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Default Extension="jpg" ContentType="image/jp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sldIdLst>
    <p:sldId id="256" r:id="rId2"/>
    <p:sldId id="257" r:id="rId3"/>
    <p:sldId id="258" r:id="rId4"/>
    <p:sldId id="259" r:id="rId5"/>
    <p:sldId id="260" r:id="rId6"/>
    <p:sldId id="261" r:id="rId7"/>
    <p:sldId id="262" r:id="rId8"/>
    <p:sldId id="263" r:id="rId9"/>
    <p:sldId id="264" r:id="rId10"/>
    <p:sldId id="265" r:id="rId11"/>
    <p:sldId id="266" r:id="rId12"/>
    <p:sldId id="267" r:id="rId13"/>
    <p:sldId id="268" r:id="rId14"/>
    <p:sldId id="269" r:id="rId15"/>
    <p:sldId id="270" r:id="rId16"/>
    <p:sldId id="271" r:id="rId17"/>
    <p:sldId id="272" r:id="rId18"/>
    <p:sldId id="273" r:id="rId19"/>
    <p:sldId id="274" r:id="rId20"/>
    <p:sldId id="275" r:id="rId21"/>
    <p:sldId id="276" r:id="rId22"/>
    <p:sldId id="277" r:id="rId23"/>
    <p:sldId id="278" r:id="rId24"/>
    <p:sldId id="279" r:id="rId25"/>
    <p:sldId id="280" r:id="rId26"/>
    <p:sldId id="281" r:id="rId27"/>
    <p:sldId id="282" r:id="rId28"/>
    <p:sldId id="283" r:id="rId29"/>
    <p:sldId id="284" r:id="rId30"/>
    <p:sldId id="285" r:id="rId31"/>
    <p:sldId id="286" r:id="rId32"/>
    <p:sldId id="287" r:id="rId33"/>
    <p:sldId id="288" r:id="rId34"/>
    <p:sldId id="289" r:id="rId35"/>
    <p:sldId id="290" r:id="rId36"/>
    <p:sldId id="291" r:id="rId37"/>
    <p:sldId id="292" r:id="rId38"/>
    <p:sldId id="293" r:id="rId39"/>
    <p:sldId id="294" r:id="rId40"/>
    <p:sldId id="295" r:id="rId41"/>
    <p:sldId id="296" r:id="rId42"/>
    <p:sldId id="297" r:id="rId43"/>
    <p:sldId id="298" r:id="rId44"/>
    <p:sldId id="299" r:id="rId45"/>
    <p:sldId id="300" r:id="rId46"/>
    <p:sldId id="301" r:id="rId47"/>
    <p:sldId id="302" r:id="rId48"/>
    <p:sldId id="303" r:id="rId49"/>
    <p:sldId id="304" r:id="rId50"/>
    <p:sldId id="305" r:id="rId51"/>
    <p:sldId id="306" r:id="rId52"/>
    <p:sldId id="307" r:id="rId53"/>
    <p:sldId id="308" r:id="rId54"/>
    <p:sldId id="309" r:id="rId55"/>
    <p:sldId id="310" r:id="rId56"/>
    <p:sldId id="311" r:id="rId57"/>
    <p:sldId id="312" r:id="rId58"/>
    <p:sldId id="313" r:id="rId59"/>
    <p:sldId id="314" r:id="rId60"/>
    <p:sldId id="315" r:id="rId61"/>
    <p:sldId id="316" r:id="rId62"/>
    <p:sldId id="317" r:id="rId63"/>
    <p:sldId id="318" r:id="rId64"/>
    <p:sldId id="319" r:id="rId65"/>
    <p:sldId id="320" r:id="rId66"/>
    <p:sldId id="321" r:id="rId67"/>
    <p:sldId id="322" r:id="rId68"/>
    <p:sldId id="323" r:id="rId69"/>
    <p:sldId id="324" r:id="rId70"/>
    <p:sldId id="325" r:id="rId71"/>
    <p:sldId id="326" r:id="rId72"/>
    <p:sldId id="327" r:id="rId73"/>
    <p:sldId id="328" r:id="rId74"/>
    <p:sldId id="329" r:id="rId75"/>
    <p:sldId id="330" r:id="rId76"/>
    <p:sldId id="331" r:id="rId77"/>
    <p:sldId id="332" r:id="rId78"/>
    <p:sldId id="333" r:id="rId79"/>
    <p:sldId id="334" r:id="rId80"/>
    <p:sldId id="335" r:id="rId81"/>
    <p:sldId id="336" r:id="rId82"/>
    <p:sldId id="337" r:id="rId83"/>
    <p:sldId id="338" r:id="rId84"/>
    <p:sldId id="339" r:id="rId85"/>
    <p:sldId id="340" r:id="rId86"/>
    <p:sldId id="341" r:id="rId87"/>
    <p:sldId id="342" r:id="rId88"/>
    <p:sldId id="343" r:id="rId89"/>
    <p:sldId id="344" r:id="rId90"/>
    <p:sldId id="345" r:id="rId91"/>
    <p:sldId id="346" r:id="rId92"/>
  </p:sldIdLst>
  <p:sldSz cx="9144000" cy="6858000" type="screen4x3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620"/>
    <p:restoredTop sz="94660"/>
  </p:normalViewPr>
  <p:slideViewPr>
    <p:cSldViewPr>
      <p:cViewPr varScale="1">
        <p:scale>
          <a:sx n="46" d="100"/>
          <a:sy n="46" d="100"/>
        </p:scale>
        <p:origin x="-1296" y="-86"/>
      </p:cViewPr>
      <p:guideLst>
        <p:guide orient="horz" pos="2160"/>
        <p:guide pos="288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9" Type="http://schemas.openxmlformats.org/officeDocument/2006/relationships/slide" Target="slides/slide38.xml"/><Relationship Id="rId21" Type="http://schemas.openxmlformats.org/officeDocument/2006/relationships/slide" Target="slides/slide20.xml"/><Relationship Id="rId34" Type="http://schemas.openxmlformats.org/officeDocument/2006/relationships/slide" Target="slides/slide33.xml"/><Relationship Id="rId42" Type="http://schemas.openxmlformats.org/officeDocument/2006/relationships/slide" Target="slides/slide41.xml"/><Relationship Id="rId47" Type="http://schemas.openxmlformats.org/officeDocument/2006/relationships/slide" Target="slides/slide46.xml"/><Relationship Id="rId50" Type="http://schemas.openxmlformats.org/officeDocument/2006/relationships/slide" Target="slides/slide49.xml"/><Relationship Id="rId55" Type="http://schemas.openxmlformats.org/officeDocument/2006/relationships/slide" Target="slides/slide54.xml"/><Relationship Id="rId63" Type="http://schemas.openxmlformats.org/officeDocument/2006/relationships/slide" Target="slides/slide62.xml"/><Relationship Id="rId68" Type="http://schemas.openxmlformats.org/officeDocument/2006/relationships/slide" Target="slides/slide67.xml"/><Relationship Id="rId76" Type="http://schemas.openxmlformats.org/officeDocument/2006/relationships/slide" Target="slides/slide75.xml"/><Relationship Id="rId84" Type="http://schemas.openxmlformats.org/officeDocument/2006/relationships/slide" Target="slides/slide83.xml"/><Relationship Id="rId89" Type="http://schemas.openxmlformats.org/officeDocument/2006/relationships/slide" Target="slides/slide88.xml"/><Relationship Id="rId7" Type="http://schemas.openxmlformats.org/officeDocument/2006/relationships/slide" Target="slides/slide6.xml"/><Relationship Id="rId71" Type="http://schemas.openxmlformats.org/officeDocument/2006/relationships/slide" Target="slides/slide70.xml"/><Relationship Id="rId92" Type="http://schemas.openxmlformats.org/officeDocument/2006/relationships/slide" Target="slides/slide91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9" Type="http://schemas.openxmlformats.org/officeDocument/2006/relationships/slide" Target="slides/slide28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53" Type="http://schemas.openxmlformats.org/officeDocument/2006/relationships/slide" Target="slides/slide52.xml"/><Relationship Id="rId58" Type="http://schemas.openxmlformats.org/officeDocument/2006/relationships/slide" Target="slides/slide57.xml"/><Relationship Id="rId66" Type="http://schemas.openxmlformats.org/officeDocument/2006/relationships/slide" Target="slides/slide65.xml"/><Relationship Id="rId74" Type="http://schemas.openxmlformats.org/officeDocument/2006/relationships/slide" Target="slides/slide73.xml"/><Relationship Id="rId79" Type="http://schemas.openxmlformats.org/officeDocument/2006/relationships/slide" Target="slides/slide78.xml"/><Relationship Id="rId87" Type="http://schemas.openxmlformats.org/officeDocument/2006/relationships/slide" Target="slides/slide86.xml"/><Relationship Id="rId5" Type="http://schemas.openxmlformats.org/officeDocument/2006/relationships/slide" Target="slides/slide4.xml"/><Relationship Id="rId61" Type="http://schemas.openxmlformats.org/officeDocument/2006/relationships/slide" Target="slides/slide60.xml"/><Relationship Id="rId82" Type="http://schemas.openxmlformats.org/officeDocument/2006/relationships/slide" Target="slides/slide81.xml"/><Relationship Id="rId90" Type="http://schemas.openxmlformats.org/officeDocument/2006/relationships/slide" Target="slides/slide89.xml"/><Relationship Id="rId95" Type="http://schemas.openxmlformats.org/officeDocument/2006/relationships/theme" Target="theme/theme1.xml"/><Relationship Id="rId19" Type="http://schemas.openxmlformats.org/officeDocument/2006/relationships/slide" Target="slides/slide1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slide" Target="slides/slide42.xml"/><Relationship Id="rId48" Type="http://schemas.openxmlformats.org/officeDocument/2006/relationships/slide" Target="slides/slide47.xml"/><Relationship Id="rId56" Type="http://schemas.openxmlformats.org/officeDocument/2006/relationships/slide" Target="slides/slide55.xml"/><Relationship Id="rId64" Type="http://schemas.openxmlformats.org/officeDocument/2006/relationships/slide" Target="slides/slide63.xml"/><Relationship Id="rId69" Type="http://schemas.openxmlformats.org/officeDocument/2006/relationships/slide" Target="slides/slide68.xml"/><Relationship Id="rId77" Type="http://schemas.openxmlformats.org/officeDocument/2006/relationships/slide" Target="slides/slide76.xml"/><Relationship Id="rId8" Type="http://schemas.openxmlformats.org/officeDocument/2006/relationships/slide" Target="slides/slide7.xml"/><Relationship Id="rId51" Type="http://schemas.openxmlformats.org/officeDocument/2006/relationships/slide" Target="slides/slide50.xml"/><Relationship Id="rId72" Type="http://schemas.openxmlformats.org/officeDocument/2006/relationships/slide" Target="slides/slide71.xml"/><Relationship Id="rId80" Type="http://schemas.openxmlformats.org/officeDocument/2006/relationships/slide" Target="slides/slide79.xml"/><Relationship Id="rId85" Type="http://schemas.openxmlformats.org/officeDocument/2006/relationships/slide" Target="slides/slide84.xml"/><Relationship Id="rId93" Type="http://schemas.openxmlformats.org/officeDocument/2006/relationships/presProps" Target="presProps.xml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46" Type="http://schemas.openxmlformats.org/officeDocument/2006/relationships/slide" Target="slides/slide45.xml"/><Relationship Id="rId59" Type="http://schemas.openxmlformats.org/officeDocument/2006/relationships/slide" Target="slides/slide58.xml"/><Relationship Id="rId67" Type="http://schemas.openxmlformats.org/officeDocument/2006/relationships/slide" Target="slides/slide66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54" Type="http://schemas.openxmlformats.org/officeDocument/2006/relationships/slide" Target="slides/slide53.xml"/><Relationship Id="rId62" Type="http://schemas.openxmlformats.org/officeDocument/2006/relationships/slide" Target="slides/slide61.xml"/><Relationship Id="rId70" Type="http://schemas.openxmlformats.org/officeDocument/2006/relationships/slide" Target="slides/slide69.xml"/><Relationship Id="rId75" Type="http://schemas.openxmlformats.org/officeDocument/2006/relationships/slide" Target="slides/slide74.xml"/><Relationship Id="rId83" Type="http://schemas.openxmlformats.org/officeDocument/2006/relationships/slide" Target="slides/slide82.xml"/><Relationship Id="rId88" Type="http://schemas.openxmlformats.org/officeDocument/2006/relationships/slide" Target="slides/slide87.xml"/><Relationship Id="rId91" Type="http://schemas.openxmlformats.org/officeDocument/2006/relationships/slide" Target="slides/slide90.xml"/><Relationship Id="rId96" Type="http://schemas.openxmlformats.org/officeDocument/2006/relationships/tableStyles" Target="tableStyle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49" Type="http://schemas.openxmlformats.org/officeDocument/2006/relationships/slide" Target="slides/slide48.xml"/><Relationship Id="rId57" Type="http://schemas.openxmlformats.org/officeDocument/2006/relationships/slide" Target="slides/slide56.xml"/><Relationship Id="rId10" Type="http://schemas.openxmlformats.org/officeDocument/2006/relationships/slide" Target="slides/slide9.xml"/><Relationship Id="rId31" Type="http://schemas.openxmlformats.org/officeDocument/2006/relationships/slide" Target="slides/slide30.xml"/><Relationship Id="rId44" Type="http://schemas.openxmlformats.org/officeDocument/2006/relationships/slide" Target="slides/slide43.xml"/><Relationship Id="rId52" Type="http://schemas.openxmlformats.org/officeDocument/2006/relationships/slide" Target="slides/slide51.xml"/><Relationship Id="rId60" Type="http://schemas.openxmlformats.org/officeDocument/2006/relationships/slide" Target="slides/slide59.xml"/><Relationship Id="rId65" Type="http://schemas.openxmlformats.org/officeDocument/2006/relationships/slide" Target="slides/slide64.xml"/><Relationship Id="rId73" Type="http://schemas.openxmlformats.org/officeDocument/2006/relationships/slide" Target="slides/slide72.xml"/><Relationship Id="rId78" Type="http://schemas.openxmlformats.org/officeDocument/2006/relationships/slide" Target="slides/slide77.xml"/><Relationship Id="rId81" Type="http://schemas.openxmlformats.org/officeDocument/2006/relationships/slide" Target="slides/slide80.xml"/><Relationship Id="rId86" Type="http://schemas.openxmlformats.org/officeDocument/2006/relationships/slide" Target="slides/slide85.xml"/><Relationship Id="rId94" Type="http://schemas.openxmlformats.org/officeDocument/2006/relationships/viewProps" Target="viewProps.xml"/><Relationship Id="rId4" Type="http://schemas.openxmlformats.org/officeDocument/2006/relationships/slide" Target="slides/slide3.xml"/><Relationship Id="rId9" Type="http://schemas.openxmlformats.org/officeDocument/2006/relationships/slide" Target="slides/slide8.xml"/></Relationship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smtClean="0"/>
              <a:t>Click to edit Master subtitle style</a:t>
            </a:r>
            <a:endParaRPr lang="en-GB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BE1A725-DB29-42D0-90E5-760BEC75087C}" type="datetimeFigureOut">
              <a:rPr lang="en-GB" smtClean="0"/>
              <a:t>21/04/2020</a:t>
            </a:fld>
            <a:endParaRPr lang="en-GB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4BF392F-CC32-4344-9F0D-C3B66B1ACC41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4072647011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BE1A725-DB29-42D0-90E5-760BEC75087C}" type="datetimeFigureOut">
              <a:rPr lang="en-GB" smtClean="0"/>
              <a:t>21/04/2020</a:t>
            </a:fld>
            <a:endParaRPr lang="en-GB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4BF392F-CC32-4344-9F0D-C3B66B1ACC41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789901711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BE1A725-DB29-42D0-90E5-760BEC75087C}" type="datetimeFigureOut">
              <a:rPr lang="en-GB" smtClean="0"/>
              <a:t>21/04/2020</a:t>
            </a:fld>
            <a:endParaRPr lang="en-GB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4BF392F-CC32-4344-9F0D-C3B66B1ACC41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323079883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BE1A725-DB29-42D0-90E5-760BEC75087C}" type="datetimeFigureOut">
              <a:rPr lang="en-GB" smtClean="0"/>
              <a:t>21/04/2020</a:t>
            </a:fld>
            <a:endParaRPr lang="en-GB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4BF392F-CC32-4344-9F0D-C3B66B1ACC41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505481087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BE1A725-DB29-42D0-90E5-760BEC75087C}" type="datetimeFigureOut">
              <a:rPr lang="en-GB" smtClean="0"/>
              <a:t>21/04/2020</a:t>
            </a:fld>
            <a:endParaRPr lang="en-GB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4BF392F-CC32-4344-9F0D-C3B66B1ACC41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921114230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BE1A725-DB29-42D0-90E5-760BEC75087C}" type="datetimeFigureOut">
              <a:rPr lang="en-GB" smtClean="0"/>
              <a:t>21/04/2020</a:t>
            </a:fld>
            <a:endParaRPr lang="en-GB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4BF392F-CC32-4344-9F0D-C3B66B1ACC41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4091141097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BE1A725-DB29-42D0-90E5-760BEC75087C}" type="datetimeFigureOut">
              <a:rPr lang="en-GB" smtClean="0"/>
              <a:t>21/04/2020</a:t>
            </a:fld>
            <a:endParaRPr lang="en-GB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4BF392F-CC32-4344-9F0D-C3B66B1ACC41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767322958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BE1A725-DB29-42D0-90E5-760BEC75087C}" type="datetimeFigureOut">
              <a:rPr lang="en-GB" smtClean="0"/>
              <a:t>21/04/2020</a:t>
            </a:fld>
            <a:endParaRPr lang="en-GB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4BF392F-CC32-4344-9F0D-C3B66B1ACC41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503958010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BE1A725-DB29-42D0-90E5-760BEC75087C}" type="datetimeFigureOut">
              <a:rPr lang="en-GB" smtClean="0"/>
              <a:t>21/04/2020</a:t>
            </a:fld>
            <a:endParaRPr lang="en-GB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4BF392F-CC32-4344-9F0D-C3B66B1ACC41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509721138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BE1A725-DB29-42D0-90E5-760BEC75087C}" type="datetimeFigureOut">
              <a:rPr lang="en-GB" smtClean="0"/>
              <a:t>21/04/2020</a:t>
            </a:fld>
            <a:endParaRPr lang="en-GB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4BF392F-CC32-4344-9F0D-C3B66B1ACC41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765509579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GB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BE1A725-DB29-42D0-90E5-760BEC75087C}" type="datetimeFigureOut">
              <a:rPr lang="en-GB" smtClean="0"/>
              <a:t>21/04/2020</a:t>
            </a:fld>
            <a:endParaRPr lang="en-GB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4BF392F-CC32-4344-9F0D-C3B66B1ACC41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814119432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CBE1A725-DB29-42D0-90E5-760BEC75087C}" type="datetimeFigureOut">
              <a:rPr lang="en-GB" smtClean="0"/>
              <a:t>21/04/2020</a:t>
            </a:fld>
            <a:endParaRPr lang="en-GB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GB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A4BF392F-CC32-4344-9F0D-C3B66B1ACC41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51441584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7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7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jp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5.jpg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6.png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7.jpg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8.jpg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8.jpg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7.xm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7.xml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7.xml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jpg"/><Relationship Id="rId1" Type="http://schemas.openxmlformats.org/officeDocument/2006/relationships/slideLayout" Target="../slideLayouts/slideLayout7.xml"/></Relationships>
</file>

<file path=ppt/slides/_rels/slide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7.xml"/></Relationships>
</file>

<file path=ppt/slides/_rels/slide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7.xml"/></Relationships>
</file>

<file path=ppt/slides/_rels/slide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7.xml"/></Relationships>
</file>

<file path=ppt/slides/_rels/slide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7.xml"/></Relationships>
</file>

<file path=ppt/slides/_rels/slide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7.xml"/></Relationships>
</file>

<file path=ppt/slides/_rels/slide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7.xml"/></Relationships>
</file>

<file path=ppt/slides/_rels/slide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7.xml"/></Relationships>
</file>

<file path=ppt/slides/_rels/slide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7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7.xml"/></Relationships>
</file>

<file path=ppt/slides/_rels/slide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7.xml"/></Relationships>
</file>

<file path=ppt/slides/_rels/slide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7.xml"/></Relationships>
</file>

<file path=ppt/slides/_rels/slide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7.xml"/></Relationships>
</file>

<file path=ppt/slides/_rels/slide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7.xml"/></Relationships>
</file>

<file path=ppt/slides/_rels/slide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11.png"/></Relationships>
</file>

<file path=ppt/slides/_rels/slide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7.xml"/></Relationships>
</file>

<file path=ppt/slides/_rels/slide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7.xml"/></Relationships>
</file>

<file path=ppt/slides/_rels/slide5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7.xml"/></Relationships>
</file>

<file path=ppt/slides/_rels/slide5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7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7.xml"/></Relationships>
</file>

<file path=ppt/slides/_rels/slide6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7.xml"/></Relationships>
</file>

<file path=ppt/slides/_rels/slide6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7.xml"/></Relationships>
</file>

<file path=ppt/slides/_rels/slide6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7.xml"/></Relationships>
</file>

<file path=ppt/slides/_rels/slide6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7.xml"/></Relationships>
</file>

<file path=ppt/slides/_rels/slide6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7.xml"/></Relationships>
</file>

<file path=ppt/slides/_rels/slide6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7.xml"/></Relationships>
</file>

<file path=ppt/slides/_rels/slide6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7.xml"/></Relationships>
</file>

<file path=ppt/slides/_rels/slide6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jpg"/><Relationship Id="rId1" Type="http://schemas.openxmlformats.org/officeDocument/2006/relationships/slideLayout" Target="../slideLayouts/slideLayout7.xml"/></Relationships>
</file>

<file path=ppt/slides/_rels/slide7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image" Target="../media/image14.jp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17.png"/><Relationship Id="rId4" Type="http://schemas.openxmlformats.org/officeDocument/2006/relationships/image" Target="../media/image16.png"/></Relationships>
</file>

<file path=ppt/slides/_rels/slide7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image" Target="../media/image14.jp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18.png"/><Relationship Id="rId4" Type="http://schemas.openxmlformats.org/officeDocument/2006/relationships/image" Target="../media/image16.png"/></Relationships>
</file>

<file path=ppt/slides/_rels/slide7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image" Target="../media/image14.jp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19.png"/><Relationship Id="rId4" Type="http://schemas.openxmlformats.org/officeDocument/2006/relationships/image" Target="../media/image16.png"/></Relationships>
</file>

<file path=ppt/slides/_rels/slide7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jpg"/><Relationship Id="rId1" Type="http://schemas.openxmlformats.org/officeDocument/2006/relationships/slideLayout" Target="../slideLayouts/slideLayout7.xml"/></Relationships>
</file>

<file path=ppt/slides/_rels/slide7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image" Target="../media/image14.jp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20.png"/><Relationship Id="rId4" Type="http://schemas.openxmlformats.org/officeDocument/2006/relationships/image" Target="../media/image16.png"/></Relationships>
</file>

<file path=ppt/slides/_rels/slide7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jpg"/><Relationship Id="rId1" Type="http://schemas.openxmlformats.org/officeDocument/2006/relationships/slideLayout" Target="../slideLayouts/slideLayout7.xml"/></Relationships>
</file>

<file path=ppt/slides/_rels/slide7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jpg"/><Relationship Id="rId1" Type="http://schemas.openxmlformats.org/officeDocument/2006/relationships/slideLayout" Target="../slideLayouts/slideLayout7.xml"/></Relationships>
</file>

<file path=ppt/slides/_rels/slide7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image" Target="../media/image14.jp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21.png"/><Relationship Id="rId4" Type="http://schemas.openxmlformats.org/officeDocument/2006/relationships/image" Target="../media/image16.png"/></Relationships>
</file>

<file path=ppt/slides/_rels/slide7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image" Target="../media/image14.jp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22.png"/><Relationship Id="rId4" Type="http://schemas.openxmlformats.org/officeDocument/2006/relationships/image" Target="../media/image16.png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image" Target="../media/image14.jp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24.png"/><Relationship Id="rId5" Type="http://schemas.openxmlformats.org/officeDocument/2006/relationships/image" Target="../media/image23.png"/><Relationship Id="rId4" Type="http://schemas.openxmlformats.org/officeDocument/2006/relationships/image" Target="../media/image16.png"/></Relationships>
</file>

<file path=ppt/slides/_rels/slide8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image" Target="../media/image14.jp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25.png"/><Relationship Id="rId4" Type="http://schemas.openxmlformats.org/officeDocument/2006/relationships/image" Target="../media/image16.png"/></Relationships>
</file>

<file path=ppt/slides/_rels/slide8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image" Target="../media/image14.jp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26.png"/><Relationship Id="rId4" Type="http://schemas.openxmlformats.org/officeDocument/2006/relationships/image" Target="../media/image16.png"/></Relationships>
</file>

<file path=ppt/slides/_rels/slide8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jpg"/><Relationship Id="rId1" Type="http://schemas.openxmlformats.org/officeDocument/2006/relationships/slideLayout" Target="../slideLayouts/slideLayout7.xml"/></Relationships>
</file>

<file path=ppt/slides/_rels/slide8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jpg"/><Relationship Id="rId1" Type="http://schemas.openxmlformats.org/officeDocument/2006/relationships/slideLayout" Target="../slideLayouts/slideLayout7.xml"/></Relationships>
</file>

<file path=ppt/slides/_rels/slide8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jpg"/><Relationship Id="rId1" Type="http://schemas.openxmlformats.org/officeDocument/2006/relationships/slideLayout" Target="../slideLayouts/slideLayout7.xml"/></Relationships>
</file>

<file path=ppt/slides/_rels/slide8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jpg"/><Relationship Id="rId1" Type="http://schemas.openxmlformats.org/officeDocument/2006/relationships/slideLayout" Target="../slideLayouts/slideLayout7.xml"/></Relationships>
</file>

<file path=ppt/slides/_rels/slide8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jpg"/><Relationship Id="rId1" Type="http://schemas.openxmlformats.org/officeDocument/2006/relationships/slideLayout" Target="../slideLayouts/slideLayout7.xml"/></Relationships>
</file>

<file path=ppt/slides/_rels/slide8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jpg"/><Relationship Id="rId1" Type="http://schemas.openxmlformats.org/officeDocument/2006/relationships/slideLayout" Target="../slideLayouts/slideLayout7.xml"/></Relationships>
</file>

<file path=ppt/slides/_rels/slide8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image" Target="../media/image14.jp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28.png"/><Relationship Id="rId5" Type="http://schemas.openxmlformats.org/officeDocument/2006/relationships/image" Target="../media/image27.png"/><Relationship Id="rId4" Type="http://schemas.openxmlformats.org/officeDocument/2006/relationships/image" Target="../media/image16.png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9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image" Target="../media/image14.jp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29.png"/><Relationship Id="rId4" Type="http://schemas.openxmlformats.org/officeDocument/2006/relationships/image" Target="../media/image16.png"/></Relationships>
</file>

<file path=ppt/slides/_rels/slide9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.jpg"/><Relationship Id="rId2" Type="http://schemas.openxmlformats.org/officeDocument/2006/relationships/image" Target="../media/image13.jpg"/><Relationship Id="rId1" Type="http://schemas.openxmlformats.org/officeDocument/2006/relationships/slideLayout" Target="../slideLayouts/slideLayout7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251520" y="1700808"/>
            <a:ext cx="8712968" cy="1470025"/>
          </a:xfrm>
        </p:spPr>
        <p:txBody>
          <a:bodyPr>
            <a:normAutofit/>
          </a:bodyPr>
          <a:lstStyle/>
          <a:p>
            <a:r>
              <a:rPr lang="en-US" b="1" dirty="0"/>
              <a:t>Planning of Test/ Examination </a:t>
            </a:r>
            <a:r>
              <a:rPr lang="en-US" b="1" dirty="0" smtClean="0"/>
              <a:t>Paper</a:t>
            </a:r>
            <a:endParaRPr lang="en-GB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496403912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7814309" y="111759"/>
            <a:ext cx="1130300" cy="2043430"/>
          </a:xfrm>
          <a:custGeom>
            <a:avLst/>
            <a:gdLst/>
            <a:ahLst/>
            <a:cxnLst/>
            <a:rect l="l" t="t" r="r" b="b"/>
            <a:pathLst>
              <a:path w="1130300" h="2043430">
                <a:moveTo>
                  <a:pt x="114300" y="0"/>
                </a:moveTo>
                <a:lnTo>
                  <a:pt x="0" y="60960"/>
                </a:lnTo>
                <a:lnTo>
                  <a:pt x="758190" y="1720850"/>
                </a:lnTo>
                <a:lnTo>
                  <a:pt x="923290" y="1845310"/>
                </a:lnTo>
                <a:lnTo>
                  <a:pt x="1087120" y="2034540"/>
                </a:lnTo>
                <a:lnTo>
                  <a:pt x="1130300" y="2043430"/>
                </a:lnTo>
                <a:lnTo>
                  <a:pt x="1061720" y="1803400"/>
                </a:lnTo>
                <a:lnTo>
                  <a:pt x="1084580" y="1649730"/>
                </a:lnTo>
                <a:lnTo>
                  <a:pt x="341630" y="10160"/>
                </a:lnTo>
                <a:lnTo>
                  <a:pt x="114300" y="0"/>
                </a:lnTo>
                <a:close/>
              </a:path>
            </a:pathLst>
          </a:custGeom>
          <a:solidFill>
            <a:srgbClr val="6F3CF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7866379" y="231139"/>
            <a:ext cx="972820" cy="1530349"/>
          </a:xfrm>
          <a:custGeom>
            <a:avLst/>
            <a:gdLst/>
            <a:ahLst/>
            <a:cxnLst/>
            <a:rect l="l" t="t" r="r" b="b"/>
            <a:pathLst>
              <a:path w="972820" h="1530349">
                <a:moveTo>
                  <a:pt x="340360" y="0"/>
                </a:moveTo>
                <a:lnTo>
                  <a:pt x="90170" y="33019"/>
                </a:lnTo>
                <a:lnTo>
                  <a:pt x="0" y="74929"/>
                </a:lnTo>
                <a:lnTo>
                  <a:pt x="662940" y="1530349"/>
                </a:lnTo>
                <a:lnTo>
                  <a:pt x="797560" y="1416049"/>
                </a:lnTo>
                <a:lnTo>
                  <a:pt x="972820" y="1394459"/>
                </a:lnTo>
                <a:lnTo>
                  <a:pt x="340360" y="0"/>
                </a:lnTo>
                <a:close/>
              </a:path>
            </a:pathLst>
          </a:custGeom>
          <a:solidFill>
            <a:srgbClr val="FFB7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8680449" y="4159250"/>
            <a:ext cx="325120" cy="2265680"/>
          </a:xfrm>
          <a:custGeom>
            <a:avLst/>
            <a:gdLst/>
            <a:ahLst/>
            <a:cxnLst/>
            <a:rect l="l" t="t" r="r" b="b"/>
            <a:pathLst>
              <a:path w="325120" h="2265679">
                <a:moveTo>
                  <a:pt x="325120" y="0"/>
                </a:moveTo>
                <a:lnTo>
                  <a:pt x="241300" y="292100"/>
                </a:lnTo>
                <a:lnTo>
                  <a:pt x="143509" y="417830"/>
                </a:lnTo>
                <a:lnTo>
                  <a:pt x="33020" y="494030"/>
                </a:lnTo>
                <a:lnTo>
                  <a:pt x="0" y="655319"/>
                </a:lnTo>
                <a:lnTo>
                  <a:pt x="12700" y="801369"/>
                </a:lnTo>
                <a:lnTo>
                  <a:pt x="143509" y="1099820"/>
                </a:lnTo>
                <a:lnTo>
                  <a:pt x="172720" y="1211580"/>
                </a:lnTo>
                <a:lnTo>
                  <a:pt x="156209" y="1289050"/>
                </a:lnTo>
                <a:lnTo>
                  <a:pt x="76200" y="1351280"/>
                </a:lnTo>
                <a:lnTo>
                  <a:pt x="54609" y="1435100"/>
                </a:lnTo>
                <a:lnTo>
                  <a:pt x="76200" y="1560830"/>
                </a:lnTo>
                <a:lnTo>
                  <a:pt x="168909" y="1762760"/>
                </a:lnTo>
                <a:lnTo>
                  <a:pt x="190500" y="1930400"/>
                </a:lnTo>
                <a:lnTo>
                  <a:pt x="165100" y="2042160"/>
                </a:lnTo>
                <a:lnTo>
                  <a:pt x="33020" y="2189480"/>
                </a:lnTo>
                <a:lnTo>
                  <a:pt x="41909" y="2265680"/>
                </a:lnTo>
                <a:lnTo>
                  <a:pt x="143509" y="2180590"/>
                </a:lnTo>
                <a:lnTo>
                  <a:pt x="223520" y="2076450"/>
                </a:lnTo>
                <a:lnTo>
                  <a:pt x="257809" y="1882139"/>
                </a:lnTo>
                <a:lnTo>
                  <a:pt x="220979" y="1700530"/>
                </a:lnTo>
                <a:lnTo>
                  <a:pt x="130809" y="1511300"/>
                </a:lnTo>
                <a:lnTo>
                  <a:pt x="127000" y="1421130"/>
                </a:lnTo>
                <a:lnTo>
                  <a:pt x="228600" y="1323340"/>
                </a:lnTo>
                <a:lnTo>
                  <a:pt x="223520" y="1149350"/>
                </a:lnTo>
                <a:lnTo>
                  <a:pt x="114300" y="877569"/>
                </a:lnTo>
                <a:lnTo>
                  <a:pt x="67309" y="723900"/>
                </a:lnTo>
                <a:lnTo>
                  <a:pt x="72390" y="577850"/>
                </a:lnTo>
                <a:lnTo>
                  <a:pt x="165100" y="521969"/>
                </a:lnTo>
                <a:lnTo>
                  <a:pt x="250190" y="424180"/>
                </a:lnTo>
                <a:lnTo>
                  <a:pt x="313690" y="264160"/>
                </a:lnTo>
                <a:lnTo>
                  <a:pt x="325120" y="0"/>
                </a:lnTo>
                <a:close/>
              </a:path>
            </a:pathLst>
          </a:custGeom>
          <a:solidFill>
            <a:srgbClr val="6F3CF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40139" y="2115820"/>
            <a:ext cx="326389" cy="2592069"/>
          </a:xfrm>
          <a:custGeom>
            <a:avLst/>
            <a:gdLst/>
            <a:ahLst/>
            <a:cxnLst/>
            <a:rect l="l" t="t" r="r" b="b"/>
            <a:pathLst>
              <a:path w="326389" h="2592069">
                <a:moveTo>
                  <a:pt x="326389" y="0"/>
                </a:moveTo>
                <a:lnTo>
                  <a:pt x="241300" y="335279"/>
                </a:lnTo>
                <a:lnTo>
                  <a:pt x="144779" y="478789"/>
                </a:lnTo>
                <a:lnTo>
                  <a:pt x="34289" y="566419"/>
                </a:lnTo>
                <a:lnTo>
                  <a:pt x="0" y="749300"/>
                </a:lnTo>
                <a:lnTo>
                  <a:pt x="13969" y="916939"/>
                </a:lnTo>
                <a:lnTo>
                  <a:pt x="144779" y="1259839"/>
                </a:lnTo>
                <a:lnTo>
                  <a:pt x="173989" y="1386839"/>
                </a:lnTo>
                <a:lnTo>
                  <a:pt x="157479" y="1475739"/>
                </a:lnTo>
                <a:lnTo>
                  <a:pt x="77469" y="1545589"/>
                </a:lnTo>
                <a:lnTo>
                  <a:pt x="55879" y="1643379"/>
                </a:lnTo>
                <a:lnTo>
                  <a:pt x="77469" y="1786889"/>
                </a:lnTo>
                <a:lnTo>
                  <a:pt x="170179" y="2018029"/>
                </a:lnTo>
                <a:lnTo>
                  <a:pt x="191769" y="2208529"/>
                </a:lnTo>
                <a:lnTo>
                  <a:pt x="166369" y="2338069"/>
                </a:lnTo>
                <a:lnTo>
                  <a:pt x="34289" y="2505710"/>
                </a:lnTo>
                <a:lnTo>
                  <a:pt x="43179" y="2592069"/>
                </a:lnTo>
                <a:lnTo>
                  <a:pt x="144779" y="2495549"/>
                </a:lnTo>
                <a:lnTo>
                  <a:pt x="224789" y="2376169"/>
                </a:lnTo>
                <a:lnTo>
                  <a:pt x="259079" y="2153919"/>
                </a:lnTo>
                <a:lnTo>
                  <a:pt x="220979" y="1946909"/>
                </a:lnTo>
                <a:lnTo>
                  <a:pt x="132079" y="1731009"/>
                </a:lnTo>
                <a:lnTo>
                  <a:pt x="127000" y="1626869"/>
                </a:lnTo>
                <a:lnTo>
                  <a:pt x="229869" y="1515109"/>
                </a:lnTo>
                <a:lnTo>
                  <a:pt x="224789" y="1315719"/>
                </a:lnTo>
                <a:lnTo>
                  <a:pt x="115569" y="1004569"/>
                </a:lnTo>
                <a:lnTo>
                  <a:pt x="68579" y="828039"/>
                </a:lnTo>
                <a:lnTo>
                  <a:pt x="72389" y="660400"/>
                </a:lnTo>
                <a:lnTo>
                  <a:pt x="166369" y="596900"/>
                </a:lnTo>
                <a:lnTo>
                  <a:pt x="251459" y="485139"/>
                </a:lnTo>
                <a:lnTo>
                  <a:pt x="313689" y="303529"/>
                </a:lnTo>
                <a:lnTo>
                  <a:pt x="326389" y="0"/>
                </a:lnTo>
                <a:close/>
              </a:path>
            </a:pathLst>
          </a:custGeom>
          <a:solidFill>
            <a:srgbClr val="6F3CF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491219" y="1775459"/>
            <a:ext cx="341629" cy="354329"/>
          </a:xfrm>
          <a:custGeom>
            <a:avLst/>
            <a:gdLst/>
            <a:ahLst/>
            <a:cxnLst/>
            <a:rect l="l" t="t" r="r" b="b"/>
            <a:pathLst>
              <a:path w="341629" h="354329">
                <a:moveTo>
                  <a:pt x="25400" y="0"/>
                </a:moveTo>
                <a:lnTo>
                  <a:pt x="0" y="41910"/>
                </a:lnTo>
                <a:lnTo>
                  <a:pt x="152400" y="153669"/>
                </a:lnTo>
                <a:lnTo>
                  <a:pt x="330200" y="354329"/>
                </a:lnTo>
                <a:lnTo>
                  <a:pt x="341629" y="323850"/>
                </a:lnTo>
                <a:lnTo>
                  <a:pt x="189229" y="137160"/>
                </a:lnTo>
                <a:lnTo>
                  <a:pt x="2540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7852409" y="102870"/>
            <a:ext cx="280670" cy="146050"/>
          </a:xfrm>
          <a:custGeom>
            <a:avLst/>
            <a:gdLst/>
            <a:ahLst/>
            <a:cxnLst/>
            <a:rect l="l" t="t" r="r" b="b"/>
            <a:pathLst>
              <a:path w="280670" h="146050">
                <a:moveTo>
                  <a:pt x="210820" y="0"/>
                </a:moveTo>
                <a:lnTo>
                  <a:pt x="91440" y="33020"/>
                </a:lnTo>
                <a:lnTo>
                  <a:pt x="196850" y="59689"/>
                </a:lnTo>
                <a:lnTo>
                  <a:pt x="39370" y="109220"/>
                </a:lnTo>
                <a:lnTo>
                  <a:pt x="0" y="146050"/>
                </a:lnTo>
                <a:lnTo>
                  <a:pt x="156210" y="113029"/>
                </a:lnTo>
                <a:lnTo>
                  <a:pt x="280670" y="105409"/>
                </a:lnTo>
                <a:lnTo>
                  <a:pt x="2108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8054339" y="520700"/>
            <a:ext cx="372109" cy="715010"/>
          </a:xfrm>
          <a:custGeom>
            <a:avLst/>
            <a:gdLst/>
            <a:ahLst/>
            <a:cxnLst/>
            <a:rect l="l" t="t" r="r" b="b"/>
            <a:pathLst>
              <a:path w="372109" h="715010">
                <a:moveTo>
                  <a:pt x="21589" y="87629"/>
                </a:moveTo>
                <a:lnTo>
                  <a:pt x="43179" y="278129"/>
                </a:lnTo>
                <a:lnTo>
                  <a:pt x="149859" y="520700"/>
                </a:lnTo>
                <a:lnTo>
                  <a:pt x="264159" y="688339"/>
                </a:lnTo>
                <a:lnTo>
                  <a:pt x="336550" y="715010"/>
                </a:lnTo>
                <a:lnTo>
                  <a:pt x="363812" y="656589"/>
                </a:lnTo>
                <a:lnTo>
                  <a:pt x="297179" y="656589"/>
                </a:lnTo>
                <a:lnTo>
                  <a:pt x="224789" y="591820"/>
                </a:lnTo>
                <a:lnTo>
                  <a:pt x="100329" y="345439"/>
                </a:lnTo>
                <a:lnTo>
                  <a:pt x="21589" y="87629"/>
                </a:lnTo>
                <a:close/>
              </a:path>
              <a:path w="372109" h="715010">
                <a:moveTo>
                  <a:pt x="104227" y="39370"/>
                </a:moveTo>
                <a:lnTo>
                  <a:pt x="50800" y="39370"/>
                </a:lnTo>
                <a:lnTo>
                  <a:pt x="138429" y="152400"/>
                </a:lnTo>
                <a:lnTo>
                  <a:pt x="229869" y="316229"/>
                </a:lnTo>
                <a:lnTo>
                  <a:pt x="306069" y="544829"/>
                </a:lnTo>
                <a:lnTo>
                  <a:pt x="297179" y="656589"/>
                </a:lnTo>
                <a:lnTo>
                  <a:pt x="363812" y="656589"/>
                </a:lnTo>
                <a:lnTo>
                  <a:pt x="372109" y="638810"/>
                </a:lnTo>
                <a:lnTo>
                  <a:pt x="320039" y="439420"/>
                </a:lnTo>
                <a:lnTo>
                  <a:pt x="220979" y="214629"/>
                </a:lnTo>
                <a:lnTo>
                  <a:pt x="139700" y="73660"/>
                </a:lnTo>
                <a:lnTo>
                  <a:pt x="104227" y="39370"/>
                </a:lnTo>
                <a:close/>
              </a:path>
              <a:path w="372109" h="715010">
                <a:moveTo>
                  <a:pt x="63500" y="0"/>
                </a:moveTo>
                <a:lnTo>
                  <a:pt x="3809" y="0"/>
                </a:lnTo>
                <a:lnTo>
                  <a:pt x="0" y="67310"/>
                </a:lnTo>
                <a:lnTo>
                  <a:pt x="50800" y="39370"/>
                </a:lnTo>
                <a:lnTo>
                  <a:pt x="104227" y="39370"/>
                </a:lnTo>
                <a:lnTo>
                  <a:pt x="6350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7772399" y="270509"/>
            <a:ext cx="681990" cy="1480820"/>
          </a:xfrm>
          <a:custGeom>
            <a:avLst/>
            <a:gdLst/>
            <a:ahLst/>
            <a:cxnLst/>
            <a:rect l="l" t="t" r="r" b="b"/>
            <a:pathLst>
              <a:path w="681990" h="1480820">
                <a:moveTo>
                  <a:pt x="0" y="0"/>
                </a:moveTo>
                <a:lnTo>
                  <a:pt x="668020" y="1480820"/>
                </a:lnTo>
                <a:lnTo>
                  <a:pt x="681990" y="1394460"/>
                </a:lnTo>
                <a:lnTo>
                  <a:pt x="41909" y="127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7729219" y="39369"/>
            <a:ext cx="1168400" cy="2086609"/>
          </a:xfrm>
          <a:custGeom>
            <a:avLst/>
            <a:gdLst/>
            <a:ahLst/>
            <a:cxnLst/>
            <a:rect l="l" t="t" r="r" b="b"/>
            <a:pathLst>
              <a:path w="1168400" h="2086609">
                <a:moveTo>
                  <a:pt x="1104354" y="1868169"/>
                </a:moveTo>
                <a:lnTo>
                  <a:pt x="1060450" y="1868169"/>
                </a:lnTo>
                <a:lnTo>
                  <a:pt x="1111250" y="2030729"/>
                </a:lnTo>
                <a:lnTo>
                  <a:pt x="1096009" y="2085339"/>
                </a:lnTo>
                <a:lnTo>
                  <a:pt x="1168400" y="2086609"/>
                </a:lnTo>
                <a:lnTo>
                  <a:pt x="1104354" y="1868169"/>
                </a:lnTo>
                <a:close/>
              </a:path>
              <a:path w="1168400" h="2086609">
                <a:moveTo>
                  <a:pt x="1112276" y="1739900"/>
                </a:moveTo>
                <a:lnTo>
                  <a:pt x="1040129" y="1739900"/>
                </a:lnTo>
                <a:lnTo>
                  <a:pt x="979170" y="1789429"/>
                </a:lnTo>
                <a:lnTo>
                  <a:pt x="1028700" y="1827529"/>
                </a:lnTo>
                <a:lnTo>
                  <a:pt x="914400" y="1864359"/>
                </a:lnTo>
                <a:lnTo>
                  <a:pt x="958850" y="1897379"/>
                </a:lnTo>
                <a:lnTo>
                  <a:pt x="1060450" y="1868169"/>
                </a:lnTo>
                <a:lnTo>
                  <a:pt x="1104354" y="1868169"/>
                </a:lnTo>
                <a:lnTo>
                  <a:pt x="1097279" y="1844039"/>
                </a:lnTo>
                <a:lnTo>
                  <a:pt x="1112276" y="1739900"/>
                </a:lnTo>
                <a:close/>
              </a:path>
              <a:path w="1168400" h="2086609">
                <a:moveTo>
                  <a:pt x="1071019" y="1577339"/>
                </a:moveTo>
                <a:lnTo>
                  <a:pt x="877570" y="1577339"/>
                </a:lnTo>
                <a:lnTo>
                  <a:pt x="998220" y="1597659"/>
                </a:lnTo>
                <a:lnTo>
                  <a:pt x="815339" y="1675129"/>
                </a:lnTo>
                <a:lnTo>
                  <a:pt x="748029" y="1774189"/>
                </a:lnTo>
                <a:lnTo>
                  <a:pt x="975359" y="1677669"/>
                </a:lnTo>
                <a:lnTo>
                  <a:pt x="1116672" y="1677669"/>
                </a:lnTo>
                <a:lnTo>
                  <a:pt x="1071019" y="1577339"/>
                </a:lnTo>
                <a:close/>
              </a:path>
              <a:path w="1168400" h="2086609">
                <a:moveTo>
                  <a:pt x="1116672" y="1677669"/>
                </a:moveTo>
                <a:lnTo>
                  <a:pt x="975359" y="1677669"/>
                </a:lnTo>
                <a:lnTo>
                  <a:pt x="934720" y="1747519"/>
                </a:lnTo>
                <a:lnTo>
                  <a:pt x="1040129" y="1739900"/>
                </a:lnTo>
                <a:lnTo>
                  <a:pt x="1112276" y="1739900"/>
                </a:lnTo>
                <a:lnTo>
                  <a:pt x="1120139" y="1685289"/>
                </a:lnTo>
                <a:lnTo>
                  <a:pt x="1116672" y="1677669"/>
                </a:lnTo>
                <a:close/>
              </a:path>
              <a:path w="1168400" h="2086609">
                <a:moveTo>
                  <a:pt x="381020" y="60959"/>
                </a:moveTo>
                <a:lnTo>
                  <a:pt x="130809" y="60959"/>
                </a:lnTo>
                <a:lnTo>
                  <a:pt x="322579" y="63500"/>
                </a:lnTo>
                <a:lnTo>
                  <a:pt x="972820" y="1499869"/>
                </a:lnTo>
                <a:lnTo>
                  <a:pt x="822959" y="1558289"/>
                </a:lnTo>
                <a:lnTo>
                  <a:pt x="750570" y="1638300"/>
                </a:lnTo>
                <a:lnTo>
                  <a:pt x="877570" y="1577339"/>
                </a:lnTo>
                <a:lnTo>
                  <a:pt x="1071019" y="1577339"/>
                </a:lnTo>
                <a:lnTo>
                  <a:pt x="381020" y="60959"/>
                </a:lnTo>
                <a:close/>
              </a:path>
              <a:path w="1168400" h="2086609">
                <a:moveTo>
                  <a:pt x="127000" y="0"/>
                </a:moveTo>
                <a:lnTo>
                  <a:pt x="0" y="96520"/>
                </a:lnTo>
                <a:lnTo>
                  <a:pt x="130809" y="60959"/>
                </a:lnTo>
                <a:lnTo>
                  <a:pt x="381020" y="60959"/>
                </a:lnTo>
                <a:lnTo>
                  <a:pt x="361950" y="19050"/>
                </a:lnTo>
                <a:lnTo>
                  <a:pt x="12700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8392159" y="1452879"/>
            <a:ext cx="302260" cy="142240"/>
          </a:xfrm>
          <a:custGeom>
            <a:avLst/>
            <a:gdLst/>
            <a:ahLst/>
            <a:cxnLst/>
            <a:rect l="l" t="t" r="r" b="b"/>
            <a:pathLst>
              <a:path w="302260" h="142240">
                <a:moveTo>
                  <a:pt x="285750" y="0"/>
                </a:moveTo>
                <a:lnTo>
                  <a:pt x="152400" y="11430"/>
                </a:lnTo>
                <a:lnTo>
                  <a:pt x="0" y="107950"/>
                </a:lnTo>
                <a:lnTo>
                  <a:pt x="29210" y="142240"/>
                </a:lnTo>
                <a:lnTo>
                  <a:pt x="102870" y="71120"/>
                </a:lnTo>
                <a:lnTo>
                  <a:pt x="302260" y="29210"/>
                </a:lnTo>
                <a:lnTo>
                  <a:pt x="2857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8322309" y="1310640"/>
            <a:ext cx="320040" cy="154939"/>
          </a:xfrm>
          <a:custGeom>
            <a:avLst/>
            <a:gdLst/>
            <a:ahLst/>
            <a:cxnLst/>
            <a:rect l="l" t="t" r="r" b="b"/>
            <a:pathLst>
              <a:path w="320040" h="154939">
                <a:moveTo>
                  <a:pt x="290830" y="0"/>
                </a:moveTo>
                <a:lnTo>
                  <a:pt x="135890" y="31750"/>
                </a:lnTo>
                <a:lnTo>
                  <a:pt x="0" y="105410"/>
                </a:lnTo>
                <a:lnTo>
                  <a:pt x="17780" y="154939"/>
                </a:lnTo>
                <a:lnTo>
                  <a:pt x="132080" y="69850"/>
                </a:lnTo>
                <a:lnTo>
                  <a:pt x="320040" y="62230"/>
                </a:lnTo>
                <a:lnTo>
                  <a:pt x="29083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7890509" y="372109"/>
            <a:ext cx="330200" cy="148589"/>
          </a:xfrm>
          <a:custGeom>
            <a:avLst/>
            <a:gdLst/>
            <a:ahLst/>
            <a:cxnLst/>
            <a:rect l="l" t="t" r="r" b="b"/>
            <a:pathLst>
              <a:path w="330200" h="148589">
                <a:moveTo>
                  <a:pt x="302260" y="0"/>
                </a:moveTo>
                <a:lnTo>
                  <a:pt x="121920" y="26669"/>
                </a:lnTo>
                <a:lnTo>
                  <a:pt x="0" y="105410"/>
                </a:lnTo>
                <a:lnTo>
                  <a:pt x="21590" y="148589"/>
                </a:lnTo>
                <a:lnTo>
                  <a:pt x="125730" y="68579"/>
                </a:lnTo>
                <a:lnTo>
                  <a:pt x="330200" y="55879"/>
                </a:lnTo>
                <a:lnTo>
                  <a:pt x="3022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7834629" y="260350"/>
            <a:ext cx="325120" cy="151129"/>
          </a:xfrm>
          <a:custGeom>
            <a:avLst/>
            <a:gdLst/>
            <a:ahLst/>
            <a:cxnLst/>
            <a:rect l="l" t="t" r="r" b="b"/>
            <a:pathLst>
              <a:path w="325120" h="151129">
                <a:moveTo>
                  <a:pt x="300990" y="0"/>
                </a:moveTo>
                <a:lnTo>
                  <a:pt x="87629" y="41909"/>
                </a:lnTo>
                <a:lnTo>
                  <a:pt x="0" y="107950"/>
                </a:lnTo>
                <a:lnTo>
                  <a:pt x="29210" y="151129"/>
                </a:lnTo>
                <a:lnTo>
                  <a:pt x="114300" y="78740"/>
                </a:lnTo>
                <a:lnTo>
                  <a:pt x="325120" y="40640"/>
                </a:lnTo>
                <a:lnTo>
                  <a:pt x="30099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7730489" y="133349"/>
            <a:ext cx="67309" cy="152400"/>
          </a:xfrm>
          <a:custGeom>
            <a:avLst/>
            <a:gdLst/>
            <a:ahLst/>
            <a:cxnLst/>
            <a:rect l="l" t="t" r="r" b="b"/>
            <a:pathLst>
              <a:path w="67309" h="152400">
                <a:moveTo>
                  <a:pt x="0" y="0"/>
                </a:moveTo>
                <a:lnTo>
                  <a:pt x="67309" y="152400"/>
                </a:lnTo>
              </a:path>
            </a:pathLst>
          </a:custGeom>
          <a:ln w="38097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38100" y="5563869"/>
            <a:ext cx="1729739" cy="1031240"/>
          </a:xfrm>
          <a:custGeom>
            <a:avLst/>
            <a:gdLst/>
            <a:ahLst/>
            <a:cxnLst/>
            <a:rect l="l" t="t" r="r" b="b"/>
            <a:pathLst>
              <a:path w="1729739" h="1031240">
                <a:moveTo>
                  <a:pt x="1255712" y="996949"/>
                </a:moveTo>
                <a:lnTo>
                  <a:pt x="1094740" y="996949"/>
                </a:lnTo>
                <a:lnTo>
                  <a:pt x="1247140" y="1031239"/>
                </a:lnTo>
                <a:lnTo>
                  <a:pt x="1259840" y="1000759"/>
                </a:lnTo>
                <a:lnTo>
                  <a:pt x="1255712" y="996949"/>
                </a:lnTo>
                <a:close/>
              </a:path>
              <a:path w="1729739" h="1031240">
                <a:moveTo>
                  <a:pt x="111760" y="372109"/>
                </a:moveTo>
                <a:lnTo>
                  <a:pt x="36830" y="403859"/>
                </a:lnTo>
                <a:lnTo>
                  <a:pt x="0" y="505459"/>
                </a:lnTo>
                <a:lnTo>
                  <a:pt x="43180" y="618489"/>
                </a:lnTo>
                <a:lnTo>
                  <a:pt x="904240" y="1022349"/>
                </a:lnTo>
                <a:lnTo>
                  <a:pt x="1094740" y="996949"/>
                </a:lnTo>
                <a:lnTo>
                  <a:pt x="1255712" y="996949"/>
                </a:lnTo>
                <a:lnTo>
                  <a:pt x="1127760" y="878839"/>
                </a:lnTo>
                <a:lnTo>
                  <a:pt x="1103210" y="706119"/>
                </a:lnTo>
                <a:lnTo>
                  <a:pt x="882650" y="706119"/>
                </a:lnTo>
                <a:lnTo>
                  <a:pt x="111760" y="372109"/>
                </a:lnTo>
                <a:close/>
              </a:path>
              <a:path w="1729739" h="1031240">
                <a:moveTo>
                  <a:pt x="861060" y="0"/>
                </a:moveTo>
                <a:lnTo>
                  <a:pt x="760730" y="22859"/>
                </a:lnTo>
                <a:lnTo>
                  <a:pt x="704850" y="83819"/>
                </a:lnTo>
                <a:lnTo>
                  <a:pt x="744220" y="226059"/>
                </a:lnTo>
                <a:lnTo>
                  <a:pt x="524510" y="350519"/>
                </a:lnTo>
                <a:lnTo>
                  <a:pt x="781050" y="375919"/>
                </a:lnTo>
                <a:lnTo>
                  <a:pt x="882650" y="706119"/>
                </a:lnTo>
                <a:lnTo>
                  <a:pt x="1103210" y="706119"/>
                </a:lnTo>
                <a:lnTo>
                  <a:pt x="1056640" y="378459"/>
                </a:lnTo>
                <a:lnTo>
                  <a:pt x="1699260" y="261619"/>
                </a:lnTo>
                <a:lnTo>
                  <a:pt x="1727810" y="167639"/>
                </a:lnTo>
                <a:lnTo>
                  <a:pt x="1013460" y="167639"/>
                </a:lnTo>
                <a:lnTo>
                  <a:pt x="967740" y="25399"/>
                </a:lnTo>
                <a:lnTo>
                  <a:pt x="861060" y="0"/>
                </a:lnTo>
                <a:close/>
              </a:path>
              <a:path w="1729739" h="1031240">
                <a:moveTo>
                  <a:pt x="1666239" y="80009"/>
                </a:moveTo>
                <a:lnTo>
                  <a:pt x="1013460" y="167639"/>
                </a:lnTo>
                <a:lnTo>
                  <a:pt x="1727810" y="167639"/>
                </a:lnTo>
                <a:lnTo>
                  <a:pt x="1729739" y="161289"/>
                </a:lnTo>
                <a:lnTo>
                  <a:pt x="1666239" y="80009"/>
                </a:lnTo>
                <a:close/>
              </a:path>
            </a:pathLst>
          </a:custGeom>
          <a:solidFill>
            <a:srgbClr val="F7F7F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1621790" y="5687059"/>
            <a:ext cx="113029" cy="204470"/>
          </a:xfrm>
          <a:custGeom>
            <a:avLst/>
            <a:gdLst/>
            <a:ahLst/>
            <a:cxnLst/>
            <a:rect l="l" t="t" r="r" b="b"/>
            <a:pathLst>
              <a:path w="113029" h="204470">
                <a:moveTo>
                  <a:pt x="95249" y="0"/>
                </a:moveTo>
                <a:lnTo>
                  <a:pt x="0" y="5079"/>
                </a:lnTo>
                <a:lnTo>
                  <a:pt x="6349" y="204469"/>
                </a:lnTo>
                <a:lnTo>
                  <a:pt x="113029" y="184149"/>
                </a:lnTo>
                <a:lnTo>
                  <a:pt x="95249" y="0"/>
                </a:lnTo>
                <a:close/>
              </a:path>
            </a:pathLst>
          </a:custGeom>
          <a:solidFill>
            <a:srgbClr val="FFEE6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31750" y="5990589"/>
            <a:ext cx="1257300" cy="651510"/>
          </a:xfrm>
          <a:custGeom>
            <a:avLst/>
            <a:gdLst/>
            <a:ahLst/>
            <a:cxnLst/>
            <a:rect l="l" t="t" r="r" b="b"/>
            <a:pathLst>
              <a:path w="1257300" h="651509">
                <a:moveTo>
                  <a:pt x="1253370" y="624840"/>
                </a:moveTo>
                <a:lnTo>
                  <a:pt x="1070610" y="624840"/>
                </a:lnTo>
                <a:lnTo>
                  <a:pt x="1240790" y="651510"/>
                </a:lnTo>
                <a:lnTo>
                  <a:pt x="1257300" y="628650"/>
                </a:lnTo>
                <a:lnTo>
                  <a:pt x="1253370" y="624840"/>
                </a:lnTo>
                <a:close/>
              </a:path>
              <a:path w="1257300" h="651509">
                <a:moveTo>
                  <a:pt x="107950" y="0"/>
                </a:moveTo>
                <a:lnTo>
                  <a:pt x="35560" y="25400"/>
                </a:lnTo>
                <a:lnTo>
                  <a:pt x="0" y="119380"/>
                </a:lnTo>
                <a:lnTo>
                  <a:pt x="33019" y="236220"/>
                </a:lnTo>
                <a:lnTo>
                  <a:pt x="908050" y="643890"/>
                </a:lnTo>
                <a:lnTo>
                  <a:pt x="1070610" y="624840"/>
                </a:lnTo>
                <a:lnTo>
                  <a:pt x="1253370" y="624840"/>
                </a:lnTo>
                <a:lnTo>
                  <a:pt x="1131570" y="506730"/>
                </a:lnTo>
                <a:lnTo>
                  <a:pt x="1055370" y="411480"/>
                </a:lnTo>
                <a:lnTo>
                  <a:pt x="107950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204470" y="6045199"/>
            <a:ext cx="834389" cy="593090"/>
          </a:xfrm>
          <a:custGeom>
            <a:avLst/>
            <a:gdLst/>
            <a:ahLst/>
            <a:cxnLst/>
            <a:rect l="l" t="t" r="r" b="b"/>
            <a:pathLst>
              <a:path w="834389" h="593090">
                <a:moveTo>
                  <a:pt x="62229" y="0"/>
                </a:moveTo>
                <a:lnTo>
                  <a:pt x="0" y="100329"/>
                </a:lnTo>
                <a:lnTo>
                  <a:pt x="0" y="257809"/>
                </a:lnTo>
                <a:lnTo>
                  <a:pt x="732790" y="593090"/>
                </a:lnTo>
                <a:lnTo>
                  <a:pt x="746760" y="424180"/>
                </a:lnTo>
                <a:lnTo>
                  <a:pt x="834389" y="335280"/>
                </a:lnTo>
                <a:lnTo>
                  <a:pt x="62229" y="0"/>
                </a:lnTo>
                <a:close/>
              </a:path>
            </a:pathLst>
          </a:custGeom>
          <a:solidFill>
            <a:srgbClr val="FFB7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769619" y="5607049"/>
            <a:ext cx="214629" cy="193040"/>
          </a:xfrm>
          <a:custGeom>
            <a:avLst/>
            <a:gdLst/>
            <a:ahLst/>
            <a:cxnLst/>
            <a:rect l="l" t="t" r="r" b="b"/>
            <a:pathLst>
              <a:path w="214630" h="193039">
                <a:moveTo>
                  <a:pt x="125729" y="0"/>
                </a:moveTo>
                <a:lnTo>
                  <a:pt x="0" y="22859"/>
                </a:lnTo>
                <a:lnTo>
                  <a:pt x="25400" y="193040"/>
                </a:lnTo>
                <a:lnTo>
                  <a:pt x="129539" y="116840"/>
                </a:lnTo>
                <a:lnTo>
                  <a:pt x="214629" y="110490"/>
                </a:lnTo>
                <a:lnTo>
                  <a:pt x="198120" y="27940"/>
                </a:lnTo>
                <a:lnTo>
                  <a:pt x="125729" y="0"/>
                </a:lnTo>
                <a:close/>
              </a:path>
            </a:pathLst>
          </a:custGeom>
          <a:solidFill>
            <a:srgbClr val="00B1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1017270" y="6609079"/>
            <a:ext cx="120650" cy="177800"/>
          </a:xfrm>
          <a:custGeom>
            <a:avLst/>
            <a:gdLst/>
            <a:ahLst/>
            <a:cxnLst/>
            <a:rect l="l" t="t" r="r" b="b"/>
            <a:pathLst>
              <a:path w="120650" h="177800">
                <a:moveTo>
                  <a:pt x="57150" y="0"/>
                </a:moveTo>
                <a:lnTo>
                  <a:pt x="0" y="6350"/>
                </a:lnTo>
                <a:lnTo>
                  <a:pt x="120650" y="177800"/>
                </a:lnTo>
                <a:lnTo>
                  <a:pt x="120650" y="2540"/>
                </a:lnTo>
                <a:lnTo>
                  <a:pt x="57150" y="0"/>
                </a:lnTo>
                <a:close/>
              </a:path>
            </a:pathLst>
          </a:custGeom>
          <a:solidFill>
            <a:srgbClr val="00B1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800100" y="5726429"/>
            <a:ext cx="306069" cy="608329"/>
          </a:xfrm>
          <a:custGeom>
            <a:avLst/>
            <a:gdLst/>
            <a:ahLst/>
            <a:cxnLst/>
            <a:rect l="l" t="t" r="r" b="b"/>
            <a:pathLst>
              <a:path w="306069" h="608329">
                <a:moveTo>
                  <a:pt x="68580" y="0"/>
                </a:moveTo>
                <a:lnTo>
                  <a:pt x="0" y="62230"/>
                </a:lnTo>
                <a:lnTo>
                  <a:pt x="120650" y="538480"/>
                </a:lnTo>
                <a:lnTo>
                  <a:pt x="220980" y="572770"/>
                </a:lnTo>
                <a:lnTo>
                  <a:pt x="306069" y="608330"/>
                </a:lnTo>
                <a:lnTo>
                  <a:pt x="184150" y="3810"/>
                </a:lnTo>
                <a:lnTo>
                  <a:pt x="68580" y="0"/>
                </a:lnTo>
                <a:close/>
              </a:path>
            </a:pathLst>
          </a:custGeom>
          <a:solidFill>
            <a:srgbClr val="FFB7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1060449" y="5698489"/>
            <a:ext cx="577850" cy="276859"/>
          </a:xfrm>
          <a:custGeom>
            <a:avLst/>
            <a:gdLst/>
            <a:ahLst/>
            <a:cxnLst/>
            <a:rect l="l" t="t" r="r" b="b"/>
            <a:pathLst>
              <a:path w="577850" h="276860">
                <a:moveTo>
                  <a:pt x="548640" y="0"/>
                </a:moveTo>
                <a:lnTo>
                  <a:pt x="0" y="83820"/>
                </a:lnTo>
                <a:lnTo>
                  <a:pt x="21590" y="276860"/>
                </a:lnTo>
                <a:lnTo>
                  <a:pt x="567689" y="187960"/>
                </a:lnTo>
                <a:lnTo>
                  <a:pt x="577850" y="34290"/>
                </a:lnTo>
                <a:lnTo>
                  <a:pt x="548640" y="0"/>
                </a:lnTo>
                <a:close/>
              </a:path>
            </a:pathLst>
          </a:custGeom>
          <a:solidFill>
            <a:srgbClr val="FFB7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551179" y="5862319"/>
            <a:ext cx="247650" cy="106680"/>
          </a:xfrm>
          <a:custGeom>
            <a:avLst/>
            <a:gdLst/>
            <a:ahLst/>
            <a:cxnLst/>
            <a:rect l="l" t="t" r="r" b="b"/>
            <a:pathLst>
              <a:path w="247650" h="106679">
                <a:moveTo>
                  <a:pt x="215900" y="0"/>
                </a:moveTo>
                <a:lnTo>
                  <a:pt x="0" y="62229"/>
                </a:lnTo>
                <a:lnTo>
                  <a:pt x="247650" y="106679"/>
                </a:lnTo>
                <a:lnTo>
                  <a:pt x="215900" y="0"/>
                </a:lnTo>
                <a:close/>
              </a:path>
            </a:pathLst>
          </a:custGeom>
          <a:solidFill>
            <a:srgbClr val="FFEE6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791210" y="5694679"/>
            <a:ext cx="250190" cy="137159"/>
          </a:xfrm>
          <a:custGeom>
            <a:avLst/>
            <a:gdLst/>
            <a:ahLst/>
            <a:cxnLst/>
            <a:rect l="l" t="t" r="r" b="b"/>
            <a:pathLst>
              <a:path w="250190" h="137160">
                <a:moveTo>
                  <a:pt x="170180" y="0"/>
                </a:moveTo>
                <a:lnTo>
                  <a:pt x="91440" y="7620"/>
                </a:lnTo>
                <a:lnTo>
                  <a:pt x="0" y="83820"/>
                </a:lnTo>
                <a:lnTo>
                  <a:pt x="10160" y="137160"/>
                </a:lnTo>
                <a:lnTo>
                  <a:pt x="59690" y="78740"/>
                </a:lnTo>
                <a:lnTo>
                  <a:pt x="133350" y="52070"/>
                </a:lnTo>
                <a:lnTo>
                  <a:pt x="243998" y="52070"/>
                </a:lnTo>
                <a:lnTo>
                  <a:pt x="233680" y="20320"/>
                </a:lnTo>
                <a:lnTo>
                  <a:pt x="170180" y="0"/>
                </a:lnTo>
                <a:close/>
              </a:path>
              <a:path w="250190" h="137160">
                <a:moveTo>
                  <a:pt x="243998" y="52070"/>
                </a:moveTo>
                <a:lnTo>
                  <a:pt x="133350" y="52070"/>
                </a:lnTo>
                <a:lnTo>
                  <a:pt x="250190" y="71120"/>
                </a:lnTo>
                <a:lnTo>
                  <a:pt x="243998" y="5207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1009649" y="6567169"/>
            <a:ext cx="182880" cy="212090"/>
          </a:xfrm>
          <a:custGeom>
            <a:avLst/>
            <a:gdLst/>
            <a:ahLst/>
            <a:cxnLst/>
            <a:rect l="l" t="t" r="r" b="b"/>
            <a:pathLst>
              <a:path w="182880" h="212090">
                <a:moveTo>
                  <a:pt x="55880" y="2539"/>
                </a:moveTo>
                <a:lnTo>
                  <a:pt x="0" y="31749"/>
                </a:lnTo>
                <a:lnTo>
                  <a:pt x="127000" y="212089"/>
                </a:lnTo>
                <a:lnTo>
                  <a:pt x="182880" y="199389"/>
                </a:lnTo>
                <a:lnTo>
                  <a:pt x="181411" y="156209"/>
                </a:lnTo>
                <a:lnTo>
                  <a:pt x="142240" y="156209"/>
                </a:lnTo>
                <a:lnTo>
                  <a:pt x="55880" y="2539"/>
                </a:lnTo>
                <a:close/>
              </a:path>
              <a:path w="182880" h="212090">
                <a:moveTo>
                  <a:pt x="132080" y="0"/>
                </a:moveTo>
                <a:lnTo>
                  <a:pt x="142240" y="156209"/>
                </a:lnTo>
                <a:lnTo>
                  <a:pt x="181411" y="156209"/>
                </a:lnTo>
                <a:lnTo>
                  <a:pt x="176530" y="12699"/>
                </a:lnTo>
                <a:lnTo>
                  <a:pt x="13208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1593849" y="5654039"/>
            <a:ext cx="68580" cy="186690"/>
          </a:xfrm>
          <a:custGeom>
            <a:avLst/>
            <a:gdLst/>
            <a:ahLst/>
            <a:cxnLst/>
            <a:rect l="l" t="t" r="r" b="b"/>
            <a:pathLst>
              <a:path w="68580" h="186689">
                <a:moveTo>
                  <a:pt x="35560" y="0"/>
                </a:moveTo>
                <a:lnTo>
                  <a:pt x="0" y="15240"/>
                </a:lnTo>
                <a:lnTo>
                  <a:pt x="27940" y="73660"/>
                </a:lnTo>
                <a:lnTo>
                  <a:pt x="34289" y="123190"/>
                </a:lnTo>
                <a:lnTo>
                  <a:pt x="21590" y="186690"/>
                </a:lnTo>
                <a:lnTo>
                  <a:pt x="63500" y="175260"/>
                </a:lnTo>
                <a:lnTo>
                  <a:pt x="68580" y="92710"/>
                </a:lnTo>
                <a:lnTo>
                  <a:pt x="355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120649" y="5924549"/>
            <a:ext cx="944880" cy="397509"/>
          </a:xfrm>
          <a:custGeom>
            <a:avLst/>
            <a:gdLst/>
            <a:ahLst/>
            <a:cxnLst/>
            <a:rect l="l" t="t" r="r" b="b"/>
            <a:pathLst>
              <a:path w="944880" h="397510">
                <a:moveTo>
                  <a:pt x="78739" y="0"/>
                </a:moveTo>
                <a:lnTo>
                  <a:pt x="0" y="20319"/>
                </a:lnTo>
                <a:lnTo>
                  <a:pt x="854710" y="397509"/>
                </a:lnTo>
                <a:lnTo>
                  <a:pt x="944880" y="388620"/>
                </a:lnTo>
                <a:lnTo>
                  <a:pt x="787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412750" y="6168389"/>
            <a:ext cx="382711" cy="236219"/>
          </a:xfrm>
          <a:custGeom>
            <a:avLst/>
            <a:gdLst/>
            <a:ahLst/>
            <a:cxnLst/>
            <a:rect l="l" t="t" r="r" b="b"/>
            <a:pathLst>
              <a:path w="382711" h="236220">
                <a:moveTo>
                  <a:pt x="39370" y="63500"/>
                </a:moveTo>
                <a:lnTo>
                  <a:pt x="85090" y="129540"/>
                </a:lnTo>
                <a:lnTo>
                  <a:pt x="215900" y="214630"/>
                </a:lnTo>
                <a:lnTo>
                  <a:pt x="369570" y="236220"/>
                </a:lnTo>
                <a:lnTo>
                  <a:pt x="382711" y="193040"/>
                </a:lnTo>
                <a:lnTo>
                  <a:pt x="349250" y="193040"/>
                </a:lnTo>
                <a:lnTo>
                  <a:pt x="259079" y="182880"/>
                </a:lnTo>
                <a:lnTo>
                  <a:pt x="110490" y="115570"/>
                </a:lnTo>
                <a:lnTo>
                  <a:pt x="39370" y="63500"/>
                </a:lnTo>
                <a:close/>
              </a:path>
              <a:path w="382711" h="236220">
                <a:moveTo>
                  <a:pt x="0" y="0"/>
                </a:moveTo>
                <a:lnTo>
                  <a:pt x="11429" y="26670"/>
                </a:lnTo>
                <a:lnTo>
                  <a:pt x="127000" y="52070"/>
                </a:lnTo>
                <a:lnTo>
                  <a:pt x="256540" y="109220"/>
                </a:lnTo>
                <a:lnTo>
                  <a:pt x="349250" y="193040"/>
                </a:lnTo>
                <a:lnTo>
                  <a:pt x="382711" y="193040"/>
                </a:lnTo>
                <a:lnTo>
                  <a:pt x="387350" y="177800"/>
                </a:lnTo>
                <a:lnTo>
                  <a:pt x="312420" y="95250"/>
                </a:lnTo>
                <a:lnTo>
                  <a:pt x="134620" y="1397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896620" y="5841999"/>
            <a:ext cx="170180" cy="377190"/>
          </a:xfrm>
          <a:custGeom>
            <a:avLst/>
            <a:gdLst/>
            <a:ahLst/>
            <a:cxnLst/>
            <a:rect l="l" t="t" r="r" b="b"/>
            <a:pathLst>
              <a:path w="170180" h="377189">
                <a:moveTo>
                  <a:pt x="19050" y="0"/>
                </a:moveTo>
                <a:lnTo>
                  <a:pt x="0" y="44450"/>
                </a:lnTo>
                <a:lnTo>
                  <a:pt x="24130" y="271780"/>
                </a:lnTo>
                <a:lnTo>
                  <a:pt x="77470" y="377190"/>
                </a:lnTo>
                <a:lnTo>
                  <a:pt x="170180" y="355600"/>
                </a:lnTo>
                <a:lnTo>
                  <a:pt x="85090" y="257809"/>
                </a:lnTo>
                <a:lnTo>
                  <a:pt x="63500" y="151130"/>
                </a:lnTo>
                <a:lnTo>
                  <a:pt x="72390" y="19050"/>
                </a:lnTo>
                <a:lnTo>
                  <a:pt x="190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1061720" y="6426199"/>
            <a:ext cx="119380" cy="137160"/>
          </a:xfrm>
          <a:custGeom>
            <a:avLst/>
            <a:gdLst/>
            <a:ahLst/>
            <a:cxnLst/>
            <a:rect l="l" t="t" r="r" b="b"/>
            <a:pathLst>
              <a:path w="119380" h="137159">
                <a:moveTo>
                  <a:pt x="87630" y="0"/>
                </a:moveTo>
                <a:lnTo>
                  <a:pt x="31750" y="52070"/>
                </a:lnTo>
                <a:lnTo>
                  <a:pt x="0" y="137160"/>
                </a:lnTo>
                <a:lnTo>
                  <a:pt x="63500" y="127000"/>
                </a:lnTo>
                <a:lnTo>
                  <a:pt x="81280" y="67310"/>
                </a:lnTo>
                <a:lnTo>
                  <a:pt x="119380" y="21590"/>
                </a:lnTo>
                <a:lnTo>
                  <a:pt x="8763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7620" y="5918199"/>
            <a:ext cx="1337310" cy="698500"/>
          </a:xfrm>
          <a:custGeom>
            <a:avLst/>
            <a:gdLst/>
            <a:ahLst/>
            <a:cxnLst/>
            <a:rect l="l" t="t" r="r" b="b"/>
            <a:pathLst>
              <a:path w="1337310" h="698500">
                <a:moveTo>
                  <a:pt x="1316679" y="662940"/>
                </a:moveTo>
                <a:lnTo>
                  <a:pt x="1129030" y="662940"/>
                </a:lnTo>
                <a:lnTo>
                  <a:pt x="1282700" y="698500"/>
                </a:lnTo>
                <a:lnTo>
                  <a:pt x="1316679" y="662940"/>
                </a:lnTo>
                <a:close/>
              </a:path>
              <a:path w="1337310" h="698500">
                <a:moveTo>
                  <a:pt x="171450" y="0"/>
                </a:moveTo>
                <a:lnTo>
                  <a:pt x="123190" y="0"/>
                </a:lnTo>
                <a:lnTo>
                  <a:pt x="49530" y="40640"/>
                </a:lnTo>
                <a:lnTo>
                  <a:pt x="0" y="165100"/>
                </a:lnTo>
                <a:lnTo>
                  <a:pt x="53340" y="284480"/>
                </a:lnTo>
                <a:lnTo>
                  <a:pt x="938530" y="688340"/>
                </a:lnTo>
                <a:lnTo>
                  <a:pt x="1129030" y="662940"/>
                </a:lnTo>
                <a:lnTo>
                  <a:pt x="1316679" y="662940"/>
                </a:lnTo>
                <a:lnTo>
                  <a:pt x="1332455" y="646430"/>
                </a:lnTo>
                <a:lnTo>
                  <a:pt x="967740" y="646430"/>
                </a:lnTo>
                <a:lnTo>
                  <a:pt x="971808" y="627380"/>
                </a:lnTo>
                <a:lnTo>
                  <a:pt x="904240" y="627380"/>
                </a:lnTo>
                <a:lnTo>
                  <a:pt x="85090" y="245109"/>
                </a:lnTo>
                <a:lnTo>
                  <a:pt x="63500" y="170179"/>
                </a:lnTo>
                <a:lnTo>
                  <a:pt x="81280" y="74930"/>
                </a:lnTo>
                <a:lnTo>
                  <a:pt x="171450" y="0"/>
                </a:lnTo>
                <a:close/>
              </a:path>
              <a:path w="1337310" h="698500">
                <a:moveTo>
                  <a:pt x="1121410" y="624840"/>
                </a:moveTo>
                <a:lnTo>
                  <a:pt x="967740" y="646430"/>
                </a:lnTo>
                <a:lnTo>
                  <a:pt x="1332455" y="646430"/>
                </a:lnTo>
                <a:lnTo>
                  <a:pt x="1336096" y="642620"/>
                </a:lnTo>
                <a:lnTo>
                  <a:pt x="1252220" y="642620"/>
                </a:lnTo>
                <a:lnTo>
                  <a:pt x="1121410" y="624840"/>
                </a:lnTo>
                <a:close/>
              </a:path>
              <a:path w="1337310" h="698500">
                <a:moveTo>
                  <a:pt x="1134110" y="406400"/>
                </a:moveTo>
                <a:lnTo>
                  <a:pt x="1087120" y="417830"/>
                </a:lnTo>
                <a:lnTo>
                  <a:pt x="1141730" y="527050"/>
                </a:lnTo>
                <a:lnTo>
                  <a:pt x="1252220" y="642620"/>
                </a:lnTo>
                <a:lnTo>
                  <a:pt x="1336096" y="642620"/>
                </a:lnTo>
                <a:lnTo>
                  <a:pt x="1337310" y="641350"/>
                </a:lnTo>
                <a:lnTo>
                  <a:pt x="1192530" y="527050"/>
                </a:lnTo>
                <a:lnTo>
                  <a:pt x="1134110" y="406400"/>
                </a:lnTo>
                <a:close/>
              </a:path>
              <a:path w="1337310" h="698500">
                <a:moveTo>
                  <a:pt x="1061720" y="426720"/>
                </a:moveTo>
                <a:lnTo>
                  <a:pt x="985520" y="438150"/>
                </a:lnTo>
                <a:lnTo>
                  <a:pt x="924560" y="521970"/>
                </a:lnTo>
                <a:lnTo>
                  <a:pt x="904240" y="627380"/>
                </a:lnTo>
                <a:lnTo>
                  <a:pt x="971808" y="627380"/>
                </a:lnTo>
                <a:lnTo>
                  <a:pt x="995680" y="515620"/>
                </a:lnTo>
                <a:lnTo>
                  <a:pt x="1061720" y="42672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167639" y="5985509"/>
            <a:ext cx="127000" cy="265430"/>
          </a:xfrm>
          <a:custGeom>
            <a:avLst/>
            <a:gdLst/>
            <a:ahLst/>
            <a:cxnLst/>
            <a:rect l="l" t="t" r="r" b="b"/>
            <a:pathLst>
              <a:path w="127000" h="265429">
                <a:moveTo>
                  <a:pt x="92710" y="0"/>
                </a:moveTo>
                <a:lnTo>
                  <a:pt x="15240" y="83819"/>
                </a:lnTo>
                <a:lnTo>
                  <a:pt x="0" y="181609"/>
                </a:lnTo>
                <a:lnTo>
                  <a:pt x="26670" y="247649"/>
                </a:lnTo>
                <a:lnTo>
                  <a:pt x="74930" y="265429"/>
                </a:lnTo>
                <a:lnTo>
                  <a:pt x="60960" y="120649"/>
                </a:lnTo>
                <a:lnTo>
                  <a:pt x="127000" y="12699"/>
                </a:lnTo>
                <a:lnTo>
                  <a:pt x="927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712469" y="5539739"/>
            <a:ext cx="511810" cy="943610"/>
          </a:xfrm>
          <a:custGeom>
            <a:avLst/>
            <a:gdLst/>
            <a:ahLst/>
            <a:cxnLst/>
            <a:rect l="l" t="t" r="r" b="b"/>
            <a:pathLst>
              <a:path w="511810" h="943610">
                <a:moveTo>
                  <a:pt x="319316" y="48260"/>
                </a:moveTo>
                <a:lnTo>
                  <a:pt x="180339" y="48260"/>
                </a:lnTo>
                <a:lnTo>
                  <a:pt x="283210" y="77470"/>
                </a:lnTo>
                <a:lnTo>
                  <a:pt x="441960" y="866140"/>
                </a:lnTo>
                <a:lnTo>
                  <a:pt x="511810" y="943610"/>
                </a:lnTo>
                <a:lnTo>
                  <a:pt x="319316" y="48260"/>
                </a:lnTo>
                <a:close/>
              </a:path>
              <a:path w="511810" h="943610">
                <a:moveTo>
                  <a:pt x="205739" y="0"/>
                </a:moveTo>
                <a:lnTo>
                  <a:pt x="64770" y="30480"/>
                </a:lnTo>
                <a:lnTo>
                  <a:pt x="0" y="99060"/>
                </a:lnTo>
                <a:lnTo>
                  <a:pt x="173989" y="711200"/>
                </a:lnTo>
                <a:lnTo>
                  <a:pt x="243839" y="734060"/>
                </a:lnTo>
                <a:lnTo>
                  <a:pt x="60959" y="111760"/>
                </a:lnTo>
                <a:lnTo>
                  <a:pt x="95250" y="58420"/>
                </a:lnTo>
                <a:lnTo>
                  <a:pt x="180339" y="48260"/>
                </a:lnTo>
                <a:lnTo>
                  <a:pt x="319316" y="48260"/>
                </a:lnTo>
                <a:lnTo>
                  <a:pt x="318770" y="45720"/>
                </a:lnTo>
                <a:lnTo>
                  <a:pt x="2057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916940" y="5793739"/>
            <a:ext cx="152400" cy="401319"/>
          </a:xfrm>
          <a:custGeom>
            <a:avLst/>
            <a:gdLst/>
            <a:ahLst/>
            <a:cxnLst/>
            <a:rect l="l" t="t" r="r" b="b"/>
            <a:pathLst>
              <a:path w="152400" h="401320">
                <a:moveTo>
                  <a:pt x="50800" y="0"/>
                </a:moveTo>
                <a:lnTo>
                  <a:pt x="0" y="21590"/>
                </a:lnTo>
                <a:lnTo>
                  <a:pt x="60959" y="154940"/>
                </a:lnTo>
                <a:lnTo>
                  <a:pt x="90169" y="252730"/>
                </a:lnTo>
                <a:lnTo>
                  <a:pt x="92709" y="401320"/>
                </a:lnTo>
                <a:lnTo>
                  <a:pt x="152400" y="401320"/>
                </a:lnTo>
                <a:lnTo>
                  <a:pt x="148590" y="287020"/>
                </a:lnTo>
                <a:lnTo>
                  <a:pt x="128269" y="165100"/>
                </a:lnTo>
                <a:lnTo>
                  <a:pt x="78740" y="46990"/>
                </a:lnTo>
                <a:lnTo>
                  <a:pt x="5080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520700" y="5761989"/>
            <a:ext cx="309880" cy="215900"/>
          </a:xfrm>
          <a:custGeom>
            <a:avLst/>
            <a:gdLst/>
            <a:ahLst/>
            <a:cxnLst/>
            <a:rect l="l" t="t" r="r" b="b"/>
            <a:pathLst>
              <a:path w="309880" h="215900">
                <a:moveTo>
                  <a:pt x="236220" y="0"/>
                </a:moveTo>
                <a:lnTo>
                  <a:pt x="204470" y="13970"/>
                </a:lnTo>
                <a:lnTo>
                  <a:pt x="200659" y="53340"/>
                </a:lnTo>
                <a:lnTo>
                  <a:pt x="0" y="135890"/>
                </a:lnTo>
                <a:lnTo>
                  <a:pt x="0" y="177800"/>
                </a:lnTo>
                <a:lnTo>
                  <a:pt x="224790" y="180340"/>
                </a:lnTo>
                <a:lnTo>
                  <a:pt x="254000" y="215900"/>
                </a:lnTo>
                <a:lnTo>
                  <a:pt x="309880" y="213360"/>
                </a:lnTo>
                <a:lnTo>
                  <a:pt x="303530" y="152400"/>
                </a:lnTo>
                <a:lnTo>
                  <a:pt x="91440" y="140970"/>
                </a:lnTo>
                <a:lnTo>
                  <a:pt x="264159" y="71120"/>
                </a:lnTo>
                <a:lnTo>
                  <a:pt x="2362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1043940" y="5617209"/>
            <a:ext cx="748029" cy="335280"/>
          </a:xfrm>
          <a:custGeom>
            <a:avLst/>
            <a:gdLst/>
            <a:ahLst/>
            <a:cxnLst/>
            <a:rect l="l" t="t" r="r" b="b"/>
            <a:pathLst>
              <a:path w="748029" h="335279">
                <a:moveTo>
                  <a:pt x="722841" y="44449"/>
                </a:moveTo>
                <a:lnTo>
                  <a:pt x="668020" y="44449"/>
                </a:lnTo>
                <a:lnTo>
                  <a:pt x="709929" y="114299"/>
                </a:lnTo>
                <a:lnTo>
                  <a:pt x="685799" y="191769"/>
                </a:lnTo>
                <a:lnTo>
                  <a:pt x="41909" y="303529"/>
                </a:lnTo>
                <a:lnTo>
                  <a:pt x="45719" y="335279"/>
                </a:lnTo>
                <a:lnTo>
                  <a:pt x="718820" y="223519"/>
                </a:lnTo>
                <a:lnTo>
                  <a:pt x="748029" y="143509"/>
                </a:lnTo>
                <a:lnTo>
                  <a:pt x="736599" y="60959"/>
                </a:lnTo>
                <a:lnTo>
                  <a:pt x="722841" y="44449"/>
                </a:lnTo>
                <a:close/>
              </a:path>
              <a:path w="748029" h="335279">
                <a:moveTo>
                  <a:pt x="685799" y="0"/>
                </a:moveTo>
                <a:lnTo>
                  <a:pt x="0" y="102869"/>
                </a:lnTo>
                <a:lnTo>
                  <a:pt x="0" y="146049"/>
                </a:lnTo>
                <a:lnTo>
                  <a:pt x="668020" y="44449"/>
                </a:lnTo>
                <a:lnTo>
                  <a:pt x="722841" y="44449"/>
                </a:lnTo>
                <a:lnTo>
                  <a:pt x="68579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1137920" y="5723889"/>
            <a:ext cx="389890" cy="137159"/>
          </a:xfrm>
          <a:custGeom>
            <a:avLst/>
            <a:gdLst/>
            <a:ahLst/>
            <a:cxnLst/>
            <a:rect l="l" t="t" r="r" b="b"/>
            <a:pathLst>
              <a:path w="389890" h="137160">
                <a:moveTo>
                  <a:pt x="381567" y="41910"/>
                </a:moveTo>
                <a:lnTo>
                  <a:pt x="331470" y="41910"/>
                </a:lnTo>
                <a:lnTo>
                  <a:pt x="213360" y="87630"/>
                </a:lnTo>
                <a:lnTo>
                  <a:pt x="113030" y="100330"/>
                </a:lnTo>
                <a:lnTo>
                  <a:pt x="0" y="100330"/>
                </a:lnTo>
                <a:lnTo>
                  <a:pt x="53340" y="137160"/>
                </a:lnTo>
                <a:lnTo>
                  <a:pt x="176530" y="132080"/>
                </a:lnTo>
                <a:lnTo>
                  <a:pt x="334010" y="92710"/>
                </a:lnTo>
                <a:lnTo>
                  <a:pt x="381567" y="41910"/>
                </a:lnTo>
                <a:close/>
              </a:path>
              <a:path w="389890" h="137160">
                <a:moveTo>
                  <a:pt x="201930" y="0"/>
                </a:moveTo>
                <a:lnTo>
                  <a:pt x="87630" y="10160"/>
                </a:lnTo>
                <a:lnTo>
                  <a:pt x="12700" y="60960"/>
                </a:lnTo>
                <a:lnTo>
                  <a:pt x="90170" y="76200"/>
                </a:lnTo>
                <a:lnTo>
                  <a:pt x="219710" y="41910"/>
                </a:lnTo>
                <a:lnTo>
                  <a:pt x="381567" y="41910"/>
                </a:lnTo>
                <a:lnTo>
                  <a:pt x="389890" y="33020"/>
                </a:lnTo>
                <a:lnTo>
                  <a:pt x="353060" y="2540"/>
                </a:lnTo>
                <a:lnTo>
                  <a:pt x="20193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5701944" y="1629986"/>
            <a:ext cx="1719507" cy="0"/>
          </a:xfrm>
          <a:custGeom>
            <a:avLst/>
            <a:gdLst/>
            <a:ahLst/>
            <a:cxnLst/>
            <a:rect l="l" t="t" r="r" b="b"/>
            <a:pathLst>
              <a:path w="1719507">
                <a:moveTo>
                  <a:pt x="0" y="0"/>
                </a:moveTo>
                <a:lnTo>
                  <a:pt x="1719507" y="0"/>
                </a:lnTo>
              </a:path>
            </a:pathLst>
          </a:custGeom>
          <a:ln w="41505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0" name="object 40"/>
          <p:cNvSpPr txBox="1"/>
          <p:nvPr/>
        </p:nvSpPr>
        <p:spPr>
          <a:xfrm>
            <a:off x="807719" y="1186513"/>
            <a:ext cx="4853259" cy="498727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925"/>
              </a:lnSpc>
              <a:spcBef>
                <a:spcPts val="196"/>
              </a:spcBef>
            </a:pPr>
            <a:r>
              <a:rPr sz="5550" spc="4" baseline="1292" dirty="0" smtClean="0">
                <a:latin typeface="Comic Sans MS"/>
                <a:cs typeface="Comic Sans MS"/>
              </a:rPr>
              <a:t>T</a:t>
            </a:r>
            <a:r>
              <a:rPr sz="5550" spc="0" baseline="1292" dirty="0" smtClean="0">
                <a:latin typeface="Comic Sans MS"/>
                <a:cs typeface="Comic Sans MS"/>
              </a:rPr>
              <a:t>he</a:t>
            </a:r>
            <a:r>
              <a:rPr sz="5550" spc="-240" baseline="1292" dirty="0" smtClean="0">
                <a:latin typeface="Comic Sans MS"/>
                <a:cs typeface="Comic Sans MS"/>
              </a:rPr>
              <a:t> </a:t>
            </a:r>
            <a:r>
              <a:rPr sz="5550" spc="4" baseline="1292" dirty="0" smtClean="0">
                <a:latin typeface="Comic Sans MS"/>
                <a:cs typeface="Comic Sans MS"/>
              </a:rPr>
              <a:t>p</a:t>
            </a:r>
            <a:r>
              <a:rPr sz="5550" spc="0" baseline="1292" dirty="0" smtClean="0">
                <a:latin typeface="Comic Sans MS"/>
                <a:cs typeface="Comic Sans MS"/>
              </a:rPr>
              <a:t>oem</a:t>
            </a:r>
            <a:r>
              <a:rPr sz="5550" spc="-304" baseline="1292" dirty="0" smtClean="0">
                <a:latin typeface="Comic Sans MS"/>
                <a:cs typeface="Comic Sans MS"/>
              </a:rPr>
              <a:t> </a:t>
            </a:r>
            <a:r>
              <a:rPr sz="5550" spc="0" baseline="1292" dirty="0" smtClean="0">
                <a:latin typeface="Comic Sans MS"/>
                <a:cs typeface="Comic Sans MS"/>
              </a:rPr>
              <a:t>“</a:t>
            </a:r>
            <a:r>
              <a:rPr sz="5550" spc="4" baseline="1292" dirty="0" smtClean="0">
                <a:latin typeface="Comic Sans MS"/>
                <a:cs typeface="Comic Sans MS"/>
              </a:rPr>
              <a:t>T</a:t>
            </a:r>
            <a:r>
              <a:rPr sz="5550" spc="0" baseline="1292" dirty="0" smtClean="0">
                <a:latin typeface="Comic Sans MS"/>
                <a:cs typeface="Comic Sans MS"/>
              </a:rPr>
              <a:t>he</a:t>
            </a:r>
            <a:r>
              <a:rPr sz="5550" spc="-284" baseline="1292" dirty="0" smtClean="0">
                <a:latin typeface="Comic Sans MS"/>
                <a:cs typeface="Comic Sans MS"/>
              </a:rPr>
              <a:t> </a:t>
            </a:r>
            <a:r>
              <a:rPr sz="5550" spc="9" baseline="1292" dirty="0" smtClean="0">
                <a:latin typeface="Comic Sans MS"/>
                <a:cs typeface="Comic Sans MS"/>
              </a:rPr>
              <a:t>Ra</a:t>
            </a:r>
            <a:r>
              <a:rPr sz="5550" spc="0" baseline="1292" dirty="0" smtClean="0">
                <a:latin typeface="Comic Sans MS"/>
                <a:cs typeface="Comic Sans MS"/>
              </a:rPr>
              <a:t>ve</a:t>
            </a:r>
            <a:r>
              <a:rPr sz="5550" spc="-9" baseline="1292" dirty="0" smtClean="0">
                <a:latin typeface="Comic Sans MS"/>
                <a:cs typeface="Comic Sans MS"/>
              </a:rPr>
              <a:t>n</a:t>
            </a:r>
            <a:r>
              <a:rPr sz="5550" spc="0" baseline="1292" dirty="0" smtClean="0">
                <a:latin typeface="Comic Sans MS"/>
                <a:cs typeface="Comic Sans MS"/>
              </a:rPr>
              <a:t>”</a:t>
            </a:r>
            <a:endParaRPr sz="3700">
              <a:latin typeface="Comic Sans MS"/>
              <a:cs typeface="Comic Sans MS"/>
            </a:endParaRPr>
          </a:p>
        </p:txBody>
      </p:sp>
      <p:sp>
        <p:nvSpPr>
          <p:cNvPr id="41" name="object 41"/>
          <p:cNvSpPr txBox="1"/>
          <p:nvPr/>
        </p:nvSpPr>
        <p:spPr>
          <a:xfrm>
            <a:off x="763269" y="2005717"/>
            <a:ext cx="492110" cy="123444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 marR="37618">
              <a:lnSpc>
                <a:spcPts val="3995"/>
              </a:lnSpc>
              <a:spcBef>
                <a:spcPts val="199"/>
              </a:spcBef>
            </a:pPr>
            <a:r>
              <a:rPr sz="5400" spc="0" baseline="3322" dirty="0" smtClean="0">
                <a:latin typeface="Comic Sans MS"/>
                <a:cs typeface="Comic Sans MS"/>
              </a:rPr>
              <a:t>a.</a:t>
            </a:r>
            <a:endParaRPr sz="3600">
              <a:latin typeface="Comic Sans MS"/>
              <a:cs typeface="Comic Sans MS"/>
            </a:endParaRPr>
          </a:p>
          <a:p>
            <a:pPr marL="12700">
              <a:lnSpc>
                <a:spcPts val="4820"/>
              </a:lnSpc>
              <a:spcBef>
                <a:spcPts val="944"/>
              </a:spcBef>
            </a:pPr>
            <a:r>
              <a:rPr sz="5400" spc="4" baseline="-1328" dirty="0" smtClean="0">
                <a:latin typeface="Comic Sans MS"/>
                <a:cs typeface="Comic Sans MS"/>
              </a:rPr>
              <a:t>b</a:t>
            </a:r>
            <a:r>
              <a:rPr sz="5400" spc="0" baseline="-1328" dirty="0" smtClean="0">
                <a:latin typeface="Comic Sans MS"/>
                <a:cs typeface="Comic Sans MS"/>
              </a:rPr>
              <a:t>.</a:t>
            </a:r>
            <a:endParaRPr sz="3600">
              <a:latin typeface="Comic Sans MS"/>
              <a:cs typeface="Comic Sans MS"/>
            </a:endParaRPr>
          </a:p>
        </p:txBody>
      </p:sp>
      <p:sp>
        <p:nvSpPr>
          <p:cNvPr id="42" name="object 42"/>
          <p:cNvSpPr txBox="1"/>
          <p:nvPr/>
        </p:nvSpPr>
        <p:spPr>
          <a:xfrm>
            <a:off x="1372869" y="2005717"/>
            <a:ext cx="2606898" cy="337439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 marR="14289">
              <a:lnSpc>
                <a:spcPts val="3995"/>
              </a:lnSpc>
              <a:spcBef>
                <a:spcPts val="199"/>
              </a:spcBef>
              <a:tabLst>
                <a:tab pos="914400" algn="l"/>
              </a:tabLst>
            </a:pPr>
            <a:r>
              <a:rPr sz="5400" spc="-4" baseline="3322" dirty="0" smtClean="0">
                <a:latin typeface="Comic Sans MS"/>
                <a:cs typeface="Comic Sans MS"/>
              </a:rPr>
              <a:t>w</a:t>
            </a:r>
            <a:r>
              <a:rPr sz="5400" spc="9" baseline="3322" dirty="0" smtClean="0">
                <a:latin typeface="Comic Sans MS"/>
                <a:cs typeface="Comic Sans MS"/>
              </a:rPr>
              <a:t>a</a:t>
            </a:r>
            <a:r>
              <a:rPr sz="5400" spc="0" baseline="3322" dirty="0" smtClean="0">
                <a:latin typeface="Comic Sans MS"/>
                <a:cs typeface="Comic Sans MS"/>
              </a:rPr>
              <a:t>s	</a:t>
            </a:r>
            <a:r>
              <a:rPr sz="5400" spc="-4" baseline="3322" dirty="0" smtClean="0">
                <a:latin typeface="Comic Sans MS"/>
                <a:cs typeface="Comic Sans MS"/>
              </a:rPr>
              <a:t>w</a:t>
            </a:r>
            <a:r>
              <a:rPr sz="5400" spc="-9" baseline="3322" dirty="0" smtClean="0">
                <a:latin typeface="Comic Sans MS"/>
                <a:cs typeface="Comic Sans MS"/>
              </a:rPr>
              <a:t>r</a:t>
            </a:r>
            <a:r>
              <a:rPr sz="5400" spc="4" baseline="3322" dirty="0" smtClean="0">
                <a:latin typeface="Comic Sans MS"/>
                <a:cs typeface="Comic Sans MS"/>
              </a:rPr>
              <a:t>it</a:t>
            </a:r>
            <a:r>
              <a:rPr sz="5400" spc="-9" baseline="3322" dirty="0" smtClean="0">
                <a:latin typeface="Comic Sans MS"/>
                <a:cs typeface="Comic Sans MS"/>
              </a:rPr>
              <a:t>t</a:t>
            </a:r>
            <a:r>
              <a:rPr sz="5400" spc="0" baseline="3322" dirty="0" smtClean="0">
                <a:latin typeface="Comic Sans MS"/>
                <a:cs typeface="Comic Sans MS"/>
              </a:rPr>
              <a:t>en</a:t>
            </a:r>
            <a:endParaRPr sz="3600">
              <a:latin typeface="Comic Sans MS"/>
              <a:cs typeface="Comic Sans MS"/>
            </a:endParaRPr>
          </a:p>
          <a:p>
            <a:pPr marL="12700">
              <a:lnSpc>
                <a:spcPts val="5016"/>
              </a:lnSpc>
              <a:spcBef>
                <a:spcPts val="703"/>
              </a:spcBef>
              <a:tabLst>
                <a:tab pos="914400" algn="l"/>
              </a:tabLst>
            </a:pPr>
            <a:r>
              <a:rPr sz="3600" spc="-4" dirty="0" smtClean="0">
                <a:latin typeface="Comic Sans MS"/>
                <a:cs typeface="Comic Sans MS"/>
              </a:rPr>
              <a:t>w</a:t>
            </a:r>
            <a:r>
              <a:rPr sz="3600" spc="9" dirty="0" smtClean="0">
                <a:latin typeface="Comic Sans MS"/>
                <a:cs typeface="Comic Sans MS"/>
              </a:rPr>
              <a:t>a</a:t>
            </a:r>
            <a:r>
              <a:rPr sz="3600" spc="0" dirty="0" smtClean="0">
                <a:latin typeface="Comic Sans MS"/>
                <a:cs typeface="Comic Sans MS"/>
              </a:rPr>
              <a:t>s	</a:t>
            </a:r>
            <a:r>
              <a:rPr sz="3600" spc="-4" dirty="0" smtClean="0">
                <a:latin typeface="Comic Sans MS"/>
                <a:cs typeface="Comic Sans MS"/>
              </a:rPr>
              <a:t>w</a:t>
            </a:r>
            <a:r>
              <a:rPr sz="3600" spc="-9" dirty="0" smtClean="0">
                <a:latin typeface="Comic Sans MS"/>
                <a:cs typeface="Comic Sans MS"/>
              </a:rPr>
              <a:t>r</a:t>
            </a:r>
            <a:r>
              <a:rPr sz="3600" spc="4" dirty="0" smtClean="0">
                <a:latin typeface="Comic Sans MS"/>
                <a:cs typeface="Comic Sans MS"/>
              </a:rPr>
              <a:t>it</a:t>
            </a:r>
            <a:r>
              <a:rPr sz="3600" spc="-9" dirty="0" smtClean="0">
                <a:latin typeface="Comic Sans MS"/>
                <a:cs typeface="Comic Sans MS"/>
              </a:rPr>
              <a:t>t</a:t>
            </a:r>
            <a:r>
              <a:rPr sz="3600" spc="0" dirty="0" smtClean="0">
                <a:latin typeface="Comic Sans MS"/>
                <a:cs typeface="Comic Sans MS"/>
              </a:rPr>
              <a:t>en </a:t>
            </a:r>
            <a:endParaRPr sz="3600">
              <a:latin typeface="Comic Sans MS"/>
              <a:cs typeface="Comic Sans MS"/>
            </a:endParaRPr>
          </a:p>
          <a:p>
            <a:pPr marL="12700">
              <a:lnSpc>
                <a:spcPts val="5016"/>
              </a:lnSpc>
              <a:spcBef>
                <a:spcPts val="446"/>
              </a:spcBef>
              <a:tabLst>
                <a:tab pos="914400" algn="l"/>
              </a:tabLst>
            </a:pPr>
            <a:r>
              <a:rPr sz="3600" spc="0" dirty="0" smtClean="0">
                <a:latin typeface="Comic Sans MS"/>
                <a:cs typeface="Comic Sans MS"/>
              </a:rPr>
              <a:t>B</a:t>
            </a:r>
            <a:r>
              <a:rPr sz="3600" spc="-9" dirty="0" smtClean="0">
                <a:latin typeface="Comic Sans MS"/>
                <a:cs typeface="Comic Sans MS"/>
              </a:rPr>
              <a:t>r</a:t>
            </a:r>
            <a:r>
              <a:rPr sz="3600" spc="9" dirty="0" smtClean="0">
                <a:latin typeface="Comic Sans MS"/>
                <a:cs typeface="Comic Sans MS"/>
              </a:rPr>
              <a:t>o</a:t>
            </a:r>
            <a:r>
              <a:rPr sz="3600" spc="-4" dirty="0" smtClean="0">
                <a:latin typeface="Comic Sans MS"/>
                <a:cs typeface="Comic Sans MS"/>
              </a:rPr>
              <a:t>wn</a:t>
            </a:r>
            <a:r>
              <a:rPr sz="3600" spc="4" dirty="0" smtClean="0">
                <a:latin typeface="Comic Sans MS"/>
                <a:cs typeface="Comic Sans MS"/>
              </a:rPr>
              <a:t>i</a:t>
            </a:r>
            <a:r>
              <a:rPr sz="3600" spc="-4" dirty="0" smtClean="0">
                <a:latin typeface="Comic Sans MS"/>
                <a:cs typeface="Comic Sans MS"/>
              </a:rPr>
              <a:t>n</a:t>
            </a:r>
            <a:r>
              <a:rPr sz="3600" spc="0" dirty="0" smtClean="0">
                <a:latin typeface="Comic Sans MS"/>
                <a:cs typeface="Comic Sans MS"/>
              </a:rPr>
              <a:t>g </a:t>
            </a:r>
            <a:endParaRPr sz="3600">
              <a:latin typeface="Comic Sans MS"/>
              <a:cs typeface="Comic Sans MS"/>
            </a:endParaRPr>
          </a:p>
          <a:p>
            <a:pPr marL="12700">
              <a:lnSpc>
                <a:spcPts val="5016"/>
              </a:lnSpc>
              <a:spcBef>
                <a:spcPts val="446"/>
              </a:spcBef>
              <a:tabLst>
                <a:tab pos="914400" algn="l"/>
              </a:tabLst>
            </a:pPr>
            <a:r>
              <a:rPr sz="3600" spc="-4" dirty="0" smtClean="0">
                <a:latin typeface="Comic Sans MS"/>
                <a:cs typeface="Comic Sans MS"/>
              </a:rPr>
              <a:t>w</a:t>
            </a:r>
            <a:r>
              <a:rPr sz="3600" spc="9" dirty="0" smtClean="0">
                <a:latin typeface="Comic Sans MS"/>
                <a:cs typeface="Comic Sans MS"/>
              </a:rPr>
              <a:t>a</a:t>
            </a:r>
            <a:r>
              <a:rPr sz="3600" spc="0" dirty="0" smtClean="0">
                <a:latin typeface="Comic Sans MS"/>
                <a:cs typeface="Comic Sans MS"/>
              </a:rPr>
              <a:t>s	</a:t>
            </a:r>
            <a:r>
              <a:rPr sz="3600" spc="-4" dirty="0" smtClean="0">
                <a:latin typeface="Comic Sans MS"/>
                <a:cs typeface="Comic Sans MS"/>
              </a:rPr>
              <a:t>w</a:t>
            </a:r>
            <a:r>
              <a:rPr sz="3600" spc="-9" dirty="0" smtClean="0">
                <a:latin typeface="Comic Sans MS"/>
                <a:cs typeface="Comic Sans MS"/>
              </a:rPr>
              <a:t>r</a:t>
            </a:r>
            <a:r>
              <a:rPr sz="3600" spc="4" dirty="0" smtClean="0">
                <a:latin typeface="Comic Sans MS"/>
                <a:cs typeface="Comic Sans MS"/>
              </a:rPr>
              <a:t>it</a:t>
            </a:r>
            <a:r>
              <a:rPr sz="3600" spc="-9" dirty="0" smtClean="0">
                <a:latin typeface="Comic Sans MS"/>
                <a:cs typeface="Comic Sans MS"/>
              </a:rPr>
              <a:t>t</a:t>
            </a:r>
            <a:r>
              <a:rPr sz="3600" spc="0" dirty="0" smtClean="0">
                <a:latin typeface="Comic Sans MS"/>
                <a:cs typeface="Comic Sans MS"/>
              </a:rPr>
              <a:t>en</a:t>
            </a:r>
            <a:endParaRPr sz="3600">
              <a:latin typeface="Comic Sans MS"/>
              <a:cs typeface="Comic Sans MS"/>
            </a:endParaRPr>
          </a:p>
          <a:p>
            <a:pPr marL="12700" marR="14289">
              <a:lnSpc>
                <a:spcPts val="4820"/>
              </a:lnSpc>
              <a:spcBef>
                <a:spcPts val="1142"/>
              </a:spcBef>
              <a:tabLst>
                <a:tab pos="914400" algn="l"/>
              </a:tabLst>
            </a:pPr>
            <a:r>
              <a:rPr sz="5400" spc="-4" baseline="-1328" dirty="0" smtClean="0">
                <a:latin typeface="Comic Sans MS"/>
                <a:cs typeface="Comic Sans MS"/>
              </a:rPr>
              <a:t>w</a:t>
            </a:r>
            <a:r>
              <a:rPr sz="5400" spc="9" baseline="-1328" dirty="0" smtClean="0">
                <a:latin typeface="Comic Sans MS"/>
                <a:cs typeface="Comic Sans MS"/>
              </a:rPr>
              <a:t>a</a:t>
            </a:r>
            <a:r>
              <a:rPr sz="5400" spc="0" baseline="-1328" dirty="0" smtClean="0">
                <a:latin typeface="Comic Sans MS"/>
                <a:cs typeface="Comic Sans MS"/>
              </a:rPr>
              <a:t>s	</a:t>
            </a:r>
            <a:r>
              <a:rPr sz="5400" spc="-4" baseline="-1328" dirty="0" smtClean="0">
                <a:latin typeface="Comic Sans MS"/>
                <a:cs typeface="Comic Sans MS"/>
              </a:rPr>
              <a:t>w</a:t>
            </a:r>
            <a:r>
              <a:rPr sz="5400" spc="-9" baseline="-1328" dirty="0" smtClean="0">
                <a:latin typeface="Comic Sans MS"/>
                <a:cs typeface="Comic Sans MS"/>
              </a:rPr>
              <a:t>r</a:t>
            </a:r>
            <a:r>
              <a:rPr sz="5400" spc="4" baseline="-1328" dirty="0" smtClean="0">
                <a:latin typeface="Comic Sans MS"/>
                <a:cs typeface="Comic Sans MS"/>
              </a:rPr>
              <a:t>it</a:t>
            </a:r>
            <a:r>
              <a:rPr sz="5400" spc="-9" baseline="-1328" dirty="0" smtClean="0">
                <a:latin typeface="Comic Sans MS"/>
                <a:cs typeface="Comic Sans MS"/>
              </a:rPr>
              <a:t>t</a:t>
            </a:r>
            <a:r>
              <a:rPr sz="5400" spc="0" baseline="-1328" dirty="0" smtClean="0">
                <a:latin typeface="Comic Sans MS"/>
                <a:cs typeface="Comic Sans MS"/>
              </a:rPr>
              <a:t>en</a:t>
            </a:r>
            <a:endParaRPr sz="3600">
              <a:latin typeface="Comic Sans MS"/>
              <a:cs typeface="Comic Sans MS"/>
            </a:endParaRPr>
          </a:p>
        </p:txBody>
      </p:sp>
      <p:sp>
        <p:nvSpPr>
          <p:cNvPr id="43" name="object 43"/>
          <p:cNvSpPr txBox="1"/>
          <p:nvPr/>
        </p:nvSpPr>
        <p:spPr>
          <a:xfrm>
            <a:off x="3994911" y="2005717"/>
            <a:ext cx="616233" cy="123444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995"/>
              </a:lnSpc>
              <a:spcBef>
                <a:spcPts val="199"/>
              </a:spcBef>
            </a:pPr>
            <a:r>
              <a:rPr sz="5400" spc="4" baseline="3322" dirty="0" smtClean="0">
                <a:latin typeface="Comic Sans MS"/>
                <a:cs typeface="Comic Sans MS"/>
              </a:rPr>
              <a:t>b</a:t>
            </a:r>
            <a:r>
              <a:rPr sz="5400" spc="0" baseline="3322" dirty="0" smtClean="0">
                <a:latin typeface="Comic Sans MS"/>
                <a:cs typeface="Comic Sans MS"/>
              </a:rPr>
              <a:t>y</a:t>
            </a:r>
            <a:endParaRPr sz="3600">
              <a:latin typeface="Comic Sans MS"/>
              <a:cs typeface="Comic Sans MS"/>
            </a:endParaRPr>
          </a:p>
          <a:p>
            <a:pPr marL="12700">
              <a:lnSpc>
                <a:spcPts val="4820"/>
              </a:lnSpc>
              <a:spcBef>
                <a:spcPts val="944"/>
              </a:spcBef>
            </a:pPr>
            <a:r>
              <a:rPr sz="5400" spc="4" baseline="-1328" dirty="0" smtClean="0">
                <a:latin typeface="Comic Sans MS"/>
                <a:cs typeface="Comic Sans MS"/>
              </a:rPr>
              <a:t>b</a:t>
            </a:r>
            <a:r>
              <a:rPr sz="5400" spc="0" baseline="-1328" dirty="0" smtClean="0">
                <a:latin typeface="Comic Sans MS"/>
                <a:cs typeface="Comic Sans MS"/>
              </a:rPr>
              <a:t>y</a:t>
            </a:r>
            <a:endParaRPr sz="3600">
              <a:latin typeface="Comic Sans MS"/>
              <a:cs typeface="Comic Sans MS"/>
            </a:endParaRPr>
          </a:p>
        </p:txBody>
      </p:sp>
      <p:sp>
        <p:nvSpPr>
          <p:cNvPr id="44" name="object 44"/>
          <p:cNvSpPr txBox="1"/>
          <p:nvPr/>
        </p:nvSpPr>
        <p:spPr>
          <a:xfrm>
            <a:off x="4640935" y="2005717"/>
            <a:ext cx="3417142" cy="123444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995"/>
              </a:lnSpc>
              <a:spcBef>
                <a:spcPts val="199"/>
              </a:spcBef>
              <a:tabLst>
                <a:tab pos="1397000" algn="l"/>
                <a:tab pos="2590800" algn="l"/>
              </a:tabLst>
            </a:pPr>
            <a:r>
              <a:rPr sz="5400" spc="-9" baseline="3322" dirty="0" smtClean="0">
                <a:latin typeface="Comic Sans MS"/>
                <a:cs typeface="Comic Sans MS"/>
              </a:rPr>
              <a:t>E</a:t>
            </a:r>
            <a:r>
              <a:rPr sz="5400" spc="-4" baseline="3322" dirty="0" smtClean="0">
                <a:latin typeface="Comic Sans MS"/>
                <a:cs typeface="Comic Sans MS"/>
              </a:rPr>
              <a:t>d</a:t>
            </a:r>
            <a:r>
              <a:rPr sz="5400" spc="0" baseline="3322" dirty="0" smtClean="0">
                <a:latin typeface="Comic Sans MS"/>
                <a:cs typeface="Comic Sans MS"/>
              </a:rPr>
              <a:t>g</a:t>
            </a:r>
            <a:r>
              <a:rPr sz="5400" spc="9" baseline="3322" dirty="0" smtClean="0">
                <a:latin typeface="Comic Sans MS"/>
                <a:cs typeface="Comic Sans MS"/>
              </a:rPr>
              <a:t>a</a:t>
            </a:r>
            <a:r>
              <a:rPr sz="5400" spc="0" baseline="3322" dirty="0" smtClean="0">
                <a:latin typeface="Comic Sans MS"/>
                <a:cs typeface="Comic Sans MS"/>
              </a:rPr>
              <a:t>r	A</a:t>
            </a:r>
            <a:r>
              <a:rPr sz="5400" spc="-9" baseline="3322" dirty="0" smtClean="0">
                <a:latin typeface="Comic Sans MS"/>
                <a:cs typeface="Comic Sans MS"/>
              </a:rPr>
              <a:t>l</a:t>
            </a:r>
            <a:r>
              <a:rPr sz="5400" spc="-4" baseline="3322" dirty="0" smtClean="0">
                <a:latin typeface="Comic Sans MS"/>
                <a:cs typeface="Comic Sans MS"/>
              </a:rPr>
              <a:t>l</a:t>
            </a:r>
            <a:r>
              <a:rPr sz="5400" spc="9" baseline="3322" dirty="0" smtClean="0">
                <a:latin typeface="Comic Sans MS"/>
                <a:cs typeface="Comic Sans MS"/>
              </a:rPr>
              <a:t>a</a:t>
            </a:r>
            <a:r>
              <a:rPr sz="5400" spc="0" baseline="3322" dirty="0" smtClean="0">
                <a:latin typeface="Comic Sans MS"/>
                <a:cs typeface="Comic Sans MS"/>
              </a:rPr>
              <a:t>n	</a:t>
            </a:r>
            <a:r>
              <a:rPr sz="5400" spc="-4" baseline="3322" dirty="0" smtClean="0">
                <a:latin typeface="Comic Sans MS"/>
                <a:cs typeface="Comic Sans MS"/>
              </a:rPr>
              <a:t>P</a:t>
            </a:r>
            <a:r>
              <a:rPr sz="5400" spc="0" baseline="3322" dirty="0" smtClean="0">
                <a:latin typeface="Comic Sans MS"/>
                <a:cs typeface="Comic Sans MS"/>
              </a:rPr>
              <a:t>oe</a:t>
            </a:r>
            <a:endParaRPr sz="3600">
              <a:latin typeface="Comic Sans MS"/>
              <a:cs typeface="Comic Sans MS"/>
            </a:endParaRPr>
          </a:p>
          <a:p>
            <a:pPr marL="12700" marR="68579">
              <a:lnSpc>
                <a:spcPts val="4820"/>
              </a:lnSpc>
              <a:spcBef>
                <a:spcPts val="944"/>
              </a:spcBef>
            </a:pPr>
            <a:r>
              <a:rPr sz="5400" spc="-9" baseline="-1328" dirty="0" smtClean="0">
                <a:latin typeface="Comic Sans MS"/>
                <a:cs typeface="Comic Sans MS"/>
              </a:rPr>
              <a:t>E</a:t>
            </a:r>
            <a:r>
              <a:rPr sz="5400" spc="-4" baseline="-1328" dirty="0" smtClean="0">
                <a:latin typeface="Comic Sans MS"/>
                <a:cs typeface="Comic Sans MS"/>
              </a:rPr>
              <a:t>l</a:t>
            </a:r>
            <a:r>
              <a:rPr sz="5400" spc="4" baseline="-1328" dirty="0" smtClean="0">
                <a:latin typeface="Comic Sans MS"/>
                <a:cs typeface="Comic Sans MS"/>
              </a:rPr>
              <a:t>i</a:t>
            </a:r>
            <a:r>
              <a:rPr sz="5400" spc="-9" baseline="-1328" dirty="0" smtClean="0">
                <a:latin typeface="Comic Sans MS"/>
                <a:cs typeface="Comic Sans MS"/>
              </a:rPr>
              <a:t>z</a:t>
            </a:r>
            <a:r>
              <a:rPr sz="5400" spc="9" baseline="-1328" dirty="0" smtClean="0">
                <a:latin typeface="Comic Sans MS"/>
                <a:cs typeface="Comic Sans MS"/>
              </a:rPr>
              <a:t>a</a:t>
            </a:r>
            <a:r>
              <a:rPr sz="5400" spc="4" baseline="-1328" dirty="0" smtClean="0">
                <a:latin typeface="Comic Sans MS"/>
                <a:cs typeface="Comic Sans MS"/>
              </a:rPr>
              <a:t>b</a:t>
            </a:r>
            <a:r>
              <a:rPr sz="5400" spc="0" baseline="-1328" dirty="0" smtClean="0">
                <a:latin typeface="Comic Sans MS"/>
                <a:cs typeface="Comic Sans MS"/>
              </a:rPr>
              <a:t>e</a:t>
            </a:r>
            <a:r>
              <a:rPr sz="5400" spc="-9" baseline="-1328" dirty="0" smtClean="0">
                <a:latin typeface="Comic Sans MS"/>
                <a:cs typeface="Comic Sans MS"/>
              </a:rPr>
              <a:t>t</a:t>
            </a:r>
            <a:r>
              <a:rPr sz="5400" spc="0" baseline="-1328" dirty="0" smtClean="0">
                <a:latin typeface="Comic Sans MS"/>
                <a:cs typeface="Comic Sans MS"/>
              </a:rPr>
              <a:t>h</a:t>
            </a:r>
            <a:endParaRPr sz="3600">
              <a:latin typeface="Comic Sans MS"/>
              <a:cs typeface="Comic Sans MS"/>
            </a:endParaRPr>
          </a:p>
        </p:txBody>
      </p:sp>
      <p:sp>
        <p:nvSpPr>
          <p:cNvPr id="45" name="object 45"/>
          <p:cNvSpPr txBox="1"/>
          <p:nvPr/>
        </p:nvSpPr>
        <p:spPr>
          <a:xfrm>
            <a:off x="763269" y="4145667"/>
            <a:ext cx="488452" cy="123443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 marR="32918">
              <a:lnSpc>
                <a:spcPts val="3995"/>
              </a:lnSpc>
              <a:spcBef>
                <a:spcPts val="199"/>
              </a:spcBef>
            </a:pPr>
            <a:r>
              <a:rPr sz="5400" spc="0" baseline="3322" dirty="0" smtClean="0">
                <a:latin typeface="Comic Sans MS"/>
                <a:cs typeface="Comic Sans MS"/>
              </a:rPr>
              <a:t>c.</a:t>
            </a:r>
            <a:endParaRPr sz="3600">
              <a:latin typeface="Comic Sans MS"/>
              <a:cs typeface="Comic Sans MS"/>
            </a:endParaRPr>
          </a:p>
          <a:p>
            <a:pPr marL="12700">
              <a:lnSpc>
                <a:spcPts val="4820"/>
              </a:lnSpc>
              <a:spcBef>
                <a:spcPts val="944"/>
              </a:spcBef>
            </a:pPr>
            <a:r>
              <a:rPr sz="5400" spc="-4" baseline="-1328" dirty="0" smtClean="0">
                <a:latin typeface="Comic Sans MS"/>
                <a:cs typeface="Comic Sans MS"/>
              </a:rPr>
              <a:t>d</a:t>
            </a:r>
            <a:r>
              <a:rPr sz="5400" spc="0" baseline="-1328" dirty="0" smtClean="0">
                <a:latin typeface="Comic Sans MS"/>
                <a:cs typeface="Comic Sans MS"/>
              </a:rPr>
              <a:t>.</a:t>
            </a:r>
            <a:endParaRPr sz="3600">
              <a:latin typeface="Comic Sans MS"/>
              <a:cs typeface="Comic Sans MS"/>
            </a:endParaRPr>
          </a:p>
        </p:txBody>
      </p:sp>
      <p:sp>
        <p:nvSpPr>
          <p:cNvPr id="46" name="object 46"/>
          <p:cNvSpPr txBox="1"/>
          <p:nvPr/>
        </p:nvSpPr>
        <p:spPr>
          <a:xfrm>
            <a:off x="3994911" y="4145667"/>
            <a:ext cx="616233" cy="123443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995"/>
              </a:lnSpc>
              <a:spcBef>
                <a:spcPts val="199"/>
              </a:spcBef>
            </a:pPr>
            <a:r>
              <a:rPr sz="5400" spc="4" baseline="3322" dirty="0" smtClean="0">
                <a:latin typeface="Comic Sans MS"/>
                <a:cs typeface="Comic Sans MS"/>
              </a:rPr>
              <a:t>b</a:t>
            </a:r>
            <a:r>
              <a:rPr sz="5400" spc="0" baseline="3322" dirty="0" smtClean="0">
                <a:latin typeface="Comic Sans MS"/>
                <a:cs typeface="Comic Sans MS"/>
              </a:rPr>
              <a:t>y</a:t>
            </a:r>
            <a:endParaRPr sz="3600">
              <a:latin typeface="Comic Sans MS"/>
              <a:cs typeface="Comic Sans MS"/>
            </a:endParaRPr>
          </a:p>
          <a:p>
            <a:pPr marL="12700">
              <a:lnSpc>
                <a:spcPts val="4820"/>
              </a:lnSpc>
              <a:spcBef>
                <a:spcPts val="944"/>
              </a:spcBef>
            </a:pPr>
            <a:r>
              <a:rPr sz="5400" spc="4" baseline="-1328" dirty="0" smtClean="0">
                <a:latin typeface="Comic Sans MS"/>
                <a:cs typeface="Comic Sans MS"/>
              </a:rPr>
              <a:t>b</a:t>
            </a:r>
            <a:r>
              <a:rPr sz="5400" spc="0" baseline="-1328" dirty="0" smtClean="0">
                <a:latin typeface="Comic Sans MS"/>
                <a:cs typeface="Comic Sans MS"/>
              </a:rPr>
              <a:t>y</a:t>
            </a:r>
            <a:endParaRPr sz="3600">
              <a:latin typeface="Comic Sans MS"/>
              <a:cs typeface="Comic Sans MS"/>
            </a:endParaRPr>
          </a:p>
        </p:txBody>
      </p:sp>
      <p:sp>
        <p:nvSpPr>
          <p:cNvPr id="47" name="object 47"/>
          <p:cNvSpPr txBox="1"/>
          <p:nvPr/>
        </p:nvSpPr>
        <p:spPr>
          <a:xfrm>
            <a:off x="4640935" y="4145667"/>
            <a:ext cx="3671339" cy="123443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 marR="68579">
              <a:lnSpc>
                <a:spcPts val="3995"/>
              </a:lnSpc>
              <a:spcBef>
                <a:spcPts val="199"/>
              </a:spcBef>
              <a:tabLst>
                <a:tab pos="1320800" algn="l"/>
              </a:tabLst>
            </a:pPr>
            <a:r>
              <a:rPr sz="5400" spc="4" baseline="3322" dirty="0" smtClean="0">
                <a:latin typeface="Comic Sans MS"/>
                <a:cs typeface="Comic Sans MS"/>
              </a:rPr>
              <a:t>O</a:t>
            </a:r>
            <a:r>
              <a:rPr sz="5400" spc="-4" baseline="3322" dirty="0" smtClean="0">
                <a:latin typeface="Comic Sans MS"/>
                <a:cs typeface="Comic Sans MS"/>
              </a:rPr>
              <a:t>m</a:t>
            </a:r>
            <a:r>
              <a:rPr sz="5400" spc="9" baseline="3322" dirty="0" smtClean="0">
                <a:latin typeface="Comic Sans MS"/>
                <a:cs typeface="Comic Sans MS"/>
              </a:rPr>
              <a:t>a</a:t>
            </a:r>
            <a:r>
              <a:rPr sz="5400" spc="0" baseline="3322" dirty="0" smtClean="0">
                <a:latin typeface="Comic Sans MS"/>
                <a:cs typeface="Comic Sans MS"/>
              </a:rPr>
              <a:t>r	K</a:t>
            </a:r>
            <a:r>
              <a:rPr sz="5400" spc="-9" baseline="3322" dirty="0" smtClean="0">
                <a:latin typeface="Comic Sans MS"/>
                <a:cs typeface="Comic Sans MS"/>
              </a:rPr>
              <a:t>h</a:t>
            </a:r>
            <a:r>
              <a:rPr sz="5400" spc="9" baseline="3322" dirty="0" smtClean="0">
                <a:latin typeface="Comic Sans MS"/>
                <a:cs typeface="Comic Sans MS"/>
              </a:rPr>
              <a:t>a</a:t>
            </a:r>
            <a:r>
              <a:rPr sz="5400" spc="-4" baseline="3322" dirty="0" smtClean="0">
                <a:latin typeface="Comic Sans MS"/>
                <a:cs typeface="Comic Sans MS"/>
              </a:rPr>
              <a:t>yy</a:t>
            </a:r>
            <a:r>
              <a:rPr sz="5400" spc="9" baseline="3322" dirty="0" smtClean="0">
                <a:latin typeface="Comic Sans MS"/>
                <a:cs typeface="Comic Sans MS"/>
              </a:rPr>
              <a:t>a</a:t>
            </a:r>
            <a:r>
              <a:rPr sz="5400" spc="0" baseline="3322" dirty="0" smtClean="0">
                <a:latin typeface="Comic Sans MS"/>
                <a:cs typeface="Comic Sans MS"/>
              </a:rPr>
              <a:t>n</a:t>
            </a:r>
            <a:endParaRPr sz="3600">
              <a:latin typeface="Comic Sans MS"/>
              <a:cs typeface="Comic Sans MS"/>
            </a:endParaRPr>
          </a:p>
          <a:p>
            <a:pPr marL="12700">
              <a:lnSpc>
                <a:spcPts val="4820"/>
              </a:lnSpc>
              <a:spcBef>
                <a:spcPts val="944"/>
              </a:spcBef>
              <a:tabLst>
                <a:tab pos="1155700" algn="l"/>
              </a:tabLst>
            </a:pPr>
            <a:r>
              <a:rPr sz="5400" spc="4" baseline="-1328" dirty="0" smtClean="0">
                <a:latin typeface="Comic Sans MS"/>
                <a:cs typeface="Comic Sans MS"/>
              </a:rPr>
              <a:t>J</a:t>
            </a:r>
            <a:r>
              <a:rPr sz="5400" spc="0" baseline="-1328" dirty="0" smtClean="0">
                <a:latin typeface="Comic Sans MS"/>
                <a:cs typeface="Comic Sans MS"/>
              </a:rPr>
              <a:t>o</a:t>
            </a:r>
            <a:r>
              <a:rPr sz="5400" spc="4" baseline="-1328" dirty="0" smtClean="0">
                <a:latin typeface="Comic Sans MS"/>
                <a:cs typeface="Comic Sans MS"/>
              </a:rPr>
              <a:t>s</a:t>
            </a:r>
            <a:r>
              <a:rPr sz="5400" spc="0" baseline="-1328" dirty="0" smtClean="0">
                <a:latin typeface="Comic Sans MS"/>
                <a:cs typeface="Comic Sans MS"/>
              </a:rPr>
              <a:t>e	</a:t>
            </a:r>
            <a:r>
              <a:rPr sz="5400" spc="4" baseline="-1328" dirty="0" smtClean="0">
                <a:latin typeface="Comic Sans MS"/>
                <a:cs typeface="Comic Sans MS"/>
              </a:rPr>
              <a:t>G</a:t>
            </a:r>
            <a:r>
              <a:rPr sz="5400" spc="9" baseline="-1328" dirty="0" smtClean="0">
                <a:latin typeface="Comic Sans MS"/>
                <a:cs typeface="Comic Sans MS"/>
              </a:rPr>
              <a:t>a</a:t>
            </a:r>
            <a:r>
              <a:rPr sz="5400" spc="0" baseline="-1328" dirty="0" smtClean="0">
                <a:latin typeface="Comic Sans MS"/>
                <a:cs typeface="Comic Sans MS"/>
              </a:rPr>
              <a:t>r</a:t>
            </a:r>
            <a:r>
              <a:rPr sz="5400" spc="-9" baseline="-1328" dirty="0" smtClean="0">
                <a:latin typeface="Comic Sans MS"/>
                <a:cs typeface="Comic Sans MS"/>
              </a:rPr>
              <a:t>c</a:t>
            </a:r>
            <a:r>
              <a:rPr sz="5400" spc="4" baseline="-1328" dirty="0" smtClean="0">
                <a:latin typeface="Comic Sans MS"/>
                <a:cs typeface="Comic Sans MS"/>
              </a:rPr>
              <a:t>i</a:t>
            </a:r>
            <a:r>
              <a:rPr sz="5400" spc="0" baseline="-1328" dirty="0" smtClean="0">
                <a:latin typeface="Comic Sans MS"/>
                <a:cs typeface="Comic Sans MS"/>
              </a:rPr>
              <a:t>a</a:t>
            </a:r>
            <a:r>
              <a:rPr sz="5400" spc="-69" baseline="-1328" dirty="0" smtClean="0">
                <a:latin typeface="Comic Sans MS"/>
                <a:cs typeface="Comic Sans MS"/>
              </a:rPr>
              <a:t> </a:t>
            </a:r>
            <a:r>
              <a:rPr sz="5400" spc="0" baseline="-1328" dirty="0" smtClean="0">
                <a:latin typeface="Comic Sans MS"/>
                <a:cs typeface="Comic Sans MS"/>
              </a:rPr>
              <a:t>V</a:t>
            </a:r>
            <a:r>
              <a:rPr sz="5400" spc="4" baseline="-1328" dirty="0" smtClean="0">
                <a:latin typeface="Comic Sans MS"/>
                <a:cs typeface="Comic Sans MS"/>
              </a:rPr>
              <a:t>i</a:t>
            </a:r>
            <a:r>
              <a:rPr sz="5400" spc="-4" baseline="-1328" dirty="0" smtClean="0">
                <a:latin typeface="Comic Sans MS"/>
                <a:cs typeface="Comic Sans MS"/>
              </a:rPr>
              <a:t>l</a:t>
            </a:r>
            <a:r>
              <a:rPr sz="5400" spc="4" baseline="-1328" dirty="0" smtClean="0">
                <a:latin typeface="Comic Sans MS"/>
                <a:cs typeface="Comic Sans MS"/>
              </a:rPr>
              <a:t>l</a:t>
            </a:r>
            <a:r>
              <a:rPr sz="5400" spc="0" baseline="-1328" dirty="0" smtClean="0">
                <a:latin typeface="Comic Sans MS"/>
                <a:cs typeface="Comic Sans MS"/>
              </a:rPr>
              <a:t>a</a:t>
            </a:r>
            <a:endParaRPr sz="3600">
              <a:latin typeface="Comic Sans MS"/>
              <a:cs typeface="Comic Sans MS"/>
            </a:endParaRPr>
          </a:p>
        </p:txBody>
      </p:sp>
    </p:spTree>
    <p:extLst>
      <p:ext uri="{BB962C8B-B14F-4D97-AF65-F5344CB8AC3E}">
        <p14:creationId xmlns:p14="http://schemas.microsoft.com/office/powerpoint/2010/main" val="1013029685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7814309" y="111759"/>
            <a:ext cx="1130300" cy="2043430"/>
          </a:xfrm>
          <a:custGeom>
            <a:avLst/>
            <a:gdLst/>
            <a:ahLst/>
            <a:cxnLst/>
            <a:rect l="l" t="t" r="r" b="b"/>
            <a:pathLst>
              <a:path w="1130300" h="2043430">
                <a:moveTo>
                  <a:pt x="114300" y="0"/>
                </a:moveTo>
                <a:lnTo>
                  <a:pt x="0" y="60960"/>
                </a:lnTo>
                <a:lnTo>
                  <a:pt x="758190" y="1720850"/>
                </a:lnTo>
                <a:lnTo>
                  <a:pt x="923290" y="1845310"/>
                </a:lnTo>
                <a:lnTo>
                  <a:pt x="1087120" y="2034540"/>
                </a:lnTo>
                <a:lnTo>
                  <a:pt x="1130300" y="2043430"/>
                </a:lnTo>
                <a:lnTo>
                  <a:pt x="1061720" y="1803400"/>
                </a:lnTo>
                <a:lnTo>
                  <a:pt x="1084580" y="1649730"/>
                </a:lnTo>
                <a:lnTo>
                  <a:pt x="341630" y="10160"/>
                </a:lnTo>
                <a:lnTo>
                  <a:pt x="114300" y="0"/>
                </a:lnTo>
                <a:close/>
              </a:path>
            </a:pathLst>
          </a:custGeom>
          <a:solidFill>
            <a:srgbClr val="6F3CF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7866379" y="231139"/>
            <a:ext cx="972820" cy="1530349"/>
          </a:xfrm>
          <a:custGeom>
            <a:avLst/>
            <a:gdLst/>
            <a:ahLst/>
            <a:cxnLst/>
            <a:rect l="l" t="t" r="r" b="b"/>
            <a:pathLst>
              <a:path w="972820" h="1530349">
                <a:moveTo>
                  <a:pt x="340360" y="0"/>
                </a:moveTo>
                <a:lnTo>
                  <a:pt x="90170" y="33019"/>
                </a:lnTo>
                <a:lnTo>
                  <a:pt x="0" y="74929"/>
                </a:lnTo>
                <a:lnTo>
                  <a:pt x="662940" y="1530349"/>
                </a:lnTo>
                <a:lnTo>
                  <a:pt x="797560" y="1416049"/>
                </a:lnTo>
                <a:lnTo>
                  <a:pt x="972820" y="1394459"/>
                </a:lnTo>
                <a:lnTo>
                  <a:pt x="340360" y="0"/>
                </a:lnTo>
                <a:close/>
              </a:path>
            </a:pathLst>
          </a:custGeom>
          <a:solidFill>
            <a:srgbClr val="FFB7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8680449" y="4159250"/>
            <a:ext cx="325120" cy="2265680"/>
          </a:xfrm>
          <a:custGeom>
            <a:avLst/>
            <a:gdLst/>
            <a:ahLst/>
            <a:cxnLst/>
            <a:rect l="l" t="t" r="r" b="b"/>
            <a:pathLst>
              <a:path w="325120" h="2265679">
                <a:moveTo>
                  <a:pt x="325120" y="0"/>
                </a:moveTo>
                <a:lnTo>
                  <a:pt x="241300" y="292100"/>
                </a:lnTo>
                <a:lnTo>
                  <a:pt x="143509" y="417830"/>
                </a:lnTo>
                <a:lnTo>
                  <a:pt x="33020" y="494030"/>
                </a:lnTo>
                <a:lnTo>
                  <a:pt x="0" y="655319"/>
                </a:lnTo>
                <a:lnTo>
                  <a:pt x="12700" y="801369"/>
                </a:lnTo>
                <a:lnTo>
                  <a:pt x="143509" y="1099820"/>
                </a:lnTo>
                <a:lnTo>
                  <a:pt x="172720" y="1211580"/>
                </a:lnTo>
                <a:lnTo>
                  <a:pt x="156209" y="1289050"/>
                </a:lnTo>
                <a:lnTo>
                  <a:pt x="76200" y="1351280"/>
                </a:lnTo>
                <a:lnTo>
                  <a:pt x="54609" y="1435100"/>
                </a:lnTo>
                <a:lnTo>
                  <a:pt x="76200" y="1560830"/>
                </a:lnTo>
                <a:lnTo>
                  <a:pt x="168909" y="1762760"/>
                </a:lnTo>
                <a:lnTo>
                  <a:pt x="190500" y="1930400"/>
                </a:lnTo>
                <a:lnTo>
                  <a:pt x="165100" y="2042160"/>
                </a:lnTo>
                <a:lnTo>
                  <a:pt x="33020" y="2189480"/>
                </a:lnTo>
                <a:lnTo>
                  <a:pt x="41909" y="2265680"/>
                </a:lnTo>
                <a:lnTo>
                  <a:pt x="143509" y="2180590"/>
                </a:lnTo>
                <a:lnTo>
                  <a:pt x="223520" y="2076450"/>
                </a:lnTo>
                <a:lnTo>
                  <a:pt x="257809" y="1882139"/>
                </a:lnTo>
                <a:lnTo>
                  <a:pt x="220979" y="1700530"/>
                </a:lnTo>
                <a:lnTo>
                  <a:pt x="130809" y="1511300"/>
                </a:lnTo>
                <a:lnTo>
                  <a:pt x="127000" y="1421130"/>
                </a:lnTo>
                <a:lnTo>
                  <a:pt x="228600" y="1323340"/>
                </a:lnTo>
                <a:lnTo>
                  <a:pt x="223520" y="1149350"/>
                </a:lnTo>
                <a:lnTo>
                  <a:pt x="114300" y="877569"/>
                </a:lnTo>
                <a:lnTo>
                  <a:pt x="67309" y="723900"/>
                </a:lnTo>
                <a:lnTo>
                  <a:pt x="72390" y="577850"/>
                </a:lnTo>
                <a:lnTo>
                  <a:pt x="165100" y="521969"/>
                </a:lnTo>
                <a:lnTo>
                  <a:pt x="250190" y="424180"/>
                </a:lnTo>
                <a:lnTo>
                  <a:pt x="313690" y="264160"/>
                </a:lnTo>
                <a:lnTo>
                  <a:pt x="325120" y="0"/>
                </a:lnTo>
                <a:close/>
              </a:path>
            </a:pathLst>
          </a:custGeom>
          <a:solidFill>
            <a:srgbClr val="6F3CF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40139" y="2115820"/>
            <a:ext cx="326389" cy="2592069"/>
          </a:xfrm>
          <a:custGeom>
            <a:avLst/>
            <a:gdLst/>
            <a:ahLst/>
            <a:cxnLst/>
            <a:rect l="l" t="t" r="r" b="b"/>
            <a:pathLst>
              <a:path w="326389" h="2592069">
                <a:moveTo>
                  <a:pt x="326389" y="0"/>
                </a:moveTo>
                <a:lnTo>
                  <a:pt x="241300" y="335279"/>
                </a:lnTo>
                <a:lnTo>
                  <a:pt x="144779" y="478789"/>
                </a:lnTo>
                <a:lnTo>
                  <a:pt x="34289" y="566419"/>
                </a:lnTo>
                <a:lnTo>
                  <a:pt x="0" y="749300"/>
                </a:lnTo>
                <a:lnTo>
                  <a:pt x="13969" y="916939"/>
                </a:lnTo>
                <a:lnTo>
                  <a:pt x="144779" y="1259839"/>
                </a:lnTo>
                <a:lnTo>
                  <a:pt x="173989" y="1386839"/>
                </a:lnTo>
                <a:lnTo>
                  <a:pt x="157479" y="1475739"/>
                </a:lnTo>
                <a:lnTo>
                  <a:pt x="77469" y="1545589"/>
                </a:lnTo>
                <a:lnTo>
                  <a:pt x="55879" y="1643379"/>
                </a:lnTo>
                <a:lnTo>
                  <a:pt x="77469" y="1786889"/>
                </a:lnTo>
                <a:lnTo>
                  <a:pt x="170179" y="2018029"/>
                </a:lnTo>
                <a:lnTo>
                  <a:pt x="191769" y="2208529"/>
                </a:lnTo>
                <a:lnTo>
                  <a:pt x="166369" y="2338069"/>
                </a:lnTo>
                <a:lnTo>
                  <a:pt x="34289" y="2505710"/>
                </a:lnTo>
                <a:lnTo>
                  <a:pt x="43179" y="2592069"/>
                </a:lnTo>
                <a:lnTo>
                  <a:pt x="144779" y="2495549"/>
                </a:lnTo>
                <a:lnTo>
                  <a:pt x="224789" y="2376169"/>
                </a:lnTo>
                <a:lnTo>
                  <a:pt x="259079" y="2153919"/>
                </a:lnTo>
                <a:lnTo>
                  <a:pt x="220979" y="1946909"/>
                </a:lnTo>
                <a:lnTo>
                  <a:pt x="132079" y="1731009"/>
                </a:lnTo>
                <a:lnTo>
                  <a:pt x="127000" y="1626869"/>
                </a:lnTo>
                <a:lnTo>
                  <a:pt x="229869" y="1515109"/>
                </a:lnTo>
                <a:lnTo>
                  <a:pt x="224789" y="1315719"/>
                </a:lnTo>
                <a:lnTo>
                  <a:pt x="115569" y="1004569"/>
                </a:lnTo>
                <a:lnTo>
                  <a:pt x="68579" y="828039"/>
                </a:lnTo>
                <a:lnTo>
                  <a:pt x="72389" y="660400"/>
                </a:lnTo>
                <a:lnTo>
                  <a:pt x="166369" y="596900"/>
                </a:lnTo>
                <a:lnTo>
                  <a:pt x="251459" y="485139"/>
                </a:lnTo>
                <a:lnTo>
                  <a:pt x="313689" y="303529"/>
                </a:lnTo>
                <a:lnTo>
                  <a:pt x="326389" y="0"/>
                </a:lnTo>
                <a:close/>
              </a:path>
            </a:pathLst>
          </a:custGeom>
          <a:solidFill>
            <a:srgbClr val="6F3CF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491219" y="1775459"/>
            <a:ext cx="341629" cy="354329"/>
          </a:xfrm>
          <a:custGeom>
            <a:avLst/>
            <a:gdLst/>
            <a:ahLst/>
            <a:cxnLst/>
            <a:rect l="l" t="t" r="r" b="b"/>
            <a:pathLst>
              <a:path w="341629" h="354329">
                <a:moveTo>
                  <a:pt x="25400" y="0"/>
                </a:moveTo>
                <a:lnTo>
                  <a:pt x="0" y="41910"/>
                </a:lnTo>
                <a:lnTo>
                  <a:pt x="152400" y="153669"/>
                </a:lnTo>
                <a:lnTo>
                  <a:pt x="330200" y="354329"/>
                </a:lnTo>
                <a:lnTo>
                  <a:pt x="341629" y="323850"/>
                </a:lnTo>
                <a:lnTo>
                  <a:pt x="189229" y="137160"/>
                </a:lnTo>
                <a:lnTo>
                  <a:pt x="2540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7852409" y="102870"/>
            <a:ext cx="280670" cy="146050"/>
          </a:xfrm>
          <a:custGeom>
            <a:avLst/>
            <a:gdLst/>
            <a:ahLst/>
            <a:cxnLst/>
            <a:rect l="l" t="t" r="r" b="b"/>
            <a:pathLst>
              <a:path w="280670" h="146050">
                <a:moveTo>
                  <a:pt x="210820" y="0"/>
                </a:moveTo>
                <a:lnTo>
                  <a:pt x="91440" y="33020"/>
                </a:lnTo>
                <a:lnTo>
                  <a:pt x="196850" y="59689"/>
                </a:lnTo>
                <a:lnTo>
                  <a:pt x="39370" y="109220"/>
                </a:lnTo>
                <a:lnTo>
                  <a:pt x="0" y="146050"/>
                </a:lnTo>
                <a:lnTo>
                  <a:pt x="156210" y="113029"/>
                </a:lnTo>
                <a:lnTo>
                  <a:pt x="280670" y="105409"/>
                </a:lnTo>
                <a:lnTo>
                  <a:pt x="2108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8054339" y="520700"/>
            <a:ext cx="372109" cy="715010"/>
          </a:xfrm>
          <a:custGeom>
            <a:avLst/>
            <a:gdLst/>
            <a:ahLst/>
            <a:cxnLst/>
            <a:rect l="l" t="t" r="r" b="b"/>
            <a:pathLst>
              <a:path w="372109" h="715010">
                <a:moveTo>
                  <a:pt x="21589" y="87629"/>
                </a:moveTo>
                <a:lnTo>
                  <a:pt x="43179" y="278129"/>
                </a:lnTo>
                <a:lnTo>
                  <a:pt x="149859" y="520700"/>
                </a:lnTo>
                <a:lnTo>
                  <a:pt x="264159" y="688339"/>
                </a:lnTo>
                <a:lnTo>
                  <a:pt x="336550" y="715010"/>
                </a:lnTo>
                <a:lnTo>
                  <a:pt x="363812" y="656589"/>
                </a:lnTo>
                <a:lnTo>
                  <a:pt x="297179" y="656589"/>
                </a:lnTo>
                <a:lnTo>
                  <a:pt x="224789" y="591820"/>
                </a:lnTo>
                <a:lnTo>
                  <a:pt x="100329" y="345439"/>
                </a:lnTo>
                <a:lnTo>
                  <a:pt x="21589" y="87629"/>
                </a:lnTo>
                <a:close/>
              </a:path>
              <a:path w="372109" h="715010">
                <a:moveTo>
                  <a:pt x="104227" y="39370"/>
                </a:moveTo>
                <a:lnTo>
                  <a:pt x="50800" y="39370"/>
                </a:lnTo>
                <a:lnTo>
                  <a:pt x="138429" y="152400"/>
                </a:lnTo>
                <a:lnTo>
                  <a:pt x="229869" y="316229"/>
                </a:lnTo>
                <a:lnTo>
                  <a:pt x="306069" y="544829"/>
                </a:lnTo>
                <a:lnTo>
                  <a:pt x="297179" y="656589"/>
                </a:lnTo>
                <a:lnTo>
                  <a:pt x="363812" y="656589"/>
                </a:lnTo>
                <a:lnTo>
                  <a:pt x="372109" y="638810"/>
                </a:lnTo>
                <a:lnTo>
                  <a:pt x="320039" y="439420"/>
                </a:lnTo>
                <a:lnTo>
                  <a:pt x="220979" y="214629"/>
                </a:lnTo>
                <a:lnTo>
                  <a:pt x="139700" y="73660"/>
                </a:lnTo>
                <a:lnTo>
                  <a:pt x="104227" y="39370"/>
                </a:lnTo>
                <a:close/>
              </a:path>
              <a:path w="372109" h="715010">
                <a:moveTo>
                  <a:pt x="63500" y="0"/>
                </a:moveTo>
                <a:lnTo>
                  <a:pt x="3809" y="0"/>
                </a:lnTo>
                <a:lnTo>
                  <a:pt x="0" y="67310"/>
                </a:lnTo>
                <a:lnTo>
                  <a:pt x="50800" y="39370"/>
                </a:lnTo>
                <a:lnTo>
                  <a:pt x="104227" y="39370"/>
                </a:lnTo>
                <a:lnTo>
                  <a:pt x="6350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7772399" y="270509"/>
            <a:ext cx="681990" cy="1480820"/>
          </a:xfrm>
          <a:custGeom>
            <a:avLst/>
            <a:gdLst/>
            <a:ahLst/>
            <a:cxnLst/>
            <a:rect l="l" t="t" r="r" b="b"/>
            <a:pathLst>
              <a:path w="681990" h="1480820">
                <a:moveTo>
                  <a:pt x="0" y="0"/>
                </a:moveTo>
                <a:lnTo>
                  <a:pt x="668020" y="1480820"/>
                </a:lnTo>
                <a:lnTo>
                  <a:pt x="681990" y="1394460"/>
                </a:lnTo>
                <a:lnTo>
                  <a:pt x="41909" y="127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7729219" y="39369"/>
            <a:ext cx="1168400" cy="2086609"/>
          </a:xfrm>
          <a:custGeom>
            <a:avLst/>
            <a:gdLst/>
            <a:ahLst/>
            <a:cxnLst/>
            <a:rect l="l" t="t" r="r" b="b"/>
            <a:pathLst>
              <a:path w="1168400" h="2086609">
                <a:moveTo>
                  <a:pt x="1104354" y="1868169"/>
                </a:moveTo>
                <a:lnTo>
                  <a:pt x="1060450" y="1868169"/>
                </a:lnTo>
                <a:lnTo>
                  <a:pt x="1111250" y="2030729"/>
                </a:lnTo>
                <a:lnTo>
                  <a:pt x="1096009" y="2085339"/>
                </a:lnTo>
                <a:lnTo>
                  <a:pt x="1168400" y="2086609"/>
                </a:lnTo>
                <a:lnTo>
                  <a:pt x="1104354" y="1868169"/>
                </a:lnTo>
                <a:close/>
              </a:path>
              <a:path w="1168400" h="2086609">
                <a:moveTo>
                  <a:pt x="1112276" y="1739900"/>
                </a:moveTo>
                <a:lnTo>
                  <a:pt x="1040129" y="1739900"/>
                </a:lnTo>
                <a:lnTo>
                  <a:pt x="979170" y="1789429"/>
                </a:lnTo>
                <a:lnTo>
                  <a:pt x="1028700" y="1827529"/>
                </a:lnTo>
                <a:lnTo>
                  <a:pt x="914400" y="1864359"/>
                </a:lnTo>
                <a:lnTo>
                  <a:pt x="958850" y="1897379"/>
                </a:lnTo>
                <a:lnTo>
                  <a:pt x="1060450" y="1868169"/>
                </a:lnTo>
                <a:lnTo>
                  <a:pt x="1104354" y="1868169"/>
                </a:lnTo>
                <a:lnTo>
                  <a:pt x="1097279" y="1844039"/>
                </a:lnTo>
                <a:lnTo>
                  <a:pt x="1112276" y="1739900"/>
                </a:lnTo>
                <a:close/>
              </a:path>
              <a:path w="1168400" h="2086609">
                <a:moveTo>
                  <a:pt x="1071019" y="1577339"/>
                </a:moveTo>
                <a:lnTo>
                  <a:pt x="877570" y="1577339"/>
                </a:lnTo>
                <a:lnTo>
                  <a:pt x="998220" y="1597659"/>
                </a:lnTo>
                <a:lnTo>
                  <a:pt x="815339" y="1675129"/>
                </a:lnTo>
                <a:lnTo>
                  <a:pt x="748029" y="1774189"/>
                </a:lnTo>
                <a:lnTo>
                  <a:pt x="975359" y="1677669"/>
                </a:lnTo>
                <a:lnTo>
                  <a:pt x="1116672" y="1677669"/>
                </a:lnTo>
                <a:lnTo>
                  <a:pt x="1071019" y="1577339"/>
                </a:lnTo>
                <a:close/>
              </a:path>
              <a:path w="1168400" h="2086609">
                <a:moveTo>
                  <a:pt x="1116672" y="1677669"/>
                </a:moveTo>
                <a:lnTo>
                  <a:pt x="975359" y="1677669"/>
                </a:lnTo>
                <a:lnTo>
                  <a:pt x="934720" y="1747519"/>
                </a:lnTo>
                <a:lnTo>
                  <a:pt x="1040129" y="1739900"/>
                </a:lnTo>
                <a:lnTo>
                  <a:pt x="1112276" y="1739900"/>
                </a:lnTo>
                <a:lnTo>
                  <a:pt x="1120139" y="1685289"/>
                </a:lnTo>
                <a:lnTo>
                  <a:pt x="1116672" y="1677669"/>
                </a:lnTo>
                <a:close/>
              </a:path>
              <a:path w="1168400" h="2086609">
                <a:moveTo>
                  <a:pt x="381020" y="60959"/>
                </a:moveTo>
                <a:lnTo>
                  <a:pt x="130809" y="60959"/>
                </a:lnTo>
                <a:lnTo>
                  <a:pt x="322579" y="63500"/>
                </a:lnTo>
                <a:lnTo>
                  <a:pt x="972820" y="1499869"/>
                </a:lnTo>
                <a:lnTo>
                  <a:pt x="822959" y="1558289"/>
                </a:lnTo>
                <a:lnTo>
                  <a:pt x="750570" y="1638300"/>
                </a:lnTo>
                <a:lnTo>
                  <a:pt x="877570" y="1577339"/>
                </a:lnTo>
                <a:lnTo>
                  <a:pt x="1071019" y="1577339"/>
                </a:lnTo>
                <a:lnTo>
                  <a:pt x="381020" y="60959"/>
                </a:lnTo>
                <a:close/>
              </a:path>
              <a:path w="1168400" h="2086609">
                <a:moveTo>
                  <a:pt x="127000" y="0"/>
                </a:moveTo>
                <a:lnTo>
                  <a:pt x="0" y="96520"/>
                </a:lnTo>
                <a:lnTo>
                  <a:pt x="130809" y="60959"/>
                </a:lnTo>
                <a:lnTo>
                  <a:pt x="381020" y="60959"/>
                </a:lnTo>
                <a:lnTo>
                  <a:pt x="361950" y="19050"/>
                </a:lnTo>
                <a:lnTo>
                  <a:pt x="12700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8392159" y="1452879"/>
            <a:ext cx="302260" cy="142240"/>
          </a:xfrm>
          <a:custGeom>
            <a:avLst/>
            <a:gdLst/>
            <a:ahLst/>
            <a:cxnLst/>
            <a:rect l="l" t="t" r="r" b="b"/>
            <a:pathLst>
              <a:path w="302260" h="142240">
                <a:moveTo>
                  <a:pt x="285750" y="0"/>
                </a:moveTo>
                <a:lnTo>
                  <a:pt x="152400" y="11430"/>
                </a:lnTo>
                <a:lnTo>
                  <a:pt x="0" y="107950"/>
                </a:lnTo>
                <a:lnTo>
                  <a:pt x="29210" y="142240"/>
                </a:lnTo>
                <a:lnTo>
                  <a:pt x="102870" y="71120"/>
                </a:lnTo>
                <a:lnTo>
                  <a:pt x="302260" y="29210"/>
                </a:lnTo>
                <a:lnTo>
                  <a:pt x="2857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8322309" y="1310640"/>
            <a:ext cx="320040" cy="154939"/>
          </a:xfrm>
          <a:custGeom>
            <a:avLst/>
            <a:gdLst/>
            <a:ahLst/>
            <a:cxnLst/>
            <a:rect l="l" t="t" r="r" b="b"/>
            <a:pathLst>
              <a:path w="320040" h="154939">
                <a:moveTo>
                  <a:pt x="290830" y="0"/>
                </a:moveTo>
                <a:lnTo>
                  <a:pt x="135890" y="31750"/>
                </a:lnTo>
                <a:lnTo>
                  <a:pt x="0" y="105410"/>
                </a:lnTo>
                <a:lnTo>
                  <a:pt x="17780" y="154939"/>
                </a:lnTo>
                <a:lnTo>
                  <a:pt x="132080" y="69850"/>
                </a:lnTo>
                <a:lnTo>
                  <a:pt x="320040" y="62230"/>
                </a:lnTo>
                <a:lnTo>
                  <a:pt x="29083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7890509" y="372109"/>
            <a:ext cx="330200" cy="148589"/>
          </a:xfrm>
          <a:custGeom>
            <a:avLst/>
            <a:gdLst/>
            <a:ahLst/>
            <a:cxnLst/>
            <a:rect l="l" t="t" r="r" b="b"/>
            <a:pathLst>
              <a:path w="330200" h="148589">
                <a:moveTo>
                  <a:pt x="302260" y="0"/>
                </a:moveTo>
                <a:lnTo>
                  <a:pt x="121920" y="26669"/>
                </a:lnTo>
                <a:lnTo>
                  <a:pt x="0" y="105410"/>
                </a:lnTo>
                <a:lnTo>
                  <a:pt x="21590" y="148589"/>
                </a:lnTo>
                <a:lnTo>
                  <a:pt x="125730" y="68579"/>
                </a:lnTo>
                <a:lnTo>
                  <a:pt x="330200" y="55879"/>
                </a:lnTo>
                <a:lnTo>
                  <a:pt x="3022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7834629" y="260350"/>
            <a:ext cx="325120" cy="151129"/>
          </a:xfrm>
          <a:custGeom>
            <a:avLst/>
            <a:gdLst/>
            <a:ahLst/>
            <a:cxnLst/>
            <a:rect l="l" t="t" r="r" b="b"/>
            <a:pathLst>
              <a:path w="325120" h="151129">
                <a:moveTo>
                  <a:pt x="300990" y="0"/>
                </a:moveTo>
                <a:lnTo>
                  <a:pt x="87629" y="41909"/>
                </a:lnTo>
                <a:lnTo>
                  <a:pt x="0" y="107950"/>
                </a:lnTo>
                <a:lnTo>
                  <a:pt x="29210" y="151129"/>
                </a:lnTo>
                <a:lnTo>
                  <a:pt x="114300" y="78740"/>
                </a:lnTo>
                <a:lnTo>
                  <a:pt x="325120" y="40640"/>
                </a:lnTo>
                <a:lnTo>
                  <a:pt x="30099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7730489" y="133349"/>
            <a:ext cx="67309" cy="152400"/>
          </a:xfrm>
          <a:custGeom>
            <a:avLst/>
            <a:gdLst/>
            <a:ahLst/>
            <a:cxnLst/>
            <a:rect l="l" t="t" r="r" b="b"/>
            <a:pathLst>
              <a:path w="67309" h="152400">
                <a:moveTo>
                  <a:pt x="0" y="0"/>
                </a:moveTo>
                <a:lnTo>
                  <a:pt x="67309" y="152400"/>
                </a:lnTo>
              </a:path>
            </a:pathLst>
          </a:custGeom>
          <a:ln w="38097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38100" y="5563869"/>
            <a:ext cx="1729739" cy="1031240"/>
          </a:xfrm>
          <a:custGeom>
            <a:avLst/>
            <a:gdLst/>
            <a:ahLst/>
            <a:cxnLst/>
            <a:rect l="l" t="t" r="r" b="b"/>
            <a:pathLst>
              <a:path w="1729739" h="1031240">
                <a:moveTo>
                  <a:pt x="1255712" y="996949"/>
                </a:moveTo>
                <a:lnTo>
                  <a:pt x="1094740" y="996949"/>
                </a:lnTo>
                <a:lnTo>
                  <a:pt x="1247140" y="1031239"/>
                </a:lnTo>
                <a:lnTo>
                  <a:pt x="1259840" y="1000759"/>
                </a:lnTo>
                <a:lnTo>
                  <a:pt x="1255712" y="996949"/>
                </a:lnTo>
                <a:close/>
              </a:path>
              <a:path w="1729739" h="1031240">
                <a:moveTo>
                  <a:pt x="111760" y="372109"/>
                </a:moveTo>
                <a:lnTo>
                  <a:pt x="36830" y="403859"/>
                </a:lnTo>
                <a:lnTo>
                  <a:pt x="0" y="505459"/>
                </a:lnTo>
                <a:lnTo>
                  <a:pt x="43180" y="618489"/>
                </a:lnTo>
                <a:lnTo>
                  <a:pt x="904240" y="1022349"/>
                </a:lnTo>
                <a:lnTo>
                  <a:pt x="1094740" y="996949"/>
                </a:lnTo>
                <a:lnTo>
                  <a:pt x="1255712" y="996949"/>
                </a:lnTo>
                <a:lnTo>
                  <a:pt x="1127760" y="878839"/>
                </a:lnTo>
                <a:lnTo>
                  <a:pt x="1103210" y="706119"/>
                </a:lnTo>
                <a:lnTo>
                  <a:pt x="882650" y="706119"/>
                </a:lnTo>
                <a:lnTo>
                  <a:pt x="111760" y="372109"/>
                </a:lnTo>
                <a:close/>
              </a:path>
              <a:path w="1729739" h="1031240">
                <a:moveTo>
                  <a:pt x="861060" y="0"/>
                </a:moveTo>
                <a:lnTo>
                  <a:pt x="760730" y="22859"/>
                </a:lnTo>
                <a:lnTo>
                  <a:pt x="704850" y="83819"/>
                </a:lnTo>
                <a:lnTo>
                  <a:pt x="744220" y="226059"/>
                </a:lnTo>
                <a:lnTo>
                  <a:pt x="524510" y="350519"/>
                </a:lnTo>
                <a:lnTo>
                  <a:pt x="781050" y="375919"/>
                </a:lnTo>
                <a:lnTo>
                  <a:pt x="882650" y="706119"/>
                </a:lnTo>
                <a:lnTo>
                  <a:pt x="1103210" y="706119"/>
                </a:lnTo>
                <a:lnTo>
                  <a:pt x="1056640" y="378459"/>
                </a:lnTo>
                <a:lnTo>
                  <a:pt x="1699260" y="261619"/>
                </a:lnTo>
                <a:lnTo>
                  <a:pt x="1727810" y="167639"/>
                </a:lnTo>
                <a:lnTo>
                  <a:pt x="1013460" y="167639"/>
                </a:lnTo>
                <a:lnTo>
                  <a:pt x="967740" y="25399"/>
                </a:lnTo>
                <a:lnTo>
                  <a:pt x="861060" y="0"/>
                </a:lnTo>
                <a:close/>
              </a:path>
              <a:path w="1729739" h="1031240">
                <a:moveTo>
                  <a:pt x="1666239" y="80009"/>
                </a:moveTo>
                <a:lnTo>
                  <a:pt x="1013460" y="167639"/>
                </a:lnTo>
                <a:lnTo>
                  <a:pt x="1727810" y="167639"/>
                </a:lnTo>
                <a:lnTo>
                  <a:pt x="1729739" y="161289"/>
                </a:lnTo>
                <a:lnTo>
                  <a:pt x="1666239" y="80009"/>
                </a:lnTo>
                <a:close/>
              </a:path>
            </a:pathLst>
          </a:custGeom>
          <a:solidFill>
            <a:srgbClr val="F7F7F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1621790" y="5687059"/>
            <a:ext cx="113029" cy="204470"/>
          </a:xfrm>
          <a:custGeom>
            <a:avLst/>
            <a:gdLst/>
            <a:ahLst/>
            <a:cxnLst/>
            <a:rect l="l" t="t" r="r" b="b"/>
            <a:pathLst>
              <a:path w="113029" h="204470">
                <a:moveTo>
                  <a:pt x="95249" y="0"/>
                </a:moveTo>
                <a:lnTo>
                  <a:pt x="0" y="5079"/>
                </a:lnTo>
                <a:lnTo>
                  <a:pt x="6349" y="204469"/>
                </a:lnTo>
                <a:lnTo>
                  <a:pt x="113029" y="184149"/>
                </a:lnTo>
                <a:lnTo>
                  <a:pt x="95249" y="0"/>
                </a:lnTo>
                <a:close/>
              </a:path>
            </a:pathLst>
          </a:custGeom>
          <a:solidFill>
            <a:srgbClr val="FFEE6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31750" y="5990589"/>
            <a:ext cx="1257300" cy="651510"/>
          </a:xfrm>
          <a:custGeom>
            <a:avLst/>
            <a:gdLst/>
            <a:ahLst/>
            <a:cxnLst/>
            <a:rect l="l" t="t" r="r" b="b"/>
            <a:pathLst>
              <a:path w="1257300" h="651509">
                <a:moveTo>
                  <a:pt x="1253370" y="624840"/>
                </a:moveTo>
                <a:lnTo>
                  <a:pt x="1070610" y="624840"/>
                </a:lnTo>
                <a:lnTo>
                  <a:pt x="1240790" y="651510"/>
                </a:lnTo>
                <a:lnTo>
                  <a:pt x="1257300" y="628650"/>
                </a:lnTo>
                <a:lnTo>
                  <a:pt x="1253370" y="624840"/>
                </a:lnTo>
                <a:close/>
              </a:path>
              <a:path w="1257300" h="651509">
                <a:moveTo>
                  <a:pt x="107950" y="0"/>
                </a:moveTo>
                <a:lnTo>
                  <a:pt x="35560" y="25400"/>
                </a:lnTo>
                <a:lnTo>
                  <a:pt x="0" y="119380"/>
                </a:lnTo>
                <a:lnTo>
                  <a:pt x="33019" y="236220"/>
                </a:lnTo>
                <a:lnTo>
                  <a:pt x="908050" y="643890"/>
                </a:lnTo>
                <a:lnTo>
                  <a:pt x="1070610" y="624840"/>
                </a:lnTo>
                <a:lnTo>
                  <a:pt x="1253370" y="624840"/>
                </a:lnTo>
                <a:lnTo>
                  <a:pt x="1131570" y="506730"/>
                </a:lnTo>
                <a:lnTo>
                  <a:pt x="1055370" y="411480"/>
                </a:lnTo>
                <a:lnTo>
                  <a:pt x="107950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204470" y="6045199"/>
            <a:ext cx="834389" cy="593090"/>
          </a:xfrm>
          <a:custGeom>
            <a:avLst/>
            <a:gdLst/>
            <a:ahLst/>
            <a:cxnLst/>
            <a:rect l="l" t="t" r="r" b="b"/>
            <a:pathLst>
              <a:path w="834389" h="593090">
                <a:moveTo>
                  <a:pt x="62229" y="0"/>
                </a:moveTo>
                <a:lnTo>
                  <a:pt x="0" y="100329"/>
                </a:lnTo>
                <a:lnTo>
                  <a:pt x="0" y="257809"/>
                </a:lnTo>
                <a:lnTo>
                  <a:pt x="732790" y="593090"/>
                </a:lnTo>
                <a:lnTo>
                  <a:pt x="746760" y="424180"/>
                </a:lnTo>
                <a:lnTo>
                  <a:pt x="834389" y="335280"/>
                </a:lnTo>
                <a:lnTo>
                  <a:pt x="62229" y="0"/>
                </a:lnTo>
                <a:close/>
              </a:path>
            </a:pathLst>
          </a:custGeom>
          <a:solidFill>
            <a:srgbClr val="FFB7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769619" y="5607049"/>
            <a:ext cx="214629" cy="193040"/>
          </a:xfrm>
          <a:custGeom>
            <a:avLst/>
            <a:gdLst/>
            <a:ahLst/>
            <a:cxnLst/>
            <a:rect l="l" t="t" r="r" b="b"/>
            <a:pathLst>
              <a:path w="214630" h="193039">
                <a:moveTo>
                  <a:pt x="125729" y="0"/>
                </a:moveTo>
                <a:lnTo>
                  <a:pt x="0" y="22859"/>
                </a:lnTo>
                <a:lnTo>
                  <a:pt x="25400" y="193040"/>
                </a:lnTo>
                <a:lnTo>
                  <a:pt x="129539" y="116840"/>
                </a:lnTo>
                <a:lnTo>
                  <a:pt x="214629" y="110490"/>
                </a:lnTo>
                <a:lnTo>
                  <a:pt x="198120" y="27940"/>
                </a:lnTo>
                <a:lnTo>
                  <a:pt x="125729" y="0"/>
                </a:lnTo>
                <a:close/>
              </a:path>
            </a:pathLst>
          </a:custGeom>
          <a:solidFill>
            <a:srgbClr val="00B1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1017270" y="6609079"/>
            <a:ext cx="120650" cy="177800"/>
          </a:xfrm>
          <a:custGeom>
            <a:avLst/>
            <a:gdLst/>
            <a:ahLst/>
            <a:cxnLst/>
            <a:rect l="l" t="t" r="r" b="b"/>
            <a:pathLst>
              <a:path w="120650" h="177800">
                <a:moveTo>
                  <a:pt x="57150" y="0"/>
                </a:moveTo>
                <a:lnTo>
                  <a:pt x="0" y="6350"/>
                </a:lnTo>
                <a:lnTo>
                  <a:pt x="120650" y="177800"/>
                </a:lnTo>
                <a:lnTo>
                  <a:pt x="120650" y="2540"/>
                </a:lnTo>
                <a:lnTo>
                  <a:pt x="57150" y="0"/>
                </a:lnTo>
                <a:close/>
              </a:path>
            </a:pathLst>
          </a:custGeom>
          <a:solidFill>
            <a:srgbClr val="00B1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800100" y="5726429"/>
            <a:ext cx="306069" cy="608329"/>
          </a:xfrm>
          <a:custGeom>
            <a:avLst/>
            <a:gdLst/>
            <a:ahLst/>
            <a:cxnLst/>
            <a:rect l="l" t="t" r="r" b="b"/>
            <a:pathLst>
              <a:path w="306069" h="608329">
                <a:moveTo>
                  <a:pt x="68580" y="0"/>
                </a:moveTo>
                <a:lnTo>
                  <a:pt x="0" y="62230"/>
                </a:lnTo>
                <a:lnTo>
                  <a:pt x="120650" y="538480"/>
                </a:lnTo>
                <a:lnTo>
                  <a:pt x="220980" y="572770"/>
                </a:lnTo>
                <a:lnTo>
                  <a:pt x="306069" y="608330"/>
                </a:lnTo>
                <a:lnTo>
                  <a:pt x="184150" y="3810"/>
                </a:lnTo>
                <a:lnTo>
                  <a:pt x="68580" y="0"/>
                </a:lnTo>
                <a:close/>
              </a:path>
            </a:pathLst>
          </a:custGeom>
          <a:solidFill>
            <a:srgbClr val="FFB7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1060449" y="5698489"/>
            <a:ext cx="577850" cy="276859"/>
          </a:xfrm>
          <a:custGeom>
            <a:avLst/>
            <a:gdLst/>
            <a:ahLst/>
            <a:cxnLst/>
            <a:rect l="l" t="t" r="r" b="b"/>
            <a:pathLst>
              <a:path w="577850" h="276860">
                <a:moveTo>
                  <a:pt x="548640" y="0"/>
                </a:moveTo>
                <a:lnTo>
                  <a:pt x="0" y="83820"/>
                </a:lnTo>
                <a:lnTo>
                  <a:pt x="21590" y="276860"/>
                </a:lnTo>
                <a:lnTo>
                  <a:pt x="567689" y="187960"/>
                </a:lnTo>
                <a:lnTo>
                  <a:pt x="577850" y="34290"/>
                </a:lnTo>
                <a:lnTo>
                  <a:pt x="548640" y="0"/>
                </a:lnTo>
                <a:close/>
              </a:path>
            </a:pathLst>
          </a:custGeom>
          <a:solidFill>
            <a:srgbClr val="FFB7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551179" y="5862319"/>
            <a:ext cx="247650" cy="106680"/>
          </a:xfrm>
          <a:custGeom>
            <a:avLst/>
            <a:gdLst/>
            <a:ahLst/>
            <a:cxnLst/>
            <a:rect l="l" t="t" r="r" b="b"/>
            <a:pathLst>
              <a:path w="247650" h="106679">
                <a:moveTo>
                  <a:pt x="215900" y="0"/>
                </a:moveTo>
                <a:lnTo>
                  <a:pt x="0" y="62229"/>
                </a:lnTo>
                <a:lnTo>
                  <a:pt x="247650" y="106679"/>
                </a:lnTo>
                <a:lnTo>
                  <a:pt x="215900" y="0"/>
                </a:lnTo>
                <a:close/>
              </a:path>
            </a:pathLst>
          </a:custGeom>
          <a:solidFill>
            <a:srgbClr val="FFEE6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791210" y="5694679"/>
            <a:ext cx="250190" cy="137159"/>
          </a:xfrm>
          <a:custGeom>
            <a:avLst/>
            <a:gdLst/>
            <a:ahLst/>
            <a:cxnLst/>
            <a:rect l="l" t="t" r="r" b="b"/>
            <a:pathLst>
              <a:path w="250190" h="137160">
                <a:moveTo>
                  <a:pt x="170180" y="0"/>
                </a:moveTo>
                <a:lnTo>
                  <a:pt x="91440" y="7620"/>
                </a:lnTo>
                <a:lnTo>
                  <a:pt x="0" y="83820"/>
                </a:lnTo>
                <a:lnTo>
                  <a:pt x="10160" y="137160"/>
                </a:lnTo>
                <a:lnTo>
                  <a:pt x="59690" y="78740"/>
                </a:lnTo>
                <a:lnTo>
                  <a:pt x="133350" y="52070"/>
                </a:lnTo>
                <a:lnTo>
                  <a:pt x="243998" y="52070"/>
                </a:lnTo>
                <a:lnTo>
                  <a:pt x="233680" y="20320"/>
                </a:lnTo>
                <a:lnTo>
                  <a:pt x="170180" y="0"/>
                </a:lnTo>
                <a:close/>
              </a:path>
              <a:path w="250190" h="137160">
                <a:moveTo>
                  <a:pt x="243998" y="52070"/>
                </a:moveTo>
                <a:lnTo>
                  <a:pt x="133350" y="52070"/>
                </a:lnTo>
                <a:lnTo>
                  <a:pt x="250190" y="71120"/>
                </a:lnTo>
                <a:lnTo>
                  <a:pt x="243998" y="5207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1009649" y="6567169"/>
            <a:ext cx="182880" cy="212090"/>
          </a:xfrm>
          <a:custGeom>
            <a:avLst/>
            <a:gdLst/>
            <a:ahLst/>
            <a:cxnLst/>
            <a:rect l="l" t="t" r="r" b="b"/>
            <a:pathLst>
              <a:path w="182880" h="212090">
                <a:moveTo>
                  <a:pt x="55880" y="2539"/>
                </a:moveTo>
                <a:lnTo>
                  <a:pt x="0" y="31749"/>
                </a:lnTo>
                <a:lnTo>
                  <a:pt x="127000" y="212089"/>
                </a:lnTo>
                <a:lnTo>
                  <a:pt x="182880" y="199389"/>
                </a:lnTo>
                <a:lnTo>
                  <a:pt x="181411" y="156209"/>
                </a:lnTo>
                <a:lnTo>
                  <a:pt x="142240" y="156209"/>
                </a:lnTo>
                <a:lnTo>
                  <a:pt x="55880" y="2539"/>
                </a:lnTo>
                <a:close/>
              </a:path>
              <a:path w="182880" h="212090">
                <a:moveTo>
                  <a:pt x="132080" y="0"/>
                </a:moveTo>
                <a:lnTo>
                  <a:pt x="142240" y="156209"/>
                </a:lnTo>
                <a:lnTo>
                  <a:pt x="181411" y="156209"/>
                </a:lnTo>
                <a:lnTo>
                  <a:pt x="176530" y="12699"/>
                </a:lnTo>
                <a:lnTo>
                  <a:pt x="13208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1593849" y="5654039"/>
            <a:ext cx="68580" cy="186690"/>
          </a:xfrm>
          <a:custGeom>
            <a:avLst/>
            <a:gdLst/>
            <a:ahLst/>
            <a:cxnLst/>
            <a:rect l="l" t="t" r="r" b="b"/>
            <a:pathLst>
              <a:path w="68580" h="186689">
                <a:moveTo>
                  <a:pt x="35560" y="0"/>
                </a:moveTo>
                <a:lnTo>
                  <a:pt x="0" y="15240"/>
                </a:lnTo>
                <a:lnTo>
                  <a:pt x="27940" y="73660"/>
                </a:lnTo>
                <a:lnTo>
                  <a:pt x="34289" y="123190"/>
                </a:lnTo>
                <a:lnTo>
                  <a:pt x="21590" y="186690"/>
                </a:lnTo>
                <a:lnTo>
                  <a:pt x="63500" y="175260"/>
                </a:lnTo>
                <a:lnTo>
                  <a:pt x="68580" y="92710"/>
                </a:lnTo>
                <a:lnTo>
                  <a:pt x="355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120649" y="5924549"/>
            <a:ext cx="944880" cy="397509"/>
          </a:xfrm>
          <a:custGeom>
            <a:avLst/>
            <a:gdLst/>
            <a:ahLst/>
            <a:cxnLst/>
            <a:rect l="l" t="t" r="r" b="b"/>
            <a:pathLst>
              <a:path w="944880" h="397510">
                <a:moveTo>
                  <a:pt x="78739" y="0"/>
                </a:moveTo>
                <a:lnTo>
                  <a:pt x="0" y="20319"/>
                </a:lnTo>
                <a:lnTo>
                  <a:pt x="854710" y="397509"/>
                </a:lnTo>
                <a:lnTo>
                  <a:pt x="944880" y="388620"/>
                </a:lnTo>
                <a:lnTo>
                  <a:pt x="787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412750" y="6168389"/>
            <a:ext cx="382711" cy="236219"/>
          </a:xfrm>
          <a:custGeom>
            <a:avLst/>
            <a:gdLst/>
            <a:ahLst/>
            <a:cxnLst/>
            <a:rect l="l" t="t" r="r" b="b"/>
            <a:pathLst>
              <a:path w="382711" h="236220">
                <a:moveTo>
                  <a:pt x="39370" y="63500"/>
                </a:moveTo>
                <a:lnTo>
                  <a:pt x="85090" y="129540"/>
                </a:lnTo>
                <a:lnTo>
                  <a:pt x="215900" y="214630"/>
                </a:lnTo>
                <a:lnTo>
                  <a:pt x="369570" y="236220"/>
                </a:lnTo>
                <a:lnTo>
                  <a:pt x="382711" y="193040"/>
                </a:lnTo>
                <a:lnTo>
                  <a:pt x="349250" y="193040"/>
                </a:lnTo>
                <a:lnTo>
                  <a:pt x="259079" y="182880"/>
                </a:lnTo>
                <a:lnTo>
                  <a:pt x="110490" y="115570"/>
                </a:lnTo>
                <a:lnTo>
                  <a:pt x="39370" y="63500"/>
                </a:lnTo>
                <a:close/>
              </a:path>
              <a:path w="382711" h="236220">
                <a:moveTo>
                  <a:pt x="0" y="0"/>
                </a:moveTo>
                <a:lnTo>
                  <a:pt x="11429" y="26670"/>
                </a:lnTo>
                <a:lnTo>
                  <a:pt x="127000" y="52070"/>
                </a:lnTo>
                <a:lnTo>
                  <a:pt x="256540" y="109220"/>
                </a:lnTo>
                <a:lnTo>
                  <a:pt x="349250" y="193040"/>
                </a:lnTo>
                <a:lnTo>
                  <a:pt x="382711" y="193040"/>
                </a:lnTo>
                <a:lnTo>
                  <a:pt x="387350" y="177800"/>
                </a:lnTo>
                <a:lnTo>
                  <a:pt x="312420" y="95250"/>
                </a:lnTo>
                <a:lnTo>
                  <a:pt x="134620" y="1397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896620" y="5841999"/>
            <a:ext cx="170180" cy="377190"/>
          </a:xfrm>
          <a:custGeom>
            <a:avLst/>
            <a:gdLst/>
            <a:ahLst/>
            <a:cxnLst/>
            <a:rect l="l" t="t" r="r" b="b"/>
            <a:pathLst>
              <a:path w="170180" h="377189">
                <a:moveTo>
                  <a:pt x="19050" y="0"/>
                </a:moveTo>
                <a:lnTo>
                  <a:pt x="0" y="44450"/>
                </a:lnTo>
                <a:lnTo>
                  <a:pt x="24130" y="271780"/>
                </a:lnTo>
                <a:lnTo>
                  <a:pt x="77470" y="377190"/>
                </a:lnTo>
                <a:lnTo>
                  <a:pt x="170180" y="355600"/>
                </a:lnTo>
                <a:lnTo>
                  <a:pt x="85090" y="257809"/>
                </a:lnTo>
                <a:lnTo>
                  <a:pt x="63500" y="151130"/>
                </a:lnTo>
                <a:lnTo>
                  <a:pt x="72390" y="19050"/>
                </a:lnTo>
                <a:lnTo>
                  <a:pt x="190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1061720" y="6426199"/>
            <a:ext cx="119380" cy="137160"/>
          </a:xfrm>
          <a:custGeom>
            <a:avLst/>
            <a:gdLst/>
            <a:ahLst/>
            <a:cxnLst/>
            <a:rect l="l" t="t" r="r" b="b"/>
            <a:pathLst>
              <a:path w="119380" h="137159">
                <a:moveTo>
                  <a:pt x="87630" y="0"/>
                </a:moveTo>
                <a:lnTo>
                  <a:pt x="31750" y="52070"/>
                </a:lnTo>
                <a:lnTo>
                  <a:pt x="0" y="137160"/>
                </a:lnTo>
                <a:lnTo>
                  <a:pt x="63500" y="127000"/>
                </a:lnTo>
                <a:lnTo>
                  <a:pt x="81280" y="67310"/>
                </a:lnTo>
                <a:lnTo>
                  <a:pt x="119380" y="21590"/>
                </a:lnTo>
                <a:lnTo>
                  <a:pt x="8763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7620" y="5918199"/>
            <a:ext cx="1337310" cy="698500"/>
          </a:xfrm>
          <a:custGeom>
            <a:avLst/>
            <a:gdLst/>
            <a:ahLst/>
            <a:cxnLst/>
            <a:rect l="l" t="t" r="r" b="b"/>
            <a:pathLst>
              <a:path w="1337310" h="698500">
                <a:moveTo>
                  <a:pt x="1316679" y="662940"/>
                </a:moveTo>
                <a:lnTo>
                  <a:pt x="1129030" y="662940"/>
                </a:lnTo>
                <a:lnTo>
                  <a:pt x="1282700" y="698500"/>
                </a:lnTo>
                <a:lnTo>
                  <a:pt x="1316679" y="662940"/>
                </a:lnTo>
                <a:close/>
              </a:path>
              <a:path w="1337310" h="698500">
                <a:moveTo>
                  <a:pt x="171450" y="0"/>
                </a:moveTo>
                <a:lnTo>
                  <a:pt x="123190" y="0"/>
                </a:lnTo>
                <a:lnTo>
                  <a:pt x="49530" y="40640"/>
                </a:lnTo>
                <a:lnTo>
                  <a:pt x="0" y="165100"/>
                </a:lnTo>
                <a:lnTo>
                  <a:pt x="53340" y="284480"/>
                </a:lnTo>
                <a:lnTo>
                  <a:pt x="938530" y="688340"/>
                </a:lnTo>
                <a:lnTo>
                  <a:pt x="1129030" y="662940"/>
                </a:lnTo>
                <a:lnTo>
                  <a:pt x="1316679" y="662940"/>
                </a:lnTo>
                <a:lnTo>
                  <a:pt x="1332455" y="646430"/>
                </a:lnTo>
                <a:lnTo>
                  <a:pt x="967740" y="646430"/>
                </a:lnTo>
                <a:lnTo>
                  <a:pt x="971808" y="627380"/>
                </a:lnTo>
                <a:lnTo>
                  <a:pt x="904240" y="627380"/>
                </a:lnTo>
                <a:lnTo>
                  <a:pt x="85090" y="245109"/>
                </a:lnTo>
                <a:lnTo>
                  <a:pt x="63500" y="170179"/>
                </a:lnTo>
                <a:lnTo>
                  <a:pt x="81280" y="74930"/>
                </a:lnTo>
                <a:lnTo>
                  <a:pt x="171450" y="0"/>
                </a:lnTo>
                <a:close/>
              </a:path>
              <a:path w="1337310" h="698500">
                <a:moveTo>
                  <a:pt x="1121410" y="624840"/>
                </a:moveTo>
                <a:lnTo>
                  <a:pt x="967740" y="646430"/>
                </a:lnTo>
                <a:lnTo>
                  <a:pt x="1332455" y="646430"/>
                </a:lnTo>
                <a:lnTo>
                  <a:pt x="1336096" y="642620"/>
                </a:lnTo>
                <a:lnTo>
                  <a:pt x="1252220" y="642620"/>
                </a:lnTo>
                <a:lnTo>
                  <a:pt x="1121410" y="624840"/>
                </a:lnTo>
                <a:close/>
              </a:path>
              <a:path w="1337310" h="698500">
                <a:moveTo>
                  <a:pt x="1134110" y="406400"/>
                </a:moveTo>
                <a:lnTo>
                  <a:pt x="1087120" y="417830"/>
                </a:lnTo>
                <a:lnTo>
                  <a:pt x="1141730" y="527050"/>
                </a:lnTo>
                <a:lnTo>
                  <a:pt x="1252220" y="642620"/>
                </a:lnTo>
                <a:lnTo>
                  <a:pt x="1336096" y="642620"/>
                </a:lnTo>
                <a:lnTo>
                  <a:pt x="1337310" y="641350"/>
                </a:lnTo>
                <a:lnTo>
                  <a:pt x="1192530" y="527050"/>
                </a:lnTo>
                <a:lnTo>
                  <a:pt x="1134110" y="406400"/>
                </a:lnTo>
                <a:close/>
              </a:path>
              <a:path w="1337310" h="698500">
                <a:moveTo>
                  <a:pt x="1061720" y="426720"/>
                </a:moveTo>
                <a:lnTo>
                  <a:pt x="985520" y="438150"/>
                </a:lnTo>
                <a:lnTo>
                  <a:pt x="924560" y="521970"/>
                </a:lnTo>
                <a:lnTo>
                  <a:pt x="904240" y="627380"/>
                </a:lnTo>
                <a:lnTo>
                  <a:pt x="971808" y="627380"/>
                </a:lnTo>
                <a:lnTo>
                  <a:pt x="995680" y="515620"/>
                </a:lnTo>
                <a:lnTo>
                  <a:pt x="1061720" y="42672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167639" y="5985509"/>
            <a:ext cx="127000" cy="265430"/>
          </a:xfrm>
          <a:custGeom>
            <a:avLst/>
            <a:gdLst/>
            <a:ahLst/>
            <a:cxnLst/>
            <a:rect l="l" t="t" r="r" b="b"/>
            <a:pathLst>
              <a:path w="127000" h="265429">
                <a:moveTo>
                  <a:pt x="92710" y="0"/>
                </a:moveTo>
                <a:lnTo>
                  <a:pt x="15240" y="83819"/>
                </a:lnTo>
                <a:lnTo>
                  <a:pt x="0" y="181609"/>
                </a:lnTo>
                <a:lnTo>
                  <a:pt x="26670" y="247649"/>
                </a:lnTo>
                <a:lnTo>
                  <a:pt x="74930" y="265429"/>
                </a:lnTo>
                <a:lnTo>
                  <a:pt x="60960" y="120649"/>
                </a:lnTo>
                <a:lnTo>
                  <a:pt x="127000" y="12699"/>
                </a:lnTo>
                <a:lnTo>
                  <a:pt x="927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712469" y="5539739"/>
            <a:ext cx="511810" cy="943610"/>
          </a:xfrm>
          <a:custGeom>
            <a:avLst/>
            <a:gdLst/>
            <a:ahLst/>
            <a:cxnLst/>
            <a:rect l="l" t="t" r="r" b="b"/>
            <a:pathLst>
              <a:path w="511810" h="943610">
                <a:moveTo>
                  <a:pt x="319316" y="48260"/>
                </a:moveTo>
                <a:lnTo>
                  <a:pt x="180339" y="48260"/>
                </a:lnTo>
                <a:lnTo>
                  <a:pt x="283210" y="77470"/>
                </a:lnTo>
                <a:lnTo>
                  <a:pt x="441960" y="866140"/>
                </a:lnTo>
                <a:lnTo>
                  <a:pt x="511810" y="943610"/>
                </a:lnTo>
                <a:lnTo>
                  <a:pt x="319316" y="48260"/>
                </a:lnTo>
                <a:close/>
              </a:path>
              <a:path w="511810" h="943610">
                <a:moveTo>
                  <a:pt x="205739" y="0"/>
                </a:moveTo>
                <a:lnTo>
                  <a:pt x="64770" y="30480"/>
                </a:lnTo>
                <a:lnTo>
                  <a:pt x="0" y="99060"/>
                </a:lnTo>
                <a:lnTo>
                  <a:pt x="173989" y="711200"/>
                </a:lnTo>
                <a:lnTo>
                  <a:pt x="243839" y="734060"/>
                </a:lnTo>
                <a:lnTo>
                  <a:pt x="60959" y="111760"/>
                </a:lnTo>
                <a:lnTo>
                  <a:pt x="95250" y="58420"/>
                </a:lnTo>
                <a:lnTo>
                  <a:pt x="180339" y="48260"/>
                </a:lnTo>
                <a:lnTo>
                  <a:pt x="319316" y="48260"/>
                </a:lnTo>
                <a:lnTo>
                  <a:pt x="318770" y="45720"/>
                </a:lnTo>
                <a:lnTo>
                  <a:pt x="2057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916940" y="5793739"/>
            <a:ext cx="152400" cy="401319"/>
          </a:xfrm>
          <a:custGeom>
            <a:avLst/>
            <a:gdLst/>
            <a:ahLst/>
            <a:cxnLst/>
            <a:rect l="l" t="t" r="r" b="b"/>
            <a:pathLst>
              <a:path w="152400" h="401320">
                <a:moveTo>
                  <a:pt x="50800" y="0"/>
                </a:moveTo>
                <a:lnTo>
                  <a:pt x="0" y="21590"/>
                </a:lnTo>
                <a:lnTo>
                  <a:pt x="60959" y="154940"/>
                </a:lnTo>
                <a:lnTo>
                  <a:pt x="90169" y="252730"/>
                </a:lnTo>
                <a:lnTo>
                  <a:pt x="92709" y="401320"/>
                </a:lnTo>
                <a:lnTo>
                  <a:pt x="152400" y="401320"/>
                </a:lnTo>
                <a:lnTo>
                  <a:pt x="148590" y="287020"/>
                </a:lnTo>
                <a:lnTo>
                  <a:pt x="128269" y="165100"/>
                </a:lnTo>
                <a:lnTo>
                  <a:pt x="78740" y="46990"/>
                </a:lnTo>
                <a:lnTo>
                  <a:pt x="5080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520700" y="5761989"/>
            <a:ext cx="309880" cy="215900"/>
          </a:xfrm>
          <a:custGeom>
            <a:avLst/>
            <a:gdLst/>
            <a:ahLst/>
            <a:cxnLst/>
            <a:rect l="l" t="t" r="r" b="b"/>
            <a:pathLst>
              <a:path w="309880" h="215900">
                <a:moveTo>
                  <a:pt x="236220" y="0"/>
                </a:moveTo>
                <a:lnTo>
                  <a:pt x="204470" y="13970"/>
                </a:lnTo>
                <a:lnTo>
                  <a:pt x="200659" y="53340"/>
                </a:lnTo>
                <a:lnTo>
                  <a:pt x="0" y="135890"/>
                </a:lnTo>
                <a:lnTo>
                  <a:pt x="0" y="177800"/>
                </a:lnTo>
                <a:lnTo>
                  <a:pt x="224790" y="180340"/>
                </a:lnTo>
                <a:lnTo>
                  <a:pt x="254000" y="215900"/>
                </a:lnTo>
                <a:lnTo>
                  <a:pt x="309880" y="213360"/>
                </a:lnTo>
                <a:lnTo>
                  <a:pt x="303530" y="152400"/>
                </a:lnTo>
                <a:lnTo>
                  <a:pt x="91440" y="140970"/>
                </a:lnTo>
                <a:lnTo>
                  <a:pt x="264159" y="71120"/>
                </a:lnTo>
                <a:lnTo>
                  <a:pt x="2362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1043940" y="5617209"/>
            <a:ext cx="748029" cy="335280"/>
          </a:xfrm>
          <a:custGeom>
            <a:avLst/>
            <a:gdLst/>
            <a:ahLst/>
            <a:cxnLst/>
            <a:rect l="l" t="t" r="r" b="b"/>
            <a:pathLst>
              <a:path w="748029" h="335279">
                <a:moveTo>
                  <a:pt x="722841" y="44449"/>
                </a:moveTo>
                <a:lnTo>
                  <a:pt x="668020" y="44449"/>
                </a:lnTo>
                <a:lnTo>
                  <a:pt x="709929" y="114299"/>
                </a:lnTo>
                <a:lnTo>
                  <a:pt x="685799" y="191769"/>
                </a:lnTo>
                <a:lnTo>
                  <a:pt x="41909" y="303529"/>
                </a:lnTo>
                <a:lnTo>
                  <a:pt x="45719" y="335279"/>
                </a:lnTo>
                <a:lnTo>
                  <a:pt x="718820" y="223519"/>
                </a:lnTo>
                <a:lnTo>
                  <a:pt x="748029" y="143509"/>
                </a:lnTo>
                <a:lnTo>
                  <a:pt x="736599" y="60959"/>
                </a:lnTo>
                <a:lnTo>
                  <a:pt x="722841" y="44449"/>
                </a:lnTo>
                <a:close/>
              </a:path>
              <a:path w="748029" h="335279">
                <a:moveTo>
                  <a:pt x="685799" y="0"/>
                </a:moveTo>
                <a:lnTo>
                  <a:pt x="0" y="102869"/>
                </a:lnTo>
                <a:lnTo>
                  <a:pt x="0" y="146049"/>
                </a:lnTo>
                <a:lnTo>
                  <a:pt x="668020" y="44449"/>
                </a:lnTo>
                <a:lnTo>
                  <a:pt x="722841" y="44449"/>
                </a:lnTo>
                <a:lnTo>
                  <a:pt x="68579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1137920" y="5723889"/>
            <a:ext cx="389890" cy="137159"/>
          </a:xfrm>
          <a:custGeom>
            <a:avLst/>
            <a:gdLst/>
            <a:ahLst/>
            <a:cxnLst/>
            <a:rect l="l" t="t" r="r" b="b"/>
            <a:pathLst>
              <a:path w="389890" h="137160">
                <a:moveTo>
                  <a:pt x="381567" y="41910"/>
                </a:moveTo>
                <a:lnTo>
                  <a:pt x="331470" y="41910"/>
                </a:lnTo>
                <a:lnTo>
                  <a:pt x="213360" y="87630"/>
                </a:lnTo>
                <a:lnTo>
                  <a:pt x="113030" y="100330"/>
                </a:lnTo>
                <a:lnTo>
                  <a:pt x="0" y="100330"/>
                </a:lnTo>
                <a:lnTo>
                  <a:pt x="53340" y="137160"/>
                </a:lnTo>
                <a:lnTo>
                  <a:pt x="176530" y="132080"/>
                </a:lnTo>
                <a:lnTo>
                  <a:pt x="334010" y="92710"/>
                </a:lnTo>
                <a:lnTo>
                  <a:pt x="381567" y="41910"/>
                </a:lnTo>
                <a:close/>
              </a:path>
              <a:path w="389890" h="137160">
                <a:moveTo>
                  <a:pt x="201930" y="0"/>
                </a:moveTo>
                <a:lnTo>
                  <a:pt x="87630" y="10160"/>
                </a:lnTo>
                <a:lnTo>
                  <a:pt x="12700" y="60960"/>
                </a:lnTo>
                <a:lnTo>
                  <a:pt x="90170" y="76200"/>
                </a:lnTo>
                <a:lnTo>
                  <a:pt x="219710" y="41910"/>
                </a:lnTo>
                <a:lnTo>
                  <a:pt x="381567" y="41910"/>
                </a:lnTo>
                <a:lnTo>
                  <a:pt x="389890" y="33020"/>
                </a:lnTo>
                <a:lnTo>
                  <a:pt x="353060" y="2540"/>
                </a:lnTo>
                <a:lnTo>
                  <a:pt x="20193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9" name="object 39"/>
          <p:cNvSpPr txBox="1"/>
          <p:nvPr/>
        </p:nvSpPr>
        <p:spPr>
          <a:xfrm>
            <a:off x="563880" y="2062529"/>
            <a:ext cx="1045615" cy="5842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4600"/>
              </a:lnSpc>
              <a:spcBef>
                <a:spcPts val="230"/>
              </a:spcBef>
            </a:pPr>
            <a:r>
              <a:rPr sz="6600" spc="0" baseline="1087" dirty="0" smtClean="0">
                <a:latin typeface="Comic Sans MS"/>
                <a:cs typeface="Comic Sans MS"/>
              </a:rPr>
              <a:t>•</a:t>
            </a:r>
            <a:r>
              <a:rPr sz="6600" spc="-300" baseline="1087" dirty="0" smtClean="0">
                <a:latin typeface="Comic Sans MS"/>
                <a:cs typeface="Comic Sans MS"/>
              </a:rPr>
              <a:t> </a:t>
            </a:r>
            <a:r>
              <a:rPr sz="6600" spc="4" baseline="1087" dirty="0" smtClean="0">
                <a:latin typeface="Comic Sans MS"/>
                <a:cs typeface="Comic Sans MS"/>
              </a:rPr>
              <a:t>I</a:t>
            </a:r>
            <a:r>
              <a:rPr sz="6600" spc="0" baseline="1087" dirty="0" smtClean="0">
                <a:latin typeface="Comic Sans MS"/>
                <a:cs typeface="Comic Sans MS"/>
              </a:rPr>
              <a:t>s</a:t>
            </a:r>
            <a:endParaRPr sz="4400">
              <a:latin typeface="Comic Sans MS"/>
              <a:cs typeface="Comic Sans MS"/>
            </a:endParaRPr>
          </a:p>
        </p:txBody>
      </p:sp>
      <p:sp>
        <p:nvSpPr>
          <p:cNvPr id="40" name="object 40"/>
          <p:cNvSpPr txBox="1"/>
          <p:nvPr/>
        </p:nvSpPr>
        <p:spPr>
          <a:xfrm>
            <a:off x="1656435" y="2062529"/>
            <a:ext cx="541838" cy="5842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4600"/>
              </a:lnSpc>
              <a:spcBef>
                <a:spcPts val="230"/>
              </a:spcBef>
            </a:pPr>
            <a:r>
              <a:rPr sz="6600" spc="0" baseline="1087" dirty="0" smtClean="0">
                <a:latin typeface="Comic Sans MS"/>
                <a:cs typeface="Comic Sans MS"/>
              </a:rPr>
              <a:t>it</a:t>
            </a:r>
            <a:endParaRPr sz="4400">
              <a:latin typeface="Comic Sans MS"/>
              <a:cs typeface="Comic Sans MS"/>
            </a:endParaRPr>
          </a:p>
        </p:txBody>
      </p:sp>
      <p:sp>
        <p:nvSpPr>
          <p:cNvPr id="41" name="object 41"/>
          <p:cNvSpPr txBox="1"/>
          <p:nvPr/>
        </p:nvSpPr>
        <p:spPr>
          <a:xfrm>
            <a:off x="2244852" y="2062529"/>
            <a:ext cx="1393764" cy="5842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4600"/>
              </a:lnSpc>
              <a:spcBef>
                <a:spcPts val="230"/>
              </a:spcBef>
            </a:pPr>
            <a:r>
              <a:rPr sz="6600" spc="4" baseline="1087" dirty="0" smtClean="0">
                <a:latin typeface="Comic Sans MS"/>
                <a:cs typeface="Comic Sans MS"/>
              </a:rPr>
              <a:t>N</a:t>
            </a:r>
            <a:r>
              <a:rPr sz="6600" spc="0" baseline="1087" dirty="0" smtClean="0">
                <a:latin typeface="Comic Sans MS"/>
                <a:cs typeface="Comic Sans MS"/>
              </a:rPr>
              <a:t>OT</a:t>
            </a:r>
            <a:endParaRPr sz="4400">
              <a:latin typeface="Comic Sans MS"/>
              <a:cs typeface="Comic Sans MS"/>
            </a:endParaRPr>
          </a:p>
        </p:txBody>
      </p:sp>
      <p:sp>
        <p:nvSpPr>
          <p:cNvPr id="42" name="object 42"/>
          <p:cNvSpPr txBox="1"/>
          <p:nvPr/>
        </p:nvSpPr>
        <p:spPr>
          <a:xfrm>
            <a:off x="3684320" y="2062529"/>
            <a:ext cx="1251444" cy="5842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4600"/>
              </a:lnSpc>
              <a:spcBef>
                <a:spcPts val="230"/>
              </a:spcBef>
            </a:pPr>
            <a:r>
              <a:rPr sz="6600" spc="9" baseline="1087" dirty="0" smtClean="0">
                <a:latin typeface="Comic Sans MS"/>
                <a:cs typeface="Comic Sans MS"/>
              </a:rPr>
              <a:t>t</a:t>
            </a:r>
            <a:r>
              <a:rPr sz="6600" spc="0" baseline="1087" dirty="0" smtClean="0">
                <a:latin typeface="Comic Sans MS"/>
                <a:cs typeface="Comic Sans MS"/>
              </a:rPr>
              <a:t>rue</a:t>
            </a:r>
            <a:endParaRPr sz="4400">
              <a:latin typeface="Comic Sans MS"/>
              <a:cs typeface="Comic Sans MS"/>
            </a:endParaRPr>
          </a:p>
        </p:txBody>
      </p:sp>
      <p:sp>
        <p:nvSpPr>
          <p:cNvPr id="43" name="object 43"/>
          <p:cNvSpPr txBox="1"/>
          <p:nvPr/>
        </p:nvSpPr>
        <p:spPr>
          <a:xfrm>
            <a:off x="4981295" y="2062529"/>
            <a:ext cx="1259185" cy="5842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4600"/>
              </a:lnSpc>
              <a:spcBef>
                <a:spcPts val="230"/>
              </a:spcBef>
            </a:pPr>
            <a:r>
              <a:rPr sz="6600" spc="9" baseline="1087" dirty="0" smtClean="0">
                <a:latin typeface="Comic Sans MS"/>
                <a:cs typeface="Comic Sans MS"/>
              </a:rPr>
              <a:t>t</a:t>
            </a:r>
            <a:r>
              <a:rPr sz="6600" spc="0" baseline="1087" dirty="0" smtClean="0">
                <a:latin typeface="Comic Sans MS"/>
                <a:cs typeface="Comic Sans MS"/>
              </a:rPr>
              <a:t>h</a:t>
            </a:r>
            <a:r>
              <a:rPr sz="6600" spc="4" baseline="1087" dirty="0" smtClean="0">
                <a:latin typeface="Comic Sans MS"/>
                <a:cs typeface="Comic Sans MS"/>
              </a:rPr>
              <a:t>a</a:t>
            </a:r>
            <a:r>
              <a:rPr sz="6600" spc="0" baseline="1087" dirty="0" smtClean="0">
                <a:latin typeface="Comic Sans MS"/>
                <a:cs typeface="Comic Sans MS"/>
              </a:rPr>
              <a:t>t</a:t>
            </a:r>
            <a:endParaRPr sz="4400">
              <a:latin typeface="Comic Sans MS"/>
              <a:cs typeface="Comic Sans MS"/>
            </a:endParaRPr>
          </a:p>
        </p:txBody>
      </p:sp>
      <p:sp>
        <p:nvSpPr>
          <p:cNvPr id="44" name="object 44"/>
          <p:cNvSpPr txBox="1"/>
          <p:nvPr/>
        </p:nvSpPr>
        <p:spPr>
          <a:xfrm>
            <a:off x="6285534" y="2062529"/>
            <a:ext cx="2393686" cy="5842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4600"/>
              </a:lnSpc>
              <a:spcBef>
                <a:spcPts val="230"/>
              </a:spcBef>
            </a:pPr>
            <a:r>
              <a:rPr sz="6600" spc="4" baseline="1087" dirty="0" smtClean="0">
                <a:latin typeface="Comic Sans MS"/>
                <a:cs typeface="Comic Sans MS"/>
              </a:rPr>
              <a:t>M</a:t>
            </a:r>
            <a:r>
              <a:rPr sz="6600" spc="9" baseline="1087" dirty="0" smtClean="0">
                <a:latin typeface="Comic Sans MS"/>
                <a:cs typeface="Comic Sans MS"/>
              </a:rPr>
              <a:t>a</a:t>
            </a:r>
            <a:r>
              <a:rPr sz="6600" spc="4" baseline="1087" dirty="0" smtClean="0">
                <a:latin typeface="Comic Sans MS"/>
                <a:cs typeface="Comic Sans MS"/>
              </a:rPr>
              <a:t>g</a:t>
            </a:r>
            <a:r>
              <a:rPr sz="6600" spc="0" baseline="1087" dirty="0" smtClean="0">
                <a:latin typeface="Comic Sans MS"/>
                <a:cs typeface="Comic Sans MS"/>
              </a:rPr>
              <a:t>e</a:t>
            </a:r>
            <a:r>
              <a:rPr sz="6600" spc="4" baseline="1087" dirty="0" smtClean="0">
                <a:latin typeface="Comic Sans MS"/>
                <a:cs typeface="Comic Sans MS"/>
              </a:rPr>
              <a:t>ll</a:t>
            </a:r>
            <a:r>
              <a:rPr sz="6600" spc="9" baseline="1087" dirty="0" smtClean="0">
                <a:latin typeface="Comic Sans MS"/>
                <a:cs typeface="Comic Sans MS"/>
              </a:rPr>
              <a:t>a</a:t>
            </a:r>
            <a:r>
              <a:rPr sz="6600" spc="0" baseline="1087" dirty="0" smtClean="0">
                <a:latin typeface="Comic Sans MS"/>
                <a:cs typeface="Comic Sans MS"/>
              </a:rPr>
              <a:t>n</a:t>
            </a:r>
            <a:endParaRPr sz="4400">
              <a:latin typeface="Comic Sans MS"/>
              <a:cs typeface="Comic Sans MS"/>
            </a:endParaRPr>
          </a:p>
        </p:txBody>
      </p:sp>
      <p:sp>
        <p:nvSpPr>
          <p:cNvPr id="45" name="object 45"/>
          <p:cNvSpPr txBox="1"/>
          <p:nvPr/>
        </p:nvSpPr>
        <p:spPr>
          <a:xfrm>
            <a:off x="1206500" y="2841039"/>
            <a:ext cx="2944084" cy="5842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4600"/>
              </a:lnSpc>
              <a:spcBef>
                <a:spcPts val="230"/>
              </a:spcBef>
            </a:pPr>
            <a:r>
              <a:rPr sz="6600" spc="4" baseline="1087" dirty="0" smtClean="0">
                <a:latin typeface="Comic Sans MS"/>
                <a:cs typeface="Comic Sans MS"/>
              </a:rPr>
              <a:t>d</a:t>
            </a:r>
            <a:r>
              <a:rPr sz="6600" spc="9" baseline="1087" dirty="0" smtClean="0">
                <a:latin typeface="Comic Sans MS"/>
                <a:cs typeface="Comic Sans MS"/>
              </a:rPr>
              <a:t>is</a:t>
            </a:r>
            <a:r>
              <a:rPr sz="6600" spc="0" baseline="1087" dirty="0" smtClean="0">
                <a:latin typeface="Comic Sans MS"/>
                <a:cs typeface="Comic Sans MS"/>
              </a:rPr>
              <a:t>c</a:t>
            </a:r>
            <a:r>
              <a:rPr sz="6600" spc="4" baseline="1087" dirty="0" smtClean="0">
                <a:latin typeface="Comic Sans MS"/>
                <a:cs typeface="Comic Sans MS"/>
              </a:rPr>
              <a:t>o</a:t>
            </a:r>
            <a:r>
              <a:rPr sz="6600" spc="0" baseline="1087" dirty="0" smtClean="0">
                <a:latin typeface="Comic Sans MS"/>
                <a:cs typeface="Comic Sans MS"/>
              </a:rPr>
              <a:t>vered</a:t>
            </a:r>
            <a:endParaRPr sz="4400">
              <a:latin typeface="Comic Sans MS"/>
              <a:cs typeface="Comic Sans MS"/>
            </a:endParaRPr>
          </a:p>
        </p:txBody>
      </p:sp>
      <p:sp>
        <p:nvSpPr>
          <p:cNvPr id="46" name="object 46"/>
          <p:cNvSpPr txBox="1"/>
          <p:nvPr/>
        </p:nvSpPr>
        <p:spPr>
          <a:xfrm>
            <a:off x="4198315" y="2841039"/>
            <a:ext cx="1014799" cy="5842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4600"/>
              </a:lnSpc>
              <a:spcBef>
                <a:spcPts val="230"/>
              </a:spcBef>
            </a:pPr>
            <a:r>
              <a:rPr sz="6600" spc="-4" baseline="1087" dirty="0" smtClean="0">
                <a:latin typeface="Comic Sans MS"/>
                <a:cs typeface="Comic Sans MS"/>
              </a:rPr>
              <a:t>t</a:t>
            </a:r>
            <a:r>
              <a:rPr sz="6600" spc="9" baseline="1087" dirty="0" smtClean="0">
                <a:latin typeface="Comic Sans MS"/>
                <a:cs typeface="Comic Sans MS"/>
              </a:rPr>
              <a:t>h</a:t>
            </a:r>
            <a:r>
              <a:rPr sz="6600" spc="0" baseline="1087" dirty="0" smtClean="0">
                <a:latin typeface="Comic Sans MS"/>
                <a:cs typeface="Comic Sans MS"/>
              </a:rPr>
              <a:t>e</a:t>
            </a:r>
            <a:endParaRPr sz="4400">
              <a:latin typeface="Comic Sans MS"/>
              <a:cs typeface="Comic Sans MS"/>
            </a:endParaRPr>
          </a:p>
        </p:txBody>
      </p:sp>
      <p:sp>
        <p:nvSpPr>
          <p:cNvPr id="47" name="object 47"/>
          <p:cNvSpPr txBox="1"/>
          <p:nvPr/>
        </p:nvSpPr>
        <p:spPr>
          <a:xfrm>
            <a:off x="5258917" y="2841039"/>
            <a:ext cx="3122634" cy="5842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4600"/>
              </a:lnSpc>
              <a:spcBef>
                <a:spcPts val="230"/>
              </a:spcBef>
            </a:pPr>
            <a:r>
              <a:rPr sz="6600" spc="0" baseline="1087" dirty="0" smtClean="0">
                <a:latin typeface="Comic Sans MS"/>
                <a:cs typeface="Comic Sans MS"/>
              </a:rPr>
              <a:t>Ph</a:t>
            </a:r>
            <a:r>
              <a:rPr sz="6600" spc="4" baseline="1087" dirty="0" smtClean="0">
                <a:latin typeface="Comic Sans MS"/>
                <a:cs typeface="Comic Sans MS"/>
              </a:rPr>
              <a:t>il</a:t>
            </a:r>
            <a:r>
              <a:rPr sz="6600" spc="9" baseline="1087" dirty="0" smtClean="0">
                <a:latin typeface="Comic Sans MS"/>
                <a:cs typeface="Comic Sans MS"/>
              </a:rPr>
              <a:t>i</a:t>
            </a:r>
            <a:r>
              <a:rPr sz="6600" spc="0" baseline="1087" dirty="0" smtClean="0">
                <a:latin typeface="Comic Sans MS"/>
                <a:cs typeface="Comic Sans MS"/>
              </a:rPr>
              <a:t>ppine</a:t>
            </a:r>
            <a:r>
              <a:rPr sz="6600" spc="9" baseline="1087" dirty="0" smtClean="0">
                <a:latin typeface="Comic Sans MS"/>
                <a:cs typeface="Comic Sans MS"/>
              </a:rPr>
              <a:t>s</a:t>
            </a:r>
            <a:r>
              <a:rPr sz="6600" spc="0" baseline="1087" dirty="0" smtClean="0">
                <a:latin typeface="Comic Sans MS"/>
                <a:cs typeface="Comic Sans MS"/>
              </a:rPr>
              <a:t>?</a:t>
            </a:r>
            <a:endParaRPr sz="4400">
              <a:latin typeface="Comic Sans MS"/>
              <a:cs typeface="Comic Sans MS"/>
            </a:endParaRPr>
          </a:p>
        </p:txBody>
      </p:sp>
    </p:spTree>
    <p:extLst>
      <p:ext uri="{BB962C8B-B14F-4D97-AF65-F5344CB8AC3E}">
        <p14:creationId xmlns:p14="http://schemas.microsoft.com/office/powerpoint/2010/main" val="458063720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7814309" y="111759"/>
            <a:ext cx="1130300" cy="2043430"/>
          </a:xfrm>
          <a:custGeom>
            <a:avLst/>
            <a:gdLst/>
            <a:ahLst/>
            <a:cxnLst/>
            <a:rect l="l" t="t" r="r" b="b"/>
            <a:pathLst>
              <a:path w="1130300" h="2043430">
                <a:moveTo>
                  <a:pt x="114300" y="0"/>
                </a:moveTo>
                <a:lnTo>
                  <a:pt x="0" y="60960"/>
                </a:lnTo>
                <a:lnTo>
                  <a:pt x="758190" y="1720850"/>
                </a:lnTo>
                <a:lnTo>
                  <a:pt x="923290" y="1845310"/>
                </a:lnTo>
                <a:lnTo>
                  <a:pt x="1087120" y="2034540"/>
                </a:lnTo>
                <a:lnTo>
                  <a:pt x="1130300" y="2043430"/>
                </a:lnTo>
                <a:lnTo>
                  <a:pt x="1061720" y="1803400"/>
                </a:lnTo>
                <a:lnTo>
                  <a:pt x="1084580" y="1649730"/>
                </a:lnTo>
                <a:lnTo>
                  <a:pt x="341630" y="10160"/>
                </a:lnTo>
                <a:lnTo>
                  <a:pt x="114300" y="0"/>
                </a:lnTo>
                <a:close/>
              </a:path>
            </a:pathLst>
          </a:custGeom>
          <a:solidFill>
            <a:srgbClr val="6F3CF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7866379" y="231139"/>
            <a:ext cx="972820" cy="1530349"/>
          </a:xfrm>
          <a:custGeom>
            <a:avLst/>
            <a:gdLst/>
            <a:ahLst/>
            <a:cxnLst/>
            <a:rect l="l" t="t" r="r" b="b"/>
            <a:pathLst>
              <a:path w="972820" h="1530349">
                <a:moveTo>
                  <a:pt x="340360" y="0"/>
                </a:moveTo>
                <a:lnTo>
                  <a:pt x="90170" y="33019"/>
                </a:lnTo>
                <a:lnTo>
                  <a:pt x="0" y="74929"/>
                </a:lnTo>
                <a:lnTo>
                  <a:pt x="662940" y="1530349"/>
                </a:lnTo>
                <a:lnTo>
                  <a:pt x="797560" y="1416049"/>
                </a:lnTo>
                <a:lnTo>
                  <a:pt x="972820" y="1394459"/>
                </a:lnTo>
                <a:lnTo>
                  <a:pt x="340360" y="0"/>
                </a:lnTo>
                <a:close/>
              </a:path>
            </a:pathLst>
          </a:custGeom>
          <a:solidFill>
            <a:srgbClr val="FFB7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8680449" y="4159250"/>
            <a:ext cx="325120" cy="2265680"/>
          </a:xfrm>
          <a:custGeom>
            <a:avLst/>
            <a:gdLst/>
            <a:ahLst/>
            <a:cxnLst/>
            <a:rect l="l" t="t" r="r" b="b"/>
            <a:pathLst>
              <a:path w="325120" h="2265679">
                <a:moveTo>
                  <a:pt x="325120" y="0"/>
                </a:moveTo>
                <a:lnTo>
                  <a:pt x="241300" y="292100"/>
                </a:lnTo>
                <a:lnTo>
                  <a:pt x="143509" y="417830"/>
                </a:lnTo>
                <a:lnTo>
                  <a:pt x="33020" y="494030"/>
                </a:lnTo>
                <a:lnTo>
                  <a:pt x="0" y="655319"/>
                </a:lnTo>
                <a:lnTo>
                  <a:pt x="12700" y="801369"/>
                </a:lnTo>
                <a:lnTo>
                  <a:pt x="143509" y="1099820"/>
                </a:lnTo>
                <a:lnTo>
                  <a:pt x="172720" y="1211580"/>
                </a:lnTo>
                <a:lnTo>
                  <a:pt x="156209" y="1289050"/>
                </a:lnTo>
                <a:lnTo>
                  <a:pt x="76200" y="1351280"/>
                </a:lnTo>
                <a:lnTo>
                  <a:pt x="54609" y="1435100"/>
                </a:lnTo>
                <a:lnTo>
                  <a:pt x="76200" y="1560830"/>
                </a:lnTo>
                <a:lnTo>
                  <a:pt x="168909" y="1762760"/>
                </a:lnTo>
                <a:lnTo>
                  <a:pt x="190500" y="1930400"/>
                </a:lnTo>
                <a:lnTo>
                  <a:pt x="165100" y="2042160"/>
                </a:lnTo>
                <a:lnTo>
                  <a:pt x="33020" y="2189480"/>
                </a:lnTo>
                <a:lnTo>
                  <a:pt x="41909" y="2265680"/>
                </a:lnTo>
                <a:lnTo>
                  <a:pt x="143509" y="2180590"/>
                </a:lnTo>
                <a:lnTo>
                  <a:pt x="223520" y="2076450"/>
                </a:lnTo>
                <a:lnTo>
                  <a:pt x="257809" y="1882139"/>
                </a:lnTo>
                <a:lnTo>
                  <a:pt x="220979" y="1700530"/>
                </a:lnTo>
                <a:lnTo>
                  <a:pt x="130809" y="1511300"/>
                </a:lnTo>
                <a:lnTo>
                  <a:pt x="127000" y="1421130"/>
                </a:lnTo>
                <a:lnTo>
                  <a:pt x="228600" y="1323340"/>
                </a:lnTo>
                <a:lnTo>
                  <a:pt x="223520" y="1149350"/>
                </a:lnTo>
                <a:lnTo>
                  <a:pt x="114300" y="877569"/>
                </a:lnTo>
                <a:lnTo>
                  <a:pt x="67309" y="723900"/>
                </a:lnTo>
                <a:lnTo>
                  <a:pt x="72390" y="577850"/>
                </a:lnTo>
                <a:lnTo>
                  <a:pt x="165100" y="521969"/>
                </a:lnTo>
                <a:lnTo>
                  <a:pt x="250190" y="424180"/>
                </a:lnTo>
                <a:lnTo>
                  <a:pt x="313690" y="264160"/>
                </a:lnTo>
                <a:lnTo>
                  <a:pt x="325120" y="0"/>
                </a:lnTo>
                <a:close/>
              </a:path>
            </a:pathLst>
          </a:custGeom>
          <a:solidFill>
            <a:srgbClr val="6F3CF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40139" y="2115820"/>
            <a:ext cx="326389" cy="2592069"/>
          </a:xfrm>
          <a:custGeom>
            <a:avLst/>
            <a:gdLst/>
            <a:ahLst/>
            <a:cxnLst/>
            <a:rect l="l" t="t" r="r" b="b"/>
            <a:pathLst>
              <a:path w="326389" h="2592069">
                <a:moveTo>
                  <a:pt x="326389" y="0"/>
                </a:moveTo>
                <a:lnTo>
                  <a:pt x="241300" y="335279"/>
                </a:lnTo>
                <a:lnTo>
                  <a:pt x="144779" y="478789"/>
                </a:lnTo>
                <a:lnTo>
                  <a:pt x="34289" y="566419"/>
                </a:lnTo>
                <a:lnTo>
                  <a:pt x="0" y="749300"/>
                </a:lnTo>
                <a:lnTo>
                  <a:pt x="13969" y="916939"/>
                </a:lnTo>
                <a:lnTo>
                  <a:pt x="144779" y="1259839"/>
                </a:lnTo>
                <a:lnTo>
                  <a:pt x="173989" y="1386839"/>
                </a:lnTo>
                <a:lnTo>
                  <a:pt x="157479" y="1475739"/>
                </a:lnTo>
                <a:lnTo>
                  <a:pt x="77469" y="1545589"/>
                </a:lnTo>
                <a:lnTo>
                  <a:pt x="55879" y="1643379"/>
                </a:lnTo>
                <a:lnTo>
                  <a:pt x="77469" y="1786889"/>
                </a:lnTo>
                <a:lnTo>
                  <a:pt x="170179" y="2018029"/>
                </a:lnTo>
                <a:lnTo>
                  <a:pt x="191769" y="2208529"/>
                </a:lnTo>
                <a:lnTo>
                  <a:pt x="166369" y="2338069"/>
                </a:lnTo>
                <a:lnTo>
                  <a:pt x="34289" y="2505710"/>
                </a:lnTo>
                <a:lnTo>
                  <a:pt x="43179" y="2592069"/>
                </a:lnTo>
                <a:lnTo>
                  <a:pt x="144779" y="2495549"/>
                </a:lnTo>
                <a:lnTo>
                  <a:pt x="224789" y="2376169"/>
                </a:lnTo>
                <a:lnTo>
                  <a:pt x="259079" y="2153919"/>
                </a:lnTo>
                <a:lnTo>
                  <a:pt x="220979" y="1946909"/>
                </a:lnTo>
                <a:lnTo>
                  <a:pt x="132079" y="1731009"/>
                </a:lnTo>
                <a:lnTo>
                  <a:pt x="127000" y="1626869"/>
                </a:lnTo>
                <a:lnTo>
                  <a:pt x="229869" y="1515109"/>
                </a:lnTo>
                <a:lnTo>
                  <a:pt x="224789" y="1315719"/>
                </a:lnTo>
                <a:lnTo>
                  <a:pt x="115569" y="1004569"/>
                </a:lnTo>
                <a:lnTo>
                  <a:pt x="68579" y="828039"/>
                </a:lnTo>
                <a:lnTo>
                  <a:pt x="72389" y="660400"/>
                </a:lnTo>
                <a:lnTo>
                  <a:pt x="166369" y="596900"/>
                </a:lnTo>
                <a:lnTo>
                  <a:pt x="251459" y="485139"/>
                </a:lnTo>
                <a:lnTo>
                  <a:pt x="313689" y="303529"/>
                </a:lnTo>
                <a:lnTo>
                  <a:pt x="326389" y="0"/>
                </a:lnTo>
                <a:close/>
              </a:path>
            </a:pathLst>
          </a:custGeom>
          <a:solidFill>
            <a:srgbClr val="6F3CF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491219" y="1775459"/>
            <a:ext cx="341629" cy="354329"/>
          </a:xfrm>
          <a:custGeom>
            <a:avLst/>
            <a:gdLst/>
            <a:ahLst/>
            <a:cxnLst/>
            <a:rect l="l" t="t" r="r" b="b"/>
            <a:pathLst>
              <a:path w="341629" h="354329">
                <a:moveTo>
                  <a:pt x="25400" y="0"/>
                </a:moveTo>
                <a:lnTo>
                  <a:pt x="0" y="41910"/>
                </a:lnTo>
                <a:lnTo>
                  <a:pt x="152400" y="153669"/>
                </a:lnTo>
                <a:lnTo>
                  <a:pt x="330200" y="354329"/>
                </a:lnTo>
                <a:lnTo>
                  <a:pt x="341629" y="323850"/>
                </a:lnTo>
                <a:lnTo>
                  <a:pt x="189229" y="137160"/>
                </a:lnTo>
                <a:lnTo>
                  <a:pt x="2540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7852409" y="102870"/>
            <a:ext cx="280670" cy="146050"/>
          </a:xfrm>
          <a:custGeom>
            <a:avLst/>
            <a:gdLst/>
            <a:ahLst/>
            <a:cxnLst/>
            <a:rect l="l" t="t" r="r" b="b"/>
            <a:pathLst>
              <a:path w="280670" h="146050">
                <a:moveTo>
                  <a:pt x="210820" y="0"/>
                </a:moveTo>
                <a:lnTo>
                  <a:pt x="91440" y="33020"/>
                </a:lnTo>
                <a:lnTo>
                  <a:pt x="196850" y="59689"/>
                </a:lnTo>
                <a:lnTo>
                  <a:pt x="39370" y="109220"/>
                </a:lnTo>
                <a:lnTo>
                  <a:pt x="0" y="146050"/>
                </a:lnTo>
                <a:lnTo>
                  <a:pt x="156210" y="113029"/>
                </a:lnTo>
                <a:lnTo>
                  <a:pt x="280670" y="105409"/>
                </a:lnTo>
                <a:lnTo>
                  <a:pt x="2108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8054339" y="520700"/>
            <a:ext cx="372109" cy="715010"/>
          </a:xfrm>
          <a:custGeom>
            <a:avLst/>
            <a:gdLst/>
            <a:ahLst/>
            <a:cxnLst/>
            <a:rect l="l" t="t" r="r" b="b"/>
            <a:pathLst>
              <a:path w="372109" h="715010">
                <a:moveTo>
                  <a:pt x="21589" y="87629"/>
                </a:moveTo>
                <a:lnTo>
                  <a:pt x="43179" y="278129"/>
                </a:lnTo>
                <a:lnTo>
                  <a:pt x="149859" y="520700"/>
                </a:lnTo>
                <a:lnTo>
                  <a:pt x="264159" y="688339"/>
                </a:lnTo>
                <a:lnTo>
                  <a:pt x="336550" y="715010"/>
                </a:lnTo>
                <a:lnTo>
                  <a:pt x="363812" y="656589"/>
                </a:lnTo>
                <a:lnTo>
                  <a:pt x="297179" y="656589"/>
                </a:lnTo>
                <a:lnTo>
                  <a:pt x="224789" y="591820"/>
                </a:lnTo>
                <a:lnTo>
                  <a:pt x="100329" y="345439"/>
                </a:lnTo>
                <a:lnTo>
                  <a:pt x="21589" y="87629"/>
                </a:lnTo>
                <a:close/>
              </a:path>
              <a:path w="372109" h="715010">
                <a:moveTo>
                  <a:pt x="104227" y="39370"/>
                </a:moveTo>
                <a:lnTo>
                  <a:pt x="50800" y="39370"/>
                </a:lnTo>
                <a:lnTo>
                  <a:pt x="138429" y="152400"/>
                </a:lnTo>
                <a:lnTo>
                  <a:pt x="229869" y="316229"/>
                </a:lnTo>
                <a:lnTo>
                  <a:pt x="306069" y="544829"/>
                </a:lnTo>
                <a:lnTo>
                  <a:pt x="297179" y="656589"/>
                </a:lnTo>
                <a:lnTo>
                  <a:pt x="363812" y="656589"/>
                </a:lnTo>
                <a:lnTo>
                  <a:pt x="372109" y="638810"/>
                </a:lnTo>
                <a:lnTo>
                  <a:pt x="320039" y="439420"/>
                </a:lnTo>
                <a:lnTo>
                  <a:pt x="220979" y="214629"/>
                </a:lnTo>
                <a:lnTo>
                  <a:pt x="139700" y="73660"/>
                </a:lnTo>
                <a:lnTo>
                  <a:pt x="104227" y="39370"/>
                </a:lnTo>
                <a:close/>
              </a:path>
              <a:path w="372109" h="715010">
                <a:moveTo>
                  <a:pt x="63500" y="0"/>
                </a:moveTo>
                <a:lnTo>
                  <a:pt x="3809" y="0"/>
                </a:lnTo>
                <a:lnTo>
                  <a:pt x="0" y="67310"/>
                </a:lnTo>
                <a:lnTo>
                  <a:pt x="50800" y="39370"/>
                </a:lnTo>
                <a:lnTo>
                  <a:pt x="104227" y="39370"/>
                </a:lnTo>
                <a:lnTo>
                  <a:pt x="6350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7772399" y="270509"/>
            <a:ext cx="681990" cy="1480820"/>
          </a:xfrm>
          <a:custGeom>
            <a:avLst/>
            <a:gdLst/>
            <a:ahLst/>
            <a:cxnLst/>
            <a:rect l="l" t="t" r="r" b="b"/>
            <a:pathLst>
              <a:path w="681990" h="1480820">
                <a:moveTo>
                  <a:pt x="0" y="0"/>
                </a:moveTo>
                <a:lnTo>
                  <a:pt x="668020" y="1480820"/>
                </a:lnTo>
                <a:lnTo>
                  <a:pt x="681990" y="1394460"/>
                </a:lnTo>
                <a:lnTo>
                  <a:pt x="41909" y="127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7729219" y="39369"/>
            <a:ext cx="1168400" cy="2086609"/>
          </a:xfrm>
          <a:custGeom>
            <a:avLst/>
            <a:gdLst/>
            <a:ahLst/>
            <a:cxnLst/>
            <a:rect l="l" t="t" r="r" b="b"/>
            <a:pathLst>
              <a:path w="1168400" h="2086609">
                <a:moveTo>
                  <a:pt x="1104354" y="1868169"/>
                </a:moveTo>
                <a:lnTo>
                  <a:pt x="1060450" y="1868169"/>
                </a:lnTo>
                <a:lnTo>
                  <a:pt x="1111250" y="2030729"/>
                </a:lnTo>
                <a:lnTo>
                  <a:pt x="1096009" y="2085339"/>
                </a:lnTo>
                <a:lnTo>
                  <a:pt x="1168400" y="2086609"/>
                </a:lnTo>
                <a:lnTo>
                  <a:pt x="1104354" y="1868169"/>
                </a:lnTo>
                <a:close/>
              </a:path>
              <a:path w="1168400" h="2086609">
                <a:moveTo>
                  <a:pt x="1112276" y="1739900"/>
                </a:moveTo>
                <a:lnTo>
                  <a:pt x="1040129" y="1739900"/>
                </a:lnTo>
                <a:lnTo>
                  <a:pt x="979170" y="1789429"/>
                </a:lnTo>
                <a:lnTo>
                  <a:pt x="1028700" y="1827529"/>
                </a:lnTo>
                <a:lnTo>
                  <a:pt x="914400" y="1864359"/>
                </a:lnTo>
                <a:lnTo>
                  <a:pt x="958850" y="1897379"/>
                </a:lnTo>
                <a:lnTo>
                  <a:pt x="1060450" y="1868169"/>
                </a:lnTo>
                <a:lnTo>
                  <a:pt x="1104354" y="1868169"/>
                </a:lnTo>
                <a:lnTo>
                  <a:pt x="1097279" y="1844039"/>
                </a:lnTo>
                <a:lnTo>
                  <a:pt x="1112276" y="1739900"/>
                </a:lnTo>
                <a:close/>
              </a:path>
              <a:path w="1168400" h="2086609">
                <a:moveTo>
                  <a:pt x="1071019" y="1577339"/>
                </a:moveTo>
                <a:lnTo>
                  <a:pt x="877570" y="1577339"/>
                </a:lnTo>
                <a:lnTo>
                  <a:pt x="998220" y="1597659"/>
                </a:lnTo>
                <a:lnTo>
                  <a:pt x="815339" y="1675129"/>
                </a:lnTo>
                <a:lnTo>
                  <a:pt x="748029" y="1774189"/>
                </a:lnTo>
                <a:lnTo>
                  <a:pt x="975359" y="1677669"/>
                </a:lnTo>
                <a:lnTo>
                  <a:pt x="1116672" y="1677669"/>
                </a:lnTo>
                <a:lnTo>
                  <a:pt x="1071019" y="1577339"/>
                </a:lnTo>
                <a:close/>
              </a:path>
              <a:path w="1168400" h="2086609">
                <a:moveTo>
                  <a:pt x="1116672" y="1677669"/>
                </a:moveTo>
                <a:lnTo>
                  <a:pt x="975359" y="1677669"/>
                </a:lnTo>
                <a:lnTo>
                  <a:pt x="934720" y="1747519"/>
                </a:lnTo>
                <a:lnTo>
                  <a:pt x="1040129" y="1739900"/>
                </a:lnTo>
                <a:lnTo>
                  <a:pt x="1112276" y="1739900"/>
                </a:lnTo>
                <a:lnTo>
                  <a:pt x="1120139" y="1685289"/>
                </a:lnTo>
                <a:lnTo>
                  <a:pt x="1116672" y="1677669"/>
                </a:lnTo>
                <a:close/>
              </a:path>
              <a:path w="1168400" h="2086609">
                <a:moveTo>
                  <a:pt x="381020" y="60959"/>
                </a:moveTo>
                <a:lnTo>
                  <a:pt x="130809" y="60959"/>
                </a:lnTo>
                <a:lnTo>
                  <a:pt x="322579" y="63500"/>
                </a:lnTo>
                <a:lnTo>
                  <a:pt x="972820" y="1499869"/>
                </a:lnTo>
                <a:lnTo>
                  <a:pt x="822959" y="1558289"/>
                </a:lnTo>
                <a:lnTo>
                  <a:pt x="750570" y="1638300"/>
                </a:lnTo>
                <a:lnTo>
                  <a:pt x="877570" y="1577339"/>
                </a:lnTo>
                <a:lnTo>
                  <a:pt x="1071019" y="1577339"/>
                </a:lnTo>
                <a:lnTo>
                  <a:pt x="381020" y="60959"/>
                </a:lnTo>
                <a:close/>
              </a:path>
              <a:path w="1168400" h="2086609">
                <a:moveTo>
                  <a:pt x="127000" y="0"/>
                </a:moveTo>
                <a:lnTo>
                  <a:pt x="0" y="96520"/>
                </a:lnTo>
                <a:lnTo>
                  <a:pt x="130809" y="60959"/>
                </a:lnTo>
                <a:lnTo>
                  <a:pt x="381020" y="60959"/>
                </a:lnTo>
                <a:lnTo>
                  <a:pt x="361950" y="19050"/>
                </a:lnTo>
                <a:lnTo>
                  <a:pt x="12700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8392159" y="1452879"/>
            <a:ext cx="302260" cy="142240"/>
          </a:xfrm>
          <a:custGeom>
            <a:avLst/>
            <a:gdLst/>
            <a:ahLst/>
            <a:cxnLst/>
            <a:rect l="l" t="t" r="r" b="b"/>
            <a:pathLst>
              <a:path w="302260" h="142240">
                <a:moveTo>
                  <a:pt x="285750" y="0"/>
                </a:moveTo>
                <a:lnTo>
                  <a:pt x="152400" y="11430"/>
                </a:lnTo>
                <a:lnTo>
                  <a:pt x="0" y="107950"/>
                </a:lnTo>
                <a:lnTo>
                  <a:pt x="29210" y="142240"/>
                </a:lnTo>
                <a:lnTo>
                  <a:pt x="102870" y="71120"/>
                </a:lnTo>
                <a:lnTo>
                  <a:pt x="302260" y="29210"/>
                </a:lnTo>
                <a:lnTo>
                  <a:pt x="2857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8322309" y="1310640"/>
            <a:ext cx="320040" cy="154939"/>
          </a:xfrm>
          <a:custGeom>
            <a:avLst/>
            <a:gdLst/>
            <a:ahLst/>
            <a:cxnLst/>
            <a:rect l="l" t="t" r="r" b="b"/>
            <a:pathLst>
              <a:path w="320040" h="154939">
                <a:moveTo>
                  <a:pt x="290830" y="0"/>
                </a:moveTo>
                <a:lnTo>
                  <a:pt x="135890" y="31750"/>
                </a:lnTo>
                <a:lnTo>
                  <a:pt x="0" y="105410"/>
                </a:lnTo>
                <a:lnTo>
                  <a:pt x="17780" y="154939"/>
                </a:lnTo>
                <a:lnTo>
                  <a:pt x="132080" y="69850"/>
                </a:lnTo>
                <a:lnTo>
                  <a:pt x="320040" y="62230"/>
                </a:lnTo>
                <a:lnTo>
                  <a:pt x="29083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7890509" y="372109"/>
            <a:ext cx="330200" cy="148589"/>
          </a:xfrm>
          <a:custGeom>
            <a:avLst/>
            <a:gdLst/>
            <a:ahLst/>
            <a:cxnLst/>
            <a:rect l="l" t="t" r="r" b="b"/>
            <a:pathLst>
              <a:path w="330200" h="148589">
                <a:moveTo>
                  <a:pt x="302260" y="0"/>
                </a:moveTo>
                <a:lnTo>
                  <a:pt x="121920" y="26669"/>
                </a:lnTo>
                <a:lnTo>
                  <a:pt x="0" y="105410"/>
                </a:lnTo>
                <a:lnTo>
                  <a:pt x="21590" y="148589"/>
                </a:lnTo>
                <a:lnTo>
                  <a:pt x="125730" y="68579"/>
                </a:lnTo>
                <a:lnTo>
                  <a:pt x="330200" y="55879"/>
                </a:lnTo>
                <a:lnTo>
                  <a:pt x="3022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7834629" y="260350"/>
            <a:ext cx="325120" cy="151129"/>
          </a:xfrm>
          <a:custGeom>
            <a:avLst/>
            <a:gdLst/>
            <a:ahLst/>
            <a:cxnLst/>
            <a:rect l="l" t="t" r="r" b="b"/>
            <a:pathLst>
              <a:path w="325120" h="151129">
                <a:moveTo>
                  <a:pt x="300990" y="0"/>
                </a:moveTo>
                <a:lnTo>
                  <a:pt x="87629" y="41909"/>
                </a:lnTo>
                <a:lnTo>
                  <a:pt x="0" y="107950"/>
                </a:lnTo>
                <a:lnTo>
                  <a:pt x="29210" y="151129"/>
                </a:lnTo>
                <a:lnTo>
                  <a:pt x="114300" y="78740"/>
                </a:lnTo>
                <a:lnTo>
                  <a:pt x="325120" y="40640"/>
                </a:lnTo>
                <a:lnTo>
                  <a:pt x="30099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7730489" y="133349"/>
            <a:ext cx="67309" cy="152400"/>
          </a:xfrm>
          <a:custGeom>
            <a:avLst/>
            <a:gdLst/>
            <a:ahLst/>
            <a:cxnLst/>
            <a:rect l="l" t="t" r="r" b="b"/>
            <a:pathLst>
              <a:path w="67309" h="152400">
                <a:moveTo>
                  <a:pt x="0" y="0"/>
                </a:moveTo>
                <a:lnTo>
                  <a:pt x="67309" y="152400"/>
                </a:lnTo>
              </a:path>
            </a:pathLst>
          </a:custGeom>
          <a:ln w="38097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38100" y="5563869"/>
            <a:ext cx="1729739" cy="1031240"/>
          </a:xfrm>
          <a:custGeom>
            <a:avLst/>
            <a:gdLst/>
            <a:ahLst/>
            <a:cxnLst/>
            <a:rect l="l" t="t" r="r" b="b"/>
            <a:pathLst>
              <a:path w="1729739" h="1031240">
                <a:moveTo>
                  <a:pt x="1255712" y="996949"/>
                </a:moveTo>
                <a:lnTo>
                  <a:pt x="1094740" y="996949"/>
                </a:lnTo>
                <a:lnTo>
                  <a:pt x="1247140" y="1031239"/>
                </a:lnTo>
                <a:lnTo>
                  <a:pt x="1259840" y="1000759"/>
                </a:lnTo>
                <a:lnTo>
                  <a:pt x="1255712" y="996949"/>
                </a:lnTo>
                <a:close/>
              </a:path>
              <a:path w="1729739" h="1031240">
                <a:moveTo>
                  <a:pt x="111760" y="372109"/>
                </a:moveTo>
                <a:lnTo>
                  <a:pt x="36830" y="403859"/>
                </a:lnTo>
                <a:lnTo>
                  <a:pt x="0" y="505459"/>
                </a:lnTo>
                <a:lnTo>
                  <a:pt x="43180" y="618489"/>
                </a:lnTo>
                <a:lnTo>
                  <a:pt x="904240" y="1022349"/>
                </a:lnTo>
                <a:lnTo>
                  <a:pt x="1094740" y="996949"/>
                </a:lnTo>
                <a:lnTo>
                  <a:pt x="1255712" y="996949"/>
                </a:lnTo>
                <a:lnTo>
                  <a:pt x="1127760" y="878839"/>
                </a:lnTo>
                <a:lnTo>
                  <a:pt x="1103210" y="706119"/>
                </a:lnTo>
                <a:lnTo>
                  <a:pt x="882650" y="706119"/>
                </a:lnTo>
                <a:lnTo>
                  <a:pt x="111760" y="372109"/>
                </a:lnTo>
                <a:close/>
              </a:path>
              <a:path w="1729739" h="1031240">
                <a:moveTo>
                  <a:pt x="861060" y="0"/>
                </a:moveTo>
                <a:lnTo>
                  <a:pt x="760730" y="22859"/>
                </a:lnTo>
                <a:lnTo>
                  <a:pt x="704850" y="83819"/>
                </a:lnTo>
                <a:lnTo>
                  <a:pt x="744220" y="226059"/>
                </a:lnTo>
                <a:lnTo>
                  <a:pt x="524510" y="350519"/>
                </a:lnTo>
                <a:lnTo>
                  <a:pt x="781050" y="375919"/>
                </a:lnTo>
                <a:lnTo>
                  <a:pt x="882650" y="706119"/>
                </a:lnTo>
                <a:lnTo>
                  <a:pt x="1103210" y="706119"/>
                </a:lnTo>
                <a:lnTo>
                  <a:pt x="1056640" y="378459"/>
                </a:lnTo>
                <a:lnTo>
                  <a:pt x="1699260" y="261619"/>
                </a:lnTo>
                <a:lnTo>
                  <a:pt x="1727810" y="167639"/>
                </a:lnTo>
                <a:lnTo>
                  <a:pt x="1013460" y="167639"/>
                </a:lnTo>
                <a:lnTo>
                  <a:pt x="967740" y="25399"/>
                </a:lnTo>
                <a:lnTo>
                  <a:pt x="861060" y="0"/>
                </a:lnTo>
                <a:close/>
              </a:path>
              <a:path w="1729739" h="1031240">
                <a:moveTo>
                  <a:pt x="1666239" y="80009"/>
                </a:moveTo>
                <a:lnTo>
                  <a:pt x="1013460" y="167639"/>
                </a:lnTo>
                <a:lnTo>
                  <a:pt x="1727810" y="167639"/>
                </a:lnTo>
                <a:lnTo>
                  <a:pt x="1729739" y="161289"/>
                </a:lnTo>
                <a:lnTo>
                  <a:pt x="1666239" y="80009"/>
                </a:lnTo>
                <a:close/>
              </a:path>
            </a:pathLst>
          </a:custGeom>
          <a:solidFill>
            <a:srgbClr val="F7F7F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1621790" y="5687059"/>
            <a:ext cx="113029" cy="204470"/>
          </a:xfrm>
          <a:custGeom>
            <a:avLst/>
            <a:gdLst/>
            <a:ahLst/>
            <a:cxnLst/>
            <a:rect l="l" t="t" r="r" b="b"/>
            <a:pathLst>
              <a:path w="113029" h="204470">
                <a:moveTo>
                  <a:pt x="95249" y="0"/>
                </a:moveTo>
                <a:lnTo>
                  <a:pt x="0" y="5079"/>
                </a:lnTo>
                <a:lnTo>
                  <a:pt x="6349" y="204469"/>
                </a:lnTo>
                <a:lnTo>
                  <a:pt x="113029" y="184149"/>
                </a:lnTo>
                <a:lnTo>
                  <a:pt x="95249" y="0"/>
                </a:lnTo>
                <a:close/>
              </a:path>
            </a:pathLst>
          </a:custGeom>
          <a:solidFill>
            <a:srgbClr val="FFEE6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31750" y="5990589"/>
            <a:ext cx="1257300" cy="651510"/>
          </a:xfrm>
          <a:custGeom>
            <a:avLst/>
            <a:gdLst/>
            <a:ahLst/>
            <a:cxnLst/>
            <a:rect l="l" t="t" r="r" b="b"/>
            <a:pathLst>
              <a:path w="1257300" h="651509">
                <a:moveTo>
                  <a:pt x="1253370" y="624840"/>
                </a:moveTo>
                <a:lnTo>
                  <a:pt x="1070610" y="624840"/>
                </a:lnTo>
                <a:lnTo>
                  <a:pt x="1240790" y="651510"/>
                </a:lnTo>
                <a:lnTo>
                  <a:pt x="1257300" y="628650"/>
                </a:lnTo>
                <a:lnTo>
                  <a:pt x="1253370" y="624840"/>
                </a:lnTo>
                <a:close/>
              </a:path>
              <a:path w="1257300" h="651509">
                <a:moveTo>
                  <a:pt x="107950" y="0"/>
                </a:moveTo>
                <a:lnTo>
                  <a:pt x="35560" y="25400"/>
                </a:lnTo>
                <a:lnTo>
                  <a:pt x="0" y="119380"/>
                </a:lnTo>
                <a:lnTo>
                  <a:pt x="33019" y="236220"/>
                </a:lnTo>
                <a:lnTo>
                  <a:pt x="908050" y="643890"/>
                </a:lnTo>
                <a:lnTo>
                  <a:pt x="1070610" y="624840"/>
                </a:lnTo>
                <a:lnTo>
                  <a:pt x="1253370" y="624840"/>
                </a:lnTo>
                <a:lnTo>
                  <a:pt x="1131570" y="506730"/>
                </a:lnTo>
                <a:lnTo>
                  <a:pt x="1055370" y="411480"/>
                </a:lnTo>
                <a:lnTo>
                  <a:pt x="107950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204470" y="6045199"/>
            <a:ext cx="834389" cy="593090"/>
          </a:xfrm>
          <a:custGeom>
            <a:avLst/>
            <a:gdLst/>
            <a:ahLst/>
            <a:cxnLst/>
            <a:rect l="l" t="t" r="r" b="b"/>
            <a:pathLst>
              <a:path w="834389" h="593090">
                <a:moveTo>
                  <a:pt x="62229" y="0"/>
                </a:moveTo>
                <a:lnTo>
                  <a:pt x="0" y="100329"/>
                </a:lnTo>
                <a:lnTo>
                  <a:pt x="0" y="257809"/>
                </a:lnTo>
                <a:lnTo>
                  <a:pt x="732790" y="593090"/>
                </a:lnTo>
                <a:lnTo>
                  <a:pt x="746760" y="424180"/>
                </a:lnTo>
                <a:lnTo>
                  <a:pt x="834389" y="335280"/>
                </a:lnTo>
                <a:lnTo>
                  <a:pt x="62229" y="0"/>
                </a:lnTo>
                <a:close/>
              </a:path>
            </a:pathLst>
          </a:custGeom>
          <a:solidFill>
            <a:srgbClr val="FFB7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769619" y="5607049"/>
            <a:ext cx="214629" cy="193040"/>
          </a:xfrm>
          <a:custGeom>
            <a:avLst/>
            <a:gdLst/>
            <a:ahLst/>
            <a:cxnLst/>
            <a:rect l="l" t="t" r="r" b="b"/>
            <a:pathLst>
              <a:path w="214630" h="193039">
                <a:moveTo>
                  <a:pt x="125729" y="0"/>
                </a:moveTo>
                <a:lnTo>
                  <a:pt x="0" y="22859"/>
                </a:lnTo>
                <a:lnTo>
                  <a:pt x="25400" y="193040"/>
                </a:lnTo>
                <a:lnTo>
                  <a:pt x="129539" y="116840"/>
                </a:lnTo>
                <a:lnTo>
                  <a:pt x="214629" y="110490"/>
                </a:lnTo>
                <a:lnTo>
                  <a:pt x="198120" y="27940"/>
                </a:lnTo>
                <a:lnTo>
                  <a:pt x="125729" y="0"/>
                </a:lnTo>
                <a:close/>
              </a:path>
            </a:pathLst>
          </a:custGeom>
          <a:solidFill>
            <a:srgbClr val="00B1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1017270" y="6609079"/>
            <a:ext cx="120650" cy="177800"/>
          </a:xfrm>
          <a:custGeom>
            <a:avLst/>
            <a:gdLst/>
            <a:ahLst/>
            <a:cxnLst/>
            <a:rect l="l" t="t" r="r" b="b"/>
            <a:pathLst>
              <a:path w="120650" h="177800">
                <a:moveTo>
                  <a:pt x="57150" y="0"/>
                </a:moveTo>
                <a:lnTo>
                  <a:pt x="0" y="6350"/>
                </a:lnTo>
                <a:lnTo>
                  <a:pt x="120650" y="177800"/>
                </a:lnTo>
                <a:lnTo>
                  <a:pt x="120650" y="2540"/>
                </a:lnTo>
                <a:lnTo>
                  <a:pt x="57150" y="0"/>
                </a:lnTo>
                <a:close/>
              </a:path>
            </a:pathLst>
          </a:custGeom>
          <a:solidFill>
            <a:srgbClr val="00B1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800100" y="5726429"/>
            <a:ext cx="306069" cy="608329"/>
          </a:xfrm>
          <a:custGeom>
            <a:avLst/>
            <a:gdLst/>
            <a:ahLst/>
            <a:cxnLst/>
            <a:rect l="l" t="t" r="r" b="b"/>
            <a:pathLst>
              <a:path w="306069" h="608329">
                <a:moveTo>
                  <a:pt x="68580" y="0"/>
                </a:moveTo>
                <a:lnTo>
                  <a:pt x="0" y="62230"/>
                </a:lnTo>
                <a:lnTo>
                  <a:pt x="120650" y="538480"/>
                </a:lnTo>
                <a:lnTo>
                  <a:pt x="220980" y="572770"/>
                </a:lnTo>
                <a:lnTo>
                  <a:pt x="306069" y="608330"/>
                </a:lnTo>
                <a:lnTo>
                  <a:pt x="184150" y="3810"/>
                </a:lnTo>
                <a:lnTo>
                  <a:pt x="68580" y="0"/>
                </a:lnTo>
                <a:close/>
              </a:path>
            </a:pathLst>
          </a:custGeom>
          <a:solidFill>
            <a:srgbClr val="FFB7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1060449" y="5698489"/>
            <a:ext cx="577850" cy="276859"/>
          </a:xfrm>
          <a:custGeom>
            <a:avLst/>
            <a:gdLst/>
            <a:ahLst/>
            <a:cxnLst/>
            <a:rect l="l" t="t" r="r" b="b"/>
            <a:pathLst>
              <a:path w="577850" h="276860">
                <a:moveTo>
                  <a:pt x="548640" y="0"/>
                </a:moveTo>
                <a:lnTo>
                  <a:pt x="0" y="83820"/>
                </a:lnTo>
                <a:lnTo>
                  <a:pt x="21590" y="276860"/>
                </a:lnTo>
                <a:lnTo>
                  <a:pt x="567689" y="187960"/>
                </a:lnTo>
                <a:lnTo>
                  <a:pt x="577850" y="34290"/>
                </a:lnTo>
                <a:lnTo>
                  <a:pt x="548640" y="0"/>
                </a:lnTo>
                <a:close/>
              </a:path>
            </a:pathLst>
          </a:custGeom>
          <a:solidFill>
            <a:srgbClr val="FFB7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551179" y="5862319"/>
            <a:ext cx="247650" cy="106680"/>
          </a:xfrm>
          <a:custGeom>
            <a:avLst/>
            <a:gdLst/>
            <a:ahLst/>
            <a:cxnLst/>
            <a:rect l="l" t="t" r="r" b="b"/>
            <a:pathLst>
              <a:path w="247650" h="106679">
                <a:moveTo>
                  <a:pt x="215900" y="0"/>
                </a:moveTo>
                <a:lnTo>
                  <a:pt x="0" y="62229"/>
                </a:lnTo>
                <a:lnTo>
                  <a:pt x="247650" y="106679"/>
                </a:lnTo>
                <a:lnTo>
                  <a:pt x="215900" y="0"/>
                </a:lnTo>
                <a:close/>
              </a:path>
            </a:pathLst>
          </a:custGeom>
          <a:solidFill>
            <a:srgbClr val="FFEE6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791210" y="5694679"/>
            <a:ext cx="250190" cy="137159"/>
          </a:xfrm>
          <a:custGeom>
            <a:avLst/>
            <a:gdLst/>
            <a:ahLst/>
            <a:cxnLst/>
            <a:rect l="l" t="t" r="r" b="b"/>
            <a:pathLst>
              <a:path w="250190" h="137160">
                <a:moveTo>
                  <a:pt x="170180" y="0"/>
                </a:moveTo>
                <a:lnTo>
                  <a:pt x="91440" y="7620"/>
                </a:lnTo>
                <a:lnTo>
                  <a:pt x="0" y="83820"/>
                </a:lnTo>
                <a:lnTo>
                  <a:pt x="10160" y="137160"/>
                </a:lnTo>
                <a:lnTo>
                  <a:pt x="59690" y="78740"/>
                </a:lnTo>
                <a:lnTo>
                  <a:pt x="133350" y="52070"/>
                </a:lnTo>
                <a:lnTo>
                  <a:pt x="243998" y="52070"/>
                </a:lnTo>
                <a:lnTo>
                  <a:pt x="233680" y="20320"/>
                </a:lnTo>
                <a:lnTo>
                  <a:pt x="170180" y="0"/>
                </a:lnTo>
                <a:close/>
              </a:path>
              <a:path w="250190" h="137160">
                <a:moveTo>
                  <a:pt x="243998" y="52070"/>
                </a:moveTo>
                <a:lnTo>
                  <a:pt x="133350" y="52070"/>
                </a:lnTo>
                <a:lnTo>
                  <a:pt x="250190" y="71120"/>
                </a:lnTo>
                <a:lnTo>
                  <a:pt x="243998" y="5207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1009649" y="6567169"/>
            <a:ext cx="182880" cy="212090"/>
          </a:xfrm>
          <a:custGeom>
            <a:avLst/>
            <a:gdLst/>
            <a:ahLst/>
            <a:cxnLst/>
            <a:rect l="l" t="t" r="r" b="b"/>
            <a:pathLst>
              <a:path w="182880" h="212090">
                <a:moveTo>
                  <a:pt x="55880" y="2539"/>
                </a:moveTo>
                <a:lnTo>
                  <a:pt x="0" y="31749"/>
                </a:lnTo>
                <a:lnTo>
                  <a:pt x="127000" y="212089"/>
                </a:lnTo>
                <a:lnTo>
                  <a:pt x="182880" y="199389"/>
                </a:lnTo>
                <a:lnTo>
                  <a:pt x="181411" y="156209"/>
                </a:lnTo>
                <a:lnTo>
                  <a:pt x="142240" y="156209"/>
                </a:lnTo>
                <a:lnTo>
                  <a:pt x="55880" y="2539"/>
                </a:lnTo>
                <a:close/>
              </a:path>
              <a:path w="182880" h="212090">
                <a:moveTo>
                  <a:pt x="132080" y="0"/>
                </a:moveTo>
                <a:lnTo>
                  <a:pt x="142240" y="156209"/>
                </a:lnTo>
                <a:lnTo>
                  <a:pt x="181411" y="156209"/>
                </a:lnTo>
                <a:lnTo>
                  <a:pt x="176530" y="12699"/>
                </a:lnTo>
                <a:lnTo>
                  <a:pt x="13208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1593849" y="5654039"/>
            <a:ext cx="68580" cy="186690"/>
          </a:xfrm>
          <a:custGeom>
            <a:avLst/>
            <a:gdLst/>
            <a:ahLst/>
            <a:cxnLst/>
            <a:rect l="l" t="t" r="r" b="b"/>
            <a:pathLst>
              <a:path w="68580" h="186689">
                <a:moveTo>
                  <a:pt x="35560" y="0"/>
                </a:moveTo>
                <a:lnTo>
                  <a:pt x="0" y="15240"/>
                </a:lnTo>
                <a:lnTo>
                  <a:pt x="27940" y="73660"/>
                </a:lnTo>
                <a:lnTo>
                  <a:pt x="34289" y="123190"/>
                </a:lnTo>
                <a:lnTo>
                  <a:pt x="21590" y="186690"/>
                </a:lnTo>
                <a:lnTo>
                  <a:pt x="63500" y="175260"/>
                </a:lnTo>
                <a:lnTo>
                  <a:pt x="68580" y="92710"/>
                </a:lnTo>
                <a:lnTo>
                  <a:pt x="355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120649" y="5924549"/>
            <a:ext cx="944880" cy="397509"/>
          </a:xfrm>
          <a:custGeom>
            <a:avLst/>
            <a:gdLst/>
            <a:ahLst/>
            <a:cxnLst/>
            <a:rect l="l" t="t" r="r" b="b"/>
            <a:pathLst>
              <a:path w="944880" h="397510">
                <a:moveTo>
                  <a:pt x="78739" y="0"/>
                </a:moveTo>
                <a:lnTo>
                  <a:pt x="0" y="20319"/>
                </a:lnTo>
                <a:lnTo>
                  <a:pt x="854710" y="397509"/>
                </a:lnTo>
                <a:lnTo>
                  <a:pt x="944880" y="388620"/>
                </a:lnTo>
                <a:lnTo>
                  <a:pt x="787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412750" y="6168389"/>
            <a:ext cx="382711" cy="236219"/>
          </a:xfrm>
          <a:custGeom>
            <a:avLst/>
            <a:gdLst/>
            <a:ahLst/>
            <a:cxnLst/>
            <a:rect l="l" t="t" r="r" b="b"/>
            <a:pathLst>
              <a:path w="382711" h="236220">
                <a:moveTo>
                  <a:pt x="39370" y="63500"/>
                </a:moveTo>
                <a:lnTo>
                  <a:pt x="85090" y="129540"/>
                </a:lnTo>
                <a:lnTo>
                  <a:pt x="215900" y="214630"/>
                </a:lnTo>
                <a:lnTo>
                  <a:pt x="369570" y="236220"/>
                </a:lnTo>
                <a:lnTo>
                  <a:pt x="382711" y="193040"/>
                </a:lnTo>
                <a:lnTo>
                  <a:pt x="349250" y="193040"/>
                </a:lnTo>
                <a:lnTo>
                  <a:pt x="259079" y="182880"/>
                </a:lnTo>
                <a:lnTo>
                  <a:pt x="110490" y="115570"/>
                </a:lnTo>
                <a:lnTo>
                  <a:pt x="39370" y="63500"/>
                </a:lnTo>
                <a:close/>
              </a:path>
              <a:path w="382711" h="236220">
                <a:moveTo>
                  <a:pt x="0" y="0"/>
                </a:moveTo>
                <a:lnTo>
                  <a:pt x="11429" y="26670"/>
                </a:lnTo>
                <a:lnTo>
                  <a:pt x="127000" y="52070"/>
                </a:lnTo>
                <a:lnTo>
                  <a:pt x="256540" y="109220"/>
                </a:lnTo>
                <a:lnTo>
                  <a:pt x="349250" y="193040"/>
                </a:lnTo>
                <a:lnTo>
                  <a:pt x="382711" y="193040"/>
                </a:lnTo>
                <a:lnTo>
                  <a:pt x="387350" y="177800"/>
                </a:lnTo>
                <a:lnTo>
                  <a:pt x="312420" y="95250"/>
                </a:lnTo>
                <a:lnTo>
                  <a:pt x="134620" y="1397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896620" y="5841999"/>
            <a:ext cx="170180" cy="377190"/>
          </a:xfrm>
          <a:custGeom>
            <a:avLst/>
            <a:gdLst/>
            <a:ahLst/>
            <a:cxnLst/>
            <a:rect l="l" t="t" r="r" b="b"/>
            <a:pathLst>
              <a:path w="170180" h="377189">
                <a:moveTo>
                  <a:pt x="19050" y="0"/>
                </a:moveTo>
                <a:lnTo>
                  <a:pt x="0" y="44450"/>
                </a:lnTo>
                <a:lnTo>
                  <a:pt x="24130" y="271780"/>
                </a:lnTo>
                <a:lnTo>
                  <a:pt x="77470" y="377190"/>
                </a:lnTo>
                <a:lnTo>
                  <a:pt x="170180" y="355600"/>
                </a:lnTo>
                <a:lnTo>
                  <a:pt x="85090" y="257809"/>
                </a:lnTo>
                <a:lnTo>
                  <a:pt x="63500" y="151130"/>
                </a:lnTo>
                <a:lnTo>
                  <a:pt x="72390" y="19050"/>
                </a:lnTo>
                <a:lnTo>
                  <a:pt x="190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1061720" y="6426199"/>
            <a:ext cx="119380" cy="137160"/>
          </a:xfrm>
          <a:custGeom>
            <a:avLst/>
            <a:gdLst/>
            <a:ahLst/>
            <a:cxnLst/>
            <a:rect l="l" t="t" r="r" b="b"/>
            <a:pathLst>
              <a:path w="119380" h="137159">
                <a:moveTo>
                  <a:pt x="87630" y="0"/>
                </a:moveTo>
                <a:lnTo>
                  <a:pt x="31750" y="52070"/>
                </a:lnTo>
                <a:lnTo>
                  <a:pt x="0" y="137160"/>
                </a:lnTo>
                <a:lnTo>
                  <a:pt x="63500" y="127000"/>
                </a:lnTo>
                <a:lnTo>
                  <a:pt x="81280" y="67310"/>
                </a:lnTo>
                <a:lnTo>
                  <a:pt x="119380" y="21590"/>
                </a:lnTo>
                <a:lnTo>
                  <a:pt x="8763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7620" y="5918199"/>
            <a:ext cx="1337310" cy="698500"/>
          </a:xfrm>
          <a:custGeom>
            <a:avLst/>
            <a:gdLst/>
            <a:ahLst/>
            <a:cxnLst/>
            <a:rect l="l" t="t" r="r" b="b"/>
            <a:pathLst>
              <a:path w="1337310" h="698500">
                <a:moveTo>
                  <a:pt x="1316679" y="662940"/>
                </a:moveTo>
                <a:lnTo>
                  <a:pt x="1129030" y="662940"/>
                </a:lnTo>
                <a:lnTo>
                  <a:pt x="1282700" y="698500"/>
                </a:lnTo>
                <a:lnTo>
                  <a:pt x="1316679" y="662940"/>
                </a:lnTo>
                <a:close/>
              </a:path>
              <a:path w="1337310" h="698500">
                <a:moveTo>
                  <a:pt x="171450" y="0"/>
                </a:moveTo>
                <a:lnTo>
                  <a:pt x="123190" y="0"/>
                </a:lnTo>
                <a:lnTo>
                  <a:pt x="49530" y="40640"/>
                </a:lnTo>
                <a:lnTo>
                  <a:pt x="0" y="165100"/>
                </a:lnTo>
                <a:lnTo>
                  <a:pt x="53340" y="284480"/>
                </a:lnTo>
                <a:lnTo>
                  <a:pt x="938530" y="688340"/>
                </a:lnTo>
                <a:lnTo>
                  <a:pt x="1129030" y="662940"/>
                </a:lnTo>
                <a:lnTo>
                  <a:pt x="1316679" y="662940"/>
                </a:lnTo>
                <a:lnTo>
                  <a:pt x="1332455" y="646430"/>
                </a:lnTo>
                <a:lnTo>
                  <a:pt x="967740" y="646430"/>
                </a:lnTo>
                <a:lnTo>
                  <a:pt x="971808" y="627380"/>
                </a:lnTo>
                <a:lnTo>
                  <a:pt x="904240" y="627380"/>
                </a:lnTo>
                <a:lnTo>
                  <a:pt x="85090" y="245109"/>
                </a:lnTo>
                <a:lnTo>
                  <a:pt x="63500" y="170179"/>
                </a:lnTo>
                <a:lnTo>
                  <a:pt x="81280" y="74930"/>
                </a:lnTo>
                <a:lnTo>
                  <a:pt x="171450" y="0"/>
                </a:lnTo>
                <a:close/>
              </a:path>
              <a:path w="1337310" h="698500">
                <a:moveTo>
                  <a:pt x="1121410" y="624840"/>
                </a:moveTo>
                <a:lnTo>
                  <a:pt x="967740" y="646430"/>
                </a:lnTo>
                <a:lnTo>
                  <a:pt x="1332455" y="646430"/>
                </a:lnTo>
                <a:lnTo>
                  <a:pt x="1336096" y="642620"/>
                </a:lnTo>
                <a:lnTo>
                  <a:pt x="1252220" y="642620"/>
                </a:lnTo>
                <a:lnTo>
                  <a:pt x="1121410" y="624840"/>
                </a:lnTo>
                <a:close/>
              </a:path>
              <a:path w="1337310" h="698500">
                <a:moveTo>
                  <a:pt x="1134110" y="406400"/>
                </a:moveTo>
                <a:lnTo>
                  <a:pt x="1087120" y="417830"/>
                </a:lnTo>
                <a:lnTo>
                  <a:pt x="1141730" y="527050"/>
                </a:lnTo>
                <a:lnTo>
                  <a:pt x="1252220" y="642620"/>
                </a:lnTo>
                <a:lnTo>
                  <a:pt x="1336096" y="642620"/>
                </a:lnTo>
                <a:lnTo>
                  <a:pt x="1337310" y="641350"/>
                </a:lnTo>
                <a:lnTo>
                  <a:pt x="1192530" y="527050"/>
                </a:lnTo>
                <a:lnTo>
                  <a:pt x="1134110" y="406400"/>
                </a:lnTo>
                <a:close/>
              </a:path>
              <a:path w="1337310" h="698500">
                <a:moveTo>
                  <a:pt x="1061720" y="426720"/>
                </a:moveTo>
                <a:lnTo>
                  <a:pt x="985520" y="438150"/>
                </a:lnTo>
                <a:lnTo>
                  <a:pt x="924560" y="521970"/>
                </a:lnTo>
                <a:lnTo>
                  <a:pt x="904240" y="627380"/>
                </a:lnTo>
                <a:lnTo>
                  <a:pt x="971808" y="627380"/>
                </a:lnTo>
                <a:lnTo>
                  <a:pt x="995680" y="515620"/>
                </a:lnTo>
                <a:lnTo>
                  <a:pt x="1061720" y="42672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167639" y="5985509"/>
            <a:ext cx="127000" cy="265430"/>
          </a:xfrm>
          <a:custGeom>
            <a:avLst/>
            <a:gdLst/>
            <a:ahLst/>
            <a:cxnLst/>
            <a:rect l="l" t="t" r="r" b="b"/>
            <a:pathLst>
              <a:path w="127000" h="265429">
                <a:moveTo>
                  <a:pt x="92710" y="0"/>
                </a:moveTo>
                <a:lnTo>
                  <a:pt x="15240" y="83819"/>
                </a:lnTo>
                <a:lnTo>
                  <a:pt x="0" y="181609"/>
                </a:lnTo>
                <a:lnTo>
                  <a:pt x="26670" y="247649"/>
                </a:lnTo>
                <a:lnTo>
                  <a:pt x="74930" y="265429"/>
                </a:lnTo>
                <a:lnTo>
                  <a:pt x="60960" y="120649"/>
                </a:lnTo>
                <a:lnTo>
                  <a:pt x="127000" y="12699"/>
                </a:lnTo>
                <a:lnTo>
                  <a:pt x="927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712469" y="5539739"/>
            <a:ext cx="511810" cy="943610"/>
          </a:xfrm>
          <a:custGeom>
            <a:avLst/>
            <a:gdLst/>
            <a:ahLst/>
            <a:cxnLst/>
            <a:rect l="l" t="t" r="r" b="b"/>
            <a:pathLst>
              <a:path w="511810" h="943610">
                <a:moveTo>
                  <a:pt x="319316" y="48260"/>
                </a:moveTo>
                <a:lnTo>
                  <a:pt x="180339" y="48260"/>
                </a:lnTo>
                <a:lnTo>
                  <a:pt x="283210" y="77470"/>
                </a:lnTo>
                <a:lnTo>
                  <a:pt x="441960" y="866140"/>
                </a:lnTo>
                <a:lnTo>
                  <a:pt x="511810" y="943610"/>
                </a:lnTo>
                <a:lnTo>
                  <a:pt x="319316" y="48260"/>
                </a:lnTo>
                <a:close/>
              </a:path>
              <a:path w="511810" h="943610">
                <a:moveTo>
                  <a:pt x="205739" y="0"/>
                </a:moveTo>
                <a:lnTo>
                  <a:pt x="64770" y="30480"/>
                </a:lnTo>
                <a:lnTo>
                  <a:pt x="0" y="99060"/>
                </a:lnTo>
                <a:lnTo>
                  <a:pt x="173989" y="711200"/>
                </a:lnTo>
                <a:lnTo>
                  <a:pt x="243839" y="734060"/>
                </a:lnTo>
                <a:lnTo>
                  <a:pt x="60959" y="111760"/>
                </a:lnTo>
                <a:lnTo>
                  <a:pt x="95250" y="58420"/>
                </a:lnTo>
                <a:lnTo>
                  <a:pt x="180339" y="48260"/>
                </a:lnTo>
                <a:lnTo>
                  <a:pt x="319316" y="48260"/>
                </a:lnTo>
                <a:lnTo>
                  <a:pt x="318770" y="45720"/>
                </a:lnTo>
                <a:lnTo>
                  <a:pt x="2057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916940" y="5793739"/>
            <a:ext cx="152400" cy="401319"/>
          </a:xfrm>
          <a:custGeom>
            <a:avLst/>
            <a:gdLst/>
            <a:ahLst/>
            <a:cxnLst/>
            <a:rect l="l" t="t" r="r" b="b"/>
            <a:pathLst>
              <a:path w="152400" h="401320">
                <a:moveTo>
                  <a:pt x="50800" y="0"/>
                </a:moveTo>
                <a:lnTo>
                  <a:pt x="0" y="21590"/>
                </a:lnTo>
                <a:lnTo>
                  <a:pt x="60959" y="154940"/>
                </a:lnTo>
                <a:lnTo>
                  <a:pt x="90169" y="252730"/>
                </a:lnTo>
                <a:lnTo>
                  <a:pt x="92709" y="401320"/>
                </a:lnTo>
                <a:lnTo>
                  <a:pt x="152400" y="401320"/>
                </a:lnTo>
                <a:lnTo>
                  <a:pt x="148590" y="287020"/>
                </a:lnTo>
                <a:lnTo>
                  <a:pt x="128269" y="165100"/>
                </a:lnTo>
                <a:lnTo>
                  <a:pt x="78740" y="46990"/>
                </a:lnTo>
                <a:lnTo>
                  <a:pt x="5080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520700" y="5761989"/>
            <a:ext cx="309880" cy="215900"/>
          </a:xfrm>
          <a:custGeom>
            <a:avLst/>
            <a:gdLst/>
            <a:ahLst/>
            <a:cxnLst/>
            <a:rect l="l" t="t" r="r" b="b"/>
            <a:pathLst>
              <a:path w="309880" h="215900">
                <a:moveTo>
                  <a:pt x="236220" y="0"/>
                </a:moveTo>
                <a:lnTo>
                  <a:pt x="204470" y="13970"/>
                </a:lnTo>
                <a:lnTo>
                  <a:pt x="200659" y="53340"/>
                </a:lnTo>
                <a:lnTo>
                  <a:pt x="0" y="135890"/>
                </a:lnTo>
                <a:lnTo>
                  <a:pt x="0" y="177800"/>
                </a:lnTo>
                <a:lnTo>
                  <a:pt x="224790" y="180340"/>
                </a:lnTo>
                <a:lnTo>
                  <a:pt x="254000" y="215900"/>
                </a:lnTo>
                <a:lnTo>
                  <a:pt x="309880" y="213360"/>
                </a:lnTo>
                <a:lnTo>
                  <a:pt x="303530" y="152400"/>
                </a:lnTo>
                <a:lnTo>
                  <a:pt x="91440" y="140970"/>
                </a:lnTo>
                <a:lnTo>
                  <a:pt x="264159" y="71120"/>
                </a:lnTo>
                <a:lnTo>
                  <a:pt x="2362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1043940" y="5617209"/>
            <a:ext cx="748029" cy="335280"/>
          </a:xfrm>
          <a:custGeom>
            <a:avLst/>
            <a:gdLst/>
            <a:ahLst/>
            <a:cxnLst/>
            <a:rect l="l" t="t" r="r" b="b"/>
            <a:pathLst>
              <a:path w="748029" h="335279">
                <a:moveTo>
                  <a:pt x="722841" y="44449"/>
                </a:moveTo>
                <a:lnTo>
                  <a:pt x="668020" y="44449"/>
                </a:lnTo>
                <a:lnTo>
                  <a:pt x="709929" y="114299"/>
                </a:lnTo>
                <a:lnTo>
                  <a:pt x="685799" y="191769"/>
                </a:lnTo>
                <a:lnTo>
                  <a:pt x="41909" y="303529"/>
                </a:lnTo>
                <a:lnTo>
                  <a:pt x="45719" y="335279"/>
                </a:lnTo>
                <a:lnTo>
                  <a:pt x="718820" y="223519"/>
                </a:lnTo>
                <a:lnTo>
                  <a:pt x="748029" y="143509"/>
                </a:lnTo>
                <a:lnTo>
                  <a:pt x="736599" y="60959"/>
                </a:lnTo>
                <a:lnTo>
                  <a:pt x="722841" y="44449"/>
                </a:lnTo>
                <a:close/>
              </a:path>
              <a:path w="748029" h="335279">
                <a:moveTo>
                  <a:pt x="685799" y="0"/>
                </a:moveTo>
                <a:lnTo>
                  <a:pt x="0" y="102869"/>
                </a:lnTo>
                <a:lnTo>
                  <a:pt x="0" y="146049"/>
                </a:lnTo>
                <a:lnTo>
                  <a:pt x="668020" y="44449"/>
                </a:lnTo>
                <a:lnTo>
                  <a:pt x="722841" y="44449"/>
                </a:lnTo>
                <a:lnTo>
                  <a:pt x="68579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1137920" y="5723889"/>
            <a:ext cx="389890" cy="137159"/>
          </a:xfrm>
          <a:custGeom>
            <a:avLst/>
            <a:gdLst/>
            <a:ahLst/>
            <a:cxnLst/>
            <a:rect l="l" t="t" r="r" b="b"/>
            <a:pathLst>
              <a:path w="389890" h="137160">
                <a:moveTo>
                  <a:pt x="381567" y="41910"/>
                </a:moveTo>
                <a:lnTo>
                  <a:pt x="331470" y="41910"/>
                </a:lnTo>
                <a:lnTo>
                  <a:pt x="213360" y="87630"/>
                </a:lnTo>
                <a:lnTo>
                  <a:pt x="113030" y="100330"/>
                </a:lnTo>
                <a:lnTo>
                  <a:pt x="0" y="100330"/>
                </a:lnTo>
                <a:lnTo>
                  <a:pt x="53340" y="137160"/>
                </a:lnTo>
                <a:lnTo>
                  <a:pt x="176530" y="132080"/>
                </a:lnTo>
                <a:lnTo>
                  <a:pt x="334010" y="92710"/>
                </a:lnTo>
                <a:lnTo>
                  <a:pt x="381567" y="41910"/>
                </a:lnTo>
                <a:close/>
              </a:path>
              <a:path w="389890" h="137160">
                <a:moveTo>
                  <a:pt x="201930" y="0"/>
                </a:moveTo>
                <a:lnTo>
                  <a:pt x="87630" y="10160"/>
                </a:lnTo>
                <a:lnTo>
                  <a:pt x="12700" y="60960"/>
                </a:lnTo>
                <a:lnTo>
                  <a:pt x="90170" y="76200"/>
                </a:lnTo>
                <a:lnTo>
                  <a:pt x="219710" y="41910"/>
                </a:lnTo>
                <a:lnTo>
                  <a:pt x="381567" y="41910"/>
                </a:lnTo>
                <a:lnTo>
                  <a:pt x="389890" y="33020"/>
                </a:lnTo>
                <a:lnTo>
                  <a:pt x="353060" y="2540"/>
                </a:lnTo>
                <a:lnTo>
                  <a:pt x="20193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9" name="object 39"/>
          <p:cNvSpPr txBox="1"/>
          <p:nvPr/>
        </p:nvSpPr>
        <p:spPr>
          <a:xfrm>
            <a:off x="3308604" y="172102"/>
            <a:ext cx="2574578" cy="55131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4340"/>
              </a:lnSpc>
              <a:spcBef>
                <a:spcPts val="217"/>
              </a:spcBef>
              <a:tabLst>
                <a:tab pos="965200" algn="l"/>
              </a:tabLst>
            </a:pPr>
            <a:r>
              <a:rPr sz="6000" spc="4" baseline="1195" dirty="0" smtClean="0">
                <a:latin typeface="Comic Sans MS"/>
                <a:cs typeface="Comic Sans MS"/>
              </a:rPr>
              <a:t>t</a:t>
            </a:r>
            <a:r>
              <a:rPr sz="6000" spc="-9" baseline="1195" dirty="0" smtClean="0">
                <a:latin typeface="Comic Sans MS"/>
                <a:cs typeface="Comic Sans MS"/>
              </a:rPr>
              <a:t>h</a:t>
            </a:r>
            <a:r>
              <a:rPr sz="6000" spc="0" baseline="1195" dirty="0" smtClean="0">
                <a:latin typeface="Comic Sans MS"/>
                <a:cs typeface="Comic Sans MS"/>
              </a:rPr>
              <a:t>e	</a:t>
            </a:r>
            <a:r>
              <a:rPr sz="6225" spc="-9" baseline="1152" dirty="0" smtClean="0">
                <a:latin typeface="Comic Sans MS"/>
                <a:cs typeface="Comic Sans MS"/>
              </a:rPr>
              <a:t>P</a:t>
            </a:r>
            <a:r>
              <a:rPr sz="6225" spc="0" baseline="1152" dirty="0" smtClean="0">
                <a:latin typeface="Comic Sans MS"/>
                <a:cs typeface="Comic Sans MS"/>
              </a:rPr>
              <a:t>eo</a:t>
            </a:r>
            <a:r>
              <a:rPr sz="6225" spc="-9" baseline="1152" dirty="0" smtClean="0">
                <a:latin typeface="Comic Sans MS"/>
                <a:cs typeface="Comic Sans MS"/>
              </a:rPr>
              <a:t>p</a:t>
            </a:r>
            <a:r>
              <a:rPr sz="6225" spc="0" baseline="1152" dirty="0" smtClean="0">
                <a:latin typeface="Comic Sans MS"/>
                <a:cs typeface="Comic Sans MS"/>
              </a:rPr>
              <a:t>le</a:t>
            </a:r>
            <a:endParaRPr sz="4150">
              <a:latin typeface="Comic Sans MS"/>
              <a:cs typeface="Comic Sans MS"/>
            </a:endParaRPr>
          </a:p>
        </p:txBody>
      </p:sp>
      <p:sp>
        <p:nvSpPr>
          <p:cNvPr id="40" name="object 40"/>
          <p:cNvSpPr txBox="1"/>
          <p:nvPr/>
        </p:nvSpPr>
        <p:spPr>
          <a:xfrm>
            <a:off x="5874258" y="172102"/>
            <a:ext cx="1561216" cy="125496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56641">
              <a:lnSpc>
                <a:spcPts val="4585"/>
              </a:lnSpc>
              <a:spcBef>
                <a:spcPts val="229"/>
              </a:spcBef>
            </a:pPr>
            <a:r>
              <a:rPr sz="6225" spc="0" baseline="3458" dirty="0" smtClean="0">
                <a:latin typeface="Comic Sans MS"/>
                <a:cs typeface="Comic Sans MS"/>
              </a:rPr>
              <a:t>P</a:t>
            </a:r>
            <a:r>
              <a:rPr sz="6225" spc="-14" baseline="3458" dirty="0" smtClean="0">
                <a:latin typeface="Comic Sans MS"/>
                <a:cs typeface="Comic Sans MS"/>
              </a:rPr>
              <a:t>o</a:t>
            </a:r>
            <a:r>
              <a:rPr sz="6225" spc="4" baseline="3458" dirty="0" smtClean="0">
                <a:latin typeface="Comic Sans MS"/>
                <a:cs typeface="Comic Sans MS"/>
              </a:rPr>
              <a:t>w</a:t>
            </a:r>
            <a:r>
              <a:rPr sz="6225" spc="0" baseline="3458" dirty="0" smtClean="0">
                <a:latin typeface="Comic Sans MS"/>
                <a:cs typeface="Comic Sans MS"/>
              </a:rPr>
              <a:t>er</a:t>
            </a:r>
            <a:endParaRPr sz="4150">
              <a:latin typeface="Comic Sans MS"/>
              <a:cs typeface="Comic Sans MS"/>
            </a:endParaRPr>
          </a:p>
          <a:p>
            <a:pPr marL="12700" marR="78887">
              <a:lnSpc>
                <a:spcPts val="5295"/>
              </a:lnSpc>
              <a:spcBef>
                <a:spcPts val="35"/>
              </a:spcBef>
            </a:pPr>
            <a:r>
              <a:rPr sz="6000" spc="-4" baseline="-1195" dirty="0" smtClean="0">
                <a:latin typeface="Comic Sans MS"/>
                <a:cs typeface="Comic Sans MS"/>
              </a:rPr>
              <a:t>t</a:t>
            </a:r>
            <a:r>
              <a:rPr sz="6000" spc="0" baseline="-1195" dirty="0" smtClean="0">
                <a:latin typeface="Comic Sans MS"/>
                <a:cs typeface="Comic Sans MS"/>
              </a:rPr>
              <a:t>he</a:t>
            </a:r>
            <a:endParaRPr sz="4000">
              <a:latin typeface="Comic Sans MS"/>
              <a:cs typeface="Comic Sans MS"/>
            </a:endParaRPr>
          </a:p>
        </p:txBody>
      </p:sp>
      <p:sp>
        <p:nvSpPr>
          <p:cNvPr id="41" name="object 41"/>
          <p:cNvSpPr txBox="1"/>
          <p:nvPr/>
        </p:nvSpPr>
        <p:spPr>
          <a:xfrm>
            <a:off x="901700" y="186273"/>
            <a:ext cx="2368500" cy="533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4200"/>
              </a:lnSpc>
              <a:spcBef>
                <a:spcPts val="210"/>
              </a:spcBef>
              <a:tabLst>
                <a:tab pos="1524000" algn="l"/>
              </a:tabLst>
            </a:pPr>
            <a:r>
              <a:rPr sz="6000" spc="-4" baseline="1195" dirty="0" smtClean="0">
                <a:latin typeface="Comic Sans MS"/>
                <a:cs typeface="Comic Sans MS"/>
              </a:rPr>
              <a:t>W</a:t>
            </a:r>
            <a:r>
              <a:rPr sz="6000" spc="-9" baseline="1195" dirty="0" smtClean="0">
                <a:latin typeface="Comic Sans MS"/>
                <a:cs typeface="Comic Sans MS"/>
              </a:rPr>
              <a:t>h</a:t>
            </a:r>
            <a:r>
              <a:rPr sz="6000" spc="0" baseline="1195" dirty="0" smtClean="0">
                <a:latin typeface="Comic Sans MS"/>
                <a:cs typeface="Comic Sans MS"/>
              </a:rPr>
              <a:t>en	d</a:t>
            </a:r>
            <a:r>
              <a:rPr sz="6000" spc="-9" baseline="1195" dirty="0" smtClean="0">
                <a:latin typeface="Comic Sans MS"/>
                <a:cs typeface="Comic Sans MS"/>
              </a:rPr>
              <a:t>i</a:t>
            </a:r>
            <a:r>
              <a:rPr sz="6000" spc="0" baseline="1195" dirty="0" smtClean="0">
                <a:latin typeface="Comic Sans MS"/>
                <a:cs typeface="Comic Sans MS"/>
              </a:rPr>
              <a:t>d</a:t>
            </a:r>
            <a:endParaRPr sz="4000">
              <a:latin typeface="Comic Sans MS"/>
              <a:cs typeface="Comic Sans MS"/>
            </a:endParaRPr>
          </a:p>
        </p:txBody>
      </p:sp>
      <p:sp>
        <p:nvSpPr>
          <p:cNvPr id="42" name="object 42"/>
          <p:cNvSpPr txBox="1"/>
          <p:nvPr/>
        </p:nvSpPr>
        <p:spPr>
          <a:xfrm>
            <a:off x="1372869" y="879492"/>
            <a:ext cx="4466337" cy="1999518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73990">
              <a:lnSpc>
                <a:spcPts val="4585"/>
              </a:lnSpc>
              <a:spcBef>
                <a:spcPts val="229"/>
              </a:spcBef>
              <a:tabLst>
                <a:tab pos="3949700" algn="l"/>
              </a:tabLst>
            </a:pPr>
            <a:r>
              <a:rPr sz="6225" spc="-104" baseline="3458" dirty="0" smtClean="0">
                <a:latin typeface="Comic Sans MS"/>
                <a:cs typeface="Comic Sans MS"/>
              </a:rPr>
              <a:t>R</a:t>
            </a:r>
            <a:r>
              <a:rPr sz="6225" spc="-105" baseline="3458" dirty="0" smtClean="0">
                <a:latin typeface="Comic Sans MS"/>
                <a:cs typeface="Comic Sans MS"/>
              </a:rPr>
              <a:t>e</a:t>
            </a:r>
            <a:r>
              <a:rPr sz="6225" spc="-75" baseline="3458" dirty="0" smtClean="0">
                <a:latin typeface="Comic Sans MS"/>
                <a:cs typeface="Comic Sans MS"/>
              </a:rPr>
              <a:t>v</a:t>
            </a:r>
            <a:r>
              <a:rPr sz="6225" spc="-72" baseline="3458" dirty="0" smtClean="0">
                <a:latin typeface="Comic Sans MS"/>
                <a:cs typeface="Comic Sans MS"/>
              </a:rPr>
              <a:t>olu</a:t>
            </a:r>
            <a:r>
              <a:rPr sz="6225" spc="-87" baseline="3458" dirty="0" smtClean="0">
                <a:latin typeface="Comic Sans MS"/>
                <a:cs typeface="Comic Sans MS"/>
              </a:rPr>
              <a:t>t</a:t>
            </a:r>
            <a:r>
              <a:rPr sz="6225" spc="-73" baseline="3458" dirty="0" smtClean="0">
                <a:latin typeface="Comic Sans MS"/>
                <a:cs typeface="Comic Sans MS"/>
              </a:rPr>
              <a:t>ion</a:t>
            </a:r>
            <a:r>
              <a:rPr sz="6225" spc="-65" baseline="3458" dirty="0" smtClean="0">
                <a:latin typeface="Comic Sans MS"/>
                <a:cs typeface="Comic Sans MS"/>
              </a:rPr>
              <a:t> </a:t>
            </a:r>
            <a:r>
              <a:rPr sz="6000" spc="4" baseline="3587" dirty="0" smtClean="0">
                <a:latin typeface="Comic Sans MS"/>
                <a:cs typeface="Comic Sans MS"/>
              </a:rPr>
              <a:t>t</a:t>
            </a:r>
            <a:r>
              <a:rPr sz="6000" spc="-4" baseline="3587" dirty="0" smtClean="0">
                <a:latin typeface="Comic Sans MS"/>
                <a:cs typeface="Comic Sans MS"/>
              </a:rPr>
              <a:t>a</a:t>
            </a:r>
            <a:r>
              <a:rPr sz="6000" spc="0" baseline="3587" dirty="0" smtClean="0">
                <a:latin typeface="Comic Sans MS"/>
                <a:cs typeface="Comic Sans MS"/>
              </a:rPr>
              <a:t>ke	in</a:t>
            </a:r>
            <a:endParaRPr sz="4000">
              <a:latin typeface="Comic Sans MS"/>
              <a:cs typeface="Comic Sans MS"/>
            </a:endParaRPr>
          </a:p>
          <a:p>
            <a:pPr marL="1389380" marR="78887">
              <a:lnSpc>
                <a:spcPts val="5525"/>
              </a:lnSpc>
              <a:spcBef>
                <a:spcPts val="47"/>
              </a:spcBef>
            </a:pPr>
            <a:r>
              <a:rPr sz="4000" spc="0" dirty="0" smtClean="0">
                <a:latin typeface="Comic Sans MS"/>
                <a:cs typeface="Comic Sans MS"/>
              </a:rPr>
              <a:t>P</a:t>
            </a:r>
            <a:r>
              <a:rPr sz="4000" spc="-14" dirty="0" smtClean="0">
                <a:latin typeface="Comic Sans MS"/>
                <a:cs typeface="Comic Sans MS"/>
              </a:rPr>
              <a:t>h</a:t>
            </a:r>
            <a:r>
              <a:rPr sz="4000" spc="0" dirty="0" smtClean="0">
                <a:latin typeface="Comic Sans MS"/>
                <a:cs typeface="Comic Sans MS"/>
              </a:rPr>
              <a:t>ili</a:t>
            </a:r>
            <a:r>
              <a:rPr sz="4000" spc="-14" dirty="0" smtClean="0">
                <a:latin typeface="Comic Sans MS"/>
                <a:cs typeface="Comic Sans MS"/>
              </a:rPr>
              <a:t>p</a:t>
            </a:r>
            <a:r>
              <a:rPr sz="4000" spc="0" dirty="0" smtClean="0">
                <a:latin typeface="Comic Sans MS"/>
                <a:cs typeface="Comic Sans MS"/>
              </a:rPr>
              <a:t>pi</a:t>
            </a:r>
            <a:r>
              <a:rPr sz="4000" spc="-14" dirty="0" smtClean="0">
                <a:latin typeface="Comic Sans MS"/>
                <a:cs typeface="Comic Sans MS"/>
              </a:rPr>
              <a:t>n</a:t>
            </a:r>
            <a:r>
              <a:rPr sz="4000" spc="0" dirty="0" smtClean="0">
                <a:latin typeface="Comic Sans MS"/>
                <a:cs typeface="Comic Sans MS"/>
              </a:rPr>
              <a:t>e</a:t>
            </a:r>
            <a:r>
              <a:rPr sz="4000" spc="-4" dirty="0" smtClean="0">
                <a:latin typeface="Comic Sans MS"/>
                <a:cs typeface="Comic Sans MS"/>
              </a:rPr>
              <a:t>s</a:t>
            </a:r>
            <a:r>
              <a:rPr sz="4000" spc="0" dirty="0" smtClean="0">
                <a:latin typeface="Comic Sans MS"/>
                <a:cs typeface="Comic Sans MS"/>
              </a:rPr>
              <a:t>?</a:t>
            </a:r>
            <a:endParaRPr sz="4000">
              <a:latin typeface="Comic Sans MS"/>
              <a:cs typeface="Comic Sans MS"/>
            </a:endParaRPr>
          </a:p>
          <a:p>
            <a:pPr marL="12700" marR="78887">
              <a:lnSpc>
                <a:spcPts val="4295"/>
              </a:lnSpc>
              <a:spcBef>
                <a:spcPts val="1275"/>
              </a:spcBef>
            </a:pPr>
            <a:r>
              <a:rPr sz="4800" spc="0" baseline="-1494" dirty="0" smtClean="0">
                <a:latin typeface="Comic Sans MS"/>
                <a:cs typeface="Comic Sans MS"/>
              </a:rPr>
              <a:t>Fe</a:t>
            </a:r>
            <a:r>
              <a:rPr sz="4800" spc="-4" baseline="-1494" dirty="0" smtClean="0">
                <a:latin typeface="Comic Sans MS"/>
                <a:cs typeface="Comic Sans MS"/>
              </a:rPr>
              <a:t>b</a:t>
            </a:r>
            <a:r>
              <a:rPr sz="4800" spc="0" baseline="-1494" dirty="0" smtClean="0">
                <a:latin typeface="Comic Sans MS"/>
                <a:cs typeface="Comic Sans MS"/>
              </a:rPr>
              <a:t>r</a:t>
            </a:r>
            <a:r>
              <a:rPr sz="4800" spc="-4" baseline="-1494" dirty="0" smtClean="0">
                <a:latin typeface="Comic Sans MS"/>
                <a:cs typeface="Comic Sans MS"/>
              </a:rPr>
              <a:t>u</a:t>
            </a:r>
            <a:r>
              <a:rPr sz="4800" spc="14" baseline="-1494" dirty="0" smtClean="0">
                <a:latin typeface="Comic Sans MS"/>
                <a:cs typeface="Comic Sans MS"/>
              </a:rPr>
              <a:t>a</a:t>
            </a:r>
            <a:r>
              <a:rPr sz="4800" spc="-9" baseline="-1494" dirty="0" smtClean="0">
                <a:latin typeface="Comic Sans MS"/>
                <a:cs typeface="Comic Sans MS"/>
              </a:rPr>
              <a:t>r</a:t>
            </a:r>
            <a:r>
              <a:rPr sz="4800" spc="0" baseline="-1494" dirty="0" smtClean="0">
                <a:latin typeface="Comic Sans MS"/>
                <a:cs typeface="Comic Sans MS"/>
              </a:rPr>
              <a:t>y</a:t>
            </a:r>
            <a:r>
              <a:rPr sz="4800" spc="-33" baseline="-1494" dirty="0" smtClean="0">
                <a:latin typeface="Comic Sans MS"/>
                <a:cs typeface="Comic Sans MS"/>
              </a:rPr>
              <a:t> </a:t>
            </a:r>
            <a:r>
              <a:rPr sz="4800" spc="9" baseline="-1494" dirty="0" smtClean="0">
                <a:latin typeface="Comic Sans MS"/>
                <a:cs typeface="Comic Sans MS"/>
              </a:rPr>
              <a:t>2</a:t>
            </a:r>
            <a:r>
              <a:rPr sz="4800" spc="-4" baseline="-1494" dirty="0" smtClean="0">
                <a:latin typeface="Comic Sans MS"/>
                <a:cs typeface="Comic Sans MS"/>
              </a:rPr>
              <a:t>3</a:t>
            </a:r>
            <a:r>
              <a:rPr sz="4800" spc="0" baseline="-1494" dirty="0" smtClean="0">
                <a:latin typeface="Comic Sans MS"/>
                <a:cs typeface="Comic Sans MS"/>
              </a:rPr>
              <a:t>,</a:t>
            </a:r>
            <a:r>
              <a:rPr sz="4800" spc="-8" baseline="-1494" dirty="0" smtClean="0">
                <a:latin typeface="Comic Sans MS"/>
                <a:cs typeface="Comic Sans MS"/>
              </a:rPr>
              <a:t> </a:t>
            </a:r>
            <a:r>
              <a:rPr sz="4800" spc="0" baseline="-1494" dirty="0" smtClean="0">
                <a:latin typeface="Comic Sans MS"/>
                <a:cs typeface="Comic Sans MS"/>
              </a:rPr>
              <a:t>1</a:t>
            </a:r>
            <a:r>
              <a:rPr sz="4800" spc="9" baseline="-1494" dirty="0" smtClean="0">
                <a:latin typeface="Comic Sans MS"/>
                <a:cs typeface="Comic Sans MS"/>
              </a:rPr>
              <a:t>9</a:t>
            </a:r>
            <a:r>
              <a:rPr sz="4800" spc="-4" baseline="-1494" dirty="0" smtClean="0">
                <a:latin typeface="Comic Sans MS"/>
                <a:cs typeface="Comic Sans MS"/>
              </a:rPr>
              <a:t>8</a:t>
            </a:r>
            <a:r>
              <a:rPr sz="4800" spc="0" baseline="-1494" dirty="0" smtClean="0">
                <a:latin typeface="Comic Sans MS"/>
                <a:cs typeface="Comic Sans MS"/>
              </a:rPr>
              <a:t>6</a:t>
            </a:r>
            <a:endParaRPr sz="3200">
              <a:latin typeface="Comic Sans MS"/>
              <a:cs typeface="Comic Sans MS"/>
            </a:endParaRPr>
          </a:p>
        </p:txBody>
      </p:sp>
      <p:sp>
        <p:nvSpPr>
          <p:cNvPr id="43" name="object 43"/>
          <p:cNvSpPr txBox="1"/>
          <p:nvPr/>
        </p:nvSpPr>
        <p:spPr>
          <a:xfrm>
            <a:off x="763269" y="2447210"/>
            <a:ext cx="497522" cy="243713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565"/>
              </a:lnSpc>
              <a:spcBef>
                <a:spcPts val="178"/>
              </a:spcBef>
            </a:pPr>
            <a:r>
              <a:rPr sz="4800" spc="0" baseline="2989" dirty="0" smtClean="0">
                <a:latin typeface="Comic Sans MS"/>
                <a:cs typeface="Comic Sans MS"/>
              </a:rPr>
              <a:t>A.</a:t>
            </a:r>
            <a:endParaRPr sz="3200">
              <a:latin typeface="Comic Sans MS"/>
              <a:cs typeface="Comic Sans MS"/>
            </a:endParaRPr>
          </a:p>
          <a:p>
            <a:pPr marL="12700" marR="29529">
              <a:lnSpc>
                <a:spcPts val="4459"/>
              </a:lnSpc>
              <a:spcBef>
                <a:spcPts val="622"/>
              </a:spcBef>
            </a:pPr>
            <a:r>
              <a:rPr sz="3200" spc="0" dirty="0" smtClean="0">
                <a:latin typeface="Comic Sans MS"/>
                <a:cs typeface="Comic Sans MS"/>
              </a:rPr>
              <a:t>B. </a:t>
            </a:r>
            <a:endParaRPr sz="3200">
              <a:latin typeface="Comic Sans MS"/>
              <a:cs typeface="Comic Sans MS"/>
            </a:endParaRPr>
          </a:p>
          <a:p>
            <a:pPr marL="12700" marR="29529">
              <a:lnSpc>
                <a:spcPts val="4459"/>
              </a:lnSpc>
              <a:spcBef>
                <a:spcPts val="811"/>
              </a:spcBef>
            </a:pPr>
            <a:r>
              <a:rPr sz="3200" spc="0" dirty="0" smtClean="0">
                <a:latin typeface="Comic Sans MS"/>
                <a:cs typeface="Comic Sans MS"/>
              </a:rPr>
              <a:t>C.</a:t>
            </a:r>
            <a:endParaRPr sz="3200">
              <a:latin typeface="Comic Sans MS"/>
              <a:cs typeface="Comic Sans MS"/>
            </a:endParaRPr>
          </a:p>
          <a:p>
            <a:pPr marL="12700" marR="3838">
              <a:lnSpc>
                <a:spcPts val="4285"/>
              </a:lnSpc>
              <a:spcBef>
                <a:spcPts val="1025"/>
              </a:spcBef>
            </a:pPr>
            <a:r>
              <a:rPr sz="4800" spc="0" baseline="-1494" dirty="0" smtClean="0">
                <a:latin typeface="Comic Sans MS"/>
                <a:cs typeface="Comic Sans MS"/>
              </a:rPr>
              <a:t>D.</a:t>
            </a:r>
            <a:endParaRPr sz="3200">
              <a:latin typeface="Comic Sans MS"/>
              <a:cs typeface="Comic Sans MS"/>
            </a:endParaRPr>
          </a:p>
        </p:txBody>
      </p:sp>
      <p:sp>
        <p:nvSpPr>
          <p:cNvPr id="44" name="object 44"/>
          <p:cNvSpPr txBox="1"/>
          <p:nvPr/>
        </p:nvSpPr>
        <p:spPr>
          <a:xfrm>
            <a:off x="1372869" y="3115230"/>
            <a:ext cx="4591177" cy="176911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565"/>
              </a:lnSpc>
              <a:spcBef>
                <a:spcPts val="178"/>
              </a:spcBef>
            </a:pPr>
            <a:r>
              <a:rPr sz="4800" spc="4" baseline="2989" dirty="0" smtClean="0">
                <a:latin typeface="Comic Sans MS"/>
                <a:cs typeface="Comic Sans MS"/>
              </a:rPr>
              <a:t>a</a:t>
            </a:r>
            <a:r>
              <a:rPr sz="4800" spc="0" baseline="2989" dirty="0" smtClean="0">
                <a:latin typeface="Comic Sans MS"/>
                <a:cs typeface="Comic Sans MS"/>
              </a:rPr>
              <a:t>f</a:t>
            </a:r>
            <a:r>
              <a:rPr sz="4800" spc="9" baseline="2989" dirty="0" smtClean="0">
                <a:latin typeface="Comic Sans MS"/>
                <a:cs typeface="Comic Sans MS"/>
              </a:rPr>
              <a:t>t</a:t>
            </a:r>
            <a:r>
              <a:rPr sz="4800" spc="0" baseline="2989" dirty="0" smtClean="0">
                <a:latin typeface="Comic Sans MS"/>
                <a:cs typeface="Comic Sans MS"/>
              </a:rPr>
              <a:t>er</a:t>
            </a:r>
            <a:r>
              <a:rPr sz="4800" spc="-16" baseline="2989" dirty="0" smtClean="0">
                <a:latin typeface="Comic Sans MS"/>
                <a:cs typeface="Comic Sans MS"/>
              </a:rPr>
              <a:t> </a:t>
            </a:r>
            <a:r>
              <a:rPr sz="4800" spc="9" baseline="2989" dirty="0" smtClean="0">
                <a:latin typeface="Comic Sans MS"/>
                <a:cs typeface="Comic Sans MS"/>
              </a:rPr>
              <a:t>t</a:t>
            </a:r>
            <a:r>
              <a:rPr sz="4800" spc="-9" baseline="2989" dirty="0" smtClean="0">
                <a:latin typeface="Comic Sans MS"/>
                <a:cs typeface="Comic Sans MS"/>
              </a:rPr>
              <a:t>h</a:t>
            </a:r>
            <a:r>
              <a:rPr sz="4800" spc="0" baseline="2989" dirty="0" smtClean="0">
                <a:latin typeface="Comic Sans MS"/>
                <a:cs typeface="Comic Sans MS"/>
              </a:rPr>
              <a:t>e</a:t>
            </a:r>
            <a:r>
              <a:rPr sz="4800" spc="-25" baseline="2989" dirty="0" smtClean="0">
                <a:latin typeface="Comic Sans MS"/>
                <a:cs typeface="Comic Sans MS"/>
              </a:rPr>
              <a:t> </a:t>
            </a:r>
            <a:r>
              <a:rPr sz="4800" spc="0" baseline="2989" dirty="0" smtClean="0">
                <a:latin typeface="Comic Sans MS"/>
                <a:cs typeface="Comic Sans MS"/>
              </a:rPr>
              <a:t>S</a:t>
            </a:r>
            <a:r>
              <a:rPr sz="4800" spc="4" baseline="2989" dirty="0" smtClean="0">
                <a:latin typeface="Comic Sans MS"/>
                <a:cs typeface="Comic Sans MS"/>
              </a:rPr>
              <a:t>na</a:t>
            </a:r>
            <a:r>
              <a:rPr sz="4800" spc="0" baseline="2989" dirty="0" smtClean="0">
                <a:latin typeface="Comic Sans MS"/>
                <a:cs typeface="Comic Sans MS"/>
              </a:rPr>
              <a:t>p</a:t>
            </a:r>
            <a:r>
              <a:rPr sz="4800" spc="-18" baseline="2989" dirty="0" smtClean="0">
                <a:latin typeface="Comic Sans MS"/>
                <a:cs typeface="Comic Sans MS"/>
              </a:rPr>
              <a:t> </a:t>
            </a:r>
            <a:r>
              <a:rPr sz="4800" spc="0" baseline="2989" dirty="0" smtClean="0">
                <a:latin typeface="Comic Sans MS"/>
                <a:cs typeface="Comic Sans MS"/>
              </a:rPr>
              <a:t>E</a:t>
            </a:r>
            <a:r>
              <a:rPr sz="4800" spc="4" baseline="2989" dirty="0" smtClean="0">
                <a:latin typeface="Comic Sans MS"/>
                <a:cs typeface="Comic Sans MS"/>
              </a:rPr>
              <a:t>l</a:t>
            </a:r>
            <a:r>
              <a:rPr sz="4800" spc="0" baseline="2989" dirty="0" smtClean="0">
                <a:latin typeface="Comic Sans MS"/>
                <a:cs typeface="Comic Sans MS"/>
              </a:rPr>
              <a:t>ect</a:t>
            </a:r>
            <a:r>
              <a:rPr sz="4800" spc="9" baseline="2989" dirty="0" smtClean="0">
                <a:latin typeface="Comic Sans MS"/>
                <a:cs typeface="Comic Sans MS"/>
              </a:rPr>
              <a:t>i</a:t>
            </a:r>
            <a:r>
              <a:rPr sz="4800" spc="-9" baseline="2989" dirty="0" smtClean="0">
                <a:latin typeface="Comic Sans MS"/>
                <a:cs typeface="Comic Sans MS"/>
              </a:rPr>
              <a:t>o</a:t>
            </a:r>
            <a:r>
              <a:rPr sz="4800" spc="0" baseline="2989" dirty="0" smtClean="0">
                <a:latin typeface="Comic Sans MS"/>
                <a:cs typeface="Comic Sans MS"/>
              </a:rPr>
              <a:t>n</a:t>
            </a:r>
            <a:endParaRPr sz="3200">
              <a:latin typeface="Comic Sans MS"/>
              <a:cs typeface="Comic Sans MS"/>
            </a:endParaRPr>
          </a:p>
          <a:p>
            <a:pPr marL="12700" marR="60960">
              <a:lnSpc>
                <a:spcPct val="116129"/>
              </a:lnSpc>
              <a:spcBef>
                <a:spcPts val="632"/>
              </a:spcBef>
            </a:pPr>
            <a:r>
              <a:rPr sz="3200" spc="4" dirty="0" smtClean="0">
                <a:latin typeface="Comic Sans MS"/>
                <a:cs typeface="Comic Sans MS"/>
              </a:rPr>
              <a:t>Ma</a:t>
            </a:r>
            <a:r>
              <a:rPr sz="3200" spc="0" dirty="0" smtClean="0">
                <a:latin typeface="Comic Sans MS"/>
                <a:cs typeface="Comic Sans MS"/>
              </a:rPr>
              <a:t>rch</a:t>
            </a:r>
            <a:r>
              <a:rPr sz="3200" spc="-79" dirty="0" smtClean="0">
                <a:latin typeface="Comic Sans MS"/>
                <a:cs typeface="Comic Sans MS"/>
              </a:rPr>
              <a:t> </a:t>
            </a:r>
            <a:r>
              <a:rPr sz="3200" spc="0" dirty="0" smtClean="0">
                <a:latin typeface="Comic Sans MS"/>
                <a:cs typeface="Comic Sans MS"/>
              </a:rPr>
              <a:t>1, 1</a:t>
            </a:r>
            <a:r>
              <a:rPr sz="3200" spc="-4" dirty="0" smtClean="0">
                <a:latin typeface="Comic Sans MS"/>
                <a:cs typeface="Comic Sans MS"/>
              </a:rPr>
              <a:t>9</a:t>
            </a:r>
            <a:r>
              <a:rPr sz="3200" spc="9" dirty="0" smtClean="0">
                <a:latin typeface="Comic Sans MS"/>
                <a:cs typeface="Comic Sans MS"/>
              </a:rPr>
              <a:t>5</a:t>
            </a:r>
            <a:r>
              <a:rPr sz="3200" spc="0" dirty="0" smtClean="0">
                <a:latin typeface="Comic Sans MS"/>
                <a:cs typeface="Comic Sans MS"/>
              </a:rPr>
              <a:t>6</a:t>
            </a:r>
            <a:endParaRPr sz="3200">
              <a:latin typeface="Comic Sans MS"/>
              <a:cs typeface="Comic Sans MS"/>
            </a:endParaRPr>
          </a:p>
          <a:p>
            <a:pPr marL="12700" marR="24384">
              <a:lnSpc>
                <a:spcPts val="4295"/>
              </a:lnSpc>
              <a:spcBef>
                <a:spcPts val="1015"/>
              </a:spcBef>
            </a:pPr>
            <a:r>
              <a:rPr sz="4800" spc="4" baseline="-1494" dirty="0" smtClean="0">
                <a:latin typeface="Comic Sans MS"/>
                <a:cs typeface="Comic Sans MS"/>
              </a:rPr>
              <a:t>a</a:t>
            </a:r>
            <a:r>
              <a:rPr sz="4800" spc="0" baseline="-1494" dirty="0" smtClean="0">
                <a:latin typeface="Comic Sans MS"/>
                <a:cs typeface="Comic Sans MS"/>
              </a:rPr>
              <a:t>f</a:t>
            </a:r>
            <a:r>
              <a:rPr sz="4800" spc="9" baseline="-1494" dirty="0" smtClean="0">
                <a:latin typeface="Comic Sans MS"/>
                <a:cs typeface="Comic Sans MS"/>
              </a:rPr>
              <a:t>t</a:t>
            </a:r>
            <a:r>
              <a:rPr sz="4800" spc="0" baseline="-1494" dirty="0" smtClean="0">
                <a:latin typeface="Comic Sans MS"/>
                <a:cs typeface="Comic Sans MS"/>
              </a:rPr>
              <a:t>er</a:t>
            </a:r>
            <a:r>
              <a:rPr sz="4800" spc="-16" baseline="-1494" dirty="0" smtClean="0">
                <a:latin typeface="Comic Sans MS"/>
                <a:cs typeface="Comic Sans MS"/>
              </a:rPr>
              <a:t> </a:t>
            </a:r>
            <a:r>
              <a:rPr sz="4800" spc="9" baseline="-1494" dirty="0" smtClean="0">
                <a:latin typeface="Comic Sans MS"/>
                <a:cs typeface="Comic Sans MS"/>
              </a:rPr>
              <a:t>V</a:t>
            </a:r>
            <a:r>
              <a:rPr sz="4800" spc="4" baseline="-1494" dirty="0" smtClean="0">
                <a:latin typeface="Comic Sans MS"/>
                <a:cs typeface="Comic Sans MS"/>
              </a:rPr>
              <a:t>al</a:t>
            </a:r>
            <a:r>
              <a:rPr sz="4800" spc="0" baseline="-1494" dirty="0" smtClean="0">
                <a:latin typeface="Comic Sans MS"/>
                <a:cs typeface="Comic Sans MS"/>
              </a:rPr>
              <a:t>en</a:t>
            </a:r>
            <a:r>
              <a:rPr sz="4800" spc="4" baseline="-1494" dirty="0" smtClean="0">
                <a:latin typeface="Comic Sans MS"/>
                <a:cs typeface="Comic Sans MS"/>
              </a:rPr>
              <a:t>t</a:t>
            </a:r>
            <a:r>
              <a:rPr sz="4800" spc="9" baseline="-1494" dirty="0" smtClean="0">
                <a:latin typeface="Comic Sans MS"/>
                <a:cs typeface="Comic Sans MS"/>
              </a:rPr>
              <a:t>i</a:t>
            </a:r>
            <a:r>
              <a:rPr sz="4800" spc="4" baseline="-1494" dirty="0" smtClean="0">
                <a:latin typeface="Comic Sans MS"/>
                <a:cs typeface="Comic Sans MS"/>
              </a:rPr>
              <a:t>n</a:t>
            </a:r>
            <a:r>
              <a:rPr sz="4800" spc="0" baseline="-1494" dirty="0" smtClean="0">
                <a:latin typeface="Comic Sans MS"/>
                <a:cs typeface="Comic Sans MS"/>
              </a:rPr>
              <a:t>es’</a:t>
            </a:r>
            <a:r>
              <a:rPr sz="4800" spc="-79" baseline="-1494" dirty="0" smtClean="0">
                <a:latin typeface="Comic Sans MS"/>
                <a:cs typeface="Comic Sans MS"/>
              </a:rPr>
              <a:t> </a:t>
            </a:r>
            <a:r>
              <a:rPr sz="4800" spc="9" baseline="-1494" dirty="0" smtClean="0">
                <a:latin typeface="Comic Sans MS"/>
                <a:cs typeface="Comic Sans MS"/>
              </a:rPr>
              <a:t>D</a:t>
            </a:r>
            <a:r>
              <a:rPr sz="4800" spc="4" baseline="-1494" dirty="0" smtClean="0">
                <a:latin typeface="Comic Sans MS"/>
                <a:cs typeface="Comic Sans MS"/>
              </a:rPr>
              <a:t>a</a:t>
            </a:r>
            <a:r>
              <a:rPr sz="4800" spc="0" baseline="-1494" dirty="0" smtClean="0">
                <a:latin typeface="Comic Sans MS"/>
                <a:cs typeface="Comic Sans MS"/>
              </a:rPr>
              <a:t>y</a:t>
            </a:r>
            <a:r>
              <a:rPr sz="4800" spc="-56" baseline="-1494" dirty="0" smtClean="0">
                <a:latin typeface="Comic Sans MS"/>
                <a:cs typeface="Comic Sans MS"/>
              </a:rPr>
              <a:t> </a:t>
            </a:r>
            <a:r>
              <a:rPr sz="4800" spc="0" baseline="-1494" dirty="0" smtClean="0">
                <a:latin typeface="Comic Sans MS"/>
                <a:cs typeface="Comic Sans MS"/>
              </a:rPr>
              <a:t>in</a:t>
            </a:r>
            <a:endParaRPr sz="3200">
              <a:latin typeface="Comic Sans MS"/>
              <a:cs typeface="Comic Sans MS"/>
            </a:endParaRPr>
          </a:p>
        </p:txBody>
      </p:sp>
      <p:sp>
        <p:nvSpPr>
          <p:cNvPr id="45" name="object 45"/>
          <p:cNvSpPr txBox="1"/>
          <p:nvPr/>
        </p:nvSpPr>
        <p:spPr>
          <a:xfrm>
            <a:off x="5963158" y="4452540"/>
            <a:ext cx="1026607" cy="431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400"/>
              </a:lnSpc>
              <a:spcBef>
                <a:spcPts val="170"/>
              </a:spcBef>
            </a:pPr>
            <a:r>
              <a:rPr sz="4800" spc="0" baseline="1494" dirty="0" smtClean="0">
                <a:latin typeface="Comic Sans MS"/>
                <a:cs typeface="Comic Sans MS"/>
              </a:rPr>
              <a:t>1</a:t>
            </a:r>
            <a:r>
              <a:rPr sz="4800" spc="9" baseline="1494" dirty="0" smtClean="0">
                <a:latin typeface="Comic Sans MS"/>
                <a:cs typeface="Comic Sans MS"/>
              </a:rPr>
              <a:t>9</a:t>
            </a:r>
            <a:r>
              <a:rPr sz="4800" spc="-4" baseline="1494" dirty="0" smtClean="0">
                <a:latin typeface="Comic Sans MS"/>
                <a:cs typeface="Comic Sans MS"/>
              </a:rPr>
              <a:t>8</a:t>
            </a:r>
            <a:r>
              <a:rPr sz="4800" spc="0" baseline="1494" dirty="0" smtClean="0">
                <a:latin typeface="Comic Sans MS"/>
                <a:cs typeface="Comic Sans MS"/>
              </a:rPr>
              <a:t>6</a:t>
            </a:r>
            <a:endParaRPr sz="3200">
              <a:latin typeface="Comic Sans MS"/>
              <a:cs typeface="Comic Sans MS"/>
            </a:endParaRPr>
          </a:p>
        </p:txBody>
      </p:sp>
    </p:spTree>
    <p:extLst>
      <p:ext uri="{BB962C8B-B14F-4D97-AF65-F5344CB8AC3E}">
        <p14:creationId xmlns:p14="http://schemas.microsoft.com/office/powerpoint/2010/main" val="3556471771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7814309" y="111759"/>
            <a:ext cx="1130300" cy="2043430"/>
          </a:xfrm>
          <a:custGeom>
            <a:avLst/>
            <a:gdLst/>
            <a:ahLst/>
            <a:cxnLst/>
            <a:rect l="l" t="t" r="r" b="b"/>
            <a:pathLst>
              <a:path w="1130300" h="2043430">
                <a:moveTo>
                  <a:pt x="114300" y="0"/>
                </a:moveTo>
                <a:lnTo>
                  <a:pt x="0" y="60960"/>
                </a:lnTo>
                <a:lnTo>
                  <a:pt x="758190" y="1720850"/>
                </a:lnTo>
                <a:lnTo>
                  <a:pt x="923290" y="1845310"/>
                </a:lnTo>
                <a:lnTo>
                  <a:pt x="1087120" y="2034540"/>
                </a:lnTo>
                <a:lnTo>
                  <a:pt x="1130300" y="2043430"/>
                </a:lnTo>
                <a:lnTo>
                  <a:pt x="1061720" y="1803400"/>
                </a:lnTo>
                <a:lnTo>
                  <a:pt x="1084580" y="1649730"/>
                </a:lnTo>
                <a:lnTo>
                  <a:pt x="341630" y="10160"/>
                </a:lnTo>
                <a:lnTo>
                  <a:pt x="114300" y="0"/>
                </a:lnTo>
                <a:close/>
              </a:path>
            </a:pathLst>
          </a:custGeom>
          <a:solidFill>
            <a:srgbClr val="6F3CF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7866379" y="231139"/>
            <a:ext cx="972820" cy="1530349"/>
          </a:xfrm>
          <a:custGeom>
            <a:avLst/>
            <a:gdLst/>
            <a:ahLst/>
            <a:cxnLst/>
            <a:rect l="l" t="t" r="r" b="b"/>
            <a:pathLst>
              <a:path w="972820" h="1530349">
                <a:moveTo>
                  <a:pt x="340360" y="0"/>
                </a:moveTo>
                <a:lnTo>
                  <a:pt x="90170" y="33019"/>
                </a:lnTo>
                <a:lnTo>
                  <a:pt x="0" y="74929"/>
                </a:lnTo>
                <a:lnTo>
                  <a:pt x="662940" y="1530349"/>
                </a:lnTo>
                <a:lnTo>
                  <a:pt x="797560" y="1416049"/>
                </a:lnTo>
                <a:lnTo>
                  <a:pt x="972820" y="1394459"/>
                </a:lnTo>
                <a:lnTo>
                  <a:pt x="340360" y="0"/>
                </a:lnTo>
                <a:close/>
              </a:path>
            </a:pathLst>
          </a:custGeom>
          <a:solidFill>
            <a:srgbClr val="FFB7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8680449" y="4159250"/>
            <a:ext cx="325120" cy="2265680"/>
          </a:xfrm>
          <a:custGeom>
            <a:avLst/>
            <a:gdLst/>
            <a:ahLst/>
            <a:cxnLst/>
            <a:rect l="l" t="t" r="r" b="b"/>
            <a:pathLst>
              <a:path w="325120" h="2265679">
                <a:moveTo>
                  <a:pt x="325120" y="0"/>
                </a:moveTo>
                <a:lnTo>
                  <a:pt x="241300" y="292100"/>
                </a:lnTo>
                <a:lnTo>
                  <a:pt x="143509" y="417830"/>
                </a:lnTo>
                <a:lnTo>
                  <a:pt x="33020" y="494030"/>
                </a:lnTo>
                <a:lnTo>
                  <a:pt x="0" y="655319"/>
                </a:lnTo>
                <a:lnTo>
                  <a:pt x="12700" y="801369"/>
                </a:lnTo>
                <a:lnTo>
                  <a:pt x="143509" y="1099820"/>
                </a:lnTo>
                <a:lnTo>
                  <a:pt x="172720" y="1211580"/>
                </a:lnTo>
                <a:lnTo>
                  <a:pt x="156209" y="1289050"/>
                </a:lnTo>
                <a:lnTo>
                  <a:pt x="76200" y="1351280"/>
                </a:lnTo>
                <a:lnTo>
                  <a:pt x="54609" y="1435100"/>
                </a:lnTo>
                <a:lnTo>
                  <a:pt x="76200" y="1560830"/>
                </a:lnTo>
                <a:lnTo>
                  <a:pt x="168909" y="1762760"/>
                </a:lnTo>
                <a:lnTo>
                  <a:pt x="190500" y="1930400"/>
                </a:lnTo>
                <a:lnTo>
                  <a:pt x="165100" y="2042160"/>
                </a:lnTo>
                <a:lnTo>
                  <a:pt x="33020" y="2189480"/>
                </a:lnTo>
                <a:lnTo>
                  <a:pt x="41909" y="2265680"/>
                </a:lnTo>
                <a:lnTo>
                  <a:pt x="143509" y="2180590"/>
                </a:lnTo>
                <a:lnTo>
                  <a:pt x="223520" y="2076450"/>
                </a:lnTo>
                <a:lnTo>
                  <a:pt x="257809" y="1882139"/>
                </a:lnTo>
                <a:lnTo>
                  <a:pt x="220979" y="1700530"/>
                </a:lnTo>
                <a:lnTo>
                  <a:pt x="130809" y="1511300"/>
                </a:lnTo>
                <a:lnTo>
                  <a:pt x="127000" y="1421130"/>
                </a:lnTo>
                <a:lnTo>
                  <a:pt x="228600" y="1323340"/>
                </a:lnTo>
                <a:lnTo>
                  <a:pt x="223520" y="1149350"/>
                </a:lnTo>
                <a:lnTo>
                  <a:pt x="114300" y="877569"/>
                </a:lnTo>
                <a:lnTo>
                  <a:pt x="67309" y="723900"/>
                </a:lnTo>
                <a:lnTo>
                  <a:pt x="72390" y="577850"/>
                </a:lnTo>
                <a:lnTo>
                  <a:pt x="165100" y="521969"/>
                </a:lnTo>
                <a:lnTo>
                  <a:pt x="250190" y="424180"/>
                </a:lnTo>
                <a:lnTo>
                  <a:pt x="313690" y="264160"/>
                </a:lnTo>
                <a:lnTo>
                  <a:pt x="325120" y="0"/>
                </a:lnTo>
                <a:close/>
              </a:path>
            </a:pathLst>
          </a:custGeom>
          <a:solidFill>
            <a:srgbClr val="6F3CF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40139" y="2115820"/>
            <a:ext cx="326389" cy="2592069"/>
          </a:xfrm>
          <a:custGeom>
            <a:avLst/>
            <a:gdLst/>
            <a:ahLst/>
            <a:cxnLst/>
            <a:rect l="l" t="t" r="r" b="b"/>
            <a:pathLst>
              <a:path w="326389" h="2592069">
                <a:moveTo>
                  <a:pt x="326389" y="0"/>
                </a:moveTo>
                <a:lnTo>
                  <a:pt x="241300" y="335279"/>
                </a:lnTo>
                <a:lnTo>
                  <a:pt x="144779" y="478789"/>
                </a:lnTo>
                <a:lnTo>
                  <a:pt x="34289" y="566419"/>
                </a:lnTo>
                <a:lnTo>
                  <a:pt x="0" y="749300"/>
                </a:lnTo>
                <a:lnTo>
                  <a:pt x="13969" y="916939"/>
                </a:lnTo>
                <a:lnTo>
                  <a:pt x="144779" y="1259839"/>
                </a:lnTo>
                <a:lnTo>
                  <a:pt x="173989" y="1386839"/>
                </a:lnTo>
                <a:lnTo>
                  <a:pt x="157479" y="1475739"/>
                </a:lnTo>
                <a:lnTo>
                  <a:pt x="77469" y="1545589"/>
                </a:lnTo>
                <a:lnTo>
                  <a:pt x="55879" y="1643379"/>
                </a:lnTo>
                <a:lnTo>
                  <a:pt x="77469" y="1786889"/>
                </a:lnTo>
                <a:lnTo>
                  <a:pt x="170179" y="2018029"/>
                </a:lnTo>
                <a:lnTo>
                  <a:pt x="191769" y="2208529"/>
                </a:lnTo>
                <a:lnTo>
                  <a:pt x="166369" y="2338069"/>
                </a:lnTo>
                <a:lnTo>
                  <a:pt x="34289" y="2505710"/>
                </a:lnTo>
                <a:lnTo>
                  <a:pt x="43179" y="2592069"/>
                </a:lnTo>
                <a:lnTo>
                  <a:pt x="144779" y="2495549"/>
                </a:lnTo>
                <a:lnTo>
                  <a:pt x="224789" y="2376169"/>
                </a:lnTo>
                <a:lnTo>
                  <a:pt x="259079" y="2153919"/>
                </a:lnTo>
                <a:lnTo>
                  <a:pt x="220979" y="1946909"/>
                </a:lnTo>
                <a:lnTo>
                  <a:pt x="132079" y="1731009"/>
                </a:lnTo>
                <a:lnTo>
                  <a:pt x="127000" y="1626869"/>
                </a:lnTo>
                <a:lnTo>
                  <a:pt x="229869" y="1515109"/>
                </a:lnTo>
                <a:lnTo>
                  <a:pt x="224789" y="1315719"/>
                </a:lnTo>
                <a:lnTo>
                  <a:pt x="115569" y="1004569"/>
                </a:lnTo>
                <a:lnTo>
                  <a:pt x="68579" y="828039"/>
                </a:lnTo>
                <a:lnTo>
                  <a:pt x="72389" y="660400"/>
                </a:lnTo>
                <a:lnTo>
                  <a:pt x="166369" y="596900"/>
                </a:lnTo>
                <a:lnTo>
                  <a:pt x="251459" y="485139"/>
                </a:lnTo>
                <a:lnTo>
                  <a:pt x="313689" y="303529"/>
                </a:lnTo>
                <a:lnTo>
                  <a:pt x="326389" y="0"/>
                </a:lnTo>
                <a:close/>
              </a:path>
            </a:pathLst>
          </a:custGeom>
          <a:solidFill>
            <a:srgbClr val="6F3CF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491219" y="1775459"/>
            <a:ext cx="341629" cy="354329"/>
          </a:xfrm>
          <a:custGeom>
            <a:avLst/>
            <a:gdLst/>
            <a:ahLst/>
            <a:cxnLst/>
            <a:rect l="l" t="t" r="r" b="b"/>
            <a:pathLst>
              <a:path w="341629" h="354329">
                <a:moveTo>
                  <a:pt x="25400" y="0"/>
                </a:moveTo>
                <a:lnTo>
                  <a:pt x="0" y="41910"/>
                </a:lnTo>
                <a:lnTo>
                  <a:pt x="152400" y="153669"/>
                </a:lnTo>
                <a:lnTo>
                  <a:pt x="330200" y="354329"/>
                </a:lnTo>
                <a:lnTo>
                  <a:pt x="341629" y="323850"/>
                </a:lnTo>
                <a:lnTo>
                  <a:pt x="189229" y="137160"/>
                </a:lnTo>
                <a:lnTo>
                  <a:pt x="2540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7852409" y="102870"/>
            <a:ext cx="280670" cy="146050"/>
          </a:xfrm>
          <a:custGeom>
            <a:avLst/>
            <a:gdLst/>
            <a:ahLst/>
            <a:cxnLst/>
            <a:rect l="l" t="t" r="r" b="b"/>
            <a:pathLst>
              <a:path w="280670" h="146050">
                <a:moveTo>
                  <a:pt x="210820" y="0"/>
                </a:moveTo>
                <a:lnTo>
                  <a:pt x="91440" y="33020"/>
                </a:lnTo>
                <a:lnTo>
                  <a:pt x="196850" y="59689"/>
                </a:lnTo>
                <a:lnTo>
                  <a:pt x="39370" y="109220"/>
                </a:lnTo>
                <a:lnTo>
                  <a:pt x="0" y="146050"/>
                </a:lnTo>
                <a:lnTo>
                  <a:pt x="156210" y="113029"/>
                </a:lnTo>
                <a:lnTo>
                  <a:pt x="280670" y="105409"/>
                </a:lnTo>
                <a:lnTo>
                  <a:pt x="2108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8054339" y="520700"/>
            <a:ext cx="372109" cy="715010"/>
          </a:xfrm>
          <a:custGeom>
            <a:avLst/>
            <a:gdLst/>
            <a:ahLst/>
            <a:cxnLst/>
            <a:rect l="l" t="t" r="r" b="b"/>
            <a:pathLst>
              <a:path w="372109" h="715010">
                <a:moveTo>
                  <a:pt x="21589" y="87629"/>
                </a:moveTo>
                <a:lnTo>
                  <a:pt x="43179" y="278129"/>
                </a:lnTo>
                <a:lnTo>
                  <a:pt x="149859" y="520700"/>
                </a:lnTo>
                <a:lnTo>
                  <a:pt x="264159" y="688339"/>
                </a:lnTo>
                <a:lnTo>
                  <a:pt x="336550" y="715010"/>
                </a:lnTo>
                <a:lnTo>
                  <a:pt x="363812" y="656589"/>
                </a:lnTo>
                <a:lnTo>
                  <a:pt x="297179" y="656589"/>
                </a:lnTo>
                <a:lnTo>
                  <a:pt x="224789" y="591820"/>
                </a:lnTo>
                <a:lnTo>
                  <a:pt x="100329" y="345439"/>
                </a:lnTo>
                <a:lnTo>
                  <a:pt x="21589" y="87629"/>
                </a:lnTo>
                <a:close/>
              </a:path>
              <a:path w="372109" h="715010">
                <a:moveTo>
                  <a:pt x="104227" y="39370"/>
                </a:moveTo>
                <a:lnTo>
                  <a:pt x="50800" y="39370"/>
                </a:lnTo>
                <a:lnTo>
                  <a:pt x="138429" y="152400"/>
                </a:lnTo>
                <a:lnTo>
                  <a:pt x="229869" y="316229"/>
                </a:lnTo>
                <a:lnTo>
                  <a:pt x="306069" y="544829"/>
                </a:lnTo>
                <a:lnTo>
                  <a:pt x="297179" y="656589"/>
                </a:lnTo>
                <a:lnTo>
                  <a:pt x="363812" y="656589"/>
                </a:lnTo>
                <a:lnTo>
                  <a:pt x="372109" y="638810"/>
                </a:lnTo>
                <a:lnTo>
                  <a:pt x="320039" y="439420"/>
                </a:lnTo>
                <a:lnTo>
                  <a:pt x="220979" y="214629"/>
                </a:lnTo>
                <a:lnTo>
                  <a:pt x="139700" y="73660"/>
                </a:lnTo>
                <a:lnTo>
                  <a:pt x="104227" y="39370"/>
                </a:lnTo>
                <a:close/>
              </a:path>
              <a:path w="372109" h="715010">
                <a:moveTo>
                  <a:pt x="63500" y="0"/>
                </a:moveTo>
                <a:lnTo>
                  <a:pt x="3809" y="0"/>
                </a:lnTo>
                <a:lnTo>
                  <a:pt x="0" y="67310"/>
                </a:lnTo>
                <a:lnTo>
                  <a:pt x="50800" y="39370"/>
                </a:lnTo>
                <a:lnTo>
                  <a:pt x="104227" y="39370"/>
                </a:lnTo>
                <a:lnTo>
                  <a:pt x="6350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7772399" y="270509"/>
            <a:ext cx="681990" cy="1480820"/>
          </a:xfrm>
          <a:custGeom>
            <a:avLst/>
            <a:gdLst/>
            <a:ahLst/>
            <a:cxnLst/>
            <a:rect l="l" t="t" r="r" b="b"/>
            <a:pathLst>
              <a:path w="681990" h="1480820">
                <a:moveTo>
                  <a:pt x="0" y="0"/>
                </a:moveTo>
                <a:lnTo>
                  <a:pt x="668020" y="1480820"/>
                </a:lnTo>
                <a:lnTo>
                  <a:pt x="681990" y="1394460"/>
                </a:lnTo>
                <a:lnTo>
                  <a:pt x="41909" y="127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7729219" y="39369"/>
            <a:ext cx="1168400" cy="2086609"/>
          </a:xfrm>
          <a:custGeom>
            <a:avLst/>
            <a:gdLst/>
            <a:ahLst/>
            <a:cxnLst/>
            <a:rect l="l" t="t" r="r" b="b"/>
            <a:pathLst>
              <a:path w="1168400" h="2086609">
                <a:moveTo>
                  <a:pt x="1104354" y="1868169"/>
                </a:moveTo>
                <a:lnTo>
                  <a:pt x="1060450" y="1868169"/>
                </a:lnTo>
                <a:lnTo>
                  <a:pt x="1111250" y="2030729"/>
                </a:lnTo>
                <a:lnTo>
                  <a:pt x="1096009" y="2085339"/>
                </a:lnTo>
                <a:lnTo>
                  <a:pt x="1168400" y="2086609"/>
                </a:lnTo>
                <a:lnTo>
                  <a:pt x="1104354" y="1868169"/>
                </a:lnTo>
                <a:close/>
              </a:path>
              <a:path w="1168400" h="2086609">
                <a:moveTo>
                  <a:pt x="1112276" y="1739900"/>
                </a:moveTo>
                <a:lnTo>
                  <a:pt x="1040129" y="1739900"/>
                </a:lnTo>
                <a:lnTo>
                  <a:pt x="979170" y="1789429"/>
                </a:lnTo>
                <a:lnTo>
                  <a:pt x="1028700" y="1827529"/>
                </a:lnTo>
                <a:lnTo>
                  <a:pt x="914400" y="1864359"/>
                </a:lnTo>
                <a:lnTo>
                  <a:pt x="958850" y="1897379"/>
                </a:lnTo>
                <a:lnTo>
                  <a:pt x="1060450" y="1868169"/>
                </a:lnTo>
                <a:lnTo>
                  <a:pt x="1104354" y="1868169"/>
                </a:lnTo>
                <a:lnTo>
                  <a:pt x="1097279" y="1844039"/>
                </a:lnTo>
                <a:lnTo>
                  <a:pt x="1112276" y="1739900"/>
                </a:lnTo>
                <a:close/>
              </a:path>
              <a:path w="1168400" h="2086609">
                <a:moveTo>
                  <a:pt x="1071019" y="1577339"/>
                </a:moveTo>
                <a:lnTo>
                  <a:pt x="877570" y="1577339"/>
                </a:lnTo>
                <a:lnTo>
                  <a:pt x="998220" y="1597659"/>
                </a:lnTo>
                <a:lnTo>
                  <a:pt x="815339" y="1675129"/>
                </a:lnTo>
                <a:lnTo>
                  <a:pt x="748029" y="1774189"/>
                </a:lnTo>
                <a:lnTo>
                  <a:pt x="975359" y="1677669"/>
                </a:lnTo>
                <a:lnTo>
                  <a:pt x="1116672" y="1677669"/>
                </a:lnTo>
                <a:lnTo>
                  <a:pt x="1071019" y="1577339"/>
                </a:lnTo>
                <a:close/>
              </a:path>
              <a:path w="1168400" h="2086609">
                <a:moveTo>
                  <a:pt x="1116672" y="1677669"/>
                </a:moveTo>
                <a:lnTo>
                  <a:pt x="975359" y="1677669"/>
                </a:lnTo>
                <a:lnTo>
                  <a:pt x="934720" y="1747519"/>
                </a:lnTo>
                <a:lnTo>
                  <a:pt x="1040129" y="1739900"/>
                </a:lnTo>
                <a:lnTo>
                  <a:pt x="1112276" y="1739900"/>
                </a:lnTo>
                <a:lnTo>
                  <a:pt x="1120139" y="1685289"/>
                </a:lnTo>
                <a:lnTo>
                  <a:pt x="1116672" y="1677669"/>
                </a:lnTo>
                <a:close/>
              </a:path>
              <a:path w="1168400" h="2086609">
                <a:moveTo>
                  <a:pt x="381020" y="60959"/>
                </a:moveTo>
                <a:lnTo>
                  <a:pt x="130809" y="60959"/>
                </a:lnTo>
                <a:lnTo>
                  <a:pt x="322579" y="63500"/>
                </a:lnTo>
                <a:lnTo>
                  <a:pt x="972820" y="1499869"/>
                </a:lnTo>
                <a:lnTo>
                  <a:pt x="822959" y="1558289"/>
                </a:lnTo>
                <a:lnTo>
                  <a:pt x="750570" y="1638300"/>
                </a:lnTo>
                <a:lnTo>
                  <a:pt x="877570" y="1577339"/>
                </a:lnTo>
                <a:lnTo>
                  <a:pt x="1071019" y="1577339"/>
                </a:lnTo>
                <a:lnTo>
                  <a:pt x="381020" y="60959"/>
                </a:lnTo>
                <a:close/>
              </a:path>
              <a:path w="1168400" h="2086609">
                <a:moveTo>
                  <a:pt x="127000" y="0"/>
                </a:moveTo>
                <a:lnTo>
                  <a:pt x="0" y="96520"/>
                </a:lnTo>
                <a:lnTo>
                  <a:pt x="130809" y="60959"/>
                </a:lnTo>
                <a:lnTo>
                  <a:pt x="381020" y="60959"/>
                </a:lnTo>
                <a:lnTo>
                  <a:pt x="361950" y="19050"/>
                </a:lnTo>
                <a:lnTo>
                  <a:pt x="12700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8392159" y="1452879"/>
            <a:ext cx="302260" cy="142240"/>
          </a:xfrm>
          <a:custGeom>
            <a:avLst/>
            <a:gdLst/>
            <a:ahLst/>
            <a:cxnLst/>
            <a:rect l="l" t="t" r="r" b="b"/>
            <a:pathLst>
              <a:path w="302260" h="142240">
                <a:moveTo>
                  <a:pt x="285750" y="0"/>
                </a:moveTo>
                <a:lnTo>
                  <a:pt x="152400" y="11430"/>
                </a:lnTo>
                <a:lnTo>
                  <a:pt x="0" y="107950"/>
                </a:lnTo>
                <a:lnTo>
                  <a:pt x="29210" y="142240"/>
                </a:lnTo>
                <a:lnTo>
                  <a:pt x="102870" y="71120"/>
                </a:lnTo>
                <a:lnTo>
                  <a:pt x="302260" y="29210"/>
                </a:lnTo>
                <a:lnTo>
                  <a:pt x="2857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8322309" y="1310640"/>
            <a:ext cx="320040" cy="154939"/>
          </a:xfrm>
          <a:custGeom>
            <a:avLst/>
            <a:gdLst/>
            <a:ahLst/>
            <a:cxnLst/>
            <a:rect l="l" t="t" r="r" b="b"/>
            <a:pathLst>
              <a:path w="320040" h="154939">
                <a:moveTo>
                  <a:pt x="290830" y="0"/>
                </a:moveTo>
                <a:lnTo>
                  <a:pt x="135890" y="31750"/>
                </a:lnTo>
                <a:lnTo>
                  <a:pt x="0" y="105410"/>
                </a:lnTo>
                <a:lnTo>
                  <a:pt x="17780" y="154939"/>
                </a:lnTo>
                <a:lnTo>
                  <a:pt x="132080" y="69850"/>
                </a:lnTo>
                <a:lnTo>
                  <a:pt x="320040" y="62230"/>
                </a:lnTo>
                <a:lnTo>
                  <a:pt x="29083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7890509" y="372109"/>
            <a:ext cx="330200" cy="148589"/>
          </a:xfrm>
          <a:custGeom>
            <a:avLst/>
            <a:gdLst/>
            <a:ahLst/>
            <a:cxnLst/>
            <a:rect l="l" t="t" r="r" b="b"/>
            <a:pathLst>
              <a:path w="330200" h="148589">
                <a:moveTo>
                  <a:pt x="302260" y="0"/>
                </a:moveTo>
                <a:lnTo>
                  <a:pt x="121920" y="26669"/>
                </a:lnTo>
                <a:lnTo>
                  <a:pt x="0" y="105410"/>
                </a:lnTo>
                <a:lnTo>
                  <a:pt x="21590" y="148589"/>
                </a:lnTo>
                <a:lnTo>
                  <a:pt x="125730" y="68579"/>
                </a:lnTo>
                <a:lnTo>
                  <a:pt x="330200" y="55879"/>
                </a:lnTo>
                <a:lnTo>
                  <a:pt x="3022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7834629" y="260350"/>
            <a:ext cx="325120" cy="151129"/>
          </a:xfrm>
          <a:custGeom>
            <a:avLst/>
            <a:gdLst/>
            <a:ahLst/>
            <a:cxnLst/>
            <a:rect l="l" t="t" r="r" b="b"/>
            <a:pathLst>
              <a:path w="325120" h="151129">
                <a:moveTo>
                  <a:pt x="300990" y="0"/>
                </a:moveTo>
                <a:lnTo>
                  <a:pt x="87629" y="41909"/>
                </a:lnTo>
                <a:lnTo>
                  <a:pt x="0" y="107950"/>
                </a:lnTo>
                <a:lnTo>
                  <a:pt x="29210" y="151129"/>
                </a:lnTo>
                <a:lnTo>
                  <a:pt x="114300" y="78740"/>
                </a:lnTo>
                <a:lnTo>
                  <a:pt x="325120" y="40640"/>
                </a:lnTo>
                <a:lnTo>
                  <a:pt x="30099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7730489" y="133349"/>
            <a:ext cx="67309" cy="152400"/>
          </a:xfrm>
          <a:custGeom>
            <a:avLst/>
            <a:gdLst/>
            <a:ahLst/>
            <a:cxnLst/>
            <a:rect l="l" t="t" r="r" b="b"/>
            <a:pathLst>
              <a:path w="67309" h="152400">
                <a:moveTo>
                  <a:pt x="0" y="0"/>
                </a:moveTo>
                <a:lnTo>
                  <a:pt x="67309" y="152400"/>
                </a:lnTo>
              </a:path>
            </a:pathLst>
          </a:custGeom>
          <a:ln w="38097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38100" y="5563869"/>
            <a:ext cx="1729739" cy="1031240"/>
          </a:xfrm>
          <a:custGeom>
            <a:avLst/>
            <a:gdLst/>
            <a:ahLst/>
            <a:cxnLst/>
            <a:rect l="l" t="t" r="r" b="b"/>
            <a:pathLst>
              <a:path w="1729739" h="1031240">
                <a:moveTo>
                  <a:pt x="1255712" y="996949"/>
                </a:moveTo>
                <a:lnTo>
                  <a:pt x="1094740" y="996949"/>
                </a:lnTo>
                <a:lnTo>
                  <a:pt x="1247140" y="1031239"/>
                </a:lnTo>
                <a:lnTo>
                  <a:pt x="1259840" y="1000759"/>
                </a:lnTo>
                <a:lnTo>
                  <a:pt x="1255712" y="996949"/>
                </a:lnTo>
                <a:close/>
              </a:path>
              <a:path w="1729739" h="1031240">
                <a:moveTo>
                  <a:pt x="111760" y="372109"/>
                </a:moveTo>
                <a:lnTo>
                  <a:pt x="36830" y="403859"/>
                </a:lnTo>
                <a:lnTo>
                  <a:pt x="0" y="505459"/>
                </a:lnTo>
                <a:lnTo>
                  <a:pt x="43180" y="618489"/>
                </a:lnTo>
                <a:lnTo>
                  <a:pt x="904240" y="1022349"/>
                </a:lnTo>
                <a:lnTo>
                  <a:pt x="1094740" y="996949"/>
                </a:lnTo>
                <a:lnTo>
                  <a:pt x="1255712" y="996949"/>
                </a:lnTo>
                <a:lnTo>
                  <a:pt x="1127760" y="878839"/>
                </a:lnTo>
                <a:lnTo>
                  <a:pt x="1103210" y="706119"/>
                </a:lnTo>
                <a:lnTo>
                  <a:pt x="882650" y="706119"/>
                </a:lnTo>
                <a:lnTo>
                  <a:pt x="111760" y="372109"/>
                </a:lnTo>
                <a:close/>
              </a:path>
              <a:path w="1729739" h="1031240">
                <a:moveTo>
                  <a:pt x="861060" y="0"/>
                </a:moveTo>
                <a:lnTo>
                  <a:pt x="760730" y="22859"/>
                </a:lnTo>
                <a:lnTo>
                  <a:pt x="704850" y="83819"/>
                </a:lnTo>
                <a:lnTo>
                  <a:pt x="744220" y="226059"/>
                </a:lnTo>
                <a:lnTo>
                  <a:pt x="524510" y="350519"/>
                </a:lnTo>
                <a:lnTo>
                  <a:pt x="781050" y="375919"/>
                </a:lnTo>
                <a:lnTo>
                  <a:pt x="882650" y="706119"/>
                </a:lnTo>
                <a:lnTo>
                  <a:pt x="1103210" y="706119"/>
                </a:lnTo>
                <a:lnTo>
                  <a:pt x="1056640" y="378459"/>
                </a:lnTo>
                <a:lnTo>
                  <a:pt x="1699260" y="261619"/>
                </a:lnTo>
                <a:lnTo>
                  <a:pt x="1727810" y="167639"/>
                </a:lnTo>
                <a:lnTo>
                  <a:pt x="1013460" y="167639"/>
                </a:lnTo>
                <a:lnTo>
                  <a:pt x="967740" y="25399"/>
                </a:lnTo>
                <a:lnTo>
                  <a:pt x="861060" y="0"/>
                </a:lnTo>
                <a:close/>
              </a:path>
              <a:path w="1729739" h="1031240">
                <a:moveTo>
                  <a:pt x="1666239" y="80009"/>
                </a:moveTo>
                <a:lnTo>
                  <a:pt x="1013460" y="167639"/>
                </a:lnTo>
                <a:lnTo>
                  <a:pt x="1727810" y="167639"/>
                </a:lnTo>
                <a:lnTo>
                  <a:pt x="1729739" y="161289"/>
                </a:lnTo>
                <a:lnTo>
                  <a:pt x="1666239" y="80009"/>
                </a:lnTo>
                <a:close/>
              </a:path>
            </a:pathLst>
          </a:custGeom>
          <a:solidFill>
            <a:srgbClr val="F7F7F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1621790" y="5687059"/>
            <a:ext cx="113029" cy="204470"/>
          </a:xfrm>
          <a:custGeom>
            <a:avLst/>
            <a:gdLst/>
            <a:ahLst/>
            <a:cxnLst/>
            <a:rect l="l" t="t" r="r" b="b"/>
            <a:pathLst>
              <a:path w="113029" h="204470">
                <a:moveTo>
                  <a:pt x="95249" y="0"/>
                </a:moveTo>
                <a:lnTo>
                  <a:pt x="0" y="5079"/>
                </a:lnTo>
                <a:lnTo>
                  <a:pt x="6349" y="204469"/>
                </a:lnTo>
                <a:lnTo>
                  <a:pt x="113029" y="184149"/>
                </a:lnTo>
                <a:lnTo>
                  <a:pt x="95249" y="0"/>
                </a:lnTo>
                <a:close/>
              </a:path>
            </a:pathLst>
          </a:custGeom>
          <a:solidFill>
            <a:srgbClr val="FFEE6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31750" y="5990589"/>
            <a:ext cx="1257300" cy="651510"/>
          </a:xfrm>
          <a:custGeom>
            <a:avLst/>
            <a:gdLst/>
            <a:ahLst/>
            <a:cxnLst/>
            <a:rect l="l" t="t" r="r" b="b"/>
            <a:pathLst>
              <a:path w="1257300" h="651509">
                <a:moveTo>
                  <a:pt x="1253370" y="624840"/>
                </a:moveTo>
                <a:lnTo>
                  <a:pt x="1070610" y="624840"/>
                </a:lnTo>
                <a:lnTo>
                  <a:pt x="1240790" y="651510"/>
                </a:lnTo>
                <a:lnTo>
                  <a:pt x="1257300" y="628650"/>
                </a:lnTo>
                <a:lnTo>
                  <a:pt x="1253370" y="624840"/>
                </a:lnTo>
                <a:close/>
              </a:path>
              <a:path w="1257300" h="651509">
                <a:moveTo>
                  <a:pt x="107950" y="0"/>
                </a:moveTo>
                <a:lnTo>
                  <a:pt x="35560" y="25400"/>
                </a:lnTo>
                <a:lnTo>
                  <a:pt x="0" y="119380"/>
                </a:lnTo>
                <a:lnTo>
                  <a:pt x="33019" y="236220"/>
                </a:lnTo>
                <a:lnTo>
                  <a:pt x="908050" y="643890"/>
                </a:lnTo>
                <a:lnTo>
                  <a:pt x="1070610" y="624840"/>
                </a:lnTo>
                <a:lnTo>
                  <a:pt x="1253370" y="624840"/>
                </a:lnTo>
                <a:lnTo>
                  <a:pt x="1131570" y="506730"/>
                </a:lnTo>
                <a:lnTo>
                  <a:pt x="1055370" y="411480"/>
                </a:lnTo>
                <a:lnTo>
                  <a:pt x="107950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204470" y="6045199"/>
            <a:ext cx="834389" cy="593090"/>
          </a:xfrm>
          <a:custGeom>
            <a:avLst/>
            <a:gdLst/>
            <a:ahLst/>
            <a:cxnLst/>
            <a:rect l="l" t="t" r="r" b="b"/>
            <a:pathLst>
              <a:path w="834389" h="593090">
                <a:moveTo>
                  <a:pt x="62229" y="0"/>
                </a:moveTo>
                <a:lnTo>
                  <a:pt x="0" y="100329"/>
                </a:lnTo>
                <a:lnTo>
                  <a:pt x="0" y="257809"/>
                </a:lnTo>
                <a:lnTo>
                  <a:pt x="732790" y="593090"/>
                </a:lnTo>
                <a:lnTo>
                  <a:pt x="746760" y="424180"/>
                </a:lnTo>
                <a:lnTo>
                  <a:pt x="834389" y="335280"/>
                </a:lnTo>
                <a:lnTo>
                  <a:pt x="62229" y="0"/>
                </a:lnTo>
                <a:close/>
              </a:path>
            </a:pathLst>
          </a:custGeom>
          <a:solidFill>
            <a:srgbClr val="FFB7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769619" y="5607049"/>
            <a:ext cx="214629" cy="193040"/>
          </a:xfrm>
          <a:custGeom>
            <a:avLst/>
            <a:gdLst/>
            <a:ahLst/>
            <a:cxnLst/>
            <a:rect l="l" t="t" r="r" b="b"/>
            <a:pathLst>
              <a:path w="214630" h="193039">
                <a:moveTo>
                  <a:pt x="125729" y="0"/>
                </a:moveTo>
                <a:lnTo>
                  <a:pt x="0" y="22859"/>
                </a:lnTo>
                <a:lnTo>
                  <a:pt x="25400" y="193040"/>
                </a:lnTo>
                <a:lnTo>
                  <a:pt x="129539" y="116840"/>
                </a:lnTo>
                <a:lnTo>
                  <a:pt x="214629" y="110490"/>
                </a:lnTo>
                <a:lnTo>
                  <a:pt x="198120" y="27940"/>
                </a:lnTo>
                <a:lnTo>
                  <a:pt x="125729" y="0"/>
                </a:lnTo>
                <a:close/>
              </a:path>
            </a:pathLst>
          </a:custGeom>
          <a:solidFill>
            <a:srgbClr val="00B1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1017270" y="6609079"/>
            <a:ext cx="120650" cy="177800"/>
          </a:xfrm>
          <a:custGeom>
            <a:avLst/>
            <a:gdLst/>
            <a:ahLst/>
            <a:cxnLst/>
            <a:rect l="l" t="t" r="r" b="b"/>
            <a:pathLst>
              <a:path w="120650" h="177800">
                <a:moveTo>
                  <a:pt x="57150" y="0"/>
                </a:moveTo>
                <a:lnTo>
                  <a:pt x="0" y="6350"/>
                </a:lnTo>
                <a:lnTo>
                  <a:pt x="120650" y="177800"/>
                </a:lnTo>
                <a:lnTo>
                  <a:pt x="120650" y="2540"/>
                </a:lnTo>
                <a:lnTo>
                  <a:pt x="57150" y="0"/>
                </a:lnTo>
                <a:close/>
              </a:path>
            </a:pathLst>
          </a:custGeom>
          <a:solidFill>
            <a:srgbClr val="00B1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800100" y="5726429"/>
            <a:ext cx="306069" cy="608329"/>
          </a:xfrm>
          <a:custGeom>
            <a:avLst/>
            <a:gdLst/>
            <a:ahLst/>
            <a:cxnLst/>
            <a:rect l="l" t="t" r="r" b="b"/>
            <a:pathLst>
              <a:path w="306069" h="608329">
                <a:moveTo>
                  <a:pt x="68580" y="0"/>
                </a:moveTo>
                <a:lnTo>
                  <a:pt x="0" y="62230"/>
                </a:lnTo>
                <a:lnTo>
                  <a:pt x="120650" y="538480"/>
                </a:lnTo>
                <a:lnTo>
                  <a:pt x="220980" y="572770"/>
                </a:lnTo>
                <a:lnTo>
                  <a:pt x="306069" y="608330"/>
                </a:lnTo>
                <a:lnTo>
                  <a:pt x="184150" y="3810"/>
                </a:lnTo>
                <a:lnTo>
                  <a:pt x="68580" y="0"/>
                </a:lnTo>
                <a:close/>
              </a:path>
            </a:pathLst>
          </a:custGeom>
          <a:solidFill>
            <a:srgbClr val="FFB7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1060449" y="5698489"/>
            <a:ext cx="577850" cy="276859"/>
          </a:xfrm>
          <a:custGeom>
            <a:avLst/>
            <a:gdLst/>
            <a:ahLst/>
            <a:cxnLst/>
            <a:rect l="l" t="t" r="r" b="b"/>
            <a:pathLst>
              <a:path w="577850" h="276860">
                <a:moveTo>
                  <a:pt x="548640" y="0"/>
                </a:moveTo>
                <a:lnTo>
                  <a:pt x="0" y="83820"/>
                </a:lnTo>
                <a:lnTo>
                  <a:pt x="21590" y="276860"/>
                </a:lnTo>
                <a:lnTo>
                  <a:pt x="567689" y="187960"/>
                </a:lnTo>
                <a:lnTo>
                  <a:pt x="577850" y="34290"/>
                </a:lnTo>
                <a:lnTo>
                  <a:pt x="548640" y="0"/>
                </a:lnTo>
                <a:close/>
              </a:path>
            </a:pathLst>
          </a:custGeom>
          <a:solidFill>
            <a:srgbClr val="FFB7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551179" y="5862319"/>
            <a:ext cx="247650" cy="106680"/>
          </a:xfrm>
          <a:custGeom>
            <a:avLst/>
            <a:gdLst/>
            <a:ahLst/>
            <a:cxnLst/>
            <a:rect l="l" t="t" r="r" b="b"/>
            <a:pathLst>
              <a:path w="247650" h="106679">
                <a:moveTo>
                  <a:pt x="215900" y="0"/>
                </a:moveTo>
                <a:lnTo>
                  <a:pt x="0" y="62229"/>
                </a:lnTo>
                <a:lnTo>
                  <a:pt x="247650" y="106679"/>
                </a:lnTo>
                <a:lnTo>
                  <a:pt x="215900" y="0"/>
                </a:lnTo>
                <a:close/>
              </a:path>
            </a:pathLst>
          </a:custGeom>
          <a:solidFill>
            <a:srgbClr val="FFEE6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791210" y="5694679"/>
            <a:ext cx="250190" cy="137159"/>
          </a:xfrm>
          <a:custGeom>
            <a:avLst/>
            <a:gdLst/>
            <a:ahLst/>
            <a:cxnLst/>
            <a:rect l="l" t="t" r="r" b="b"/>
            <a:pathLst>
              <a:path w="250190" h="137160">
                <a:moveTo>
                  <a:pt x="170180" y="0"/>
                </a:moveTo>
                <a:lnTo>
                  <a:pt x="91440" y="7620"/>
                </a:lnTo>
                <a:lnTo>
                  <a:pt x="0" y="83820"/>
                </a:lnTo>
                <a:lnTo>
                  <a:pt x="10160" y="137160"/>
                </a:lnTo>
                <a:lnTo>
                  <a:pt x="59690" y="78740"/>
                </a:lnTo>
                <a:lnTo>
                  <a:pt x="133350" y="52070"/>
                </a:lnTo>
                <a:lnTo>
                  <a:pt x="243998" y="52070"/>
                </a:lnTo>
                <a:lnTo>
                  <a:pt x="233680" y="20320"/>
                </a:lnTo>
                <a:lnTo>
                  <a:pt x="170180" y="0"/>
                </a:lnTo>
                <a:close/>
              </a:path>
              <a:path w="250190" h="137160">
                <a:moveTo>
                  <a:pt x="243998" y="52070"/>
                </a:moveTo>
                <a:lnTo>
                  <a:pt x="133350" y="52070"/>
                </a:lnTo>
                <a:lnTo>
                  <a:pt x="250190" y="71120"/>
                </a:lnTo>
                <a:lnTo>
                  <a:pt x="243998" y="5207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1009649" y="6567169"/>
            <a:ext cx="182880" cy="212090"/>
          </a:xfrm>
          <a:custGeom>
            <a:avLst/>
            <a:gdLst/>
            <a:ahLst/>
            <a:cxnLst/>
            <a:rect l="l" t="t" r="r" b="b"/>
            <a:pathLst>
              <a:path w="182880" h="212090">
                <a:moveTo>
                  <a:pt x="55880" y="2539"/>
                </a:moveTo>
                <a:lnTo>
                  <a:pt x="0" y="31749"/>
                </a:lnTo>
                <a:lnTo>
                  <a:pt x="127000" y="212089"/>
                </a:lnTo>
                <a:lnTo>
                  <a:pt x="182880" y="199389"/>
                </a:lnTo>
                <a:lnTo>
                  <a:pt x="181411" y="156209"/>
                </a:lnTo>
                <a:lnTo>
                  <a:pt x="142240" y="156209"/>
                </a:lnTo>
                <a:lnTo>
                  <a:pt x="55880" y="2539"/>
                </a:lnTo>
                <a:close/>
              </a:path>
              <a:path w="182880" h="212090">
                <a:moveTo>
                  <a:pt x="132080" y="0"/>
                </a:moveTo>
                <a:lnTo>
                  <a:pt x="142240" y="156209"/>
                </a:lnTo>
                <a:lnTo>
                  <a:pt x="181411" y="156209"/>
                </a:lnTo>
                <a:lnTo>
                  <a:pt x="176530" y="12699"/>
                </a:lnTo>
                <a:lnTo>
                  <a:pt x="13208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1593849" y="5654039"/>
            <a:ext cx="68580" cy="186690"/>
          </a:xfrm>
          <a:custGeom>
            <a:avLst/>
            <a:gdLst/>
            <a:ahLst/>
            <a:cxnLst/>
            <a:rect l="l" t="t" r="r" b="b"/>
            <a:pathLst>
              <a:path w="68580" h="186689">
                <a:moveTo>
                  <a:pt x="35560" y="0"/>
                </a:moveTo>
                <a:lnTo>
                  <a:pt x="0" y="15240"/>
                </a:lnTo>
                <a:lnTo>
                  <a:pt x="27940" y="73660"/>
                </a:lnTo>
                <a:lnTo>
                  <a:pt x="34289" y="123190"/>
                </a:lnTo>
                <a:lnTo>
                  <a:pt x="21590" y="186690"/>
                </a:lnTo>
                <a:lnTo>
                  <a:pt x="63500" y="175260"/>
                </a:lnTo>
                <a:lnTo>
                  <a:pt x="68580" y="92710"/>
                </a:lnTo>
                <a:lnTo>
                  <a:pt x="355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120649" y="5924549"/>
            <a:ext cx="944880" cy="397509"/>
          </a:xfrm>
          <a:custGeom>
            <a:avLst/>
            <a:gdLst/>
            <a:ahLst/>
            <a:cxnLst/>
            <a:rect l="l" t="t" r="r" b="b"/>
            <a:pathLst>
              <a:path w="944880" h="397510">
                <a:moveTo>
                  <a:pt x="78739" y="0"/>
                </a:moveTo>
                <a:lnTo>
                  <a:pt x="0" y="20319"/>
                </a:lnTo>
                <a:lnTo>
                  <a:pt x="854710" y="397509"/>
                </a:lnTo>
                <a:lnTo>
                  <a:pt x="944880" y="388620"/>
                </a:lnTo>
                <a:lnTo>
                  <a:pt x="787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412750" y="6168389"/>
            <a:ext cx="382711" cy="236219"/>
          </a:xfrm>
          <a:custGeom>
            <a:avLst/>
            <a:gdLst/>
            <a:ahLst/>
            <a:cxnLst/>
            <a:rect l="l" t="t" r="r" b="b"/>
            <a:pathLst>
              <a:path w="382711" h="236220">
                <a:moveTo>
                  <a:pt x="39370" y="63500"/>
                </a:moveTo>
                <a:lnTo>
                  <a:pt x="85090" y="129540"/>
                </a:lnTo>
                <a:lnTo>
                  <a:pt x="215900" y="214630"/>
                </a:lnTo>
                <a:lnTo>
                  <a:pt x="369570" y="236220"/>
                </a:lnTo>
                <a:lnTo>
                  <a:pt x="382711" y="193040"/>
                </a:lnTo>
                <a:lnTo>
                  <a:pt x="349250" y="193040"/>
                </a:lnTo>
                <a:lnTo>
                  <a:pt x="259079" y="182880"/>
                </a:lnTo>
                <a:lnTo>
                  <a:pt x="110490" y="115570"/>
                </a:lnTo>
                <a:lnTo>
                  <a:pt x="39370" y="63500"/>
                </a:lnTo>
                <a:close/>
              </a:path>
              <a:path w="382711" h="236220">
                <a:moveTo>
                  <a:pt x="0" y="0"/>
                </a:moveTo>
                <a:lnTo>
                  <a:pt x="11429" y="26670"/>
                </a:lnTo>
                <a:lnTo>
                  <a:pt x="127000" y="52070"/>
                </a:lnTo>
                <a:lnTo>
                  <a:pt x="256540" y="109220"/>
                </a:lnTo>
                <a:lnTo>
                  <a:pt x="349250" y="193040"/>
                </a:lnTo>
                <a:lnTo>
                  <a:pt x="382711" y="193040"/>
                </a:lnTo>
                <a:lnTo>
                  <a:pt x="387350" y="177800"/>
                </a:lnTo>
                <a:lnTo>
                  <a:pt x="312420" y="95250"/>
                </a:lnTo>
                <a:lnTo>
                  <a:pt x="134620" y="1397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896620" y="5841999"/>
            <a:ext cx="170180" cy="377190"/>
          </a:xfrm>
          <a:custGeom>
            <a:avLst/>
            <a:gdLst/>
            <a:ahLst/>
            <a:cxnLst/>
            <a:rect l="l" t="t" r="r" b="b"/>
            <a:pathLst>
              <a:path w="170180" h="377189">
                <a:moveTo>
                  <a:pt x="19050" y="0"/>
                </a:moveTo>
                <a:lnTo>
                  <a:pt x="0" y="44450"/>
                </a:lnTo>
                <a:lnTo>
                  <a:pt x="24130" y="271780"/>
                </a:lnTo>
                <a:lnTo>
                  <a:pt x="77470" y="377190"/>
                </a:lnTo>
                <a:lnTo>
                  <a:pt x="170180" y="355600"/>
                </a:lnTo>
                <a:lnTo>
                  <a:pt x="85090" y="257809"/>
                </a:lnTo>
                <a:lnTo>
                  <a:pt x="63500" y="151130"/>
                </a:lnTo>
                <a:lnTo>
                  <a:pt x="72390" y="19050"/>
                </a:lnTo>
                <a:lnTo>
                  <a:pt x="190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1061720" y="6426199"/>
            <a:ext cx="119380" cy="137160"/>
          </a:xfrm>
          <a:custGeom>
            <a:avLst/>
            <a:gdLst/>
            <a:ahLst/>
            <a:cxnLst/>
            <a:rect l="l" t="t" r="r" b="b"/>
            <a:pathLst>
              <a:path w="119380" h="137159">
                <a:moveTo>
                  <a:pt x="87630" y="0"/>
                </a:moveTo>
                <a:lnTo>
                  <a:pt x="31750" y="52070"/>
                </a:lnTo>
                <a:lnTo>
                  <a:pt x="0" y="137160"/>
                </a:lnTo>
                <a:lnTo>
                  <a:pt x="63500" y="127000"/>
                </a:lnTo>
                <a:lnTo>
                  <a:pt x="81280" y="67310"/>
                </a:lnTo>
                <a:lnTo>
                  <a:pt x="119380" y="21590"/>
                </a:lnTo>
                <a:lnTo>
                  <a:pt x="8763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7620" y="5918199"/>
            <a:ext cx="1337310" cy="698500"/>
          </a:xfrm>
          <a:custGeom>
            <a:avLst/>
            <a:gdLst/>
            <a:ahLst/>
            <a:cxnLst/>
            <a:rect l="l" t="t" r="r" b="b"/>
            <a:pathLst>
              <a:path w="1337310" h="698500">
                <a:moveTo>
                  <a:pt x="1316679" y="662940"/>
                </a:moveTo>
                <a:lnTo>
                  <a:pt x="1129030" y="662940"/>
                </a:lnTo>
                <a:lnTo>
                  <a:pt x="1282700" y="698500"/>
                </a:lnTo>
                <a:lnTo>
                  <a:pt x="1316679" y="662940"/>
                </a:lnTo>
                <a:close/>
              </a:path>
              <a:path w="1337310" h="698500">
                <a:moveTo>
                  <a:pt x="171450" y="0"/>
                </a:moveTo>
                <a:lnTo>
                  <a:pt x="123190" y="0"/>
                </a:lnTo>
                <a:lnTo>
                  <a:pt x="49530" y="40640"/>
                </a:lnTo>
                <a:lnTo>
                  <a:pt x="0" y="165100"/>
                </a:lnTo>
                <a:lnTo>
                  <a:pt x="53340" y="284480"/>
                </a:lnTo>
                <a:lnTo>
                  <a:pt x="938530" y="688340"/>
                </a:lnTo>
                <a:lnTo>
                  <a:pt x="1129030" y="662940"/>
                </a:lnTo>
                <a:lnTo>
                  <a:pt x="1316679" y="662940"/>
                </a:lnTo>
                <a:lnTo>
                  <a:pt x="1332455" y="646430"/>
                </a:lnTo>
                <a:lnTo>
                  <a:pt x="967740" y="646430"/>
                </a:lnTo>
                <a:lnTo>
                  <a:pt x="971808" y="627380"/>
                </a:lnTo>
                <a:lnTo>
                  <a:pt x="904240" y="627380"/>
                </a:lnTo>
                <a:lnTo>
                  <a:pt x="85090" y="245109"/>
                </a:lnTo>
                <a:lnTo>
                  <a:pt x="63500" y="170179"/>
                </a:lnTo>
                <a:lnTo>
                  <a:pt x="81280" y="74930"/>
                </a:lnTo>
                <a:lnTo>
                  <a:pt x="171450" y="0"/>
                </a:lnTo>
                <a:close/>
              </a:path>
              <a:path w="1337310" h="698500">
                <a:moveTo>
                  <a:pt x="1121410" y="624840"/>
                </a:moveTo>
                <a:lnTo>
                  <a:pt x="967740" y="646430"/>
                </a:lnTo>
                <a:lnTo>
                  <a:pt x="1332455" y="646430"/>
                </a:lnTo>
                <a:lnTo>
                  <a:pt x="1336096" y="642620"/>
                </a:lnTo>
                <a:lnTo>
                  <a:pt x="1252220" y="642620"/>
                </a:lnTo>
                <a:lnTo>
                  <a:pt x="1121410" y="624840"/>
                </a:lnTo>
                <a:close/>
              </a:path>
              <a:path w="1337310" h="698500">
                <a:moveTo>
                  <a:pt x="1134110" y="406400"/>
                </a:moveTo>
                <a:lnTo>
                  <a:pt x="1087120" y="417830"/>
                </a:lnTo>
                <a:lnTo>
                  <a:pt x="1141730" y="527050"/>
                </a:lnTo>
                <a:lnTo>
                  <a:pt x="1252220" y="642620"/>
                </a:lnTo>
                <a:lnTo>
                  <a:pt x="1336096" y="642620"/>
                </a:lnTo>
                <a:lnTo>
                  <a:pt x="1337310" y="641350"/>
                </a:lnTo>
                <a:lnTo>
                  <a:pt x="1192530" y="527050"/>
                </a:lnTo>
                <a:lnTo>
                  <a:pt x="1134110" y="406400"/>
                </a:lnTo>
                <a:close/>
              </a:path>
              <a:path w="1337310" h="698500">
                <a:moveTo>
                  <a:pt x="1061720" y="426720"/>
                </a:moveTo>
                <a:lnTo>
                  <a:pt x="985520" y="438150"/>
                </a:lnTo>
                <a:lnTo>
                  <a:pt x="924560" y="521970"/>
                </a:lnTo>
                <a:lnTo>
                  <a:pt x="904240" y="627380"/>
                </a:lnTo>
                <a:lnTo>
                  <a:pt x="971808" y="627380"/>
                </a:lnTo>
                <a:lnTo>
                  <a:pt x="995680" y="515620"/>
                </a:lnTo>
                <a:lnTo>
                  <a:pt x="1061720" y="42672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167639" y="5985509"/>
            <a:ext cx="127000" cy="265430"/>
          </a:xfrm>
          <a:custGeom>
            <a:avLst/>
            <a:gdLst/>
            <a:ahLst/>
            <a:cxnLst/>
            <a:rect l="l" t="t" r="r" b="b"/>
            <a:pathLst>
              <a:path w="127000" h="265429">
                <a:moveTo>
                  <a:pt x="92710" y="0"/>
                </a:moveTo>
                <a:lnTo>
                  <a:pt x="15240" y="83819"/>
                </a:lnTo>
                <a:lnTo>
                  <a:pt x="0" y="181609"/>
                </a:lnTo>
                <a:lnTo>
                  <a:pt x="26670" y="247649"/>
                </a:lnTo>
                <a:lnTo>
                  <a:pt x="74930" y="265429"/>
                </a:lnTo>
                <a:lnTo>
                  <a:pt x="60960" y="120649"/>
                </a:lnTo>
                <a:lnTo>
                  <a:pt x="127000" y="12699"/>
                </a:lnTo>
                <a:lnTo>
                  <a:pt x="927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712469" y="5539739"/>
            <a:ext cx="511810" cy="943610"/>
          </a:xfrm>
          <a:custGeom>
            <a:avLst/>
            <a:gdLst/>
            <a:ahLst/>
            <a:cxnLst/>
            <a:rect l="l" t="t" r="r" b="b"/>
            <a:pathLst>
              <a:path w="511810" h="943610">
                <a:moveTo>
                  <a:pt x="319316" y="48260"/>
                </a:moveTo>
                <a:lnTo>
                  <a:pt x="180339" y="48260"/>
                </a:lnTo>
                <a:lnTo>
                  <a:pt x="283210" y="77470"/>
                </a:lnTo>
                <a:lnTo>
                  <a:pt x="441960" y="866140"/>
                </a:lnTo>
                <a:lnTo>
                  <a:pt x="511810" y="943610"/>
                </a:lnTo>
                <a:lnTo>
                  <a:pt x="319316" y="48260"/>
                </a:lnTo>
                <a:close/>
              </a:path>
              <a:path w="511810" h="943610">
                <a:moveTo>
                  <a:pt x="205739" y="0"/>
                </a:moveTo>
                <a:lnTo>
                  <a:pt x="64770" y="30480"/>
                </a:lnTo>
                <a:lnTo>
                  <a:pt x="0" y="99060"/>
                </a:lnTo>
                <a:lnTo>
                  <a:pt x="173989" y="711200"/>
                </a:lnTo>
                <a:lnTo>
                  <a:pt x="243839" y="734060"/>
                </a:lnTo>
                <a:lnTo>
                  <a:pt x="60959" y="111760"/>
                </a:lnTo>
                <a:lnTo>
                  <a:pt x="95250" y="58420"/>
                </a:lnTo>
                <a:lnTo>
                  <a:pt x="180339" y="48260"/>
                </a:lnTo>
                <a:lnTo>
                  <a:pt x="319316" y="48260"/>
                </a:lnTo>
                <a:lnTo>
                  <a:pt x="318770" y="45720"/>
                </a:lnTo>
                <a:lnTo>
                  <a:pt x="2057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916940" y="5793739"/>
            <a:ext cx="152400" cy="401319"/>
          </a:xfrm>
          <a:custGeom>
            <a:avLst/>
            <a:gdLst/>
            <a:ahLst/>
            <a:cxnLst/>
            <a:rect l="l" t="t" r="r" b="b"/>
            <a:pathLst>
              <a:path w="152400" h="401320">
                <a:moveTo>
                  <a:pt x="50800" y="0"/>
                </a:moveTo>
                <a:lnTo>
                  <a:pt x="0" y="21590"/>
                </a:lnTo>
                <a:lnTo>
                  <a:pt x="60959" y="154940"/>
                </a:lnTo>
                <a:lnTo>
                  <a:pt x="90169" y="252730"/>
                </a:lnTo>
                <a:lnTo>
                  <a:pt x="92709" y="401320"/>
                </a:lnTo>
                <a:lnTo>
                  <a:pt x="152400" y="401320"/>
                </a:lnTo>
                <a:lnTo>
                  <a:pt x="148590" y="287020"/>
                </a:lnTo>
                <a:lnTo>
                  <a:pt x="128269" y="165100"/>
                </a:lnTo>
                <a:lnTo>
                  <a:pt x="78740" y="46990"/>
                </a:lnTo>
                <a:lnTo>
                  <a:pt x="5080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520700" y="5761989"/>
            <a:ext cx="309880" cy="215900"/>
          </a:xfrm>
          <a:custGeom>
            <a:avLst/>
            <a:gdLst/>
            <a:ahLst/>
            <a:cxnLst/>
            <a:rect l="l" t="t" r="r" b="b"/>
            <a:pathLst>
              <a:path w="309880" h="215900">
                <a:moveTo>
                  <a:pt x="236220" y="0"/>
                </a:moveTo>
                <a:lnTo>
                  <a:pt x="204470" y="13970"/>
                </a:lnTo>
                <a:lnTo>
                  <a:pt x="200659" y="53340"/>
                </a:lnTo>
                <a:lnTo>
                  <a:pt x="0" y="135890"/>
                </a:lnTo>
                <a:lnTo>
                  <a:pt x="0" y="177800"/>
                </a:lnTo>
                <a:lnTo>
                  <a:pt x="224790" y="180340"/>
                </a:lnTo>
                <a:lnTo>
                  <a:pt x="254000" y="215900"/>
                </a:lnTo>
                <a:lnTo>
                  <a:pt x="309880" y="213360"/>
                </a:lnTo>
                <a:lnTo>
                  <a:pt x="303530" y="152400"/>
                </a:lnTo>
                <a:lnTo>
                  <a:pt x="91440" y="140970"/>
                </a:lnTo>
                <a:lnTo>
                  <a:pt x="264159" y="71120"/>
                </a:lnTo>
                <a:lnTo>
                  <a:pt x="2362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1043940" y="5617209"/>
            <a:ext cx="748029" cy="335280"/>
          </a:xfrm>
          <a:custGeom>
            <a:avLst/>
            <a:gdLst/>
            <a:ahLst/>
            <a:cxnLst/>
            <a:rect l="l" t="t" r="r" b="b"/>
            <a:pathLst>
              <a:path w="748029" h="335279">
                <a:moveTo>
                  <a:pt x="722841" y="44449"/>
                </a:moveTo>
                <a:lnTo>
                  <a:pt x="668020" y="44449"/>
                </a:lnTo>
                <a:lnTo>
                  <a:pt x="709929" y="114299"/>
                </a:lnTo>
                <a:lnTo>
                  <a:pt x="685799" y="191769"/>
                </a:lnTo>
                <a:lnTo>
                  <a:pt x="41909" y="303529"/>
                </a:lnTo>
                <a:lnTo>
                  <a:pt x="45719" y="335279"/>
                </a:lnTo>
                <a:lnTo>
                  <a:pt x="718820" y="223519"/>
                </a:lnTo>
                <a:lnTo>
                  <a:pt x="748029" y="143509"/>
                </a:lnTo>
                <a:lnTo>
                  <a:pt x="736599" y="60959"/>
                </a:lnTo>
                <a:lnTo>
                  <a:pt x="722841" y="44449"/>
                </a:lnTo>
                <a:close/>
              </a:path>
              <a:path w="748029" h="335279">
                <a:moveTo>
                  <a:pt x="685799" y="0"/>
                </a:moveTo>
                <a:lnTo>
                  <a:pt x="0" y="102869"/>
                </a:lnTo>
                <a:lnTo>
                  <a:pt x="0" y="146049"/>
                </a:lnTo>
                <a:lnTo>
                  <a:pt x="668020" y="44449"/>
                </a:lnTo>
                <a:lnTo>
                  <a:pt x="722841" y="44449"/>
                </a:lnTo>
                <a:lnTo>
                  <a:pt x="68579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1137920" y="5723889"/>
            <a:ext cx="389890" cy="137159"/>
          </a:xfrm>
          <a:custGeom>
            <a:avLst/>
            <a:gdLst/>
            <a:ahLst/>
            <a:cxnLst/>
            <a:rect l="l" t="t" r="r" b="b"/>
            <a:pathLst>
              <a:path w="389890" h="137160">
                <a:moveTo>
                  <a:pt x="381567" y="41910"/>
                </a:moveTo>
                <a:lnTo>
                  <a:pt x="331470" y="41910"/>
                </a:lnTo>
                <a:lnTo>
                  <a:pt x="213360" y="87630"/>
                </a:lnTo>
                <a:lnTo>
                  <a:pt x="113030" y="100330"/>
                </a:lnTo>
                <a:lnTo>
                  <a:pt x="0" y="100330"/>
                </a:lnTo>
                <a:lnTo>
                  <a:pt x="53340" y="137160"/>
                </a:lnTo>
                <a:lnTo>
                  <a:pt x="176530" y="132080"/>
                </a:lnTo>
                <a:lnTo>
                  <a:pt x="334010" y="92710"/>
                </a:lnTo>
                <a:lnTo>
                  <a:pt x="381567" y="41910"/>
                </a:lnTo>
                <a:close/>
              </a:path>
              <a:path w="389890" h="137160">
                <a:moveTo>
                  <a:pt x="201930" y="0"/>
                </a:moveTo>
                <a:lnTo>
                  <a:pt x="87630" y="10160"/>
                </a:lnTo>
                <a:lnTo>
                  <a:pt x="12700" y="60960"/>
                </a:lnTo>
                <a:lnTo>
                  <a:pt x="90170" y="76200"/>
                </a:lnTo>
                <a:lnTo>
                  <a:pt x="219710" y="41910"/>
                </a:lnTo>
                <a:lnTo>
                  <a:pt x="381567" y="41910"/>
                </a:lnTo>
                <a:lnTo>
                  <a:pt x="389890" y="33020"/>
                </a:lnTo>
                <a:lnTo>
                  <a:pt x="353060" y="2540"/>
                </a:lnTo>
                <a:lnTo>
                  <a:pt x="20193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9" name="object 39"/>
          <p:cNvSpPr txBox="1"/>
          <p:nvPr/>
        </p:nvSpPr>
        <p:spPr>
          <a:xfrm>
            <a:off x="763269" y="2037129"/>
            <a:ext cx="338291" cy="5842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4600"/>
              </a:lnSpc>
              <a:spcBef>
                <a:spcPts val="230"/>
              </a:spcBef>
            </a:pPr>
            <a:r>
              <a:rPr sz="6600" spc="0" baseline="1087" dirty="0" smtClean="0">
                <a:latin typeface="Comic Sans MS"/>
                <a:cs typeface="Comic Sans MS"/>
              </a:rPr>
              <a:t>•</a:t>
            </a:r>
            <a:endParaRPr sz="4400">
              <a:latin typeface="Comic Sans MS"/>
              <a:cs typeface="Comic Sans MS"/>
            </a:endParaRPr>
          </a:p>
        </p:txBody>
      </p:sp>
      <p:sp>
        <p:nvSpPr>
          <p:cNvPr id="40" name="object 40"/>
          <p:cNvSpPr txBox="1"/>
          <p:nvPr/>
        </p:nvSpPr>
        <p:spPr>
          <a:xfrm>
            <a:off x="1106169" y="2037129"/>
            <a:ext cx="2430220" cy="5842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4600"/>
              </a:lnSpc>
              <a:spcBef>
                <a:spcPts val="230"/>
              </a:spcBef>
              <a:tabLst>
                <a:tab pos="1371600" algn="l"/>
              </a:tabLst>
            </a:pPr>
            <a:r>
              <a:rPr sz="6600" spc="4" baseline="1087" dirty="0" smtClean="0">
                <a:latin typeface="Comic Sans MS"/>
                <a:cs typeface="Comic Sans MS"/>
              </a:rPr>
              <a:t>W</a:t>
            </a:r>
            <a:r>
              <a:rPr sz="6600" spc="9" baseline="1087" dirty="0" smtClean="0">
                <a:latin typeface="Comic Sans MS"/>
                <a:cs typeface="Comic Sans MS"/>
              </a:rPr>
              <a:t>h</a:t>
            </a:r>
            <a:r>
              <a:rPr sz="6600" spc="0" baseline="1087" dirty="0" smtClean="0">
                <a:latin typeface="Comic Sans MS"/>
                <a:cs typeface="Comic Sans MS"/>
              </a:rPr>
              <a:t>o	w</a:t>
            </a:r>
            <a:r>
              <a:rPr sz="6600" spc="9" baseline="1087" dirty="0" smtClean="0">
                <a:latin typeface="Comic Sans MS"/>
                <a:cs typeface="Comic Sans MS"/>
              </a:rPr>
              <a:t>a</a:t>
            </a:r>
            <a:r>
              <a:rPr sz="6600" spc="0" baseline="1087" dirty="0" smtClean="0">
                <a:latin typeface="Comic Sans MS"/>
                <a:cs typeface="Comic Sans MS"/>
              </a:rPr>
              <a:t>s</a:t>
            </a:r>
            <a:endParaRPr sz="4400">
              <a:latin typeface="Comic Sans MS"/>
              <a:cs typeface="Comic Sans MS"/>
            </a:endParaRPr>
          </a:p>
        </p:txBody>
      </p:sp>
      <p:sp>
        <p:nvSpPr>
          <p:cNvPr id="41" name="object 41"/>
          <p:cNvSpPr txBox="1"/>
          <p:nvPr/>
        </p:nvSpPr>
        <p:spPr>
          <a:xfrm>
            <a:off x="3583330" y="2037129"/>
            <a:ext cx="1014799" cy="5842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4600"/>
              </a:lnSpc>
              <a:spcBef>
                <a:spcPts val="230"/>
              </a:spcBef>
            </a:pPr>
            <a:r>
              <a:rPr sz="6600" spc="-4" baseline="1087" dirty="0" smtClean="0">
                <a:latin typeface="Comic Sans MS"/>
                <a:cs typeface="Comic Sans MS"/>
              </a:rPr>
              <a:t>t</a:t>
            </a:r>
            <a:r>
              <a:rPr sz="6600" spc="9" baseline="1087" dirty="0" smtClean="0">
                <a:latin typeface="Comic Sans MS"/>
                <a:cs typeface="Comic Sans MS"/>
              </a:rPr>
              <a:t>h</a:t>
            </a:r>
            <a:r>
              <a:rPr sz="6600" spc="0" baseline="1087" dirty="0" smtClean="0">
                <a:latin typeface="Comic Sans MS"/>
                <a:cs typeface="Comic Sans MS"/>
              </a:rPr>
              <a:t>e</a:t>
            </a:r>
            <a:endParaRPr sz="4400">
              <a:latin typeface="Comic Sans MS"/>
              <a:cs typeface="Comic Sans MS"/>
            </a:endParaRPr>
          </a:p>
        </p:txBody>
      </p:sp>
      <p:sp>
        <p:nvSpPr>
          <p:cNvPr id="42" name="object 42"/>
          <p:cNvSpPr txBox="1"/>
          <p:nvPr/>
        </p:nvSpPr>
        <p:spPr>
          <a:xfrm>
            <a:off x="4643932" y="2037129"/>
            <a:ext cx="1848806" cy="5842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4600"/>
              </a:lnSpc>
              <a:spcBef>
                <a:spcPts val="230"/>
              </a:spcBef>
            </a:pPr>
            <a:r>
              <a:rPr sz="6600" spc="0" baseline="1087" dirty="0" smtClean="0">
                <a:latin typeface="Comic Sans MS"/>
                <a:cs typeface="Comic Sans MS"/>
              </a:rPr>
              <a:t>a</a:t>
            </a:r>
            <a:r>
              <a:rPr sz="6600" spc="9" baseline="1087" dirty="0" smtClean="0">
                <a:latin typeface="Comic Sans MS"/>
                <a:cs typeface="Comic Sans MS"/>
              </a:rPr>
              <a:t>u</a:t>
            </a:r>
            <a:r>
              <a:rPr sz="6600" spc="-4" baseline="1087" dirty="0" smtClean="0">
                <a:latin typeface="Comic Sans MS"/>
                <a:cs typeface="Comic Sans MS"/>
              </a:rPr>
              <a:t>t</a:t>
            </a:r>
            <a:r>
              <a:rPr sz="6600" spc="9" baseline="1087" dirty="0" smtClean="0">
                <a:latin typeface="Comic Sans MS"/>
                <a:cs typeface="Comic Sans MS"/>
              </a:rPr>
              <a:t>h</a:t>
            </a:r>
            <a:r>
              <a:rPr sz="6600" spc="0" baseline="1087" dirty="0" smtClean="0">
                <a:latin typeface="Comic Sans MS"/>
                <a:cs typeface="Comic Sans MS"/>
              </a:rPr>
              <a:t>or</a:t>
            </a:r>
            <a:endParaRPr sz="4400">
              <a:latin typeface="Comic Sans MS"/>
              <a:cs typeface="Comic Sans MS"/>
            </a:endParaRPr>
          </a:p>
        </p:txBody>
      </p:sp>
      <p:sp>
        <p:nvSpPr>
          <p:cNvPr id="43" name="object 43"/>
          <p:cNvSpPr txBox="1"/>
          <p:nvPr/>
        </p:nvSpPr>
        <p:spPr>
          <a:xfrm>
            <a:off x="6538824" y="2037129"/>
            <a:ext cx="699819" cy="5842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4600"/>
              </a:lnSpc>
              <a:spcBef>
                <a:spcPts val="230"/>
              </a:spcBef>
            </a:pPr>
            <a:r>
              <a:rPr sz="6600" spc="0" baseline="1087" dirty="0" smtClean="0">
                <a:latin typeface="Comic Sans MS"/>
                <a:cs typeface="Comic Sans MS"/>
              </a:rPr>
              <a:t>of</a:t>
            </a:r>
            <a:endParaRPr sz="4400">
              <a:latin typeface="Comic Sans MS"/>
              <a:cs typeface="Comic Sans MS"/>
            </a:endParaRPr>
          </a:p>
        </p:txBody>
      </p:sp>
      <p:sp>
        <p:nvSpPr>
          <p:cNvPr id="44" name="object 44"/>
          <p:cNvSpPr txBox="1"/>
          <p:nvPr/>
        </p:nvSpPr>
        <p:spPr>
          <a:xfrm>
            <a:off x="7285380" y="2037129"/>
            <a:ext cx="1014799" cy="5842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4600"/>
              </a:lnSpc>
              <a:spcBef>
                <a:spcPts val="230"/>
              </a:spcBef>
            </a:pPr>
            <a:r>
              <a:rPr sz="6600" spc="-4" baseline="1087" dirty="0" smtClean="0">
                <a:latin typeface="Comic Sans MS"/>
                <a:cs typeface="Comic Sans MS"/>
              </a:rPr>
              <a:t>t</a:t>
            </a:r>
            <a:r>
              <a:rPr sz="6600" spc="9" baseline="1087" dirty="0" smtClean="0">
                <a:latin typeface="Comic Sans MS"/>
                <a:cs typeface="Comic Sans MS"/>
              </a:rPr>
              <a:t>h</a:t>
            </a:r>
            <a:r>
              <a:rPr sz="6600" spc="0" baseline="1087" dirty="0" smtClean="0">
                <a:latin typeface="Comic Sans MS"/>
                <a:cs typeface="Comic Sans MS"/>
              </a:rPr>
              <a:t>e</a:t>
            </a:r>
            <a:endParaRPr sz="4400">
              <a:latin typeface="Comic Sans MS"/>
              <a:cs typeface="Comic Sans MS"/>
            </a:endParaRPr>
          </a:p>
        </p:txBody>
      </p:sp>
      <p:sp>
        <p:nvSpPr>
          <p:cNvPr id="45" name="object 45"/>
          <p:cNvSpPr txBox="1"/>
          <p:nvPr/>
        </p:nvSpPr>
        <p:spPr>
          <a:xfrm>
            <a:off x="1106169" y="2815639"/>
            <a:ext cx="1344037" cy="5842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4600"/>
              </a:lnSpc>
              <a:spcBef>
                <a:spcPts val="230"/>
              </a:spcBef>
            </a:pPr>
            <a:r>
              <a:rPr sz="6600" spc="0" baseline="1087" dirty="0" smtClean="0">
                <a:latin typeface="Comic Sans MS"/>
                <a:cs typeface="Comic Sans MS"/>
              </a:rPr>
              <a:t>b</a:t>
            </a:r>
            <a:r>
              <a:rPr sz="6600" spc="4" baseline="1087" dirty="0" smtClean="0">
                <a:latin typeface="Comic Sans MS"/>
                <a:cs typeface="Comic Sans MS"/>
              </a:rPr>
              <a:t>oo</a:t>
            </a:r>
            <a:r>
              <a:rPr sz="6600" spc="0" baseline="1087" dirty="0" smtClean="0">
                <a:latin typeface="Comic Sans MS"/>
                <a:cs typeface="Comic Sans MS"/>
              </a:rPr>
              <a:t>k</a:t>
            </a:r>
            <a:endParaRPr sz="4400">
              <a:latin typeface="Comic Sans MS"/>
              <a:cs typeface="Comic Sans MS"/>
            </a:endParaRPr>
          </a:p>
        </p:txBody>
      </p:sp>
      <p:sp>
        <p:nvSpPr>
          <p:cNvPr id="46" name="object 46"/>
          <p:cNvSpPr txBox="1"/>
          <p:nvPr/>
        </p:nvSpPr>
        <p:spPr>
          <a:xfrm>
            <a:off x="2495346" y="2815639"/>
            <a:ext cx="1896893" cy="5842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4600"/>
              </a:lnSpc>
              <a:spcBef>
                <a:spcPts val="230"/>
              </a:spcBef>
            </a:pPr>
            <a:r>
              <a:rPr sz="6600" spc="0" baseline="1087" dirty="0" smtClean="0">
                <a:latin typeface="Comic Sans MS"/>
                <a:cs typeface="Comic Sans MS"/>
              </a:rPr>
              <a:t>q</a:t>
            </a:r>
            <a:r>
              <a:rPr sz="6600" spc="14" baseline="1087" dirty="0" smtClean="0">
                <a:latin typeface="Comic Sans MS"/>
                <a:cs typeface="Comic Sans MS"/>
              </a:rPr>
              <a:t>u</a:t>
            </a:r>
            <a:r>
              <a:rPr sz="6600" spc="0" baseline="1087" dirty="0" smtClean="0">
                <a:latin typeface="Comic Sans MS"/>
                <a:cs typeface="Comic Sans MS"/>
              </a:rPr>
              <a:t>o</a:t>
            </a:r>
            <a:r>
              <a:rPr sz="6600" spc="4" baseline="1087" dirty="0" smtClean="0">
                <a:latin typeface="Comic Sans MS"/>
                <a:cs typeface="Comic Sans MS"/>
              </a:rPr>
              <a:t>t</a:t>
            </a:r>
            <a:r>
              <a:rPr sz="6600" spc="0" baseline="1087" dirty="0" smtClean="0">
                <a:latin typeface="Comic Sans MS"/>
                <a:cs typeface="Comic Sans MS"/>
              </a:rPr>
              <a:t>ed</a:t>
            </a:r>
            <a:endParaRPr sz="4400">
              <a:latin typeface="Comic Sans MS"/>
              <a:cs typeface="Comic Sans MS"/>
            </a:endParaRPr>
          </a:p>
        </p:txBody>
      </p:sp>
      <p:sp>
        <p:nvSpPr>
          <p:cNvPr id="47" name="object 47"/>
          <p:cNvSpPr txBox="1"/>
          <p:nvPr/>
        </p:nvSpPr>
        <p:spPr>
          <a:xfrm>
            <a:off x="4438853" y="2815639"/>
            <a:ext cx="571998" cy="5842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4600"/>
              </a:lnSpc>
              <a:spcBef>
                <a:spcPts val="230"/>
              </a:spcBef>
            </a:pPr>
            <a:r>
              <a:rPr sz="6600" spc="9" baseline="1087" dirty="0" smtClean="0">
                <a:latin typeface="Comic Sans MS"/>
                <a:cs typeface="Comic Sans MS"/>
              </a:rPr>
              <a:t>i</a:t>
            </a:r>
            <a:r>
              <a:rPr sz="6600" spc="0" baseline="1087" dirty="0" smtClean="0">
                <a:latin typeface="Comic Sans MS"/>
                <a:cs typeface="Comic Sans MS"/>
              </a:rPr>
              <a:t>n</a:t>
            </a:r>
            <a:endParaRPr sz="4400">
              <a:latin typeface="Comic Sans MS"/>
              <a:cs typeface="Comic Sans MS"/>
            </a:endParaRPr>
          </a:p>
        </p:txBody>
      </p:sp>
      <p:sp>
        <p:nvSpPr>
          <p:cNvPr id="48" name="object 48"/>
          <p:cNvSpPr txBox="1"/>
          <p:nvPr/>
        </p:nvSpPr>
        <p:spPr>
          <a:xfrm>
            <a:off x="5056327" y="2815639"/>
            <a:ext cx="1015155" cy="5842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4600"/>
              </a:lnSpc>
              <a:spcBef>
                <a:spcPts val="230"/>
              </a:spcBef>
            </a:pPr>
            <a:r>
              <a:rPr sz="6600" spc="9" baseline="1087" dirty="0" smtClean="0">
                <a:latin typeface="Comic Sans MS"/>
                <a:cs typeface="Comic Sans MS"/>
              </a:rPr>
              <a:t>t</a:t>
            </a:r>
            <a:r>
              <a:rPr sz="6600" spc="0" baseline="1087" dirty="0" smtClean="0">
                <a:latin typeface="Comic Sans MS"/>
                <a:cs typeface="Comic Sans MS"/>
              </a:rPr>
              <a:t>he</a:t>
            </a:r>
            <a:endParaRPr sz="4400">
              <a:latin typeface="Comic Sans MS"/>
              <a:cs typeface="Comic Sans MS"/>
            </a:endParaRPr>
          </a:p>
        </p:txBody>
      </p:sp>
      <p:sp>
        <p:nvSpPr>
          <p:cNvPr id="49" name="object 49"/>
          <p:cNvSpPr txBox="1"/>
          <p:nvPr/>
        </p:nvSpPr>
        <p:spPr>
          <a:xfrm>
            <a:off x="1106169" y="3594149"/>
            <a:ext cx="2414034" cy="58419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4600"/>
              </a:lnSpc>
              <a:spcBef>
                <a:spcPts val="230"/>
              </a:spcBef>
            </a:pPr>
            <a:r>
              <a:rPr sz="6600" spc="4" baseline="1087" dirty="0" smtClean="0">
                <a:latin typeface="Comic Sans MS"/>
                <a:cs typeface="Comic Sans MS"/>
              </a:rPr>
              <a:t>fo</a:t>
            </a:r>
            <a:r>
              <a:rPr sz="6600" spc="0" baseline="1087" dirty="0" smtClean="0">
                <a:latin typeface="Comic Sans MS"/>
                <a:cs typeface="Comic Sans MS"/>
              </a:rPr>
              <a:t>o</a:t>
            </a:r>
            <a:r>
              <a:rPr sz="6600" spc="4" baseline="1087" dirty="0" smtClean="0">
                <a:latin typeface="Comic Sans MS"/>
                <a:cs typeface="Comic Sans MS"/>
              </a:rPr>
              <a:t>t</a:t>
            </a:r>
            <a:r>
              <a:rPr sz="6600" spc="0" baseline="1087" dirty="0" smtClean="0">
                <a:latin typeface="Comic Sans MS"/>
                <a:cs typeface="Comic Sans MS"/>
              </a:rPr>
              <a:t>n</a:t>
            </a:r>
            <a:r>
              <a:rPr sz="6600" spc="4" baseline="1087" dirty="0" smtClean="0">
                <a:latin typeface="Comic Sans MS"/>
                <a:cs typeface="Comic Sans MS"/>
              </a:rPr>
              <a:t>o</a:t>
            </a:r>
            <a:r>
              <a:rPr sz="6600" spc="-4" baseline="1087" dirty="0" smtClean="0">
                <a:latin typeface="Comic Sans MS"/>
                <a:cs typeface="Comic Sans MS"/>
              </a:rPr>
              <a:t>t</a:t>
            </a:r>
            <a:r>
              <a:rPr sz="6600" spc="0" baseline="1087" dirty="0" smtClean="0">
                <a:latin typeface="Comic Sans MS"/>
                <a:cs typeface="Comic Sans MS"/>
              </a:rPr>
              <a:t>e</a:t>
            </a:r>
            <a:endParaRPr sz="4400">
              <a:latin typeface="Comic Sans MS"/>
              <a:cs typeface="Comic Sans MS"/>
            </a:endParaRPr>
          </a:p>
        </p:txBody>
      </p:sp>
      <p:sp>
        <p:nvSpPr>
          <p:cNvPr id="50" name="object 50"/>
          <p:cNvSpPr txBox="1"/>
          <p:nvPr/>
        </p:nvSpPr>
        <p:spPr>
          <a:xfrm>
            <a:off x="3567125" y="3594149"/>
            <a:ext cx="2951945" cy="58419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4600"/>
              </a:lnSpc>
              <a:spcBef>
                <a:spcPts val="230"/>
              </a:spcBef>
              <a:tabLst>
                <a:tab pos="749300" algn="l"/>
              </a:tabLst>
            </a:pPr>
            <a:r>
              <a:rPr sz="6600" spc="0" baseline="1087" dirty="0" smtClean="0">
                <a:latin typeface="Comic Sans MS"/>
                <a:cs typeface="Comic Sans MS"/>
              </a:rPr>
              <a:t>of	Ch</a:t>
            </a:r>
            <a:r>
              <a:rPr sz="6600" spc="4" baseline="1087" dirty="0" smtClean="0">
                <a:latin typeface="Comic Sans MS"/>
                <a:cs typeface="Comic Sans MS"/>
              </a:rPr>
              <a:t>a</a:t>
            </a:r>
            <a:r>
              <a:rPr sz="6600" spc="0" baseline="1087" dirty="0" smtClean="0">
                <a:latin typeface="Comic Sans MS"/>
                <a:cs typeface="Comic Sans MS"/>
              </a:rPr>
              <a:t>p</a:t>
            </a:r>
            <a:r>
              <a:rPr sz="6600" spc="4" baseline="1087" dirty="0" smtClean="0">
                <a:latin typeface="Comic Sans MS"/>
                <a:cs typeface="Comic Sans MS"/>
              </a:rPr>
              <a:t>t</a:t>
            </a:r>
            <a:r>
              <a:rPr sz="6600" spc="0" baseline="1087" dirty="0" smtClean="0">
                <a:latin typeface="Comic Sans MS"/>
                <a:cs typeface="Comic Sans MS"/>
              </a:rPr>
              <a:t>er</a:t>
            </a:r>
            <a:endParaRPr sz="4400">
              <a:latin typeface="Comic Sans MS"/>
              <a:cs typeface="Comic Sans MS"/>
            </a:endParaRPr>
          </a:p>
        </p:txBody>
      </p:sp>
      <p:sp>
        <p:nvSpPr>
          <p:cNvPr id="51" name="object 51"/>
          <p:cNvSpPr txBox="1"/>
          <p:nvPr/>
        </p:nvSpPr>
        <p:spPr>
          <a:xfrm>
            <a:off x="6564528" y="3594149"/>
            <a:ext cx="373489" cy="58419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4600"/>
              </a:lnSpc>
              <a:spcBef>
                <a:spcPts val="230"/>
              </a:spcBef>
            </a:pPr>
            <a:r>
              <a:rPr sz="6600" spc="0" baseline="1087" dirty="0" smtClean="0">
                <a:latin typeface="Comic Sans MS"/>
                <a:cs typeface="Comic Sans MS"/>
              </a:rPr>
              <a:t>1</a:t>
            </a:r>
            <a:endParaRPr sz="4400">
              <a:latin typeface="Comic Sans MS"/>
              <a:cs typeface="Comic Sans MS"/>
            </a:endParaRPr>
          </a:p>
        </p:txBody>
      </p:sp>
      <p:sp>
        <p:nvSpPr>
          <p:cNvPr id="52" name="object 52"/>
          <p:cNvSpPr txBox="1"/>
          <p:nvPr/>
        </p:nvSpPr>
        <p:spPr>
          <a:xfrm>
            <a:off x="6983628" y="3594149"/>
            <a:ext cx="700446" cy="58419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4600"/>
              </a:lnSpc>
              <a:spcBef>
                <a:spcPts val="230"/>
              </a:spcBef>
            </a:pPr>
            <a:r>
              <a:rPr sz="6600" spc="4" baseline="1087" dirty="0" smtClean="0">
                <a:latin typeface="Comic Sans MS"/>
                <a:cs typeface="Comic Sans MS"/>
              </a:rPr>
              <a:t>o</a:t>
            </a:r>
            <a:r>
              <a:rPr sz="6600" spc="0" baseline="1087" dirty="0" smtClean="0">
                <a:latin typeface="Comic Sans MS"/>
                <a:cs typeface="Comic Sans MS"/>
              </a:rPr>
              <a:t>f</a:t>
            </a:r>
            <a:endParaRPr sz="4400">
              <a:latin typeface="Comic Sans MS"/>
              <a:cs typeface="Comic Sans MS"/>
            </a:endParaRPr>
          </a:p>
        </p:txBody>
      </p:sp>
      <p:sp>
        <p:nvSpPr>
          <p:cNvPr id="53" name="object 53"/>
          <p:cNvSpPr txBox="1"/>
          <p:nvPr/>
        </p:nvSpPr>
        <p:spPr>
          <a:xfrm>
            <a:off x="1106169" y="4372659"/>
            <a:ext cx="1014799" cy="5842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4600"/>
              </a:lnSpc>
              <a:spcBef>
                <a:spcPts val="230"/>
              </a:spcBef>
            </a:pPr>
            <a:r>
              <a:rPr sz="6600" spc="-4" baseline="1087" dirty="0" smtClean="0">
                <a:latin typeface="Comic Sans MS"/>
                <a:cs typeface="Comic Sans MS"/>
              </a:rPr>
              <a:t>t</a:t>
            </a:r>
            <a:r>
              <a:rPr sz="6600" spc="9" baseline="1087" dirty="0" smtClean="0">
                <a:latin typeface="Comic Sans MS"/>
                <a:cs typeface="Comic Sans MS"/>
              </a:rPr>
              <a:t>h</a:t>
            </a:r>
            <a:r>
              <a:rPr sz="6600" spc="0" baseline="1087" dirty="0" smtClean="0">
                <a:latin typeface="Comic Sans MS"/>
                <a:cs typeface="Comic Sans MS"/>
              </a:rPr>
              <a:t>e</a:t>
            </a:r>
            <a:endParaRPr sz="4400">
              <a:latin typeface="Comic Sans MS"/>
              <a:cs typeface="Comic Sans MS"/>
            </a:endParaRPr>
          </a:p>
        </p:txBody>
      </p:sp>
      <p:sp>
        <p:nvSpPr>
          <p:cNvPr id="54" name="object 54"/>
          <p:cNvSpPr txBox="1"/>
          <p:nvPr/>
        </p:nvSpPr>
        <p:spPr>
          <a:xfrm>
            <a:off x="2166772" y="4372659"/>
            <a:ext cx="2131157" cy="5842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4600"/>
              </a:lnSpc>
              <a:spcBef>
                <a:spcPts val="230"/>
              </a:spcBef>
            </a:pPr>
            <a:r>
              <a:rPr sz="6600" spc="0" baseline="1087" dirty="0" smtClean="0">
                <a:latin typeface="Comic Sans MS"/>
                <a:cs typeface="Comic Sans MS"/>
              </a:rPr>
              <a:t>pr</a:t>
            </a:r>
            <a:r>
              <a:rPr sz="6600" spc="-4" baseline="1087" dirty="0" smtClean="0">
                <a:latin typeface="Comic Sans MS"/>
                <a:cs typeface="Comic Sans MS"/>
              </a:rPr>
              <a:t>e</a:t>
            </a:r>
            <a:r>
              <a:rPr sz="6600" spc="9" baseline="1087" dirty="0" smtClean="0">
                <a:latin typeface="Comic Sans MS"/>
                <a:cs typeface="Comic Sans MS"/>
              </a:rPr>
              <a:t>se</a:t>
            </a:r>
            <a:r>
              <a:rPr sz="6600" spc="0" baseline="1087" dirty="0" smtClean="0">
                <a:latin typeface="Comic Sans MS"/>
                <a:cs typeface="Comic Sans MS"/>
              </a:rPr>
              <a:t>nt</a:t>
            </a:r>
            <a:endParaRPr sz="4400">
              <a:latin typeface="Comic Sans MS"/>
              <a:cs typeface="Comic Sans MS"/>
            </a:endParaRPr>
          </a:p>
        </p:txBody>
      </p:sp>
      <p:sp>
        <p:nvSpPr>
          <p:cNvPr id="55" name="object 55"/>
          <p:cNvSpPr txBox="1"/>
          <p:nvPr/>
        </p:nvSpPr>
        <p:spPr>
          <a:xfrm>
            <a:off x="4344416" y="4372659"/>
            <a:ext cx="2507391" cy="5842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4600"/>
              </a:lnSpc>
              <a:spcBef>
                <a:spcPts val="230"/>
              </a:spcBef>
            </a:pPr>
            <a:r>
              <a:rPr sz="6600" spc="-4" baseline="1087" dirty="0" smtClean="0">
                <a:latin typeface="Comic Sans MS"/>
                <a:cs typeface="Comic Sans MS"/>
              </a:rPr>
              <a:t>t</a:t>
            </a:r>
            <a:r>
              <a:rPr sz="6600" spc="0" baseline="1087" dirty="0" smtClean="0">
                <a:latin typeface="Comic Sans MS"/>
                <a:cs typeface="Comic Sans MS"/>
              </a:rPr>
              <a:t>e</a:t>
            </a:r>
            <a:r>
              <a:rPr sz="6600" spc="9" baseline="1087" dirty="0" smtClean="0">
                <a:latin typeface="Comic Sans MS"/>
                <a:cs typeface="Comic Sans MS"/>
              </a:rPr>
              <a:t>x</a:t>
            </a:r>
            <a:r>
              <a:rPr sz="6600" spc="-4" baseline="1087" dirty="0" smtClean="0">
                <a:latin typeface="Comic Sans MS"/>
                <a:cs typeface="Comic Sans MS"/>
              </a:rPr>
              <a:t>t</a:t>
            </a:r>
            <a:r>
              <a:rPr sz="6600" spc="9" baseline="1087" dirty="0" smtClean="0">
                <a:latin typeface="Comic Sans MS"/>
                <a:cs typeface="Comic Sans MS"/>
              </a:rPr>
              <a:t>b</a:t>
            </a:r>
            <a:r>
              <a:rPr sz="6600" spc="4" baseline="1087" dirty="0" smtClean="0">
                <a:latin typeface="Comic Sans MS"/>
                <a:cs typeface="Comic Sans MS"/>
              </a:rPr>
              <a:t>o</a:t>
            </a:r>
            <a:r>
              <a:rPr sz="6600" spc="0" baseline="1087" dirty="0" smtClean="0">
                <a:latin typeface="Comic Sans MS"/>
                <a:cs typeface="Comic Sans MS"/>
              </a:rPr>
              <a:t>ok</a:t>
            </a:r>
            <a:endParaRPr sz="4400">
              <a:latin typeface="Comic Sans MS"/>
              <a:cs typeface="Comic Sans MS"/>
            </a:endParaRPr>
          </a:p>
        </p:txBody>
      </p:sp>
    </p:spTree>
    <p:extLst>
      <p:ext uri="{BB962C8B-B14F-4D97-AF65-F5344CB8AC3E}">
        <p14:creationId xmlns:p14="http://schemas.microsoft.com/office/powerpoint/2010/main" val="639820974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20319" y="12699"/>
            <a:ext cx="8896350" cy="6780530"/>
          </a:xfrm>
          <a:custGeom>
            <a:avLst/>
            <a:gdLst/>
            <a:ahLst/>
            <a:cxnLst/>
            <a:rect l="l" t="t" r="r" b="b"/>
            <a:pathLst>
              <a:path w="8896350" h="6780530">
                <a:moveTo>
                  <a:pt x="6300470" y="0"/>
                </a:moveTo>
                <a:lnTo>
                  <a:pt x="0" y="1826260"/>
                </a:lnTo>
                <a:lnTo>
                  <a:pt x="4842509" y="6780530"/>
                </a:lnTo>
                <a:lnTo>
                  <a:pt x="8896350" y="2108200"/>
                </a:lnTo>
                <a:lnTo>
                  <a:pt x="6300470" y="0"/>
                </a:lnTo>
                <a:close/>
              </a:path>
            </a:pathLst>
          </a:custGeom>
          <a:solidFill>
            <a:srgbClr val="FFEE6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280669" y="280669"/>
            <a:ext cx="3572509" cy="1615439"/>
          </a:xfrm>
          <a:custGeom>
            <a:avLst/>
            <a:gdLst/>
            <a:ahLst/>
            <a:cxnLst/>
            <a:rect l="l" t="t" r="r" b="b"/>
            <a:pathLst>
              <a:path w="3572509" h="1615439">
                <a:moveTo>
                  <a:pt x="3562888" y="1532889"/>
                </a:moveTo>
                <a:lnTo>
                  <a:pt x="3098800" y="1532889"/>
                </a:lnTo>
                <a:lnTo>
                  <a:pt x="3531869" y="1615439"/>
                </a:lnTo>
                <a:lnTo>
                  <a:pt x="3572509" y="1540509"/>
                </a:lnTo>
                <a:lnTo>
                  <a:pt x="3562888" y="1532889"/>
                </a:lnTo>
                <a:close/>
              </a:path>
              <a:path w="3572509" h="1615439">
                <a:moveTo>
                  <a:pt x="320039" y="0"/>
                </a:moveTo>
                <a:lnTo>
                  <a:pt x="102869" y="78739"/>
                </a:lnTo>
                <a:lnTo>
                  <a:pt x="0" y="323850"/>
                </a:lnTo>
                <a:lnTo>
                  <a:pt x="125729" y="604519"/>
                </a:lnTo>
                <a:lnTo>
                  <a:pt x="2564130" y="1595119"/>
                </a:lnTo>
                <a:lnTo>
                  <a:pt x="3098800" y="1532889"/>
                </a:lnTo>
                <a:lnTo>
                  <a:pt x="3562888" y="1532889"/>
                </a:lnTo>
                <a:lnTo>
                  <a:pt x="3194050" y="1240789"/>
                </a:lnTo>
                <a:lnTo>
                  <a:pt x="2500630" y="819150"/>
                </a:lnTo>
                <a:lnTo>
                  <a:pt x="320039" y="0"/>
                </a:lnTo>
                <a:close/>
              </a:path>
            </a:pathLst>
          </a:custGeom>
          <a:solidFill>
            <a:srgbClr val="F7F7F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262889" y="414019"/>
            <a:ext cx="3562350" cy="1598929"/>
          </a:xfrm>
          <a:custGeom>
            <a:avLst/>
            <a:gdLst/>
            <a:ahLst/>
            <a:cxnLst/>
            <a:rect l="l" t="t" r="r" b="b"/>
            <a:pathLst>
              <a:path w="3562350" h="1598929">
                <a:moveTo>
                  <a:pt x="3550389" y="1532889"/>
                </a:moveTo>
                <a:lnTo>
                  <a:pt x="3032760" y="1532889"/>
                </a:lnTo>
                <a:lnTo>
                  <a:pt x="3515360" y="1598929"/>
                </a:lnTo>
                <a:lnTo>
                  <a:pt x="3562350" y="1543050"/>
                </a:lnTo>
                <a:lnTo>
                  <a:pt x="3550389" y="1532889"/>
                </a:lnTo>
                <a:close/>
              </a:path>
              <a:path w="3562350" h="1598929">
                <a:moveTo>
                  <a:pt x="307340" y="0"/>
                </a:moveTo>
                <a:lnTo>
                  <a:pt x="104139" y="62229"/>
                </a:lnTo>
                <a:lnTo>
                  <a:pt x="0" y="292100"/>
                </a:lnTo>
                <a:lnTo>
                  <a:pt x="93980" y="580389"/>
                </a:lnTo>
                <a:lnTo>
                  <a:pt x="2571750" y="1579879"/>
                </a:lnTo>
                <a:lnTo>
                  <a:pt x="3032760" y="1532889"/>
                </a:lnTo>
                <a:lnTo>
                  <a:pt x="3550389" y="1532889"/>
                </a:lnTo>
                <a:lnTo>
                  <a:pt x="3208020" y="1242059"/>
                </a:lnTo>
                <a:lnTo>
                  <a:pt x="2989580" y="1010919"/>
                </a:lnTo>
                <a:lnTo>
                  <a:pt x="307340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751840" y="546099"/>
            <a:ext cx="2363470" cy="1459229"/>
          </a:xfrm>
          <a:custGeom>
            <a:avLst/>
            <a:gdLst/>
            <a:ahLst/>
            <a:cxnLst/>
            <a:rect l="l" t="t" r="r" b="b"/>
            <a:pathLst>
              <a:path w="2363470" h="1459229">
                <a:moveTo>
                  <a:pt x="176529" y="0"/>
                </a:moveTo>
                <a:lnTo>
                  <a:pt x="0" y="247650"/>
                </a:lnTo>
                <a:lnTo>
                  <a:pt x="0" y="635000"/>
                </a:lnTo>
                <a:lnTo>
                  <a:pt x="2076450" y="1459229"/>
                </a:lnTo>
                <a:lnTo>
                  <a:pt x="2115820" y="1042670"/>
                </a:lnTo>
                <a:lnTo>
                  <a:pt x="2363470" y="824229"/>
                </a:lnTo>
                <a:lnTo>
                  <a:pt x="176529" y="0"/>
                </a:lnTo>
                <a:close/>
              </a:path>
            </a:pathLst>
          </a:custGeom>
          <a:solidFill>
            <a:srgbClr val="FFB7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3182620" y="1482089"/>
            <a:ext cx="336550" cy="340360"/>
          </a:xfrm>
          <a:custGeom>
            <a:avLst/>
            <a:gdLst/>
            <a:ahLst/>
            <a:cxnLst/>
            <a:rect l="l" t="t" r="r" b="b"/>
            <a:pathLst>
              <a:path w="336550" h="340360">
                <a:moveTo>
                  <a:pt x="246380" y="0"/>
                </a:moveTo>
                <a:lnTo>
                  <a:pt x="88900" y="129539"/>
                </a:lnTo>
                <a:lnTo>
                  <a:pt x="0" y="340360"/>
                </a:lnTo>
                <a:lnTo>
                  <a:pt x="179069" y="314960"/>
                </a:lnTo>
                <a:lnTo>
                  <a:pt x="231140" y="165100"/>
                </a:lnTo>
                <a:lnTo>
                  <a:pt x="336550" y="53339"/>
                </a:lnTo>
                <a:lnTo>
                  <a:pt x="24638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195580" y="234949"/>
            <a:ext cx="3788410" cy="1715770"/>
          </a:xfrm>
          <a:custGeom>
            <a:avLst/>
            <a:gdLst/>
            <a:ahLst/>
            <a:cxnLst/>
            <a:rect l="l" t="t" r="r" b="b"/>
            <a:pathLst>
              <a:path w="3788410" h="1715770">
                <a:moveTo>
                  <a:pt x="3731133" y="1628139"/>
                </a:moveTo>
                <a:lnTo>
                  <a:pt x="3197860" y="1628139"/>
                </a:lnTo>
                <a:lnTo>
                  <a:pt x="3634740" y="1715770"/>
                </a:lnTo>
                <a:lnTo>
                  <a:pt x="3731133" y="1628139"/>
                </a:lnTo>
                <a:close/>
              </a:path>
              <a:path w="3788410" h="1715770">
                <a:moveTo>
                  <a:pt x="487680" y="0"/>
                </a:moveTo>
                <a:lnTo>
                  <a:pt x="350520" y="0"/>
                </a:lnTo>
                <a:lnTo>
                  <a:pt x="140970" y="100329"/>
                </a:lnTo>
                <a:lnTo>
                  <a:pt x="0" y="405129"/>
                </a:lnTo>
                <a:lnTo>
                  <a:pt x="149860" y="697229"/>
                </a:lnTo>
                <a:lnTo>
                  <a:pt x="2658110" y="1690370"/>
                </a:lnTo>
                <a:lnTo>
                  <a:pt x="3197860" y="1628139"/>
                </a:lnTo>
                <a:lnTo>
                  <a:pt x="3731133" y="1628139"/>
                </a:lnTo>
                <a:lnTo>
                  <a:pt x="3775837" y="1587500"/>
                </a:lnTo>
                <a:lnTo>
                  <a:pt x="2741930" y="1587500"/>
                </a:lnTo>
                <a:lnTo>
                  <a:pt x="2753541" y="1541779"/>
                </a:lnTo>
                <a:lnTo>
                  <a:pt x="2561590" y="1541779"/>
                </a:lnTo>
                <a:lnTo>
                  <a:pt x="240029" y="604520"/>
                </a:lnTo>
                <a:lnTo>
                  <a:pt x="179070" y="419100"/>
                </a:lnTo>
                <a:lnTo>
                  <a:pt x="231140" y="185420"/>
                </a:lnTo>
                <a:lnTo>
                  <a:pt x="487680" y="0"/>
                </a:lnTo>
                <a:close/>
              </a:path>
              <a:path w="3788410" h="1715770">
                <a:moveTo>
                  <a:pt x="3177540" y="1535429"/>
                </a:moveTo>
                <a:lnTo>
                  <a:pt x="2741930" y="1587500"/>
                </a:lnTo>
                <a:lnTo>
                  <a:pt x="3775837" y="1587500"/>
                </a:lnTo>
                <a:lnTo>
                  <a:pt x="3784219" y="1579879"/>
                </a:lnTo>
                <a:lnTo>
                  <a:pt x="3549650" y="1579879"/>
                </a:lnTo>
                <a:lnTo>
                  <a:pt x="3177540" y="1535429"/>
                </a:lnTo>
                <a:close/>
              </a:path>
              <a:path w="3788410" h="1715770">
                <a:moveTo>
                  <a:pt x="3211830" y="998220"/>
                </a:moveTo>
                <a:lnTo>
                  <a:pt x="3078480" y="1027429"/>
                </a:lnTo>
                <a:lnTo>
                  <a:pt x="3237230" y="1294129"/>
                </a:lnTo>
                <a:lnTo>
                  <a:pt x="3549650" y="1579879"/>
                </a:lnTo>
                <a:lnTo>
                  <a:pt x="3784219" y="1579879"/>
                </a:lnTo>
                <a:lnTo>
                  <a:pt x="3788410" y="1576070"/>
                </a:lnTo>
                <a:lnTo>
                  <a:pt x="3378200" y="1294129"/>
                </a:lnTo>
                <a:lnTo>
                  <a:pt x="3211830" y="998220"/>
                </a:lnTo>
                <a:close/>
              </a:path>
              <a:path w="3788410" h="1715770">
                <a:moveTo>
                  <a:pt x="3008630" y="1049020"/>
                </a:moveTo>
                <a:lnTo>
                  <a:pt x="2791460" y="1075689"/>
                </a:lnTo>
                <a:lnTo>
                  <a:pt x="2620010" y="1282700"/>
                </a:lnTo>
                <a:lnTo>
                  <a:pt x="2561590" y="1541779"/>
                </a:lnTo>
                <a:lnTo>
                  <a:pt x="2753541" y="1541779"/>
                </a:lnTo>
                <a:lnTo>
                  <a:pt x="2823210" y="1267460"/>
                </a:lnTo>
                <a:lnTo>
                  <a:pt x="3008630" y="104902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514350" y="250189"/>
            <a:ext cx="2677160" cy="975359"/>
          </a:xfrm>
          <a:custGeom>
            <a:avLst/>
            <a:gdLst/>
            <a:ahLst/>
            <a:cxnLst/>
            <a:rect l="l" t="t" r="r" b="b"/>
            <a:pathLst>
              <a:path w="2677160" h="975359">
                <a:moveTo>
                  <a:pt x="224790" y="0"/>
                </a:moveTo>
                <a:lnTo>
                  <a:pt x="0" y="53339"/>
                </a:lnTo>
                <a:lnTo>
                  <a:pt x="2420620" y="975359"/>
                </a:lnTo>
                <a:lnTo>
                  <a:pt x="2677160" y="955039"/>
                </a:lnTo>
                <a:lnTo>
                  <a:pt x="22479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648969" y="398780"/>
            <a:ext cx="360680" cy="651510"/>
          </a:xfrm>
          <a:custGeom>
            <a:avLst/>
            <a:gdLst/>
            <a:ahLst/>
            <a:cxnLst/>
            <a:rect l="l" t="t" r="r" b="b"/>
            <a:pathLst>
              <a:path w="360680" h="651510">
                <a:moveTo>
                  <a:pt x="261620" y="0"/>
                </a:moveTo>
                <a:lnTo>
                  <a:pt x="43179" y="205740"/>
                </a:lnTo>
                <a:lnTo>
                  <a:pt x="0" y="447040"/>
                </a:lnTo>
                <a:lnTo>
                  <a:pt x="73659" y="609600"/>
                </a:lnTo>
                <a:lnTo>
                  <a:pt x="212089" y="651510"/>
                </a:lnTo>
                <a:lnTo>
                  <a:pt x="171449" y="298450"/>
                </a:lnTo>
                <a:lnTo>
                  <a:pt x="360680" y="33020"/>
                </a:lnTo>
                <a:lnTo>
                  <a:pt x="2616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1342390" y="850900"/>
            <a:ext cx="1084007" cy="577850"/>
          </a:xfrm>
          <a:custGeom>
            <a:avLst/>
            <a:gdLst/>
            <a:ahLst/>
            <a:cxnLst/>
            <a:rect l="l" t="t" r="r" b="b"/>
            <a:pathLst>
              <a:path w="1084007" h="577850">
                <a:moveTo>
                  <a:pt x="111759" y="156210"/>
                </a:moveTo>
                <a:lnTo>
                  <a:pt x="240029" y="317500"/>
                </a:lnTo>
                <a:lnTo>
                  <a:pt x="610870" y="527050"/>
                </a:lnTo>
                <a:lnTo>
                  <a:pt x="1046479" y="577850"/>
                </a:lnTo>
                <a:lnTo>
                  <a:pt x="1084007" y="473710"/>
                </a:lnTo>
                <a:lnTo>
                  <a:pt x="988060" y="473710"/>
                </a:lnTo>
                <a:lnTo>
                  <a:pt x="731520" y="448310"/>
                </a:lnTo>
                <a:lnTo>
                  <a:pt x="312420" y="284479"/>
                </a:lnTo>
                <a:lnTo>
                  <a:pt x="111759" y="156210"/>
                </a:lnTo>
                <a:close/>
              </a:path>
              <a:path w="1084007" h="577850">
                <a:moveTo>
                  <a:pt x="0" y="0"/>
                </a:moveTo>
                <a:lnTo>
                  <a:pt x="31750" y="66039"/>
                </a:lnTo>
                <a:lnTo>
                  <a:pt x="359409" y="128270"/>
                </a:lnTo>
                <a:lnTo>
                  <a:pt x="727710" y="266700"/>
                </a:lnTo>
                <a:lnTo>
                  <a:pt x="988060" y="473710"/>
                </a:lnTo>
                <a:lnTo>
                  <a:pt x="1084007" y="473710"/>
                </a:lnTo>
                <a:lnTo>
                  <a:pt x="1097280" y="436879"/>
                </a:lnTo>
                <a:lnTo>
                  <a:pt x="883920" y="233679"/>
                </a:lnTo>
                <a:lnTo>
                  <a:pt x="382270" y="3302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7835900" y="4530089"/>
            <a:ext cx="883920" cy="674370"/>
          </a:xfrm>
          <a:custGeom>
            <a:avLst/>
            <a:gdLst/>
            <a:ahLst/>
            <a:cxnLst/>
            <a:rect l="l" t="t" r="r" b="b"/>
            <a:pathLst>
              <a:path w="883920" h="674370">
                <a:moveTo>
                  <a:pt x="751840" y="0"/>
                </a:moveTo>
                <a:lnTo>
                  <a:pt x="148590" y="427990"/>
                </a:lnTo>
                <a:lnTo>
                  <a:pt x="83820" y="563880"/>
                </a:lnTo>
                <a:lnTo>
                  <a:pt x="0" y="654050"/>
                </a:lnTo>
                <a:lnTo>
                  <a:pt x="142240" y="631190"/>
                </a:lnTo>
                <a:lnTo>
                  <a:pt x="347979" y="530860"/>
                </a:lnTo>
                <a:lnTo>
                  <a:pt x="871220" y="138430"/>
                </a:lnTo>
                <a:lnTo>
                  <a:pt x="883920" y="74930"/>
                </a:lnTo>
                <a:lnTo>
                  <a:pt x="839470" y="13970"/>
                </a:lnTo>
                <a:lnTo>
                  <a:pt x="751840" y="0"/>
                </a:lnTo>
                <a:close/>
              </a:path>
            </a:pathLst>
          </a:custGeom>
          <a:solidFill>
            <a:srgbClr val="F7F7F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7813040" y="4503419"/>
            <a:ext cx="881379" cy="674369"/>
          </a:xfrm>
          <a:custGeom>
            <a:avLst/>
            <a:gdLst/>
            <a:ahLst/>
            <a:cxnLst/>
            <a:rect l="l" t="t" r="r" b="b"/>
            <a:pathLst>
              <a:path w="881379" h="674370">
                <a:moveTo>
                  <a:pt x="755650" y="0"/>
                </a:moveTo>
                <a:lnTo>
                  <a:pt x="144779" y="434339"/>
                </a:lnTo>
                <a:lnTo>
                  <a:pt x="87629" y="551179"/>
                </a:lnTo>
                <a:lnTo>
                  <a:pt x="0" y="654049"/>
                </a:lnTo>
                <a:lnTo>
                  <a:pt x="7619" y="674369"/>
                </a:lnTo>
                <a:lnTo>
                  <a:pt x="133350" y="636269"/>
                </a:lnTo>
                <a:lnTo>
                  <a:pt x="222250" y="619759"/>
                </a:lnTo>
                <a:lnTo>
                  <a:pt x="866139" y="138429"/>
                </a:lnTo>
                <a:lnTo>
                  <a:pt x="881379" y="81279"/>
                </a:lnTo>
                <a:lnTo>
                  <a:pt x="840739" y="21589"/>
                </a:lnTo>
                <a:lnTo>
                  <a:pt x="755650" y="0"/>
                </a:lnTo>
                <a:close/>
              </a:path>
            </a:pathLst>
          </a:custGeom>
          <a:solidFill>
            <a:srgbClr val="6F3CF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7955279" y="4568189"/>
            <a:ext cx="638810" cy="532130"/>
          </a:xfrm>
          <a:custGeom>
            <a:avLst/>
            <a:gdLst/>
            <a:ahLst/>
            <a:cxnLst/>
            <a:rect l="l" t="t" r="r" b="b"/>
            <a:pathLst>
              <a:path w="638810" h="532129">
                <a:moveTo>
                  <a:pt x="509270" y="0"/>
                </a:moveTo>
                <a:lnTo>
                  <a:pt x="0" y="365760"/>
                </a:lnTo>
                <a:lnTo>
                  <a:pt x="96520" y="439420"/>
                </a:lnTo>
                <a:lnTo>
                  <a:pt x="113029" y="532130"/>
                </a:lnTo>
                <a:lnTo>
                  <a:pt x="638810" y="138430"/>
                </a:lnTo>
                <a:lnTo>
                  <a:pt x="604520" y="59690"/>
                </a:lnTo>
                <a:lnTo>
                  <a:pt x="509270" y="0"/>
                </a:lnTo>
                <a:close/>
              </a:path>
            </a:pathLst>
          </a:custGeom>
          <a:solidFill>
            <a:srgbClr val="FFB7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7927340" y="5046980"/>
            <a:ext cx="66039" cy="123189"/>
          </a:xfrm>
          <a:custGeom>
            <a:avLst/>
            <a:gdLst/>
            <a:ahLst/>
            <a:cxnLst/>
            <a:rect l="l" t="t" r="r" b="b"/>
            <a:pathLst>
              <a:path w="66039" h="123189">
                <a:moveTo>
                  <a:pt x="20319" y="0"/>
                </a:moveTo>
                <a:lnTo>
                  <a:pt x="0" y="45720"/>
                </a:lnTo>
                <a:lnTo>
                  <a:pt x="27939" y="81280"/>
                </a:lnTo>
                <a:lnTo>
                  <a:pt x="39369" y="123190"/>
                </a:lnTo>
                <a:lnTo>
                  <a:pt x="66039" y="109220"/>
                </a:lnTo>
                <a:lnTo>
                  <a:pt x="58419" y="52070"/>
                </a:lnTo>
                <a:lnTo>
                  <a:pt x="2031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7819390" y="4509769"/>
            <a:ext cx="911859" cy="727710"/>
          </a:xfrm>
          <a:custGeom>
            <a:avLst/>
            <a:gdLst/>
            <a:ahLst/>
            <a:cxnLst/>
            <a:rect l="l" t="t" r="r" b="b"/>
            <a:pathLst>
              <a:path w="911859" h="727710">
                <a:moveTo>
                  <a:pt x="765809" y="0"/>
                </a:moveTo>
                <a:lnTo>
                  <a:pt x="151129" y="441959"/>
                </a:lnTo>
                <a:lnTo>
                  <a:pt x="86359" y="580389"/>
                </a:lnTo>
                <a:lnTo>
                  <a:pt x="0" y="670559"/>
                </a:lnTo>
                <a:lnTo>
                  <a:pt x="12700" y="727709"/>
                </a:lnTo>
                <a:lnTo>
                  <a:pt x="142239" y="674369"/>
                </a:lnTo>
                <a:lnTo>
                  <a:pt x="240574" y="674369"/>
                </a:lnTo>
                <a:lnTo>
                  <a:pt x="241934" y="670559"/>
                </a:lnTo>
                <a:lnTo>
                  <a:pt x="46989" y="670559"/>
                </a:lnTo>
                <a:lnTo>
                  <a:pt x="113029" y="589279"/>
                </a:lnTo>
                <a:lnTo>
                  <a:pt x="163829" y="477519"/>
                </a:lnTo>
                <a:lnTo>
                  <a:pt x="238336" y="477519"/>
                </a:lnTo>
                <a:lnTo>
                  <a:pt x="201929" y="441959"/>
                </a:lnTo>
                <a:lnTo>
                  <a:pt x="774700" y="34289"/>
                </a:lnTo>
                <a:lnTo>
                  <a:pt x="877146" y="34289"/>
                </a:lnTo>
                <a:lnTo>
                  <a:pt x="859789" y="7619"/>
                </a:lnTo>
                <a:lnTo>
                  <a:pt x="765809" y="0"/>
                </a:lnTo>
                <a:close/>
              </a:path>
              <a:path w="911859" h="727710">
                <a:moveTo>
                  <a:pt x="240574" y="674369"/>
                </a:moveTo>
                <a:lnTo>
                  <a:pt x="142239" y="674369"/>
                </a:lnTo>
                <a:lnTo>
                  <a:pt x="238759" y="679449"/>
                </a:lnTo>
                <a:lnTo>
                  <a:pt x="240574" y="674369"/>
                </a:lnTo>
                <a:close/>
              </a:path>
              <a:path w="911859" h="727710">
                <a:moveTo>
                  <a:pt x="162559" y="640079"/>
                </a:moveTo>
                <a:lnTo>
                  <a:pt x="46989" y="670559"/>
                </a:lnTo>
                <a:lnTo>
                  <a:pt x="241934" y="670559"/>
                </a:lnTo>
                <a:lnTo>
                  <a:pt x="251459" y="643889"/>
                </a:lnTo>
                <a:lnTo>
                  <a:pt x="162559" y="640079"/>
                </a:lnTo>
                <a:close/>
              </a:path>
              <a:path w="911859" h="727710">
                <a:moveTo>
                  <a:pt x="238336" y="477519"/>
                </a:moveTo>
                <a:lnTo>
                  <a:pt x="163829" y="477519"/>
                </a:lnTo>
                <a:lnTo>
                  <a:pt x="231139" y="546099"/>
                </a:lnTo>
                <a:lnTo>
                  <a:pt x="256539" y="623569"/>
                </a:lnTo>
                <a:lnTo>
                  <a:pt x="281939" y="567689"/>
                </a:lnTo>
                <a:lnTo>
                  <a:pt x="256539" y="495299"/>
                </a:lnTo>
                <a:lnTo>
                  <a:pt x="238336" y="477519"/>
                </a:lnTo>
                <a:close/>
              </a:path>
              <a:path w="911859" h="727710">
                <a:moveTo>
                  <a:pt x="877146" y="34289"/>
                </a:moveTo>
                <a:lnTo>
                  <a:pt x="774700" y="34289"/>
                </a:lnTo>
                <a:lnTo>
                  <a:pt x="829309" y="48259"/>
                </a:lnTo>
                <a:lnTo>
                  <a:pt x="878839" y="96519"/>
                </a:lnTo>
                <a:lnTo>
                  <a:pt x="885189" y="185419"/>
                </a:lnTo>
                <a:lnTo>
                  <a:pt x="906779" y="153669"/>
                </a:lnTo>
                <a:lnTo>
                  <a:pt x="911859" y="87629"/>
                </a:lnTo>
                <a:lnTo>
                  <a:pt x="877146" y="3428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8098790" y="4645660"/>
            <a:ext cx="615950" cy="499109"/>
          </a:xfrm>
          <a:custGeom>
            <a:avLst/>
            <a:gdLst/>
            <a:ahLst/>
            <a:cxnLst/>
            <a:rect l="l" t="t" r="r" b="b"/>
            <a:pathLst>
              <a:path w="615950" h="499109">
                <a:moveTo>
                  <a:pt x="615950" y="0"/>
                </a:moveTo>
                <a:lnTo>
                  <a:pt x="33019" y="434339"/>
                </a:lnTo>
                <a:lnTo>
                  <a:pt x="0" y="499109"/>
                </a:lnTo>
                <a:lnTo>
                  <a:pt x="595629" y="60959"/>
                </a:lnTo>
                <a:lnTo>
                  <a:pt x="6159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8479790" y="4587239"/>
            <a:ext cx="152400" cy="154940"/>
          </a:xfrm>
          <a:custGeom>
            <a:avLst/>
            <a:gdLst/>
            <a:ahLst/>
            <a:cxnLst/>
            <a:rect l="l" t="t" r="r" b="b"/>
            <a:pathLst>
              <a:path w="152400" h="154940">
                <a:moveTo>
                  <a:pt x="30479" y="0"/>
                </a:moveTo>
                <a:lnTo>
                  <a:pt x="0" y="25400"/>
                </a:lnTo>
                <a:lnTo>
                  <a:pt x="92709" y="69850"/>
                </a:lnTo>
                <a:lnTo>
                  <a:pt x="129539" y="154940"/>
                </a:lnTo>
                <a:lnTo>
                  <a:pt x="152400" y="137160"/>
                </a:lnTo>
                <a:lnTo>
                  <a:pt x="133350" y="53340"/>
                </a:lnTo>
                <a:lnTo>
                  <a:pt x="81279" y="7620"/>
                </a:lnTo>
                <a:lnTo>
                  <a:pt x="304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8163559" y="4754880"/>
            <a:ext cx="294640" cy="196850"/>
          </a:xfrm>
          <a:custGeom>
            <a:avLst/>
            <a:gdLst/>
            <a:ahLst/>
            <a:cxnLst/>
            <a:rect l="l" t="t" r="r" b="b"/>
            <a:pathLst>
              <a:path w="294640" h="196850">
                <a:moveTo>
                  <a:pt x="240030" y="6350"/>
                </a:moveTo>
                <a:lnTo>
                  <a:pt x="182880" y="11430"/>
                </a:lnTo>
                <a:lnTo>
                  <a:pt x="77470" y="67310"/>
                </a:lnTo>
                <a:lnTo>
                  <a:pt x="0" y="162560"/>
                </a:lnTo>
                <a:lnTo>
                  <a:pt x="26670" y="196850"/>
                </a:lnTo>
                <a:lnTo>
                  <a:pt x="106680" y="176530"/>
                </a:lnTo>
                <a:lnTo>
                  <a:pt x="122518" y="165100"/>
                </a:lnTo>
                <a:lnTo>
                  <a:pt x="33020" y="165100"/>
                </a:lnTo>
                <a:lnTo>
                  <a:pt x="77470" y="107950"/>
                </a:lnTo>
                <a:lnTo>
                  <a:pt x="179070" y="34290"/>
                </a:lnTo>
                <a:lnTo>
                  <a:pt x="240030" y="6350"/>
                </a:lnTo>
                <a:close/>
              </a:path>
              <a:path w="294640" h="196850">
                <a:moveTo>
                  <a:pt x="274320" y="0"/>
                </a:moveTo>
                <a:lnTo>
                  <a:pt x="210820" y="68580"/>
                </a:lnTo>
                <a:lnTo>
                  <a:pt x="121920" y="134620"/>
                </a:lnTo>
                <a:lnTo>
                  <a:pt x="33020" y="165100"/>
                </a:lnTo>
                <a:lnTo>
                  <a:pt x="122518" y="165100"/>
                </a:lnTo>
                <a:lnTo>
                  <a:pt x="229870" y="87630"/>
                </a:lnTo>
                <a:lnTo>
                  <a:pt x="294640" y="2540"/>
                </a:lnTo>
                <a:lnTo>
                  <a:pt x="2743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901699" y="5054599"/>
            <a:ext cx="6807200" cy="723900"/>
          </a:xfrm>
          <a:custGeom>
            <a:avLst/>
            <a:gdLst/>
            <a:ahLst/>
            <a:cxnLst/>
            <a:rect l="l" t="t" r="r" b="b"/>
            <a:pathLst>
              <a:path w="6807200" h="723900">
                <a:moveTo>
                  <a:pt x="0" y="0"/>
                </a:moveTo>
                <a:lnTo>
                  <a:pt x="77590" y="27015"/>
                </a:lnTo>
                <a:lnTo>
                  <a:pt x="125208" y="44799"/>
                </a:lnTo>
                <a:lnTo>
                  <a:pt x="178003" y="64942"/>
                </a:lnTo>
                <a:lnTo>
                  <a:pt x="235446" y="87074"/>
                </a:lnTo>
                <a:lnTo>
                  <a:pt x="297008" y="110825"/>
                </a:lnTo>
                <a:lnTo>
                  <a:pt x="362161" y="135825"/>
                </a:lnTo>
                <a:lnTo>
                  <a:pt x="430377" y="161706"/>
                </a:lnTo>
                <a:lnTo>
                  <a:pt x="501126" y="188097"/>
                </a:lnTo>
                <a:lnTo>
                  <a:pt x="573881" y="214630"/>
                </a:lnTo>
                <a:lnTo>
                  <a:pt x="648111" y="240933"/>
                </a:lnTo>
                <a:lnTo>
                  <a:pt x="723290" y="266639"/>
                </a:lnTo>
                <a:lnTo>
                  <a:pt x="798887" y="291376"/>
                </a:lnTo>
                <a:lnTo>
                  <a:pt x="874375" y="314777"/>
                </a:lnTo>
                <a:lnTo>
                  <a:pt x="949225" y="336470"/>
                </a:lnTo>
                <a:lnTo>
                  <a:pt x="1022908" y="356087"/>
                </a:lnTo>
                <a:lnTo>
                  <a:pt x="1094896" y="373258"/>
                </a:lnTo>
                <a:lnTo>
                  <a:pt x="1164659" y="387614"/>
                </a:lnTo>
                <a:lnTo>
                  <a:pt x="1231670" y="398784"/>
                </a:lnTo>
                <a:lnTo>
                  <a:pt x="1295400" y="406400"/>
                </a:lnTo>
                <a:lnTo>
                  <a:pt x="1357875" y="410042"/>
                </a:lnTo>
                <a:lnTo>
                  <a:pt x="1421328" y="409822"/>
                </a:lnTo>
                <a:lnTo>
                  <a:pt x="1485535" y="406164"/>
                </a:lnTo>
                <a:lnTo>
                  <a:pt x="1550273" y="399491"/>
                </a:lnTo>
                <a:lnTo>
                  <a:pt x="1615320" y="390227"/>
                </a:lnTo>
                <a:lnTo>
                  <a:pt x="1680453" y="378796"/>
                </a:lnTo>
                <a:lnTo>
                  <a:pt x="1745449" y="365622"/>
                </a:lnTo>
                <a:lnTo>
                  <a:pt x="1810085" y="351129"/>
                </a:lnTo>
                <a:lnTo>
                  <a:pt x="1874138" y="335741"/>
                </a:lnTo>
                <a:lnTo>
                  <a:pt x="1937385" y="319881"/>
                </a:lnTo>
                <a:lnTo>
                  <a:pt x="1999603" y="303973"/>
                </a:lnTo>
                <a:lnTo>
                  <a:pt x="2060569" y="288442"/>
                </a:lnTo>
                <a:lnTo>
                  <a:pt x="2120062" y="273711"/>
                </a:lnTo>
                <a:lnTo>
                  <a:pt x="2177856" y="260203"/>
                </a:lnTo>
                <a:lnTo>
                  <a:pt x="2233731" y="248344"/>
                </a:lnTo>
                <a:lnTo>
                  <a:pt x="2287463" y="238556"/>
                </a:lnTo>
                <a:lnTo>
                  <a:pt x="2338828" y="231264"/>
                </a:lnTo>
                <a:lnTo>
                  <a:pt x="2387605" y="226891"/>
                </a:lnTo>
                <a:lnTo>
                  <a:pt x="2433569" y="225862"/>
                </a:lnTo>
                <a:lnTo>
                  <a:pt x="2476500" y="228600"/>
                </a:lnTo>
                <a:lnTo>
                  <a:pt x="2515558" y="235559"/>
                </a:lnTo>
                <a:lnTo>
                  <a:pt x="2582284" y="261224"/>
                </a:lnTo>
                <a:lnTo>
                  <a:pt x="2636361" y="299362"/>
                </a:lnTo>
                <a:lnTo>
                  <a:pt x="2680836" y="346150"/>
                </a:lnTo>
                <a:lnTo>
                  <a:pt x="2718758" y="397761"/>
                </a:lnTo>
                <a:lnTo>
                  <a:pt x="2753175" y="450370"/>
                </a:lnTo>
                <a:lnTo>
                  <a:pt x="2770022" y="475853"/>
                </a:lnTo>
                <a:lnTo>
                  <a:pt x="2804896" y="522787"/>
                </a:lnTo>
                <a:lnTo>
                  <a:pt x="2843885" y="561157"/>
                </a:lnTo>
                <a:lnTo>
                  <a:pt x="2890037" y="587136"/>
                </a:lnTo>
                <a:lnTo>
                  <a:pt x="2946400" y="596900"/>
                </a:lnTo>
                <a:lnTo>
                  <a:pt x="2977045" y="594520"/>
                </a:lnTo>
                <a:lnTo>
                  <a:pt x="3035676" y="574957"/>
                </a:lnTo>
                <a:lnTo>
                  <a:pt x="3092807" y="539551"/>
                </a:lnTo>
                <a:lnTo>
                  <a:pt x="3150890" y="492982"/>
                </a:lnTo>
                <a:lnTo>
                  <a:pt x="3181055" y="466973"/>
                </a:lnTo>
                <a:lnTo>
                  <a:pt x="3212378" y="439928"/>
                </a:lnTo>
                <a:lnTo>
                  <a:pt x="3245167" y="412432"/>
                </a:lnTo>
                <a:lnTo>
                  <a:pt x="3279727" y="385069"/>
                </a:lnTo>
                <a:lnTo>
                  <a:pt x="3316366" y="358424"/>
                </a:lnTo>
                <a:lnTo>
                  <a:pt x="3355389" y="333082"/>
                </a:lnTo>
                <a:lnTo>
                  <a:pt x="3397105" y="309628"/>
                </a:lnTo>
                <a:lnTo>
                  <a:pt x="3441819" y="288647"/>
                </a:lnTo>
                <a:lnTo>
                  <a:pt x="3489838" y="270723"/>
                </a:lnTo>
                <a:lnTo>
                  <a:pt x="3541468" y="256441"/>
                </a:lnTo>
                <a:lnTo>
                  <a:pt x="3597018" y="246387"/>
                </a:lnTo>
                <a:lnTo>
                  <a:pt x="3656793" y="241145"/>
                </a:lnTo>
                <a:lnTo>
                  <a:pt x="3721100" y="241300"/>
                </a:lnTo>
                <a:lnTo>
                  <a:pt x="3791328" y="247585"/>
                </a:lnTo>
                <a:lnTo>
                  <a:pt x="3868210" y="259887"/>
                </a:lnTo>
                <a:lnTo>
                  <a:pt x="3951064" y="277515"/>
                </a:lnTo>
                <a:lnTo>
                  <a:pt x="4039209" y="299780"/>
                </a:lnTo>
                <a:lnTo>
                  <a:pt x="4131964" y="325993"/>
                </a:lnTo>
                <a:lnTo>
                  <a:pt x="4228649" y="355462"/>
                </a:lnTo>
                <a:lnTo>
                  <a:pt x="4328581" y="387500"/>
                </a:lnTo>
                <a:lnTo>
                  <a:pt x="4431080" y="421416"/>
                </a:lnTo>
                <a:lnTo>
                  <a:pt x="4535466" y="456521"/>
                </a:lnTo>
                <a:lnTo>
                  <a:pt x="4641056" y="492125"/>
                </a:lnTo>
                <a:lnTo>
                  <a:pt x="4747170" y="527538"/>
                </a:lnTo>
                <a:lnTo>
                  <a:pt x="4853127" y="562071"/>
                </a:lnTo>
                <a:lnTo>
                  <a:pt x="4958245" y="595035"/>
                </a:lnTo>
                <a:lnTo>
                  <a:pt x="5061845" y="625739"/>
                </a:lnTo>
                <a:lnTo>
                  <a:pt x="5163244" y="653494"/>
                </a:lnTo>
                <a:lnTo>
                  <a:pt x="5261762" y="677611"/>
                </a:lnTo>
                <a:lnTo>
                  <a:pt x="5356717" y="697399"/>
                </a:lnTo>
                <a:lnTo>
                  <a:pt x="5447430" y="712170"/>
                </a:lnTo>
                <a:lnTo>
                  <a:pt x="5533217" y="721233"/>
                </a:lnTo>
                <a:lnTo>
                  <a:pt x="5613400" y="723900"/>
                </a:lnTo>
                <a:lnTo>
                  <a:pt x="5690291" y="720117"/>
                </a:lnTo>
                <a:lnTo>
                  <a:pt x="5766532" y="710670"/>
                </a:lnTo>
                <a:lnTo>
                  <a:pt x="5841929" y="696123"/>
                </a:lnTo>
                <a:lnTo>
                  <a:pt x="5916289" y="677042"/>
                </a:lnTo>
                <a:lnTo>
                  <a:pt x="5989419" y="653990"/>
                </a:lnTo>
                <a:lnTo>
                  <a:pt x="6061124" y="627533"/>
                </a:lnTo>
                <a:lnTo>
                  <a:pt x="6131212" y="598236"/>
                </a:lnTo>
                <a:lnTo>
                  <a:pt x="6199489" y="566663"/>
                </a:lnTo>
                <a:lnTo>
                  <a:pt x="6265762" y="533380"/>
                </a:lnTo>
                <a:lnTo>
                  <a:pt x="6329838" y="498951"/>
                </a:lnTo>
                <a:lnTo>
                  <a:pt x="6391523" y="463941"/>
                </a:lnTo>
                <a:lnTo>
                  <a:pt x="6450624" y="428914"/>
                </a:lnTo>
                <a:lnTo>
                  <a:pt x="6506948" y="394436"/>
                </a:lnTo>
                <a:lnTo>
                  <a:pt x="6560300" y="361072"/>
                </a:lnTo>
                <a:lnTo>
                  <a:pt x="6610488" y="329386"/>
                </a:lnTo>
                <a:lnTo>
                  <a:pt x="6657319" y="299943"/>
                </a:lnTo>
                <a:lnTo>
                  <a:pt x="6700599" y="273308"/>
                </a:lnTo>
                <a:lnTo>
                  <a:pt x="6740135" y="250046"/>
                </a:lnTo>
                <a:lnTo>
                  <a:pt x="6775733" y="230722"/>
                </a:lnTo>
                <a:lnTo>
                  <a:pt x="6807200" y="215900"/>
                </a:lnTo>
              </a:path>
            </a:pathLst>
          </a:custGeom>
          <a:ln w="76194">
            <a:solidFill>
              <a:srgbClr val="6F3CFF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4076700" y="1952709"/>
            <a:ext cx="889000" cy="358690"/>
          </a:xfrm>
          <a:custGeom>
            <a:avLst/>
            <a:gdLst/>
            <a:ahLst/>
            <a:cxnLst/>
            <a:rect l="l" t="t" r="r" b="b"/>
            <a:pathLst>
              <a:path w="889000" h="358690">
                <a:moveTo>
                  <a:pt x="0" y="28490"/>
                </a:moveTo>
                <a:lnTo>
                  <a:pt x="48724" y="55517"/>
                </a:lnTo>
                <a:lnTo>
                  <a:pt x="97190" y="82094"/>
                </a:lnTo>
                <a:lnTo>
                  <a:pt x="145138" y="107620"/>
                </a:lnTo>
                <a:lnTo>
                  <a:pt x="192308" y="131492"/>
                </a:lnTo>
                <a:lnTo>
                  <a:pt x="238442" y="153109"/>
                </a:lnTo>
                <a:lnTo>
                  <a:pt x="283281" y="171868"/>
                </a:lnTo>
                <a:lnTo>
                  <a:pt x="326565" y="187167"/>
                </a:lnTo>
                <a:lnTo>
                  <a:pt x="368035" y="198406"/>
                </a:lnTo>
                <a:lnTo>
                  <a:pt x="407433" y="204981"/>
                </a:lnTo>
                <a:lnTo>
                  <a:pt x="426274" y="206331"/>
                </a:lnTo>
                <a:lnTo>
                  <a:pt x="444500" y="206290"/>
                </a:lnTo>
                <a:lnTo>
                  <a:pt x="495216" y="190832"/>
                </a:lnTo>
                <a:lnTo>
                  <a:pt x="540592" y="155324"/>
                </a:lnTo>
                <a:lnTo>
                  <a:pt x="568370" y="125172"/>
                </a:lnTo>
                <a:lnTo>
                  <a:pt x="594518" y="93101"/>
                </a:lnTo>
                <a:lnTo>
                  <a:pt x="607074" y="77219"/>
                </a:lnTo>
                <a:lnTo>
                  <a:pt x="619333" y="61906"/>
                </a:lnTo>
                <a:lnTo>
                  <a:pt x="654704" y="22874"/>
                </a:lnTo>
                <a:lnTo>
                  <a:pt x="688747" y="1544"/>
                </a:lnTo>
                <a:lnTo>
                  <a:pt x="699973" y="0"/>
                </a:lnTo>
                <a:lnTo>
                  <a:pt x="711200" y="1820"/>
                </a:lnTo>
                <a:lnTo>
                  <a:pt x="744687" y="28600"/>
                </a:lnTo>
                <a:lnTo>
                  <a:pt x="766484" y="60081"/>
                </a:lnTo>
                <a:lnTo>
                  <a:pt x="787558" y="99334"/>
                </a:lnTo>
                <a:lnTo>
                  <a:pt x="807649" y="143678"/>
                </a:lnTo>
                <a:lnTo>
                  <a:pt x="826497" y="190429"/>
                </a:lnTo>
                <a:lnTo>
                  <a:pt x="843845" y="236906"/>
                </a:lnTo>
                <a:lnTo>
                  <a:pt x="859432" y="280426"/>
                </a:lnTo>
                <a:lnTo>
                  <a:pt x="866485" y="300239"/>
                </a:lnTo>
                <a:lnTo>
                  <a:pt x="873000" y="318308"/>
                </a:lnTo>
                <a:lnTo>
                  <a:pt x="878946" y="334296"/>
                </a:lnTo>
                <a:lnTo>
                  <a:pt x="884290" y="347868"/>
                </a:lnTo>
                <a:lnTo>
                  <a:pt x="889000" y="358690"/>
                </a:lnTo>
              </a:path>
            </a:pathLst>
          </a:custGeom>
          <a:ln w="114292">
            <a:solidFill>
              <a:srgbClr val="FF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" name="object 21"/>
          <p:cNvSpPr txBox="1"/>
          <p:nvPr/>
        </p:nvSpPr>
        <p:spPr>
          <a:xfrm>
            <a:off x="1040130" y="1685806"/>
            <a:ext cx="772477" cy="6350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5000"/>
              </a:lnSpc>
              <a:spcBef>
                <a:spcPts val="250"/>
              </a:spcBef>
            </a:pPr>
            <a:r>
              <a:rPr sz="4800" spc="0" dirty="0" smtClean="0">
                <a:latin typeface="Comic Sans MS"/>
                <a:cs typeface="Comic Sans MS"/>
              </a:rPr>
              <a:t>If</a:t>
            </a:r>
            <a:endParaRPr sz="4800">
              <a:latin typeface="Comic Sans MS"/>
              <a:cs typeface="Comic Sans MS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1865528" y="1685806"/>
            <a:ext cx="1084721" cy="6350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5000"/>
              </a:lnSpc>
              <a:spcBef>
                <a:spcPts val="250"/>
              </a:spcBef>
            </a:pPr>
            <a:r>
              <a:rPr sz="4800" spc="0" dirty="0" smtClean="0">
                <a:latin typeface="Comic Sans MS"/>
                <a:cs typeface="Comic Sans MS"/>
              </a:rPr>
              <a:t>you</a:t>
            </a:r>
            <a:endParaRPr sz="4800">
              <a:latin typeface="Comic Sans MS"/>
              <a:cs typeface="Comic Sans MS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3002432" y="1685806"/>
            <a:ext cx="2794347" cy="6350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5000"/>
              </a:lnSpc>
              <a:spcBef>
                <a:spcPts val="250"/>
              </a:spcBef>
            </a:pPr>
            <a:r>
              <a:rPr sz="4800" spc="4" dirty="0" smtClean="0">
                <a:latin typeface="Comic Sans MS"/>
                <a:cs typeface="Comic Sans MS"/>
              </a:rPr>
              <a:t>a</a:t>
            </a:r>
            <a:r>
              <a:rPr sz="4800" spc="0" dirty="0" smtClean="0">
                <a:latin typeface="Comic Sans MS"/>
                <a:cs typeface="Comic Sans MS"/>
              </a:rPr>
              <a:t>n</a:t>
            </a:r>
            <a:r>
              <a:rPr sz="4800" spc="4" dirty="0" smtClean="0">
                <a:latin typeface="Comic Sans MS"/>
                <a:cs typeface="Comic Sans MS"/>
              </a:rPr>
              <a:t>sw</a:t>
            </a:r>
            <a:r>
              <a:rPr sz="4800" spc="0" dirty="0" smtClean="0">
                <a:latin typeface="Comic Sans MS"/>
                <a:cs typeface="Comic Sans MS"/>
              </a:rPr>
              <a:t>e</a:t>
            </a:r>
            <a:r>
              <a:rPr sz="4800" spc="-4" dirty="0" smtClean="0">
                <a:latin typeface="Comic Sans MS"/>
                <a:cs typeface="Comic Sans MS"/>
              </a:rPr>
              <a:t>r</a:t>
            </a:r>
            <a:r>
              <a:rPr sz="4800" spc="0" dirty="0" smtClean="0">
                <a:latin typeface="Comic Sans MS"/>
                <a:cs typeface="Comic Sans MS"/>
              </a:rPr>
              <a:t>ed</a:t>
            </a:r>
            <a:endParaRPr sz="4800">
              <a:latin typeface="Comic Sans MS"/>
              <a:cs typeface="Comic Sans MS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5850483" y="1685806"/>
            <a:ext cx="1797337" cy="6350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5000"/>
              </a:lnSpc>
              <a:spcBef>
                <a:spcPts val="250"/>
              </a:spcBef>
            </a:pPr>
            <a:r>
              <a:rPr sz="4800" spc="-14" dirty="0" smtClean="0">
                <a:latin typeface="Comic Sans MS"/>
                <a:cs typeface="Comic Sans MS"/>
              </a:rPr>
              <a:t>“</a:t>
            </a:r>
            <a:r>
              <a:rPr sz="4800" spc="0" dirty="0" smtClean="0">
                <a:solidFill>
                  <a:srgbClr val="FF0000"/>
                </a:solidFill>
                <a:latin typeface="Comic Sans MS"/>
                <a:cs typeface="Comic Sans MS"/>
              </a:rPr>
              <a:t>YE</a:t>
            </a:r>
            <a:r>
              <a:rPr sz="4800" spc="-4" dirty="0" smtClean="0">
                <a:solidFill>
                  <a:srgbClr val="FF0000"/>
                </a:solidFill>
                <a:latin typeface="Comic Sans MS"/>
                <a:cs typeface="Comic Sans MS"/>
              </a:rPr>
              <a:t>S</a:t>
            </a:r>
            <a:r>
              <a:rPr sz="4800" spc="0" dirty="0" smtClean="0">
                <a:latin typeface="Comic Sans MS"/>
                <a:cs typeface="Comic Sans MS"/>
              </a:rPr>
              <a:t>”</a:t>
            </a:r>
            <a:endParaRPr sz="4800">
              <a:latin typeface="Comic Sans MS"/>
              <a:cs typeface="Comic Sans MS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7701432" y="1685806"/>
            <a:ext cx="736018" cy="6350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5000"/>
              </a:lnSpc>
              <a:spcBef>
                <a:spcPts val="250"/>
              </a:spcBef>
            </a:pPr>
            <a:r>
              <a:rPr sz="4800" spc="-9" dirty="0" smtClean="0">
                <a:latin typeface="Comic Sans MS"/>
                <a:cs typeface="Comic Sans MS"/>
              </a:rPr>
              <a:t>t</a:t>
            </a:r>
            <a:r>
              <a:rPr sz="4800" spc="0" dirty="0" smtClean="0">
                <a:latin typeface="Comic Sans MS"/>
                <a:cs typeface="Comic Sans MS"/>
              </a:rPr>
              <a:t>o</a:t>
            </a:r>
            <a:endParaRPr sz="4800">
              <a:latin typeface="Comic Sans MS"/>
              <a:cs typeface="Comic Sans MS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2075179" y="2536706"/>
            <a:ext cx="1078653" cy="6350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5000"/>
              </a:lnSpc>
              <a:spcBef>
                <a:spcPts val="250"/>
              </a:spcBef>
            </a:pPr>
            <a:r>
              <a:rPr sz="4800" spc="4" dirty="0" smtClean="0">
                <a:latin typeface="Comic Sans MS"/>
                <a:cs typeface="Comic Sans MS"/>
              </a:rPr>
              <a:t>a</a:t>
            </a:r>
            <a:r>
              <a:rPr sz="4800" spc="0" dirty="0" smtClean="0">
                <a:latin typeface="Comic Sans MS"/>
                <a:cs typeface="Comic Sans MS"/>
              </a:rPr>
              <a:t>ny</a:t>
            </a:r>
            <a:endParaRPr sz="4800">
              <a:latin typeface="Comic Sans MS"/>
              <a:cs typeface="Comic Sans MS"/>
            </a:endParaRPr>
          </a:p>
        </p:txBody>
      </p:sp>
      <p:sp>
        <p:nvSpPr>
          <p:cNvPr id="27" name="object 27"/>
          <p:cNvSpPr txBox="1"/>
          <p:nvPr/>
        </p:nvSpPr>
        <p:spPr>
          <a:xfrm>
            <a:off x="3205988" y="2536706"/>
            <a:ext cx="759975" cy="6350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5000"/>
              </a:lnSpc>
              <a:spcBef>
                <a:spcPts val="250"/>
              </a:spcBef>
            </a:pPr>
            <a:r>
              <a:rPr sz="4800" spc="0" dirty="0" smtClean="0">
                <a:latin typeface="Comic Sans MS"/>
                <a:cs typeface="Comic Sans MS"/>
              </a:rPr>
              <a:t>of</a:t>
            </a:r>
            <a:endParaRPr sz="4800">
              <a:latin typeface="Comic Sans MS"/>
              <a:cs typeface="Comic Sans MS"/>
            </a:endParaRPr>
          </a:p>
        </p:txBody>
      </p:sp>
      <p:sp>
        <p:nvSpPr>
          <p:cNvPr id="28" name="object 28"/>
          <p:cNvSpPr txBox="1"/>
          <p:nvPr/>
        </p:nvSpPr>
        <p:spPr>
          <a:xfrm>
            <a:off x="4018584" y="2536706"/>
            <a:ext cx="1102876" cy="6350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5000"/>
              </a:lnSpc>
              <a:spcBef>
                <a:spcPts val="250"/>
              </a:spcBef>
            </a:pPr>
            <a:r>
              <a:rPr sz="4800" spc="0" dirty="0" smtClean="0">
                <a:latin typeface="Comic Sans MS"/>
                <a:cs typeface="Comic Sans MS"/>
              </a:rPr>
              <a:t>the</a:t>
            </a:r>
            <a:endParaRPr sz="4800">
              <a:latin typeface="Comic Sans MS"/>
              <a:cs typeface="Comic Sans MS"/>
            </a:endParaRPr>
          </a:p>
        </p:txBody>
      </p:sp>
      <p:sp>
        <p:nvSpPr>
          <p:cNvPr id="29" name="object 29"/>
          <p:cNvSpPr txBox="1"/>
          <p:nvPr/>
        </p:nvSpPr>
        <p:spPr>
          <a:xfrm>
            <a:off x="5174386" y="2536706"/>
            <a:ext cx="2227671" cy="6350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5000"/>
              </a:lnSpc>
              <a:spcBef>
                <a:spcPts val="250"/>
              </a:spcBef>
            </a:pPr>
            <a:r>
              <a:rPr sz="4800" spc="0" dirty="0" smtClean="0">
                <a:latin typeface="Comic Sans MS"/>
                <a:cs typeface="Comic Sans MS"/>
              </a:rPr>
              <a:t>cho</a:t>
            </a:r>
            <a:r>
              <a:rPr sz="4800" spc="-14" dirty="0" smtClean="0">
                <a:latin typeface="Comic Sans MS"/>
                <a:cs typeface="Comic Sans MS"/>
              </a:rPr>
              <a:t>i</a:t>
            </a:r>
            <a:r>
              <a:rPr sz="4800" spc="0" dirty="0" smtClean="0">
                <a:latin typeface="Comic Sans MS"/>
                <a:cs typeface="Comic Sans MS"/>
              </a:rPr>
              <a:t>c</a:t>
            </a:r>
            <a:r>
              <a:rPr sz="4800" spc="-4" dirty="0" smtClean="0">
                <a:latin typeface="Comic Sans MS"/>
                <a:cs typeface="Comic Sans MS"/>
              </a:rPr>
              <a:t>e</a:t>
            </a:r>
            <a:r>
              <a:rPr sz="4800" spc="0" dirty="0" smtClean="0">
                <a:latin typeface="Comic Sans MS"/>
                <a:cs typeface="Comic Sans MS"/>
              </a:rPr>
              <a:t>s</a:t>
            </a:r>
            <a:endParaRPr sz="4800">
              <a:latin typeface="Comic Sans MS"/>
              <a:cs typeface="Comic Sans MS"/>
            </a:endParaRPr>
          </a:p>
        </p:txBody>
      </p:sp>
      <p:sp>
        <p:nvSpPr>
          <p:cNvPr id="30" name="object 30"/>
          <p:cNvSpPr txBox="1"/>
          <p:nvPr/>
        </p:nvSpPr>
        <p:spPr>
          <a:xfrm>
            <a:off x="1188719" y="3386336"/>
            <a:ext cx="3010145" cy="6350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5000"/>
              </a:lnSpc>
              <a:spcBef>
                <a:spcPts val="250"/>
              </a:spcBef>
            </a:pPr>
            <a:r>
              <a:rPr sz="4800" spc="0" dirty="0" smtClean="0">
                <a:latin typeface="Comic Sans MS"/>
                <a:cs typeface="Comic Sans MS"/>
              </a:rPr>
              <a:t>p</a:t>
            </a:r>
            <a:r>
              <a:rPr sz="4800" spc="-4" dirty="0" smtClean="0">
                <a:latin typeface="Comic Sans MS"/>
                <a:cs typeface="Comic Sans MS"/>
              </a:rPr>
              <a:t>r</a:t>
            </a:r>
            <a:r>
              <a:rPr sz="4800" spc="0" dirty="0" smtClean="0">
                <a:latin typeface="Comic Sans MS"/>
                <a:cs typeface="Comic Sans MS"/>
              </a:rPr>
              <a:t>e</a:t>
            </a:r>
            <a:r>
              <a:rPr sz="4800" spc="4" dirty="0" smtClean="0">
                <a:latin typeface="Comic Sans MS"/>
                <a:cs typeface="Comic Sans MS"/>
              </a:rPr>
              <a:t>s</a:t>
            </a:r>
            <a:r>
              <a:rPr sz="4800" spc="0" dirty="0" smtClean="0">
                <a:latin typeface="Comic Sans MS"/>
                <a:cs typeface="Comic Sans MS"/>
              </a:rPr>
              <a:t>en</a:t>
            </a:r>
            <a:r>
              <a:rPr sz="4800" spc="-14" dirty="0" smtClean="0">
                <a:latin typeface="Comic Sans MS"/>
                <a:cs typeface="Comic Sans MS"/>
              </a:rPr>
              <a:t>t</a:t>
            </a:r>
            <a:r>
              <a:rPr sz="4800" spc="0" dirty="0" smtClean="0">
                <a:latin typeface="Comic Sans MS"/>
                <a:cs typeface="Comic Sans MS"/>
              </a:rPr>
              <a:t>ed</a:t>
            </a:r>
            <a:endParaRPr sz="4800">
              <a:latin typeface="Comic Sans MS"/>
              <a:cs typeface="Comic Sans MS"/>
            </a:endParaRPr>
          </a:p>
        </p:txBody>
      </p:sp>
      <p:sp>
        <p:nvSpPr>
          <p:cNvPr id="31" name="object 31"/>
          <p:cNvSpPr txBox="1"/>
          <p:nvPr/>
        </p:nvSpPr>
        <p:spPr>
          <a:xfrm>
            <a:off x="4252569" y="3386336"/>
            <a:ext cx="1421549" cy="6350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5000"/>
              </a:lnSpc>
              <a:spcBef>
                <a:spcPts val="250"/>
              </a:spcBef>
            </a:pPr>
            <a:r>
              <a:rPr sz="4800" spc="0" dirty="0" smtClean="0">
                <a:latin typeface="Comic Sans MS"/>
                <a:cs typeface="Comic Sans MS"/>
              </a:rPr>
              <a:t>th</a:t>
            </a:r>
            <a:r>
              <a:rPr sz="4800" spc="-4" dirty="0" smtClean="0">
                <a:latin typeface="Comic Sans MS"/>
                <a:cs typeface="Comic Sans MS"/>
              </a:rPr>
              <a:t>e</a:t>
            </a:r>
            <a:r>
              <a:rPr sz="4800" spc="0" dirty="0" smtClean="0">
                <a:latin typeface="Comic Sans MS"/>
                <a:cs typeface="Comic Sans MS"/>
              </a:rPr>
              <a:t>n</a:t>
            </a:r>
            <a:endParaRPr sz="4800">
              <a:latin typeface="Comic Sans MS"/>
              <a:cs typeface="Comic Sans MS"/>
            </a:endParaRPr>
          </a:p>
        </p:txBody>
      </p:sp>
      <p:sp>
        <p:nvSpPr>
          <p:cNvPr id="32" name="object 32"/>
          <p:cNvSpPr txBox="1"/>
          <p:nvPr/>
        </p:nvSpPr>
        <p:spPr>
          <a:xfrm>
            <a:off x="5727192" y="3386336"/>
            <a:ext cx="1083502" cy="6350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5000"/>
              </a:lnSpc>
              <a:spcBef>
                <a:spcPts val="250"/>
              </a:spcBef>
            </a:pPr>
            <a:r>
              <a:rPr sz="4800" spc="-4" dirty="0" smtClean="0">
                <a:latin typeface="Comic Sans MS"/>
                <a:cs typeface="Comic Sans MS"/>
              </a:rPr>
              <a:t>y</a:t>
            </a:r>
            <a:r>
              <a:rPr sz="4800" spc="0" dirty="0" smtClean="0">
                <a:latin typeface="Comic Sans MS"/>
                <a:cs typeface="Comic Sans MS"/>
              </a:rPr>
              <a:t>ou</a:t>
            </a:r>
            <a:endParaRPr sz="4800">
              <a:latin typeface="Comic Sans MS"/>
              <a:cs typeface="Comic Sans MS"/>
            </a:endParaRPr>
          </a:p>
        </p:txBody>
      </p:sp>
      <p:sp>
        <p:nvSpPr>
          <p:cNvPr id="33" name="object 33"/>
          <p:cNvSpPr txBox="1"/>
          <p:nvPr/>
        </p:nvSpPr>
        <p:spPr>
          <a:xfrm>
            <a:off x="6864096" y="3386336"/>
            <a:ext cx="1425459" cy="6350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5000"/>
              </a:lnSpc>
              <a:spcBef>
                <a:spcPts val="250"/>
              </a:spcBef>
            </a:pPr>
            <a:r>
              <a:rPr sz="4800" spc="0" dirty="0" smtClean="0">
                <a:latin typeface="Comic Sans MS"/>
                <a:cs typeface="Comic Sans MS"/>
              </a:rPr>
              <a:t>h</a:t>
            </a:r>
            <a:r>
              <a:rPr sz="4800" spc="4" dirty="0" smtClean="0">
                <a:latin typeface="Comic Sans MS"/>
                <a:cs typeface="Comic Sans MS"/>
              </a:rPr>
              <a:t>a</a:t>
            </a:r>
            <a:r>
              <a:rPr sz="4800" spc="9" dirty="0" smtClean="0">
                <a:latin typeface="Comic Sans MS"/>
                <a:cs typeface="Comic Sans MS"/>
              </a:rPr>
              <a:t>v</a:t>
            </a:r>
            <a:r>
              <a:rPr sz="4800" spc="0" dirty="0" smtClean="0">
                <a:latin typeface="Comic Sans MS"/>
                <a:cs typeface="Comic Sans MS"/>
              </a:rPr>
              <a:t>e</a:t>
            </a:r>
            <a:endParaRPr sz="4800">
              <a:latin typeface="Comic Sans MS"/>
              <a:cs typeface="Comic Sans MS"/>
            </a:endParaRPr>
          </a:p>
        </p:txBody>
      </p:sp>
      <p:sp>
        <p:nvSpPr>
          <p:cNvPr id="34" name="object 34"/>
          <p:cNvSpPr txBox="1"/>
          <p:nvPr/>
        </p:nvSpPr>
        <p:spPr>
          <a:xfrm>
            <a:off x="2263139" y="4284355"/>
            <a:ext cx="1567195" cy="787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6200"/>
              </a:lnSpc>
              <a:spcBef>
                <a:spcPts val="310"/>
              </a:spcBef>
            </a:pPr>
            <a:r>
              <a:rPr sz="6000" spc="0" dirty="0" smtClean="0">
                <a:solidFill>
                  <a:srgbClr val="FF0000"/>
                </a:solidFill>
                <a:latin typeface="Comic Sans MS"/>
                <a:cs typeface="Comic Sans MS"/>
              </a:rPr>
              <a:t>BIG</a:t>
            </a:r>
            <a:endParaRPr sz="6000">
              <a:latin typeface="Comic Sans MS"/>
              <a:cs typeface="Comic Sans MS"/>
            </a:endParaRPr>
          </a:p>
        </p:txBody>
      </p:sp>
      <p:sp>
        <p:nvSpPr>
          <p:cNvPr id="35" name="object 35"/>
          <p:cNvSpPr txBox="1"/>
          <p:nvPr/>
        </p:nvSpPr>
        <p:spPr>
          <a:xfrm>
            <a:off x="3905250" y="4284355"/>
            <a:ext cx="3826688" cy="787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6200"/>
              </a:lnSpc>
              <a:spcBef>
                <a:spcPts val="310"/>
              </a:spcBef>
            </a:pPr>
            <a:r>
              <a:rPr sz="6000" spc="0" dirty="0" smtClean="0">
                <a:solidFill>
                  <a:srgbClr val="FF0000"/>
                </a:solidFill>
                <a:latin typeface="Comic Sans MS"/>
                <a:cs typeface="Comic Sans MS"/>
              </a:rPr>
              <a:t>P</a:t>
            </a:r>
            <a:r>
              <a:rPr sz="6000" spc="-9" dirty="0" smtClean="0">
                <a:solidFill>
                  <a:srgbClr val="FF0000"/>
                </a:solidFill>
                <a:latin typeface="Comic Sans MS"/>
                <a:cs typeface="Comic Sans MS"/>
              </a:rPr>
              <a:t>R</a:t>
            </a:r>
            <a:r>
              <a:rPr sz="6000" spc="0" dirty="0" smtClean="0">
                <a:solidFill>
                  <a:srgbClr val="FF0000"/>
                </a:solidFill>
                <a:latin typeface="Comic Sans MS"/>
                <a:cs typeface="Comic Sans MS"/>
              </a:rPr>
              <a:t>OBL</a:t>
            </a:r>
            <a:r>
              <a:rPr sz="6000" spc="-4" dirty="0" smtClean="0">
                <a:solidFill>
                  <a:srgbClr val="FF0000"/>
                </a:solidFill>
                <a:latin typeface="Comic Sans MS"/>
                <a:cs typeface="Comic Sans MS"/>
              </a:rPr>
              <a:t>EM</a:t>
            </a:r>
            <a:r>
              <a:rPr sz="4800" spc="0" dirty="0" smtClean="0">
                <a:solidFill>
                  <a:srgbClr val="FF0000"/>
                </a:solidFill>
                <a:latin typeface="Comic Sans MS"/>
                <a:cs typeface="Comic Sans MS"/>
              </a:rPr>
              <a:t>!</a:t>
            </a:r>
            <a:endParaRPr sz="4800">
              <a:latin typeface="Comic Sans MS"/>
              <a:cs typeface="Comic Sans MS"/>
            </a:endParaRPr>
          </a:p>
        </p:txBody>
      </p:sp>
      <p:sp>
        <p:nvSpPr>
          <p:cNvPr id="36" name="object 36"/>
          <p:cNvSpPr txBox="1"/>
          <p:nvPr/>
        </p:nvSpPr>
        <p:spPr>
          <a:xfrm>
            <a:off x="1767839" y="4404876"/>
            <a:ext cx="441483" cy="6350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5000"/>
              </a:lnSpc>
              <a:spcBef>
                <a:spcPts val="250"/>
              </a:spcBef>
            </a:pPr>
            <a:r>
              <a:rPr sz="4800" spc="0" dirty="0" smtClean="0">
                <a:latin typeface="Comic Sans MS"/>
                <a:cs typeface="Comic Sans MS"/>
              </a:rPr>
              <a:t>a</a:t>
            </a:r>
            <a:endParaRPr sz="4800">
              <a:latin typeface="Comic Sans MS"/>
              <a:cs typeface="Comic Sans MS"/>
            </a:endParaRPr>
          </a:p>
        </p:txBody>
      </p:sp>
    </p:spTree>
    <p:extLst>
      <p:ext uri="{BB962C8B-B14F-4D97-AF65-F5344CB8AC3E}">
        <p14:creationId xmlns:p14="http://schemas.microsoft.com/office/powerpoint/2010/main" val="1881921825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7814309" y="111759"/>
            <a:ext cx="1130300" cy="2043430"/>
          </a:xfrm>
          <a:custGeom>
            <a:avLst/>
            <a:gdLst/>
            <a:ahLst/>
            <a:cxnLst/>
            <a:rect l="l" t="t" r="r" b="b"/>
            <a:pathLst>
              <a:path w="1130300" h="2043430">
                <a:moveTo>
                  <a:pt x="114300" y="0"/>
                </a:moveTo>
                <a:lnTo>
                  <a:pt x="0" y="60960"/>
                </a:lnTo>
                <a:lnTo>
                  <a:pt x="758190" y="1720850"/>
                </a:lnTo>
                <a:lnTo>
                  <a:pt x="923290" y="1845310"/>
                </a:lnTo>
                <a:lnTo>
                  <a:pt x="1087120" y="2034540"/>
                </a:lnTo>
                <a:lnTo>
                  <a:pt x="1130300" y="2043430"/>
                </a:lnTo>
                <a:lnTo>
                  <a:pt x="1061720" y="1803400"/>
                </a:lnTo>
                <a:lnTo>
                  <a:pt x="1084580" y="1649730"/>
                </a:lnTo>
                <a:lnTo>
                  <a:pt x="341630" y="10160"/>
                </a:lnTo>
                <a:lnTo>
                  <a:pt x="114300" y="0"/>
                </a:lnTo>
                <a:close/>
              </a:path>
            </a:pathLst>
          </a:custGeom>
          <a:solidFill>
            <a:srgbClr val="6F3CF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7866379" y="231139"/>
            <a:ext cx="972820" cy="1530349"/>
          </a:xfrm>
          <a:custGeom>
            <a:avLst/>
            <a:gdLst/>
            <a:ahLst/>
            <a:cxnLst/>
            <a:rect l="l" t="t" r="r" b="b"/>
            <a:pathLst>
              <a:path w="972820" h="1530349">
                <a:moveTo>
                  <a:pt x="340360" y="0"/>
                </a:moveTo>
                <a:lnTo>
                  <a:pt x="90170" y="33019"/>
                </a:lnTo>
                <a:lnTo>
                  <a:pt x="0" y="74929"/>
                </a:lnTo>
                <a:lnTo>
                  <a:pt x="662940" y="1530349"/>
                </a:lnTo>
                <a:lnTo>
                  <a:pt x="797560" y="1416049"/>
                </a:lnTo>
                <a:lnTo>
                  <a:pt x="972820" y="1394459"/>
                </a:lnTo>
                <a:lnTo>
                  <a:pt x="340360" y="0"/>
                </a:lnTo>
                <a:close/>
              </a:path>
            </a:pathLst>
          </a:custGeom>
          <a:solidFill>
            <a:srgbClr val="FFB7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8680449" y="4159250"/>
            <a:ext cx="325120" cy="2265680"/>
          </a:xfrm>
          <a:custGeom>
            <a:avLst/>
            <a:gdLst/>
            <a:ahLst/>
            <a:cxnLst/>
            <a:rect l="l" t="t" r="r" b="b"/>
            <a:pathLst>
              <a:path w="325120" h="2265679">
                <a:moveTo>
                  <a:pt x="325120" y="0"/>
                </a:moveTo>
                <a:lnTo>
                  <a:pt x="241300" y="292100"/>
                </a:lnTo>
                <a:lnTo>
                  <a:pt x="143509" y="417830"/>
                </a:lnTo>
                <a:lnTo>
                  <a:pt x="33020" y="494030"/>
                </a:lnTo>
                <a:lnTo>
                  <a:pt x="0" y="655319"/>
                </a:lnTo>
                <a:lnTo>
                  <a:pt x="12700" y="801369"/>
                </a:lnTo>
                <a:lnTo>
                  <a:pt x="143509" y="1099820"/>
                </a:lnTo>
                <a:lnTo>
                  <a:pt x="172720" y="1211580"/>
                </a:lnTo>
                <a:lnTo>
                  <a:pt x="156209" y="1289050"/>
                </a:lnTo>
                <a:lnTo>
                  <a:pt x="76200" y="1351280"/>
                </a:lnTo>
                <a:lnTo>
                  <a:pt x="54609" y="1435100"/>
                </a:lnTo>
                <a:lnTo>
                  <a:pt x="76200" y="1560830"/>
                </a:lnTo>
                <a:lnTo>
                  <a:pt x="168909" y="1762760"/>
                </a:lnTo>
                <a:lnTo>
                  <a:pt x="190500" y="1930400"/>
                </a:lnTo>
                <a:lnTo>
                  <a:pt x="165100" y="2042160"/>
                </a:lnTo>
                <a:lnTo>
                  <a:pt x="33020" y="2189480"/>
                </a:lnTo>
                <a:lnTo>
                  <a:pt x="41909" y="2265680"/>
                </a:lnTo>
                <a:lnTo>
                  <a:pt x="143509" y="2180590"/>
                </a:lnTo>
                <a:lnTo>
                  <a:pt x="223520" y="2076450"/>
                </a:lnTo>
                <a:lnTo>
                  <a:pt x="257809" y="1882139"/>
                </a:lnTo>
                <a:lnTo>
                  <a:pt x="220979" y="1700530"/>
                </a:lnTo>
                <a:lnTo>
                  <a:pt x="130809" y="1511300"/>
                </a:lnTo>
                <a:lnTo>
                  <a:pt x="127000" y="1421130"/>
                </a:lnTo>
                <a:lnTo>
                  <a:pt x="228600" y="1323340"/>
                </a:lnTo>
                <a:lnTo>
                  <a:pt x="223520" y="1149350"/>
                </a:lnTo>
                <a:lnTo>
                  <a:pt x="114300" y="877569"/>
                </a:lnTo>
                <a:lnTo>
                  <a:pt x="67309" y="723900"/>
                </a:lnTo>
                <a:lnTo>
                  <a:pt x="72390" y="577850"/>
                </a:lnTo>
                <a:lnTo>
                  <a:pt x="165100" y="521969"/>
                </a:lnTo>
                <a:lnTo>
                  <a:pt x="250190" y="424180"/>
                </a:lnTo>
                <a:lnTo>
                  <a:pt x="313690" y="264160"/>
                </a:lnTo>
                <a:lnTo>
                  <a:pt x="325120" y="0"/>
                </a:lnTo>
                <a:close/>
              </a:path>
            </a:pathLst>
          </a:custGeom>
          <a:solidFill>
            <a:srgbClr val="6F3CF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40139" y="2115820"/>
            <a:ext cx="326389" cy="2592069"/>
          </a:xfrm>
          <a:custGeom>
            <a:avLst/>
            <a:gdLst/>
            <a:ahLst/>
            <a:cxnLst/>
            <a:rect l="l" t="t" r="r" b="b"/>
            <a:pathLst>
              <a:path w="326389" h="2592069">
                <a:moveTo>
                  <a:pt x="326389" y="0"/>
                </a:moveTo>
                <a:lnTo>
                  <a:pt x="241300" y="335279"/>
                </a:lnTo>
                <a:lnTo>
                  <a:pt x="144779" y="478789"/>
                </a:lnTo>
                <a:lnTo>
                  <a:pt x="34289" y="566419"/>
                </a:lnTo>
                <a:lnTo>
                  <a:pt x="0" y="749300"/>
                </a:lnTo>
                <a:lnTo>
                  <a:pt x="13969" y="916939"/>
                </a:lnTo>
                <a:lnTo>
                  <a:pt x="144779" y="1259839"/>
                </a:lnTo>
                <a:lnTo>
                  <a:pt x="173989" y="1386839"/>
                </a:lnTo>
                <a:lnTo>
                  <a:pt x="157479" y="1475739"/>
                </a:lnTo>
                <a:lnTo>
                  <a:pt x="77469" y="1545589"/>
                </a:lnTo>
                <a:lnTo>
                  <a:pt x="55879" y="1643379"/>
                </a:lnTo>
                <a:lnTo>
                  <a:pt x="77469" y="1786889"/>
                </a:lnTo>
                <a:lnTo>
                  <a:pt x="170179" y="2018029"/>
                </a:lnTo>
                <a:lnTo>
                  <a:pt x="191769" y="2208529"/>
                </a:lnTo>
                <a:lnTo>
                  <a:pt x="166369" y="2338069"/>
                </a:lnTo>
                <a:lnTo>
                  <a:pt x="34289" y="2505710"/>
                </a:lnTo>
                <a:lnTo>
                  <a:pt x="43179" y="2592069"/>
                </a:lnTo>
                <a:lnTo>
                  <a:pt x="144779" y="2495549"/>
                </a:lnTo>
                <a:lnTo>
                  <a:pt x="224789" y="2376169"/>
                </a:lnTo>
                <a:lnTo>
                  <a:pt x="259079" y="2153919"/>
                </a:lnTo>
                <a:lnTo>
                  <a:pt x="220979" y="1946909"/>
                </a:lnTo>
                <a:lnTo>
                  <a:pt x="132079" y="1731009"/>
                </a:lnTo>
                <a:lnTo>
                  <a:pt x="127000" y="1626869"/>
                </a:lnTo>
                <a:lnTo>
                  <a:pt x="229869" y="1515109"/>
                </a:lnTo>
                <a:lnTo>
                  <a:pt x="224789" y="1315719"/>
                </a:lnTo>
                <a:lnTo>
                  <a:pt x="115569" y="1004569"/>
                </a:lnTo>
                <a:lnTo>
                  <a:pt x="68579" y="828039"/>
                </a:lnTo>
                <a:lnTo>
                  <a:pt x="72389" y="660400"/>
                </a:lnTo>
                <a:lnTo>
                  <a:pt x="166369" y="596900"/>
                </a:lnTo>
                <a:lnTo>
                  <a:pt x="251459" y="485139"/>
                </a:lnTo>
                <a:lnTo>
                  <a:pt x="313689" y="303529"/>
                </a:lnTo>
                <a:lnTo>
                  <a:pt x="326389" y="0"/>
                </a:lnTo>
                <a:close/>
              </a:path>
            </a:pathLst>
          </a:custGeom>
          <a:solidFill>
            <a:srgbClr val="6F3CF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491219" y="1775459"/>
            <a:ext cx="341629" cy="354329"/>
          </a:xfrm>
          <a:custGeom>
            <a:avLst/>
            <a:gdLst/>
            <a:ahLst/>
            <a:cxnLst/>
            <a:rect l="l" t="t" r="r" b="b"/>
            <a:pathLst>
              <a:path w="341629" h="354329">
                <a:moveTo>
                  <a:pt x="25400" y="0"/>
                </a:moveTo>
                <a:lnTo>
                  <a:pt x="0" y="41910"/>
                </a:lnTo>
                <a:lnTo>
                  <a:pt x="152400" y="153669"/>
                </a:lnTo>
                <a:lnTo>
                  <a:pt x="330200" y="354329"/>
                </a:lnTo>
                <a:lnTo>
                  <a:pt x="341629" y="323850"/>
                </a:lnTo>
                <a:lnTo>
                  <a:pt x="189229" y="137160"/>
                </a:lnTo>
                <a:lnTo>
                  <a:pt x="2540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7852409" y="102870"/>
            <a:ext cx="280670" cy="146050"/>
          </a:xfrm>
          <a:custGeom>
            <a:avLst/>
            <a:gdLst/>
            <a:ahLst/>
            <a:cxnLst/>
            <a:rect l="l" t="t" r="r" b="b"/>
            <a:pathLst>
              <a:path w="280670" h="146050">
                <a:moveTo>
                  <a:pt x="210820" y="0"/>
                </a:moveTo>
                <a:lnTo>
                  <a:pt x="91440" y="33020"/>
                </a:lnTo>
                <a:lnTo>
                  <a:pt x="196850" y="59689"/>
                </a:lnTo>
                <a:lnTo>
                  <a:pt x="39370" y="109220"/>
                </a:lnTo>
                <a:lnTo>
                  <a:pt x="0" y="146050"/>
                </a:lnTo>
                <a:lnTo>
                  <a:pt x="156210" y="113029"/>
                </a:lnTo>
                <a:lnTo>
                  <a:pt x="280670" y="105409"/>
                </a:lnTo>
                <a:lnTo>
                  <a:pt x="2108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8054339" y="520700"/>
            <a:ext cx="372109" cy="715010"/>
          </a:xfrm>
          <a:custGeom>
            <a:avLst/>
            <a:gdLst/>
            <a:ahLst/>
            <a:cxnLst/>
            <a:rect l="l" t="t" r="r" b="b"/>
            <a:pathLst>
              <a:path w="372109" h="715010">
                <a:moveTo>
                  <a:pt x="21589" y="87629"/>
                </a:moveTo>
                <a:lnTo>
                  <a:pt x="43179" y="278129"/>
                </a:lnTo>
                <a:lnTo>
                  <a:pt x="149859" y="520700"/>
                </a:lnTo>
                <a:lnTo>
                  <a:pt x="264159" y="688339"/>
                </a:lnTo>
                <a:lnTo>
                  <a:pt x="336550" y="715010"/>
                </a:lnTo>
                <a:lnTo>
                  <a:pt x="363812" y="656589"/>
                </a:lnTo>
                <a:lnTo>
                  <a:pt x="297179" y="656589"/>
                </a:lnTo>
                <a:lnTo>
                  <a:pt x="224789" y="591820"/>
                </a:lnTo>
                <a:lnTo>
                  <a:pt x="100329" y="345439"/>
                </a:lnTo>
                <a:lnTo>
                  <a:pt x="21589" y="87629"/>
                </a:lnTo>
                <a:close/>
              </a:path>
              <a:path w="372109" h="715010">
                <a:moveTo>
                  <a:pt x="104227" y="39370"/>
                </a:moveTo>
                <a:lnTo>
                  <a:pt x="50800" y="39370"/>
                </a:lnTo>
                <a:lnTo>
                  <a:pt x="138429" y="152400"/>
                </a:lnTo>
                <a:lnTo>
                  <a:pt x="229869" y="316229"/>
                </a:lnTo>
                <a:lnTo>
                  <a:pt x="306069" y="544829"/>
                </a:lnTo>
                <a:lnTo>
                  <a:pt x="297179" y="656589"/>
                </a:lnTo>
                <a:lnTo>
                  <a:pt x="363812" y="656589"/>
                </a:lnTo>
                <a:lnTo>
                  <a:pt x="372109" y="638810"/>
                </a:lnTo>
                <a:lnTo>
                  <a:pt x="320039" y="439420"/>
                </a:lnTo>
                <a:lnTo>
                  <a:pt x="220979" y="214629"/>
                </a:lnTo>
                <a:lnTo>
                  <a:pt x="139700" y="73660"/>
                </a:lnTo>
                <a:lnTo>
                  <a:pt x="104227" y="39370"/>
                </a:lnTo>
                <a:close/>
              </a:path>
              <a:path w="372109" h="715010">
                <a:moveTo>
                  <a:pt x="63500" y="0"/>
                </a:moveTo>
                <a:lnTo>
                  <a:pt x="3809" y="0"/>
                </a:lnTo>
                <a:lnTo>
                  <a:pt x="0" y="67310"/>
                </a:lnTo>
                <a:lnTo>
                  <a:pt x="50800" y="39370"/>
                </a:lnTo>
                <a:lnTo>
                  <a:pt x="104227" y="39370"/>
                </a:lnTo>
                <a:lnTo>
                  <a:pt x="6350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7772399" y="270509"/>
            <a:ext cx="681990" cy="1480820"/>
          </a:xfrm>
          <a:custGeom>
            <a:avLst/>
            <a:gdLst/>
            <a:ahLst/>
            <a:cxnLst/>
            <a:rect l="l" t="t" r="r" b="b"/>
            <a:pathLst>
              <a:path w="681990" h="1480820">
                <a:moveTo>
                  <a:pt x="0" y="0"/>
                </a:moveTo>
                <a:lnTo>
                  <a:pt x="668020" y="1480820"/>
                </a:lnTo>
                <a:lnTo>
                  <a:pt x="681990" y="1394460"/>
                </a:lnTo>
                <a:lnTo>
                  <a:pt x="41909" y="127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7729219" y="39369"/>
            <a:ext cx="1168400" cy="2086609"/>
          </a:xfrm>
          <a:custGeom>
            <a:avLst/>
            <a:gdLst/>
            <a:ahLst/>
            <a:cxnLst/>
            <a:rect l="l" t="t" r="r" b="b"/>
            <a:pathLst>
              <a:path w="1168400" h="2086609">
                <a:moveTo>
                  <a:pt x="1104354" y="1868169"/>
                </a:moveTo>
                <a:lnTo>
                  <a:pt x="1060450" y="1868169"/>
                </a:lnTo>
                <a:lnTo>
                  <a:pt x="1111250" y="2030729"/>
                </a:lnTo>
                <a:lnTo>
                  <a:pt x="1096009" y="2085339"/>
                </a:lnTo>
                <a:lnTo>
                  <a:pt x="1168400" y="2086609"/>
                </a:lnTo>
                <a:lnTo>
                  <a:pt x="1104354" y="1868169"/>
                </a:lnTo>
                <a:close/>
              </a:path>
              <a:path w="1168400" h="2086609">
                <a:moveTo>
                  <a:pt x="1112276" y="1739900"/>
                </a:moveTo>
                <a:lnTo>
                  <a:pt x="1040129" y="1739900"/>
                </a:lnTo>
                <a:lnTo>
                  <a:pt x="979170" y="1789429"/>
                </a:lnTo>
                <a:lnTo>
                  <a:pt x="1028700" y="1827529"/>
                </a:lnTo>
                <a:lnTo>
                  <a:pt x="914400" y="1864359"/>
                </a:lnTo>
                <a:lnTo>
                  <a:pt x="958850" y="1897379"/>
                </a:lnTo>
                <a:lnTo>
                  <a:pt x="1060450" y="1868169"/>
                </a:lnTo>
                <a:lnTo>
                  <a:pt x="1104354" y="1868169"/>
                </a:lnTo>
                <a:lnTo>
                  <a:pt x="1097279" y="1844039"/>
                </a:lnTo>
                <a:lnTo>
                  <a:pt x="1112276" y="1739900"/>
                </a:lnTo>
                <a:close/>
              </a:path>
              <a:path w="1168400" h="2086609">
                <a:moveTo>
                  <a:pt x="1071019" y="1577339"/>
                </a:moveTo>
                <a:lnTo>
                  <a:pt x="877570" y="1577339"/>
                </a:lnTo>
                <a:lnTo>
                  <a:pt x="998220" y="1597659"/>
                </a:lnTo>
                <a:lnTo>
                  <a:pt x="815339" y="1675129"/>
                </a:lnTo>
                <a:lnTo>
                  <a:pt x="748029" y="1774189"/>
                </a:lnTo>
                <a:lnTo>
                  <a:pt x="975359" y="1677669"/>
                </a:lnTo>
                <a:lnTo>
                  <a:pt x="1116672" y="1677669"/>
                </a:lnTo>
                <a:lnTo>
                  <a:pt x="1071019" y="1577339"/>
                </a:lnTo>
                <a:close/>
              </a:path>
              <a:path w="1168400" h="2086609">
                <a:moveTo>
                  <a:pt x="1116672" y="1677669"/>
                </a:moveTo>
                <a:lnTo>
                  <a:pt x="975359" y="1677669"/>
                </a:lnTo>
                <a:lnTo>
                  <a:pt x="934720" y="1747519"/>
                </a:lnTo>
                <a:lnTo>
                  <a:pt x="1040129" y="1739900"/>
                </a:lnTo>
                <a:lnTo>
                  <a:pt x="1112276" y="1739900"/>
                </a:lnTo>
                <a:lnTo>
                  <a:pt x="1120139" y="1685289"/>
                </a:lnTo>
                <a:lnTo>
                  <a:pt x="1116672" y="1677669"/>
                </a:lnTo>
                <a:close/>
              </a:path>
              <a:path w="1168400" h="2086609">
                <a:moveTo>
                  <a:pt x="381020" y="60959"/>
                </a:moveTo>
                <a:lnTo>
                  <a:pt x="130809" y="60959"/>
                </a:lnTo>
                <a:lnTo>
                  <a:pt x="322579" y="63500"/>
                </a:lnTo>
                <a:lnTo>
                  <a:pt x="972820" y="1499869"/>
                </a:lnTo>
                <a:lnTo>
                  <a:pt x="822959" y="1558289"/>
                </a:lnTo>
                <a:lnTo>
                  <a:pt x="750570" y="1638300"/>
                </a:lnTo>
                <a:lnTo>
                  <a:pt x="877570" y="1577339"/>
                </a:lnTo>
                <a:lnTo>
                  <a:pt x="1071019" y="1577339"/>
                </a:lnTo>
                <a:lnTo>
                  <a:pt x="381020" y="60959"/>
                </a:lnTo>
                <a:close/>
              </a:path>
              <a:path w="1168400" h="2086609">
                <a:moveTo>
                  <a:pt x="127000" y="0"/>
                </a:moveTo>
                <a:lnTo>
                  <a:pt x="0" y="96520"/>
                </a:lnTo>
                <a:lnTo>
                  <a:pt x="130809" y="60959"/>
                </a:lnTo>
                <a:lnTo>
                  <a:pt x="381020" y="60959"/>
                </a:lnTo>
                <a:lnTo>
                  <a:pt x="361950" y="19050"/>
                </a:lnTo>
                <a:lnTo>
                  <a:pt x="12700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8392159" y="1452879"/>
            <a:ext cx="302260" cy="142240"/>
          </a:xfrm>
          <a:custGeom>
            <a:avLst/>
            <a:gdLst/>
            <a:ahLst/>
            <a:cxnLst/>
            <a:rect l="l" t="t" r="r" b="b"/>
            <a:pathLst>
              <a:path w="302260" h="142240">
                <a:moveTo>
                  <a:pt x="285750" y="0"/>
                </a:moveTo>
                <a:lnTo>
                  <a:pt x="152400" y="11430"/>
                </a:lnTo>
                <a:lnTo>
                  <a:pt x="0" y="107950"/>
                </a:lnTo>
                <a:lnTo>
                  <a:pt x="29210" y="142240"/>
                </a:lnTo>
                <a:lnTo>
                  <a:pt x="102870" y="71120"/>
                </a:lnTo>
                <a:lnTo>
                  <a:pt x="302260" y="29210"/>
                </a:lnTo>
                <a:lnTo>
                  <a:pt x="2857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8322309" y="1310640"/>
            <a:ext cx="320040" cy="154939"/>
          </a:xfrm>
          <a:custGeom>
            <a:avLst/>
            <a:gdLst/>
            <a:ahLst/>
            <a:cxnLst/>
            <a:rect l="l" t="t" r="r" b="b"/>
            <a:pathLst>
              <a:path w="320040" h="154939">
                <a:moveTo>
                  <a:pt x="290830" y="0"/>
                </a:moveTo>
                <a:lnTo>
                  <a:pt x="135890" y="31750"/>
                </a:lnTo>
                <a:lnTo>
                  <a:pt x="0" y="105410"/>
                </a:lnTo>
                <a:lnTo>
                  <a:pt x="17780" y="154939"/>
                </a:lnTo>
                <a:lnTo>
                  <a:pt x="132080" y="69850"/>
                </a:lnTo>
                <a:lnTo>
                  <a:pt x="320040" y="62230"/>
                </a:lnTo>
                <a:lnTo>
                  <a:pt x="29083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7890509" y="372109"/>
            <a:ext cx="330200" cy="148589"/>
          </a:xfrm>
          <a:custGeom>
            <a:avLst/>
            <a:gdLst/>
            <a:ahLst/>
            <a:cxnLst/>
            <a:rect l="l" t="t" r="r" b="b"/>
            <a:pathLst>
              <a:path w="330200" h="148589">
                <a:moveTo>
                  <a:pt x="302260" y="0"/>
                </a:moveTo>
                <a:lnTo>
                  <a:pt x="121920" y="26669"/>
                </a:lnTo>
                <a:lnTo>
                  <a:pt x="0" y="105410"/>
                </a:lnTo>
                <a:lnTo>
                  <a:pt x="21590" y="148589"/>
                </a:lnTo>
                <a:lnTo>
                  <a:pt x="125730" y="68579"/>
                </a:lnTo>
                <a:lnTo>
                  <a:pt x="330200" y="55879"/>
                </a:lnTo>
                <a:lnTo>
                  <a:pt x="3022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7834629" y="260350"/>
            <a:ext cx="325120" cy="151129"/>
          </a:xfrm>
          <a:custGeom>
            <a:avLst/>
            <a:gdLst/>
            <a:ahLst/>
            <a:cxnLst/>
            <a:rect l="l" t="t" r="r" b="b"/>
            <a:pathLst>
              <a:path w="325120" h="151129">
                <a:moveTo>
                  <a:pt x="300990" y="0"/>
                </a:moveTo>
                <a:lnTo>
                  <a:pt x="87629" y="41909"/>
                </a:lnTo>
                <a:lnTo>
                  <a:pt x="0" y="107950"/>
                </a:lnTo>
                <a:lnTo>
                  <a:pt x="29210" y="151129"/>
                </a:lnTo>
                <a:lnTo>
                  <a:pt x="114300" y="78740"/>
                </a:lnTo>
                <a:lnTo>
                  <a:pt x="325120" y="40640"/>
                </a:lnTo>
                <a:lnTo>
                  <a:pt x="30099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7730489" y="133349"/>
            <a:ext cx="67309" cy="152400"/>
          </a:xfrm>
          <a:custGeom>
            <a:avLst/>
            <a:gdLst/>
            <a:ahLst/>
            <a:cxnLst/>
            <a:rect l="l" t="t" r="r" b="b"/>
            <a:pathLst>
              <a:path w="67309" h="152400">
                <a:moveTo>
                  <a:pt x="0" y="0"/>
                </a:moveTo>
                <a:lnTo>
                  <a:pt x="67309" y="152400"/>
                </a:lnTo>
              </a:path>
            </a:pathLst>
          </a:custGeom>
          <a:ln w="38097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38100" y="5563869"/>
            <a:ext cx="1729739" cy="1031240"/>
          </a:xfrm>
          <a:custGeom>
            <a:avLst/>
            <a:gdLst/>
            <a:ahLst/>
            <a:cxnLst/>
            <a:rect l="l" t="t" r="r" b="b"/>
            <a:pathLst>
              <a:path w="1729739" h="1031240">
                <a:moveTo>
                  <a:pt x="1255712" y="996949"/>
                </a:moveTo>
                <a:lnTo>
                  <a:pt x="1094740" y="996949"/>
                </a:lnTo>
                <a:lnTo>
                  <a:pt x="1247140" y="1031239"/>
                </a:lnTo>
                <a:lnTo>
                  <a:pt x="1259840" y="1000759"/>
                </a:lnTo>
                <a:lnTo>
                  <a:pt x="1255712" y="996949"/>
                </a:lnTo>
                <a:close/>
              </a:path>
              <a:path w="1729739" h="1031240">
                <a:moveTo>
                  <a:pt x="111760" y="372109"/>
                </a:moveTo>
                <a:lnTo>
                  <a:pt x="36830" y="403859"/>
                </a:lnTo>
                <a:lnTo>
                  <a:pt x="0" y="505459"/>
                </a:lnTo>
                <a:lnTo>
                  <a:pt x="43180" y="618489"/>
                </a:lnTo>
                <a:lnTo>
                  <a:pt x="904240" y="1022349"/>
                </a:lnTo>
                <a:lnTo>
                  <a:pt x="1094740" y="996949"/>
                </a:lnTo>
                <a:lnTo>
                  <a:pt x="1255712" y="996949"/>
                </a:lnTo>
                <a:lnTo>
                  <a:pt x="1127760" y="878839"/>
                </a:lnTo>
                <a:lnTo>
                  <a:pt x="1103210" y="706119"/>
                </a:lnTo>
                <a:lnTo>
                  <a:pt x="882650" y="706119"/>
                </a:lnTo>
                <a:lnTo>
                  <a:pt x="111760" y="372109"/>
                </a:lnTo>
                <a:close/>
              </a:path>
              <a:path w="1729739" h="1031240">
                <a:moveTo>
                  <a:pt x="861060" y="0"/>
                </a:moveTo>
                <a:lnTo>
                  <a:pt x="760730" y="22859"/>
                </a:lnTo>
                <a:lnTo>
                  <a:pt x="704850" y="83819"/>
                </a:lnTo>
                <a:lnTo>
                  <a:pt x="744220" y="226059"/>
                </a:lnTo>
                <a:lnTo>
                  <a:pt x="524510" y="350519"/>
                </a:lnTo>
                <a:lnTo>
                  <a:pt x="781050" y="375919"/>
                </a:lnTo>
                <a:lnTo>
                  <a:pt x="882650" y="706119"/>
                </a:lnTo>
                <a:lnTo>
                  <a:pt x="1103210" y="706119"/>
                </a:lnTo>
                <a:lnTo>
                  <a:pt x="1056640" y="378459"/>
                </a:lnTo>
                <a:lnTo>
                  <a:pt x="1699260" y="261619"/>
                </a:lnTo>
                <a:lnTo>
                  <a:pt x="1727810" y="167639"/>
                </a:lnTo>
                <a:lnTo>
                  <a:pt x="1013460" y="167639"/>
                </a:lnTo>
                <a:lnTo>
                  <a:pt x="967740" y="25399"/>
                </a:lnTo>
                <a:lnTo>
                  <a:pt x="861060" y="0"/>
                </a:lnTo>
                <a:close/>
              </a:path>
              <a:path w="1729739" h="1031240">
                <a:moveTo>
                  <a:pt x="1666239" y="80009"/>
                </a:moveTo>
                <a:lnTo>
                  <a:pt x="1013460" y="167639"/>
                </a:lnTo>
                <a:lnTo>
                  <a:pt x="1727810" y="167639"/>
                </a:lnTo>
                <a:lnTo>
                  <a:pt x="1729739" y="161289"/>
                </a:lnTo>
                <a:lnTo>
                  <a:pt x="1666239" y="80009"/>
                </a:lnTo>
                <a:close/>
              </a:path>
            </a:pathLst>
          </a:custGeom>
          <a:solidFill>
            <a:srgbClr val="F7F7F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1621790" y="5687059"/>
            <a:ext cx="113029" cy="204470"/>
          </a:xfrm>
          <a:custGeom>
            <a:avLst/>
            <a:gdLst/>
            <a:ahLst/>
            <a:cxnLst/>
            <a:rect l="l" t="t" r="r" b="b"/>
            <a:pathLst>
              <a:path w="113029" h="204470">
                <a:moveTo>
                  <a:pt x="95249" y="0"/>
                </a:moveTo>
                <a:lnTo>
                  <a:pt x="0" y="5079"/>
                </a:lnTo>
                <a:lnTo>
                  <a:pt x="6349" y="204469"/>
                </a:lnTo>
                <a:lnTo>
                  <a:pt x="113029" y="184149"/>
                </a:lnTo>
                <a:lnTo>
                  <a:pt x="95249" y="0"/>
                </a:lnTo>
                <a:close/>
              </a:path>
            </a:pathLst>
          </a:custGeom>
          <a:solidFill>
            <a:srgbClr val="FFEE6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31750" y="5990589"/>
            <a:ext cx="1257300" cy="651510"/>
          </a:xfrm>
          <a:custGeom>
            <a:avLst/>
            <a:gdLst/>
            <a:ahLst/>
            <a:cxnLst/>
            <a:rect l="l" t="t" r="r" b="b"/>
            <a:pathLst>
              <a:path w="1257300" h="651509">
                <a:moveTo>
                  <a:pt x="1253370" y="624840"/>
                </a:moveTo>
                <a:lnTo>
                  <a:pt x="1070610" y="624840"/>
                </a:lnTo>
                <a:lnTo>
                  <a:pt x="1240790" y="651510"/>
                </a:lnTo>
                <a:lnTo>
                  <a:pt x="1257300" y="628650"/>
                </a:lnTo>
                <a:lnTo>
                  <a:pt x="1253370" y="624840"/>
                </a:lnTo>
                <a:close/>
              </a:path>
              <a:path w="1257300" h="651509">
                <a:moveTo>
                  <a:pt x="107950" y="0"/>
                </a:moveTo>
                <a:lnTo>
                  <a:pt x="35560" y="25400"/>
                </a:lnTo>
                <a:lnTo>
                  <a:pt x="0" y="119380"/>
                </a:lnTo>
                <a:lnTo>
                  <a:pt x="33019" y="236220"/>
                </a:lnTo>
                <a:lnTo>
                  <a:pt x="908050" y="643890"/>
                </a:lnTo>
                <a:lnTo>
                  <a:pt x="1070610" y="624840"/>
                </a:lnTo>
                <a:lnTo>
                  <a:pt x="1253370" y="624840"/>
                </a:lnTo>
                <a:lnTo>
                  <a:pt x="1131570" y="506730"/>
                </a:lnTo>
                <a:lnTo>
                  <a:pt x="1055370" y="411480"/>
                </a:lnTo>
                <a:lnTo>
                  <a:pt x="107950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204470" y="6045199"/>
            <a:ext cx="834389" cy="593090"/>
          </a:xfrm>
          <a:custGeom>
            <a:avLst/>
            <a:gdLst/>
            <a:ahLst/>
            <a:cxnLst/>
            <a:rect l="l" t="t" r="r" b="b"/>
            <a:pathLst>
              <a:path w="834389" h="593090">
                <a:moveTo>
                  <a:pt x="62229" y="0"/>
                </a:moveTo>
                <a:lnTo>
                  <a:pt x="0" y="100329"/>
                </a:lnTo>
                <a:lnTo>
                  <a:pt x="0" y="257809"/>
                </a:lnTo>
                <a:lnTo>
                  <a:pt x="732790" y="593090"/>
                </a:lnTo>
                <a:lnTo>
                  <a:pt x="746760" y="424180"/>
                </a:lnTo>
                <a:lnTo>
                  <a:pt x="834389" y="335280"/>
                </a:lnTo>
                <a:lnTo>
                  <a:pt x="62229" y="0"/>
                </a:lnTo>
                <a:close/>
              </a:path>
            </a:pathLst>
          </a:custGeom>
          <a:solidFill>
            <a:srgbClr val="FFB7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769619" y="5607049"/>
            <a:ext cx="214629" cy="193040"/>
          </a:xfrm>
          <a:custGeom>
            <a:avLst/>
            <a:gdLst/>
            <a:ahLst/>
            <a:cxnLst/>
            <a:rect l="l" t="t" r="r" b="b"/>
            <a:pathLst>
              <a:path w="214630" h="193039">
                <a:moveTo>
                  <a:pt x="125729" y="0"/>
                </a:moveTo>
                <a:lnTo>
                  <a:pt x="0" y="22859"/>
                </a:lnTo>
                <a:lnTo>
                  <a:pt x="25400" y="193040"/>
                </a:lnTo>
                <a:lnTo>
                  <a:pt x="129539" y="116840"/>
                </a:lnTo>
                <a:lnTo>
                  <a:pt x="214629" y="110490"/>
                </a:lnTo>
                <a:lnTo>
                  <a:pt x="198120" y="27940"/>
                </a:lnTo>
                <a:lnTo>
                  <a:pt x="125729" y="0"/>
                </a:lnTo>
                <a:close/>
              </a:path>
            </a:pathLst>
          </a:custGeom>
          <a:solidFill>
            <a:srgbClr val="00B1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1017270" y="6609079"/>
            <a:ext cx="120650" cy="177800"/>
          </a:xfrm>
          <a:custGeom>
            <a:avLst/>
            <a:gdLst/>
            <a:ahLst/>
            <a:cxnLst/>
            <a:rect l="l" t="t" r="r" b="b"/>
            <a:pathLst>
              <a:path w="120650" h="177800">
                <a:moveTo>
                  <a:pt x="57150" y="0"/>
                </a:moveTo>
                <a:lnTo>
                  <a:pt x="0" y="6350"/>
                </a:lnTo>
                <a:lnTo>
                  <a:pt x="120650" y="177800"/>
                </a:lnTo>
                <a:lnTo>
                  <a:pt x="120650" y="2540"/>
                </a:lnTo>
                <a:lnTo>
                  <a:pt x="57150" y="0"/>
                </a:lnTo>
                <a:close/>
              </a:path>
            </a:pathLst>
          </a:custGeom>
          <a:solidFill>
            <a:srgbClr val="00B1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800100" y="5726429"/>
            <a:ext cx="306069" cy="608329"/>
          </a:xfrm>
          <a:custGeom>
            <a:avLst/>
            <a:gdLst/>
            <a:ahLst/>
            <a:cxnLst/>
            <a:rect l="l" t="t" r="r" b="b"/>
            <a:pathLst>
              <a:path w="306069" h="608329">
                <a:moveTo>
                  <a:pt x="68580" y="0"/>
                </a:moveTo>
                <a:lnTo>
                  <a:pt x="0" y="62230"/>
                </a:lnTo>
                <a:lnTo>
                  <a:pt x="120650" y="538480"/>
                </a:lnTo>
                <a:lnTo>
                  <a:pt x="220980" y="572770"/>
                </a:lnTo>
                <a:lnTo>
                  <a:pt x="306069" y="608330"/>
                </a:lnTo>
                <a:lnTo>
                  <a:pt x="184150" y="3810"/>
                </a:lnTo>
                <a:lnTo>
                  <a:pt x="68580" y="0"/>
                </a:lnTo>
                <a:close/>
              </a:path>
            </a:pathLst>
          </a:custGeom>
          <a:solidFill>
            <a:srgbClr val="FFB7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1060449" y="5698489"/>
            <a:ext cx="577850" cy="276859"/>
          </a:xfrm>
          <a:custGeom>
            <a:avLst/>
            <a:gdLst/>
            <a:ahLst/>
            <a:cxnLst/>
            <a:rect l="l" t="t" r="r" b="b"/>
            <a:pathLst>
              <a:path w="577850" h="276860">
                <a:moveTo>
                  <a:pt x="548640" y="0"/>
                </a:moveTo>
                <a:lnTo>
                  <a:pt x="0" y="83820"/>
                </a:lnTo>
                <a:lnTo>
                  <a:pt x="21590" y="276860"/>
                </a:lnTo>
                <a:lnTo>
                  <a:pt x="567689" y="187960"/>
                </a:lnTo>
                <a:lnTo>
                  <a:pt x="577850" y="34290"/>
                </a:lnTo>
                <a:lnTo>
                  <a:pt x="548640" y="0"/>
                </a:lnTo>
                <a:close/>
              </a:path>
            </a:pathLst>
          </a:custGeom>
          <a:solidFill>
            <a:srgbClr val="FFB7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551179" y="5862319"/>
            <a:ext cx="247650" cy="106680"/>
          </a:xfrm>
          <a:custGeom>
            <a:avLst/>
            <a:gdLst/>
            <a:ahLst/>
            <a:cxnLst/>
            <a:rect l="l" t="t" r="r" b="b"/>
            <a:pathLst>
              <a:path w="247650" h="106679">
                <a:moveTo>
                  <a:pt x="215900" y="0"/>
                </a:moveTo>
                <a:lnTo>
                  <a:pt x="0" y="62229"/>
                </a:lnTo>
                <a:lnTo>
                  <a:pt x="247650" y="106679"/>
                </a:lnTo>
                <a:lnTo>
                  <a:pt x="215900" y="0"/>
                </a:lnTo>
                <a:close/>
              </a:path>
            </a:pathLst>
          </a:custGeom>
          <a:solidFill>
            <a:srgbClr val="FFEE6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791210" y="5694679"/>
            <a:ext cx="250190" cy="137159"/>
          </a:xfrm>
          <a:custGeom>
            <a:avLst/>
            <a:gdLst/>
            <a:ahLst/>
            <a:cxnLst/>
            <a:rect l="l" t="t" r="r" b="b"/>
            <a:pathLst>
              <a:path w="250190" h="137160">
                <a:moveTo>
                  <a:pt x="170180" y="0"/>
                </a:moveTo>
                <a:lnTo>
                  <a:pt x="91440" y="7620"/>
                </a:lnTo>
                <a:lnTo>
                  <a:pt x="0" y="83820"/>
                </a:lnTo>
                <a:lnTo>
                  <a:pt x="10160" y="137160"/>
                </a:lnTo>
                <a:lnTo>
                  <a:pt x="59690" y="78740"/>
                </a:lnTo>
                <a:lnTo>
                  <a:pt x="133350" y="52070"/>
                </a:lnTo>
                <a:lnTo>
                  <a:pt x="243998" y="52070"/>
                </a:lnTo>
                <a:lnTo>
                  <a:pt x="233680" y="20320"/>
                </a:lnTo>
                <a:lnTo>
                  <a:pt x="170180" y="0"/>
                </a:lnTo>
                <a:close/>
              </a:path>
              <a:path w="250190" h="137160">
                <a:moveTo>
                  <a:pt x="243998" y="52070"/>
                </a:moveTo>
                <a:lnTo>
                  <a:pt x="133350" y="52070"/>
                </a:lnTo>
                <a:lnTo>
                  <a:pt x="250190" y="71120"/>
                </a:lnTo>
                <a:lnTo>
                  <a:pt x="243998" y="5207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1009649" y="6567169"/>
            <a:ext cx="182880" cy="212090"/>
          </a:xfrm>
          <a:custGeom>
            <a:avLst/>
            <a:gdLst/>
            <a:ahLst/>
            <a:cxnLst/>
            <a:rect l="l" t="t" r="r" b="b"/>
            <a:pathLst>
              <a:path w="182880" h="212090">
                <a:moveTo>
                  <a:pt x="55880" y="2539"/>
                </a:moveTo>
                <a:lnTo>
                  <a:pt x="0" y="31749"/>
                </a:lnTo>
                <a:lnTo>
                  <a:pt x="127000" y="212089"/>
                </a:lnTo>
                <a:lnTo>
                  <a:pt x="182880" y="199389"/>
                </a:lnTo>
                <a:lnTo>
                  <a:pt x="181411" y="156209"/>
                </a:lnTo>
                <a:lnTo>
                  <a:pt x="142240" y="156209"/>
                </a:lnTo>
                <a:lnTo>
                  <a:pt x="55880" y="2539"/>
                </a:lnTo>
                <a:close/>
              </a:path>
              <a:path w="182880" h="212090">
                <a:moveTo>
                  <a:pt x="132080" y="0"/>
                </a:moveTo>
                <a:lnTo>
                  <a:pt x="142240" y="156209"/>
                </a:lnTo>
                <a:lnTo>
                  <a:pt x="181411" y="156209"/>
                </a:lnTo>
                <a:lnTo>
                  <a:pt x="176530" y="12699"/>
                </a:lnTo>
                <a:lnTo>
                  <a:pt x="13208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1593849" y="5654039"/>
            <a:ext cx="68580" cy="186690"/>
          </a:xfrm>
          <a:custGeom>
            <a:avLst/>
            <a:gdLst/>
            <a:ahLst/>
            <a:cxnLst/>
            <a:rect l="l" t="t" r="r" b="b"/>
            <a:pathLst>
              <a:path w="68580" h="186689">
                <a:moveTo>
                  <a:pt x="35560" y="0"/>
                </a:moveTo>
                <a:lnTo>
                  <a:pt x="0" y="15240"/>
                </a:lnTo>
                <a:lnTo>
                  <a:pt x="27940" y="73660"/>
                </a:lnTo>
                <a:lnTo>
                  <a:pt x="34289" y="123190"/>
                </a:lnTo>
                <a:lnTo>
                  <a:pt x="21590" y="186690"/>
                </a:lnTo>
                <a:lnTo>
                  <a:pt x="63500" y="175260"/>
                </a:lnTo>
                <a:lnTo>
                  <a:pt x="68580" y="92710"/>
                </a:lnTo>
                <a:lnTo>
                  <a:pt x="355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120649" y="5924549"/>
            <a:ext cx="944880" cy="397509"/>
          </a:xfrm>
          <a:custGeom>
            <a:avLst/>
            <a:gdLst/>
            <a:ahLst/>
            <a:cxnLst/>
            <a:rect l="l" t="t" r="r" b="b"/>
            <a:pathLst>
              <a:path w="944880" h="397510">
                <a:moveTo>
                  <a:pt x="78739" y="0"/>
                </a:moveTo>
                <a:lnTo>
                  <a:pt x="0" y="20319"/>
                </a:lnTo>
                <a:lnTo>
                  <a:pt x="854710" y="397509"/>
                </a:lnTo>
                <a:lnTo>
                  <a:pt x="944880" y="388620"/>
                </a:lnTo>
                <a:lnTo>
                  <a:pt x="787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412750" y="6168389"/>
            <a:ext cx="382711" cy="236219"/>
          </a:xfrm>
          <a:custGeom>
            <a:avLst/>
            <a:gdLst/>
            <a:ahLst/>
            <a:cxnLst/>
            <a:rect l="l" t="t" r="r" b="b"/>
            <a:pathLst>
              <a:path w="382711" h="236220">
                <a:moveTo>
                  <a:pt x="39370" y="63500"/>
                </a:moveTo>
                <a:lnTo>
                  <a:pt x="85090" y="129540"/>
                </a:lnTo>
                <a:lnTo>
                  <a:pt x="215900" y="214630"/>
                </a:lnTo>
                <a:lnTo>
                  <a:pt x="369570" y="236220"/>
                </a:lnTo>
                <a:lnTo>
                  <a:pt x="382711" y="193040"/>
                </a:lnTo>
                <a:lnTo>
                  <a:pt x="349250" y="193040"/>
                </a:lnTo>
                <a:lnTo>
                  <a:pt x="259079" y="182880"/>
                </a:lnTo>
                <a:lnTo>
                  <a:pt x="110490" y="115570"/>
                </a:lnTo>
                <a:lnTo>
                  <a:pt x="39370" y="63500"/>
                </a:lnTo>
                <a:close/>
              </a:path>
              <a:path w="382711" h="236220">
                <a:moveTo>
                  <a:pt x="0" y="0"/>
                </a:moveTo>
                <a:lnTo>
                  <a:pt x="11429" y="26670"/>
                </a:lnTo>
                <a:lnTo>
                  <a:pt x="127000" y="52070"/>
                </a:lnTo>
                <a:lnTo>
                  <a:pt x="256540" y="109220"/>
                </a:lnTo>
                <a:lnTo>
                  <a:pt x="349250" y="193040"/>
                </a:lnTo>
                <a:lnTo>
                  <a:pt x="382711" y="193040"/>
                </a:lnTo>
                <a:lnTo>
                  <a:pt x="387350" y="177800"/>
                </a:lnTo>
                <a:lnTo>
                  <a:pt x="312420" y="95250"/>
                </a:lnTo>
                <a:lnTo>
                  <a:pt x="134620" y="1397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896620" y="5841999"/>
            <a:ext cx="170180" cy="377190"/>
          </a:xfrm>
          <a:custGeom>
            <a:avLst/>
            <a:gdLst/>
            <a:ahLst/>
            <a:cxnLst/>
            <a:rect l="l" t="t" r="r" b="b"/>
            <a:pathLst>
              <a:path w="170180" h="377189">
                <a:moveTo>
                  <a:pt x="19050" y="0"/>
                </a:moveTo>
                <a:lnTo>
                  <a:pt x="0" y="44450"/>
                </a:lnTo>
                <a:lnTo>
                  <a:pt x="24130" y="271780"/>
                </a:lnTo>
                <a:lnTo>
                  <a:pt x="77470" y="377190"/>
                </a:lnTo>
                <a:lnTo>
                  <a:pt x="170180" y="355600"/>
                </a:lnTo>
                <a:lnTo>
                  <a:pt x="85090" y="257809"/>
                </a:lnTo>
                <a:lnTo>
                  <a:pt x="63500" y="151130"/>
                </a:lnTo>
                <a:lnTo>
                  <a:pt x="72390" y="19050"/>
                </a:lnTo>
                <a:lnTo>
                  <a:pt x="190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1061720" y="6426199"/>
            <a:ext cx="119380" cy="137160"/>
          </a:xfrm>
          <a:custGeom>
            <a:avLst/>
            <a:gdLst/>
            <a:ahLst/>
            <a:cxnLst/>
            <a:rect l="l" t="t" r="r" b="b"/>
            <a:pathLst>
              <a:path w="119380" h="137159">
                <a:moveTo>
                  <a:pt x="87630" y="0"/>
                </a:moveTo>
                <a:lnTo>
                  <a:pt x="31750" y="52070"/>
                </a:lnTo>
                <a:lnTo>
                  <a:pt x="0" y="137160"/>
                </a:lnTo>
                <a:lnTo>
                  <a:pt x="63500" y="127000"/>
                </a:lnTo>
                <a:lnTo>
                  <a:pt x="81280" y="67310"/>
                </a:lnTo>
                <a:lnTo>
                  <a:pt x="119380" y="21590"/>
                </a:lnTo>
                <a:lnTo>
                  <a:pt x="8763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7620" y="5918199"/>
            <a:ext cx="1337310" cy="698500"/>
          </a:xfrm>
          <a:custGeom>
            <a:avLst/>
            <a:gdLst/>
            <a:ahLst/>
            <a:cxnLst/>
            <a:rect l="l" t="t" r="r" b="b"/>
            <a:pathLst>
              <a:path w="1337310" h="698500">
                <a:moveTo>
                  <a:pt x="1316679" y="662940"/>
                </a:moveTo>
                <a:lnTo>
                  <a:pt x="1129030" y="662940"/>
                </a:lnTo>
                <a:lnTo>
                  <a:pt x="1282700" y="698500"/>
                </a:lnTo>
                <a:lnTo>
                  <a:pt x="1316679" y="662940"/>
                </a:lnTo>
                <a:close/>
              </a:path>
              <a:path w="1337310" h="698500">
                <a:moveTo>
                  <a:pt x="171450" y="0"/>
                </a:moveTo>
                <a:lnTo>
                  <a:pt x="123190" y="0"/>
                </a:lnTo>
                <a:lnTo>
                  <a:pt x="49530" y="40640"/>
                </a:lnTo>
                <a:lnTo>
                  <a:pt x="0" y="165100"/>
                </a:lnTo>
                <a:lnTo>
                  <a:pt x="53340" y="284480"/>
                </a:lnTo>
                <a:lnTo>
                  <a:pt x="938530" y="688340"/>
                </a:lnTo>
                <a:lnTo>
                  <a:pt x="1129030" y="662940"/>
                </a:lnTo>
                <a:lnTo>
                  <a:pt x="1316679" y="662940"/>
                </a:lnTo>
                <a:lnTo>
                  <a:pt x="1332455" y="646430"/>
                </a:lnTo>
                <a:lnTo>
                  <a:pt x="967740" y="646430"/>
                </a:lnTo>
                <a:lnTo>
                  <a:pt x="971808" y="627380"/>
                </a:lnTo>
                <a:lnTo>
                  <a:pt x="904240" y="627380"/>
                </a:lnTo>
                <a:lnTo>
                  <a:pt x="85090" y="245109"/>
                </a:lnTo>
                <a:lnTo>
                  <a:pt x="63500" y="170179"/>
                </a:lnTo>
                <a:lnTo>
                  <a:pt x="81280" y="74930"/>
                </a:lnTo>
                <a:lnTo>
                  <a:pt x="171450" y="0"/>
                </a:lnTo>
                <a:close/>
              </a:path>
              <a:path w="1337310" h="698500">
                <a:moveTo>
                  <a:pt x="1121410" y="624840"/>
                </a:moveTo>
                <a:lnTo>
                  <a:pt x="967740" y="646430"/>
                </a:lnTo>
                <a:lnTo>
                  <a:pt x="1332455" y="646430"/>
                </a:lnTo>
                <a:lnTo>
                  <a:pt x="1336096" y="642620"/>
                </a:lnTo>
                <a:lnTo>
                  <a:pt x="1252220" y="642620"/>
                </a:lnTo>
                <a:lnTo>
                  <a:pt x="1121410" y="624840"/>
                </a:lnTo>
                <a:close/>
              </a:path>
              <a:path w="1337310" h="698500">
                <a:moveTo>
                  <a:pt x="1134110" y="406400"/>
                </a:moveTo>
                <a:lnTo>
                  <a:pt x="1087120" y="417830"/>
                </a:lnTo>
                <a:lnTo>
                  <a:pt x="1141730" y="527050"/>
                </a:lnTo>
                <a:lnTo>
                  <a:pt x="1252220" y="642620"/>
                </a:lnTo>
                <a:lnTo>
                  <a:pt x="1336096" y="642620"/>
                </a:lnTo>
                <a:lnTo>
                  <a:pt x="1337310" y="641350"/>
                </a:lnTo>
                <a:lnTo>
                  <a:pt x="1192530" y="527050"/>
                </a:lnTo>
                <a:lnTo>
                  <a:pt x="1134110" y="406400"/>
                </a:lnTo>
                <a:close/>
              </a:path>
              <a:path w="1337310" h="698500">
                <a:moveTo>
                  <a:pt x="1061720" y="426720"/>
                </a:moveTo>
                <a:lnTo>
                  <a:pt x="985520" y="438150"/>
                </a:lnTo>
                <a:lnTo>
                  <a:pt x="924560" y="521970"/>
                </a:lnTo>
                <a:lnTo>
                  <a:pt x="904240" y="627380"/>
                </a:lnTo>
                <a:lnTo>
                  <a:pt x="971808" y="627380"/>
                </a:lnTo>
                <a:lnTo>
                  <a:pt x="995680" y="515620"/>
                </a:lnTo>
                <a:lnTo>
                  <a:pt x="1061720" y="42672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167639" y="5985509"/>
            <a:ext cx="127000" cy="265430"/>
          </a:xfrm>
          <a:custGeom>
            <a:avLst/>
            <a:gdLst/>
            <a:ahLst/>
            <a:cxnLst/>
            <a:rect l="l" t="t" r="r" b="b"/>
            <a:pathLst>
              <a:path w="127000" h="265429">
                <a:moveTo>
                  <a:pt x="92710" y="0"/>
                </a:moveTo>
                <a:lnTo>
                  <a:pt x="15240" y="83819"/>
                </a:lnTo>
                <a:lnTo>
                  <a:pt x="0" y="181609"/>
                </a:lnTo>
                <a:lnTo>
                  <a:pt x="26670" y="247649"/>
                </a:lnTo>
                <a:lnTo>
                  <a:pt x="74930" y="265429"/>
                </a:lnTo>
                <a:lnTo>
                  <a:pt x="60960" y="120649"/>
                </a:lnTo>
                <a:lnTo>
                  <a:pt x="127000" y="12699"/>
                </a:lnTo>
                <a:lnTo>
                  <a:pt x="927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712469" y="5539739"/>
            <a:ext cx="511810" cy="943610"/>
          </a:xfrm>
          <a:custGeom>
            <a:avLst/>
            <a:gdLst/>
            <a:ahLst/>
            <a:cxnLst/>
            <a:rect l="l" t="t" r="r" b="b"/>
            <a:pathLst>
              <a:path w="511810" h="943610">
                <a:moveTo>
                  <a:pt x="319316" y="48260"/>
                </a:moveTo>
                <a:lnTo>
                  <a:pt x="180339" y="48260"/>
                </a:lnTo>
                <a:lnTo>
                  <a:pt x="283210" y="77470"/>
                </a:lnTo>
                <a:lnTo>
                  <a:pt x="441960" y="866140"/>
                </a:lnTo>
                <a:lnTo>
                  <a:pt x="511810" y="943610"/>
                </a:lnTo>
                <a:lnTo>
                  <a:pt x="319316" y="48260"/>
                </a:lnTo>
                <a:close/>
              </a:path>
              <a:path w="511810" h="943610">
                <a:moveTo>
                  <a:pt x="205739" y="0"/>
                </a:moveTo>
                <a:lnTo>
                  <a:pt x="64770" y="30480"/>
                </a:lnTo>
                <a:lnTo>
                  <a:pt x="0" y="99060"/>
                </a:lnTo>
                <a:lnTo>
                  <a:pt x="173989" y="711200"/>
                </a:lnTo>
                <a:lnTo>
                  <a:pt x="243839" y="734060"/>
                </a:lnTo>
                <a:lnTo>
                  <a:pt x="60959" y="111760"/>
                </a:lnTo>
                <a:lnTo>
                  <a:pt x="95250" y="58420"/>
                </a:lnTo>
                <a:lnTo>
                  <a:pt x="180339" y="48260"/>
                </a:lnTo>
                <a:lnTo>
                  <a:pt x="319316" y="48260"/>
                </a:lnTo>
                <a:lnTo>
                  <a:pt x="318770" y="45720"/>
                </a:lnTo>
                <a:lnTo>
                  <a:pt x="2057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916940" y="5793739"/>
            <a:ext cx="152400" cy="401319"/>
          </a:xfrm>
          <a:custGeom>
            <a:avLst/>
            <a:gdLst/>
            <a:ahLst/>
            <a:cxnLst/>
            <a:rect l="l" t="t" r="r" b="b"/>
            <a:pathLst>
              <a:path w="152400" h="401320">
                <a:moveTo>
                  <a:pt x="50800" y="0"/>
                </a:moveTo>
                <a:lnTo>
                  <a:pt x="0" y="21590"/>
                </a:lnTo>
                <a:lnTo>
                  <a:pt x="60959" y="154940"/>
                </a:lnTo>
                <a:lnTo>
                  <a:pt x="90169" y="252730"/>
                </a:lnTo>
                <a:lnTo>
                  <a:pt x="92709" y="401320"/>
                </a:lnTo>
                <a:lnTo>
                  <a:pt x="152400" y="401320"/>
                </a:lnTo>
                <a:lnTo>
                  <a:pt x="148590" y="287020"/>
                </a:lnTo>
                <a:lnTo>
                  <a:pt x="128269" y="165100"/>
                </a:lnTo>
                <a:lnTo>
                  <a:pt x="78740" y="46990"/>
                </a:lnTo>
                <a:lnTo>
                  <a:pt x="5080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520700" y="5761989"/>
            <a:ext cx="309880" cy="215900"/>
          </a:xfrm>
          <a:custGeom>
            <a:avLst/>
            <a:gdLst/>
            <a:ahLst/>
            <a:cxnLst/>
            <a:rect l="l" t="t" r="r" b="b"/>
            <a:pathLst>
              <a:path w="309880" h="215900">
                <a:moveTo>
                  <a:pt x="236220" y="0"/>
                </a:moveTo>
                <a:lnTo>
                  <a:pt x="204470" y="13970"/>
                </a:lnTo>
                <a:lnTo>
                  <a:pt x="200659" y="53340"/>
                </a:lnTo>
                <a:lnTo>
                  <a:pt x="0" y="135890"/>
                </a:lnTo>
                <a:lnTo>
                  <a:pt x="0" y="177800"/>
                </a:lnTo>
                <a:lnTo>
                  <a:pt x="224790" y="180340"/>
                </a:lnTo>
                <a:lnTo>
                  <a:pt x="254000" y="215900"/>
                </a:lnTo>
                <a:lnTo>
                  <a:pt x="309880" y="213360"/>
                </a:lnTo>
                <a:lnTo>
                  <a:pt x="303530" y="152400"/>
                </a:lnTo>
                <a:lnTo>
                  <a:pt x="91440" y="140970"/>
                </a:lnTo>
                <a:lnTo>
                  <a:pt x="264159" y="71120"/>
                </a:lnTo>
                <a:lnTo>
                  <a:pt x="2362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1043940" y="5617209"/>
            <a:ext cx="748029" cy="335280"/>
          </a:xfrm>
          <a:custGeom>
            <a:avLst/>
            <a:gdLst/>
            <a:ahLst/>
            <a:cxnLst/>
            <a:rect l="l" t="t" r="r" b="b"/>
            <a:pathLst>
              <a:path w="748029" h="335279">
                <a:moveTo>
                  <a:pt x="722841" y="44449"/>
                </a:moveTo>
                <a:lnTo>
                  <a:pt x="668020" y="44449"/>
                </a:lnTo>
                <a:lnTo>
                  <a:pt x="709929" y="114299"/>
                </a:lnTo>
                <a:lnTo>
                  <a:pt x="685799" y="191769"/>
                </a:lnTo>
                <a:lnTo>
                  <a:pt x="41909" y="303529"/>
                </a:lnTo>
                <a:lnTo>
                  <a:pt x="45719" y="335279"/>
                </a:lnTo>
                <a:lnTo>
                  <a:pt x="718820" y="223519"/>
                </a:lnTo>
                <a:lnTo>
                  <a:pt x="748029" y="143509"/>
                </a:lnTo>
                <a:lnTo>
                  <a:pt x="736599" y="60959"/>
                </a:lnTo>
                <a:lnTo>
                  <a:pt x="722841" y="44449"/>
                </a:lnTo>
                <a:close/>
              </a:path>
              <a:path w="748029" h="335279">
                <a:moveTo>
                  <a:pt x="685799" y="0"/>
                </a:moveTo>
                <a:lnTo>
                  <a:pt x="0" y="102869"/>
                </a:lnTo>
                <a:lnTo>
                  <a:pt x="0" y="146049"/>
                </a:lnTo>
                <a:lnTo>
                  <a:pt x="668020" y="44449"/>
                </a:lnTo>
                <a:lnTo>
                  <a:pt x="722841" y="44449"/>
                </a:lnTo>
                <a:lnTo>
                  <a:pt x="68579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1137920" y="5723889"/>
            <a:ext cx="389890" cy="137159"/>
          </a:xfrm>
          <a:custGeom>
            <a:avLst/>
            <a:gdLst/>
            <a:ahLst/>
            <a:cxnLst/>
            <a:rect l="l" t="t" r="r" b="b"/>
            <a:pathLst>
              <a:path w="389890" h="137160">
                <a:moveTo>
                  <a:pt x="381567" y="41910"/>
                </a:moveTo>
                <a:lnTo>
                  <a:pt x="331470" y="41910"/>
                </a:lnTo>
                <a:lnTo>
                  <a:pt x="213360" y="87630"/>
                </a:lnTo>
                <a:lnTo>
                  <a:pt x="113030" y="100330"/>
                </a:lnTo>
                <a:lnTo>
                  <a:pt x="0" y="100330"/>
                </a:lnTo>
                <a:lnTo>
                  <a:pt x="53340" y="137160"/>
                </a:lnTo>
                <a:lnTo>
                  <a:pt x="176530" y="132080"/>
                </a:lnTo>
                <a:lnTo>
                  <a:pt x="334010" y="92710"/>
                </a:lnTo>
                <a:lnTo>
                  <a:pt x="381567" y="41910"/>
                </a:lnTo>
                <a:close/>
              </a:path>
              <a:path w="389890" h="137160">
                <a:moveTo>
                  <a:pt x="201930" y="0"/>
                </a:moveTo>
                <a:lnTo>
                  <a:pt x="87630" y="10160"/>
                </a:lnTo>
                <a:lnTo>
                  <a:pt x="12700" y="60960"/>
                </a:lnTo>
                <a:lnTo>
                  <a:pt x="90170" y="76200"/>
                </a:lnTo>
                <a:lnTo>
                  <a:pt x="219710" y="41910"/>
                </a:lnTo>
                <a:lnTo>
                  <a:pt x="381567" y="41910"/>
                </a:lnTo>
                <a:lnTo>
                  <a:pt x="389890" y="33020"/>
                </a:lnTo>
                <a:lnTo>
                  <a:pt x="353060" y="2540"/>
                </a:lnTo>
                <a:lnTo>
                  <a:pt x="20193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9" name="object 39"/>
          <p:cNvSpPr txBox="1"/>
          <p:nvPr/>
        </p:nvSpPr>
        <p:spPr>
          <a:xfrm>
            <a:off x="1765300" y="3636863"/>
            <a:ext cx="5702264" cy="124078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4430"/>
              </a:lnSpc>
              <a:spcBef>
                <a:spcPts val="221"/>
              </a:spcBef>
              <a:tabLst>
                <a:tab pos="1574800" algn="l"/>
                <a:tab pos="4584700" algn="l"/>
              </a:tabLst>
            </a:pPr>
            <a:r>
              <a:rPr sz="6000" spc="0" baseline="3587" dirty="0" smtClean="0">
                <a:latin typeface="Comic Sans MS"/>
                <a:cs typeface="Comic Sans MS"/>
              </a:rPr>
              <a:t>Y</a:t>
            </a:r>
            <a:r>
              <a:rPr sz="6000" spc="4" baseline="3587" dirty="0" smtClean="0">
                <a:latin typeface="Comic Sans MS"/>
                <a:cs typeface="Comic Sans MS"/>
              </a:rPr>
              <a:t>O</a:t>
            </a:r>
            <a:r>
              <a:rPr sz="6000" spc="-4" baseline="3587" dirty="0" smtClean="0">
                <a:latin typeface="Comic Sans MS"/>
                <a:cs typeface="Comic Sans MS"/>
              </a:rPr>
              <a:t>U</a:t>
            </a:r>
            <a:r>
              <a:rPr sz="6000" spc="0" baseline="3587" dirty="0" smtClean="0">
                <a:latin typeface="Comic Sans MS"/>
                <a:cs typeface="Comic Sans MS"/>
              </a:rPr>
              <a:t>R	</a:t>
            </a:r>
            <a:r>
              <a:rPr sz="6000" spc="4" baseline="3587" dirty="0" smtClean="0">
                <a:latin typeface="Comic Sans MS"/>
                <a:cs typeface="Comic Sans MS"/>
              </a:rPr>
              <a:t>S</a:t>
            </a:r>
            <a:r>
              <a:rPr sz="6000" spc="-4" baseline="3587" dirty="0" smtClean="0">
                <a:latin typeface="Comic Sans MS"/>
                <a:cs typeface="Comic Sans MS"/>
              </a:rPr>
              <a:t>TUDE</a:t>
            </a:r>
            <a:r>
              <a:rPr sz="6000" spc="-9" baseline="3587" dirty="0" smtClean="0">
                <a:latin typeface="Comic Sans MS"/>
                <a:cs typeface="Comic Sans MS"/>
              </a:rPr>
              <a:t>N</a:t>
            </a:r>
            <a:r>
              <a:rPr sz="6000" spc="0" baseline="3587" dirty="0" smtClean="0">
                <a:latin typeface="Comic Sans MS"/>
                <a:cs typeface="Comic Sans MS"/>
              </a:rPr>
              <a:t>TS	</a:t>
            </a:r>
            <a:r>
              <a:rPr sz="6000" spc="4" baseline="3587" dirty="0" smtClean="0">
                <a:latin typeface="Comic Sans MS"/>
                <a:cs typeface="Comic Sans MS"/>
              </a:rPr>
              <a:t>A</a:t>
            </a:r>
            <a:r>
              <a:rPr sz="6000" spc="0" baseline="3587" dirty="0" smtClean="0">
                <a:latin typeface="Comic Sans MS"/>
                <a:cs typeface="Comic Sans MS"/>
              </a:rPr>
              <a:t>RE</a:t>
            </a:r>
            <a:endParaRPr sz="4000">
              <a:latin typeface="Comic Sans MS"/>
              <a:cs typeface="Comic Sans MS"/>
            </a:endParaRPr>
          </a:p>
          <a:p>
            <a:pPr marL="629919" marR="76200">
              <a:lnSpc>
                <a:spcPts val="5340"/>
              </a:lnSpc>
              <a:spcBef>
                <a:spcPts val="45"/>
              </a:spcBef>
              <a:tabLst>
                <a:tab pos="1930400" algn="l"/>
              </a:tabLst>
            </a:pPr>
            <a:r>
              <a:rPr sz="6000" spc="-9" baseline="-1793" dirty="0" smtClean="0">
                <a:solidFill>
                  <a:srgbClr val="FF3300"/>
                </a:solidFill>
                <a:latin typeface="Comic Sans MS"/>
                <a:cs typeface="Comic Sans MS"/>
              </a:rPr>
              <a:t>N</a:t>
            </a:r>
            <a:r>
              <a:rPr sz="6000" spc="0" baseline="-1793" dirty="0" smtClean="0">
                <a:solidFill>
                  <a:srgbClr val="FF3300"/>
                </a:solidFill>
                <a:latin typeface="Comic Sans MS"/>
                <a:cs typeface="Comic Sans MS"/>
              </a:rPr>
              <a:t>OT	</a:t>
            </a:r>
            <a:r>
              <a:rPr sz="6000" spc="-9" baseline="-1793" dirty="0" smtClean="0">
                <a:solidFill>
                  <a:srgbClr val="FF3300"/>
                </a:solidFill>
                <a:latin typeface="Comic Sans MS"/>
                <a:cs typeface="Comic Sans MS"/>
              </a:rPr>
              <a:t>L</a:t>
            </a:r>
            <a:r>
              <a:rPr sz="6000" spc="0" baseline="-1793" dirty="0" smtClean="0">
                <a:solidFill>
                  <a:srgbClr val="FF3300"/>
                </a:solidFill>
                <a:latin typeface="Comic Sans MS"/>
                <a:cs typeface="Comic Sans MS"/>
              </a:rPr>
              <a:t>E</a:t>
            </a:r>
            <a:r>
              <a:rPr sz="6000" spc="4" baseline="-1793" dirty="0" smtClean="0">
                <a:solidFill>
                  <a:srgbClr val="FF3300"/>
                </a:solidFill>
                <a:latin typeface="Comic Sans MS"/>
                <a:cs typeface="Comic Sans MS"/>
              </a:rPr>
              <a:t>A</a:t>
            </a:r>
            <a:r>
              <a:rPr sz="6000" spc="-14" baseline="-1793" dirty="0" smtClean="0">
                <a:solidFill>
                  <a:srgbClr val="FF3300"/>
                </a:solidFill>
                <a:latin typeface="Comic Sans MS"/>
                <a:cs typeface="Comic Sans MS"/>
              </a:rPr>
              <a:t>R</a:t>
            </a:r>
            <a:r>
              <a:rPr sz="6000" spc="-9" baseline="-1793" dirty="0" smtClean="0">
                <a:solidFill>
                  <a:srgbClr val="FF3300"/>
                </a:solidFill>
                <a:latin typeface="Comic Sans MS"/>
                <a:cs typeface="Comic Sans MS"/>
              </a:rPr>
              <a:t>N</a:t>
            </a:r>
            <a:r>
              <a:rPr sz="6000" spc="4" baseline="-1793" dirty="0" smtClean="0">
                <a:solidFill>
                  <a:srgbClr val="FF3300"/>
                </a:solidFill>
                <a:latin typeface="Comic Sans MS"/>
                <a:cs typeface="Comic Sans MS"/>
              </a:rPr>
              <a:t>I</a:t>
            </a:r>
            <a:r>
              <a:rPr sz="6000" spc="-9" baseline="-1793" dirty="0" smtClean="0">
                <a:solidFill>
                  <a:srgbClr val="FF3300"/>
                </a:solidFill>
                <a:latin typeface="Comic Sans MS"/>
                <a:cs typeface="Comic Sans MS"/>
              </a:rPr>
              <a:t>N</a:t>
            </a:r>
            <a:r>
              <a:rPr sz="6000" spc="-4" baseline="-1793" dirty="0" smtClean="0">
                <a:solidFill>
                  <a:srgbClr val="FF3300"/>
                </a:solidFill>
                <a:latin typeface="Comic Sans MS"/>
                <a:cs typeface="Comic Sans MS"/>
              </a:rPr>
              <a:t>G</a:t>
            </a:r>
            <a:r>
              <a:rPr sz="6000" spc="0" baseline="-1793" dirty="0" smtClean="0">
                <a:solidFill>
                  <a:srgbClr val="FF3300"/>
                </a:solidFill>
                <a:latin typeface="Comic Sans MS"/>
                <a:cs typeface="Comic Sans MS"/>
              </a:rPr>
              <a:t>!!</a:t>
            </a:r>
            <a:r>
              <a:rPr sz="6000" spc="-9" baseline="-1793" dirty="0" smtClean="0">
                <a:solidFill>
                  <a:srgbClr val="FF3300"/>
                </a:solidFill>
                <a:latin typeface="Comic Sans MS"/>
                <a:cs typeface="Comic Sans MS"/>
              </a:rPr>
              <a:t>!</a:t>
            </a:r>
            <a:r>
              <a:rPr sz="6000" spc="0" baseline="-1793" dirty="0" smtClean="0">
                <a:solidFill>
                  <a:srgbClr val="FF3300"/>
                </a:solidFill>
                <a:latin typeface="Comic Sans MS"/>
                <a:cs typeface="Comic Sans MS"/>
              </a:rPr>
              <a:t>!</a:t>
            </a:r>
            <a:endParaRPr sz="4000">
              <a:latin typeface="Comic Sans MS"/>
              <a:cs typeface="Comic Sans MS"/>
            </a:endParaRPr>
          </a:p>
        </p:txBody>
      </p:sp>
    </p:spTree>
    <p:extLst>
      <p:ext uri="{BB962C8B-B14F-4D97-AF65-F5344CB8AC3E}">
        <p14:creationId xmlns:p14="http://schemas.microsoft.com/office/powerpoint/2010/main" val="2145472976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7814309" y="111759"/>
            <a:ext cx="1130300" cy="2043430"/>
          </a:xfrm>
          <a:custGeom>
            <a:avLst/>
            <a:gdLst/>
            <a:ahLst/>
            <a:cxnLst/>
            <a:rect l="l" t="t" r="r" b="b"/>
            <a:pathLst>
              <a:path w="1130300" h="2043430">
                <a:moveTo>
                  <a:pt x="114300" y="0"/>
                </a:moveTo>
                <a:lnTo>
                  <a:pt x="0" y="60960"/>
                </a:lnTo>
                <a:lnTo>
                  <a:pt x="758190" y="1720850"/>
                </a:lnTo>
                <a:lnTo>
                  <a:pt x="923290" y="1845310"/>
                </a:lnTo>
                <a:lnTo>
                  <a:pt x="1087120" y="2034540"/>
                </a:lnTo>
                <a:lnTo>
                  <a:pt x="1130300" y="2043430"/>
                </a:lnTo>
                <a:lnTo>
                  <a:pt x="1061720" y="1803400"/>
                </a:lnTo>
                <a:lnTo>
                  <a:pt x="1084580" y="1649730"/>
                </a:lnTo>
                <a:lnTo>
                  <a:pt x="341630" y="10160"/>
                </a:lnTo>
                <a:lnTo>
                  <a:pt x="114300" y="0"/>
                </a:lnTo>
                <a:close/>
              </a:path>
            </a:pathLst>
          </a:custGeom>
          <a:solidFill>
            <a:srgbClr val="6F3CF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7866379" y="231139"/>
            <a:ext cx="972820" cy="1530349"/>
          </a:xfrm>
          <a:custGeom>
            <a:avLst/>
            <a:gdLst/>
            <a:ahLst/>
            <a:cxnLst/>
            <a:rect l="l" t="t" r="r" b="b"/>
            <a:pathLst>
              <a:path w="972820" h="1530349">
                <a:moveTo>
                  <a:pt x="340360" y="0"/>
                </a:moveTo>
                <a:lnTo>
                  <a:pt x="90170" y="33019"/>
                </a:lnTo>
                <a:lnTo>
                  <a:pt x="0" y="74929"/>
                </a:lnTo>
                <a:lnTo>
                  <a:pt x="662940" y="1530349"/>
                </a:lnTo>
                <a:lnTo>
                  <a:pt x="797560" y="1416049"/>
                </a:lnTo>
                <a:lnTo>
                  <a:pt x="972820" y="1394459"/>
                </a:lnTo>
                <a:lnTo>
                  <a:pt x="340360" y="0"/>
                </a:lnTo>
                <a:close/>
              </a:path>
            </a:pathLst>
          </a:custGeom>
          <a:solidFill>
            <a:srgbClr val="FFB7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8680449" y="4159250"/>
            <a:ext cx="325120" cy="2265680"/>
          </a:xfrm>
          <a:custGeom>
            <a:avLst/>
            <a:gdLst/>
            <a:ahLst/>
            <a:cxnLst/>
            <a:rect l="l" t="t" r="r" b="b"/>
            <a:pathLst>
              <a:path w="325120" h="2265679">
                <a:moveTo>
                  <a:pt x="325120" y="0"/>
                </a:moveTo>
                <a:lnTo>
                  <a:pt x="241300" y="292100"/>
                </a:lnTo>
                <a:lnTo>
                  <a:pt x="143509" y="417830"/>
                </a:lnTo>
                <a:lnTo>
                  <a:pt x="33020" y="494030"/>
                </a:lnTo>
                <a:lnTo>
                  <a:pt x="0" y="655319"/>
                </a:lnTo>
                <a:lnTo>
                  <a:pt x="12700" y="801369"/>
                </a:lnTo>
                <a:lnTo>
                  <a:pt x="143509" y="1099820"/>
                </a:lnTo>
                <a:lnTo>
                  <a:pt x="172720" y="1211580"/>
                </a:lnTo>
                <a:lnTo>
                  <a:pt x="156209" y="1289050"/>
                </a:lnTo>
                <a:lnTo>
                  <a:pt x="76200" y="1351280"/>
                </a:lnTo>
                <a:lnTo>
                  <a:pt x="54609" y="1435100"/>
                </a:lnTo>
                <a:lnTo>
                  <a:pt x="76200" y="1560830"/>
                </a:lnTo>
                <a:lnTo>
                  <a:pt x="168909" y="1762760"/>
                </a:lnTo>
                <a:lnTo>
                  <a:pt x="190500" y="1930400"/>
                </a:lnTo>
                <a:lnTo>
                  <a:pt x="165100" y="2042160"/>
                </a:lnTo>
                <a:lnTo>
                  <a:pt x="33020" y="2189480"/>
                </a:lnTo>
                <a:lnTo>
                  <a:pt x="41909" y="2265680"/>
                </a:lnTo>
                <a:lnTo>
                  <a:pt x="143509" y="2180590"/>
                </a:lnTo>
                <a:lnTo>
                  <a:pt x="223520" y="2076450"/>
                </a:lnTo>
                <a:lnTo>
                  <a:pt x="257809" y="1882139"/>
                </a:lnTo>
                <a:lnTo>
                  <a:pt x="220979" y="1700530"/>
                </a:lnTo>
                <a:lnTo>
                  <a:pt x="130809" y="1511300"/>
                </a:lnTo>
                <a:lnTo>
                  <a:pt x="127000" y="1421130"/>
                </a:lnTo>
                <a:lnTo>
                  <a:pt x="228600" y="1323340"/>
                </a:lnTo>
                <a:lnTo>
                  <a:pt x="223520" y="1149350"/>
                </a:lnTo>
                <a:lnTo>
                  <a:pt x="114300" y="877569"/>
                </a:lnTo>
                <a:lnTo>
                  <a:pt x="67309" y="723900"/>
                </a:lnTo>
                <a:lnTo>
                  <a:pt x="72390" y="577850"/>
                </a:lnTo>
                <a:lnTo>
                  <a:pt x="165100" y="521969"/>
                </a:lnTo>
                <a:lnTo>
                  <a:pt x="250190" y="424180"/>
                </a:lnTo>
                <a:lnTo>
                  <a:pt x="313690" y="264160"/>
                </a:lnTo>
                <a:lnTo>
                  <a:pt x="325120" y="0"/>
                </a:lnTo>
                <a:close/>
              </a:path>
            </a:pathLst>
          </a:custGeom>
          <a:solidFill>
            <a:srgbClr val="6F3CF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40139" y="2115820"/>
            <a:ext cx="326389" cy="2592069"/>
          </a:xfrm>
          <a:custGeom>
            <a:avLst/>
            <a:gdLst/>
            <a:ahLst/>
            <a:cxnLst/>
            <a:rect l="l" t="t" r="r" b="b"/>
            <a:pathLst>
              <a:path w="326389" h="2592069">
                <a:moveTo>
                  <a:pt x="326389" y="0"/>
                </a:moveTo>
                <a:lnTo>
                  <a:pt x="241300" y="335279"/>
                </a:lnTo>
                <a:lnTo>
                  <a:pt x="144779" y="478789"/>
                </a:lnTo>
                <a:lnTo>
                  <a:pt x="34289" y="566419"/>
                </a:lnTo>
                <a:lnTo>
                  <a:pt x="0" y="749300"/>
                </a:lnTo>
                <a:lnTo>
                  <a:pt x="13969" y="916939"/>
                </a:lnTo>
                <a:lnTo>
                  <a:pt x="144779" y="1259839"/>
                </a:lnTo>
                <a:lnTo>
                  <a:pt x="173989" y="1386839"/>
                </a:lnTo>
                <a:lnTo>
                  <a:pt x="157479" y="1475739"/>
                </a:lnTo>
                <a:lnTo>
                  <a:pt x="77469" y="1545589"/>
                </a:lnTo>
                <a:lnTo>
                  <a:pt x="55879" y="1643379"/>
                </a:lnTo>
                <a:lnTo>
                  <a:pt x="77469" y="1786889"/>
                </a:lnTo>
                <a:lnTo>
                  <a:pt x="170179" y="2018029"/>
                </a:lnTo>
                <a:lnTo>
                  <a:pt x="191769" y="2208529"/>
                </a:lnTo>
                <a:lnTo>
                  <a:pt x="166369" y="2338069"/>
                </a:lnTo>
                <a:lnTo>
                  <a:pt x="34289" y="2505710"/>
                </a:lnTo>
                <a:lnTo>
                  <a:pt x="43179" y="2592069"/>
                </a:lnTo>
                <a:lnTo>
                  <a:pt x="144779" y="2495549"/>
                </a:lnTo>
                <a:lnTo>
                  <a:pt x="224789" y="2376169"/>
                </a:lnTo>
                <a:lnTo>
                  <a:pt x="259079" y="2153919"/>
                </a:lnTo>
                <a:lnTo>
                  <a:pt x="220979" y="1946909"/>
                </a:lnTo>
                <a:lnTo>
                  <a:pt x="132079" y="1731009"/>
                </a:lnTo>
                <a:lnTo>
                  <a:pt x="127000" y="1626869"/>
                </a:lnTo>
                <a:lnTo>
                  <a:pt x="229869" y="1515109"/>
                </a:lnTo>
                <a:lnTo>
                  <a:pt x="224789" y="1315719"/>
                </a:lnTo>
                <a:lnTo>
                  <a:pt x="115569" y="1004569"/>
                </a:lnTo>
                <a:lnTo>
                  <a:pt x="68579" y="828039"/>
                </a:lnTo>
                <a:lnTo>
                  <a:pt x="72389" y="660400"/>
                </a:lnTo>
                <a:lnTo>
                  <a:pt x="166369" y="596900"/>
                </a:lnTo>
                <a:lnTo>
                  <a:pt x="251459" y="485139"/>
                </a:lnTo>
                <a:lnTo>
                  <a:pt x="313689" y="303529"/>
                </a:lnTo>
                <a:lnTo>
                  <a:pt x="326389" y="0"/>
                </a:lnTo>
                <a:close/>
              </a:path>
            </a:pathLst>
          </a:custGeom>
          <a:solidFill>
            <a:srgbClr val="6F3CF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491219" y="1775459"/>
            <a:ext cx="341629" cy="354329"/>
          </a:xfrm>
          <a:custGeom>
            <a:avLst/>
            <a:gdLst/>
            <a:ahLst/>
            <a:cxnLst/>
            <a:rect l="l" t="t" r="r" b="b"/>
            <a:pathLst>
              <a:path w="341629" h="354329">
                <a:moveTo>
                  <a:pt x="25400" y="0"/>
                </a:moveTo>
                <a:lnTo>
                  <a:pt x="0" y="41910"/>
                </a:lnTo>
                <a:lnTo>
                  <a:pt x="152400" y="153669"/>
                </a:lnTo>
                <a:lnTo>
                  <a:pt x="330200" y="354329"/>
                </a:lnTo>
                <a:lnTo>
                  <a:pt x="341629" y="323850"/>
                </a:lnTo>
                <a:lnTo>
                  <a:pt x="189229" y="137160"/>
                </a:lnTo>
                <a:lnTo>
                  <a:pt x="2540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7852409" y="102870"/>
            <a:ext cx="280670" cy="146050"/>
          </a:xfrm>
          <a:custGeom>
            <a:avLst/>
            <a:gdLst/>
            <a:ahLst/>
            <a:cxnLst/>
            <a:rect l="l" t="t" r="r" b="b"/>
            <a:pathLst>
              <a:path w="280670" h="146050">
                <a:moveTo>
                  <a:pt x="210820" y="0"/>
                </a:moveTo>
                <a:lnTo>
                  <a:pt x="91440" y="33020"/>
                </a:lnTo>
                <a:lnTo>
                  <a:pt x="196850" y="59689"/>
                </a:lnTo>
                <a:lnTo>
                  <a:pt x="39370" y="109220"/>
                </a:lnTo>
                <a:lnTo>
                  <a:pt x="0" y="146050"/>
                </a:lnTo>
                <a:lnTo>
                  <a:pt x="156210" y="113029"/>
                </a:lnTo>
                <a:lnTo>
                  <a:pt x="280670" y="105409"/>
                </a:lnTo>
                <a:lnTo>
                  <a:pt x="2108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8054339" y="520700"/>
            <a:ext cx="372109" cy="715010"/>
          </a:xfrm>
          <a:custGeom>
            <a:avLst/>
            <a:gdLst/>
            <a:ahLst/>
            <a:cxnLst/>
            <a:rect l="l" t="t" r="r" b="b"/>
            <a:pathLst>
              <a:path w="372109" h="715010">
                <a:moveTo>
                  <a:pt x="21589" y="87629"/>
                </a:moveTo>
                <a:lnTo>
                  <a:pt x="43179" y="278129"/>
                </a:lnTo>
                <a:lnTo>
                  <a:pt x="149859" y="520700"/>
                </a:lnTo>
                <a:lnTo>
                  <a:pt x="264159" y="688339"/>
                </a:lnTo>
                <a:lnTo>
                  <a:pt x="336550" y="715010"/>
                </a:lnTo>
                <a:lnTo>
                  <a:pt x="363812" y="656589"/>
                </a:lnTo>
                <a:lnTo>
                  <a:pt x="297179" y="656589"/>
                </a:lnTo>
                <a:lnTo>
                  <a:pt x="224789" y="591820"/>
                </a:lnTo>
                <a:lnTo>
                  <a:pt x="100329" y="345439"/>
                </a:lnTo>
                <a:lnTo>
                  <a:pt x="21589" y="87629"/>
                </a:lnTo>
                <a:close/>
              </a:path>
              <a:path w="372109" h="715010">
                <a:moveTo>
                  <a:pt x="104227" y="39370"/>
                </a:moveTo>
                <a:lnTo>
                  <a:pt x="50800" y="39370"/>
                </a:lnTo>
                <a:lnTo>
                  <a:pt x="138429" y="152400"/>
                </a:lnTo>
                <a:lnTo>
                  <a:pt x="229869" y="316229"/>
                </a:lnTo>
                <a:lnTo>
                  <a:pt x="306069" y="544829"/>
                </a:lnTo>
                <a:lnTo>
                  <a:pt x="297179" y="656589"/>
                </a:lnTo>
                <a:lnTo>
                  <a:pt x="363812" y="656589"/>
                </a:lnTo>
                <a:lnTo>
                  <a:pt x="372109" y="638810"/>
                </a:lnTo>
                <a:lnTo>
                  <a:pt x="320039" y="439420"/>
                </a:lnTo>
                <a:lnTo>
                  <a:pt x="220979" y="214629"/>
                </a:lnTo>
                <a:lnTo>
                  <a:pt x="139700" y="73660"/>
                </a:lnTo>
                <a:lnTo>
                  <a:pt x="104227" y="39370"/>
                </a:lnTo>
                <a:close/>
              </a:path>
              <a:path w="372109" h="715010">
                <a:moveTo>
                  <a:pt x="63500" y="0"/>
                </a:moveTo>
                <a:lnTo>
                  <a:pt x="3809" y="0"/>
                </a:lnTo>
                <a:lnTo>
                  <a:pt x="0" y="67310"/>
                </a:lnTo>
                <a:lnTo>
                  <a:pt x="50800" y="39370"/>
                </a:lnTo>
                <a:lnTo>
                  <a:pt x="104227" y="39370"/>
                </a:lnTo>
                <a:lnTo>
                  <a:pt x="6350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7772399" y="270509"/>
            <a:ext cx="681990" cy="1480820"/>
          </a:xfrm>
          <a:custGeom>
            <a:avLst/>
            <a:gdLst/>
            <a:ahLst/>
            <a:cxnLst/>
            <a:rect l="l" t="t" r="r" b="b"/>
            <a:pathLst>
              <a:path w="681990" h="1480820">
                <a:moveTo>
                  <a:pt x="0" y="0"/>
                </a:moveTo>
                <a:lnTo>
                  <a:pt x="668020" y="1480820"/>
                </a:lnTo>
                <a:lnTo>
                  <a:pt x="681990" y="1394460"/>
                </a:lnTo>
                <a:lnTo>
                  <a:pt x="41909" y="127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7729219" y="39369"/>
            <a:ext cx="1168400" cy="2086609"/>
          </a:xfrm>
          <a:custGeom>
            <a:avLst/>
            <a:gdLst/>
            <a:ahLst/>
            <a:cxnLst/>
            <a:rect l="l" t="t" r="r" b="b"/>
            <a:pathLst>
              <a:path w="1168400" h="2086609">
                <a:moveTo>
                  <a:pt x="1104354" y="1868169"/>
                </a:moveTo>
                <a:lnTo>
                  <a:pt x="1060450" y="1868169"/>
                </a:lnTo>
                <a:lnTo>
                  <a:pt x="1111250" y="2030729"/>
                </a:lnTo>
                <a:lnTo>
                  <a:pt x="1096009" y="2085339"/>
                </a:lnTo>
                <a:lnTo>
                  <a:pt x="1168400" y="2086609"/>
                </a:lnTo>
                <a:lnTo>
                  <a:pt x="1104354" y="1868169"/>
                </a:lnTo>
                <a:close/>
              </a:path>
              <a:path w="1168400" h="2086609">
                <a:moveTo>
                  <a:pt x="1112276" y="1739900"/>
                </a:moveTo>
                <a:lnTo>
                  <a:pt x="1040129" y="1739900"/>
                </a:lnTo>
                <a:lnTo>
                  <a:pt x="979170" y="1789429"/>
                </a:lnTo>
                <a:lnTo>
                  <a:pt x="1028700" y="1827529"/>
                </a:lnTo>
                <a:lnTo>
                  <a:pt x="914400" y="1864359"/>
                </a:lnTo>
                <a:lnTo>
                  <a:pt x="958850" y="1897379"/>
                </a:lnTo>
                <a:lnTo>
                  <a:pt x="1060450" y="1868169"/>
                </a:lnTo>
                <a:lnTo>
                  <a:pt x="1104354" y="1868169"/>
                </a:lnTo>
                <a:lnTo>
                  <a:pt x="1097279" y="1844039"/>
                </a:lnTo>
                <a:lnTo>
                  <a:pt x="1112276" y="1739900"/>
                </a:lnTo>
                <a:close/>
              </a:path>
              <a:path w="1168400" h="2086609">
                <a:moveTo>
                  <a:pt x="1071019" y="1577339"/>
                </a:moveTo>
                <a:lnTo>
                  <a:pt x="877570" y="1577339"/>
                </a:lnTo>
                <a:lnTo>
                  <a:pt x="998220" y="1597659"/>
                </a:lnTo>
                <a:lnTo>
                  <a:pt x="815339" y="1675129"/>
                </a:lnTo>
                <a:lnTo>
                  <a:pt x="748029" y="1774189"/>
                </a:lnTo>
                <a:lnTo>
                  <a:pt x="975359" y="1677669"/>
                </a:lnTo>
                <a:lnTo>
                  <a:pt x="1116672" y="1677669"/>
                </a:lnTo>
                <a:lnTo>
                  <a:pt x="1071019" y="1577339"/>
                </a:lnTo>
                <a:close/>
              </a:path>
              <a:path w="1168400" h="2086609">
                <a:moveTo>
                  <a:pt x="1116672" y="1677669"/>
                </a:moveTo>
                <a:lnTo>
                  <a:pt x="975359" y="1677669"/>
                </a:lnTo>
                <a:lnTo>
                  <a:pt x="934720" y="1747519"/>
                </a:lnTo>
                <a:lnTo>
                  <a:pt x="1040129" y="1739900"/>
                </a:lnTo>
                <a:lnTo>
                  <a:pt x="1112276" y="1739900"/>
                </a:lnTo>
                <a:lnTo>
                  <a:pt x="1120139" y="1685289"/>
                </a:lnTo>
                <a:lnTo>
                  <a:pt x="1116672" y="1677669"/>
                </a:lnTo>
                <a:close/>
              </a:path>
              <a:path w="1168400" h="2086609">
                <a:moveTo>
                  <a:pt x="381020" y="60959"/>
                </a:moveTo>
                <a:lnTo>
                  <a:pt x="130809" y="60959"/>
                </a:lnTo>
                <a:lnTo>
                  <a:pt x="322579" y="63500"/>
                </a:lnTo>
                <a:lnTo>
                  <a:pt x="972820" y="1499869"/>
                </a:lnTo>
                <a:lnTo>
                  <a:pt x="822959" y="1558289"/>
                </a:lnTo>
                <a:lnTo>
                  <a:pt x="750570" y="1638300"/>
                </a:lnTo>
                <a:lnTo>
                  <a:pt x="877570" y="1577339"/>
                </a:lnTo>
                <a:lnTo>
                  <a:pt x="1071019" y="1577339"/>
                </a:lnTo>
                <a:lnTo>
                  <a:pt x="381020" y="60959"/>
                </a:lnTo>
                <a:close/>
              </a:path>
              <a:path w="1168400" h="2086609">
                <a:moveTo>
                  <a:pt x="127000" y="0"/>
                </a:moveTo>
                <a:lnTo>
                  <a:pt x="0" y="96520"/>
                </a:lnTo>
                <a:lnTo>
                  <a:pt x="130809" y="60959"/>
                </a:lnTo>
                <a:lnTo>
                  <a:pt x="381020" y="60959"/>
                </a:lnTo>
                <a:lnTo>
                  <a:pt x="361950" y="19050"/>
                </a:lnTo>
                <a:lnTo>
                  <a:pt x="12700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8392159" y="1452879"/>
            <a:ext cx="302260" cy="142240"/>
          </a:xfrm>
          <a:custGeom>
            <a:avLst/>
            <a:gdLst/>
            <a:ahLst/>
            <a:cxnLst/>
            <a:rect l="l" t="t" r="r" b="b"/>
            <a:pathLst>
              <a:path w="302260" h="142240">
                <a:moveTo>
                  <a:pt x="285750" y="0"/>
                </a:moveTo>
                <a:lnTo>
                  <a:pt x="152400" y="11430"/>
                </a:lnTo>
                <a:lnTo>
                  <a:pt x="0" y="107950"/>
                </a:lnTo>
                <a:lnTo>
                  <a:pt x="29210" y="142240"/>
                </a:lnTo>
                <a:lnTo>
                  <a:pt x="102870" y="71120"/>
                </a:lnTo>
                <a:lnTo>
                  <a:pt x="302260" y="29210"/>
                </a:lnTo>
                <a:lnTo>
                  <a:pt x="2857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8322309" y="1310640"/>
            <a:ext cx="320040" cy="154939"/>
          </a:xfrm>
          <a:custGeom>
            <a:avLst/>
            <a:gdLst/>
            <a:ahLst/>
            <a:cxnLst/>
            <a:rect l="l" t="t" r="r" b="b"/>
            <a:pathLst>
              <a:path w="320040" h="154939">
                <a:moveTo>
                  <a:pt x="290830" y="0"/>
                </a:moveTo>
                <a:lnTo>
                  <a:pt x="135890" y="31750"/>
                </a:lnTo>
                <a:lnTo>
                  <a:pt x="0" y="105410"/>
                </a:lnTo>
                <a:lnTo>
                  <a:pt x="17780" y="154939"/>
                </a:lnTo>
                <a:lnTo>
                  <a:pt x="132080" y="69850"/>
                </a:lnTo>
                <a:lnTo>
                  <a:pt x="320040" y="62230"/>
                </a:lnTo>
                <a:lnTo>
                  <a:pt x="29083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7890509" y="372109"/>
            <a:ext cx="330200" cy="148589"/>
          </a:xfrm>
          <a:custGeom>
            <a:avLst/>
            <a:gdLst/>
            <a:ahLst/>
            <a:cxnLst/>
            <a:rect l="l" t="t" r="r" b="b"/>
            <a:pathLst>
              <a:path w="330200" h="148589">
                <a:moveTo>
                  <a:pt x="302260" y="0"/>
                </a:moveTo>
                <a:lnTo>
                  <a:pt x="121920" y="26669"/>
                </a:lnTo>
                <a:lnTo>
                  <a:pt x="0" y="105410"/>
                </a:lnTo>
                <a:lnTo>
                  <a:pt x="21590" y="148589"/>
                </a:lnTo>
                <a:lnTo>
                  <a:pt x="125730" y="68579"/>
                </a:lnTo>
                <a:lnTo>
                  <a:pt x="330200" y="55879"/>
                </a:lnTo>
                <a:lnTo>
                  <a:pt x="3022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7834629" y="260350"/>
            <a:ext cx="325120" cy="151129"/>
          </a:xfrm>
          <a:custGeom>
            <a:avLst/>
            <a:gdLst/>
            <a:ahLst/>
            <a:cxnLst/>
            <a:rect l="l" t="t" r="r" b="b"/>
            <a:pathLst>
              <a:path w="325120" h="151129">
                <a:moveTo>
                  <a:pt x="300990" y="0"/>
                </a:moveTo>
                <a:lnTo>
                  <a:pt x="87629" y="41909"/>
                </a:lnTo>
                <a:lnTo>
                  <a:pt x="0" y="107950"/>
                </a:lnTo>
                <a:lnTo>
                  <a:pt x="29210" y="151129"/>
                </a:lnTo>
                <a:lnTo>
                  <a:pt x="114300" y="78740"/>
                </a:lnTo>
                <a:lnTo>
                  <a:pt x="325120" y="40640"/>
                </a:lnTo>
                <a:lnTo>
                  <a:pt x="30099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7730489" y="133349"/>
            <a:ext cx="67309" cy="152400"/>
          </a:xfrm>
          <a:custGeom>
            <a:avLst/>
            <a:gdLst/>
            <a:ahLst/>
            <a:cxnLst/>
            <a:rect l="l" t="t" r="r" b="b"/>
            <a:pathLst>
              <a:path w="67309" h="152400">
                <a:moveTo>
                  <a:pt x="0" y="0"/>
                </a:moveTo>
                <a:lnTo>
                  <a:pt x="67309" y="152400"/>
                </a:lnTo>
              </a:path>
            </a:pathLst>
          </a:custGeom>
          <a:ln w="38097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38100" y="5563869"/>
            <a:ext cx="1729739" cy="1031240"/>
          </a:xfrm>
          <a:custGeom>
            <a:avLst/>
            <a:gdLst/>
            <a:ahLst/>
            <a:cxnLst/>
            <a:rect l="l" t="t" r="r" b="b"/>
            <a:pathLst>
              <a:path w="1729739" h="1031240">
                <a:moveTo>
                  <a:pt x="1255712" y="996949"/>
                </a:moveTo>
                <a:lnTo>
                  <a:pt x="1094740" y="996949"/>
                </a:lnTo>
                <a:lnTo>
                  <a:pt x="1247140" y="1031239"/>
                </a:lnTo>
                <a:lnTo>
                  <a:pt x="1259840" y="1000759"/>
                </a:lnTo>
                <a:lnTo>
                  <a:pt x="1255712" y="996949"/>
                </a:lnTo>
                <a:close/>
              </a:path>
              <a:path w="1729739" h="1031240">
                <a:moveTo>
                  <a:pt x="111760" y="372109"/>
                </a:moveTo>
                <a:lnTo>
                  <a:pt x="36830" y="403859"/>
                </a:lnTo>
                <a:lnTo>
                  <a:pt x="0" y="505459"/>
                </a:lnTo>
                <a:lnTo>
                  <a:pt x="43180" y="618489"/>
                </a:lnTo>
                <a:lnTo>
                  <a:pt x="904240" y="1022349"/>
                </a:lnTo>
                <a:lnTo>
                  <a:pt x="1094740" y="996949"/>
                </a:lnTo>
                <a:lnTo>
                  <a:pt x="1255712" y="996949"/>
                </a:lnTo>
                <a:lnTo>
                  <a:pt x="1127760" y="878839"/>
                </a:lnTo>
                <a:lnTo>
                  <a:pt x="1103210" y="706119"/>
                </a:lnTo>
                <a:lnTo>
                  <a:pt x="882650" y="706119"/>
                </a:lnTo>
                <a:lnTo>
                  <a:pt x="111760" y="372109"/>
                </a:lnTo>
                <a:close/>
              </a:path>
              <a:path w="1729739" h="1031240">
                <a:moveTo>
                  <a:pt x="861060" y="0"/>
                </a:moveTo>
                <a:lnTo>
                  <a:pt x="760730" y="22859"/>
                </a:lnTo>
                <a:lnTo>
                  <a:pt x="704850" y="83819"/>
                </a:lnTo>
                <a:lnTo>
                  <a:pt x="744220" y="226059"/>
                </a:lnTo>
                <a:lnTo>
                  <a:pt x="524510" y="350519"/>
                </a:lnTo>
                <a:lnTo>
                  <a:pt x="781050" y="375919"/>
                </a:lnTo>
                <a:lnTo>
                  <a:pt x="882650" y="706119"/>
                </a:lnTo>
                <a:lnTo>
                  <a:pt x="1103210" y="706119"/>
                </a:lnTo>
                <a:lnTo>
                  <a:pt x="1056640" y="378459"/>
                </a:lnTo>
                <a:lnTo>
                  <a:pt x="1699260" y="261619"/>
                </a:lnTo>
                <a:lnTo>
                  <a:pt x="1727810" y="167639"/>
                </a:lnTo>
                <a:lnTo>
                  <a:pt x="1013460" y="167639"/>
                </a:lnTo>
                <a:lnTo>
                  <a:pt x="967740" y="25399"/>
                </a:lnTo>
                <a:lnTo>
                  <a:pt x="861060" y="0"/>
                </a:lnTo>
                <a:close/>
              </a:path>
              <a:path w="1729739" h="1031240">
                <a:moveTo>
                  <a:pt x="1666239" y="80009"/>
                </a:moveTo>
                <a:lnTo>
                  <a:pt x="1013460" y="167639"/>
                </a:lnTo>
                <a:lnTo>
                  <a:pt x="1727810" y="167639"/>
                </a:lnTo>
                <a:lnTo>
                  <a:pt x="1729739" y="161289"/>
                </a:lnTo>
                <a:lnTo>
                  <a:pt x="1666239" y="80009"/>
                </a:lnTo>
                <a:close/>
              </a:path>
            </a:pathLst>
          </a:custGeom>
          <a:solidFill>
            <a:srgbClr val="F7F7F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1621790" y="5687059"/>
            <a:ext cx="113029" cy="204470"/>
          </a:xfrm>
          <a:custGeom>
            <a:avLst/>
            <a:gdLst/>
            <a:ahLst/>
            <a:cxnLst/>
            <a:rect l="l" t="t" r="r" b="b"/>
            <a:pathLst>
              <a:path w="113029" h="204470">
                <a:moveTo>
                  <a:pt x="95249" y="0"/>
                </a:moveTo>
                <a:lnTo>
                  <a:pt x="0" y="5079"/>
                </a:lnTo>
                <a:lnTo>
                  <a:pt x="6349" y="204469"/>
                </a:lnTo>
                <a:lnTo>
                  <a:pt x="113029" y="184149"/>
                </a:lnTo>
                <a:lnTo>
                  <a:pt x="95249" y="0"/>
                </a:lnTo>
                <a:close/>
              </a:path>
            </a:pathLst>
          </a:custGeom>
          <a:solidFill>
            <a:srgbClr val="FFEE6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31750" y="5990589"/>
            <a:ext cx="1257300" cy="651510"/>
          </a:xfrm>
          <a:custGeom>
            <a:avLst/>
            <a:gdLst/>
            <a:ahLst/>
            <a:cxnLst/>
            <a:rect l="l" t="t" r="r" b="b"/>
            <a:pathLst>
              <a:path w="1257300" h="651509">
                <a:moveTo>
                  <a:pt x="1253370" y="624840"/>
                </a:moveTo>
                <a:lnTo>
                  <a:pt x="1070610" y="624840"/>
                </a:lnTo>
                <a:lnTo>
                  <a:pt x="1240790" y="651510"/>
                </a:lnTo>
                <a:lnTo>
                  <a:pt x="1257300" y="628650"/>
                </a:lnTo>
                <a:lnTo>
                  <a:pt x="1253370" y="624840"/>
                </a:lnTo>
                <a:close/>
              </a:path>
              <a:path w="1257300" h="651509">
                <a:moveTo>
                  <a:pt x="107950" y="0"/>
                </a:moveTo>
                <a:lnTo>
                  <a:pt x="35560" y="25400"/>
                </a:lnTo>
                <a:lnTo>
                  <a:pt x="0" y="119380"/>
                </a:lnTo>
                <a:lnTo>
                  <a:pt x="33019" y="236220"/>
                </a:lnTo>
                <a:lnTo>
                  <a:pt x="908050" y="643890"/>
                </a:lnTo>
                <a:lnTo>
                  <a:pt x="1070610" y="624840"/>
                </a:lnTo>
                <a:lnTo>
                  <a:pt x="1253370" y="624840"/>
                </a:lnTo>
                <a:lnTo>
                  <a:pt x="1131570" y="506730"/>
                </a:lnTo>
                <a:lnTo>
                  <a:pt x="1055370" y="411480"/>
                </a:lnTo>
                <a:lnTo>
                  <a:pt x="107950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204470" y="6045199"/>
            <a:ext cx="834389" cy="593090"/>
          </a:xfrm>
          <a:custGeom>
            <a:avLst/>
            <a:gdLst/>
            <a:ahLst/>
            <a:cxnLst/>
            <a:rect l="l" t="t" r="r" b="b"/>
            <a:pathLst>
              <a:path w="834389" h="593090">
                <a:moveTo>
                  <a:pt x="62229" y="0"/>
                </a:moveTo>
                <a:lnTo>
                  <a:pt x="0" y="100329"/>
                </a:lnTo>
                <a:lnTo>
                  <a:pt x="0" y="257809"/>
                </a:lnTo>
                <a:lnTo>
                  <a:pt x="732790" y="593090"/>
                </a:lnTo>
                <a:lnTo>
                  <a:pt x="746760" y="424180"/>
                </a:lnTo>
                <a:lnTo>
                  <a:pt x="834389" y="335280"/>
                </a:lnTo>
                <a:lnTo>
                  <a:pt x="62229" y="0"/>
                </a:lnTo>
                <a:close/>
              </a:path>
            </a:pathLst>
          </a:custGeom>
          <a:solidFill>
            <a:srgbClr val="FFB7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769619" y="5607049"/>
            <a:ext cx="214629" cy="193040"/>
          </a:xfrm>
          <a:custGeom>
            <a:avLst/>
            <a:gdLst/>
            <a:ahLst/>
            <a:cxnLst/>
            <a:rect l="l" t="t" r="r" b="b"/>
            <a:pathLst>
              <a:path w="214630" h="193039">
                <a:moveTo>
                  <a:pt x="125729" y="0"/>
                </a:moveTo>
                <a:lnTo>
                  <a:pt x="0" y="22859"/>
                </a:lnTo>
                <a:lnTo>
                  <a:pt x="25400" y="193040"/>
                </a:lnTo>
                <a:lnTo>
                  <a:pt x="129539" y="116840"/>
                </a:lnTo>
                <a:lnTo>
                  <a:pt x="214629" y="110490"/>
                </a:lnTo>
                <a:lnTo>
                  <a:pt x="198120" y="27940"/>
                </a:lnTo>
                <a:lnTo>
                  <a:pt x="125729" y="0"/>
                </a:lnTo>
                <a:close/>
              </a:path>
            </a:pathLst>
          </a:custGeom>
          <a:solidFill>
            <a:srgbClr val="00B1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1017270" y="6609079"/>
            <a:ext cx="120650" cy="177800"/>
          </a:xfrm>
          <a:custGeom>
            <a:avLst/>
            <a:gdLst/>
            <a:ahLst/>
            <a:cxnLst/>
            <a:rect l="l" t="t" r="r" b="b"/>
            <a:pathLst>
              <a:path w="120650" h="177800">
                <a:moveTo>
                  <a:pt x="57150" y="0"/>
                </a:moveTo>
                <a:lnTo>
                  <a:pt x="0" y="6350"/>
                </a:lnTo>
                <a:lnTo>
                  <a:pt x="120650" y="177800"/>
                </a:lnTo>
                <a:lnTo>
                  <a:pt x="120650" y="2540"/>
                </a:lnTo>
                <a:lnTo>
                  <a:pt x="57150" y="0"/>
                </a:lnTo>
                <a:close/>
              </a:path>
            </a:pathLst>
          </a:custGeom>
          <a:solidFill>
            <a:srgbClr val="00B1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800100" y="5726429"/>
            <a:ext cx="306069" cy="608329"/>
          </a:xfrm>
          <a:custGeom>
            <a:avLst/>
            <a:gdLst/>
            <a:ahLst/>
            <a:cxnLst/>
            <a:rect l="l" t="t" r="r" b="b"/>
            <a:pathLst>
              <a:path w="306069" h="608329">
                <a:moveTo>
                  <a:pt x="68580" y="0"/>
                </a:moveTo>
                <a:lnTo>
                  <a:pt x="0" y="62230"/>
                </a:lnTo>
                <a:lnTo>
                  <a:pt x="120650" y="538480"/>
                </a:lnTo>
                <a:lnTo>
                  <a:pt x="220980" y="572770"/>
                </a:lnTo>
                <a:lnTo>
                  <a:pt x="306069" y="608330"/>
                </a:lnTo>
                <a:lnTo>
                  <a:pt x="184150" y="3810"/>
                </a:lnTo>
                <a:lnTo>
                  <a:pt x="68580" y="0"/>
                </a:lnTo>
                <a:close/>
              </a:path>
            </a:pathLst>
          </a:custGeom>
          <a:solidFill>
            <a:srgbClr val="FFB7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1060449" y="5698489"/>
            <a:ext cx="577850" cy="276859"/>
          </a:xfrm>
          <a:custGeom>
            <a:avLst/>
            <a:gdLst/>
            <a:ahLst/>
            <a:cxnLst/>
            <a:rect l="l" t="t" r="r" b="b"/>
            <a:pathLst>
              <a:path w="577850" h="276860">
                <a:moveTo>
                  <a:pt x="548640" y="0"/>
                </a:moveTo>
                <a:lnTo>
                  <a:pt x="0" y="83820"/>
                </a:lnTo>
                <a:lnTo>
                  <a:pt x="21590" y="276860"/>
                </a:lnTo>
                <a:lnTo>
                  <a:pt x="567689" y="187960"/>
                </a:lnTo>
                <a:lnTo>
                  <a:pt x="577850" y="34290"/>
                </a:lnTo>
                <a:lnTo>
                  <a:pt x="548640" y="0"/>
                </a:lnTo>
                <a:close/>
              </a:path>
            </a:pathLst>
          </a:custGeom>
          <a:solidFill>
            <a:srgbClr val="FFB7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551179" y="5862319"/>
            <a:ext cx="247650" cy="106680"/>
          </a:xfrm>
          <a:custGeom>
            <a:avLst/>
            <a:gdLst/>
            <a:ahLst/>
            <a:cxnLst/>
            <a:rect l="l" t="t" r="r" b="b"/>
            <a:pathLst>
              <a:path w="247650" h="106679">
                <a:moveTo>
                  <a:pt x="215900" y="0"/>
                </a:moveTo>
                <a:lnTo>
                  <a:pt x="0" y="62229"/>
                </a:lnTo>
                <a:lnTo>
                  <a:pt x="247650" y="106679"/>
                </a:lnTo>
                <a:lnTo>
                  <a:pt x="215900" y="0"/>
                </a:lnTo>
                <a:close/>
              </a:path>
            </a:pathLst>
          </a:custGeom>
          <a:solidFill>
            <a:srgbClr val="FFEE6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791210" y="5694679"/>
            <a:ext cx="250190" cy="137159"/>
          </a:xfrm>
          <a:custGeom>
            <a:avLst/>
            <a:gdLst/>
            <a:ahLst/>
            <a:cxnLst/>
            <a:rect l="l" t="t" r="r" b="b"/>
            <a:pathLst>
              <a:path w="250190" h="137160">
                <a:moveTo>
                  <a:pt x="170180" y="0"/>
                </a:moveTo>
                <a:lnTo>
                  <a:pt x="91440" y="7620"/>
                </a:lnTo>
                <a:lnTo>
                  <a:pt x="0" y="83820"/>
                </a:lnTo>
                <a:lnTo>
                  <a:pt x="10160" y="137160"/>
                </a:lnTo>
                <a:lnTo>
                  <a:pt x="59690" y="78740"/>
                </a:lnTo>
                <a:lnTo>
                  <a:pt x="133350" y="52070"/>
                </a:lnTo>
                <a:lnTo>
                  <a:pt x="243998" y="52070"/>
                </a:lnTo>
                <a:lnTo>
                  <a:pt x="233680" y="20320"/>
                </a:lnTo>
                <a:lnTo>
                  <a:pt x="170180" y="0"/>
                </a:lnTo>
                <a:close/>
              </a:path>
              <a:path w="250190" h="137160">
                <a:moveTo>
                  <a:pt x="243998" y="52070"/>
                </a:moveTo>
                <a:lnTo>
                  <a:pt x="133350" y="52070"/>
                </a:lnTo>
                <a:lnTo>
                  <a:pt x="250190" y="71120"/>
                </a:lnTo>
                <a:lnTo>
                  <a:pt x="243998" y="5207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1009649" y="6567169"/>
            <a:ext cx="182880" cy="212090"/>
          </a:xfrm>
          <a:custGeom>
            <a:avLst/>
            <a:gdLst/>
            <a:ahLst/>
            <a:cxnLst/>
            <a:rect l="l" t="t" r="r" b="b"/>
            <a:pathLst>
              <a:path w="182880" h="212090">
                <a:moveTo>
                  <a:pt x="55880" y="2539"/>
                </a:moveTo>
                <a:lnTo>
                  <a:pt x="0" y="31749"/>
                </a:lnTo>
                <a:lnTo>
                  <a:pt x="127000" y="212089"/>
                </a:lnTo>
                <a:lnTo>
                  <a:pt x="182880" y="199389"/>
                </a:lnTo>
                <a:lnTo>
                  <a:pt x="181411" y="156209"/>
                </a:lnTo>
                <a:lnTo>
                  <a:pt x="142240" y="156209"/>
                </a:lnTo>
                <a:lnTo>
                  <a:pt x="55880" y="2539"/>
                </a:lnTo>
                <a:close/>
              </a:path>
              <a:path w="182880" h="212090">
                <a:moveTo>
                  <a:pt x="132080" y="0"/>
                </a:moveTo>
                <a:lnTo>
                  <a:pt x="142240" y="156209"/>
                </a:lnTo>
                <a:lnTo>
                  <a:pt x="181411" y="156209"/>
                </a:lnTo>
                <a:lnTo>
                  <a:pt x="176530" y="12699"/>
                </a:lnTo>
                <a:lnTo>
                  <a:pt x="13208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1593849" y="5654039"/>
            <a:ext cx="68580" cy="186690"/>
          </a:xfrm>
          <a:custGeom>
            <a:avLst/>
            <a:gdLst/>
            <a:ahLst/>
            <a:cxnLst/>
            <a:rect l="l" t="t" r="r" b="b"/>
            <a:pathLst>
              <a:path w="68580" h="186689">
                <a:moveTo>
                  <a:pt x="35560" y="0"/>
                </a:moveTo>
                <a:lnTo>
                  <a:pt x="0" y="15240"/>
                </a:lnTo>
                <a:lnTo>
                  <a:pt x="27940" y="73660"/>
                </a:lnTo>
                <a:lnTo>
                  <a:pt x="34289" y="123190"/>
                </a:lnTo>
                <a:lnTo>
                  <a:pt x="21590" y="186690"/>
                </a:lnTo>
                <a:lnTo>
                  <a:pt x="63500" y="175260"/>
                </a:lnTo>
                <a:lnTo>
                  <a:pt x="68580" y="92710"/>
                </a:lnTo>
                <a:lnTo>
                  <a:pt x="355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120649" y="5924549"/>
            <a:ext cx="944880" cy="397509"/>
          </a:xfrm>
          <a:custGeom>
            <a:avLst/>
            <a:gdLst/>
            <a:ahLst/>
            <a:cxnLst/>
            <a:rect l="l" t="t" r="r" b="b"/>
            <a:pathLst>
              <a:path w="944880" h="397510">
                <a:moveTo>
                  <a:pt x="78739" y="0"/>
                </a:moveTo>
                <a:lnTo>
                  <a:pt x="0" y="20319"/>
                </a:lnTo>
                <a:lnTo>
                  <a:pt x="854710" y="397509"/>
                </a:lnTo>
                <a:lnTo>
                  <a:pt x="944880" y="388620"/>
                </a:lnTo>
                <a:lnTo>
                  <a:pt x="787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412750" y="6168389"/>
            <a:ext cx="382711" cy="236219"/>
          </a:xfrm>
          <a:custGeom>
            <a:avLst/>
            <a:gdLst/>
            <a:ahLst/>
            <a:cxnLst/>
            <a:rect l="l" t="t" r="r" b="b"/>
            <a:pathLst>
              <a:path w="382711" h="236220">
                <a:moveTo>
                  <a:pt x="39370" y="63500"/>
                </a:moveTo>
                <a:lnTo>
                  <a:pt x="85090" y="129540"/>
                </a:lnTo>
                <a:lnTo>
                  <a:pt x="215900" y="214630"/>
                </a:lnTo>
                <a:lnTo>
                  <a:pt x="369570" y="236220"/>
                </a:lnTo>
                <a:lnTo>
                  <a:pt x="382711" y="193040"/>
                </a:lnTo>
                <a:lnTo>
                  <a:pt x="349250" y="193040"/>
                </a:lnTo>
                <a:lnTo>
                  <a:pt x="259079" y="182880"/>
                </a:lnTo>
                <a:lnTo>
                  <a:pt x="110490" y="115570"/>
                </a:lnTo>
                <a:lnTo>
                  <a:pt x="39370" y="63500"/>
                </a:lnTo>
                <a:close/>
              </a:path>
              <a:path w="382711" h="236220">
                <a:moveTo>
                  <a:pt x="0" y="0"/>
                </a:moveTo>
                <a:lnTo>
                  <a:pt x="11429" y="26670"/>
                </a:lnTo>
                <a:lnTo>
                  <a:pt x="127000" y="52070"/>
                </a:lnTo>
                <a:lnTo>
                  <a:pt x="256540" y="109220"/>
                </a:lnTo>
                <a:lnTo>
                  <a:pt x="349250" y="193040"/>
                </a:lnTo>
                <a:lnTo>
                  <a:pt x="382711" y="193040"/>
                </a:lnTo>
                <a:lnTo>
                  <a:pt x="387350" y="177800"/>
                </a:lnTo>
                <a:lnTo>
                  <a:pt x="312420" y="95250"/>
                </a:lnTo>
                <a:lnTo>
                  <a:pt x="134620" y="1397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896620" y="5841999"/>
            <a:ext cx="170180" cy="377190"/>
          </a:xfrm>
          <a:custGeom>
            <a:avLst/>
            <a:gdLst/>
            <a:ahLst/>
            <a:cxnLst/>
            <a:rect l="l" t="t" r="r" b="b"/>
            <a:pathLst>
              <a:path w="170180" h="377189">
                <a:moveTo>
                  <a:pt x="19050" y="0"/>
                </a:moveTo>
                <a:lnTo>
                  <a:pt x="0" y="44450"/>
                </a:lnTo>
                <a:lnTo>
                  <a:pt x="24130" y="271780"/>
                </a:lnTo>
                <a:lnTo>
                  <a:pt x="77470" y="377190"/>
                </a:lnTo>
                <a:lnTo>
                  <a:pt x="170180" y="355600"/>
                </a:lnTo>
                <a:lnTo>
                  <a:pt x="85090" y="257809"/>
                </a:lnTo>
                <a:lnTo>
                  <a:pt x="63500" y="151130"/>
                </a:lnTo>
                <a:lnTo>
                  <a:pt x="72390" y="19050"/>
                </a:lnTo>
                <a:lnTo>
                  <a:pt x="190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1061720" y="6426199"/>
            <a:ext cx="119380" cy="137160"/>
          </a:xfrm>
          <a:custGeom>
            <a:avLst/>
            <a:gdLst/>
            <a:ahLst/>
            <a:cxnLst/>
            <a:rect l="l" t="t" r="r" b="b"/>
            <a:pathLst>
              <a:path w="119380" h="137159">
                <a:moveTo>
                  <a:pt x="87630" y="0"/>
                </a:moveTo>
                <a:lnTo>
                  <a:pt x="31750" y="52070"/>
                </a:lnTo>
                <a:lnTo>
                  <a:pt x="0" y="137160"/>
                </a:lnTo>
                <a:lnTo>
                  <a:pt x="63500" y="127000"/>
                </a:lnTo>
                <a:lnTo>
                  <a:pt x="81280" y="67310"/>
                </a:lnTo>
                <a:lnTo>
                  <a:pt x="119380" y="21590"/>
                </a:lnTo>
                <a:lnTo>
                  <a:pt x="8763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7620" y="5918199"/>
            <a:ext cx="1337310" cy="698500"/>
          </a:xfrm>
          <a:custGeom>
            <a:avLst/>
            <a:gdLst/>
            <a:ahLst/>
            <a:cxnLst/>
            <a:rect l="l" t="t" r="r" b="b"/>
            <a:pathLst>
              <a:path w="1337310" h="698500">
                <a:moveTo>
                  <a:pt x="1316679" y="662940"/>
                </a:moveTo>
                <a:lnTo>
                  <a:pt x="1129030" y="662940"/>
                </a:lnTo>
                <a:lnTo>
                  <a:pt x="1282700" y="698500"/>
                </a:lnTo>
                <a:lnTo>
                  <a:pt x="1316679" y="662940"/>
                </a:lnTo>
                <a:close/>
              </a:path>
              <a:path w="1337310" h="698500">
                <a:moveTo>
                  <a:pt x="171450" y="0"/>
                </a:moveTo>
                <a:lnTo>
                  <a:pt x="123190" y="0"/>
                </a:lnTo>
                <a:lnTo>
                  <a:pt x="49530" y="40640"/>
                </a:lnTo>
                <a:lnTo>
                  <a:pt x="0" y="165100"/>
                </a:lnTo>
                <a:lnTo>
                  <a:pt x="53340" y="284480"/>
                </a:lnTo>
                <a:lnTo>
                  <a:pt x="938530" y="688340"/>
                </a:lnTo>
                <a:lnTo>
                  <a:pt x="1129030" y="662940"/>
                </a:lnTo>
                <a:lnTo>
                  <a:pt x="1316679" y="662940"/>
                </a:lnTo>
                <a:lnTo>
                  <a:pt x="1332455" y="646430"/>
                </a:lnTo>
                <a:lnTo>
                  <a:pt x="967740" y="646430"/>
                </a:lnTo>
                <a:lnTo>
                  <a:pt x="971808" y="627380"/>
                </a:lnTo>
                <a:lnTo>
                  <a:pt x="904240" y="627380"/>
                </a:lnTo>
                <a:lnTo>
                  <a:pt x="85090" y="245109"/>
                </a:lnTo>
                <a:lnTo>
                  <a:pt x="63500" y="170179"/>
                </a:lnTo>
                <a:lnTo>
                  <a:pt x="81280" y="74930"/>
                </a:lnTo>
                <a:lnTo>
                  <a:pt x="171450" y="0"/>
                </a:lnTo>
                <a:close/>
              </a:path>
              <a:path w="1337310" h="698500">
                <a:moveTo>
                  <a:pt x="1121410" y="624840"/>
                </a:moveTo>
                <a:lnTo>
                  <a:pt x="967740" y="646430"/>
                </a:lnTo>
                <a:lnTo>
                  <a:pt x="1332455" y="646430"/>
                </a:lnTo>
                <a:lnTo>
                  <a:pt x="1336096" y="642620"/>
                </a:lnTo>
                <a:lnTo>
                  <a:pt x="1252220" y="642620"/>
                </a:lnTo>
                <a:lnTo>
                  <a:pt x="1121410" y="624840"/>
                </a:lnTo>
                <a:close/>
              </a:path>
              <a:path w="1337310" h="698500">
                <a:moveTo>
                  <a:pt x="1134110" y="406400"/>
                </a:moveTo>
                <a:lnTo>
                  <a:pt x="1087120" y="417830"/>
                </a:lnTo>
                <a:lnTo>
                  <a:pt x="1141730" y="527050"/>
                </a:lnTo>
                <a:lnTo>
                  <a:pt x="1252220" y="642620"/>
                </a:lnTo>
                <a:lnTo>
                  <a:pt x="1336096" y="642620"/>
                </a:lnTo>
                <a:lnTo>
                  <a:pt x="1337310" y="641350"/>
                </a:lnTo>
                <a:lnTo>
                  <a:pt x="1192530" y="527050"/>
                </a:lnTo>
                <a:lnTo>
                  <a:pt x="1134110" y="406400"/>
                </a:lnTo>
                <a:close/>
              </a:path>
              <a:path w="1337310" h="698500">
                <a:moveTo>
                  <a:pt x="1061720" y="426720"/>
                </a:moveTo>
                <a:lnTo>
                  <a:pt x="985520" y="438150"/>
                </a:lnTo>
                <a:lnTo>
                  <a:pt x="924560" y="521970"/>
                </a:lnTo>
                <a:lnTo>
                  <a:pt x="904240" y="627380"/>
                </a:lnTo>
                <a:lnTo>
                  <a:pt x="971808" y="627380"/>
                </a:lnTo>
                <a:lnTo>
                  <a:pt x="995680" y="515620"/>
                </a:lnTo>
                <a:lnTo>
                  <a:pt x="1061720" y="42672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167639" y="5985509"/>
            <a:ext cx="127000" cy="265430"/>
          </a:xfrm>
          <a:custGeom>
            <a:avLst/>
            <a:gdLst/>
            <a:ahLst/>
            <a:cxnLst/>
            <a:rect l="l" t="t" r="r" b="b"/>
            <a:pathLst>
              <a:path w="127000" h="265429">
                <a:moveTo>
                  <a:pt x="92710" y="0"/>
                </a:moveTo>
                <a:lnTo>
                  <a:pt x="15240" y="83819"/>
                </a:lnTo>
                <a:lnTo>
                  <a:pt x="0" y="181609"/>
                </a:lnTo>
                <a:lnTo>
                  <a:pt x="26670" y="247649"/>
                </a:lnTo>
                <a:lnTo>
                  <a:pt x="74930" y="265429"/>
                </a:lnTo>
                <a:lnTo>
                  <a:pt x="60960" y="120649"/>
                </a:lnTo>
                <a:lnTo>
                  <a:pt x="127000" y="12699"/>
                </a:lnTo>
                <a:lnTo>
                  <a:pt x="927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712469" y="5539739"/>
            <a:ext cx="511810" cy="943610"/>
          </a:xfrm>
          <a:custGeom>
            <a:avLst/>
            <a:gdLst/>
            <a:ahLst/>
            <a:cxnLst/>
            <a:rect l="l" t="t" r="r" b="b"/>
            <a:pathLst>
              <a:path w="511810" h="943610">
                <a:moveTo>
                  <a:pt x="319316" y="48260"/>
                </a:moveTo>
                <a:lnTo>
                  <a:pt x="180339" y="48260"/>
                </a:lnTo>
                <a:lnTo>
                  <a:pt x="283210" y="77470"/>
                </a:lnTo>
                <a:lnTo>
                  <a:pt x="441960" y="866140"/>
                </a:lnTo>
                <a:lnTo>
                  <a:pt x="511810" y="943610"/>
                </a:lnTo>
                <a:lnTo>
                  <a:pt x="319316" y="48260"/>
                </a:lnTo>
                <a:close/>
              </a:path>
              <a:path w="511810" h="943610">
                <a:moveTo>
                  <a:pt x="205739" y="0"/>
                </a:moveTo>
                <a:lnTo>
                  <a:pt x="64770" y="30480"/>
                </a:lnTo>
                <a:lnTo>
                  <a:pt x="0" y="99060"/>
                </a:lnTo>
                <a:lnTo>
                  <a:pt x="173989" y="711200"/>
                </a:lnTo>
                <a:lnTo>
                  <a:pt x="243839" y="734060"/>
                </a:lnTo>
                <a:lnTo>
                  <a:pt x="60959" y="111760"/>
                </a:lnTo>
                <a:lnTo>
                  <a:pt x="95250" y="58420"/>
                </a:lnTo>
                <a:lnTo>
                  <a:pt x="180339" y="48260"/>
                </a:lnTo>
                <a:lnTo>
                  <a:pt x="319316" y="48260"/>
                </a:lnTo>
                <a:lnTo>
                  <a:pt x="318770" y="45720"/>
                </a:lnTo>
                <a:lnTo>
                  <a:pt x="2057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916940" y="5793739"/>
            <a:ext cx="152400" cy="401319"/>
          </a:xfrm>
          <a:custGeom>
            <a:avLst/>
            <a:gdLst/>
            <a:ahLst/>
            <a:cxnLst/>
            <a:rect l="l" t="t" r="r" b="b"/>
            <a:pathLst>
              <a:path w="152400" h="401320">
                <a:moveTo>
                  <a:pt x="50800" y="0"/>
                </a:moveTo>
                <a:lnTo>
                  <a:pt x="0" y="21590"/>
                </a:lnTo>
                <a:lnTo>
                  <a:pt x="60959" y="154940"/>
                </a:lnTo>
                <a:lnTo>
                  <a:pt x="90169" y="252730"/>
                </a:lnTo>
                <a:lnTo>
                  <a:pt x="92709" y="401320"/>
                </a:lnTo>
                <a:lnTo>
                  <a:pt x="152400" y="401320"/>
                </a:lnTo>
                <a:lnTo>
                  <a:pt x="148590" y="287020"/>
                </a:lnTo>
                <a:lnTo>
                  <a:pt x="128269" y="165100"/>
                </a:lnTo>
                <a:lnTo>
                  <a:pt x="78740" y="46990"/>
                </a:lnTo>
                <a:lnTo>
                  <a:pt x="5080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520700" y="5761989"/>
            <a:ext cx="309880" cy="215900"/>
          </a:xfrm>
          <a:custGeom>
            <a:avLst/>
            <a:gdLst/>
            <a:ahLst/>
            <a:cxnLst/>
            <a:rect l="l" t="t" r="r" b="b"/>
            <a:pathLst>
              <a:path w="309880" h="215900">
                <a:moveTo>
                  <a:pt x="236220" y="0"/>
                </a:moveTo>
                <a:lnTo>
                  <a:pt x="204470" y="13970"/>
                </a:lnTo>
                <a:lnTo>
                  <a:pt x="200659" y="53340"/>
                </a:lnTo>
                <a:lnTo>
                  <a:pt x="0" y="135890"/>
                </a:lnTo>
                <a:lnTo>
                  <a:pt x="0" y="177800"/>
                </a:lnTo>
                <a:lnTo>
                  <a:pt x="224790" y="180340"/>
                </a:lnTo>
                <a:lnTo>
                  <a:pt x="254000" y="215900"/>
                </a:lnTo>
                <a:lnTo>
                  <a:pt x="309880" y="213360"/>
                </a:lnTo>
                <a:lnTo>
                  <a:pt x="303530" y="152400"/>
                </a:lnTo>
                <a:lnTo>
                  <a:pt x="91440" y="140970"/>
                </a:lnTo>
                <a:lnTo>
                  <a:pt x="264159" y="71120"/>
                </a:lnTo>
                <a:lnTo>
                  <a:pt x="2362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1043940" y="5617209"/>
            <a:ext cx="748029" cy="335280"/>
          </a:xfrm>
          <a:custGeom>
            <a:avLst/>
            <a:gdLst/>
            <a:ahLst/>
            <a:cxnLst/>
            <a:rect l="l" t="t" r="r" b="b"/>
            <a:pathLst>
              <a:path w="748029" h="335279">
                <a:moveTo>
                  <a:pt x="722841" y="44449"/>
                </a:moveTo>
                <a:lnTo>
                  <a:pt x="668020" y="44449"/>
                </a:lnTo>
                <a:lnTo>
                  <a:pt x="709929" y="114299"/>
                </a:lnTo>
                <a:lnTo>
                  <a:pt x="685799" y="191769"/>
                </a:lnTo>
                <a:lnTo>
                  <a:pt x="41909" y="303529"/>
                </a:lnTo>
                <a:lnTo>
                  <a:pt x="45719" y="335279"/>
                </a:lnTo>
                <a:lnTo>
                  <a:pt x="718820" y="223519"/>
                </a:lnTo>
                <a:lnTo>
                  <a:pt x="748029" y="143509"/>
                </a:lnTo>
                <a:lnTo>
                  <a:pt x="736599" y="60959"/>
                </a:lnTo>
                <a:lnTo>
                  <a:pt x="722841" y="44449"/>
                </a:lnTo>
                <a:close/>
              </a:path>
              <a:path w="748029" h="335279">
                <a:moveTo>
                  <a:pt x="685799" y="0"/>
                </a:moveTo>
                <a:lnTo>
                  <a:pt x="0" y="102869"/>
                </a:lnTo>
                <a:lnTo>
                  <a:pt x="0" y="146049"/>
                </a:lnTo>
                <a:lnTo>
                  <a:pt x="668020" y="44449"/>
                </a:lnTo>
                <a:lnTo>
                  <a:pt x="722841" y="44449"/>
                </a:lnTo>
                <a:lnTo>
                  <a:pt x="68579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1137920" y="5723889"/>
            <a:ext cx="389890" cy="137159"/>
          </a:xfrm>
          <a:custGeom>
            <a:avLst/>
            <a:gdLst/>
            <a:ahLst/>
            <a:cxnLst/>
            <a:rect l="l" t="t" r="r" b="b"/>
            <a:pathLst>
              <a:path w="389890" h="137160">
                <a:moveTo>
                  <a:pt x="381567" y="41910"/>
                </a:moveTo>
                <a:lnTo>
                  <a:pt x="331470" y="41910"/>
                </a:lnTo>
                <a:lnTo>
                  <a:pt x="213360" y="87630"/>
                </a:lnTo>
                <a:lnTo>
                  <a:pt x="113030" y="100330"/>
                </a:lnTo>
                <a:lnTo>
                  <a:pt x="0" y="100330"/>
                </a:lnTo>
                <a:lnTo>
                  <a:pt x="53340" y="137160"/>
                </a:lnTo>
                <a:lnTo>
                  <a:pt x="176530" y="132080"/>
                </a:lnTo>
                <a:lnTo>
                  <a:pt x="334010" y="92710"/>
                </a:lnTo>
                <a:lnTo>
                  <a:pt x="381567" y="41910"/>
                </a:lnTo>
                <a:close/>
              </a:path>
              <a:path w="389890" h="137160">
                <a:moveTo>
                  <a:pt x="201930" y="0"/>
                </a:moveTo>
                <a:lnTo>
                  <a:pt x="87630" y="10160"/>
                </a:lnTo>
                <a:lnTo>
                  <a:pt x="12700" y="60960"/>
                </a:lnTo>
                <a:lnTo>
                  <a:pt x="90170" y="76200"/>
                </a:lnTo>
                <a:lnTo>
                  <a:pt x="219710" y="41910"/>
                </a:lnTo>
                <a:lnTo>
                  <a:pt x="381567" y="41910"/>
                </a:lnTo>
                <a:lnTo>
                  <a:pt x="389890" y="33020"/>
                </a:lnTo>
                <a:lnTo>
                  <a:pt x="353060" y="2540"/>
                </a:lnTo>
                <a:lnTo>
                  <a:pt x="20193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9" name="object 39"/>
          <p:cNvSpPr txBox="1"/>
          <p:nvPr/>
        </p:nvSpPr>
        <p:spPr>
          <a:xfrm>
            <a:off x="998219" y="2037129"/>
            <a:ext cx="1391789" cy="5842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4600"/>
              </a:lnSpc>
              <a:spcBef>
                <a:spcPts val="230"/>
              </a:spcBef>
            </a:pPr>
            <a:r>
              <a:rPr sz="6600" spc="0" baseline="1087" dirty="0" smtClean="0">
                <a:latin typeface="Comic Sans MS"/>
                <a:cs typeface="Comic Sans MS"/>
              </a:rPr>
              <a:t>“1</a:t>
            </a:r>
            <a:r>
              <a:rPr sz="6600" spc="-4" baseline="1087" dirty="0" smtClean="0">
                <a:latin typeface="Comic Sans MS"/>
                <a:cs typeface="Comic Sans MS"/>
              </a:rPr>
              <a:t>3</a:t>
            </a:r>
            <a:r>
              <a:rPr sz="6600" spc="0" baseline="1087" dirty="0" smtClean="0">
                <a:latin typeface="Comic Sans MS"/>
                <a:cs typeface="Comic Sans MS"/>
              </a:rPr>
              <a:t>%</a:t>
            </a:r>
            <a:endParaRPr sz="4400">
              <a:latin typeface="Comic Sans MS"/>
              <a:cs typeface="Comic Sans MS"/>
            </a:endParaRPr>
          </a:p>
        </p:txBody>
      </p:sp>
      <p:sp>
        <p:nvSpPr>
          <p:cNvPr id="40" name="object 40"/>
          <p:cNvSpPr txBox="1"/>
          <p:nvPr/>
        </p:nvSpPr>
        <p:spPr>
          <a:xfrm>
            <a:off x="2437231" y="2037129"/>
            <a:ext cx="3160013" cy="5842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4600"/>
              </a:lnSpc>
              <a:spcBef>
                <a:spcPts val="230"/>
              </a:spcBef>
              <a:tabLst>
                <a:tab pos="749300" algn="l"/>
              </a:tabLst>
            </a:pPr>
            <a:r>
              <a:rPr sz="6600" spc="0" baseline="1087" dirty="0" smtClean="0">
                <a:latin typeface="Comic Sans MS"/>
                <a:cs typeface="Comic Sans MS"/>
              </a:rPr>
              <a:t>of	s</a:t>
            </a:r>
            <a:r>
              <a:rPr sz="6600" spc="4" baseline="1087" dirty="0" smtClean="0">
                <a:latin typeface="Comic Sans MS"/>
                <a:cs typeface="Comic Sans MS"/>
              </a:rPr>
              <a:t>t</a:t>
            </a:r>
            <a:r>
              <a:rPr sz="6600" spc="0" baseline="1087" dirty="0" smtClean="0">
                <a:latin typeface="Comic Sans MS"/>
                <a:cs typeface="Comic Sans MS"/>
              </a:rPr>
              <a:t>u</a:t>
            </a:r>
            <a:r>
              <a:rPr sz="6600" spc="4" baseline="1087" dirty="0" smtClean="0">
                <a:latin typeface="Comic Sans MS"/>
                <a:cs typeface="Comic Sans MS"/>
              </a:rPr>
              <a:t>d</a:t>
            </a:r>
            <a:r>
              <a:rPr sz="6600" spc="9" baseline="1087" dirty="0" smtClean="0">
                <a:latin typeface="Comic Sans MS"/>
                <a:cs typeface="Comic Sans MS"/>
              </a:rPr>
              <a:t>e</a:t>
            </a:r>
            <a:r>
              <a:rPr sz="6600" spc="0" baseline="1087" dirty="0" smtClean="0">
                <a:latin typeface="Comic Sans MS"/>
                <a:cs typeface="Comic Sans MS"/>
              </a:rPr>
              <a:t>n</a:t>
            </a:r>
            <a:r>
              <a:rPr sz="6600" spc="4" baseline="1087" dirty="0" smtClean="0">
                <a:latin typeface="Comic Sans MS"/>
                <a:cs typeface="Comic Sans MS"/>
              </a:rPr>
              <a:t>t</a:t>
            </a:r>
            <a:r>
              <a:rPr sz="6600" spc="0" baseline="1087" dirty="0" smtClean="0">
                <a:latin typeface="Comic Sans MS"/>
                <a:cs typeface="Comic Sans MS"/>
              </a:rPr>
              <a:t>s</a:t>
            </a:r>
            <a:endParaRPr sz="4400">
              <a:latin typeface="Comic Sans MS"/>
              <a:cs typeface="Comic Sans MS"/>
            </a:endParaRPr>
          </a:p>
        </p:txBody>
      </p:sp>
      <p:sp>
        <p:nvSpPr>
          <p:cNvPr id="41" name="object 41"/>
          <p:cNvSpPr txBox="1"/>
          <p:nvPr/>
        </p:nvSpPr>
        <p:spPr>
          <a:xfrm>
            <a:off x="5643626" y="2037129"/>
            <a:ext cx="1120829" cy="5842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4600"/>
              </a:lnSpc>
              <a:spcBef>
                <a:spcPts val="230"/>
              </a:spcBef>
            </a:pPr>
            <a:r>
              <a:rPr sz="6600" spc="0" baseline="1087" dirty="0" smtClean="0">
                <a:latin typeface="Comic Sans MS"/>
                <a:cs typeface="Comic Sans MS"/>
              </a:rPr>
              <a:t>who</a:t>
            </a:r>
            <a:endParaRPr sz="4400">
              <a:latin typeface="Comic Sans MS"/>
              <a:cs typeface="Comic Sans MS"/>
            </a:endParaRPr>
          </a:p>
        </p:txBody>
      </p:sp>
      <p:sp>
        <p:nvSpPr>
          <p:cNvPr id="42" name="object 42"/>
          <p:cNvSpPr txBox="1"/>
          <p:nvPr/>
        </p:nvSpPr>
        <p:spPr>
          <a:xfrm>
            <a:off x="6810400" y="2037129"/>
            <a:ext cx="1003258" cy="5842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4600"/>
              </a:lnSpc>
              <a:spcBef>
                <a:spcPts val="230"/>
              </a:spcBef>
            </a:pPr>
            <a:r>
              <a:rPr sz="6600" spc="4" baseline="1087" dirty="0" smtClean="0">
                <a:latin typeface="Comic Sans MS"/>
                <a:cs typeface="Comic Sans MS"/>
              </a:rPr>
              <a:t>f</a:t>
            </a:r>
            <a:r>
              <a:rPr sz="6600" spc="9" baseline="1087" dirty="0" smtClean="0">
                <a:latin typeface="Comic Sans MS"/>
                <a:cs typeface="Comic Sans MS"/>
              </a:rPr>
              <a:t>a</a:t>
            </a:r>
            <a:r>
              <a:rPr sz="6600" spc="0" baseline="1087" dirty="0" smtClean="0">
                <a:latin typeface="Comic Sans MS"/>
                <a:cs typeface="Comic Sans MS"/>
              </a:rPr>
              <a:t>il</a:t>
            </a:r>
            <a:endParaRPr sz="4400">
              <a:latin typeface="Comic Sans MS"/>
              <a:cs typeface="Comic Sans MS"/>
            </a:endParaRPr>
          </a:p>
        </p:txBody>
      </p:sp>
      <p:sp>
        <p:nvSpPr>
          <p:cNvPr id="43" name="object 43"/>
          <p:cNvSpPr txBox="1"/>
          <p:nvPr/>
        </p:nvSpPr>
        <p:spPr>
          <a:xfrm>
            <a:off x="1106169" y="2815639"/>
            <a:ext cx="571033" cy="5842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4600"/>
              </a:lnSpc>
              <a:spcBef>
                <a:spcPts val="230"/>
              </a:spcBef>
            </a:pPr>
            <a:r>
              <a:rPr sz="6600" spc="0" baseline="1087" dirty="0" smtClean="0">
                <a:latin typeface="Comic Sans MS"/>
                <a:cs typeface="Comic Sans MS"/>
              </a:rPr>
              <a:t>in</a:t>
            </a:r>
            <a:endParaRPr sz="4400">
              <a:latin typeface="Comic Sans MS"/>
              <a:cs typeface="Comic Sans MS"/>
            </a:endParaRPr>
          </a:p>
        </p:txBody>
      </p:sp>
      <p:sp>
        <p:nvSpPr>
          <p:cNvPr id="44" name="object 44"/>
          <p:cNvSpPr txBox="1"/>
          <p:nvPr/>
        </p:nvSpPr>
        <p:spPr>
          <a:xfrm>
            <a:off x="1723644" y="2815639"/>
            <a:ext cx="1394763" cy="5842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4600"/>
              </a:lnSpc>
              <a:spcBef>
                <a:spcPts val="230"/>
              </a:spcBef>
            </a:pPr>
            <a:r>
              <a:rPr sz="6600" spc="9" baseline="1087" dirty="0" smtClean="0">
                <a:latin typeface="Comic Sans MS"/>
                <a:cs typeface="Comic Sans MS"/>
              </a:rPr>
              <a:t>c</a:t>
            </a:r>
            <a:r>
              <a:rPr sz="6600" spc="4" baseline="1087" dirty="0" smtClean="0">
                <a:latin typeface="Comic Sans MS"/>
                <a:cs typeface="Comic Sans MS"/>
              </a:rPr>
              <a:t>l</a:t>
            </a:r>
            <a:r>
              <a:rPr sz="6600" spc="0" baseline="1087" dirty="0" smtClean="0">
                <a:latin typeface="Comic Sans MS"/>
                <a:cs typeface="Comic Sans MS"/>
              </a:rPr>
              <a:t>a</a:t>
            </a:r>
            <a:r>
              <a:rPr sz="6600" spc="4" baseline="1087" dirty="0" smtClean="0">
                <a:latin typeface="Comic Sans MS"/>
                <a:cs typeface="Comic Sans MS"/>
              </a:rPr>
              <a:t>s</a:t>
            </a:r>
            <a:r>
              <a:rPr sz="6600" spc="0" baseline="1087" dirty="0" smtClean="0">
                <a:latin typeface="Comic Sans MS"/>
                <a:cs typeface="Comic Sans MS"/>
              </a:rPr>
              <a:t>s</a:t>
            </a:r>
            <a:endParaRPr sz="4400">
              <a:latin typeface="Comic Sans MS"/>
              <a:cs typeface="Comic Sans MS"/>
            </a:endParaRPr>
          </a:p>
        </p:txBody>
      </p:sp>
      <p:sp>
        <p:nvSpPr>
          <p:cNvPr id="45" name="object 45"/>
          <p:cNvSpPr txBox="1"/>
          <p:nvPr/>
        </p:nvSpPr>
        <p:spPr>
          <a:xfrm>
            <a:off x="3165348" y="2815639"/>
            <a:ext cx="982947" cy="5842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4600"/>
              </a:lnSpc>
              <a:spcBef>
                <a:spcPts val="230"/>
              </a:spcBef>
            </a:pPr>
            <a:r>
              <a:rPr sz="6600" spc="0" baseline="1087" dirty="0" smtClean="0">
                <a:latin typeface="Comic Sans MS"/>
                <a:cs typeface="Comic Sans MS"/>
              </a:rPr>
              <a:t>a</a:t>
            </a:r>
            <a:r>
              <a:rPr sz="6600" spc="4" baseline="1087" dirty="0" smtClean="0">
                <a:latin typeface="Comic Sans MS"/>
                <a:cs typeface="Comic Sans MS"/>
              </a:rPr>
              <a:t>r</a:t>
            </a:r>
            <a:r>
              <a:rPr sz="6600" spc="0" baseline="1087" dirty="0" smtClean="0">
                <a:latin typeface="Comic Sans MS"/>
                <a:cs typeface="Comic Sans MS"/>
              </a:rPr>
              <a:t>e</a:t>
            </a:r>
            <a:endParaRPr sz="4400">
              <a:latin typeface="Comic Sans MS"/>
              <a:cs typeface="Comic Sans MS"/>
            </a:endParaRPr>
          </a:p>
        </p:txBody>
      </p:sp>
      <p:sp>
        <p:nvSpPr>
          <p:cNvPr id="46" name="object 46"/>
          <p:cNvSpPr txBox="1"/>
          <p:nvPr/>
        </p:nvSpPr>
        <p:spPr>
          <a:xfrm>
            <a:off x="4194099" y="2815639"/>
            <a:ext cx="1895217" cy="5842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4600"/>
              </a:lnSpc>
              <a:spcBef>
                <a:spcPts val="230"/>
              </a:spcBef>
            </a:pPr>
            <a:r>
              <a:rPr sz="6600" spc="9" baseline="1087" dirty="0" smtClean="0">
                <a:latin typeface="Comic Sans MS"/>
                <a:cs typeface="Comic Sans MS"/>
              </a:rPr>
              <a:t>c</a:t>
            </a:r>
            <a:r>
              <a:rPr sz="6600" spc="0" baseline="1087" dirty="0" smtClean="0">
                <a:latin typeface="Comic Sans MS"/>
                <a:cs typeface="Comic Sans MS"/>
              </a:rPr>
              <a:t>au</a:t>
            </a:r>
            <a:r>
              <a:rPr sz="6600" spc="4" baseline="1087" dirty="0" smtClean="0">
                <a:latin typeface="Comic Sans MS"/>
                <a:cs typeface="Comic Sans MS"/>
              </a:rPr>
              <a:t>s</a:t>
            </a:r>
            <a:r>
              <a:rPr sz="6600" spc="9" baseline="1087" dirty="0" smtClean="0">
                <a:latin typeface="Comic Sans MS"/>
                <a:cs typeface="Comic Sans MS"/>
              </a:rPr>
              <a:t>e</a:t>
            </a:r>
            <a:r>
              <a:rPr sz="6600" spc="0" baseline="1087" dirty="0" smtClean="0">
                <a:latin typeface="Comic Sans MS"/>
                <a:cs typeface="Comic Sans MS"/>
              </a:rPr>
              <a:t>d</a:t>
            </a:r>
            <a:endParaRPr sz="4400">
              <a:latin typeface="Comic Sans MS"/>
              <a:cs typeface="Comic Sans MS"/>
            </a:endParaRPr>
          </a:p>
        </p:txBody>
      </p:sp>
      <p:sp>
        <p:nvSpPr>
          <p:cNvPr id="47" name="object 47"/>
          <p:cNvSpPr txBox="1"/>
          <p:nvPr/>
        </p:nvSpPr>
        <p:spPr>
          <a:xfrm>
            <a:off x="6135928" y="2815639"/>
            <a:ext cx="744294" cy="5842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4600"/>
              </a:lnSpc>
              <a:spcBef>
                <a:spcPts val="230"/>
              </a:spcBef>
            </a:pPr>
            <a:r>
              <a:rPr sz="6600" spc="0" baseline="1087" dirty="0" smtClean="0">
                <a:latin typeface="Comic Sans MS"/>
                <a:cs typeface="Comic Sans MS"/>
              </a:rPr>
              <a:t>by</a:t>
            </a:r>
            <a:endParaRPr sz="4400">
              <a:latin typeface="Comic Sans MS"/>
              <a:cs typeface="Comic Sans MS"/>
            </a:endParaRPr>
          </a:p>
        </p:txBody>
      </p:sp>
      <p:sp>
        <p:nvSpPr>
          <p:cNvPr id="48" name="object 48"/>
          <p:cNvSpPr txBox="1"/>
          <p:nvPr/>
        </p:nvSpPr>
        <p:spPr>
          <a:xfrm>
            <a:off x="1106169" y="3594149"/>
            <a:ext cx="1692990" cy="58419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4600"/>
              </a:lnSpc>
              <a:spcBef>
                <a:spcPts val="230"/>
              </a:spcBef>
            </a:pPr>
            <a:r>
              <a:rPr sz="6600" spc="4" baseline="1087" dirty="0" smtClean="0">
                <a:latin typeface="Comic Sans MS"/>
                <a:cs typeface="Comic Sans MS"/>
              </a:rPr>
              <a:t>f</a:t>
            </a:r>
            <a:r>
              <a:rPr sz="6600" spc="9" baseline="1087" dirty="0" smtClean="0">
                <a:latin typeface="Comic Sans MS"/>
                <a:cs typeface="Comic Sans MS"/>
              </a:rPr>
              <a:t>a</a:t>
            </a:r>
            <a:r>
              <a:rPr sz="6600" spc="0" baseline="1087" dirty="0" smtClean="0">
                <a:latin typeface="Comic Sans MS"/>
                <a:cs typeface="Comic Sans MS"/>
              </a:rPr>
              <a:t>u</a:t>
            </a:r>
            <a:r>
              <a:rPr sz="6600" spc="4" baseline="1087" dirty="0" smtClean="0">
                <a:latin typeface="Comic Sans MS"/>
                <a:cs typeface="Comic Sans MS"/>
              </a:rPr>
              <a:t>l</a:t>
            </a:r>
            <a:r>
              <a:rPr sz="6600" spc="9" baseline="1087" dirty="0" smtClean="0">
                <a:latin typeface="Comic Sans MS"/>
                <a:cs typeface="Comic Sans MS"/>
              </a:rPr>
              <a:t>t</a:t>
            </a:r>
            <a:r>
              <a:rPr sz="6600" spc="0" baseline="1087" dirty="0" smtClean="0">
                <a:latin typeface="Comic Sans MS"/>
                <a:cs typeface="Comic Sans MS"/>
              </a:rPr>
              <a:t>y</a:t>
            </a:r>
            <a:endParaRPr sz="4400">
              <a:latin typeface="Comic Sans MS"/>
              <a:cs typeface="Comic Sans MS"/>
            </a:endParaRPr>
          </a:p>
        </p:txBody>
      </p:sp>
      <p:sp>
        <p:nvSpPr>
          <p:cNvPr id="49" name="object 49"/>
          <p:cNvSpPr txBox="1"/>
          <p:nvPr/>
        </p:nvSpPr>
        <p:spPr>
          <a:xfrm>
            <a:off x="2844596" y="3594149"/>
            <a:ext cx="1227789" cy="58419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4600"/>
              </a:lnSpc>
              <a:spcBef>
                <a:spcPts val="230"/>
              </a:spcBef>
            </a:pPr>
            <a:r>
              <a:rPr sz="6600" spc="9" baseline="1087" dirty="0" smtClean="0">
                <a:latin typeface="Comic Sans MS"/>
                <a:cs typeface="Comic Sans MS"/>
              </a:rPr>
              <a:t>t</a:t>
            </a:r>
            <a:r>
              <a:rPr sz="6600" spc="0" baseline="1087" dirty="0" smtClean="0">
                <a:latin typeface="Comic Sans MS"/>
                <a:cs typeface="Comic Sans MS"/>
              </a:rPr>
              <a:t>est</a:t>
            </a:r>
            <a:endParaRPr sz="4400">
              <a:latin typeface="Comic Sans MS"/>
              <a:cs typeface="Comic Sans MS"/>
            </a:endParaRPr>
          </a:p>
        </p:txBody>
      </p:sp>
      <p:sp>
        <p:nvSpPr>
          <p:cNvPr id="50" name="object 50"/>
          <p:cNvSpPr txBox="1"/>
          <p:nvPr/>
        </p:nvSpPr>
        <p:spPr>
          <a:xfrm>
            <a:off x="4118661" y="3594149"/>
            <a:ext cx="4264493" cy="2104598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 marR="64748">
              <a:lnSpc>
                <a:spcPts val="4860"/>
              </a:lnSpc>
              <a:spcBef>
                <a:spcPts val="243"/>
              </a:spcBef>
            </a:pPr>
            <a:r>
              <a:rPr sz="6600" spc="0" baseline="3261" dirty="0" smtClean="0">
                <a:latin typeface="Comic Sans MS"/>
                <a:cs typeface="Comic Sans MS"/>
              </a:rPr>
              <a:t>qu</a:t>
            </a:r>
            <a:r>
              <a:rPr sz="6600" spc="9" baseline="3261" dirty="0" smtClean="0">
                <a:latin typeface="Comic Sans MS"/>
                <a:cs typeface="Comic Sans MS"/>
              </a:rPr>
              <a:t>e</a:t>
            </a:r>
            <a:r>
              <a:rPr sz="6600" spc="0" baseline="3261" dirty="0" smtClean="0">
                <a:latin typeface="Comic Sans MS"/>
                <a:cs typeface="Comic Sans MS"/>
              </a:rPr>
              <a:t>s</a:t>
            </a:r>
            <a:r>
              <a:rPr sz="6600" spc="4" baseline="3261" dirty="0" smtClean="0">
                <a:latin typeface="Comic Sans MS"/>
                <a:cs typeface="Comic Sans MS"/>
              </a:rPr>
              <a:t>t</a:t>
            </a:r>
            <a:r>
              <a:rPr sz="6600" spc="9" baseline="3261" dirty="0" smtClean="0">
                <a:latin typeface="Comic Sans MS"/>
                <a:cs typeface="Comic Sans MS"/>
              </a:rPr>
              <a:t>i</a:t>
            </a:r>
            <a:r>
              <a:rPr sz="6600" spc="0" baseline="3261" dirty="0" smtClean="0">
                <a:latin typeface="Comic Sans MS"/>
                <a:cs typeface="Comic Sans MS"/>
              </a:rPr>
              <a:t>o</a:t>
            </a:r>
            <a:r>
              <a:rPr sz="6600" spc="4" baseline="3261" dirty="0" smtClean="0">
                <a:latin typeface="Comic Sans MS"/>
                <a:cs typeface="Comic Sans MS"/>
              </a:rPr>
              <a:t>n</a:t>
            </a:r>
            <a:r>
              <a:rPr sz="6600" spc="0" baseline="3261" dirty="0" smtClean="0">
                <a:latin typeface="Comic Sans MS"/>
                <a:cs typeface="Comic Sans MS"/>
              </a:rPr>
              <a:t>s”</a:t>
            </a:r>
            <a:endParaRPr sz="4400">
              <a:latin typeface="Comic Sans MS"/>
              <a:cs typeface="Comic Sans MS"/>
            </a:endParaRPr>
          </a:p>
          <a:p>
            <a:pPr marL="1855419">
              <a:lnSpc>
                <a:spcPct val="116129"/>
              </a:lnSpc>
              <a:spcBef>
                <a:spcPts val="349"/>
              </a:spcBef>
            </a:pPr>
            <a:r>
              <a:rPr sz="2400" b="1" spc="4" dirty="0" smtClean="0">
                <a:solidFill>
                  <a:srgbClr val="FF0000"/>
                </a:solidFill>
                <a:latin typeface="Comic Sans MS"/>
                <a:cs typeface="Comic Sans MS"/>
              </a:rPr>
              <a:t>WO</a:t>
            </a:r>
            <a:r>
              <a:rPr sz="2400" b="1" spc="-4" dirty="0" smtClean="0">
                <a:solidFill>
                  <a:srgbClr val="FF0000"/>
                </a:solidFill>
                <a:latin typeface="Comic Sans MS"/>
                <a:cs typeface="Comic Sans MS"/>
              </a:rPr>
              <a:t>R</a:t>
            </a:r>
            <a:r>
              <a:rPr sz="2400" b="1" spc="0" dirty="0" smtClean="0">
                <a:solidFill>
                  <a:srgbClr val="FF0000"/>
                </a:solidFill>
                <a:latin typeface="Comic Sans MS"/>
                <a:cs typeface="Comic Sans MS"/>
              </a:rPr>
              <a:t>LDW</a:t>
            </a:r>
            <a:r>
              <a:rPr sz="2400" b="1" spc="-4" dirty="0" smtClean="0">
                <a:solidFill>
                  <a:srgbClr val="FF0000"/>
                </a:solidFill>
                <a:latin typeface="Comic Sans MS"/>
                <a:cs typeface="Comic Sans MS"/>
              </a:rPr>
              <a:t>A</a:t>
            </a:r>
            <a:r>
              <a:rPr sz="2400" b="1" spc="0" dirty="0" smtClean="0">
                <a:solidFill>
                  <a:srgbClr val="FF0000"/>
                </a:solidFill>
                <a:latin typeface="Comic Sans MS"/>
                <a:cs typeface="Comic Sans MS"/>
              </a:rPr>
              <a:t>T</a:t>
            </a:r>
            <a:r>
              <a:rPr sz="2400" b="1" spc="4" dirty="0" smtClean="0">
                <a:solidFill>
                  <a:srgbClr val="FF0000"/>
                </a:solidFill>
                <a:latin typeface="Comic Sans MS"/>
                <a:cs typeface="Comic Sans MS"/>
              </a:rPr>
              <a:t>C</a:t>
            </a:r>
            <a:r>
              <a:rPr sz="2400" b="1" spc="0" dirty="0" smtClean="0">
                <a:solidFill>
                  <a:srgbClr val="FF0000"/>
                </a:solidFill>
                <a:latin typeface="Comic Sans MS"/>
                <a:cs typeface="Comic Sans MS"/>
              </a:rPr>
              <a:t>H</a:t>
            </a:r>
            <a:endParaRPr sz="2400">
              <a:latin typeface="Comic Sans MS"/>
              <a:cs typeface="Comic Sans MS"/>
            </a:endParaRPr>
          </a:p>
          <a:p>
            <a:pPr marL="413968" marR="1035">
              <a:lnSpc>
                <a:spcPct val="116129"/>
              </a:lnSpc>
              <a:spcBef>
                <a:spcPts val="540"/>
              </a:spcBef>
            </a:pPr>
            <a:r>
              <a:rPr sz="2450" b="1" spc="-9" dirty="0" smtClean="0">
                <a:latin typeface="Comic Sans MS"/>
                <a:cs typeface="Comic Sans MS"/>
              </a:rPr>
              <a:t>T</a:t>
            </a:r>
            <a:r>
              <a:rPr sz="2450" b="1" spc="14" dirty="0" smtClean="0">
                <a:latin typeface="Comic Sans MS"/>
                <a:cs typeface="Comic Sans MS"/>
              </a:rPr>
              <a:t>h</a:t>
            </a:r>
            <a:r>
              <a:rPr sz="2450" b="1" spc="0" dirty="0" smtClean="0">
                <a:latin typeface="Comic Sans MS"/>
                <a:cs typeface="Comic Sans MS"/>
              </a:rPr>
              <a:t>e</a:t>
            </a:r>
            <a:r>
              <a:rPr sz="2450" b="1" spc="-149" dirty="0" smtClean="0">
                <a:latin typeface="Comic Sans MS"/>
                <a:cs typeface="Comic Sans MS"/>
              </a:rPr>
              <a:t> </a:t>
            </a:r>
            <a:r>
              <a:rPr sz="2450" b="1" spc="0" dirty="0" smtClean="0">
                <a:latin typeface="Comic Sans MS"/>
                <a:cs typeface="Comic Sans MS"/>
              </a:rPr>
              <a:t>P</a:t>
            </a:r>
            <a:r>
              <a:rPr sz="2450" b="1" spc="4" dirty="0" smtClean="0">
                <a:latin typeface="Comic Sans MS"/>
                <a:cs typeface="Comic Sans MS"/>
              </a:rPr>
              <a:t>h</a:t>
            </a:r>
            <a:r>
              <a:rPr sz="2450" b="1" spc="-4" dirty="0" smtClean="0">
                <a:latin typeface="Comic Sans MS"/>
                <a:cs typeface="Comic Sans MS"/>
              </a:rPr>
              <a:t>i</a:t>
            </a:r>
            <a:r>
              <a:rPr sz="2450" b="1" spc="4" dirty="0" smtClean="0">
                <a:latin typeface="Comic Sans MS"/>
                <a:cs typeface="Comic Sans MS"/>
              </a:rPr>
              <a:t>la</a:t>
            </a:r>
            <a:r>
              <a:rPr sz="2450" b="1" spc="-9" dirty="0" smtClean="0">
                <a:latin typeface="Comic Sans MS"/>
                <a:cs typeface="Comic Sans MS"/>
              </a:rPr>
              <a:t>d</a:t>
            </a:r>
            <a:r>
              <a:rPr sz="2450" b="1" spc="-4" dirty="0" smtClean="0">
                <a:latin typeface="Comic Sans MS"/>
                <a:cs typeface="Comic Sans MS"/>
              </a:rPr>
              <a:t>e</a:t>
            </a:r>
            <a:r>
              <a:rPr sz="2450" b="1" spc="4" dirty="0" smtClean="0">
                <a:latin typeface="Comic Sans MS"/>
                <a:cs typeface="Comic Sans MS"/>
              </a:rPr>
              <a:t>l</a:t>
            </a:r>
            <a:r>
              <a:rPr sz="2450" b="1" spc="9" dirty="0" smtClean="0">
                <a:latin typeface="Comic Sans MS"/>
                <a:cs typeface="Comic Sans MS"/>
              </a:rPr>
              <a:t>p</a:t>
            </a:r>
            <a:r>
              <a:rPr sz="2450" b="1" spc="4" dirty="0" smtClean="0">
                <a:latin typeface="Comic Sans MS"/>
                <a:cs typeface="Comic Sans MS"/>
              </a:rPr>
              <a:t>h</a:t>
            </a:r>
            <a:r>
              <a:rPr sz="2450" b="1" spc="-4" dirty="0" smtClean="0">
                <a:latin typeface="Comic Sans MS"/>
                <a:cs typeface="Comic Sans MS"/>
              </a:rPr>
              <a:t>i</a:t>
            </a:r>
            <a:r>
              <a:rPr sz="2450" b="1" spc="0" dirty="0" smtClean="0">
                <a:latin typeface="Comic Sans MS"/>
                <a:cs typeface="Comic Sans MS"/>
              </a:rPr>
              <a:t>a</a:t>
            </a:r>
            <a:r>
              <a:rPr sz="2450" b="1" spc="-397" dirty="0" smtClean="0">
                <a:latin typeface="Comic Sans MS"/>
                <a:cs typeface="Comic Sans MS"/>
              </a:rPr>
              <a:t> </a:t>
            </a:r>
            <a:r>
              <a:rPr sz="2450" b="1" spc="0" dirty="0" smtClean="0">
                <a:latin typeface="Comic Sans MS"/>
                <a:cs typeface="Comic Sans MS"/>
              </a:rPr>
              <a:t>T</a:t>
            </a:r>
            <a:r>
              <a:rPr sz="2450" b="1" spc="-4" dirty="0" smtClean="0">
                <a:latin typeface="Comic Sans MS"/>
                <a:cs typeface="Comic Sans MS"/>
              </a:rPr>
              <a:t>ru</a:t>
            </a:r>
            <a:r>
              <a:rPr sz="2450" b="1" spc="4" dirty="0" smtClean="0">
                <a:latin typeface="Comic Sans MS"/>
                <a:cs typeface="Comic Sans MS"/>
              </a:rPr>
              <a:t>m</a:t>
            </a:r>
            <a:r>
              <a:rPr sz="2450" b="1" spc="-4" dirty="0" smtClean="0">
                <a:latin typeface="Comic Sans MS"/>
                <a:cs typeface="Comic Sans MS"/>
              </a:rPr>
              <a:t>p</a:t>
            </a:r>
            <a:r>
              <a:rPr sz="2450" b="1" spc="9" dirty="0" smtClean="0">
                <a:latin typeface="Comic Sans MS"/>
                <a:cs typeface="Comic Sans MS"/>
              </a:rPr>
              <a:t>e</a:t>
            </a:r>
            <a:r>
              <a:rPr sz="2450" b="1" spc="0" dirty="0" smtClean="0">
                <a:latin typeface="Comic Sans MS"/>
                <a:cs typeface="Comic Sans MS"/>
              </a:rPr>
              <a:t>t</a:t>
            </a:r>
            <a:endParaRPr sz="2450">
              <a:latin typeface="Comic Sans MS"/>
              <a:cs typeface="Comic Sans MS"/>
            </a:endParaRPr>
          </a:p>
          <a:p>
            <a:pPr marL="2304999" marR="19233">
              <a:lnSpc>
                <a:spcPts val="3245"/>
              </a:lnSpc>
              <a:spcBef>
                <a:spcPts val="733"/>
              </a:spcBef>
              <a:tabLst>
                <a:tab pos="3429000" algn="l"/>
              </a:tabLst>
            </a:pPr>
            <a:r>
              <a:rPr sz="2400" b="1" spc="-4" dirty="0" smtClean="0">
                <a:latin typeface="Comic Sans MS"/>
                <a:cs typeface="Comic Sans MS"/>
              </a:rPr>
              <a:t>A</a:t>
            </a:r>
            <a:r>
              <a:rPr sz="2400" b="1" spc="0" dirty="0" smtClean="0">
                <a:latin typeface="Comic Sans MS"/>
                <a:cs typeface="Comic Sans MS"/>
              </a:rPr>
              <a:t>u</a:t>
            </a:r>
            <a:r>
              <a:rPr sz="2400" b="1" spc="-4" dirty="0" smtClean="0">
                <a:latin typeface="Comic Sans MS"/>
                <a:cs typeface="Comic Sans MS"/>
              </a:rPr>
              <a:t>g</a:t>
            </a:r>
            <a:r>
              <a:rPr sz="2400" b="1" spc="0" dirty="0" smtClean="0">
                <a:latin typeface="Comic Sans MS"/>
                <a:cs typeface="Comic Sans MS"/>
              </a:rPr>
              <a:t>u</a:t>
            </a:r>
            <a:r>
              <a:rPr sz="2400" b="1" spc="4" dirty="0" smtClean="0">
                <a:latin typeface="Comic Sans MS"/>
                <a:cs typeface="Comic Sans MS"/>
              </a:rPr>
              <a:t>s</a:t>
            </a:r>
            <a:r>
              <a:rPr sz="2400" b="1" spc="0" dirty="0" smtClean="0">
                <a:latin typeface="Comic Sans MS"/>
                <a:cs typeface="Comic Sans MS"/>
              </a:rPr>
              <a:t>t	</a:t>
            </a:r>
            <a:r>
              <a:rPr sz="2400" b="1" spc="-4" dirty="0" smtClean="0">
                <a:latin typeface="Comic Sans MS"/>
                <a:cs typeface="Comic Sans MS"/>
              </a:rPr>
              <a:t>2</a:t>
            </a:r>
            <a:r>
              <a:rPr sz="2400" b="1" spc="4" dirty="0" smtClean="0">
                <a:latin typeface="Comic Sans MS"/>
                <a:cs typeface="Comic Sans MS"/>
              </a:rPr>
              <a:t>0</a:t>
            </a:r>
            <a:r>
              <a:rPr sz="2400" b="1" spc="-4" dirty="0" smtClean="0">
                <a:latin typeface="Comic Sans MS"/>
                <a:cs typeface="Comic Sans MS"/>
              </a:rPr>
              <a:t>0</a:t>
            </a:r>
            <a:r>
              <a:rPr sz="2400" b="1" spc="0" dirty="0" smtClean="0">
                <a:latin typeface="Comic Sans MS"/>
                <a:cs typeface="Comic Sans MS"/>
              </a:rPr>
              <a:t>5</a:t>
            </a:r>
            <a:endParaRPr sz="2400">
              <a:latin typeface="Comic Sans MS"/>
              <a:cs typeface="Comic Sans MS"/>
            </a:endParaRPr>
          </a:p>
        </p:txBody>
      </p:sp>
    </p:spTree>
    <p:extLst>
      <p:ext uri="{BB962C8B-B14F-4D97-AF65-F5344CB8AC3E}">
        <p14:creationId xmlns:p14="http://schemas.microsoft.com/office/powerpoint/2010/main" val="404791479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7814309" y="111759"/>
            <a:ext cx="1130300" cy="2043430"/>
          </a:xfrm>
          <a:custGeom>
            <a:avLst/>
            <a:gdLst/>
            <a:ahLst/>
            <a:cxnLst/>
            <a:rect l="l" t="t" r="r" b="b"/>
            <a:pathLst>
              <a:path w="1130300" h="2043430">
                <a:moveTo>
                  <a:pt x="114300" y="0"/>
                </a:moveTo>
                <a:lnTo>
                  <a:pt x="0" y="60960"/>
                </a:lnTo>
                <a:lnTo>
                  <a:pt x="758190" y="1720850"/>
                </a:lnTo>
                <a:lnTo>
                  <a:pt x="923290" y="1845310"/>
                </a:lnTo>
                <a:lnTo>
                  <a:pt x="1087120" y="2034540"/>
                </a:lnTo>
                <a:lnTo>
                  <a:pt x="1130300" y="2043430"/>
                </a:lnTo>
                <a:lnTo>
                  <a:pt x="1061720" y="1803400"/>
                </a:lnTo>
                <a:lnTo>
                  <a:pt x="1084580" y="1649730"/>
                </a:lnTo>
                <a:lnTo>
                  <a:pt x="341630" y="10160"/>
                </a:lnTo>
                <a:lnTo>
                  <a:pt x="114300" y="0"/>
                </a:lnTo>
                <a:close/>
              </a:path>
            </a:pathLst>
          </a:custGeom>
          <a:solidFill>
            <a:srgbClr val="6F3CF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7866379" y="231139"/>
            <a:ext cx="972820" cy="1530349"/>
          </a:xfrm>
          <a:custGeom>
            <a:avLst/>
            <a:gdLst/>
            <a:ahLst/>
            <a:cxnLst/>
            <a:rect l="l" t="t" r="r" b="b"/>
            <a:pathLst>
              <a:path w="972820" h="1530349">
                <a:moveTo>
                  <a:pt x="340360" y="0"/>
                </a:moveTo>
                <a:lnTo>
                  <a:pt x="90170" y="33019"/>
                </a:lnTo>
                <a:lnTo>
                  <a:pt x="0" y="74929"/>
                </a:lnTo>
                <a:lnTo>
                  <a:pt x="662940" y="1530349"/>
                </a:lnTo>
                <a:lnTo>
                  <a:pt x="797560" y="1416049"/>
                </a:lnTo>
                <a:lnTo>
                  <a:pt x="972820" y="1394459"/>
                </a:lnTo>
                <a:lnTo>
                  <a:pt x="340360" y="0"/>
                </a:lnTo>
                <a:close/>
              </a:path>
            </a:pathLst>
          </a:custGeom>
          <a:solidFill>
            <a:srgbClr val="FFB7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8680449" y="4159250"/>
            <a:ext cx="325120" cy="2265680"/>
          </a:xfrm>
          <a:custGeom>
            <a:avLst/>
            <a:gdLst/>
            <a:ahLst/>
            <a:cxnLst/>
            <a:rect l="l" t="t" r="r" b="b"/>
            <a:pathLst>
              <a:path w="325120" h="2265679">
                <a:moveTo>
                  <a:pt x="325120" y="0"/>
                </a:moveTo>
                <a:lnTo>
                  <a:pt x="241300" y="292100"/>
                </a:lnTo>
                <a:lnTo>
                  <a:pt x="143509" y="417830"/>
                </a:lnTo>
                <a:lnTo>
                  <a:pt x="33020" y="494030"/>
                </a:lnTo>
                <a:lnTo>
                  <a:pt x="0" y="655319"/>
                </a:lnTo>
                <a:lnTo>
                  <a:pt x="12700" y="801369"/>
                </a:lnTo>
                <a:lnTo>
                  <a:pt x="143509" y="1099820"/>
                </a:lnTo>
                <a:lnTo>
                  <a:pt x="172720" y="1211580"/>
                </a:lnTo>
                <a:lnTo>
                  <a:pt x="156209" y="1289050"/>
                </a:lnTo>
                <a:lnTo>
                  <a:pt x="76200" y="1351280"/>
                </a:lnTo>
                <a:lnTo>
                  <a:pt x="54609" y="1435100"/>
                </a:lnTo>
                <a:lnTo>
                  <a:pt x="76200" y="1560830"/>
                </a:lnTo>
                <a:lnTo>
                  <a:pt x="168909" y="1762760"/>
                </a:lnTo>
                <a:lnTo>
                  <a:pt x="190500" y="1930400"/>
                </a:lnTo>
                <a:lnTo>
                  <a:pt x="165100" y="2042160"/>
                </a:lnTo>
                <a:lnTo>
                  <a:pt x="33020" y="2189480"/>
                </a:lnTo>
                <a:lnTo>
                  <a:pt x="41909" y="2265680"/>
                </a:lnTo>
                <a:lnTo>
                  <a:pt x="143509" y="2180590"/>
                </a:lnTo>
                <a:lnTo>
                  <a:pt x="223520" y="2076450"/>
                </a:lnTo>
                <a:lnTo>
                  <a:pt x="257809" y="1882139"/>
                </a:lnTo>
                <a:lnTo>
                  <a:pt x="220979" y="1700530"/>
                </a:lnTo>
                <a:lnTo>
                  <a:pt x="130809" y="1511300"/>
                </a:lnTo>
                <a:lnTo>
                  <a:pt x="127000" y="1421130"/>
                </a:lnTo>
                <a:lnTo>
                  <a:pt x="228600" y="1323340"/>
                </a:lnTo>
                <a:lnTo>
                  <a:pt x="223520" y="1149350"/>
                </a:lnTo>
                <a:lnTo>
                  <a:pt x="114300" y="877569"/>
                </a:lnTo>
                <a:lnTo>
                  <a:pt x="67309" y="723900"/>
                </a:lnTo>
                <a:lnTo>
                  <a:pt x="72390" y="577850"/>
                </a:lnTo>
                <a:lnTo>
                  <a:pt x="165100" y="521969"/>
                </a:lnTo>
                <a:lnTo>
                  <a:pt x="250190" y="424180"/>
                </a:lnTo>
                <a:lnTo>
                  <a:pt x="313690" y="264160"/>
                </a:lnTo>
                <a:lnTo>
                  <a:pt x="325120" y="0"/>
                </a:lnTo>
                <a:close/>
              </a:path>
            </a:pathLst>
          </a:custGeom>
          <a:solidFill>
            <a:srgbClr val="6F3CF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40139" y="2115820"/>
            <a:ext cx="326389" cy="2592069"/>
          </a:xfrm>
          <a:custGeom>
            <a:avLst/>
            <a:gdLst/>
            <a:ahLst/>
            <a:cxnLst/>
            <a:rect l="l" t="t" r="r" b="b"/>
            <a:pathLst>
              <a:path w="326389" h="2592069">
                <a:moveTo>
                  <a:pt x="326389" y="0"/>
                </a:moveTo>
                <a:lnTo>
                  <a:pt x="241300" y="335279"/>
                </a:lnTo>
                <a:lnTo>
                  <a:pt x="144779" y="478789"/>
                </a:lnTo>
                <a:lnTo>
                  <a:pt x="34289" y="566419"/>
                </a:lnTo>
                <a:lnTo>
                  <a:pt x="0" y="749300"/>
                </a:lnTo>
                <a:lnTo>
                  <a:pt x="13969" y="916939"/>
                </a:lnTo>
                <a:lnTo>
                  <a:pt x="144779" y="1259839"/>
                </a:lnTo>
                <a:lnTo>
                  <a:pt x="173989" y="1386839"/>
                </a:lnTo>
                <a:lnTo>
                  <a:pt x="157479" y="1475739"/>
                </a:lnTo>
                <a:lnTo>
                  <a:pt x="77469" y="1545589"/>
                </a:lnTo>
                <a:lnTo>
                  <a:pt x="55879" y="1643379"/>
                </a:lnTo>
                <a:lnTo>
                  <a:pt x="77469" y="1786889"/>
                </a:lnTo>
                <a:lnTo>
                  <a:pt x="170179" y="2018029"/>
                </a:lnTo>
                <a:lnTo>
                  <a:pt x="191769" y="2208529"/>
                </a:lnTo>
                <a:lnTo>
                  <a:pt x="166369" y="2338069"/>
                </a:lnTo>
                <a:lnTo>
                  <a:pt x="34289" y="2505710"/>
                </a:lnTo>
                <a:lnTo>
                  <a:pt x="43179" y="2592069"/>
                </a:lnTo>
                <a:lnTo>
                  <a:pt x="144779" y="2495549"/>
                </a:lnTo>
                <a:lnTo>
                  <a:pt x="224789" y="2376169"/>
                </a:lnTo>
                <a:lnTo>
                  <a:pt x="259079" y="2153919"/>
                </a:lnTo>
                <a:lnTo>
                  <a:pt x="220979" y="1946909"/>
                </a:lnTo>
                <a:lnTo>
                  <a:pt x="132079" y="1731009"/>
                </a:lnTo>
                <a:lnTo>
                  <a:pt x="127000" y="1626869"/>
                </a:lnTo>
                <a:lnTo>
                  <a:pt x="229869" y="1515109"/>
                </a:lnTo>
                <a:lnTo>
                  <a:pt x="224789" y="1315719"/>
                </a:lnTo>
                <a:lnTo>
                  <a:pt x="115569" y="1004569"/>
                </a:lnTo>
                <a:lnTo>
                  <a:pt x="68579" y="828039"/>
                </a:lnTo>
                <a:lnTo>
                  <a:pt x="72389" y="660400"/>
                </a:lnTo>
                <a:lnTo>
                  <a:pt x="166369" y="596900"/>
                </a:lnTo>
                <a:lnTo>
                  <a:pt x="251459" y="485139"/>
                </a:lnTo>
                <a:lnTo>
                  <a:pt x="313689" y="303529"/>
                </a:lnTo>
                <a:lnTo>
                  <a:pt x="326389" y="0"/>
                </a:lnTo>
                <a:close/>
              </a:path>
            </a:pathLst>
          </a:custGeom>
          <a:solidFill>
            <a:srgbClr val="6F3CF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491219" y="1775459"/>
            <a:ext cx="341629" cy="354329"/>
          </a:xfrm>
          <a:custGeom>
            <a:avLst/>
            <a:gdLst/>
            <a:ahLst/>
            <a:cxnLst/>
            <a:rect l="l" t="t" r="r" b="b"/>
            <a:pathLst>
              <a:path w="341629" h="354329">
                <a:moveTo>
                  <a:pt x="25400" y="0"/>
                </a:moveTo>
                <a:lnTo>
                  <a:pt x="0" y="41910"/>
                </a:lnTo>
                <a:lnTo>
                  <a:pt x="152400" y="153669"/>
                </a:lnTo>
                <a:lnTo>
                  <a:pt x="330200" y="354329"/>
                </a:lnTo>
                <a:lnTo>
                  <a:pt x="341629" y="323850"/>
                </a:lnTo>
                <a:lnTo>
                  <a:pt x="189229" y="137160"/>
                </a:lnTo>
                <a:lnTo>
                  <a:pt x="2540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7852409" y="102870"/>
            <a:ext cx="280670" cy="146050"/>
          </a:xfrm>
          <a:custGeom>
            <a:avLst/>
            <a:gdLst/>
            <a:ahLst/>
            <a:cxnLst/>
            <a:rect l="l" t="t" r="r" b="b"/>
            <a:pathLst>
              <a:path w="280670" h="146050">
                <a:moveTo>
                  <a:pt x="210820" y="0"/>
                </a:moveTo>
                <a:lnTo>
                  <a:pt x="91440" y="33020"/>
                </a:lnTo>
                <a:lnTo>
                  <a:pt x="196850" y="59689"/>
                </a:lnTo>
                <a:lnTo>
                  <a:pt x="39370" y="109220"/>
                </a:lnTo>
                <a:lnTo>
                  <a:pt x="0" y="146050"/>
                </a:lnTo>
                <a:lnTo>
                  <a:pt x="156210" y="113029"/>
                </a:lnTo>
                <a:lnTo>
                  <a:pt x="280670" y="105409"/>
                </a:lnTo>
                <a:lnTo>
                  <a:pt x="2108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8054339" y="520700"/>
            <a:ext cx="372109" cy="715010"/>
          </a:xfrm>
          <a:custGeom>
            <a:avLst/>
            <a:gdLst/>
            <a:ahLst/>
            <a:cxnLst/>
            <a:rect l="l" t="t" r="r" b="b"/>
            <a:pathLst>
              <a:path w="372109" h="715010">
                <a:moveTo>
                  <a:pt x="21589" y="87629"/>
                </a:moveTo>
                <a:lnTo>
                  <a:pt x="43179" y="278129"/>
                </a:lnTo>
                <a:lnTo>
                  <a:pt x="149859" y="520700"/>
                </a:lnTo>
                <a:lnTo>
                  <a:pt x="264159" y="688339"/>
                </a:lnTo>
                <a:lnTo>
                  <a:pt x="336550" y="715010"/>
                </a:lnTo>
                <a:lnTo>
                  <a:pt x="363812" y="656589"/>
                </a:lnTo>
                <a:lnTo>
                  <a:pt x="297179" y="656589"/>
                </a:lnTo>
                <a:lnTo>
                  <a:pt x="224789" y="591820"/>
                </a:lnTo>
                <a:lnTo>
                  <a:pt x="100329" y="345439"/>
                </a:lnTo>
                <a:lnTo>
                  <a:pt x="21589" y="87629"/>
                </a:lnTo>
                <a:close/>
              </a:path>
              <a:path w="372109" h="715010">
                <a:moveTo>
                  <a:pt x="104227" y="39370"/>
                </a:moveTo>
                <a:lnTo>
                  <a:pt x="50800" y="39370"/>
                </a:lnTo>
                <a:lnTo>
                  <a:pt x="138429" y="152400"/>
                </a:lnTo>
                <a:lnTo>
                  <a:pt x="229869" y="316229"/>
                </a:lnTo>
                <a:lnTo>
                  <a:pt x="306069" y="544829"/>
                </a:lnTo>
                <a:lnTo>
                  <a:pt x="297179" y="656589"/>
                </a:lnTo>
                <a:lnTo>
                  <a:pt x="363812" y="656589"/>
                </a:lnTo>
                <a:lnTo>
                  <a:pt x="372109" y="638810"/>
                </a:lnTo>
                <a:lnTo>
                  <a:pt x="320039" y="439420"/>
                </a:lnTo>
                <a:lnTo>
                  <a:pt x="220979" y="214629"/>
                </a:lnTo>
                <a:lnTo>
                  <a:pt x="139700" y="73660"/>
                </a:lnTo>
                <a:lnTo>
                  <a:pt x="104227" y="39370"/>
                </a:lnTo>
                <a:close/>
              </a:path>
              <a:path w="372109" h="715010">
                <a:moveTo>
                  <a:pt x="63500" y="0"/>
                </a:moveTo>
                <a:lnTo>
                  <a:pt x="3809" y="0"/>
                </a:lnTo>
                <a:lnTo>
                  <a:pt x="0" y="67310"/>
                </a:lnTo>
                <a:lnTo>
                  <a:pt x="50800" y="39370"/>
                </a:lnTo>
                <a:lnTo>
                  <a:pt x="104227" y="39370"/>
                </a:lnTo>
                <a:lnTo>
                  <a:pt x="6350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7772399" y="270509"/>
            <a:ext cx="681990" cy="1480820"/>
          </a:xfrm>
          <a:custGeom>
            <a:avLst/>
            <a:gdLst/>
            <a:ahLst/>
            <a:cxnLst/>
            <a:rect l="l" t="t" r="r" b="b"/>
            <a:pathLst>
              <a:path w="681990" h="1480820">
                <a:moveTo>
                  <a:pt x="0" y="0"/>
                </a:moveTo>
                <a:lnTo>
                  <a:pt x="668020" y="1480820"/>
                </a:lnTo>
                <a:lnTo>
                  <a:pt x="681990" y="1394460"/>
                </a:lnTo>
                <a:lnTo>
                  <a:pt x="41909" y="127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7729219" y="39369"/>
            <a:ext cx="1168400" cy="2086609"/>
          </a:xfrm>
          <a:custGeom>
            <a:avLst/>
            <a:gdLst/>
            <a:ahLst/>
            <a:cxnLst/>
            <a:rect l="l" t="t" r="r" b="b"/>
            <a:pathLst>
              <a:path w="1168400" h="2086609">
                <a:moveTo>
                  <a:pt x="1104354" y="1868169"/>
                </a:moveTo>
                <a:lnTo>
                  <a:pt x="1060450" y="1868169"/>
                </a:lnTo>
                <a:lnTo>
                  <a:pt x="1111250" y="2030729"/>
                </a:lnTo>
                <a:lnTo>
                  <a:pt x="1096009" y="2085339"/>
                </a:lnTo>
                <a:lnTo>
                  <a:pt x="1168400" y="2086609"/>
                </a:lnTo>
                <a:lnTo>
                  <a:pt x="1104354" y="1868169"/>
                </a:lnTo>
                <a:close/>
              </a:path>
              <a:path w="1168400" h="2086609">
                <a:moveTo>
                  <a:pt x="1112276" y="1739900"/>
                </a:moveTo>
                <a:lnTo>
                  <a:pt x="1040129" y="1739900"/>
                </a:lnTo>
                <a:lnTo>
                  <a:pt x="979170" y="1789429"/>
                </a:lnTo>
                <a:lnTo>
                  <a:pt x="1028700" y="1827529"/>
                </a:lnTo>
                <a:lnTo>
                  <a:pt x="914400" y="1864359"/>
                </a:lnTo>
                <a:lnTo>
                  <a:pt x="958850" y="1897379"/>
                </a:lnTo>
                <a:lnTo>
                  <a:pt x="1060450" y="1868169"/>
                </a:lnTo>
                <a:lnTo>
                  <a:pt x="1104354" y="1868169"/>
                </a:lnTo>
                <a:lnTo>
                  <a:pt x="1097279" y="1844039"/>
                </a:lnTo>
                <a:lnTo>
                  <a:pt x="1112276" y="1739900"/>
                </a:lnTo>
                <a:close/>
              </a:path>
              <a:path w="1168400" h="2086609">
                <a:moveTo>
                  <a:pt x="1071019" y="1577339"/>
                </a:moveTo>
                <a:lnTo>
                  <a:pt x="877570" y="1577339"/>
                </a:lnTo>
                <a:lnTo>
                  <a:pt x="998220" y="1597659"/>
                </a:lnTo>
                <a:lnTo>
                  <a:pt x="815339" y="1675129"/>
                </a:lnTo>
                <a:lnTo>
                  <a:pt x="748029" y="1774189"/>
                </a:lnTo>
                <a:lnTo>
                  <a:pt x="975359" y="1677669"/>
                </a:lnTo>
                <a:lnTo>
                  <a:pt x="1116672" y="1677669"/>
                </a:lnTo>
                <a:lnTo>
                  <a:pt x="1071019" y="1577339"/>
                </a:lnTo>
                <a:close/>
              </a:path>
              <a:path w="1168400" h="2086609">
                <a:moveTo>
                  <a:pt x="1116672" y="1677669"/>
                </a:moveTo>
                <a:lnTo>
                  <a:pt x="975359" y="1677669"/>
                </a:lnTo>
                <a:lnTo>
                  <a:pt x="934720" y="1747519"/>
                </a:lnTo>
                <a:lnTo>
                  <a:pt x="1040129" y="1739900"/>
                </a:lnTo>
                <a:lnTo>
                  <a:pt x="1112276" y="1739900"/>
                </a:lnTo>
                <a:lnTo>
                  <a:pt x="1120139" y="1685289"/>
                </a:lnTo>
                <a:lnTo>
                  <a:pt x="1116672" y="1677669"/>
                </a:lnTo>
                <a:close/>
              </a:path>
              <a:path w="1168400" h="2086609">
                <a:moveTo>
                  <a:pt x="381020" y="60959"/>
                </a:moveTo>
                <a:lnTo>
                  <a:pt x="130809" y="60959"/>
                </a:lnTo>
                <a:lnTo>
                  <a:pt x="322579" y="63500"/>
                </a:lnTo>
                <a:lnTo>
                  <a:pt x="972820" y="1499869"/>
                </a:lnTo>
                <a:lnTo>
                  <a:pt x="822959" y="1558289"/>
                </a:lnTo>
                <a:lnTo>
                  <a:pt x="750570" y="1638300"/>
                </a:lnTo>
                <a:lnTo>
                  <a:pt x="877570" y="1577339"/>
                </a:lnTo>
                <a:lnTo>
                  <a:pt x="1071019" y="1577339"/>
                </a:lnTo>
                <a:lnTo>
                  <a:pt x="381020" y="60959"/>
                </a:lnTo>
                <a:close/>
              </a:path>
              <a:path w="1168400" h="2086609">
                <a:moveTo>
                  <a:pt x="127000" y="0"/>
                </a:moveTo>
                <a:lnTo>
                  <a:pt x="0" y="96520"/>
                </a:lnTo>
                <a:lnTo>
                  <a:pt x="130809" y="60959"/>
                </a:lnTo>
                <a:lnTo>
                  <a:pt x="381020" y="60959"/>
                </a:lnTo>
                <a:lnTo>
                  <a:pt x="361950" y="19050"/>
                </a:lnTo>
                <a:lnTo>
                  <a:pt x="12700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8392159" y="1452879"/>
            <a:ext cx="302260" cy="142240"/>
          </a:xfrm>
          <a:custGeom>
            <a:avLst/>
            <a:gdLst/>
            <a:ahLst/>
            <a:cxnLst/>
            <a:rect l="l" t="t" r="r" b="b"/>
            <a:pathLst>
              <a:path w="302260" h="142240">
                <a:moveTo>
                  <a:pt x="285750" y="0"/>
                </a:moveTo>
                <a:lnTo>
                  <a:pt x="152400" y="11430"/>
                </a:lnTo>
                <a:lnTo>
                  <a:pt x="0" y="107950"/>
                </a:lnTo>
                <a:lnTo>
                  <a:pt x="29210" y="142240"/>
                </a:lnTo>
                <a:lnTo>
                  <a:pt x="102870" y="71120"/>
                </a:lnTo>
                <a:lnTo>
                  <a:pt x="302260" y="29210"/>
                </a:lnTo>
                <a:lnTo>
                  <a:pt x="2857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8322309" y="1310640"/>
            <a:ext cx="320040" cy="154939"/>
          </a:xfrm>
          <a:custGeom>
            <a:avLst/>
            <a:gdLst/>
            <a:ahLst/>
            <a:cxnLst/>
            <a:rect l="l" t="t" r="r" b="b"/>
            <a:pathLst>
              <a:path w="320040" h="154939">
                <a:moveTo>
                  <a:pt x="290830" y="0"/>
                </a:moveTo>
                <a:lnTo>
                  <a:pt x="135890" y="31750"/>
                </a:lnTo>
                <a:lnTo>
                  <a:pt x="0" y="105410"/>
                </a:lnTo>
                <a:lnTo>
                  <a:pt x="17780" y="154939"/>
                </a:lnTo>
                <a:lnTo>
                  <a:pt x="132080" y="69850"/>
                </a:lnTo>
                <a:lnTo>
                  <a:pt x="320040" y="62230"/>
                </a:lnTo>
                <a:lnTo>
                  <a:pt x="29083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7890509" y="372109"/>
            <a:ext cx="330200" cy="148589"/>
          </a:xfrm>
          <a:custGeom>
            <a:avLst/>
            <a:gdLst/>
            <a:ahLst/>
            <a:cxnLst/>
            <a:rect l="l" t="t" r="r" b="b"/>
            <a:pathLst>
              <a:path w="330200" h="148589">
                <a:moveTo>
                  <a:pt x="302260" y="0"/>
                </a:moveTo>
                <a:lnTo>
                  <a:pt x="121920" y="26669"/>
                </a:lnTo>
                <a:lnTo>
                  <a:pt x="0" y="105410"/>
                </a:lnTo>
                <a:lnTo>
                  <a:pt x="21590" y="148589"/>
                </a:lnTo>
                <a:lnTo>
                  <a:pt x="125730" y="68579"/>
                </a:lnTo>
                <a:lnTo>
                  <a:pt x="330200" y="55879"/>
                </a:lnTo>
                <a:lnTo>
                  <a:pt x="3022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7834629" y="260350"/>
            <a:ext cx="325120" cy="151129"/>
          </a:xfrm>
          <a:custGeom>
            <a:avLst/>
            <a:gdLst/>
            <a:ahLst/>
            <a:cxnLst/>
            <a:rect l="l" t="t" r="r" b="b"/>
            <a:pathLst>
              <a:path w="325120" h="151129">
                <a:moveTo>
                  <a:pt x="300990" y="0"/>
                </a:moveTo>
                <a:lnTo>
                  <a:pt x="87629" y="41909"/>
                </a:lnTo>
                <a:lnTo>
                  <a:pt x="0" y="107950"/>
                </a:lnTo>
                <a:lnTo>
                  <a:pt x="29210" y="151129"/>
                </a:lnTo>
                <a:lnTo>
                  <a:pt x="114300" y="78740"/>
                </a:lnTo>
                <a:lnTo>
                  <a:pt x="325120" y="40640"/>
                </a:lnTo>
                <a:lnTo>
                  <a:pt x="30099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7730489" y="133349"/>
            <a:ext cx="67309" cy="152400"/>
          </a:xfrm>
          <a:custGeom>
            <a:avLst/>
            <a:gdLst/>
            <a:ahLst/>
            <a:cxnLst/>
            <a:rect l="l" t="t" r="r" b="b"/>
            <a:pathLst>
              <a:path w="67309" h="152400">
                <a:moveTo>
                  <a:pt x="0" y="0"/>
                </a:moveTo>
                <a:lnTo>
                  <a:pt x="67309" y="152400"/>
                </a:lnTo>
              </a:path>
            </a:pathLst>
          </a:custGeom>
          <a:ln w="38097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38100" y="5563869"/>
            <a:ext cx="1729739" cy="1031240"/>
          </a:xfrm>
          <a:custGeom>
            <a:avLst/>
            <a:gdLst/>
            <a:ahLst/>
            <a:cxnLst/>
            <a:rect l="l" t="t" r="r" b="b"/>
            <a:pathLst>
              <a:path w="1729739" h="1031240">
                <a:moveTo>
                  <a:pt x="1255712" y="996949"/>
                </a:moveTo>
                <a:lnTo>
                  <a:pt x="1094740" y="996949"/>
                </a:lnTo>
                <a:lnTo>
                  <a:pt x="1247140" y="1031239"/>
                </a:lnTo>
                <a:lnTo>
                  <a:pt x="1259840" y="1000759"/>
                </a:lnTo>
                <a:lnTo>
                  <a:pt x="1255712" y="996949"/>
                </a:lnTo>
                <a:close/>
              </a:path>
              <a:path w="1729739" h="1031240">
                <a:moveTo>
                  <a:pt x="111760" y="372109"/>
                </a:moveTo>
                <a:lnTo>
                  <a:pt x="36830" y="403859"/>
                </a:lnTo>
                <a:lnTo>
                  <a:pt x="0" y="505459"/>
                </a:lnTo>
                <a:lnTo>
                  <a:pt x="43180" y="618489"/>
                </a:lnTo>
                <a:lnTo>
                  <a:pt x="904240" y="1022349"/>
                </a:lnTo>
                <a:lnTo>
                  <a:pt x="1094740" y="996949"/>
                </a:lnTo>
                <a:lnTo>
                  <a:pt x="1255712" y="996949"/>
                </a:lnTo>
                <a:lnTo>
                  <a:pt x="1127760" y="878839"/>
                </a:lnTo>
                <a:lnTo>
                  <a:pt x="1103210" y="706119"/>
                </a:lnTo>
                <a:lnTo>
                  <a:pt x="882650" y="706119"/>
                </a:lnTo>
                <a:lnTo>
                  <a:pt x="111760" y="372109"/>
                </a:lnTo>
                <a:close/>
              </a:path>
              <a:path w="1729739" h="1031240">
                <a:moveTo>
                  <a:pt x="861060" y="0"/>
                </a:moveTo>
                <a:lnTo>
                  <a:pt x="760730" y="22859"/>
                </a:lnTo>
                <a:lnTo>
                  <a:pt x="704850" y="83819"/>
                </a:lnTo>
                <a:lnTo>
                  <a:pt x="744220" y="226059"/>
                </a:lnTo>
                <a:lnTo>
                  <a:pt x="524510" y="350519"/>
                </a:lnTo>
                <a:lnTo>
                  <a:pt x="781050" y="375919"/>
                </a:lnTo>
                <a:lnTo>
                  <a:pt x="882650" y="706119"/>
                </a:lnTo>
                <a:lnTo>
                  <a:pt x="1103210" y="706119"/>
                </a:lnTo>
                <a:lnTo>
                  <a:pt x="1056640" y="378459"/>
                </a:lnTo>
                <a:lnTo>
                  <a:pt x="1699260" y="261619"/>
                </a:lnTo>
                <a:lnTo>
                  <a:pt x="1727810" y="167639"/>
                </a:lnTo>
                <a:lnTo>
                  <a:pt x="1013460" y="167639"/>
                </a:lnTo>
                <a:lnTo>
                  <a:pt x="967740" y="25399"/>
                </a:lnTo>
                <a:lnTo>
                  <a:pt x="861060" y="0"/>
                </a:lnTo>
                <a:close/>
              </a:path>
              <a:path w="1729739" h="1031240">
                <a:moveTo>
                  <a:pt x="1666239" y="80009"/>
                </a:moveTo>
                <a:lnTo>
                  <a:pt x="1013460" y="167639"/>
                </a:lnTo>
                <a:lnTo>
                  <a:pt x="1727810" y="167639"/>
                </a:lnTo>
                <a:lnTo>
                  <a:pt x="1729739" y="161289"/>
                </a:lnTo>
                <a:lnTo>
                  <a:pt x="1666239" y="80009"/>
                </a:lnTo>
                <a:close/>
              </a:path>
            </a:pathLst>
          </a:custGeom>
          <a:solidFill>
            <a:srgbClr val="F7F7F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1621790" y="5687059"/>
            <a:ext cx="113029" cy="204470"/>
          </a:xfrm>
          <a:custGeom>
            <a:avLst/>
            <a:gdLst/>
            <a:ahLst/>
            <a:cxnLst/>
            <a:rect l="l" t="t" r="r" b="b"/>
            <a:pathLst>
              <a:path w="113029" h="204470">
                <a:moveTo>
                  <a:pt x="95249" y="0"/>
                </a:moveTo>
                <a:lnTo>
                  <a:pt x="0" y="5079"/>
                </a:lnTo>
                <a:lnTo>
                  <a:pt x="6349" y="204469"/>
                </a:lnTo>
                <a:lnTo>
                  <a:pt x="113029" y="184149"/>
                </a:lnTo>
                <a:lnTo>
                  <a:pt x="95249" y="0"/>
                </a:lnTo>
                <a:close/>
              </a:path>
            </a:pathLst>
          </a:custGeom>
          <a:solidFill>
            <a:srgbClr val="FFEE6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31750" y="5990589"/>
            <a:ext cx="1257300" cy="651510"/>
          </a:xfrm>
          <a:custGeom>
            <a:avLst/>
            <a:gdLst/>
            <a:ahLst/>
            <a:cxnLst/>
            <a:rect l="l" t="t" r="r" b="b"/>
            <a:pathLst>
              <a:path w="1257300" h="651509">
                <a:moveTo>
                  <a:pt x="1253370" y="624840"/>
                </a:moveTo>
                <a:lnTo>
                  <a:pt x="1070610" y="624840"/>
                </a:lnTo>
                <a:lnTo>
                  <a:pt x="1240790" y="651510"/>
                </a:lnTo>
                <a:lnTo>
                  <a:pt x="1257300" y="628650"/>
                </a:lnTo>
                <a:lnTo>
                  <a:pt x="1253370" y="624840"/>
                </a:lnTo>
                <a:close/>
              </a:path>
              <a:path w="1257300" h="651509">
                <a:moveTo>
                  <a:pt x="107950" y="0"/>
                </a:moveTo>
                <a:lnTo>
                  <a:pt x="35560" y="25400"/>
                </a:lnTo>
                <a:lnTo>
                  <a:pt x="0" y="119380"/>
                </a:lnTo>
                <a:lnTo>
                  <a:pt x="33019" y="236220"/>
                </a:lnTo>
                <a:lnTo>
                  <a:pt x="908050" y="643890"/>
                </a:lnTo>
                <a:lnTo>
                  <a:pt x="1070610" y="624840"/>
                </a:lnTo>
                <a:lnTo>
                  <a:pt x="1253370" y="624840"/>
                </a:lnTo>
                <a:lnTo>
                  <a:pt x="1131570" y="506730"/>
                </a:lnTo>
                <a:lnTo>
                  <a:pt x="1055370" y="411480"/>
                </a:lnTo>
                <a:lnTo>
                  <a:pt x="107950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204470" y="6045199"/>
            <a:ext cx="834389" cy="593090"/>
          </a:xfrm>
          <a:custGeom>
            <a:avLst/>
            <a:gdLst/>
            <a:ahLst/>
            <a:cxnLst/>
            <a:rect l="l" t="t" r="r" b="b"/>
            <a:pathLst>
              <a:path w="834389" h="593090">
                <a:moveTo>
                  <a:pt x="62229" y="0"/>
                </a:moveTo>
                <a:lnTo>
                  <a:pt x="0" y="100329"/>
                </a:lnTo>
                <a:lnTo>
                  <a:pt x="0" y="257809"/>
                </a:lnTo>
                <a:lnTo>
                  <a:pt x="732790" y="593090"/>
                </a:lnTo>
                <a:lnTo>
                  <a:pt x="746760" y="424180"/>
                </a:lnTo>
                <a:lnTo>
                  <a:pt x="834389" y="335280"/>
                </a:lnTo>
                <a:lnTo>
                  <a:pt x="62229" y="0"/>
                </a:lnTo>
                <a:close/>
              </a:path>
            </a:pathLst>
          </a:custGeom>
          <a:solidFill>
            <a:srgbClr val="FFB7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769619" y="5607049"/>
            <a:ext cx="214629" cy="193040"/>
          </a:xfrm>
          <a:custGeom>
            <a:avLst/>
            <a:gdLst/>
            <a:ahLst/>
            <a:cxnLst/>
            <a:rect l="l" t="t" r="r" b="b"/>
            <a:pathLst>
              <a:path w="214630" h="193039">
                <a:moveTo>
                  <a:pt x="125729" y="0"/>
                </a:moveTo>
                <a:lnTo>
                  <a:pt x="0" y="22859"/>
                </a:lnTo>
                <a:lnTo>
                  <a:pt x="25400" y="193040"/>
                </a:lnTo>
                <a:lnTo>
                  <a:pt x="129539" y="116840"/>
                </a:lnTo>
                <a:lnTo>
                  <a:pt x="214629" y="110490"/>
                </a:lnTo>
                <a:lnTo>
                  <a:pt x="198120" y="27940"/>
                </a:lnTo>
                <a:lnTo>
                  <a:pt x="125729" y="0"/>
                </a:lnTo>
                <a:close/>
              </a:path>
            </a:pathLst>
          </a:custGeom>
          <a:solidFill>
            <a:srgbClr val="00B1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1017270" y="6609079"/>
            <a:ext cx="120650" cy="177800"/>
          </a:xfrm>
          <a:custGeom>
            <a:avLst/>
            <a:gdLst/>
            <a:ahLst/>
            <a:cxnLst/>
            <a:rect l="l" t="t" r="r" b="b"/>
            <a:pathLst>
              <a:path w="120650" h="177800">
                <a:moveTo>
                  <a:pt x="57150" y="0"/>
                </a:moveTo>
                <a:lnTo>
                  <a:pt x="0" y="6350"/>
                </a:lnTo>
                <a:lnTo>
                  <a:pt x="120650" y="177800"/>
                </a:lnTo>
                <a:lnTo>
                  <a:pt x="120650" y="2540"/>
                </a:lnTo>
                <a:lnTo>
                  <a:pt x="57150" y="0"/>
                </a:lnTo>
                <a:close/>
              </a:path>
            </a:pathLst>
          </a:custGeom>
          <a:solidFill>
            <a:srgbClr val="00B1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800100" y="5726429"/>
            <a:ext cx="306069" cy="608329"/>
          </a:xfrm>
          <a:custGeom>
            <a:avLst/>
            <a:gdLst/>
            <a:ahLst/>
            <a:cxnLst/>
            <a:rect l="l" t="t" r="r" b="b"/>
            <a:pathLst>
              <a:path w="306069" h="608329">
                <a:moveTo>
                  <a:pt x="68580" y="0"/>
                </a:moveTo>
                <a:lnTo>
                  <a:pt x="0" y="62230"/>
                </a:lnTo>
                <a:lnTo>
                  <a:pt x="120650" y="538480"/>
                </a:lnTo>
                <a:lnTo>
                  <a:pt x="220980" y="572770"/>
                </a:lnTo>
                <a:lnTo>
                  <a:pt x="306069" y="608330"/>
                </a:lnTo>
                <a:lnTo>
                  <a:pt x="184150" y="3810"/>
                </a:lnTo>
                <a:lnTo>
                  <a:pt x="68580" y="0"/>
                </a:lnTo>
                <a:close/>
              </a:path>
            </a:pathLst>
          </a:custGeom>
          <a:solidFill>
            <a:srgbClr val="FFB7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1060449" y="5698489"/>
            <a:ext cx="577850" cy="276859"/>
          </a:xfrm>
          <a:custGeom>
            <a:avLst/>
            <a:gdLst/>
            <a:ahLst/>
            <a:cxnLst/>
            <a:rect l="l" t="t" r="r" b="b"/>
            <a:pathLst>
              <a:path w="577850" h="276860">
                <a:moveTo>
                  <a:pt x="548640" y="0"/>
                </a:moveTo>
                <a:lnTo>
                  <a:pt x="0" y="83820"/>
                </a:lnTo>
                <a:lnTo>
                  <a:pt x="21590" y="276860"/>
                </a:lnTo>
                <a:lnTo>
                  <a:pt x="567689" y="187960"/>
                </a:lnTo>
                <a:lnTo>
                  <a:pt x="577850" y="34290"/>
                </a:lnTo>
                <a:lnTo>
                  <a:pt x="548640" y="0"/>
                </a:lnTo>
                <a:close/>
              </a:path>
            </a:pathLst>
          </a:custGeom>
          <a:solidFill>
            <a:srgbClr val="FFB7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551179" y="5862319"/>
            <a:ext cx="247650" cy="106680"/>
          </a:xfrm>
          <a:custGeom>
            <a:avLst/>
            <a:gdLst/>
            <a:ahLst/>
            <a:cxnLst/>
            <a:rect l="l" t="t" r="r" b="b"/>
            <a:pathLst>
              <a:path w="247650" h="106679">
                <a:moveTo>
                  <a:pt x="215900" y="0"/>
                </a:moveTo>
                <a:lnTo>
                  <a:pt x="0" y="62229"/>
                </a:lnTo>
                <a:lnTo>
                  <a:pt x="247650" y="106679"/>
                </a:lnTo>
                <a:lnTo>
                  <a:pt x="215900" y="0"/>
                </a:lnTo>
                <a:close/>
              </a:path>
            </a:pathLst>
          </a:custGeom>
          <a:solidFill>
            <a:srgbClr val="FFEE6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791210" y="5694679"/>
            <a:ext cx="250190" cy="137159"/>
          </a:xfrm>
          <a:custGeom>
            <a:avLst/>
            <a:gdLst/>
            <a:ahLst/>
            <a:cxnLst/>
            <a:rect l="l" t="t" r="r" b="b"/>
            <a:pathLst>
              <a:path w="250190" h="137160">
                <a:moveTo>
                  <a:pt x="170180" y="0"/>
                </a:moveTo>
                <a:lnTo>
                  <a:pt x="91440" y="7620"/>
                </a:lnTo>
                <a:lnTo>
                  <a:pt x="0" y="83820"/>
                </a:lnTo>
                <a:lnTo>
                  <a:pt x="10160" y="137160"/>
                </a:lnTo>
                <a:lnTo>
                  <a:pt x="59690" y="78740"/>
                </a:lnTo>
                <a:lnTo>
                  <a:pt x="133350" y="52070"/>
                </a:lnTo>
                <a:lnTo>
                  <a:pt x="243998" y="52070"/>
                </a:lnTo>
                <a:lnTo>
                  <a:pt x="233680" y="20320"/>
                </a:lnTo>
                <a:lnTo>
                  <a:pt x="170180" y="0"/>
                </a:lnTo>
                <a:close/>
              </a:path>
              <a:path w="250190" h="137160">
                <a:moveTo>
                  <a:pt x="243998" y="52070"/>
                </a:moveTo>
                <a:lnTo>
                  <a:pt x="133350" y="52070"/>
                </a:lnTo>
                <a:lnTo>
                  <a:pt x="250190" y="71120"/>
                </a:lnTo>
                <a:lnTo>
                  <a:pt x="243998" y="5207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1009649" y="6567169"/>
            <a:ext cx="182880" cy="212090"/>
          </a:xfrm>
          <a:custGeom>
            <a:avLst/>
            <a:gdLst/>
            <a:ahLst/>
            <a:cxnLst/>
            <a:rect l="l" t="t" r="r" b="b"/>
            <a:pathLst>
              <a:path w="182880" h="212090">
                <a:moveTo>
                  <a:pt x="55880" y="2539"/>
                </a:moveTo>
                <a:lnTo>
                  <a:pt x="0" y="31749"/>
                </a:lnTo>
                <a:lnTo>
                  <a:pt x="127000" y="212089"/>
                </a:lnTo>
                <a:lnTo>
                  <a:pt x="182880" y="199389"/>
                </a:lnTo>
                <a:lnTo>
                  <a:pt x="181411" y="156209"/>
                </a:lnTo>
                <a:lnTo>
                  <a:pt x="142240" y="156209"/>
                </a:lnTo>
                <a:lnTo>
                  <a:pt x="55880" y="2539"/>
                </a:lnTo>
                <a:close/>
              </a:path>
              <a:path w="182880" h="212090">
                <a:moveTo>
                  <a:pt x="132080" y="0"/>
                </a:moveTo>
                <a:lnTo>
                  <a:pt x="142240" y="156209"/>
                </a:lnTo>
                <a:lnTo>
                  <a:pt x="181411" y="156209"/>
                </a:lnTo>
                <a:lnTo>
                  <a:pt x="176530" y="12699"/>
                </a:lnTo>
                <a:lnTo>
                  <a:pt x="13208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1593849" y="5654039"/>
            <a:ext cx="68580" cy="186690"/>
          </a:xfrm>
          <a:custGeom>
            <a:avLst/>
            <a:gdLst/>
            <a:ahLst/>
            <a:cxnLst/>
            <a:rect l="l" t="t" r="r" b="b"/>
            <a:pathLst>
              <a:path w="68580" h="186689">
                <a:moveTo>
                  <a:pt x="35560" y="0"/>
                </a:moveTo>
                <a:lnTo>
                  <a:pt x="0" y="15240"/>
                </a:lnTo>
                <a:lnTo>
                  <a:pt x="27940" y="73660"/>
                </a:lnTo>
                <a:lnTo>
                  <a:pt x="34289" y="123190"/>
                </a:lnTo>
                <a:lnTo>
                  <a:pt x="21590" y="186690"/>
                </a:lnTo>
                <a:lnTo>
                  <a:pt x="63500" y="175260"/>
                </a:lnTo>
                <a:lnTo>
                  <a:pt x="68580" y="92710"/>
                </a:lnTo>
                <a:lnTo>
                  <a:pt x="355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120649" y="5924549"/>
            <a:ext cx="944880" cy="397509"/>
          </a:xfrm>
          <a:custGeom>
            <a:avLst/>
            <a:gdLst/>
            <a:ahLst/>
            <a:cxnLst/>
            <a:rect l="l" t="t" r="r" b="b"/>
            <a:pathLst>
              <a:path w="944880" h="397510">
                <a:moveTo>
                  <a:pt x="78739" y="0"/>
                </a:moveTo>
                <a:lnTo>
                  <a:pt x="0" y="20319"/>
                </a:lnTo>
                <a:lnTo>
                  <a:pt x="854710" y="397509"/>
                </a:lnTo>
                <a:lnTo>
                  <a:pt x="944880" y="388620"/>
                </a:lnTo>
                <a:lnTo>
                  <a:pt x="787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412750" y="6168389"/>
            <a:ext cx="382711" cy="236219"/>
          </a:xfrm>
          <a:custGeom>
            <a:avLst/>
            <a:gdLst/>
            <a:ahLst/>
            <a:cxnLst/>
            <a:rect l="l" t="t" r="r" b="b"/>
            <a:pathLst>
              <a:path w="382711" h="236220">
                <a:moveTo>
                  <a:pt x="39370" y="63500"/>
                </a:moveTo>
                <a:lnTo>
                  <a:pt x="85090" y="129540"/>
                </a:lnTo>
                <a:lnTo>
                  <a:pt x="215900" y="214630"/>
                </a:lnTo>
                <a:lnTo>
                  <a:pt x="369570" y="236220"/>
                </a:lnTo>
                <a:lnTo>
                  <a:pt x="382711" y="193040"/>
                </a:lnTo>
                <a:lnTo>
                  <a:pt x="349250" y="193040"/>
                </a:lnTo>
                <a:lnTo>
                  <a:pt x="259079" y="182880"/>
                </a:lnTo>
                <a:lnTo>
                  <a:pt x="110490" y="115570"/>
                </a:lnTo>
                <a:lnTo>
                  <a:pt x="39370" y="63500"/>
                </a:lnTo>
                <a:close/>
              </a:path>
              <a:path w="382711" h="236220">
                <a:moveTo>
                  <a:pt x="0" y="0"/>
                </a:moveTo>
                <a:lnTo>
                  <a:pt x="11429" y="26670"/>
                </a:lnTo>
                <a:lnTo>
                  <a:pt x="127000" y="52070"/>
                </a:lnTo>
                <a:lnTo>
                  <a:pt x="256540" y="109220"/>
                </a:lnTo>
                <a:lnTo>
                  <a:pt x="349250" y="193040"/>
                </a:lnTo>
                <a:lnTo>
                  <a:pt x="382711" y="193040"/>
                </a:lnTo>
                <a:lnTo>
                  <a:pt x="387350" y="177800"/>
                </a:lnTo>
                <a:lnTo>
                  <a:pt x="312420" y="95250"/>
                </a:lnTo>
                <a:lnTo>
                  <a:pt x="134620" y="1397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896620" y="5841999"/>
            <a:ext cx="170180" cy="377190"/>
          </a:xfrm>
          <a:custGeom>
            <a:avLst/>
            <a:gdLst/>
            <a:ahLst/>
            <a:cxnLst/>
            <a:rect l="l" t="t" r="r" b="b"/>
            <a:pathLst>
              <a:path w="170180" h="377189">
                <a:moveTo>
                  <a:pt x="19050" y="0"/>
                </a:moveTo>
                <a:lnTo>
                  <a:pt x="0" y="44450"/>
                </a:lnTo>
                <a:lnTo>
                  <a:pt x="24130" y="271780"/>
                </a:lnTo>
                <a:lnTo>
                  <a:pt x="77470" y="377190"/>
                </a:lnTo>
                <a:lnTo>
                  <a:pt x="170180" y="355600"/>
                </a:lnTo>
                <a:lnTo>
                  <a:pt x="85090" y="257809"/>
                </a:lnTo>
                <a:lnTo>
                  <a:pt x="63500" y="151130"/>
                </a:lnTo>
                <a:lnTo>
                  <a:pt x="72390" y="19050"/>
                </a:lnTo>
                <a:lnTo>
                  <a:pt x="190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1061720" y="6426199"/>
            <a:ext cx="119380" cy="137160"/>
          </a:xfrm>
          <a:custGeom>
            <a:avLst/>
            <a:gdLst/>
            <a:ahLst/>
            <a:cxnLst/>
            <a:rect l="l" t="t" r="r" b="b"/>
            <a:pathLst>
              <a:path w="119380" h="137159">
                <a:moveTo>
                  <a:pt x="87630" y="0"/>
                </a:moveTo>
                <a:lnTo>
                  <a:pt x="31750" y="52070"/>
                </a:lnTo>
                <a:lnTo>
                  <a:pt x="0" y="137160"/>
                </a:lnTo>
                <a:lnTo>
                  <a:pt x="63500" y="127000"/>
                </a:lnTo>
                <a:lnTo>
                  <a:pt x="81280" y="67310"/>
                </a:lnTo>
                <a:lnTo>
                  <a:pt x="119380" y="21590"/>
                </a:lnTo>
                <a:lnTo>
                  <a:pt x="8763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7620" y="5918199"/>
            <a:ext cx="1337310" cy="698500"/>
          </a:xfrm>
          <a:custGeom>
            <a:avLst/>
            <a:gdLst/>
            <a:ahLst/>
            <a:cxnLst/>
            <a:rect l="l" t="t" r="r" b="b"/>
            <a:pathLst>
              <a:path w="1337310" h="698500">
                <a:moveTo>
                  <a:pt x="1316679" y="662940"/>
                </a:moveTo>
                <a:lnTo>
                  <a:pt x="1129030" y="662940"/>
                </a:lnTo>
                <a:lnTo>
                  <a:pt x="1282700" y="698500"/>
                </a:lnTo>
                <a:lnTo>
                  <a:pt x="1316679" y="662940"/>
                </a:lnTo>
                <a:close/>
              </a:path>
              <a:path w="1337310" h="698500">
                <a:moveTo>
                  <a:pt x="171450" y="0"/>
                </a:moveTo>
                <a:lnTo>
                  <a:pt x="123190" y="0"/>
                </a:lnTo>
                <a:lnTo>
                  <a:pt x="49530" y="40640"/>
                </a:lnTo>
                <a:lnTo>
                  <a:pt x="0" y="165100"/>
                </a:lnTo>
                <a:lnTo>
                  <a:pt x="53340" y="284480"/>
                </a:lnTo>
                <a:lnTo>
                  <a:pt x="938530" y="688340"/>
                </a:lnTo>
                <a:lnTo>
                  <a:pt x="1129030" y="662940"/>
                </a:lnTo>
                <a:lnTo>
                  <a:pt x="1316679" y="662940"/>
                </a:lnTo>
                <a:lnTo>
                  <a:pt x="1332455" y="646430"/>
                </a:lnTo>
                <a:lnTo>
                  <a:pt x="967740" y="646430"/>
                </a:lnTo>
                <a:lnTo>
                  <a:pt x="971808" y="627380"/>
                </a:lnTo>
                <a:lnTo>
                  <a:pt x="904240" y="627380"/>
                </a:lnTo>
                <a:lnTo>
                  <a:pt x="85090" y="245109"/>
                </a:lnTo>
                <a:lnTo>
                  <a:pt x="63500" y="170179"/>
                </a:lnTo>
                <a:lnTo>
                  <a:pt x="81280" y="74930"/>
                </a:lnTo>
                <a:lnTo>
                  <a:pt x="171450" y="0"/>
                </a:lnTo>
                <a:close/>
              </a:path>
              <a:path w="1337310" h="698500">
                <a:moveTo>
                  <a:pt x="1121410" y="624840"/>
                </a:moveTo>
                <a:lnTo>
                  <a:pt x="967740" y="646430"/>
                </a:lnTo>
                <a:lnTo>
                  <a:pt x="1332455" y="646430"/>
                </a:lnTo>
                <a:lnTo>
                  <a:pt x="1336096" y="642620"/>
                </a:lnTo>
                <a:lnTo>
                  <a:pt x="1252220" y="642620"/>
                </a:lnTo>
                <a:lnTo>
                  <a:pt x="1121410" y="624840"/>
                </a:lnTo>
                <a:close/>
              </a:path>
              <a:path w="1337310" h="698500">
                <a:moveTo>
                  <a:pt x="1134110" y="406400"/>
                </a:moveTo>
                <a:lnTo>
                  <a:pt x="1087120" y="417830"/>
                </a:lnTo>
                <a:lnTo>
                  <a:pt x="1141730" y="527050"/>
                </a:lnTo>
                <a:lnTo>
                  <a:pt x="1252220" y="642620"/>
                </a:lnTo>
                <a:lnTo>
                  <a:pt x="1336096" y="642620"/>
                </a:lnTo>
                <a:lnTo>
                  <a:pt x="1337310" y="641350"/>
                </a:lnTo>
                <a:lnTo>
                  <a:pt x="1192530" y="527050"/>
                </a:lnTo>
                <a:lnTo>
                  <a:pt x="1134110" y="406400"/>
                </a:lnTo>
                <a:close/>
              </a:path>
              <a:path w="1337310" h="698500">
                <a:moveTo>
                  <a:pt x="1061720" y="426720"/>
                </a:moveTo>
                <a:lnTo>
                  <a:pt x="985520" y="438150"/>
                </a:lnTo>
                <a:lnTo>
                  <a:pt x="924560" y="521970"/>
                </a:lnTo>
                <a:lnTo>
                  <a:pt x="904240" y="627380"/>
                </a:lnTo>
                <a:lnTo>
                  <a:pt x="971808" y="627380"/>
                </a:lnTo>
                <a:lnTo>
                  <a:pt x="995680" y="515620"/>
                </a:lnTo>
                <a:lnTo>
                  <a:pt x="1061720" y="42672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167639" y="5985509"/>
            <a:ext cx="127000" cy="265430"/>
          </a:xfrm>
          <a:custGeom>
            <a:avLst/>
            <a:gdLst/>
            <a:ahLst/>
            <a:cxnLst/>
            <a:rect l="l" t="t" r="r" b="b"/>
            <a:pathLst>
              <a:path w="127000" h="265429">
                <a:moveTo>
                  <a:pt x="92710" y="0"/>
                </a:moveTo>
                <a:lnTo>
                  <a:pt x="15240" y="83819"/>
                </a:lnTo>
                <a:lnTo>
                  <a:pt x="0" y="181609"/>
                </a:lnTo>
                <a:lnTo>
                  <a:pt x="26670" y="247649"/>
                </a:lnTo>
                <a:lnTo>
                  <a:pt x="74930" y="265429"/>
                </a:lnTo>
                <a:lnTo>
                  <a:pt x="60960" y="120649"/>
                </a:lnTo>
                <a:lnTo>
                  <a:pt x="127000" y="12699"/>
                </a:lnTo>
                <a:lnTo>
                  <a:pt x="927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712469" y="5539739"/>
            <a:ext cx="511810" cy="943610"/>
          </a:xfrm>
          <a:custGeom>
            <a:avLst/>
            <a:gdLst/>
            <a:ahLst/>
            <a:cxnLst/>
            <a:rect l="l" t="t" r="r" b="b"/>
            <a:pathLst>
              <a:path w="511810" h="943610">
                <a:moveTo>
                  <a:pt x="319316" y="48260"/>
                </a:moveTo>
                <a:lnTo>
                  <a:pt x="180339" y="48260"/>
                </a:lnTo>
                <a:lnTo>
                  <a:pt x="283210" y="77470"/>
                </a:lnTo>
                <a:lnTo>
                  <a:pt x="441960" y="866140"/>
                </a:lnTo>
                <a:lnTo>
                  <a:pt x="511810" y="943610"/>
                </a:lnTo>
                <a:lnTo>
                  <a:pt x="319316" y="48260"/>
                </a:lnTo>
                <a:close/>
              </a:path>
              <a:path w="511810" h="943610">
                <a:moveTo>
                  <a:pt x="205739" y="0"/>
                </a:moveTo>
                <a:lnTo>
                  <a:pt x="64770" y="30480"/>
                </a:lnTo>
                <a:lnTo>
                  <a:pt x="0" y="99060"/>
                </a:lnTo>
                <a:lnTo>
                  <a:pt x="173989" y="711200"/>
                </a:lnTo>
                <a:lnTo>
                  <a:pt x="243839" y="734060"/>
                </a:lnTo>
                <a:lnTo>
                  <a:pt x="60959" y="111760"/>
                </a:lnTo>
                <a:lnTo>
                  <a:pt x="95250" y="58420"/>
                </a:lnTo>
                <a:lnTo>
                  <a:pt x="180339" y="48260"/>
                </a:lnTo>
                <a:lnTo>
                  <a:pt x="319316" y="48260"/>
                </a:lnTo>
                <a:lnTo>
                  <a:pt x="318770" y="45720"/>
                </a:lnTo>
                <a:lnTo>
                  <a:pt x="2057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916940" y="5793739"/>
            <a:ext cx="152400" cy="401319"/>
          </a:xfrm>
          <a:custGeom>
            <a:avLst/>
            <a:gdLst/>
            <a:ahLst/>
            <a:cxnLst/>
            <a:rect l="l" t="t" r="r" b="b"/>
            <a:pathLst>
              <a:path w="152400" h="401320">
                <a:moveTo>
                  <a:pt x="50800" y="0"/>
                </a:moveTo>
                <a:lnTo>
                  <a:pt x="0" y="21590"/>
                </a:lnTo>
                <a:lnTo>
                  <a:pt x="60959" y="154940"/>
                </a:lnTo>
                <a:lnTo>
                  <a:pt x="90169" y="252730"/>
                </a:lnTo>
                <a:lnTo>
                  <a:pt x="92709" y="401320"/>
                </a:lnTo>
                <a:lnTo>
                  <a:pt x="152400" y="401320"/>
                </a:lnTo>
                <a:lnTo>
                  <a:pt x="148590" y="287020"/>
                </a:lnTo>
                <a:lnTo>
                  <a:pt x="128269" y="165100"/>
                </a:lnTo>
                <a:lnTo>
                  <a:pt x="78740" y="46990"/>
                </a:lnTo>
                <a:lnTo>
                  <a:pt x="5080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520700" y="5761989"/>
            <a:ext cx="309880" cy="215900"/>
          </a:xfrm>
          <a:custGeom>
            <a:avLst/>
            <a:gdLst/>
            <a:ahLst/>
            <a:cxnLst/>
            <a:rect l="l" t="t" r="r" b="b"/>
            <a:pathLst>
              <a:path w="309880" h="215900">
                <a:moveTo>
                  <a:pt x="236220" y="0"/>
                </a:moveTo>
                <a:lnTo>
                  <a:pt x="204470" y="13970"/>
                </a:lnTo>
                <a:lnTo>
                  <a:pt x="200659" y="53340"/>
                </a:lnTo>
                <a:lnTo>
                  <a:pt x="0" y="135890"/>
                </a:lnTo>
                <a:lnTo>
                  <a:pt x="0" y="177800"/>
                </a:lnTo>
                <a:lnTo>
                  <a:pt x="224790" y="180340"/>
                </a:lnTo>
                <a:lnTo>
                  <a:pt x="254000" y="215900"/>
                </a:lnTo>
                <a:lnTo>
                  <a:pt x="309880" y="213360"/>
                </a:lnTo>
                <a:lnTo>
                  <a:pt x="303530" y="152400"/>
                </a:lnTo>
                <a:lnTo>
                  <a:pt x="91440" y="140970"/>
                </a:lnTo>
                <a:lnTo>
                  <a:pt x="264159" y="71120"/>
                </a:lnTo>
                <a:lnTo>
                  <a:pt x="2362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1043940" y="5617209"/>
            <a:ext cx="748029" cy="335280"/>
          </a:xfrm>
          <a:custGeom>
            <a:avLst/>
            <a:gdLst/>
            <a:ahLst/>
            <a:cxnLst/>
            <a:rect l="l" t="t" r="r" b="b"/>
            <a:pathLst>
              <a:path w="748029" h="335279">
                <a:moveTo>
                  <a:pt x="722841" y="44449"/>
                </a:moveTo>
                <a:lnTo>
                  <a:pt x="668020" y="44449"/>
                </a:lnTo>
                <a:lnTo>
                  <a:pt x="709929" y="114299"/>
                </a:lnTo>
                <a:lnTo>
                  <a:pt x="685799" y="191769"/>
                </a:lnTo>
                <a:lnTo>
                  <a:pt x="41909" y="303529"/>
                </a:lnTo>
                <a:lnTo>
                  <a:pt x="45719" y="335279"/>
                </a:lnTo>
                <a:lnTo>
                  <a:pt x="718820" y="223519"/>
                </a:lnTo>
                <a:lnTo>
                  <a:pt x="748029" y="143509"/>
                </a:lnTo>
                <a:lnTo>
                  <a:pt x="736599" y="60959"/>
                </a:lnTo>
                <a:lnTo>
                  <a:pt x="722841" y="44449"/>
                </a:lnTo>
                <a:close/>
              </a:path>
              <a:path w="748029" h="335279">
                <a:moveTo>
                  <a:pt x="685799" y="0"/>
                </a:moveTo>
                <a:lnTo>
                  <a:pt x="0" y="102869"/>
                </a:lnTo>
                <a:lnTo>
                  <a:pt x="0" y="146049"/>
                </a:lnTo>
                <a:lnTo>
                  <a:pt x="668020" y="44449"/>
                </a:lnTo>
                <a:lnTo>
                  <a:pt x="722841" y="44449"/>
                </a:lnTo>
                <a:lnTo>
                  <a:pt x="68579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1137920" y="5723889"/>
            <a:ext cx="389890" cy="137159"/>
          </a:xfrm>
          <a:custGeom>
            <a:avLst/>
            <a:gdLst/>
            <a:ahLst/>
            <a:cxnLst/>
            <a:rect l="l" t="t" r="r" b="b"/>
            <a:pathLst>
              <a:path w="389890" h="137160">
                <a:moveTo>
                  <a:pt x="381567" y="41910"/>
                </a:moveTo>
                <a:lnTo>
                  <a:pt x="331470" y="41910"/>
                </a:lnTo>
                <a:lnTo>
                  <a:pt x="213360" y="87630"/>
                </a:lnTo>
                <a:lnTo>
                  <a:pt x="113030" y="100330"/>
                </a:lnTo>
                <a:lnTo>
                  <a:pt x="0" y="100330"/>
                </a:lnTo>
                <a:lnTo>
                  <a:pt x="53340" y="137160"/>
                </a:lnTo>
                <a:lnTo>
                  <a:pt x="176530" y="132080"/>
                </a:lnTo>
                <a:lnTo>
                  <a:pt x="334010" y="92710"/>
                </a:lnTo>
                <a:lnTo>
                  <a:pt x="381567" y="41910"/>
                </a:lnTo>
                <a:close/>
              </a:path>
              <a:path w="389890" h="137160">
                <a:moveTo>
                  <a:pt x="201930" y="0"/>
                </a:moveTo>
                <a:lnTo>
                  <a:pt x="87630" y="10160"/>
                </a:lnTo>
                <a:lnTo>
                  <a:pt x="12700" y="60960"/>
                </a:lnTo>
                <a:lnTo>
                  <a:pt x="90170" y="76200"/>
                </a:lnTo>
                <a:lnTo>
                  <a:pt x="219710" y="41910"/>
                </a:lnTo>
                <a:lnTo>
                  <a:pt x="381567" y="41910"/>
                </a:lnTo>
                <a:lnTo>
                  <a:pt x="389890" y="33020"/>
                </a:lnTo>
                <a:lnTo>
                  <a:pt x="353060" y="2540"/>
                </a:lnTo>
                <a:lnTo>
                  <a:pt x="20193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9" name="object 39"/>
          <p:cNvSpPr txBox="1"/>
          <p:nvPr/>
        </p:nvSpPr>
        <p:spPr>
          <a:xfrm>
            <a:off x="534669" y="1866483"/>
            <a:ext cx="311001" cy="533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4200"/>
              </a:lnSpc>
              <a:spcBef>
                <a:spcPts val="210"/>
              </a:spcBef>
            </a:pPr>
            <a:r>
              <a:rPr sz="6000" spc="0" baseline="1195" dirty="0" smtClean="0">
                <a:latin typeface="Comic Sans MS"/>
                <a:cs typeface="Comic Sans MS"/>
              </a:rPr>
              <a:t>•</a:t>
            </a:r>
            <a:endParaRPr sz="4000">
              <a:latin typeface="Comic Sans MS"/>
              <a:cs typeface="Comic Sans MS"/>
            </a:endParaRPr>
          </a:p>
        </p:txBody>
      </p:sp>
      <p:sp>
        <p:nvSpPr>
          <p:cNvPr id="40" name="object 40"/>
          <p:cNvSpPr txBox="1"/>
          <p:nvPr/>
        </p:nvSpPr>
        <p:spPr>
          <a:xfrm>
            <a:off x="877569" y="1867753"/>
            <a:ext cx="3699968" cy="533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4200"/>
              </a:lnSpc>
              <a:spcBef>
                <a:spcPts val="210"/>
              </a:spcBef>
              <a:tabLst>
                <a:tab pos="673100" algn="l"/>
                <a:tab pos="1219200" algn="l"/>
              </a:tabLst>
            </a:pPr>
            <a:r>
              <a:rPr sz="6000" spc="-4" baseline="1195" dirty="0" smtClean="0">
                <a:latin typeface="Comic Sans MS"/>
                <a:cs typeface="Comic Sans MS"/>
              </a:rPr>
              <a:t>I</a:t>
            </a:r>
            <a:r>
              <a:rPr sz="6000" spc="0" baseline="1195" dirty="0" smtClean="0">
                <a:latin typeface="Comic Sans MS"/>
                <a:cs typeface="Comic Sans MS"/>
              </a:rPr>
              <a:t>t	is	e</a:t>
            </a:r>
            <a:r>
              <a:rPr sz="6000" spc="-4" baseline="1195" dirty="0" smtClean="0">
                <a:latin typeface="Comic Sans MS"/>
                <a:cs typeface="Comic Sans MS"/>
              </a:rPr>
              <a:t>s</a:t>
            </a:r>
            <a:r>
              <a:rPr sz="6000" spc="4" baseline="1195" dirty="0" smtClean="0">
                <a:latin typeface="Comic Sans MS"/>
                <a:cs typeface="Comic Sans MS"/>
              </a:rPr>
              <a:t>t</a:t>
            </a:r>
            <a:r>
              <a:rPr sz="6000" spc="-9" baseline="1195" dirty="0" smtClean="0">
                <a:latin typeface="Comic Sans MS"/>
                <a:cs typeface="Comic Sans MS"/>
              </a:rPr>
              <a:t>i</a:t>
            </a:r>
            <a:r>
              <a:rPr sz="6000" spc="4" baseline="1195" dirty="0" smtClean="0">
                <a:latin typeface="Comic Sans MS"/>
                <a:cs typeface="Comic Sans MS"/>
              </a:rPr>
              <a:t>m</a:t>
            </a:r>
            <a:r>
              <a:rPr sz="6000" spc="-4" baseline="1195" dirty="0" smtClean="0">
                <a:latin typeface="Comic Sans MS"/>
                <a:cs typeface="Comic Sans MS"/>
              </a:rPr>
              <a:t>a</a:t>
            </a:r>
            <a:r>
              <a:rPr sz="6000" spc="4" baseline="1195" dirty="0" smtClean="0">
                <a:latin typeface="Comic Sans MS"/>
                <a:cs typeface="Comic Sans MS"/>
              </a:rPr>
              <a:t>t</a:t>
            </a:r>
            <a:r>
              <a:rPr sz="6000" spc="-9" baseline="1195" dirty="0" smtClean="0">
                <a:latin typeface="Comic Sans MS"/>
                <a:cs typeface="Comic Sans MS"/>
              </a:rPr>
              <a:t>e</a:t>
            </a:r>
            <a:r>
              <a:rPr sz="6000" spc="0" baseline="1195" dirty="0" smtClean="0">
                <a:latin typeface="Comic Sans MS"/>
                <a:cs typeface="Comic Sans MS"/>
              </a:rPr>
              <a:t>d</a:t>
            </a:r>
            <a:endParaRPr sz="4000">
              <a:latin typeface="Comic Sans MS"/>
              <a:cs typeface="Comic Sans MS"/>
            </a:endParaRPr>
          </a:p>
        </p:txBody>
      </p:sp>
      <p:sp>
        <p:nvSpPr>
          <p:cNvPr id="41" name="object 41"/>
          <p:cNvSpPr txBox="1"/>
          <p:nvPr/>
        </p:nvSpPr>
        <p:spPr>
          <a:xfrm>
            <a:off x="4615942" y="1867753"/>
            <a:ext cx="3009991" cy="533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4200"/>
              </a:lnSpc>
              <a:spcBef>
                <a:spcPts val="210"/>
              </a:spcBef>
              <a:tabLst>
                <a:tab pos="1193800" algn="l"/>
                <a:tab pos="2374900" algn="l"/>
              </a:tabLst>
            </a:pPr>
            <a:r>
              <a:rPr sz="6000" spc="4" baseline="1195" dirty="0" smtClean="0">
                <a:latin typeface="Comic Sans MS"/>
                <a:cs typeface="Comic Sans MS"/>
              </a:rPr>
              <a:t>t</a:t>
            </a:r>
            <a:r>
              <a:rPr sz="6000" spc="-9" baseline="1195" dirty="0" smtClean="0">
                <a:latin typeface="Comic Sans MS"/>
                <a:cs typeface="Comic Sans MS"/>
              </a:rPr>
              <a:t>h</a:t>
            </a:r>
            <a:r>
              <a:rPr sz="6000" spc="-4" baseline="1195" dirty="0" smtClean="0">
                <a:latin typeface="Comic Sans MS"/>
                <a:cs typeface="Comic Sans MS"/>
              </a:rPr>
              <a:t>a</a:t>
            </a:r>
            <a:r>
              <a:rPr sz="6000" spc="0" baseline="1195" dirty="0" smtClean="0">
                <a:latin typeface="Comic Sans MS"/>
                <a:cs typeface="Comic Sans MS"/>
              </a:rPr>
              <a:t>t	90%	of</a:t>
            </a:r>
            <a:endParaRPr sz="4000">
              <a:latin typeface="Comic Sans MS"/>
              <a:cs typeface="Comic Sans MS"/>
            </a:endParaRPr>
          </a:p>
        </p:txBody>
      </p:sp>
      <p:sp>
        <p:nvSpPr>
          <p:cNvPr id="42" name="object 42"/>
          <p:cNvSpPr txBox="1"/>
          <p:nvPr/>
        </p:nvSpPr>
        <p:spPr>
          <a:xfrm>
            <a:off x="877569" y="2575143"/>
            <a:ext cx="4170586" cy="533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4200"/>
              </a:lnSpc>
              <a:spcBef>
                <a:spcPts val="210"/>
              </a:spcBef>
              <a:tabLst>
                <a:tab pos="698500" algn="l"/>
                <a:tab pos="1854200" algn="l"/>
              </a:tabLst>
            </a:pPr>
            <a:r>
              <a:rPr sz="6000" spc="-4" baseline="1195" dirty="0" smtClean="0">
                <a:latin typeface="Comic Sans MS"/>
                <a:cs typeface="Comic Sans MS"/>
              </a:rPr>
              <a:t>a</a:t>
            </a:r>
            <a:r>
              <a:rPr sz="6000" spc="0" baseline="1195" dirty="0" smtClean="0">
                <a:latin typeface="Comic Sans MS"/>
                <a:cs typeface="Comic Sans MS"/>
              </a:rPr>
              <a:t>ll	</a:t>
            </a:r>
            <a:r>
              <a:rPr sz="6000" spc="-4" baseline="1195" dirty="0" smtClean="0">
                <a:latin typeface="Comic Sans MS"/>
                <a:cs typeface="Comic Sans MS"/>
              </a:rPr>
              <a:t>t</a:t>
            </a:r>
            <a:r>
              <a:rPr sz="6000" spc="0" baseline="1195" dirty="0" smtClean="0">
                <a:latin typeface="Comic Sans MS"/>
                <a:cs typeface="Comic Sans MS"/>
              </a:rPr>
              <a:t>e</a:t>
            </a:r>
            <a:r>
              <a:rPr sz="6000" spc="-4" baseline="1195" dirty="0" smtClean="0">
                <a:latin typeface="Comic Sans MS"/>
                <a:cs typeface="Comic Sans MS"/>
              </a:rPr>
              <a:t>s</a:t>
            </a:r>
            <a:r>
              <a:rPr sz="6000" spc="0" baseline="1195" dirty="0" smtClean="0">
                <a:latin typeface="Comic Sans MS"/>
                <a:cs typeface="Comic Sans MS"/>
              </a:rPr>
              <a:t>t	</a:t>
            </a:r>
            <a:r>
              <a:rPr sz="6000" spc="-9" baseline="1195" dirty="0" smtClean="0">
                <a:latin typeface="Comic Sans MS"/>
                <a:cs typeface="Comic Sans MS"/>
              </a:rPr>
              <a:t>q</a:t>
            </a:r>
            <a:r>
              <a:rPr sz="6000" spc="0" baseline="1195" dirty="0" smtClean="0">
                <a:latin typeface="Comic Sans MS"/>
                <a:cs typeface="Comic Sans MS"/>
              </a:rPr>
              <a:t>u</a:t>
            </a:r>
            <a:r>
              <a:rPr sz="6000" spc="-9" baseline="1195" dirty="0" smtClean="0">
                <a:latin typeface="Comic Sans MS"/>
                <a:cs typeface="Comic Sans MS"/>
              </a:rPr>
              <a:t>e</a:t>
            </a:r>
            <a:r>
              <a:rPr sz="6000" spc="4" baseline="1195" dirty="0" smtClean="0">
                <a:latin typeface="Comic Sans MS"/>
                <a:cs typeface="Comic Sans MS"/>
              </a:rPr>
              <a:t>s</a:t>
            </a:r>
            <a:r>
              <a:rPr sz="6000" spc="-4" baseline="1195" dirty="0" smtClean="0">
                <a:latin typeface="Comic Sans MS"/>
                <a:cs typeface="Comic Sans MS"/>
              </a:rPr>
              <a:t>t</a:t>
            </a:r>
            <a:r>
              <a:rPr sz="6000" spc="0" baseline="1195" dirty="0" smtClean="0">
                <a:latin typeface="Comic Sans MS"/>
                <a:cs typeface="Comic Sans MS"/>
              </a:rPr>
              <a:t>io</a:t>
            </a:r>
            <a:r>
              <a:rPr sz="6000" spc="-19" baseline="1195" dirty="0" smtClean="0">
                <a:latin typeface="Comic Sans MS"/>
                <a:cs typeface="Comic Sans MS"/>
              </a:rPr>
              <a:t>n</a:t>
            </a:r>
            <a:r>
              <a:rPr sz="6000" spc="0" baseline="1195" dirty="0" smtClean="0">
                <a:latin typeface="Comic Sans MS"/>
                <a:cs typeface="Comic Sans MS"/>
              </a:rPr>
              <a:t>s</a:t>
            </a:r>
            <a:endParaRPr sz="4000">
              <a:latin typeface="Comic Sans MS"/>
              <a:cs typeface="Comic Sans MS"/>
            </a:endParaRPr>
          </a:p>
        </p:txBody>
      </p:sp>
      <p:sp>
        <p:nvSpPr>
          <p:cNvPr id="43" name="object 43"/>
          <p:cNvSpPr txBox="1"/>
          <p:nvPr/>
        </p:nvSpPr>
        <p:spPr>
          <a:xfrm>
            <a:off x="5086858" y="2575143"/>
            <a:ext cx="1470864" cy="533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4200"/>
              </a:lnSpc>
              <a:spcBef>
                <a:spcPts val="210"/>
              </a:spcBef>
            </a:pPr>
            <a:r>
              <a:rPr sz="6000" spc="-4" baseline="1195" dirty="0" smtClean="0">
                <a:latin typeface="Comic Sans MS"/>
                <a:cs typeface="Comic Sans MS"/>
              </a:rPr>
              <a:t>as</a:t>
            </a:r>
            <a:r>
              <a:rPr sz="6000" spc="0" baseline="1195" dirty="0" smtClean="0">
                <a:latin typeface="Comic Sans MS"/>
                <a:cs typeface="Comic Sans MS"/>
              </a:rPr>
              <a:t>ked</a:t>
            </a:r>
            <a:endParaRPr sz="4000">
              <a:latin typeface="Comic Sans MS"/>
              <a:cs typeface="Comic Sans MS"/>
            </a:endParaRPr>
          </a:p>
        </p:txBody>
      </p:sp>
      <p:sp>
        <p:nvSpPr>
          <p:cNvPr id="44" name="object 44"/>
          <p:cNvSpPr txBox="1"/>
          <p:nvPr/>
        </p:nvSpPr>
        <p:spPr>
          <a:xfrm>
            <a:off x="6596126" y="2575143"/>
            <a:ext cx="1483792" cy="533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4200"/>
              </a:lnSpc>
              <a:spcBef>
                <a:spcPts val="210"/>
              </a:spcBef>
              <a:tabLst>
                <a:tab pos="571500" algn="l"/>
              </a:tabLst>
            </a:pPr>
            <a:r>
              <a:rPr sz="6000" spc="0" baseline="1195" dirty="0" smtClean="0">
                <a:latin typeface="Comic Sans MS"/>
                <a:cs typeface="Comic Sans MS"/>
              </a:rPr>
              <a:t>in	</a:t>
            </a:r>
            <a:r>
              <a:rPr sz="6000" spc="4" baseline="1195" dirty="0" smtClean="0">
                <a:latin typeface="Comic Sans MS"/>
                <a:cs typeface="Comic Sans MS"/>
              </a:rPr>
              <a:t>t</a:t>
            </a:r>
            <a:r>
              <a:rPr sz="6000" spc="-9" baseline="1195" dirty="0" smtClean="0">
                <a:latin typeface="Comic Sans MS"/>
                <a:cs typeface="Comic Sans MS"/>
              </a:rPr>
              <a:t>h</a:t>
            </a:r>
            <a:r>
              <a:rPr sz="6000" spc="0" baseline="1195" dirty="0" smtClean="0">
                <a:latin typeface="Comic Sans MS"/>
                <a:cs typeface="Comic Sans MS"/>
              </a:rPr>
              <a:t>e</a:t>
            </a:r>
            <a:endParaRPr sz="4000">
              <a:latin typeface="Comic Sans MS"/>
              <a:cs typeface="Comic Sans MS"/>
            </a:endParaRPr>
          </a:p>
        </p:txBody>
      </p:sp>
      <p:sp>
        <p:nvSpPr>
          <p:cNvPr id="45" name="object 45"/>
          <p:cNvSpPr txBox="1"/>
          <p:nvPr/>
        </p:nvSpPr>
        <p:spPr>
          <a:xfrm>
            <a:off x="877569" y="3268362"/>
            <a:ext cx="3697352" cy="55131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4340"/>
              </a:lnSpc>
              <a:spcBef>
                <a:spcPts val="217"/>
              </a:spcBef>
              <a:tabLst>
                <a:tab pos="889000" algn="l"/>
                <a:tab pos="1816100" algn="l"/>
                <a:tab pos="2489200" algn="l"/>
              </a:tabLst>
            </a:pPr>
            <a:r>
              <a:rPr sz="6000" spc="-4" baseline="1195" dirty="0" smtClean="0">
                <a:latin typeface="Comic Sans MS"/>
                <a:cs typeface="Comic Sans MS"/>
              </a:rPr>
              <a:t>U</a:t>
            </a:r>
            <a:r>
              <a:rPr sz="6000" spc="0" baseline="1195" dirty="0" smtClean="0">
                <a:latin typeface="Comic Sans MS"/>
                <a:cs typeface="Comic Sans MS"/>
              </a:rPr>
              <a:t>S	</a:t>
            </a:r>
            <a:r>
              <a:rPr sz="6000" spc="-4" baseline="1195" dirty="0" smtClean="0">
                <a:latin typeface="Comic Sans MS"/>
                <a:cs typeface="Comic Sans MS"/>
              </a:rPr>
              <a:t>a</a:t>
            </a:r>
            <a:r>
              <a:rPr sz="6000" spc="0" baseline="1195" dirty="0" smtClean="0">
                <a:latin typeface="Comic Sans MS"/>
                <a:cs typeface="Comic Sans MS"/>
              </a:rPr>
              <a:t>re	of	</a:t>
            </a:r>
            <a:r>
              <a:rPr sz="6225" spc="4" baseline="1152" dirty="0" smtClean="0">
                <a:solidFill>
                  <a:srgbClr val="FF0000"/>
                </a:solidFill>
                <a:latin typeface="Comic Sans MS"/>
                <a:cs typeface="Comic Sans MS"/>
              </a:rPr>
              <a:t>“</a:t>
            </a:r>
            <a:r>
              <a:rPr sz="6225" spc="-9" baseline="1152" dirty="0" smtClean="0">
                <a:solidFill>
                  <a:srgbClr val="FF0000"/>
                </a:solidFill>
                <a:latin typeface="Comic Sans MS"/>
                <a:cs typeface="Comic Sans MS"/>
              </a:rPr>
              <a:t>L</a:t>
            </a:r>
            <a:r>
              <a:rPr sz="6225" spc="0" baseline="1152" dirty="0" smtClean="0">
                <a:solidFill>
                  <a:srgbClr val="FF0000"/>
                </a:solidFill>
                <a:latin typeface="Comic Sans MS"/>
                <a:cs typeface="Comic Sans MS"/>
              </a:rPr>
              <a:t>ow</a:t>
            </a:r>
            <a:endParaRPr sz="4150">
              <a:latin typeface="Comic Sans MS"/>
              <a:cs typeface="Comic Sans MS"/>
            </a:endParaRPr>
          </a:p>
        </p:txBody>
      </p:sp>
      <p:sp>
        <p:nvSpPr>
          <p:cNvPr id="46" name="object 46"/>
          <p:cNvSpPr txBox="1"/>
          <p:nvPr/>
        </p:nvSpPr>
        <p:spPr>
          <a:xfrm>
            <a:off x="4610861" y="3268362"/>
            <a:ext cx="1757829" cy="55131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4340"/>
              </a:lnSpc>
              <a:spcBef>
                <a:spcPts val="217"/>
              </a:spcBef>
            </a:pPr>
            <a:r>
              <a:rPr sz="6225" spc="0" baseline="1152" dirty="0" smtClean="0">
                <a:solidFill>
                  <a:srgbClr val="FF0000"/>
                </a:solidFill>
                <a:latin typeface="Comic Sans MS"/>
                <a:cs typeface="Comic Sans MS"/>
              </a:rPr>
              <a:t>l</a:t>
            </a:r>
            <a:r>
              <a:rPr sz="6225" spc="-14" baseline="1152" dirty="0" smtClean="0">
                <a:solidFill>
                  <a:srgbClr val="FF0000"/>
                </a:solidFill>
                <a:latin typeface="Comic Sans MS"/>
                <a:cs typeface="Comic Sans MS"/>
              </a:rPr>
              <a:t>e</a:t>
            </a:r>
            <a:r>
              <a:rPr sz="6225" spc="4" baseline="1152" dirty="0" smtClean="0">
                <a:solidFill>
                  <a:srgbClr val="FF0000"/>
                </a:solidFill>
                <a:latin typeface="Comic Sans MS"/>
                <a:cs typeface="Comic Sans MS"/>
              </a:rPr>
              <a:t>v</a:t>
            </a:r>
            <a:r>
              <a:rPr sz="6225" spc="-9" baseline="1152" dirty="0" smtClean="0">
                <a:solidFill>
                  <a:srgbClr val="FF0000"/>
                </a:solidFill>
                <a:latin typeface="Comic Sans MS"/>
                <a:cs typeface="Comic Sans MS"/>
              </a:rPr>
              <a:t>e</a:t>
            </a:r>
            <a:r>
              <a:rPr sz="6225" spc="0" baseline="1152" dirty="0" smtClean="0">
                <a:solidFill>
                  <a:srgbClr val="FF0000"/>
                </a:solidFill>
                <a:latin typeface="Comic Sans MS"/>
                <a:cs typeface="Comic Sans MS"/>
              </a:rPr>
              <a:t>l”</a:t>
            </a:r>
            <a:r>
              <a:rPr sz="6225" spc="-478" baseline="1152" dirty="0" smtClean="0">
                <a:solidFill>
                  <a:srgbClr val="FF0000"/>
                </a:solidFill>
                <a:latin typeface="Comic Sans MS"/>
                <a:cs typeface="Comic Sans MS"/>
              </a:rPr>
              <a:t> </a:t>
            </a:r>
            <a:r>
              <a:rPr sz="6000" spc="0" baseline="1195" dirty="0" smtClean="0">
                <a:latin typeface="Comic Sans MS"/>
                <a:cs typeface="Comic Sans MS"/>
              </a:rPr>
              <a:t>-</a:t>
            </a:r>
            <a:endParaRPr sz="4000">
              <a:latin typeface="Comic Sans MS"/>
              <a:cs typeface="Comic Sans MS"/>
            </a:endParaRPr>
          </a:p>
        </p:txBody>
      </p:sp>
      <p:sp>
        <p:nvSpPr>
          <p:cNvPr id="47" name="object 47"/>
          <p:cNvSpPr txBox="1"/>
          <p:nvPr/>
        </p:nvSpPr>
        <p:spPr>
          <a:xfrm>
            <a:off x="877569" y="3989923"/>
            <a:ext cx="3505404" cy="104127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4430"/>
              </a:lnSpc>
              <a:spcBef>
                <a:spcPts val="221"/>
              </a:spcBef>
              <a:tabLst>
                <a:tab pos="2578100" algn="l"/>
              </a:tabLst>
            </a:pPr>
            <a:r>
              <a:rPr sz="6000" spc="0" baseline="3587" dirty="0" smtClean="0">
                <a:latin typeface="Comic Sans MS"/>
                <a:cs typeface="Comic Sans MS"/>
              </a:rPr>
              <a:t>kn</a:t>
            </a:r>
            <a:r>
              <a:rPr sz="6000" spc="-14" baseline="3587" dirty="0" smtClean="0">
                <a:latin typeface="Comic Sans MS"/>
                <a:cs typeface="Comic Sans MS"/>
              </a:rPr>
              <a:t>o</a:t>
            </a:r>
            <a:r>
              <a:rPr sz="6000" spc="4" baseline="3587" dirty="0" smtClean="0">
                <a:latin typeface="Comic Sans MS"/>
                <a:cs typeface="Comic Sans MS"/>
              </a:rPr>
              <a:t>w</a:t>
            </a:r>
            <a:r>
              <a:rPr sz="6000" spc="0" baseline="3587" dirty="0" smtClean="0">
                <a:latin typeface="Comic Sans MS"/>
                <a:cs typeface="Comic Sans MS"/>
              </a:rPr>
              <a:t>l</a:t>
            </a:r>
            <a:r>
              <a:rPr sz="6000" spc="-4" baseline="3587" dirty="0" smtClean="0">
                <a:latin typeface="Comic Sans MS"/>
                <a:cs typeface="Comic Sans MS"/>
              </a:rPr>
              <a:t>e</a:t>
            </a:r>
            <a:r>
              <a:rPr sz="6000" spc="0" baseline="3587" dirty="0" smtClean="0">
                <a:latin typeface="Comic Sans MS"/>
                <a:cs typeface="Comic Sans MS"/>
              </a:rPr>
              <a:t>dge	</a:t>
            </a:r>
            <a:r>
              <a:rPr sz="6000" spc="-4" baseline="3587" dirty="0" smtClean="0">
                <a:latin typeface="Comic Sans MS"/>
                <a:cs typeface="Comic Sans MS"/>
              </a:rPr>
              <a:t>a</a:t>
            </a:r>
            <a:r>
              <a:rPr sz="6000" spc="-14" baseline="3587" dirty="0" smtClean="0">
                <a:latin typeface="Comic Sans MS"/>
                <a:cs typeface="Comic Sans MS"/>
              </a:rPr>
              <a:t>n</a:t>
            </a:r>
            <a:r>
              <a:rPr sz="6000" spc="0" baseline="3587" dirty="0" smtClean="0">
                <a:latin typeface="Comic Sans MS"/>
                <a:cs typeface="Comic Sans MS"/>
              </a:rPr>
              <a:t>d</a:t>
            </a:r>
            <a:endParaRPr sz="4000">
              <a:latin typeface="Comic Sans MS"/>
              <a:cs typeface="Comic Sans MS"/>
            </a:endParaRPr>
          </a:p>
          <a:p>
            <a:pPr marL="12700" marR="76200">
              <a:lnSpc>
                <a:spcPts val="3770"/>
              </a:lnSpc>
            </a:pPr>
            <a:r>
              <a:rPr sz="2800" spc="-4" dirty="0" smtClean="0">
                <a:solidFill>
                  <a:srgbClr val="FF0000"/>
                </a:solidFill>
                <a:latin typeface="Comic Sans MS"/>
                <a:cs typeface="Comic Sans MS"/>
              </a:rPr>
              <a:t>(</a:t>
            </a:r>
            <a:r>
              <a:rPr sz="2800" spc="-9" dirty="0" smtClean="0">
                <a:solidFill>
                  <a:srgbClr val="FF0000"/>
                </a:solidFill>
                <a:latin typeface="Comic Sans MS"/>
                <a:cs typeface="Comic Sans MS"/>
              </a:rPr>
              <a:t>W</a:t>
            </a:r>
            <a:r>
              <a:rPr sz="2800" spc="-4" dirty="0" smtClean="0">
                <a:solidFill>
                  <a:srgbClr val="FF0000"/>
                </a:solidFill>
                <a:latin typeface="Comic Sans MS"/>
                <a:cs typeface="Comic Sans MS"/>
              </a:rPr>
              <a:t>i</a:t>
            </a:r>
            <a:r>
              <a:rPr sz="2800" spc="4" dirty="0" smtClean="0">
                <a:solidFill>
                  <a:srgbClr val="FF0000"/>
                </a:solidFill>
                <a:latin typeface="Comic Sans MS"/>
                <a:cs typeface="Comic Sans MS"/>
              </a:rPr>
              <a:t>l</a:t>
            </a:r>
            <a:r>
              <a:rPr sz="2800" spc="-4" dirty="0" smtClean="0">
                <a:solidFill>
                  <a:srgbClr val="FF0000"/>
                </a:solidFill>
                <a:latin typeface="Comic Sans MS"/>
                <a:cs typeface="Comic Sans MS"/>
              </a:rPr>
              <a:t>e</a:t>
            </a:r>
            <a:r>
              <a:rPr sz="2800" spc="4" dirty="0" smtClean="0">
                <a:solidFill>
                  <a:srgbClr val="FF0000"/>
                </a:solidFill>
                <a:latin typeface="Comic Sans MS"/>
                <a:cs typeface="Comic Sans MS"/>
              </a:rPr>
              <a:t>n</a:t>
            </a:r>
            <a:r>
              <a:rPr sz="2800" spc="0" dirty="0" smtClean="0">
                <a:solidFill>
                  <a:srgbClr val="FF0000"/>
                </a:solidFill>
                <a:latin typeface="Comic Sans MS"/>
                <a:cs typeface="Comic Sans MS"/>
              </a:rPr>
              <a:t>,</a:t>
            </a:r>
            <a:r>
              <a:rPr sz="2800" spc="-49" dirty="0" smtClean="0">
                <a:solidFill>
                  <a:srgbClr val="FF0000"/>
                </a:solidFill>
                <a:latin typeface="Comic Sans MS"/>
                <a:cs typeface="Comic Sans MS"/>
              </a:rPr>
              <a:t> </a:t>
            </a:r>
            <a:r>
              <a:rPr sz="2800" spc="-9" dirty="0" smtClean="0">
                <a:solidFill>
                  <a:srgbClr val="FF0000"/>
                </a:solidFill>
                <a:latin typeface="Comic Sans MS"/>
                <a:cs typeface="Comic Sans MS"/>
              </a:rPr>
              <a:t>W</a:t>
            </a:r>
            <a:r>
              <a:rPr sz="2800" spc="4" dirty="0" smtClean="0">
                <a:solidFill>
                  <a:srgbClr val="FF0000"/>
                </a:solidFill>
                <a:latin typeface="Comic Sans MS"/>
                <a:cs typeface="Comic Sans MS"/>
              </a:rPr>
              <a:t>.</a:t>
            </a:r>
            <a:r>
              <a:rPr sz="2800" spc="-9" dirty="0" smtClean="0">
                <a:solidFill>
                  <a:srgbClr val="FF0000"/>
                </a:solidFill>
                <a:latin typeface="Comic Sans MS"/>
                <a:cs typeface="Comic Sans MS"/>
              </a:rPr>
              <a:t>W</a:t>
            </a:r>
            <a:r>
              <a:rPr sz="2800" spc="4" dirty="0" smtClean="0">
                <a:solidFill>
                  <a:srgbClr val="FF0000"/>
                </a:solidFill>
                <a:latin typeface="Comic Sans MS"/>
                <a:cs typeface="Comic Sans MS"/>
              </a:rPr>
              <a:t>.</a:t>
            </a:r>
            <a:r>
              <a:rPr sz="2800" spc="0" dirty="0" smtClean="0">
                <a:solidFill>
                  <a:srgbClr val="FF0000"/>
                </a:solidFill>
                <a:latin typeface="Comic Sans MS"/>
                <a:cs typeface="Comic Sans MS"/>
              </a:rPr>
              <a:t>,</a:t>
            </a:r>
            <a:r>
              <a:rPr sz="2800" spc="-55" dirty="0" smtClean="0">
                <a:solidFill>
                  <a:srgbClr val="FF0000"/>
                </a:solidFill>
                <a:latin typeface="Comic Sans MS"/>
                <a:cs typeface="Comic Sans MS"/>
              </a:rPr>
              <a:t> </a:t>
            </a:r>
            <a:r>
              <a:rPr sz="2800" spc="0" dirty="0" smtClean="0">
                <a:solidFill>
                  <a:srgbClr val="FF0000"/>
                </a:solidFill>
                <a:latin typeface="Comic Sans MS"/>
                <a:cs typeface="Comic Sans MS"/>
              </a:rPr>
              <a:t>1</a:t>
            </a:r>
            <a:r>
              <a:rPr sz="2800" spc="-9" dirty="0" smtClean="0">
                <a:solidFill>
                  <a:srgbClr val="FF0000"/>
                </a:solidFill>
                <a:latin typeface="Comic Sans MS"/>
                <a:cs typeface="Comic Sans MS"/>
              </a:rPr>
              <a:t>9</a:t>
            </a:r>
            <a:r>
              <a:rPr sz="2800" spc="0" dirty="0" smtClean="0">
                <a:solidFill>
                  <a:srgbClr val="FF0000"/>
                </a:solidFill>
                <a:latin typeface="Comic Sans MS"/>
                <a:cs typeface="Comic Sans MS"/>
              </a:rPr>
              <a:t>9</a:t>
            </a:r>
            <a:r>
              <a:rPr sz="2800" spc="-9" dirty="0" smtClean="0">
                <a:solidFill>
                  <a:srgbClr val="FF0000"/>
                </a:solidFill>
                <a:latin typeface="Comic Sans MS"/>
                <a:cs typeface="Comic Sans MS"/>
              </a:rPr>
              <a:t>2</a:t>
            </a:r>
            <a:r>
              <a:rPr sz="2800" spc="0" dirty="0" smtClean="0">
                <a:solidFill>
                  <a:srgbClr val="FF0000"/>
                </a:solidFill>
                <a:latin typeface="Comic Sans MS"/>
                <a:cs typeface="Comic Sans MS"/>
              </a:rPr>
              <a:t>)</a:t>
            </a:r>
            <a:endParaRPr sz="2800">
              <a:latin typeface="Comic Sans MS"/>
              <a:cs typeface="Comic Sans MS"/>
            </a:endParaRPr>
          </a:p>
        </p:txBody>
      </p:sp>
      <p:sp>
        <p:nvSpPr>
          <p:cNvPr id="48" name="object 48"/>
          <p:cNvSpPr txBox="1"/>
          <p:nvPr/>
        </p:nvSpPr>
        <p:spPr>
          <a:xfrm>
            <a:off x="4422394" y="3989923"/>
            <a:ext cx="3586640" cy="533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4200"/>
              </a:lnSpc>
              <a:spcBef>
                <a:spcPts val="210"/>
              </a:spcBef>
            </a:pPr>
            <a:r>
              <a:rPr sz="6000" spc="0" baseline="1195" dirty="0" smtClean="0">
                <a:latin typeface="Comic Sans MS"/>
                <a:cs typeface="Comic Sans MS"/>
              </a:rPr>
              <a:t>com</a:t>
            </a:r>
            <a:r>
              <a:rPr sz="6000" spc="-4" baseline="1195" dirty="0" smtClean="0">
                <a:latin typeface="Comic Sans MS"/>
                <a:cs typeface="Comic Sans MS"/>
              </a:rPr>
              <a:t>p</a:t>
            </a:r>
            <a:r>
              <a:rPr sz="6000" spc="0" baseline="1195" dirty="0" smtClean="0">
                <a:latin typeface="Comic Sans MS"/>
                <a:cs typeface="Comic Sans MS"/>
              </a:rPr>
              <a:t>re</a:t>
            </a:r>
            <a:r>
              <a:rPr sz="6000" spc="-9" baseline="1195" dirty="0" smtClean="0">
                <a:latin typeface="Comic Sans MS"/>
                <a:cs typeface="Comic Sans MS"/>
              </a:rPr>
              <a:t>he</a:t>
            </a:r>
            <a:r>
              <a:rPr sz="6000" spc="0" baseline="1195" dirty="0" smtClean="0">
                <a:latin typeface="Comic Sans MS"/>
                <a:cs typeface="Comic Sans MS"/>
              </a:rPr>
              <a:t>n</a:t>
            </a:r>
            <a:r>
              <a:rPr sz="6000" spc="4" baseline="1195" dirty="0" smtClean="0">
                <a:latin typeface="Comic Sans MS"/>
                <a:cs typeface="Comic Sans MS"/>
              </a:rPr>
              <a:t>s</a:t>
            </a:r>
            <a:r>
              <a:rPr sz="6000" spc="-9" baseline="1195" dirty="0" smtClean="0">
                <a:latin typeface="Comic Sans MS"/>
                <a:cs typeface="Comic Sans MS"/>
              </a:rPr>
              <a:t>i</a:t>
            </a:r>
            <a:r>
              <a:rPr sz="6000" spc="0" baseline="1195" dirty="0" smtClean="0">
                <a:latin typeface="Comic Sans MS"/>
                <a:cs typeface="Comic Sans MS"/>
              </a:rPr>
              <a:t>on</a:t>
            </a:r>
            <a:endParaRPr sz="4000">
              <a:latin typeface="Comic Sans MS"/>
              <a:cs typeface="Comic Sans MS"/>
            </a:endParaRPr>
          </a:p>
        </p:txBody>
      </p:sp>
    </p:spTree>
    <p:extLst>
      <p:ext uri="{BB962C8B-B14F-4D97-AF65-F5344CB8AC3E}">
        <p14:creationId xmlns:p14="http://schemas.microsoft.com/office/powerpoint/2010/main" val="2483569321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7814309" y="111759"/>
            <a:ext cx="1130300" cy="2043430"/>
          </a:xfrm>
          <a:custGeom>
            <a:avLst/>
            <a:gdLst/>
            <a:ahLst/>
            <a:cxnLst/>
            <a:rect l="l" t="t" r="r" b="b"/>
            <a:pathLst>
              <a:path w="1130300" h="2043430">
                <a:moveTo>
                  <a:pt x="114300" y="0"/>
                </a:moveTo>
                <a:lnTo>
                  <a:pt x="0" y="60960"/>
                </a:lnTo>
                <a:lnTo>
                  <a:pt x="758190" y="1720850"/>
                </a:lnTo>
                <a:lnTo>
                  <a:pt x="923290" y="1845310"/>
                </a:lnTo>
                <a:lnTo>
                  <a:pt x="1087120" y="2034540"/>
                </a:lnTo>
                <a:lnTo>
                  <a:pt x="1130300" y="2043430"/>
                </a:lnTo>
                <a:lnTo>
                  <a:pt x="1061720" y="1803400"/>
                </a:lnTo>
                <a:lnTo>
                  <a:pt x="1084580" y="1649730"/>
                </a:lnTo>
                <a:lnTo>
                  <a:pt x="341630" y="10160"/>
                </a:lnTo>
                <a:lnTo>
                  <a:pt x="114300" y="0"/>
                </a:lnTo>
                <a:close/>
              </a:path>
            </a:pathLst>
          </a:custGeom>
          <a:solidFill>
            <a:srgbClr val="6F3CF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7866379" y="231139"/>
            <a:ext cx="972820" cy="1530349"/>
          </a:xfrm>
          <a:custGeom>
            <a:avLst/>
            <a:gdLst/>
            <a:ahLst/>
            <a:cxnLst/>
            <a:rect l="l" t="t" r="r" b="b"/>
            <a:pathLst>
              <a:path w="972820" h="1530349">
                <a:moveTo>
                  <a:pt x="340360" y="0"/>
                </a:moveTo>
                <a:lnTo>
                  <a:pt x="90170" y="33019"/>
                </a:lnTo>
                <a:lnTo>
                  <a:pt x="0" y="74929"/>
                </a:lnTo>
                <a:lnTo>
                  <a:pt x="662940" y="1530349"/>
                </a:lnTo>
                <a:lnTo>
                  <a:pt x="797560" y="1416049"/>
                </a:lnTo>
                <a:lnTo>
                  <a:pt x="972820" y="1394459"/>
                </a:lnTo>
                <a:lnTo>
                  <a:pt x="340360" y="0"/>
                </a:lnTo>
                <a:close/>
              </a:path>
            </a:pathLst>
          </a:custGeom>
          <a:solidFill>
            <a:srgbClr val="FFB7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8680449" y="4159250"/>
            <a:ext cx="325120" cy="2265680"/>
          </a:xfrm>
          <a:custGeom>
            <a:avLst/>
            <a:gdLst/>
            <a:ahLst/>
            <a:cxnLst/>
            <a:rect l="l" t="t" r="r" b="b"/>
            <a:pathLst>
              <a:path w="325120" h="2265679">
                <a:moveTo>
                  <a:pt x="325120" y="0"/>
                </a:moveTo>
                <a:lnTo>
                  <a:pt x="241300" y="292100"/>
                </a:lnTo>
                <a:lnTo>
                  <a:pt x="143509" y="417830"/>
                </a:lnTo>
                <a:lnTo>
                  <a:pt x="33020" y="494030"/>
                </a:lnTo>
                <a:lnTo>
                  <a:pt x="0" y="655319"/>
                </a:lnTo>
                <a:lnTo>
                  <a:pt x="12700" y="801369"/>
                </a:lnTo>
                <a:lnTo>
                  <a:pt x="143509" y="1099820"/>
                </a:lnTo>
                <a:lnTo>
                  <a:pt x="172720" y="1211580"/>
                </a:lnTo>
                <a:lnTo>
                  <a:pt x="156209" y="1289050"/>
                </a:lnTo>
                <a:lnTo>
                  <a:pt x="76200" y="1351280"/>
                </a:lnTo>
                <a:lnTo>
                  <a:pt x="54609" y="1435100"/>
                </a:lnTo>
                <a:lnTo>
                  <a:pt x="76200" y="1560830"/>
                </a:lnTo>
                <a:lnTo>
                  <a:pt x="168909" y="1762760"/>
                </a:lnTo>
                <a:lnTo>
                  <a:pt x="190500" y="1930400"/>
                </a:lnTo>
                <a:lnTo>
                  <a:pt x="165100" y="2042160"/>
                </a:lnTo>
                <a:lnTo>
                  <a:pt x="33020" y="2189480"/>
                </a:lnTo>
                <a:lnTo>
                  <a:pt x="41909" y="2265680"/>
                </a:lnTo>
                <a:lnTo>
                  <a:pt x="143509" y="2180590"/>
                </a:lnTo>
                <a:lnTo>
                  <a:pt x="223520" y="2076450"/>
                </a:lnTo>
                <a:lnTo>
                  <a:pt x="257809" y="1882139"/>
                </a:lnTo>
                <a:lnTo>
                  <a:pt x="220979" y="1700530"/>
                </a:lnTo>
                <a:lnTo>
                  <a:pt x="130809" y="1511300"/>
                </a:lnTo>
                <a:lnTo>
                  <a:pt x="127000" y="1421130"/>
                </a:lnTo>
                <a:lnTo>
                  <a:pt x="228600" y="1323340"/>
                </a:lnTo>
                <a:lnTo>
                  <a:pt x="223520" y="1149350"/>
                </a:lnTo>
                <a:lnTo>
                  <a:pt x="114300" y="877569"/>
                </a:lnTo>
                <a:lnTo>
                  <a:pt x="67309" y="723900"/>
                </a:lnTo>
                <a:lnTo>
                  <a:pt x="72390" y="577850"/>
                </a:lnTo>
                <a:lnTo>
                  <a:pt x="165100" y="521969"/>
                </a:lnTo>
                <a:lnTo>
                  <a:pt x="250190" y="424180"/>
                </a:lnTo>
                <a:lnTo>
                  <a:pt x="313690" y="264160"/>
                </a:lnTo>
                <a:lnTo>
                  <a:pt x="325120" y="0"/>
                </a:lnTo>
                <a:close/>
              </a:path>
            </a:pathLst>
          </a:custGeom>
          <a:solidFill>
            <a:srgbClr val="6F3CF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40139" y="2115820"/>
            <a:ext cx="326389" cy="2592069"/>
          </a:xfrm>
          <a:custGeom>
            <a:avLst/>
            <a:gdLst/>
            <a:ahLst/>
            <a:cxnLst/>
            <a:rect l="l" t="t" r="r" b="b"/>
            <a:pathLst>
              <a:path w="326389" h="2592069">
                <a:moveTo>
                  <a:pt x="326389" y="0"/>
                </a:moveTo>
                <a:lnTo>
                  <a:pt x="241300" y="335279"/>
                </a:lnTo>
                <a:lnTo>
                  <a:pt x="144779" y="478789"/>
                </a:lnTo>
                <a:lnTo>
                  <a:pt x="34289" y="566419"/>
                </a:lnTo>
                <a:lnTo>
                  <a:pt x="0" y="749300"/>
                </a:lnTo>
                <a:lnTo>
                  <a:pt x="13969" y="916939"/>
                </a:lnTo>
                <a:lnTo>
                  <a:pt x="144779" y="1259839"/>
                </a:lnTo>
                <a:lnTo>
                  <a:pt x="173989" y="1386839"/>
                </a:lnTo>
                <a:lnTo>
                  <a:pt x="157479" y="1475739"/>
                </a:lnTo>
                <a:lnTo>
                  <a:pt x="77469" y="1545589"/>
                </a:lnTo>
                <a:lnTo>
                  <a:pt x="55879" y="1643379"/>
                </a:lnTo>
                <a:lnTo>
                  <a:pt x="77469" y="1786889"/>
                </a:lnTo>
                <a:lnTo>
                  <a:pt x="170179" y="2018029"/>
                </a:lnTo>
                <a:lnTo>
                  <a:pt x="191769" y="2208529"/>
                </a:lnTo>
                <a:lnTo>
                  <a:pt x="166369" y="2338069"/>
                </a:lnTo>
                <a:lnTo>
                  <a:pt x="34289" y="2505710"/>
                </a:lnTo>
                <a:lnTo>
                  <a:pt x="43179" y="2592069"/>
                </a:lnTo>
                <a:lnTo>
                  <a:pt x="144779" y="2495549"/>
                </a:lnTo>
                <a:lnTo>
                  <a:pt x="224789" y="2376169"/>
                </a:lnTo>
                <a:lnTo>
                  <a:pt x="259079" y="2153919"/>
                </a:lnTo>
                <a:lnTo>
                  <a:pt x="220979" y="1946909"/>
                </a:lnTo>
                <a:lnTo>
                  <a:pt x="132079" y="1731009"/>
                </a:lnTo>
                <a:lnTo>
                  <a:pt x="127000" y="1626869"/>
                </a:lnTo>
                <a:lnTo>
                  <a:pt x="229869" y="1515109"/>
                </a:lnTo>
                <a:lnTo>
                  <a:pt x="224789" y="1315719"/>
                </a:lnTo>
                <a:lnTo>
                  <a:pt x="115569" y="1004569"/>
                </a:lnTo>
                <a:lnTo>
                  <a:pt x="68579" y="828039"/>
                </a:lnTo>
                <a:lnTo>
                  <a:pt x="72389" y="660400"/>
                </a:lnTo>
                <a:lnTo>
                  <a:pt x="166369" y="596900"/>
                </a:lnTo>
                <a:lnTo>
                  <a:pt x="251459" y="485139"/>
                </a:lnTo>
                <a:lnTo>
                  <a:pt x="313689" y="303529"/>
                </a:lnTo>
                <a:lnTo>
                  <a:pt x="326389" y="0"/>
                </a:lnTo>
                <a:close/>
              </a:path>
            </a:pathLst>
          </a:custGeom>
          <a:solidFill>
            <a:srgbClr val="6F3CF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491219" y="1775459"/>
            <a:ext cx="341629" cy="354329"/>
          </a:xfrm>
          <a:custGeom>
            <a:avLst/>
            <a:gdLst/>
            <a:ahLst/>
            <a:cxnLst/>
            <a:rect l="l" t="t" r="r" b="b"/>
            <a:pathLst>
              <a:path w="341629" h="354329">
                <a:moveTo>
                  <a:pt x="25400" y="0"/>
                </a:moveTo>
                <a:lnTo>
                  <a:pt x="0" y="41910"/>
                </a:lnTo>
                <a:lnTo>
                  <a:pt x="152400" y="153669"/>
                </a:lnTo>
                <a:lnTo>
                  <a:pt x="330200" y="354329"/>
                </a:lnTo>
                <a:lnTo>
                  <a:pt x="341629" y="323850"/>
                </a:lnTo>
                <a:lnTo>
                  <a:pt x="189229" y="137160"/>
                </a:lnTo>
                <a:lnTo>
                  <a:pt x="2540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7852409" y="102870"/>
            <a:ext cx="280670" cy="146050"/>
          </a:xfrm>
          <a:custGeom>
            <a:avLst/>
            <a:gdLst/>
            <a:ahLst/>
            <a:cxnLst/>
            <a:rect l="l" t="t" r="r" b="b"/>
            <a:pathLst>
              <a:path w="280670" h="146050">
                <a:moveTo>
                  <a:pt x="210820" y="0"/>
                </a:moveTo>
                <a:lnTo>
                  <a:pt x="91440" y="33020"/>
                </a:lnTo>
                <a:lnTo>
                  <a:pt x="196850" y="59689"/>
                </a:lnTo>
                <a:lnTo>
                  <a:pt x="39370" y="109220"/>
                </a:lnTo>
                <a:lnTo>
                  <a:pt x="0" y="146050"/>
                </a:lnTo>
                <a:lnTo>
                  <a:pt x="156210" y="113029"/>
                </a:lnTo>
                <a:lnTo>
                  <a:pt x="280670" y="105409"/>
                </a:lnTo>
                <a:lnTo>
                  <a:pt x="2108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8054339" y="520700"/>
            <a:ext cx="372109" cy="715010"/>
          </a:xfrm>
          <a:custGeom>
            <a:avLst/>
            <a:gdLst/>
            <a:ahLst/>
            <a:cxnLst/>
            <a:rect l="l" t="t" r="r" b="b"/>
            <a:pathLst>
              <a:path w="372109" h="715010">
                <a:moveTo>
                  <a:pt x="21589" y="87629"/>
                </a:moveTo>
                <a:lnTo>
                  <a:pt x="43179" y="278129"/>
                </a:lnTo>
                <a:lnTo>
                  <a:pt x="149859" y="520700"/>
                </a:lnTo>
                <a:lnTo>
                  <a:pt x="264159" y="688339"/>
                </a:lnTo>
                <a:lnTo>
                  <a:pt x="336550" y="715010"/>
                </a:lnTo>
                <a:lnTo>
                  <a:pt x="363812" y="656589"/>
                </a:lnTo>
                <a:lnTo>
                  <a:pt x="297179" y="656589"/>
                </a:lnTo>
                <a:lnTo>
                  <a:pt x="224789" y="591820"/>
                </a:lnTo>
                <a:lnTo>
                  <a:pt x="100329" y="345439"/>
                </a:lnTo>
                <a:lnTo>
                  <a:pt x="21589" y="87629"/>
                </a:lnTo>
                <a:close/>
              </a:path>
              <a:path w="372109" h="715010">
                <a:moveTo>
                  <a:pt x="104227" y="39370"/>
                </a:moveTo>
                <a:lnTo>
                  <a:pt x="50800" y="39370"/>
                </a:lnTo>
                <a:lnTo>
                  <a:pt x="138429" y="152400"/>
                </a:lnTo>
                <a:lnTo>
                  <a:pt x="229869" y="316229"/>
                </a:lnTo>
                <a:lnTo>
                  <a:pt x="306069" y="544829"/>
                </a:lnTo>
                <a:lnTo>
                  <a:pt x="297179" y="656589"/>
                </a:lnTo>
                <a:lnTo>
                  <a:pt x="363812" y="656589"/>
                </a:lnTo>
                <a:lnTo>
                  <a:pt x="372109" y="638810"/>
                </a:lnTo>
                <a:lnTo>
                  <a:pt x="320039" y="439420"/>
                </a:lnTo>
                <a:lnTo>
                  <a:pt x="220979" y="214629"/>
                </a:lnTo>
                <a:lnTo>
                  <a:pt x="139700" y="73660"/>
                </a:lnTo>
                <a:lnTo>
                  <a:pt x="104227" y="39370"/>
                </a:lnTo>
                <a:close/>
              </a:path>
              <a:path w="372109" h="715010">
                <a:moveTo>
                  <a:pt x="63500" y="0"/>
                </a:moveTo>
                <a:lnTo>
                  <a:pt x="3809" y="0"/>
                </a:lnTo>
                <a:lnTo>
                  <a:pt x="0" y="67310"/>
                </a:lnTo>
                <a:lnTo>
                  <a:pt x="50800" y="39370"/>
                </a:lnTo>
                <a:lnTo>
                  <a:pt x="104227" y="39370"/>
                </a:lnTo>
                <a:lnTo>
                  <a:pt x="6350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7772399" y="270509"/>
            <a:ext cx="681990" cy="1480820"/>
          </a:xfrm>
          <a:custGeom>
            <a:avLst/>
            <a:gdLst/>
            <a:ahLst/>
            <a:cxnLst/>
            <a:rect l="l" t="t" r="r" b="b"/>
            <a:pathLst>
              <a:path w="681990" h="1480820">
                <a:moveTo>
                  <a:pt x="0" y="0"/>
                </a:moveTo>
                <a:lnTo>
                  <a:pt x="668020" y="1480820"/>
                </a:lnTo>
                <a:lnTo>
                  <a:pt x="681990" y="1394460"/>
                </a:lnTo>
                <a:lnTo>
                  <a:pt x="41909" y="127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7729219" y="39369"/>
            <a:ext cx="1168400" cy="2086609"/>
          </a:xfrm>
          <a:custGeom>
            <a:avLst/>
            <a:gdLst/>
            <a:ahLst/>
            <a:cxnLst/>
            <a:rect l="l" t="t" r="r" b="b"/>
            <a:pathLst>
              <a:path w="1168400" h="2086609">
                <a:moveTo>
                  <a:pt x="1104354" y="1868169"/>
                </a:moveTo>
                <a:lnTo>
                  <a:pt x="1060450" y="1868169"/>
                </a:lnTo>
                <a:lnTo>
                  <a:pt x="1111250" y="2030729"/>
                </a:lnTo>
                <a:lnTo>
                  <a:pt x="1096009" y="2085339"/>
                </a:lnTo>
                <a:lnTo>
                  <a:pt x="1168400" y="2086609"/>
                </a:lnTo>
                <a:lnTo>
                  <a:pt x="1104354" y="1868169"/>
                </a:lnTo>
                <a:close/>
              </a:path>
              <a:path w="1168400" h="2086609">
                <a:moveTo>
                  <a:pt x="1112276" y="1739900"/>
                </a:moveTo>
                <a:lnTo>
                  <a:pt x="1040129" y="1739900"/>
                </a:lnTo>
                <a:lnTo>
                  <a:pt x="979170" y="1789429"/>
                </a:lnTo>
                <a:lnTo>
                  <a:pt x="1028700" y="1827529"/>
                </a:lnTo>
                <a:lnTo>
                  <a:pt x="914400" y="1864359"/>
                </a:lnTo>
                <a:lnTo>
                  <a:pt x="958850" y="1897379"/>
                </a:lnTo>
                <a:lnTo>
                  <a:pt x="1060450" y="1868169"/>
                </a:lnTo>
                <a:lnTo>
                  <a:pt x="1104354" y="1868169"/>
                </a:lnTo>
                <a:lnTo>
                  <a:pt x="1097279" y="1844039"/>
                </a:lnTo>
                <a:lnTo>
                  <a:pt x="1112276" y="1739900"/>
                </a:lnTo>
                <a:close/>
              </a:path>
              <a:path w="1168400" h="2086609">
                <a:moveTo>
                  <a:pt x="1071019" y="1577339"/>
                </a:moveTo>
                <a:lnTo>
                  <a:pt x="877570" y="1577339"/>
                </a:lnTo>
                <a:lnTo>
                  <a:pt x="998220" y="1597659"/>
                </a:lnTo>
                <a:lnTo>
                  <a:pt x="815339" y="1675129"/>
                </a:lnTo>
                <a:lnTo>
                  <a:pt x="748029" y="1774189"/>
                </a:lnTo>
                <a:lnTo>
                  <a:pt x="975359" y="1677669"/>
                </a:lnTo>
                <a:lnTo>
                  <a:pt x="1116672" y="1677669"/>
                </a:lnTo>
                <a:lnTo>
                  <a:pt x="1071019" y="1577339"/>
                </a:lnTo>
                <a:close/>
              </a:path>
              <a:path w="1168400" h="2086609">
                <a:moveTo>
                  <a:pt x="1116672" y="1677669"/>
                </a:moveTo>
                <a:lnTo>
                  <a:pt x="975359" y="1677669"/>
                </a:lnTo>
                <a:lnTo>
                  <a:pt x="934720" y="1747519"/>
                </a:lnTo>
                <a:lnTo>
                  <a:pt x="1040129" y="1739900"/>
                </a:lnTo>
                <a:lnTo>
                  <a:pt x="1112276" y="1739900"/>
                </a:lnTo>
                <a:lnTo>
                  <a:pt x="1120139" y="1685289"/>
                </a:lnTo>
                <a:lnTo>
                  <a:pt x="1116672" y="1677669"/>
                </a:lnTo>
                <a:close/>
              </a:path>
              <a:path w="1168400" h="2086609">
                <a:moveTo>
                  <a:pt x="381020" y="60959"/>
                </a:moveTo>
                <a:lnTo>
                  <a:pt x="130809" y="60959"/>
                </a:lnTo>
                <a:lnTo>
                  <a:pt x="322579" y="63500"/>
                </a:lnTo>
                <a:lnTo>
                  <a:pt x="972820" y="1499869"/>
                </a:lnTo>
                <a:lnTo>
                  <a:pt x="822959" y="1558289"/>
                </a:lnTo>
                <a:lnTo>
                  <a:pt x="750570" y="1638300"/>
                </a:lnTo>
                <a:lnTo>
                  <a:pt x="877570" y="1577339"/>
                </a:lnTo>
                <a:lnTo>
                  <a:pt x="1071019" y="1577339"/>
                </a:lnTo>
                <a:lnTo>
                  <a:pt x="381020" y="60959"/>
                </a:lnTo>
                <a:close/>
              </a:path>
              <a:path w="1168400" h="2086609">
                <a:moveTo>
                  <a:pt x="127000" y="0"/>
                </a:moveTo>
                <a:lnTo>
                  <a:pt x="0" y="96520"/>
                </a:lnTo>
                <a:lnTo>
                  <a:pt x="130809" y="60959"/>
                </a:lnTo>
                <a:lnTo>
                  <a:pt x="381020" y="60959"/>
                </a:lnTo>
                <a:lnTo>
                  <a:pt x="361950" y="19050"/>
                </a:lnTo>
                <a:lnTo>
                  <a:pt x="12700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8392159" y="1452879"/>
            <a:ext cx="302260" cy="142240"/>
          </a:xfrm>
          <a:custGeom>
            <a:avLst/>
            <a:gdLst/>
            <a:ahLst/>
            <a:cxnLst/>
            <a:rect l="l" t="t" r="r" b="b"/>
            <a:pathLst>
              <a:path w="302260" h="142240">
                <a:moveTo>
                  <a:pt x="285750" y="0"/>
                </a:moveTo>
                <a:lnTo>
                  <a:pt x="152400" y="11430"/>
                </a:lnTo>
                <a:lnTo>
                  <a:pt x="0" y="107950"/>
                </a:lnTo>
                <a:lnTo>
                  <a:pt x="29210" y="142240"/>
                </a:lnTo>
                <a:lnTo>
                  <a:pt x="102870" y="71120"/>
                </a:lnTo>
                <a:lnTo>
                  <a:pt x="302260" y="29210"/>
                </a:lnTo>
                <a:lnTo>
                  <a:pt x="2857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8322309" y="1310640"/>
            <a:ext cx="320040" cy="154939"/>
          </a:xfrm>
          <a:custGeom>
            <a:avLst/>
            <a:gdLst/>
            <a:ahLst/>
            <a:cxnLst/>
            <a:rect l="l" t="t" r="r" b="b"/>
            <a:pathLst>
              <a:path w="320040" h="154939">
                <a:moveTo>
                  <a:pt x="290830" y="0"/>
                </a:moveTo>
                <a:lnTo>
                  <a:pt x="135890" y="31750"/>
                </a:lnTo>
                <a:lnTo>
                  <a:pt x="0" y="105410"/>
                </a:lnTo>
                <a:lnTo>
                  <a:pt x="17780" y="154939"/>
                </a:lnTo>
                <a:lnTo>
                  <a:pt x="132080" y="69850"/>
                </a:lnTo>
                <a:lnTo>
                  <a:pt x="320040" y="62230"/>
                </a:lnTo>
                <a:lnTo>
                  <a:pt x="29083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7890509" y="372109"/>
            <a:ext cx="330200" cy="148589"/>
          </a:xfrm>
          <a:custGeom>
            <a:avLst/>
            <a:gdLst/>
            <a:ahLst/>
            <a:cxnLst/>
            <a:rect l="l" t="t" r="r" b="b"/>
            <a:pathLst>
              <a:path w="330200" h="148589">
                <a:moveTo>
                  <a:pt x="302260" y="0"/>
                </a:moveTo>
                <a:lnTo>
                  <a:pt x="121920" y="26669"/>
                </a:lnTo>
                <a:lnTo>
                  <a:pt x="0" y="105410"/>
                </a:lnTo>
                <a:lnTo>
                  <a:pt x="21590" y="148589"/>
                </a:lnTo>
                <a:lnTo>
                  <a:pt x="125730" y="68579"/>
                </a:lnTo>
                <a:lnTo>
                  <a:pt x="330200" y="55879"/>
                </a:lnTo>
                <a:lnTo>
                  <a:pt x="3022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7834629" y="260350"/>
            <a:ext cx="325120" cy="151129"/>
          </a:xfrm>
          <a:custGeom>
            <a:avLst/>
            <a:gdLst/>
            <a:ahLst/>
            <a:cxnLst/>
            <a:rect l="l" t="t" r="r" b="b"/>
            <a:pathLst>
              <a:path w="325120" h="151129">
                <a:moveTo>
                  <a:pt x="300990" y="0"/>
                </a:moveTo>
                <a:lnTo>
                  <a:pt x="87629" y="41909"/>
                </a:lnTo>
                <a:lnTo>
                  <a:pt x="0" y="107950"/>
                </a:lnTo>
                <a:lnTo>
                  <a:pt x="29210" y="151129"/>
                </a:lnTo>
                <a:lnTo>
                  <a:pt x="114300" y="78740"/>
                </a:lnTo>
                <a:lnTo>
                  <a:pt x="325120" y="40640"/>
                </a:lnTo>
                <a:lnTo>
                  <a:pt x="30099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7730489" y="133349"/>
            <a:ext cx="67309" cy="152400"/>
          </a:xfrm>
          <a:custGeom>
            <a:avLst/>
            <a:gdLst/>
            <a:ahLst/>
            <a:cxnLst/>
            <a:rect l="l" t="t" r="r" b="b"/>
            <a:pathLst>
              <a:path w="67309" h="152400">
                <a:moveTo>
                  <a:pt x="0" y="0"/>
                </a:moveTo>
                <a:lnTo>
                  <a:pt x="67309" y="152400"/>
                </a:lnTo>
              </a:path>
            </a:pathLst>
          </a:custGeom>
          <a:ln w="38097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38100" y="5563869"/>
            <a:ext cx="1729739" cy="1031240"/>
          </a:xfrm>
          <a:custGeom>
            <a:avLst/>
            <a:gdLst/>
            <a:ahLst/>
            <a:cxnLst/>
            <a:rect l="l" t="t" r="r" b="b"/>
            <a:pathLst>
              <a:path w="1729739" h="1031240">
                <a:moveTo>
                  <a:pt x="1255712" y="996949"/>
                </a:moveTo>
                <a:lnTo>
                  <a:pt x="1094740" y="996949"/>
                </a:lnTo>
                <a:lnTo>
                  <a:pt x="1247140" y="1031239"/>
                </a:lnTo>
                <a:lnTo>
                  <a:pt x="1259840" y="1000759"/>
                </a:lnTo>
                <a:lnTo>
                  <a:pt x="1255712" y="996949"/>
                </a:lnTo>
                <a:close/>
              </a:path>
              <a:path w="1729739" h="1031240">
                <a:moveTo>
                  <a:pt x="111760" y="372109"/>
                </a:moveTo>
                <a:lnTo>
                  <a:pt x="36830" y="403859"/>
                </a:lnTo>
                <a:lnTo>
                  <a:pt x="0" y="505459"/>
                </a:lnTo>
                <a:lnTo>
                  <a:pt x="43180" y="618489"/>
                </a:lnTo>
                <a:lnTo>
                  <a:pt x="904240" y="1022349"/>
                </a:lnTo>
                <a:lnTo>
                  <a:pt x="1094740" y="996949"/>
                </a:lnTo>
                <a:lnTo>
                  <a:pt x="1255712" y="996949"/>
                </a:lnTo>
                <a:lnTo>
                  <a:pt x="1127760" y="878839"/>
                </a:lnTo>
                <a:lnTo>
                  <a:pt x="1103210" y="706119"/>
                </a:lnTo>
                <a:lnTo>
                  <a:pt x="882650" y="706119"/>
                </a:lnTo>
                <a:lnTo>
                  <a:pt x="111760" y="372109"/>
                </a:lnTo>
                <a:close/>
              </a:path>
              <a:path w="1729739" h="1031240">
                <a:moveTo>
                  <a:pt x="861060" y="0"/>
                </a:moveTo>
                <a:lnTo>
                  <a:pt x="760730" y="22859"/>
                </a:lnTo>
                <a:lnTo>
                  <a:pt x="704850" y="83819"/>
                </a:lnTo>
                <a:lnTo>
                  <a:pt x="744220" y="226059"/>
                </a:lnTo>
                <a:lnTo>
                  <a:pt x="524510" y="350519"/>
                </a:lnTo>
                <a:lnTo>
                  <a:pt x="781050" y="375919"/>
                </a:lnTo>
                <a:lnTo>
                  <a:pt x="882650" y="706119"/>
                </a:lnTo>
                <a:lnTo>
                  <a:pt x="1103210" y="706119"/>
                </a:lnTo>
                <a:lnTo>
                  <a:pt x="1056640" y="378459"/>
                </a:lnTo>
                <a:lnTo>
                  <a:pt x="1699260" y="261619"/>
                </a:lnTo>
                <a:lnTo>
                  <a:pt x="1727810" y="167639"/>
                </a:lnTo>
                <a:lnTo>
                  <a:pt x="1013460" y="167639"/>
                </a:lnTo>
                <a:lnTo>
                  <a:pt x="967740" y="25399"/>
                </a:lnTo>
                <a:lnTo>
                  <a:pt x="861060" y="0"/>
                </a:lnTo>
                <a:close/>
              </a:path>
              <a:path w="1729739" h="1031240">
                <a:moveTo>
                  <a:pt x="1666239" y="80009"/>
                </a:moveTo>
                <a:lnTo>
                  <a:pt x="1013460" y="167639"/>
                </a:lnTo>
                <a:lnTo>
                  <a:pt x="1727810" y="167639"/>
                </a:lnTo>
                <a:lnTo>
                  <a:pt x="1729739" y="161289"/>
                </a:lnTo>
                <a:lnTo>
                  <a:pt x="1666239" y="80009"/>
                </a:lnTo>
                <a:close/>
              </a:path>
            </a:pathLst>
          </a:custGeom>
          <a:solidFill>
            <a:srgbClr val="F7F7F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1621790" y="5687059"/>
            <a:ext cx="113029" cy="204470"/>
          </a:xfrm>
          <a:custGeom>
            <a:avLst/>
            <a:gdLst/>
            <a:ahLst/>
            <a:cxnLst/>
            <a:rect l="l" t="t" r="r" b="b"/>
            <a:pathLst>
              <a:path w="113029" h="204470">
                <a:moveTo>
                  <a:pt x="95249" y="0"/>
                </a:moveTo>
                <a:lnTo>
                  <a:pt x="0" y="5079"/>
                </a:lnTo>
                <a:lnTo>
                  <a:pt x="6349" y="204469"/>
                </a:lnTo>
                <a:lnTo>
                  <a:pt x="113029" y="184149"/>
                </a:lnTo>
                <a:lnTo>
                  <a:pt x="95249" y="0"/>
                </a:lnTo>
                <a:close/>
              </a:path>
            </a:pathLst>
          </a:custGeom>
          <a:solidFill>
            <a:srgbClr val="FFEE6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31750" y="5990589"/>
            <a:ext cx="1257300" cy="651510"/>
          </a:xfrm>
          <a:custGeom>
            <a:avLst/>
            <a:gdLst/>
            <a:ahLst/>
            <a:cxnLst/>
            <a:rect l="l" t="t" r="r" b="b"/>
            <a:pathLst>
              <a:path w="1257300" h="651509">
                <a:moveTo>
                  <a:pt x="1253370" y="624840"/>
                </a:moveTo>
                <a:lnTo>
                  <a:pt x="1070610" y="624840"/>
                </a:lnTo>
                <a:lnTo>
                  <a:pt x="1240790" y="651510"/>
                </a:lnTo>
                <a:lnTo>
                  <a:pt x="1257300" y="628650"/>
                </a:lnTo>
                <a:lnTo>
                  <a:pt x="1253370" y="624840"/>
                </a:lnTo>
                <a:close/>
              </a:path>
              <a:path w="1257300" h="651509">
                <a:moveTo>
                  <a:pt x="107950" y="0"/>
                </a:moveTo>
                <a:lnTo>
                  <a:pt x="35560" y="25400"/>
                </a:lnTo>
                <a:lnTo>
                  <a:pt x="0" y="119380"/>
                </a:lnTo>
                <a:lnTo>
                  <a:pt x="33019" y="236220"/>
                </a:lnTo>
                <a:lnTo>
                  <a:pt x="908050" y="643890"/>
                </a:lnTo>
                <a:lnTo>
                  <a:pt x="1070610" y="624840"/>
                </a:lnTo>
                <a:lnTo>
                  <a:pt x="1253370" y="624840"/>
                </a:lnTo>
                <a:lnTo>
                  <a:pt x="1131570" y="506730"/>
                </a:lnTo>
                <a:lnTo>
                  <a:pt x="1055370" y="411480"/>
                </a:lnTo>
                <a:lnTo>
                  <a:pt x="107950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204470" y="6045199"/>
            <a:ext cx="834389" cy="593090"/>
          </a:xfrm>
          <a:custGeom>
            <a:avLst/>
            <a:gdLst/>
            <a:ahLst/>
            <a:cxnLst/>
            <a:rect l="l" t="t" r="r" b="b"/>
            <a:pathLst>
              <a:path w="834389" h="593090">
                <a:moveTo>
                  <a:pt x="62229" y="0"/>
                </a:moveTo>
                <a:lnTo>
                  <a:pt x="0" y="100329"/>
                </a:lnTo>
                <a:lnTo>
                  <a:pt x="0" y="257809"/>
                </a:lnTo>
                <a:lnTo>
                  <a:pt x="732790" y="593090"/>
                </a:lnTo>
                <a:lnTo>
                  <a:pt x="746760" y="424180"/>
                </a:lnTo>
                <a:lnTo>
                  <a:pt x="834389" y="335280"/>
                </a:lnTo>
                <a:lnTo>
                  <a:pt x="62229" y="0"/>
                </a:lnTo>
                <a:close/>
              </a:path>
            </a:pathLst>
          </a:custGeom>
          <a:solidFill>
            <a:srgbClr val="FFB7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769619" y="5607049"/>
            <a:ext cx="214629" cy="193040"/>
          </a:xfrm>
          <a:custGeom>
            <a:avLst/>
            <a:gdLst/>
            <a:ahLst/>
            <a:cxnLst/>
            <a:rect l="l" t="t" r="r" b="b"/>
            <a:pathLst>
              <a:path w="214630" h="193039">
                <a:moveTo>
                  <a:pt x="125729" y="0"/>
                </a:moveTo>
                <a:lnTo>
                  <a:pt x="0" y="22859"/>
                </a:lnTo>
                <a:lnTo>
                  <a:pt x="25400" y="193040"/>
                </a:lnTo>
                <a:lnTo>
                  <a:pt x="129539" y="116840"/>
                </a:lnTo>
                <a:lnTo>
                  <a:pt x="214629" y="110490"/>
                </a:lnTo>
                <a:lnTo>
                  <a:pt x="198120" y="27940"/>
                </a:lnTo>
                <a:lnTo>
                  <a:pt x="125729" y="0"/>
                </a:lnTo>
                <a:close/>
              </a:path>
            </a:pathLst>
          </a:custGeom>
          <a:solidFill>
            <a:srgbClr val="00B1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1017270" y="6609079"/>
            <a:ext cx="120650" cy="177800"/>
          </a:xfrm>
          <a:custGeom>
            <a:avLst/>
            <a:gdLst/>
            <a:ahLst/>
            <a:cxnLst/>
            <a:rect l="l" t="t" r="r" b="b"/>
            <a:pathLst>
              <a:path w="120650" h="177800">
                <a:moveTo>
                  <a:pt x="57150" y="0"/>
                </a:moveTo>
                <a:lnTo>
                  <a:pt x="0" y="6350"/>
                </a:lnTo>
                <a:lnTo>
                  <a:pt x="120650" y="177800"/>
                </a:lnTo>
                <a:lnTo>
                  <a:pt x="120650" y="2540"/>
                </a:lnTo>
                <a:lnTo>
                  <a:pt x="57150" y="0"/>
                </a:lnTo>
                <a:close/>
              </a:path>
            </a:pathLst>
          </a:custGeom>
          <a:solidFill>
            <a:srgbClr val="00B1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800100" y="5726429"/>
            <a:ext cx="306069" cy="608329"/>
          </a:xfrm>
          <a:custGeom>
            <a:avLst/>
            <a:gdLst/>
            <a:ahLst/>
            <a:cxnLst/>
            <a:rect l="l" t="t" r="r" b="b"/>
            <a:pathLst>
              <a:path w="306069" h="608329">
                <a:moveTo>
                  <a:pt x="68580" y="0"/>
                </a:moveTo>
                <a:lnTo>
                  <a:pt x="0" y="62230"/>
                </a:lnTo>
                <a:lnTo>
                  <a:pt x="120650" y="538480"/>
                </a:lnTo>
                <a:lnTo>
                  <a:pt x="220980" y="572770"/>
                </a:lnTo>
                <a:lnTo>
                  <a:pt x="306069" y="608330"/>
                </a:lnTo>
                <a:lnTo>
                  <a:pt x="184150" y="3810"/>
                </a:lnTo>
                <a:lnTo>
                  <a:pt x="68580" y="0"/>
                </a:lnTo>
                <a:close/>
              </a:path>
            </a:pathLst>
          </a:custGeom>
          <a:solidFill>
            <a:srgbClr val="FFB7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1060449" y="5698489"/>
            <a:ext cx="577850" cy="276859"/>
          </a:xfrm>
          <a:custGeom>
            <a:avLst/>
            <a:gdLst/>
            <a:ahLst/>
            <a:cxnLst/>
            <a:rect l="l" t="t" r="r" b="b"/>
            <a:pathLst>
              <a:path w="577850" h="276860">
                <a:moveTo>
                  <a:pt x="548640" y="0"/>
                </a:moveTo>
                <a:lnTo>
                  <a:pt x="0" y="83820"/>
                </a:lnTo>
                <a:lnTo>
                  <a:pt x="21590" y="276860"/>
                </a:lnTo>
                <a:lnTo>
                  <a:pt x="567689" y="187960"/>
                </a:lnTo>
                <a:lnTo>
                  <a:pt x="577850" y="34290"/>
                </a:lnTo>
                <a:lnTo>
                  <a:pt x="548640" y="0"/>
                </a:lnTo>
                <a:close/>
              </a:path>
            </a:pathLst>
          </a:custGeom>
          <a:solidFill>
            <a:srgbClr val="FFB7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551179" y="5862319"/>
            <a:ext cx="247650" cy="106680"/>
          </a:xfrm>
          <a:custGeom>
            <a:avLst/>
            <a:gdLst/>
            <a:ahLst/>
            <a:cxnLst/>
            <a:rect l="l" t="t" r="r" b="b"/>
            <a:pathLst>
              <a:path w="247650" h="106679">
                <a:moveTo>
                  <a:pt x="215900" y="0"/>
                </a:moveTo>
                <a:lnTo>
                  <a:pt x="0" y="62229"/>
                </a:lnTo>
                <a:lnTo>
                  <a:pt x="247650" y="106679"/>
                </a:lnTo>
                <a:lnTo>
                  <a:pt x="215900" y="0"/>
                </a:lnTo>
                <a:close/>
              </a:path>
            </a:pathLst>
          </a:custGeom>
          <a:solidFill>
            <a:srgbClr val="FFEE6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791210" y="5694679"/>
            <a:ext cx="250190" cy="137159"/>
          </a:xfrm>
          <a:custGeom>
            <a:avLst/>
            <a:gdLst/>
            <a:ahLst/>
            <a:cxnLst/>
            <a:rect l="l" t="t" r="r" b="b"/>
            <a:pathLst>
              <a:path w="250190" h="137160">
                <a:moveTo>
                  <a:pt x="170180" y="0"/>
                </a:moveTo>
                <a:lnTo>
                  <a:pt x="91440" y="7620"/>
                </a:lnTo>
                <a:lnTo>
                  <a:pt x="0" y="83820"/>
                </a:lnTo>
                <a:lnTo>
                  <a:pt x="10160" y="137160"/>
                </a:lnTo>
                <a:lnTo>
                  <a:pt x="59690" y="78740"/>
                </a:lnTo>
                <a:lnTo>
                  <a:pt x="133350" y="52070"/>
                </a:lnTo>
                <a:lnTo>
                  <a:pt x="243998" y="52070"/>
                </a:lnTo>
                <a:lnTo>
                  <a:pt x="233680" y="20320"/>
                </a:lnTo>
                <a:lnTo>
                  <a:pt x="170180" y="0"/>
                </a:lnTo>
                <a:close/>
              </a:path>
              <a:path w="250190" h="137160">
                <a:moveTo>
                  <a:pt x="243998" y="52070"/>
                </a:moveTo>
                <a:lnTo>
                  <a:pt x="133350" y="52070"/>
                </a:lnTo>
                <a:lnTo>
                  <a:pt x="250190" y="71120"/>
                </a:lnTo>
                <a:lnTo>
                  <a:pt x="243998" y="5207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1009649" y="6567169"/>
            <a:ext cx="182880" cy="212090"/>
          </a:xfrm>
          <a:custGeom>
            <a:avLst/>
            <a:gdLst/>
            <a:ahLst/>
            <a:cxnLst/>
            <a:rect l="l" t="t" r="r" b="b"/>
            <a:pathLst>
              <a:path w="182880" h="212090">
                <a:moveTo>
                  <a:pt x="55880" y="2539"/>
                </a:moveTo>
                <a:lnTo>
                  <a:pt x="0" y="31749"/>
                </a:lnTo>
                <a:lnTo>
                  <a:pt x="127000" y="212089"/>
                </a:lnTo>
                <a:lnTo>
                  <a:pt x="182880" y="199389"/>
                </a:lnTo>
                <a:lnTo>
                  <a:pt x="181411" y="156209"/>
                </a:lnTo>
                <a:lnTo>
                  <a:pt x="142240" y="156209"/>
                </a:lnTo>
                <a:lnTo>
                  <a:pt x="55880" y="2539"/>
                </a:lnTo>
                <a:close/>
              </a:path>
              <a:path w="182880" h="212090">
                <a:moveTo>
                  <a:pt x="132080" y="0"/>
                </a:moveTo>
                <a:lnTo>
                  <a:pt x="142240" y="156209"/>
                </a:lnTo>
                <a:lnTo>
                  <a:pt x="181411" y="156209"/>
                </a:lnTo>
                <a:lnTo>
                  <a:pt x="176530" y="12699"/>
                </a:lnTo>
                <a:lnTo>
                  <a:pt x="13208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1593849" y="5654039"/>
            <a:ext cx="68580" cy="186690"/>
          </a:xfrm>
          <a:custGeom>
            <a:avLst/>
            <a:gdLst/>
            <a:ahLst/>
            <a:cxnLst/>
            <a:rect l="l" t="t" r="r" b="b"/>
            <a:pathLst>
              <a:path w="68580" h="186689">
                <a:moveTo>
                  <a:pt x="35560" y="0"/>
                </a:moveTo>
                <a:lnTo>
                  <a:pt x="0" y="15240"/>
                </a:lnTo>
                <a:lnTo>
                  <a:pt x="27940" y="73660"/>
                </a:lnTo>
                <a:lnTo>
                  <a:pt x="34289" y="123190"/>
                </a:lnTo>
                <a:lnTo>
                  <a:pt x="21590" y="186690"/>
                </a:lnTo>
                <a:lnTo>
                  <a:pt x="63500" y="175260"/>
                </a:lnTo>
                <a:lnTo>
                  <a:pt x="68580" y="92710"/>
                </a:lnTo>
                <a:lnTo>
                  <a:pt x="355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120649" y="5924549"/>
            <a:ext cx="944880" cy="397509"/>
          </a:xfrm>
          <a:custGeom>
            <a:avLst/>
            <a:gdLst/>
            <a:ahLst/>
            <a:cxnLst/>
            <a:rect l="l" t="t" r="r" b="b"/>
            <a:pathLst>
              <a:path w="944880" h="397510">
                <a:moveTo>
                  <a:pt x="78739" y="0"/>
                </a:moveTo>
                <a:lnTo>
                  <a:pt x="0" y="20319"/>
                </a:lnTo>
                <a:lnTo>
                  <a:pt x="854710" y="397509"/>
                </a:lnTo>
                <a:lnTo>
                  <a:pt x="944880" y="388620"/>
                </a:lnTo>
                <a:lnTo>
                  <a:pt x="787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412750" y="6168389"/>
            <a:ext cx="382711" cy="236219"/>
          </a:xfrm>
          <a:custGeom>
            <a:avLst/>
            <a:gdLst/>
            <a:ahLst/>
            <a:cxnLst/>
            <a:rect l="l" t="t" r="r" b="b"/>
            <a:pathLst>
              <a:path w="382711" h="236220">
                <a:moveTo>
                  <a:pt x="39370" y="63500"/>
                </a:moveTo>
                <a:lnTo>
                  <a:pt x="85090" y="129540"/>
                </a:lnTo>
                <a:lnTo>
                  <a:pt x="215900" y="214630"/>
                </a:lnTo>
                <a:lnTo>
                  <a:pt x="369570" y="236220"/>
                </a:lnTo>
                <a:lnTo>
                  <a:pt x="382711" y="193040"/>
                </a:lnTo>
                <a:lnTo>
                  <a:pt x="349250" y="193040"/>
                </a:lnTo>
                <a:lnTo>
                  <a:pt x="259079" y="182880"/>
                </a:lnTo>
                <a:lnTo>
                  <a:pt x="110490" y="115570"/>
                </a:lnTo>
                <a:lnTo>
                  <a:pt x="39370" y="63500"/>
                </a:lnTo>
                <a:close/>
              </a:path>
              <a:path w="382711" h="236220">
                <a:moveTo>
                  <a:pt x="0" y="0"/>
                </a:moveTo>
                <a:lnTo>
                  <a:pt x="11429" y="26670"/>
                </a:lnTo>
                <a:lnTo>
                  <a:pt x="127000" y="52070"/>
                </a:lnTo>
                <a:lnTo>
                  <a:pt x="256540" y="109220"/>
                </a:lnTo>
                <a:lnTo>
                  <a:pt x="349250" y="193040"/>
                </a:lnTo>
                <a:lnTo>
                  <a:pt x="382711" y="193040"/>
                </a:lnTo>
                <a:lnTo>
                  <a:pt x="387350" y="177800"/>
                </a:lnTo>
                <a:lnTo>
                  <a:pt x="312420" y="95250"/>
                </a:lnTo>
                <a:lnTo>
                  <a:pt x="134620" y="1397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896620" y="5841999"/>
            <a:ext cx="170180" cy="377190"/>
          </a:xfrm>
          <a:custGeom>
            <a:avLst/>
            <a:gdLst/>
            <a:ahLst/>
            <a:cxnLst/>
            <a:rect l="l" t="t" r="r" b="b"/>
            <a:pathLst>
              <a:path w="170180" h="377189">
                <a:moveTo>
                  <a:pt x="19050" y="0"/>
                </a:moveTo>
                <a:lnTo>
                  <a:pt x="0" y="44450"/>
                </a:lnTo>
                <a:lnTo>
                  <a:pt x="24130" y="271780"/>
                </a:lnTo>
                <a:lnTo>
                  <a:pt x="77470" y="377190"/>
                </a:lnTo>
                <a:lnTo>
                  <a:pt x="170180" y="355600"/>
                </a:lnTo>
                <a:lnTo>
                  <a:pt x="85090" y="257809"/>
                </a:lnTo>
                <a:lnTo>
                  <a:pt x="63500" y="151130"/>
                </a:lnTo>
                <a:lnTo>
                  <a:pt x="72390" y="19050"/>
                </a:lnTo>
                <a:lnTo>
                  <a:pt x="190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1061720" y="6426199"/>
            <a:ext cx="119380" cy="137160"/>
          </a:xfrm>
          <a:custGeom>
            <a:avLst/>
            <a:gdLst/>
            <a:ahLst/>
            <a:cxnLst/>
            <a:rect l="l" t="t" r="r" b="b"/>
            <a:pathLst>
              <a:path w="119380" h="137159">
                <a:moveTo>
                  <a:pt x="87630" y="0"/>
                </a:moveTo>
                <a:lnTo>
                  <a:pt x="31750" y="52070"/>
                </a:lnTo>
                <a:lnTo>
                  <a:pt x="0" y="137160"/>
                </a:lnTo>
                <a:lnTo>
                  <a:pt x="63500" y="127000"/>
                </a:lnTo>
                <a:lnTo>
                  <a:pt x="81280" y="67310"/>
                </a:lnTo>
                <a:lnTo>
                  <a:pt x="119380" y="21590"/>
                </a:lnTo>
                <a:lnTo>
                  <a:pt x="8763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7620" y="5918199"/>
            <a:ext cx="1337310" cy="698500"/>
          </a:xfrm>
          <a:custGeom>
            <a:avLst/>
            <a:gdLst/>
            <a:ahLst/>
            <a:cxnLst/>
            <a:rect l="l" t="t" r="r" b="b"/>
            <a:pathLst>
              <a:path w="1337310" h="698500">
                <a:moveTo>
                  <a:pt x="1316679" y="662940"/>
                </a:moveTo>
                <a:lnTo>
                  <a:pt x="1129030" y="662940"/>
                </a:lnTo>
                <a:lnTo>
                  <a:pt x="1282700" y="698500"/>
                </a:lnTo>
                <a:lnTo>
                  <a:pt x="1316679" y="662940"/>
                </a:lnTo>
                <a:close/>
              </a:path>
              <a:path w="1337310" h="698500">
                <a:moveTo>
                  <a:pt x="171450" y="0"/>
                </a:moveTo>
                <a:lnTo>
                  <a:pt x="123190" y="0"/>
                </a:lnTo>
                <a:lnTo>
                  <a:pt x="49530" y="40640"/>
                </a:lnTo>
                <a:lnTo>
                  <a:pt x="0" y="165100"/>
                </a:lnTo>
                <a:lnTo>
                  <a:pt x="53340" y="284480"/>
                </a:lnTo>
                <a:lnTo>
                  <a:pt x="938530" y="688340"/>
                </a:lnTo>
                <a:lnTo>
                  <a:pt x="1129030" y="662940"/>
                </a:lnTo>
                <a:lnTo>
                  <a:pt x="1316679" y="662940"/>
                </a:lnTo>
                <a:lnTo>
                  <a:pt x="1332455" y="646430"/>
                </a:lnTo>
                <a:lnTo>
                  <a:pt x="967740" y="646430"/>
                </a:lnTo>
                <a:lnTo>
                  <a:pt x="971808" y="627380"/>
                </a:lnTo>
                <a:lnTo>
                  <a:pt x="904240" y="627380"/>
                </a:lnTo>
                <a:lnTo>
                  <a:pt x="85090" y="245109"/>
                </a:lnTo>
                <a:lnTo>
                  <a:pt x="63500" y="170179"/>
                </a:lnTo>
                <a:lnTo>
                  <a:pt x="81280" y="74930"/>
                </a:lnTo>
                <a:lnTo>
                  <a:pt x="171450" y="0"/>
                </a:lnTo>
                <a:close/>
              </a:path>
              <a:path w="1337310" h="698500">
                <a:moveTo>
                  <a:pt x="1121410" y="624840"/>
                </a:moveTo>
                <a:lnTo>
                  <a:pt x="967740" y="646430"/>
                </a:lnTo>
                <a:lnTo>
                  <a:pt x="1332455" y="646430"/>
                </a:lnTo>
                <a:lnTo>
                  <a:pt x="1336096" y="642620"/>
                </a:lnTo>
                <a:lnTo>
                  <a:pt x="1252220" y="642620"/>
                </a:lnTo>
                <a:lnTo>
                  <a:pt x="1121410" y="624840"/>
                </a:lnTo>
                <a:close/>
              </a:path>
              <a:path w="1337310" h="698500">
                <a:moveTo>
                  <a:pt x="1134110" y="406400"/>
                </a:moveTo>
                <a:lnTo>
                  <a:pt x="1087120" y="417830"/>
                </a:lnTo>
                <a:lnTo>
                  <a:pt x="1141730" y="527050"/>
                </a:lnTo>
                <a:lnTo>
                  <a:pt x="1252220" y="642620"/>
                </a:lnTo>
                <a:lnTo>
                  <a:pt x="1336096" y="642620"/>
                </a:lnTo>
                <a:lnTo>
                  <a:pt x="1337310" y="641350"/>
                </a:lnTo>
                <a:lnTo>
                  <a:pt x="1192530" y="527050"/>
                </a:lnTo>
                <a:lnTo>
                  <a:pt x="1134110" y="406400"/>
                </a:lnTo>
                <a:close/>
              </a:path>
              <a:path w="1337310" h="698500">
                <a:moveTo>
                  <a:pt x="1061720" y="426720"/>
                </a:moveTo>
                <a:lnTo>
                  <a:pt x="985520" y="438150"/>
                </a:lnTo>
                <a:lnTo>
                  <a:pt x="924560" y="521970"/>
                </a:lnTo>
                <a:lnTo>
                  <a:pt x="904240" y="627380"/>
                </a:lnTo>
                <a:lnTo>
                  <a:pt x="971808" y="627380"/>
                </a:lnTo>
                <a:lnTo>
                  <a:pt x="995680" y="515620"/>
                </a:lnTo>
                <a:lnTo>
                  <a:pt x="1061720" y="42672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167639" y="5985509"/>
            <a:ext cx="127000" cy="265430"/>
          </a:xfrm>
          <a:custGeom>
            <a:avLst/>
            <a:gdLst/>
            <a:ahLst/>
            <a:cxnLst/>
            <a:rect l="l" t="t" r="r" b="b"/>
            <a:pathLst>
              <a:path w="127000" h="265429">
                <a:moveTo>
                  <a:pt x="92710" y="0"/>
                </a:moveTo>
                <a:lnTo>
                  <a:pt x="15240" y="83819"/>
                </a:lnTo>
                <a:lnTo>
                  <a:pt x="0" y="181609"/>
                </a:lnTo>
                <a:lnTo>
                  <a:pt x="26670" y="247649"/>
                </a:lnTo>
                <a:lnTo>
                  <a:pt x="74930" y="265429"/>
                </a:lnTo>
                <a:lnTo>
                  <a:pt x="60960" y="120649"/>
                </a:lnTo>
                <a:lnTo>
                  <a:pt x="127000" y="12699"/>
                </a:lnTo>
                <a:lnTo>
                  <a:pt x="927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712469" y="5539739"/>
            <a:ext cx="511810" cy="943610"/>
          </a:xfrm>
          <a:custGeom>
            <a:avLst/>
            <a:gdLst/>
            <a:ahLst/>
            <a:cxnLst/>
            <a:rect l="l" t="t" r="r" b="b"/>
            <a:pathLst>
              <a:path w="511810" h="943610">
                <a:moveTo>
                  <a:pt x="319316" y="48260"/>
                </a:moveTo>
                <a:lnTo>
                  <a:pt x="180339" y="48260"/>
                </a:lnTo>
                <a:lnTo>
                  <a:pt x="283210" y="77470"/>
                </a:lnTo>
                <a:lnTo>
                  <a:pt x="441960" y="866140"/>
                </a:lnTo>
                <a:lnTo>
                  <a:pt x="511810" y="943610"/>
                </a:lnTo>
                <a:lnTo>
                  <a:pt x="319316" y="48260"/>
                </a:lnTo>
                <a:close/>
              </a:path>
              <a:path w="511810" h="943610">
                <a:moveTo>
                  <a:pt x="205739" y="0"/>
                </a:moveTo>
                <a:lnTo>
                  <a:pt x="64770" y="30480"/>
                </a:lnTo>
                <a:lnTo>
                  <a:pt x="0" y="99060"/>
                </a:lnTo>
                <a:lnTo>
                  <a:pt x="173989" y="711200"/>
                </a:lnTo>
                <a:lnTo>
                  <a:pt x="243839" y="734060"/>
                </a:lnTo>
                <a:lnTo>
                  <a:pt x="60959" y="111760"/>
                </a:lnTo>
                <a:lnTo>
                  <a:pt x="95250" y="58420"/>
                </a:lnTo>
                <a:lnTo>
                  <a:pt x="180339" y="48260"/>
                </a:lnTo>
                <a:lnTo>
                  <a:pt x="319316" y="48260"/>
                </a:lnTo>
                <a:lnTo>
                  <a:pt x="318770" y="45720"/>
                </a:lnTo>
                <a:lnTo>
                  <a:pt x="2057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916940" y="5793739"/>
            <a:ext cx="152400" cy="401319"/>
          </a:xfrm>
          <a:custGeom>
            <a:avLst/>
            <a:gdLst/>
            <a:ahLst/>
            <a:cxnLst/>
            <a:rect l="l" t="t" r="r" b="b"/>
            <a:pathLst>
              <a:path w="152400" h="401320">
                <a:moveTo>
                  <a:pt x="50800" y="0"/>
                </a:moveTo>
                <a:lnTo>
                  <a:pt x="0" y="21590"/>
                </a:lnTo>
                <a:lnTo>
                  <a:pt x="60959" y="154940"/>
                </a:lnTo>
                <a:lnTo>
                  <a:pt x="90169" y="252730"/>
                </a:lnTo>
                <a:lnTo>
                  <a:pt x="92709" y="401320"/>
                </a:lnTo>
                <a:lnTo>
                  <a:pt x="152400" y="401320"/>
                </a:lnTo>
                <a:lnTo>
                  <a:pt x="148590" y="287020"/>
                </a:lnTo>
                <a:lnTo>
                  <a:pt x="128269" y="165100"/>
                </a:lnTo>
                <a:lnTo>
                  <a:pt x="78740" y="46990"/>
                </a:lnTo>
                <a:lnTo>
                  <a:pt x="5080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520700" y="5761989"/>
            <a:ext cx="309880" cy="215900"/>
          </a:xfrm>
          <a:custGeom>
            <a:avLst/>
            <a:gdLst/>
            <a:ahLst/>
            <a:cxnLst/>
            <a:rect l="l" t="t" r="r" b="b"/>
            <a:pathLst>
              <a:path w="309880" h="215900">
                <a:moveTo>
                  <a:pt x="236220" y="0"/>
                </a:moveTo>
                <a:lnTo>
                  <a:pt x="204470" y="13970"/>
                </a:lnTo>
                <a:lnTo>
                  <a:pt x="200659" y="53340"/>
                </a:lnTo>
                <a:lnTo>
                  <a:pt x="0" y="135890"/>
                </a:lnTo>
                <a:lnTo>
                  <a:pt x="0" y="177800"/>
                </a:lnTo>
                <a:lnTo>
                  <a:pt x="224790" y="180340"/>
                </a:lnTo>
                <a:lnTo>
                  <a:pt x="254000" y="215900"/>
                </a:lnTo>
                <a:lnTo>
                  <a:pt x="309880" y="213360"/>
                </a:lnTo>
                <a:lnTo>
                  <a:pt x="303530" y="152400"/>
                </a:lnTo>
                <a:lnTo>
                  <a:pt x="91440" y="140970"/>
                </a:lnTo>
                <a:lnTo>
                  <a:pt x="264159" y="71120"/>
                </a:lnTo>
                <a:lnTo>
                  <a:pt x="2362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1043940" y="5617209"/>
            <a:ext cx="748029" cy="335280"/>
          </a:xfrm>
          <a:custGeom>
            <a:avLst/>
            <a:gdLst/>
            <a:ahLst/>
            <a:cxnLst/>
            <a:rect l="l" t="t" r="r" b="b"/>
            <a:pathLst>
              <a:path w="748029" h="335279">
                <a:moveTo>
                  <a:pt x="722841" y="44449"/>
                </a:moveTo>
                <a:lnTo>
                  <a:pt x="668020" y="44449"/>
                </a:lnTo>
                <a:lnTo>
                  <a:pt x="709929" y="114299"/>
                </a:lnTo>
                <a:lnTo>
                  <a:pt x="685799" y="191769"/>
                </a:lnTo>
                <a:lnTo>
                  <a:pt x="41909" y="303529"/>
                </a:lnTo>
                <a:lnTo>
                  <a:pt x="45719" y="335279"/>
                </a:lnTo>
                <a:lnTo>
                  <a:pt x="718820" y="223519"/>
                </a:lnTo>
                <a:lnTo>
                  <a:pt x="748029" y="143509"/>
                </a:lnTo>
                <a:lnTo>
                  <a:pt x="736599" y="60959"/>
                </a:lnTo>
                <a:lnTo>
                  <a:pt x="722841" y="44449"/>
                </a:lnTo>
                <a:close/>
              </a:path>
              <a:path w="748029" h="335279">
                <a:moveTo>
                  <a:pt x="685799" y="0"/>
                </a:moveTo>
                <a:lnTo>
                  <a:pt x="0" y="102869"/>
                </a:lnTo>
                <a:lnTo>
                  <a:pt x="0" y="146049"/>
                </a:lnTo>
                <a:lnTo>
                  <a:pt x="668020" y="44449"/>
                </a:lnTo>
                <a:lnTo>
                  <a:pt x="722841" y="44449"/>
                </a:lnTo>
                <a:lnTo>
                  <a:pt x="68579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1137920" y="5723889"/>
            <a:ext cx="389890" cy="137159"/>
          </a:xfrm>
          <a:custGeom>
            <a:avLst/>
            <a:gdLst/>
            <a:ahLst/>
            <a:cxnLst/>
            <a:rect l="l" t="t" r="r" b="b"/>
            <a:pathLst>
              <a:path w="389890" h="137160">
                <a:moveTo>
                  <a:pt x="381567" y="41910"/>
                </a:moveTo>
                <a:lnTo>
                  <a:pt x="331470" y="41910"/>
                </a:lnTo>
                <a:lnTo>
                  <a:pt x="213360" y="87630"/>
                </a:lnTo>
                <a:lnTo>
                  <a:pt x="113030" y="100330"/>
                </a:lnTo>
                <a:lnTo>
                  <a:pt x="0" y="100330"/>
                </a:lnTo>
                <a:lnTo>
                  <a:pt x="53340" y="137160"/>
                </a:lnTo>
                <a:lnTo>
                  <a:pt x="176530" y="132080"/>
                </a:lnTo>
                <a:lnTo>
                  <a:pt x="334010" y="92710"/>
                </a:lnTo>
                <a:lnTo>
                  <a:pt x="381567" y="41910"/>
                </a:lnTo>
                <a:close/>
              </a:path>
              <a:path w="389890" h="137160">
                <a:moveTo>
                  <a:pt x="201930" y="0"/>
                </a:moveTo>
                <a:lnTo>
                  <a:pt x="87630" y="10160"/>
                </a:lnTo>
                <a:lnTo>
                  <a:pt x="12700" y="60960"/>
                </a:lnTo>
                <a:lnTo>
                  <a:pt x="90170" y="76200"/>
                </a:lnTo>
                <a:lnTo>
                  <a:pt x="219710" y="41910"/>
                </a:lnTo>
                <a:lnTo>
                  <a:pt x="381567" y="41910"/>
                </a:lnTo>
                <a:lnTo>
                  <a:pt x="389890" y="33020"/>
                </a:lnTo>
                <a:lnTo>
                  <a:pt x="353060" y="2540"/>
                </a:lnTo>
                <a:lnTo>
                  <a:pt x="20193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9" name="object 39"/>
          <p:cNvSpPr txBox="1"/>
          <p:nvPr/>
        </p:nvSpPr>
        <p:spPr>
          <a:xfrm>
            <a:off x="763269" y="1226740"/>
            <a:ext cx="256420" cy="431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400"/>
              </a:lnSpc>
              <a:spcBef>
                <a:spcPts val="170"/>
              </a:spcBef>
            </a:pPr>
            <a:r>
              <a:rPr sz="4800" spc="0" baseline="1494" dirty="0" smtClean="0">
                <a:latin typeface="Comic Sans MS"/>
                <a:cs typeface="Comic Sans MS"/>
              </a:rPr>
              <a:t>•</a:t>
            </a:r>
            <a:endParaRPr sz="3200">
              <a:latin typeface="Comic Sans MS"/>
              <a:cs typeface="Comic Sans MS"/>
            </a:endParaRPr>
          </a:p>
        </p:txBody>
      </p:sp>
      <p:sp>
        <p:nvSpPr>
          <p:cNvPr id="40" name="object 40"/>
          <p:cNvSpPr txBox="1"/>
          <p:nvPr/>
        </p:nvSpPr>
        <p:spPr>
          <a:xfrm>
            <a:off x="1106169" y="1226740"/>
            <a:ext cx="6794162" cy="1364317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 marR="51013">
              <a:lnSpc>
                <a:spcPts val="3565"/>
              </a:lnSpc>
              <a:spcBef>
                <a:spcPts val="178"/>
              </a:spcBef>
            </a:pPr>
            <a:r>
              <a:rPr sz="4800" spc="0" baseline="2989" dirty="0" smtClean="0">
                <a:latin typeface="Comic Sans MS"/>
                <a:cs typeface="Comic Sans MS"/>
              </a:rPr>
              <a:t>“Low</a:t>
            </a:r>
            <a:r>
              <a:rPr sz="4800" spc="-58" baseline="2989" dirty="0" smtClean="0">
                <a:latin typeface="Comic Sans MS"/>
                <a:cs typeface="Comic Sans MS"/>
              </a:rPr>
              <a:t> </a:t>
            </a:r>
            <a:r>
              <a:rPr sz="4800" spc="-4" baseline="2989" dirty="0" smtClean="0">
                <a:latin typeface="Comic Sans MS"/>
                <a:cs typeface="Comic Sans MS"/>
              </a:rPr>
              <a:t>l</a:t>
            </a:r>
            <a:r>
              <a:rPr sz="4800" spc="4" baseline="2989" dirty="0" smtClean="0">
                <a:latin typeface="Comic Sans MS"/>
                <a:cs typeface="Comic Sans MS"/>
              </a:rPr>
              <a:t>ev</a:t>
            </a:r>
            <a:r>
              <a:rPr sz="4800" spc="0" baseline="2989" dirty="0" smtClean="0">
                <a:latin typeface="Comic Sans MS"/>
                <a:cs typeface="Comic Sans MS"/>
              </a:rPr>
              <a:t>el”</a:t>
            </a:r>
            <a:r>
              <a:rPr sz="4800" spc="-65" baseline="2989" dirty="0" smtClean="0">
                <a:latin typeface="Comic Sans MS"/>
                <a:cs typeface="Comic Sans MS"/>
              </a:rPr>
              <a:t> </a:t>
            </a:r>
            <a:r>
              <a:rPr sz="4800" spc="9" baseline="2989" dirty="0" smtClean="0">
                <a:latin typeface="Comic Sans MS"/>
                <a:cs typeface="Comic Sans MS"/>
              </a:rPr>
              <a:t>d</a:t>
            </a:r>
            <a:r>
              <a:rPr sz="4800" spc="0" baseline="2989" dirty="0" smtClean="0">
                <a:latin typeface="Comic Sans MS"/>
                <a:cs typeface="Comic Sans MS"/>
              </a:rPr>
              <a:t>oes</a:t>
            </a:r>
            <a:r>
              <a:rPr sz="4800" spc="4" baseline="2989" dirty="0" smtClean="0">
                <a:latin typeface="Comic Sans MS"/>
                <a:cs typeface="Comic Sans MS"/>
              </a:rPr>
              <a:t>n’</a:t>
            </a:r>
            <a:r>
              <a:rPr sz="4800" spc="0" baseline="2989" dirty="0" smtClean="0">
                <a:latin typeface="Comic Sans MS"/>
                <a:cs typeface="Comic Sans MS"/>
              </a:rPr>
              <a:t>t</a:t>
            </a:r>
            <a:r>
              <a:rPr sz="4800" spc="-49" baseline="2989" dirty="0" smtClean="0">
                <a:latin typeface="Comic Sans MS"/>
                <a:cs typeface="Comic Sans MS"/>
              </a:rPr>
              <a:t> </a:t>
            </a:r>
            <a:r>
              <a:rPr sz="4800" spc="-4" baseline="2989" dirty="0" smtClean="0">
                <a:latin typeface="Comic Sans MS"/>
                <a:cs typeface="Comic Sans MS"/>
              </a:rPr>
              <a:t>m</a:t>
            </a:r>
            <a:r>
              <a:rPr sz="4800" spc="0" baseline="2989" dirty="0" smtClean="0">
                <a:latin typeface="Comic Sans MS"/>
                <a:cs typeface="Comic Sans MS"/>
              </a:rPr>
              <a:t>e</a:t>
            </a:r>
            <a:r>
              <a:rPr sz="4800" spc="9" baseline="2989" dirty="0" smtClean="0">
                <a:latin typeface="Comic Sans MS"/>
                <a:cs typeface="Comic Sans MS"/>
              </a:rPr>
              <a:t>a</a:t>
            </a:r>
            <a:r>
              <a:rPr sz="4800" spc="0" baseline="2989" dirty="0" smtClean="0">
                <a:latin typeface="Comic Sans MS"/>
                <a:cs typeface="Comic Sans MS"/>
              </a:rPr>
              <a:t>n</a:t>
            </a:r>
            <a:r>
              <a:rPr sz="4800" spc="-58" baseline="2989" dirty="0" smtClean="0">
                <a:latin typeface="Comic Sans MS"/>
                <a:cs typeface="Comic Sans MS"/>
              </a:rPr>
              <a:t> </a:t>
            </a:r>
            <a:r>
              <a:rPr sz="4800" spc="0" baseline="2989" dirty="0" smtClean="0">
                <a:latin typeface="Comic Sans MS"/>
                <a:cs typeface="Comic Sans MS"/>
              </a:rPr>
              <a:t>ea</a:t>
            </a:r>
            <a:r>
              <a:rPr sz="4800" spc="14" baseline="2989" dirty="0" smtClean="0">
                <a:latin typeface="Comic Sans MS"/>
                <a:cs typeface="Comic Sans MS"/>
              </a:rPr>
              <a:t>s</a:t>
            </a:r>
            <a:r>
              <a:rPr sz="4800" spc="-4" baseline="2989" dirty="0" smtClean="0">
                <a:latin typeface="Comic Sans MS"/>
                <a:cs typeface="Comic Sans MS"/>
              </a:rPr>
              <a:t>y</a:t>
            </a:r>
            <a:r>
              <a:rPr sz="4800" spc="0" baseline="2989" dirty="0" smtClean="0">
                <a:latin typeface="Comic Sans MS"/>
                <a:cs typeface="Comic Sans MS"/>
              </a:rPr>
              <a:t>:</a:t>
            </a:r>
            <a:endParaRPr sz="3200">
              <a:latin typeface="Comic Sans MS"/>
              <a:cs typeface="Comic Sans MS"/>
            </a:endParaRPr>
          </a:p>
          <a:p>
            <a:pPr marL="812800" indent="-228600">
              <a:lnSpc>
                <a:spcPts val="3340"/>
              </a:lnSpc>
              <a:spcBef>
                <a:spcPts val="553"/>
              </a:spcBef>
            </a:pPr>
            <a:r>
              <a:rPr sz="2400" spc="0" dirty="0" smtClean="0">
                <a:latin typeface="Comic Sans MS"/>
                <a:cs typeface="Comic Sans MS"/>
              </a:rPr>
              <a:t>•</a:t>
            </a:r>
            <a:r>
              <a:rPr sz="2400" spc="154" dirty="0" smtClean="0">
                <a:latin typeface="Comic Sans MS"/>
                <a:cs typeface="Comic Sans MS"/>
              </a:rPr>
              <a:t> </a:t>
            </a:r>
            <a:r>
              <a:rPr sz="2400" spc="4" dirty="0" smtClean="0">
                <a:latin typeface="Comic Sans MS"/>
                <a:cs typeface="Comic Sans MS"/>
              </a:rPr>
              <a:t>W</a:t>
            </a:r>
            <a:r>
              <a:rPr sz="2400" spc="-4" dirty="0" smtClean="0">
                <a:latin typeface="Comic Sans MS"/>
                <a:cs typeface="Comic Sans MS"/>
              </a:rPr>
              <a:t>ri</a:t>
            </a:r>
            <a:r>
              <a:rPr sz="2400" spc="0" dirty="0" smtClean="0">
                <a:latin typeface="Comic Sans MS"/>
                <a:cs typeface="Comic Sans MS"/>
              </a:rPr>
              <a:t>te</a:t>
            </a:r>
            <a:r>
              <a:rPr sz="2400" spc="-24" dirty="0" smtClean="0">
                <a:latin typeface="Comic Sans MS"/>
                <a:cs typeface="Comic Sans MS"/>
              </a:rPr>
              <a:t> </a:t>
            </a:r>
            <a:r>
              <a:rPr sz="2400" spc="-9" dirty="0" smtClean="0">
                <a:latin typeface="Comic Sans MS"/>
                <a:cs typeface="Comic Sans MS"/>
              </a:rPr>
              <a:t>a</a:t>
            </a:r>
            <a:r>
              <a:rPr sz="2400" spc="0" dirty="0" smtClean="0">
                <a:latin typeface="Comic Sans MS"/>
                <a:cs typeface="Comic Sans MS"/>
              </a:rPr>
              <a:t>n</a:t>
            </a:r>
            <a:r>
              <a:rPr sz="2400" spc="-12" dirty="0" smtClean="0">
                <a:latin typeface="Comic Sans MS"/>
                <a:cs typeface="Comic Sans MS"/>
              </a:rPr>
              <a:t> </a:t>
            </a:r>
            <a:r>
              <a:rPr sz="2400" spc="4" dirty="0" smtClean="0">
                <a:latin typeface="Comic Sans MS"/>
                <a:cs typeface="Comic Sans MS"/>
              </a:rPr>
              <a:t>e</a:t>
            </a:r>
            <a:r>
              <a:rPr sz="2400" spc="-9" dirty="0" smtClean="0">
                <a:latin typeface="Comic Sans MS"/>
                <a:cs typeface="Comic Sans MS"/>
              </a:rPr>
              <a:t>s</a:t>
            </a:r>
            <a:r>
              <a:rPr sz="2400" spc="4" dirty="0" smtClean="0">
                <a:latin typeface="Comic Sans MS"/>
                <a:cs typeface="Comic Sans MS"/>
              </a:rPr>
              <a:t>s</a:t>
            </a:r>
            <a:r>
              <a:rPr sz="2400" spc="-9" dirty="0" smtClean="0">
                <a:latin typeface="Comic Sans MS"/>
                <a:cs typeface="Comic Sans MS"/>
              </a:rPr>
              <a:t>a</a:t>
            </a:r>
            <a:r>
              <a:rPr sz="2400" spc="0" dirty="0" smtClean="0">
                <a:latin typeface="Comic Sans MS"/>
                <a:cs typeface="Comic Sans MS"/>
              </a:rPr>
              <a:t>y</a:t>
            </a:r>
            <a:r>
              <a:rPr sz="2400" spc="-61" dirty="0" smtClean="0">
                <a:latin typeface="Comic Sans MS"/>
                <a:cs typeface="Comic Sans MS"/>
              </a:rPr>
              <a:t> </a:t>
            </a:r>
            <a:r>
              <a:rPr sz="2400" spc="4" dirty="0" smtClean="0">
                <a:latin typeface="Comic Sans MS"/>
                <a:cs typeface="Comic Sans MS"/>
              </a:rPr>
              <a:t>ex</a:t>
            </a:r>
            <a:r>
              <a:rPr sz="2400" spc="-4" dirty="0" smtClean="0">
                <a:latin typeface="Comic Sans MS"/>
                <a:cs typeface="Comic Sans MS"/>
              </a:rPr>
              <a:t>p</a:t>
            </a:r>
            <a:r>
              <a:rPr sz="2400" spc="4" dirty="0" smtClean="0">
                <a:latin typeface="Comic Sans MS"/>
                <a:cs typeface="Comic Sans MS"/>
              </a:rPr>
              <a:t>la</a:t>
            </a:r>
            <a:r>
              <a:rPr sz="2400" spc="-4" dirty="0" smtClean="0">
                <a:latin typeface="Comic Sans MS"/>
                <a:cs typeface="Comic Sans MS"/>
              </a:rPr>
              <a:t>i</a:t>
            </a:r>
            <a:r>
              <a:rPr sz="2400" spc="4" dirty="0" smtClean="0">
                <a:latin typeface="Comic Sans MS"/>
                <a:cs typeface="Comic Sans MS"/>
              </a:rPr>
              <a:t>n</a:t>
            </a:r>
            <a:r>
              <a:rPr sz="2400" spc="-4" dirty="0" smtClean="0">
                <a:latin typeface="Comic Sans MS"/>
                <a:cs typeface="Comic Sans MS"/>
              </a:rPr>
              <a:t>i</a:t>
            </a:r>
            <a:r>
              <a:rPr sz="2400" spc="4" dirty="0" smtClean="0">
                <a:latin typeface="Comic Sans MS"/>
                <a:cs typeface="Comic Sans MS"/>
              </a:rPr>
              <a:t>n</a:t>
            </a:r>
            <a:r>
              <a:rPr sz="2400" spc="0" dirty="0" smtClean="0">
                <a:latin typeface="Comic Sans MS"/>
                <a:cs typeface="Comic Sans MS"/>
              </a:rPr>
              <a:t>g</a:t>
            </a:r>
            <a:r>
              <a:rPr sz="2400" spc="-57" dirty="0" smtClean="0">
                <a:latin typeface="Comic Sans MS"/>
                <a:cs typeface="Comic Sans MS"/>
              </a:rPr>
              <a:t> </a:t>
            </a:r>
            <a:r>
              <a:rPr sz="2400" spc="0" dirty="0" smtClean="0">
                <a:latin typeface="Comic Sans MS"/>
                <a:cs typeface="Comic Sans MS"/>
              </a:rPr>
              <a:t>t</a:t>
            </a:r>
            <a:r>
              <a:rPr sz="2400" spc="4" dirty="0" smtClean="0">
                <a:latin typeface="Comic Sans MS"/>
                <a:cs typeface="Comic Sans MS"/>
              </a:rPr>
              <a:t>h</a:t>
            </a:r>
            <a:r>
              <a:rPr sz="2400" spc="0" dirty="0" smtClean="0">
                <a:latin typeface="Comic Sans MS"/>
                <a:cs typeface="Comic Sans MS"/>
              </a:rPr>
              <a:t>e</a:t>
            </a:r>
            <a:r>
              <a:rPr sz="2400" spc="-28" dirty="0" smtClean="0">
                <a:latin typeface="Comic Sans MS"/>
                <a:cs typeface="Comic Sans MS"/>
              </a:rPr>
              <a:t> </a:t>
            </a:r>
            <a:r>
              <a:rPr sz="2400" spc="0" dirty="0" smtClean="0">
                <a:latin typeface="Comic Sans MS"/>
                <a:cs typeface="Comic Sans MS"/>
              </a:rPr>
              <a:t>d</a:t>
            </a:r>
            <a:r>
              <a:rPr sz="2400" spc="-4" dirty="0" smtClean="0">
                <a:latin typeface="Comic Sans MS"/>
                <a:cs typeface="Comic Sans MS"/>
              </a:rPr>
              <a:t>e</a:t>
            </a:r>
            <a:r>
              <a:rPr sz="2400" spc="9" dirty="0" smtClean="0">
                <a:latin typeface="Comic Sans MS"/>
                <a:cs typeface="Comic Sans MS"/>
              </a:rPr>
              <a:t>c</a:t>
            </a:r>
            <a:r>
              <a:rPr sz="2400" spc="4" dirty="0" smtClean="0">
                <a:latin typeface="Comic Sans MS"/>
                <a:cs typeface="Comic Sans MS"/>
              </a:rPr>
              <a:t>l</a:t>
            </a:r>
            <a:r>
              <a:rPr sz="2400" spc="-4" dirty="0" smtClean="0">
                <a:latin typeface="Comic Sans MS"/>
                <a:cs typeface="Comic Sans MS"/>
              </a:rPr>
              <a:t>i</a:t>
            </a:r>
            <a:r>
              <a:rPr sz="2400" spc="4" dirty="0" smtClean="0">
                <a:latin typeface="Comic Sans MS"/>
                <a:cs typeface="Comic Sans MS"/>
              </a:rPr>
              <a:t>n</a:t>
            </a:r>
            <a:r>
              <a:rPr sz="2400" spc="0" dirty="0" smtClean="0">
                <a:latin typeface="Comic Sans MS"/>
                <a:cs typeface="Comic Sans MS"/>
              </a:rPr>
              <a:t>e</a:t>
            </a:r>
            <a:r>
              <a:rPr sz="2400" spc="-35" dirty="0" smtClean="0">
                <a:latin typeface="Comic Sans MS"/>
                <a:cs typeface="Comic Sans MS"/>
              </a:rPr>
              <a:t> </a:t>
            </a:r>
            <a:r>
              <a:rPr sz="2400" spc="4" dirty="0" smtClean="0">
                <a:latin typeface="Comic Sans MS"/>
                <a:cs typeface="Comic Sans MS"/>
              </a:rPr>
              <a:t>an</a:t>
            </a:r>
            <a:r>
              <a:rPr sz="2400" spc="0" dirty="0" smtClean="0">
                <a:latin typeface="Comic Sans MS"/>
                <a:cs typeface="Comic Sans MS"/>
              </a:rPr>
              <a:t>d fa</a:t>
            </a:r>
            <a:r>
              <a:rPr sz="2400" spc="4" dirty="0" smtClean="0">
                <a:latin typeface="Comic Sans MS"/>
                <a:cs typeface="Comic Sans MS"/>
              </a:rPr>
              <a:t>l</a:t>
            </a:r>
            <a:r>
              <a:rPr sz="2400" spc="0" dirty="0" smtClean="0">
                <a:latin typeface="Comic Sans MS"/>
                <a:cs typeface="Comic Sans MS"/>
              </a:rPr>
              <a:t>l</a:t>
            </a:r>
            <a:r>
              <a:rPr sz="2400" spc="-13" dirty="0" smtClean="0">
                <a:latin typeface="Comic Sans MS"/>
                <a:cs typeface="Comic Sans MS"/>
              </a:rPr>
              <a:t> </a:t>
            </a:r>
            <a:r>
              <a:rPr sz="2400" spc="0" dirty="0" smtClean="0">
                <a:latin typeface="Comic Sans MS"/>
                <a:cs typeface="Comic Sans MS"/>
              </a:rPr>
              <a:t>of t</a:t>
            </a:r>
            <a:r>
              <a:rPr sz="2400" spc="4" dirty="0" smtClean="0">
                <a:latin typeface="Comic Sans MS"/>
                <a:cs typeface="Comic Sans MS"/>
              </a:rPr>
              <a:t>h</a:t>
            </a:r>
            <a:r>
              <a:rPr sz="2400" spc="0" dirty="0" smtClean="0">
                <a:latin typeface="Comic Sans MS"/>
                <a:cs typeface="Comic Sans MS"/>
              </a:rPr>
              <a:t>e</a:t>
            </a:r>
            <a:r>
              <a:rPr sz="2400" spc="-28" dirty="0" smtClean="0">
                <a:latin typeface="Comic Sans MS"/>
                <a:cs typeface="Comic Sans MS"/>
              </a:rPr>
              <a:t> </a:t>
            </a:r>
            <a:r>
              <a:rPr sz="2400" spc="0" dirty="0" smtClean="0">
                <a:latin typeface="Comic Sans MS"/>
                <a:cs typeface="Comic Sans MS"/>
              </a:rPr>
              <a:t>Ro</a:t>
            </a:r>
            <a:r>
              <a:rPr sz="2400" spc="-4" dirty="0" smtClean="0">
                <a:latin typeface="Comic Sans MS"/>
                <a:cs typeface="Comic Sans MS"/>
              </a:rPr>
              <a:t>m</a:t>
            </a:r>
            <a:r>
              <a:rPr sz="2400" spc="4" dirty="0" smtClean="0">
                <a:latin typeface="Comic Sans MS"/>
                <a:cs typeface="Comic Sans MS"/>
              </a:rPr>
              <a:t>a</a:t>
            </a:r>
            <a:r>
              <a:rPr sz="2400" spc="0" dirty="0" smtClean="0">
                <a:latin typeface="Comic Sans MS"/>
                <a:cs typeface="Comic Sans MS"/>
              </a:rPr>
              <a:t>n</a:t>
            </a:r>
            <a:r>
              <a:rPr sz="2400" spc="-43" dirty="0" smtClean="0">
                <a:latin typeface="Comic Sans MS"/>
                <a:cs typeface="Comic Sans MS"/>
              </a:rPr>
              <a:t> </a:t>
            </a:r>
            <a:r>
              <a:rPr sz="2400" spc="0" dirty="0" smtClean="0">
                <a:latin typeface="Comic Sans MS"/>
                <a:cs typeface="Comic Sans MS"/>
              </a:rPr>
              <a:t>E</a:t>
            </a:r>
            <a:r>
              <a:rPr sz="2400" spc="-4" dirty="0" smtClean="0">
                <a:latin typeface="Comic Sans MS"/>
                <a:cs typeface="Comic Sans MS"/>
              </a:rPr>
              <a:t>mpir</a:t>
            </a:r>
            <a:r>
              <a:rPr sz="2400" spc="0" dirty="0" smtClean="0">
                <a:latin typeface="Comic Sans MS"/>
                <a:cs typeface="Comic Sans MS"/>
              </a:rPr>
              <a:t>e</a:t>
            </a:r>
            <a:r>
              <a:rPr sz="2400" spc="-49" dirty="0" smtClean="0">
                <a:latin typeface="Comic Sans MS"/>
                <a:cs typeface="Comic Sans MS"/>
              </a:rPr>
              <a:t> </a:t>
            </a:r>
            <a:r>
              <a:rPr sz="2400" spc="4" dirty="0" smtClean="0">
                <a:latin typeface="Comic Sans MS"/>
                <a:cs typeface="Comic Sans MS"/>
              </a:rPr>
              <a:t>in</a:t>
            </a:r>
            <a:r>
              <a:rPr sz="2400" spc="0" dirty="0" smtClean="0">
                <a:latin typeface="Comic Sans MS"/>
                <a:cs typeface="Comic Sans MS"/>
              </a:rPr>
              <a:t>cor</a:t>
            </a:r>
            <a:r>
              <a:rPr sz="2400" spc="-4" dirty="0" smtClean="0">
                <a:latin typeface="Comic Sans MS"/>
                <a:cs typeface="Comic Sans MS"/>
              </a:rPr>
              <a:t>p</a:t>
            </a:r>
            <a:r>
              <a:rPr sz="2400" spc="0" dirty="0" smtClean="0">
                <a:latin typeface="Comic Sans MS"/>
                <a:cs typeface="Comic Sans MS"/>
              </a:rPr>
              <a:t>o</a:t>
            </a:r>
            <a:r>
              <a:rPr sz="2400" spc="-4" dirty="0" smtClean="0">
                <a:latin typeface="Comic Sans MS"/>
                <a:cs typeface="Comic Sans MS"/>
              </a:rPr>
              <a:t>r</a:t>
            </a:r>
            <a:r>
              <a:rPr sz="2400" spc="-9" dirty="0" smtClean="0">
                <a:latin typeface="Comic Sans MS"/>
                <a:cs typeface="Comic Sans MS"/>
              </a:rPr>
              <a:t>a</a:t>
            </a:r>
            <a:r>
              <a:rPr sz="2400" spc="0" dirty="0" smtClean="0">
                <a:latin typeface="Comic Sans MS"/>
                <a:cs typeface="Comic Sans MS"/>
              </a:rPr>
              <a:t>t</a:t>
            </a:r>
            <a:r>
              <a:rPr sz="2400" spc="-4" dirty="0" smtClean="0">
                <a:latin typeface="Comic Sans MS"/>
                <a:cs typeface="Comic Sans MS"/>
              </a:rPr>
              <a:t>i</a:t>
            </a:r>
            <a:r>
              <a:rPr sz="2400" spc="14" dirty="0" smtClean="0">
                <a:latin typeface="Comic Sans MS"/>
                <a:cs typeface="Comic Sans MS"/>
              </a:rPr>
              <a:t>n</a:t>
            </a:r>
            <a:r>
              <a:rPr sz="2400" spc="0" dirty="0" smtClean="0">
                <a:latin typeface="Comic Sans MS"/>
                <a:cs typeface="Comic Sans MS"/>
              </a:rPr>
              <a:t>g</a:t>
            </a:r>
            <a:r>
              <a:rPr sz="2400" spc="-37" dirty="0" smtClean="0">
                <a:latin typeface="Comic Sans MS"/>
                <a:cs typeface="Comic Sans MS"/>
              </a:rPr>
              <a:t> </a:t>
            </a:r>
            <a:r>
              <a:rPr sz="2400" spc="-9" dirty="0" smtClean="0">
                <a:latin typeface="Comic Sans MS"/>
                <a:cs typeface="Comic Sans MS"/>
              </a:rPr>
              <a:t>a</a:t>
            </a:r>
            <a:r>
              <a:rPr sz="2400" spc="0" dirty="0" smtClean="0">
                <a:latin typeface="Comic Sans MS"/>
                <a:cs typeface="Comic Sans MS"/>
              </a:rPr>
              <a:t>t</a:t>
            </a:r>
            <a:endParaRPr sz="2400">
              <a:latin typeface="Comic Sans MS"/>
              <a:cs typeface="Comic Sans MS"/>
            </a:endParaRPr>
          </a:p>
        </p:txBody>
      </p:sp>
      <p:sp>
        <p:nvSpPr>
          <p:cNvPr id="41" name="object 41"/>
          <p:cNvSpPr txBox="1"/>
          <p:nvPr/>
        </p:nvSpPr>
        <p:spPr>
          <a:xfrm>
            <a:off x="1106169" y="2683768"/>
            <a:ext cx="6584107" cy="2347938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812800">
              <a:lnSpc>
                <a:spcPts val="2700"/>
              </a:lnSpc>
              <a:spcBef>
                <a:spcPts val="135"/>
              </a:spcBef>
            </a:pPr>
            <a:r>
              <a:rPr sz="3600" spc="4" baseline="2989" dirty="0" smtClean="0">
                <a:latin typeface="Comic Sans MS"/>
                <a:cs typeface="Comic Sans MS"/>
              </a:rPr>
              <a:t>le</a:t>
            </a:r>
            <a:r>
              <a:rPr sz="3600" spc="-9" baseline="2989" dirty="0" smtClean="0">
                <a:latin typeface="Comic Sans MS"/>
                <a:cs typeface="Comic Sans MS"/>
              </a:rPr>
              <a:t>a</a:t>
            </a:r>
            <a:r>
              <a:rPr sz="3600" spc="4" baseline="2989" dirty="0" smtClean="0">
                <a:latin typeface="Comic Sans MS"/>
                <a:cs typeface="Comic Sans MS"/>
              </a:rPr>
              <a:t>s</a:t>
            </a:r>
            <a:r>
              <a:rPr sz="3600" spc="0" baseline="2989" dirty="0" smtClean="0">
                <a:latin typeface="Comic Sans MS"/>
                <a:cs typeface="Comic Sans MS"/>
              </a:rPr>
              <a:t>t</a:t>
            </a:r>
            <a:r>
              <a:rPr sz="3600" spc="-43" baseline="2989" dirty="0" smtClean="0">
                <a:latin typeface="Comic Sans MS"/>
                <a:cs typeface="Comic Sans MS"/>
              </a:rPr>
              <a:t> </a:t>
            </a:r>
            <a:r>
              <a:rPr sz="3600" spc="0" baseline="2989" dirty="0" smtClean="0">
                <a:latin typeface="Comic Sans MS"/>
                <a:cs typeface="Comic Sans MS"/>
              </a:rPr>
              <a:t>f</a:t>
            </a:r>
            <a:r>
              <a:rPr sz="3600" spc="-4" baseline="2989" dirty="0" smtClean="0">
                <a:latin typeface="Comic Sans MS"/>
                <a:cs typeface="Comic Sans MS"/>
              </a:rPr>
              <a:t>i</a:t>
            </a:r>
            <a:r>
              <a:rPr sz="3600" spc="-9" baseline="2989" dirty="0" smtClean="0">
                <a:latin typeface="Comic Sans MS"/>
                <a:cs typeface="Comic Sans MS"/>
              </a:rPr>
              <a:t>v</a:t>
            </a:r>
            <a:r>
              <a:rPr sz="3600" spc="0" baseline="2989" dirty="0" smtClean="0">
                <a:latin typeface="Comic Sans MS"/>
                <a:cs typeface="Comic Sans MS"/>
              </a:rPr>
              <a:t>e</a:t>
            </a:r>
            <a:r>
              <a:rPr sz="3600" spc="-3" baseline="2989" dirty="0" smtClean="0">
                <a:latin typeface="Comic Sans MS"/>
                <a:cs typeface="Comic Sans MS"/>
              </a:rPr>
              <a:t> </a:t>
            </a:r>
            <a:r>
              <a:rPr sz="3600" spc="4" baseline="2989" dirty="0" smtClean="0">
                <a:latin typeface="Comic Sans MS"/>
                <a:cs typeface="Comic Sans MS"/>
              </a:rPr>
              <a:t>o</a:t>
            </a:r>
            <a:r>
              <a:rPr sz="3600" spc="0" baseline="2989" dirty="0" smtClean="0">
                <a:latin typeface="Comic Sans MS"/>
                <a:cs typeface="Comic Sans MS"/>
              </a:rPr>
              <a:t>f</a:t>
            </a:r>
            <a:r>
              <a:rPr sz="3600" spc="-12" baseline="2989" dirty="0" smtClean="0">
                <a:latin typeface="Comic Sans MS"/>
                <a:cs typeface="Comic Sans MS"/>
              </a:rPr>
              <a:t> </a:t>
            </a:r>
            <a:r>
              <a:rPr sz="3600" spc="0" baseline="2989" dirty="0" smtClean="0">
                <a:latin typeface="Comic Sans MS"/>
                <a:cs typeface="Comic Sans MS"/>
              </a:rPr>
              <a:t>t</a:t>
            </a:r>
            <a:r>
              <a:rPr sz="3600" spc="4" baseline="2989" dirty="0" smtClean="0">
                <a:latin typeface="Comic Sans MS"/>
                <a:cs typeface="Comic Sans MS"/>
              </a:rPr>
              <a:t>h</a:t>
            </a:r>
            <a:r>
              <a:rPr sz="3600" spc="0" baseline="2989" dirty="0" smtClean="0">
                <a:latin typeface="Comic Sans MS"/>
                <a:cs typeface="Comic Sans MS"/>
              </a:rPr>
              <a:t>e</a:t>
            </a:r>
            <a:r>
              <a:rPr sz="3600" spc="-28" baseline="2989" dirty="0" smtClean="0">
                <a:latin typeface="Comic Sans MS"/>
                <a:cs typeface="Comic Sans MS"/>
              </a:rPr>
              <a:t> </a:t>
            </a:r>
            <a:r>
              <a:rPr sz="3600" spc="-9" baseline="2989" dirty="0" smtClean="0">
                <a:latin typeface="Comic Sans MS"/>
                <a:cs typeface="Comic Sans MS"/>
              </a:rPr>
              <a:t>s</a:t>
            </a:r>
            <a:r>
              <a:rPr sz="3600" spc="4" baseline="2989" dirty="0" smtClean="0">
                <a:latin typeface="Comic Sans MS"/>
                <a:cs typeface="Comic Sans MS"/>
              </a:rPr>
              <a:t>eve</a:t>
            </a:r>
            <a:r>
              <a:rPr sz="3600" spc="0" baseline="2989" dirty="0" smtClean="0">
                <a:latin typeface="Comic Sans MS"/>
                <a:cs typeface="Comic Sans MS"/>
              </a:rPr>
              <a:t>n</a:t>
            </a:r>
            <a:r>
              <a:rPr sz="3600" spc="-37" baseline="2989" dirty="0" smtClean="0">
                <a:latin typeface="Comic Sans MS"/>
                <a:cs typeface="Comic Sans MS"/>
              </a:rPr>
              <a:t> </a:t>
            </a:r>
            <a:r>
              <a:rPr sz="3600" spc="0" baseline="2989" dirty="0" smtClean="0">
                <a:latin typeface="Comic Sans MS"/>
                <a:cs typeface="Comic Sans MS"/>
              </a:rPr>
              <a:t>ca</a:t>
            </a:r>
            <a:r>
              <a:rPr sz="3600" spc="-4" baseline="2989" dirty="0" smtClean="0">
                <a:latin typeface="Comic Sans MS"/>
                <a:cs typeface="Comic Sans MS"/>
              </a:rPr>
              <a:t>u</a:t>
            </a:r>
            <a:r>
              <a:rPr sz="3600" spc="4" baseline="2989" dirty="0" smtClean="0">
                <a:latin typeface="Comic Sans MS"/>
                <a:cs typeface="Comic Sans MS"/>
              </a:rPr>
              <a:t>se</a:t>
            </a:r>
            <a:r>
              <a:rPr sz="3600" spc="0" baseline="2989" dirty="0" smtClean="0">
                <a:latin typeface="Comic Sans MS"/>
                <a:cs typeface="Comic Sans MS"/>
              </a:rPr>
              <a:t>s</a:t>
            </a:r>
            <a:r>
              <a:rPr sz="3600" spc="-61" baseline="2989" dirty="0" smtClean="0">
                <a:latin typeface="Comic Sans MS"/>
                <a:cs typeface="Comic Sans MS"/>
              </a:rPr>
              <a:t> </a:t>
            </a:r>
            <a:r>
              <a:rPr sz="3600" spc="0" baseline="2989" dirty="0" smtClean="0">
                <a:latin typeface="Comic Sans MS"/>
                <a:cs typeface="Comic Sans MS"/>
              </a:rPr>
              <a:t>d</a:t>
            </a:r>
            <a:r>
              <a:rPr sz="3600" spc="-4" baseline="2989" dirty="0" smtClean="0">
                <a:latin typeface="Comic Sans MS"/>
                <a:cs typeface="Comic Sans MS"/>
              </a:rPr>
              <a:t>i</a:t>
            </a:r>
            <a:r>
              <a:rPr sz="3600" spc="-9" baseline="2989" dirty="0" smtClean="0">
                <a:latin typeface="Comic Sans MS"/>
                <a:cs typeface="Comic Sans MS"/>
              </a:rPr>
              <a:t>s</a:t>
            </a:r>
            <a:r>
              <a:rPr sz="3600" spc="9" baseline="2989" dirty="0" smtClean="0">
                <a:latin typeface="Comic Sans MS"/>
                <a:cs typeface="Comic Sans MS"/>
              </a:rPr>
              <a:t>c</a:t>
            </a:r>
            <a:r>
              <a:rPr sz="3600" spc="0" baseline="2989" dirty="0" smtClean="0">
                <a:latin typeface="Comic Sans MS"/>
                <a:cs typeface="Comic Sans MS"/>
              </a:rPr>
              <a:t>u</a:t>
            </a:r>
            <a:r>
              <a:rPr sz="3600" spc="-9" baseline="2989" dirty="0" smtClean="0">
                <a:latin typeface="Comic Sans MS"/>
                <a:cs typeface="Comic Sans MS"/>
              </a:rPr>
              <a:t>s</a:t>
            </a:r>
            <a:r>
              <a:rPr sz="3600" spc="4" baseline="2989" dirty="0" smtClean="0">
                <a:latin typeface="Comic Sans MS"/>
                <a:cs typeface="Comic Sans MS"/>
              </a:rPr>
              <a:t>s</a:t>
            </a:r>
            <a:r>
              <a:rPr sz="3600" spc="-4" baseline="2989" dirty="0" smtClean="0">
                <a:latin typeface="Comic Sans MS"/>
                <a:cs typeface="Comic Sans MS"/>
              </a:rPr>
              <a:t>e</a:t>
            </a:r>
            <a:r>
              <a:rPr sz="3600" spc="0" baseline="2989" dirty="0" smtClean="0">
                <a:latin typeface="Comic Sans MS"/>
                <a:cs typeface="Comic Sans MS"/>
              </a:rPr>
              <a:t>d</a:t>
            </a:r>
            <a:endParaRPr sz="2400">
              <a:latin typeface="Comic Sans MS"/>
              <a:cs typeface="Comic Sans MS"/>
            </a:endParaRPr>
          </a:p>
          <a:p>
            <a:pPr marL="812800" marR="45720">
              <a:lnSpc>
                <a:spcPts val="3340"/>
              </a:lnSpc>
              <a:spcBef>
                <a:spcPts val="31"/>
              </a:spcBef>
            </a:pPr>
            <a:r>
              <a:rPr sz="2400" spc="0" dirty="0" smtClean="0">
                <a:latin typeface="Comic Sans MS"/>
                <a:cs typeface="Comic Sans MS"/>
              </a:rPr>
              <a:t>c</a:t>
            </a:r>
            <a:r>
              <a:rPr sz="2400" spc="9" dirty="0" smtClean="0">
                <a:latin typeface="Comic Sans MS"/>
                <a:cs typeface="Comic Sans MS"/>
              </a:rPr>
              <a:t>l</a:t>
            </a:r>
            <a:r>
              <a:rPr sz="2400" spc="-9" dirty="0" smtClean="0">
                <a:latin typeface="Comic Sans MS"/>
                <a:cs typeface="Comic Sans MS"/>
              </a:rPr>
              <a:t>as</a:t>
            </a:r>
            <a:r>
              <a:rPr sz="2400" spc="0" dirty="0" smtClean="0">
                <a:latin typeface="Comic Sans MS"/>
                <a:cs typeface="Comic Sans MS"/>
              </a:rPr>
              <a:t>s</a:t>
            </a:r>
            <a:r>
              <a:rPr sz="2400" spc="-54" dirty="0" smtClean="0">
                <a:latin typeface="Comic Sans MS"/>
                <a:cs typeface="Comic Sans MS"/>
              </a:rPr>
              <a:t> </a:t>
            </a:r>
            <a:r>
              <a:rPr sz="2400" spc="0" dirty="0" smtClean="0">
                <a:latin typeface="Comic Sans MS"/>
                <a:cs typeface="Comic Sans MS"/>
              </a:rPr>
              <a:t>f</a:t>
            </a:r>
            <a:r>
              <a:rPr sz="2400" spc="-4" dirty="0" smtClean="0">
                <a:latin typeface="Comic Sans MS"/>
                <a:cs typeface="Comic Sans MS"/>
              </a:rPr>
              <a:t>r</a:t>
            </a:r>
            <a:r>
              <a:rPr sz="2400" spc="0" dirty="0" smtClean="0">
                <a:latin typeface="Comic Sans MS"/>
                <a:cs typeface="Comic Sans MS"/>
              </a:rPr>
              <a:t>om</a:t>
            </a:r>
            <a:r>
              <a:rPr sz="2400" spc="-31" dirty="0" smtClean="0">
                <a:latin typeface="Comic Sans MS"/>
                <a:cs typeface="Comic Sans MS"/>
              </a:rPr>
              <a:t> </a:t>
            </a:r>
            <a:r>
              <a:rPr sz="2400" spc="0" dirty="0" smtClean="0">
                <a:latin typeface="Comic Sans MS"/>
                <a:cs typeface="Comic Sans MS"/>
              </a:rPr>
              <a:t>t</a:t>
            </a:r>
            <a:r>
              <a:rPr sz="2400" spc="4" dirty="0" smtClean="0">
                <a:latin typeface="Comic Sans MS"/>
                <a:cs typeface="Comic Sans MS"/>
              </a:rPr>
              <a:t>h</a:t>
            </a:r>
            <a:r>
              <a:rPr sz="2400" spc="0" dirty="0" smtClean="0">
                <a:latin typeface="Comic Sans MS"/>
                <a:cs typeface="Comic Sans MS"/>
              </a:rPr>
              <a:t>e</a:t>
            </a:r>
            <a:r>
              <a:rPr sz="2400" spc="-28" dirty="0" smtClean="0">
                <a:latin typeface="Comic Sans MS"/>
                <a:cs typeface="Comic Sans MS"/>
              </a:rPr>
              <a:t> </a:t>
            </a:r>
            <a:r>
              <a:rPr sz="2400" spc="9" dirty="0" smtClean="0">
                <a:latin typeface="Comic Sans MS"/>
                <a:cs typeface="Comic Sans MS"/>
              </a:rPr>
              <a:t>w</a:t>
            </a:r>
            <a:r>
              <a:rPr sz="2400" spc="-4" dirty="0" smtClean="0">
                <a:latin typeface="Comic Sans MS"/>
                <a:cs typeface="Comic Sans MS"/>
              </a:rPr>
              <a:t>ri</a:t>
            </a:r>
            <a:r>
              <a:rPr sz="2400" spc="0" dirty="0" smtClean="0">
                <a:latin typeface="Comic Sans MS"/>
                <a:cs typeface="Comic Sans MS"/>
              </a:rPr>
              <a:t>t</a:t>
            </a:r>
            <a:r>
              <a:rPr sz="2400" spc="-4" dirty="0" smtClean="0">
                <a:latin typeface="Comic Sans MS"/>
                <a:cs typeface="Comic Sans MS"/>
              </a:rPr>
              <a:t>i</a:t>
            </a:r>
            <a:r>
              <a:rPr sz="2400" spc="4" dirty="0" smtClean="0">
                <a:latin typeface="Comic Sans MS"/>
                <a:cs typeface="Comic Sans MS"/>
              </a:rPr>
              <a:t>n</a:t>
            </a:r>
            <a:r>
              <a:rPr sz="2400" spc="-4" dirty="0" smtClean="0">
                <a:latin typeface="Comic Sans MS"/>
                <a:cs typeface="Comic Sans MS"/>
              </a:rPr>
              <a:t>g</a:t>
            </a:r>
            <a:r>
              <a:rPr sz="2400" spc="0" dirty="0" smtClean="0">
                <a:latin typeface="Comic Sans MS"/>
                <a:cs typeface="Comic Sans MS"/>
              </a:rPr>
              <a:t>s</a:t>
            </a:r>
            <a:r>
              <a:rPr sz="2400" spc="-24" dirty="0" smtClean="0">
                <a:latin typeface="Comic Sans MS"/>
                <a:cs typeface="Comic Sans MS"/>
              </a:rPr>
              <a:t> </a:t>
            </a:r>
            <a:r>
              <a:rPr sz="2400" spc="0" dirty="0" smtClean="0">
                <a:latin typeface="Comic Sans MS"/>
                <a:cs typeface="Comic Sans MS"/>
              </a:rPr>
              <a:t>of G</a:t>
            </a:r>
            <a:r>
              <a:rPr sz="2400" spc="4" dirty="0" smtClean="0">
                <a:latin typeface="Comic Sans MS"/>
                <a:cs typeface="Comic Sans MS"/>
              </a:rPr>
              <a:t>i</a:t>
            </a:r>
            <a:r>
              <a:rPr sz="2400" spc="-4" dirty="0" smtClean="0">
                <a:latin typeface="Comic Sans MS"/>
                <a:cs typeface="Comic Sans MS"/>
              </a:rPr>
              <a:t>b</a:t>
            </a:r>
            <a:r>
              <a:rPr sz="2400" spc="4" dirty="0" smtClean="0">
                <a:latin typeface="Comic Sans MS"/>
                <a:cs typeface="Comic Sans MS"/>
              </a:rPr>
              <a:t>b</a:t>
            </a:r>
            <a:r>
              <a:rPr sz="2400" spc="0" dirty="0" smtClean="0">
                <a:latin typeface="Comic Sans MS"/>
                <a:cs typeface="Comic Sans MS"/>
              </a:rPr>
              <a:t>on</a:t>
            </a:r>
            <a:r>
              <a:rPr sz="2400" spc="-22" dirty="0" smtClean="0">
                <a:latin typeface="Comic Sans MS"/>
                <a:cs typeface="Comic Sans MS"/>
              </a:rPr>
              <a:t> </a:t>
            </a:r>
            <a:r>
              <a:rPr sz="2400" spc="-9" dirty="0" smtClean="0">
                <a:latin typeface="Comic Sans MS"/>
                <a:cs typeface="Comic Sans MS"/>
              </a:rPr>
              <a:t>a</a:t>
            </a:r>
            <a:r>
              <a:rPr sz="2400" spc="14" dirty="0" smtClean="0">
                <a:latin typeface="Comic Sans MS"/>
                <a:cs typeface="Comic Sans MS"/>
              </a:rPr>
              <a:t>n</a:t>
            </a:r>
            <a:r>
              <a:rPr sz="2400" spc="0" dirty="0" smtClean="0">
                <a:latin typeface="Comic Sans MS"/>
                <a:cs typeface="Comic Sans MS"/>
              </a:rPr>
              <a:t>d</a:t>
            </a:r>
            <a:endParaRPr sz="2400">
              <a:latin typeface="Comic Sans MS"/>
              <a:cs typeface="Comic Sans MS"/>
            </a:endParaRPr>
          </a:p>
          <a:p>
            <a:pPr marL="812800" marR="45720">
              <a:lnSpc>
                <a:spcPts val="3340"/>
              </a:lnSpc>
            </a:pPr>
            <a:r>
              <a:rPr sz="2400" spc="0" dirty="0" smtClean="0">
                <a:latin typeface="Comic Sans MS"/>
                <a:cs typeface="Comic Sans MS"/>
              </a:rPr>
              <a:t>To</a:t>
            </a:r>
            <a:r>
              <a:rPr sz="2400" spc="-4" dirty="0" smtClean="0">
                <a:latin typeface="Comic Sans MS"/>
                <a:cs typeface="Comic Sans MS"/>
              </a:rPr>
              <a:t>y</a:t>
            </a:r>
            <a:r>
              <a:rPr sz="2400" spc="4" dirty="0" smtClean="0">
                <a:latin typeface="Comic Sans MS"/>
                <a:cs typeface="Comic Sans MS"/>
              </a:rPr>
              <a:t>nbe</a:t>
            </a:r>
            <a:r>
              <a:rPr sz="2400" spc="0" dirty="0" smtClean="0">
                <a:latin typeface="Comic Sans MS"/>
                <a:cs typeface="Comic Sans MS"/>
              </a:rPr>
              <a:t>e</a:t>
            </a:r>
            <a:endParaRPr sz="2400">
              <a:latin typeface="Comic Sans MS"/>
              <a:cs typeface="Comic Sans MS"/>
            </a:endParaRPr>
          </a:p>
          <a:p>
            <a:pPr marL="12700" marR="45720">
              <a:lnSpc>
                <a:spcPct val="116129"/>
              </a:lnSpc>
              <a:spcBef>
                <a:spcPts val="626"/>
              </a:spcBef>
            </a:pPr>
            <a:r>
              <a:rPr sz="3200" spc="0" dirty="0" smtClean="0">
                <a:latin typeface="Comic Sans MS"/>
                <a:cs typeface="Comic Sans MS"/>
              </a:rPr>
              <a:t>“</a:t>
            </a:r>
            <a:r>
              <a:rPr sz="3200" spc="4" dirty="0" smtClean="0">
                <a:latin typeface="Comic Sans MS"/>
                <a:cs typeface="Comic Sans MS"/>
              </a:rPr>
              <a:t>H</a:t>
            </a:r>
            <a:r>
              <a:rPr sz="3200" spc="0" dirty="0" smtClean="0">
                <a:latin typeface="Comic Sans MS"/>
                <a:cs typeface="Comic Sans MS"/>
              </a:rPr>
              <a:t>igh</a:t>
            </a:r>
            <a:r>
              <a:rPr sz="3200" spc="-48" dirty="0" smtClean="0">
                <a:latin typeface="Comic Sans MS"/>
                <a:cs typeface="Comic Sans MS"/>
              </a:rPr>
              <a:t> </a:t>
            </a:r>
            <a:r>
              <a:rPr sz="3200" spc="4" dirty="0" smtClean="0">
                <a:latin typeface="Comic Sans MS"/>
                <a:cs typeface="Comic Sans MS"/>
              </a:rPr>
              <a:t>l</a:t>
            </a:r>
            <a:r>
              <a:rPr sz="3200" spc="0" dirty="0" smtClean="0">
                <a:latin typeface="Comic Sans MS"/>
                <a:cs typeface="Comic Sans MS"/>
              </a:rPr>
              <a:t>e</a:t>
            </a:r>
            <a:r>
              <a:rPr sz="3200" spc="4" dirty="0" smtClean="0">
                <a:latin typeface="Comic Sans MS"/>
                <a:cs typeface="Comic Sans MS"/>
              </a:rPr>
              <a:t>v</a:t>
            </a:r>
            <a:r>
              <a:rPr sz="3200" spc="0" dirty="0" smtClean="0">
                <a:latin typeface="Comic Sans MS"/>
                <a:cs typeface="Comic Sans MS"/>
              </a:rPr>
              <a:t>el”</a:t>
            </a:r>
            <a:r>
              <a:rPr sz="3200" spc="-47" dirty="0" smtClean="0">
                <a:latin typeface="Comic Sans MS"/>
                <a:cs typeface="Comic Sans MS"/>
              </a:rPr>
              <a:t> </a:t>
            </a:r>
            <a:r>
              <a:rPr sz="3200" spc="0" dirty="0" smtClean="0">
                <a:latin typeface="Comic Sans MS"/>
                <a:cs typeface="Comic Sans MS"/>
              </a:rPr>
              <a:t>does</a:t>
            </a:r>
            <a:r>
              <a:rPr sz="3200" spc="4" dirty="0" smtClean="0">
                <a:latin typeface="Comic Sans MS"/>
                <a:cs typeface="Comic Sans MS"/>
              </a:rPr>
              <a:t>n’</a:t>
            </a:r>
            <a:r>
              <a:rPr sz="3200" spc="0" dirty="0" smtClean="0">
                <a:latin typeface="Comic Sans MS"/>
                <a:cs typeface="Comic Sans MS"/>
              </a:rPr>
              <a:t>t</a:t>
            </a:r>
            <a:r>
              <a:rPr sz="3200" spc="-49" dirty="0" smtClean="0">
                <a:latin typeface="Comic Sans MS"/>
                <a:cs typeface="Comic Sans MS"/>
              </a:rPr>
              <a:t> </a:t>
            </a:r>
            <a:r>
              <a:rPr sz="3200" spc="4" dirty="0" smtClean="0">
                <a:latin typeface="Comic Sans MS"/>
                <a:cs typeface="Comic Sans MS"/>
              </a:rPr>
              <a:t>m</a:t>
            </a:r>
            <a:r>
              <a:rPr sz="3200" spc="0" dirty="0" smtClean="0">
                <a:latin typeface="Comic Sans MS"/>
                <a:cs typeface="Comic Sans MS"/>
              </a:rPr>
              <a:t>ean</a:t>
            </a:r>
            <a:r>
              <a:rPr sz="3200" spc="-58" dirty="0" smtClean="0">
                <a:latin typeface="Comic Sans MS"/>
                <a:cs typeface="Comic Sans MS"/>
              </a:rPr>
              <a:t> </a:t>
            </a:r>
            <a:r>
              <a:rPr sz="3200" spc="0" dirty="0" smtClean="0">
                <a:latin typeface="Comic Sans MS"/>
                <a:cs typeface="Comic Sans MS"/>
              </a:rPr>
              <a:t>h</a:t>
            </a:r>
            <a:r>
              <a:rPr sz="3200" spc="4" dirty="0" smtClean="0">
                <a:latin typeface="Comic Sans MS"/>
                <a:cs typeface="Comic Sans MS"/>
              </a:rPr>
              <a:t>a</a:t>
            </a:r>
            <a:r>
              <a:rPr sz="3200" spc="0" dirty="0" smtClean="0">
                <a:latin typeface="Comic Sans MS"/>
                <a:cs typeface="Comic Sans MS"/>
              </a:rPr>
              <a:t>rd:</a:t>
            </a:r>
            <a:endParaRPr sz="3200">
              <a:latin typeface="Comic Sans MS"/>
              <a:cs typeface="Comic Sans MS"/>
            </a:endParaRPr>
          </a:p>
          <a:p>
            <a:pPr marL="547833" marR="57986" algn="ctr">
              <a:lnSpc>
                <a:spcPts val="3320"/>
              </a:lnSpc>
              <a:spcBef>
                <a:spcPts val="703"/>
              </a:spcBef>
            </a:pPr>
            <a:r>
              <a:rPr sz="2400" spc="0" dirty="0" smtClean="0">
                <a:latin typeface="Comic Sans MS"/>
                <a:cs typeface="Comic Sans MS"/>
              </a:rPr>
              <a:t>•</a:t>
            </a:r>
            <a:r>
              <a:rPr sz="2400" spc="154" dirty="0" smtClean="0">
                <a:latin typeface="Comic Sans MS"/>
                <a:cs typeface="Comic Sans MS"/>
              </a:rPr>
              <a:t> </a:t>
            </a:r>
            <a:r>
              <a:rPr sz="2400" spc="4" dirty="0" smtClean="0">
                <a:latin typeface="Comic Sans MS"/>
                <a:cs typeface="Comic Sans MS"/>
              </a:rPr>
              <a:t>Wh</a:t>
            </a:r>
            <a:r>
              <a:rPr sz="2400" spc="-4" dirty="0" smtClean="0">
                <a:latin typeface="Comic Sans MS"/>
                <a:cs typeface="Comic Sans MS"/>
              </a:rPr>
              <a:t>i</a:t>
            </a:r>
            <a:r>
              <a:rPr sz="2400" spc="9" dirty="0" smtClean="0">
                <a:latin typeface="Comic Sans MS"/>
                <a:cs typeface="Comic Sans MS"/>
              </a:rPr>
              <a:t>c</a:t>
            </a:r>
            <a:r>
              <a:rPr sz="2400" spc="0" dirty="0" smtClean="0">
                <a:latin typeface="Comic Sans MS"/>
                <a:cs typeface="Comic Sans MS"/>
              </a:rPr>
              <a:t>h</a:t>
            </a:r>
            <a:r>
              <a:rPr sz="2400" spc="-65" dirty="0" smtClean="0">
                <a:latin typeface="Comic Sans MS"/>
                <a:cs typeface="Comic Sans MS"/>
              </a:rPr>
              <a:t> </a:t>
            </a:r>
            <a:r>
              <a:rPr sz="2400" spc="-4" dirty="0" smtClean="0">
                <a:latin typeface="Comic Sans MS"/>
                <a:cs typeface="Comic Sans MS"/>
              </a:rPr>
              <a:t>m</a:t>
            </a:r>
            <a:r>
              <a:rPr sz="2400" spc="0" dirty="0" smtClean="0">
                <a:latin typeface="Comic Sans MS"/>
                <a:cs typeface="Comic Sans MS"/>
              </a:rPr>
              <a:t>o</a:t>
            </a:r>
            <a:r>
              <a:rPr sz="2400" spc="-9" dirty="0" smtClean="0">
                <a:latin typeface="Comic Sans MS"/>
                <a:cs typeface="Comic Sans MS"/>
              </a:rPr>
              <a:t>v</a:t>
            </a:r>
            <a:r>
              <a:rPr sz="2400" spc="-4" dirty="0" smtClean="0">
                <a:latin typeface="Comic Sans MS"/>
                <a:cs typeface="Comic Sans MS"/>
              </a:rPr>
              <a:t>i</a:t>
            </a:r>
            <a:r>
              <a:rPr sz="2400" spc="0" dirty="0" smtClean="0">
                <a:latin typeface="Comic Sans MS"/>
                <a:cs typeface="Comic Sans MS"/>
              </a:rPr>
              <a:t>e</a:t>
            </a:r>
            <a:r>
              <a:rPr sz="2400" spc="-21" dirty="0" smtClean="0">
                <a:latin typeface="Comic Sans MS"/>
                <a:cs typeface="Comic Sans MS"/>
              </a:rPr>
              <a:t> </a:t>
            </a:r>
            <a:r>
              <a:rPr sz="2400" spc="0" dirty="0" smtClean="0">
                <a:latin typeface="Comic Sans MS"/>
                <a:cs typeface="Comic Sans MS"/>
              </a:rPr>
              <a:t>d</a:t>
            </a:r>
            <a:r>
              <a:rPr sz="2400" spc="-4" dirty="0" smtClean="0">
                <a:latin typeface="Comic Sans MS"/>
                <a:cs typeface="Comic Sans MS"/>
              </a:rPr>
              <a:t>i</a:t>
            </a:r>
            <a:r>
              <a:rPr sz="2400" spc="0" dirty="0" smtClean="0">
                <a:latin typeface="Comic Sans MS"/>
                <a:cs typeface="Comic Sans MS"/>
              </a:rPr>
              <a:t>d</a:t>
            </a:r>
            <a:r>
              <a:rPr sz="2400" spc="-9" dirty="0" smtClean="0">
                <a:latin typeface="Comic Sans MS"/>
                <a:cs typeface="Comic Sans MS"/>
              </a:rPr>
              <a:t> </a:t>
            </a:r>
            <a:r>
              <a:rPr sz="2400" spc="0" dirty="0" smtClean="0">
                <a:latin typeface="Comic Sans MS"/>
                <a:cs typeface="Comic Sans MS"/>
              </a:rPr>
              <a:t>you</a:t>
            </a:r>
            <a:r>
              <a:rPr sz="2400" spc="-37" dirty="0" smtClean="0">
                <a:latin typeface="Comic Sans MS"/>
                <a:cs typeface="Comic Sans MS"/>
              </a:rPr>
              <a:t> </a:t>
            </a:r>
            <a:r>
              <a:rPr sz="2400" spc="4" dirty="0" smtClean="0">
                <a:latin typeface="Comic Sans MS"/>
                <a:cs typeface="Comic Sans MS"/>
              </a:rPr>
              <a:t>l</a:t>
            </a:r>
            <a:r>
              <a:rPr sz="2400" spc="-4" dirty="0" smtClean="0">
                <a:latin typeface="Comic Sans MS"/>
                <a:cs typeface="Comic Sans MS"/>
              </a:rPr>
              <a:t>i</a:t>
            </a:r>
            <a:r>
              <a:rPr sz="2400" spc="4" dirty="0" smtClean="0">
                <a:latin typeface="Comic Sans MS"/>
                <a:cs typeface="Comic Sans MS"/>
              </a:rPr>
              <a:t>k</a:t>
            </a:r>
            <a:r>
              <a:rPr sz="2400" spc="0" dirty="0" smtClean="0">
                <a:latin typeface="Comic Sans MS"/>
                <a:cs typeface="Comic Sans MS"/>
              </a:rPr>
              <a:t>e</a:t>
            </a:r>
            <a:r>
              <a:rPr sz="2400" spc="-9" dirty="0" smtClean="0">
                <a:latin typeface="Comic Sans MS"/>
                <a:cs typeface="Comic Sans MS"/>
              </a:rPr>
              <a:t> </a:t>
            </a:r>
            <a:r>
              <a:rPr sz="2400" spc="-4" dirty="0" smtClean="0">
                <a:latin typeface="Comic Sans MS"/>
                <a:cs typeface="Comic Sans MS"/>
              </a:rPr>
              <a:t>m</a:t>
            </a:r>
            <a:r>
              <a:rPr sz="2400" spc="0" dirty="0" smtClean="0">
                <a:latin typeface="Comic Sans MS"/>
                <a:cs typeface="Comic Sans MS"/>
              </a:rPr>
              <a:t>o</a:t>
            </a:r>
            <a:r>
              <a:rPr sz="2400" spc="-4" dirty="0" smtClean="0">
                <a:latin typeface="Comic Sans MS"/>
                <a:cs typeface="Comic Sans MS"/>
              </a:rPr>
              <a:t>r</a:t>
            </a:r>
            <a:r>
              <a:rPr sz="2400" spc="4" dirty="0" smtClean="0">
                <a:latin typeface="Comic Sans MS"/>
                <a:cs typeface="Comic Sans MS"/>
              </a:rPr>
              <a:t>e</a:t>
            </a:r>
            <a:r>
              <a:rPr sz="2400" spc="0" dirty="0" smtClean="0">
                <a:latin typeface="Comic Sans MS"/>
                <a:cs typeface="Comic Sans MS"/>
              </a:rPr>
              <a:t>,</a:t>
            </a:r>
            <a:r>
              <a:rPr sz="2400" spc="-38" dirty="0" smtClean="0">
                <a:latin typeface="Comic Sans MS"/>
                <a:cs typeface="Comic Sans MS"/>
              </a:rPr>
              <a:t> </a:t>
            </a:r>
            <a:r>
              <a:rPr sz="2450" spc="-71" dirty="0" smtClean="0">
                <a:latin typeface="Comic Sans MS"/>
                <a:cs typeface="Comic Sans MS"/>
              </a:rPr>
              <a:t>W</a:t>
            </a:r>
            <a:r>
              <a:rPr sz="2450" spc="-40" dirty="0" smtClean="0">
                <a:latin typeface="Comic Sans MS"/>
                <a:cs typeface="Comic Sans MS"/>
              </a:rPr>
              <a:t>ALL-</a:t>
            </a:r>
            <a:r>
              <a:rPr sz="2450" spc="-45" dirty="0" smtClean="0">
                <a:latin typeface="Comic Sans MS"/>
                <a:cs typeface="Comic Sans MS"/>
              </a:rPr>
              <a:t>E</a:t>
            </a:r>
            <a:endParaRPr sz="2450">
              <a:latin typeface="Comic Sans MS"/>
              <a:cs typeface="Comic Sans MS"/>
            </a:endParaRPr>
          </a:p>
        </p:txBody>
      </p:sp>
      <p:sp>
        <p:nvSpPr>
          <p:cNvPr id="42" name="object 42"/>
          <p:cNvSpPr txBox="1"/>
          <p:nvPr/>
        </p:nvSpPr>
        <p:spPr>
          <a:xfrm>
            <a:off x="7698079" y="2683768"/>
            <a:ext cx="328402" cy="3302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2600"/>
              </a:lnSpc>
              <a:spcBef>
                <a:spcPts val="130"/>
              </a:spcBef>
            </a:pPr>
            <a:r>
              <a:rPr sz="3600" spc="-4" baseline="1993" dirty="0" smtClean="0">
                <a:latin typeface="Comic Sans MS"/>
                <a:cs typeface="Comic Sans MS"/>
              </a:rPr>
              <a:t>i</a:t>
            </a:r>
            <a:r>
              <a:rPr sz="3600" spc="0" baseline="1993" dirty="0" smtClean="0">
                <a:latin typeface="Comic Sans MS"/>
                <a:cs typeface="Comic Sans MS"/>
              </a:rPr>
              <a:t>n</a:t>
            </a:r>
            <a:endParaRPr sz="2400">
              <a:latin typeface="Comic Sans MS"/>
              <a:cs typeface="Comic Sans MS"/>
            </a:endParaRPr>
          </a:p>
        </p:txBody>
      </p:sp>
      <p:sp>
        <p:nvSpPr>
          <p:cNvPr id="43" name="object 43"/>
          <p:cNvSpPr txBox="1"/>
          <p:nvPr/>
        </p:nvSpPr>
        <p:spPr>
          <a:xfrm>
            <a:off x="763269" y="4089320"/>
            <a:ext cx="256420" cy="431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400"/>
              </a:lnSpc>
              <a:spcBef>
                <a:spcPts val="170"/>
              </a:spcBef>
            </a:pPr>
            <a:r>
              <a:rPr sz="4800" spc="0" baseline="1494" dirty="0" smtClean="0">
                <a:latin typeface="Comic Sans MS"/>
                <a:cs typeface="Comic Sans MS"/>
              </a:rPr>
              <a:t>•</a:t>
            </a:r>
            <a:endParaRPr sz="3200">
              <a:latin typeface="Comic Sans MS"/>
              <a:cs typeface="Comic Sans MS"/>
            </a:endParaRPr>
          </a:p>
        </p:txBody>
      </p:sp>
      <p:sp>
        <p:nvSpPr>
          <p:cNvPr id="44" name="object 44"/>
          <p:cNvSpPr txBox="1"/>
          <p:nvPr/>
        </p:nvSpPr>
        <p:spPr>
          <a:xfrm>
            <a:off x="7661909" y="4699258"/>
            <a:ext cx="390554" cy="33019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2600"/>
              </a:lnSpc>
              <a:spcBef>
                <a:spcPts val="130"/>
              </a:spcBef>
            </a:pPr>
            <a:r>
              <a:rPr sz="3600" spc="0" baseline="1993" dirty="0" smtClean="0">
                <a:latin typeface="Comic Sans MS"/>
                <a:cs typeface="Comic Sans MS"/>
              </a:rPr>
              <a:t>or</a:t>
            </a:r>
            <a:endParaRPr sz="2400">
              <a:latin typeface="Comic Sans MS"/>
              <a:cs typeface="Comic Sans MS"/>
            </a:endParaRPr>
          </a:p>
        </p:txBody>
      </p:sp>
      <p:sp>
        <p:nvSpPr>
          <p:cNvPr id="45" name="object 45"/>
          <p:cNvSpPr txBox="1"/>
          <p:nvPr/>
        </p:nvSpPr>
        <p:spPr>
          <a:xfrm>
            <a:off x="1906270" y="5114935"/>
            <a:ext cx="878855" cy="34095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2685"/>
              </a:lnSpc>
              <a:spcBef>
                <a:spcPts val="134"/>
              </a:spcBef>
            </a:pPr>
            <a:r>
              <a:rPr sz="3675" spc="4" baseline="1952" dirty="0" smtClean="0">
                <a:latin typeface="Comic Sans MS"/>
                <a:cs typeface="Comic Sans MS"/>
              </a:rPr>
              <a:t>C</a:t>
            </a:r>
            <a:r>
              <a:rPr sz="3675" spc="-9" baseline="1952" dirty="0" smtClean="0">
                <a:latin typeface="Comic Sans MS"/>
                <a:cs typeface="Comic Sans MS"/>
              </a:rPr>
              <a:t>a</a:t>
            </a:r>
            <a:r>
              <a:rPr sz="3675" spc="4" baseline="1952" dirty="0" smtClean="0">
                <a:latin typeface="Comic Sans MS"/>
                <a:cs typeface="Comic Sans MS"/>
              </a:rPr>
              <a:t>r</a:t>
            </a:r>
            <a:r>
              <a:rPr sz="3675" spc="-4" baseline="1952" dirty="0" smtClean="0">
                <a:latin typeface="Comic Sans MS"/>
                <a:cs typeface="Comic Sans MS"/>
              </a:rPr>
              <a:t>s</a:t>
            </a:r>
            <a:r>
              <a:rPr sz="3600" spc="0" baseline="1993" dirty="0" smtClean="0">
                <a:latin typeface="Comic Sans MS"/>
                <a:cs typeface="Comic Sans MS"/>
              </a:rPr>
              <a:t>?</a:t>
            </a:r>
            <a:endParaRPr sz="2400">
              <a:latin typeface="Comic Sans MS"/>
              <a:cs typeface="Comic Sans MS"/>
            </a:endParaRPr>
          </a:p>
        </p:txBody>
      </p:sp>
      <p:sp>
        <p:nvSpPr>
          <p:cNvPr id="46" name="object 46"/>
          <p:cNvSpPr txBox="1"/>
          <p:nvPr/>
        </p:nvSpPr>
        <p:spPr>
          <a:xfrm>
            <a:off x="2882900" y="5123438"/>
            <a:ext cx="896394" cy="3302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2600"/>
              </a:lnSpc>
              <a:spcBef>
                <a:spcPts val="130"/>
              </a:spcBef>
            </a:pPr>
            <a:r>
              <a:rPr sz="3600" spc="4" baseline="1993" dirty="0" smtClean="0">
                <a:latin typeface="Comic Sans MS"/>
                <a:cs typeface="Comic Sans MS"/>
              </a:rPr>
              <a:t>Wh</a:t>
            </a:r>
            <a:r>
              <a:rPr sz="3600" spc="0" baseline="1993" dirty="0" smtClean="0">
                <a:latin typeface="Comic Sans MS"/>
                <a:cs typeface="Comic Sans MS"/>
              </a:rPr>
              <a:t>y?</a:t>
            </a:r>
            <a:endParaRPr sz="2400">
              <a:latin typeface="Comic Sans MS"/>
              <a:cs typeface="Comic Sans MS"/>
            </a:endParaRPr>
          </a:p>
        </p:txBody>
      </p:sp>
    </p:spTree>
    <p:extLst>
      <p:ext uri="{BB962C8B-B14F-4D97-AF65-F5344CB8AC3E}">
        <p14:creationId xmlns:p14="http://schemas.microsoft.com/office/powerpoint/2010/main" val="3628463138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3048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0" y="6096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0" y="9144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0" y="12192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0" y="15240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0" y="18288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21336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0" y="24384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0" y="27432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0" y="30480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0" y="33528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0" y="36576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0" y="39624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0" y="42672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0" y="45720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0" y="48768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0" y="51816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0" y="54864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0" y="57912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0" y="60960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0" y="64008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0" y="67056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3048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6096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9144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12192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15240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18288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21336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24384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27432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30480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33528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36576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39624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42672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45720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48768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51816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54864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57912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60960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64008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67056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70104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73152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76200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79248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82296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85344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88392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3352800" y="0"/>
            <a:ext cx="5791200" cy="15240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8839200" y="0"/>
            <a:ext cx="0" cy="2362200"/>
          </a:xfrm>
          <a:custGeom>
            <a:avLst/>
            <a:gdLst/>
            <a:ahLst/>
            <a:cxnLst/>
            <a:rect l="l" t="t" r="r" b="b"/>
            <a:pathLst>
              <a:path h="2362200">
                <a:moveTo>
                  <a:pt x="0" y="0"/>
                </a:moveTo>
                <a:lnTo>
                  <a:pt x="0" y="2362200"/>
                </a:lnTo>
              </a:path>
            </a:pathLst>
          </a:custGeom>
          <a:ln w="9344">
            <a:solidFill>
              <a:srgbClr val="6E88F6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414019" y="1513839"/>
            <a:ext cx="1784350" cy="0"/>
          </a:xfrm>
          <a:custGeom>
            <a:avLst/>
            <a:gdLst/>
            <a:ahLst/>
            <a:cxnLst/>
            <a:rect l="l" t="t" r="r" b="b"/>
            <a:pathLst>
              <a:path w="1784350">
                <a:moveTo>
                  <a:pt x="1784350" y="0"/>
                </a:moveTo>
                <a:lnTo>
                  <a:pt x="0" y="0"/>
                </a:lnTo>
              </a:path>
            </a:pathLst>
          </a:custGeom>
          <a:ln w="9344">
            <a:solidFill>
              <a:srgbClr val="6E88F6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608330" y="1418589"/>
            <a:ext cx="0" cy="2321560"/>
          </a:xfrm>
          <a:custGeom>
            <a:avLst/>
            <a:gdLst/>
            <a:ahLst/>
            <a:cxnLst/>
            <a:rect l="l" t="t" r="r" b="b"/>
            <a:pathLst>
              <a:path h="2321560">
                <a:moveTo>
                  <a:pt x="0" y="0"/>
                </a:moveTo>
                <a:lnTo>
                  <a:pt x="0" y="2321560"/>
                </a:lnTo>
              </a:path>
            </a:pathLst>
          </a:custGeom>
          <a:ln w="9344">
            <a:solidFill>
              <a:srgbClr val="6E88F6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511809" y="1416050"/>
            <a:ext cx="193040" cy="193039"/>
          </a:xfrm>
          <a:custGeom>
            <a:avLst/>
            <a:gdLst/>
            <a:ahLst/>
            <a:cxnLst/>
            <a:rect l="l" t="t" r="r" b="b"/>
            <a:pathLst>
              <a:path w="193040" h="193039">
                <a:moveTo>
                  <a:pt x="99060" y="0"/>
                </a:moveTo>
                <a:lnTo>
                  <a:pt x="93980" y="0"/>
                </a:lnTo>
                <a:lnTo>
                  <a:pt x="88900" y="0"/>
                </a:lnTo>
                <a:lnTo>
                  <a:pt x="83820" y="0"/>
                </a:lnTo>
                <a:lnTo>
                  <a:pt x="80010" y="1270"/>
                </a:lnTo>
                <a:lnTo>
                  <a:pt x="74930" y="2539"/>
                </a:lnTo>
                <a:lnTo>
                  <a:pt x="69850" y="3810"/>
                </a:lnTo>
                <a:lnTo>
                  <a:pt x="66040" y="5079"/>
                </a:lnTo>
                <a:lnTo>
                  <a:pt x="60960" y="6350"/>
                </a:lnTo>
                <a:lnTo>
                  <a:pt x="57150" y="8889"/>
                </a:lnTo>
                <a:lnTo>
                  <a:pt x="52070" y="10160"/>
                </a:lnTo>
                <a:lnTo>
                  <a:pt x="48260" y="12700"/>
                </a:lnTo>
                <a:lnTo>
                  <a:pt x="43180" y="15239"/>
                </a:lnTo>
                <a:lnTo>
                  <a:pt x="39370" y="17779"/>
                </a:lnTo>
                <a:lnTo>
                  <a:pt x="35560" y="21589"/>
                </a:lnTo>
                <a:lnTo>
                  <a:pt x="31750" y="24129"/>
                </a:lnTo>
                <a:lnTo>
                  <a:pt x="29210" y="27939"/>
                </a:lnTo>
                <a:lnTo>
                  <a:pt x="25400" y="31750"/>
                </a:lnTo>
                <a:lnTo>
                  <a:pt x="21590" y="34289"/>
                </a:lnTo>
                <a:lnTo>
                  <a:pt x="19050" y="38100"/>
                </a:lnTo>
                <a:lnTo>
                  <a:pt x="16510" y="43179"/>
                </a:lnTo>
                <a:lnTo>
                  <a:pt x="13970" y="46989"/>
                </a:lnTo>
                <a:lnTo>
                  <a:pt x="11430" y="50800"/>
                </a:lnTo>
                <a:lnTo>
                  <a:pt x="8890" y="55879"/>
                </a:lnTo>
                <a:lnTo>
                  <a:pt x="7620" y="59689"/>
                </a:lnTo>
                <a:lnTo>
                  <a:pt x="5080" y="64770"/>
                </a:lnTo>
                <a:lnTo>
                  <a:pt x="3810" y="68579"/>
                </a:lnTo>
                <a:lnTo>
                  <a:pt x="2540" y="73660"/>
                </a:lnTo>
                <a:lnTo>
                  <a:pt x="2540" y="78739"/>
                </a:lnTo>
                <a:lnTo>
                  <a:pt x="1270" y="82550"/>
                </a:lnTo>
                <a:lnTo>
                  <a:pt x="0" y="87629"/>
                </a:lnTo>
                <a:lnTo>
                  <a:pt x="0" y="92710"/>
                </a:lnTo>
                <a:lnTo>
                  <a:pt x="0" y="97789"/>
                </a:lnTo>
                <a:lnTo>
                  <a:pt x="0" y="101600"/>
                </a:lnTo>
                <a:lnTo>
                  <a:pt x="1270" y="106679"/>
                </a:lnTo>
                <a:lnTo>
                  <a:pt x="1270" y="111760"/>
                </a:lnTo>
                <a:lnTo>
                  <a:pt x="2540" y="116839"/>
                </a:lnTo>
                <a:lnTo>
                  <a:pt x="3810" y="120650"/>
                </a:lnTo>
                <a:lnTo>
                  <a:pt x="5080" y="125729"/>
                </a:lnTo>
                <a:lnTo>
                  <a:pt x="17780" y="151129"/>
                </a:lnTo>
                <a:lnTo>
                  <a:pt x="20320" y="156210"/>
                </a:lnTo>
                <a:lnTo>
                  <a:pt x="24130" y="158750"/>
                </a:lnTo>
                <a:lnTo>
                  <a:pt x="26670" y="162560"/>
                </a:lnTo>
                <a:lnTo>
                  <a:pt x="30480" y="166370"/>
                </a:lnTo>
                <a:lnTo>
                  <a:pt x="34290" y="170179"/>
                </a:lnTo>
                <a:lnTo>
                  <a:pt x="38100" y="172720"/>
                </a:lnTo>
                <a:lnTo>
                  <a:pt x="41910" y="175260"/>
                </a:lnTo>
                <a:lnTo>
                  <a:pt x="45720" y="177800"/>
                </a:lnTo>
                <a:lnTo>
                  <a:pt x="49530" y="180339"/>
                </a:lnTo>
                <a:lnTo>
                  <a:pt x="54610" y="182879"/>
                </a:lnTo>
                <a:lnTo>
                  <a:pt x="58420" y="185420"/>
                </a:lnTo>
                <a:lnTo>
                  <a:pt x="62230" y="186689"/>
                </a:lnTo>
                <a:lnTo>
                  <a:pt x="67310" y="187960"/>
                </a:lnTo>
                <a:lnTo>
                  <a:pt x="72390" y="189229"/>
                </a:lnTo>
                <a:lnTo>
                  <a:pt x="76200" y="190500"/>
                </a:lnTo>
                <a:lnTo>
                  <a:pt x="81280" y="191770"/>
                </a:lnTo>
                <a:lnTo>
                  <a:pt x="86360" y="191770"/>
                </a:lnTo>
                <a:lnTo>
                  <a:pt x="91440" y="193039"/>
                </a:lnTo>
                <a:lnTo>
                  <a:pt x="95250" y="193039"/>
                </a:lnTo>
                <a:lnTo>
                  <a:pt x="100330" y="193039"/>
                </a:lnTo>
                <a:lnTo>
                  <a:pt x="105410" y="193039"/>
                </a:lnTo>
                <a:lnTo>
                  <a:pt x="110490" y="191770"/>
                </a:lnTo>
                <a:lnTo>
                  <a:pt x="115570" y="190500"/>
                </a:lnTo>
                <a:lnTo>
                  <a:pt x="119380" y="190500"/>
                </a:lnTo>
                <a:lnTo>
                  <a:pt x="124460" y="187960"/>
                </a:lnTo>
                <a:lnTo>
                  <a:pt x="129540" y="186689"/>
                </a:lnTo>
                <a:lnTo>
                  <a:pt x="133350" y="185420"/>
                </a:lnTo>
                <a:lnTo>
                  <a:pt x="138430" y="182879"/>
                </a:lnTo>
                <a:lnTo>
                  <a:pt x="142240" y="181610"/>
                </a:lnTo>
                <a:lnTo>
                  <a:pt x="146050" y="179070"/>
                </a:lnTo>
                <a:lnTo>
                  <a:pt x="151130" y="176529"/>
                </a:lnTo>
                <a:lnTo>
                  <a:pt x="154940" y="172720"/>
                </a:lnTo>
                <a:lnTo>
                  <a:pt x="158750" y="170179"/>
                </a:lnTo>
                <a:lnTo>
                  <a:pt x="162560" y="167639"/>
                </a:lnTo>
                <a:lnTo>
                  <a:pt x="165100" y="163829"/>
                </a:lnTo>
                <a:lnTo>
                  <a:pt x="168910" y="160020"/>
                </a:lnTo>
                <a:lnTo>
                  <a:pt x="171450" y="156210"/>
                </a:lnTo>
                <a:lnTo>
                  <a:pt x="175260" y="152400"/>
                </a:lnTo>
                <a:lnTo>
                  <a:pt x="177800" y="148589"/>
                </a:lnTo>
                <a:lnTo>
                  <a:pt x="180340" y="144779"/>
                </a:lnTo>
                <a:lnTo>
                  <a:pt x="182880" y="139700"/>
                </a:lnTo>
                <a:lnTo>
                  <a:pt x="184150" y="135889"/>
                </a:lnTo>
                <a:lnTo>
                  <a:pt x="186690" y="132079"/>
                </a:lnTo>
                <a:lnTo>
                  <a:pt x="187960" y="127000"/>
                </a:lnTo>
                <a:lnTo>
                  <a:pt x="189230" y="121920"/>
                </a:lnTo>
                <a:lnTo>
                  <a:pt x="190500" y="118110"/>
                </a:lnTo>
                <a:lnTo>
                  <a:pt x="191770" y="113029"/>
                </a:lnTo>
                <a:lnTo>
                  <a:pt x="191770" y="107950"/>
                </a:lnTo>
                <a:lnTo>
                  <a:pt x="193040" y="102870"/>
                </a:lnTo>
                <a:lnTo>
                  <a:pt x="193040" y="99060"/>
                </a:lnTo>
              </a:path>
            </a:pathLst>
          </a:custGeom>
          <a:ln w="9344">
            <a:solidFill>
              <a:srgbClr val="6E88F6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783590" y="1578610"/>
            <a:ext cx="321309" cy="32131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4662170" y="1578610"/>
            <a:ext cx="321310" cy="32131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0" name="object 60"/>
          <p:cNvSpPr txBox="1"/>
          <p:nvPr/>
        </p:nvSpPr>
        <p:spPr>
          <a:xfrm>
            <a:off x="687069" y="815926"/>
            <a:ext cx="2050245" cy="5842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4600"/>
              </a:lnSpc>
              <a:spcBef>
                <a:spcPts val="230"/>
              </a:spcBef>
            </a:pPr>
            <a:r>
              <a:rPr sz="4400" spc="0" dirty="0" smtClean="0">
                <a:solidFill>
                  <a:srgbClr val="660066"/>
                </a:solidFill>
                <a:latin typeface="Arial"/>
                <a:cs typeface="Arial"/>
              </a:rPr>
              <a:t>Out</a:t>
            </a:r>
            <a:r>
              <a:rPr sz="4400" spc="9" dirty="0" smtClean="0">
                <a:solidFill>
                  <a:srgbClr val="660066"/>
                </a:solidFill>
                <a:latin typeface="Arial"/>
                <a:cs typeface="Arial"/>
              </a:rPr>
              <a:t>l</a:t>
            </a:r>
            <a:r>
              <a:rPr sz="4400" spc="4" dirty="0" smtClean="0">
                <a:solidFill>
                  <a:srgbClr val="660066"/>
                </a:solidFill>
                <a:latin typeface="Arial"/>
                <a:cs typeface="Arial"/>
              </a:rPr>
              <a:t>ine</a:t>
            </a:r>
            <a:r>
              <a:rPr sz="4400" spc="0" dirty="0" smtClean="0">
                <a:solidFill>
                  <a:srgbClr val="660066"/>
                </a:solidFill>
                <a:latin typeface="Arial"/>
                <a:cs typeface="Arial"/>
              </a:rPr>
              <a:t>:</a:t>
            </a:r>
            <a:endParaRPr sz="4400">
              <a:latin typeface="Arial"/>
              <a:cs typeface="Arial"/>
            </a:endParaRPr>
          </a:p>
        </p:txBody>
      </p:sp>
      <p:sp>
        <p:nvSpPr>
          <p:cNvPr id="61" name="object 61"/>
          <p:cNvSpPr txBox="1"/>
          <p:nvPr/>
        </p:nvSpPr>
        <p:spPr>
          <a:xfrm>
            <a:off x="1113789" y="1585626"/>
            <a:ext cx="846988" cy="3302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2555"/>
              </a:lnSpc>
              <a:spcBef>
                <a:spcPts val="127"/>
              </a:spcBef>
            </a:pPr>
            <a:r>
              <a:rPr sz="2400" b="1" spc="0" dirty="0" smtClean="0">
                <a:solidFill>
                  <a:srgbClr val="FF0000"/>
                </a:solidFill>
                <a:latin typeface="Arial"/>
                <a:cs typeface="Arial"/>
              </a:rPr>
              <a:t>P</a:t>
            </a:r>
            <a:r>
              <a:rPr sz="2400" b="1" spc="-4" dirty="0" smtClean="0">
                <a:solidFill>
                  <a:srgbClr val="FF0000"/>
                </a:solidFill>
                <a:latin typeface="Arial"/>
                <a:cs typeface="Arial"/>
              </a:rPr>
              <a:t>ar</a:t>
            </a:r>
            <a:r>
              <a:rPr sz="2400" b="1" spc="0" dirty="0" smtClean="0">
                <a:solidFill>
                  <a:srgbClr val="FF0000"/>
                </a:solidFill>
                <a:latin typeface="Arial"/>
                <a:cs typeface="Arial"/>
              </a:rPr>
              <a:t>t I</a:t>
            </a:r>
            <a:endParaRPr sz="2400">
              <a:latin typeface="Arial"/>
              <a:cs typeface="Arial"/>
            </a:endParaRPr>
          </a:p>
        </p:txBody>
      </p:sp>
      <p:sp>
        <p:nvSpPr>
          <p:cNvPr id="62" name="object 62"/>
          <p:cNvSpPr txBox="1"/>
          <p:nvPr/>
        </p:nvSpPr>
        <p:spPr>
          <a:xfrm>
            <a:off x="4992370" y="1585626"/>
            <a:ext cx="574596" cy="3302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2555"/>
              </a:lnSpc>
              <a:spcBef>
                <a:spcPts val="127"/>
              </a:spcBef>
            </a:pPr>
            <a:r>
              <a:rPr sz="2400" b="1" spc="-9" dirty="0" smtClean="0">
                <a:solidFill>
                  <a:srgbClr val="FF0000"/>
                </a:solidFill>
                <a:latin typeface="Arial"/>
                <a:cs typeface="Arial"/>
              </a:rPr>
              <a:t>P</a:t>
            </a:r>
            <a:r>
              <a:rPr sz="2400" b="1" spc="4" dirty="0" smtClean="0">
                <a:solidFill>
                  <a:srgbClr val="FF0000"/>
                </a:solidFill>
                <a:latin typeface="Arial"/>
                <a:cs typeface="Arial"/>
              </a:rPr>
              <a:t>a</a:t>
            </a:r>
            <a:r>
              <a:rPr sz="2400" b="1" spc="0" dirty="0" smtClean="0">
                <a:solidFill>
                  <a:srgbClr val="FF0000"/>
                </a:solidFill>
                <a:latin typeface="Arial"/>
                <a:cs typeface="Arial"/>
              </a:rPr>
              <a:t>r</a:t>
            </a:r>
            <a:endParaRPr sz="2400">
              <a:latin typeface="Arial"/>
              <a:cs typeface="Arial"/>
            </a:endParaRPr>
          </a:p>
        </p:txBody>
      </p:sp>
      <p:sp>
        <p:nvSpPr>
          <p:cNvPr id="63" name="object 63"/>
          <p:cNvSpPr txBox="1"/>
          <p:nvPr/>
        </p:nvSpPr>
        <p:spPr>
          <a:xfrm>
            <a:off x="5755894" y="1585626"/>
            <a:ext cx="168503" cy="3302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2555"/>
              </a:lnSpc>
              <a:spcBef>
                <a:spcPts val="127"/>
              </a:spcBef>
            </a:pPr>
            <a:r>
              <a:rPr sz="2400" b="1" spc="0" dirty="0" smtClean="0">
                <a:solidFill>
                  <a:srgbClr val="FF0000"/>
                </a:solidFill>
                <a:latin typeface="Arial"/>
                <a:cs typeface="Arial"/>
              </a:rPr>
              <a:t>I</a:t>
            </a:r>
            <a:endParaRPr sz="2400">
              <a:latin typeface="Arial"/>
              <a:cs typeface="Arial"/>
            </a:endParaRPr>
          </a:p>
        </p:txBody>
      </p:sp>
      <p:sp>
        <p:nvSpPr>
          <p:cNvPr id="64" name="object 64"/>
          <p:cNvSpPr txBox="1"/>
          <p:nvPr/>
        </p:nvSpPr>
        <p:spPr>
          <a:xfrm>
            <a:off x="5392420" y="1967896"/>
            <a:ext cx="1081176" cy="3302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2555"/>
              </a:lnSpc>
              <a:spcBef>
                <a:spcPts val="127"/>
              </a:spcBef>
            </a:pPr>
            <a:r>
              <a:rPr sz="2400" spc="-4" dirty="0" smtClean="0">
                <a:latin typeface="Arial"/>
                <a:cs typeface="Arial"/>
              </a:rPr>
              <a:t>Re</a:t>
            </a:r>
            <a:r>
              <a:rPr sz="2400" spc="0" dirty="0" smtClean="0">
                <a:latin typeface="Arial"/>
                <a:cs typeface="Arial"/>
              </a:rPr>
              <a:t>v</a:t>
            </a:r>
            <a:r>
              <a:rPr sz="2400" spc="-9" dirty="0" smtClean="0">
                <a:latin typeface="Arial"/>
                <a:cs typeface="Arial"/>
              </a:rPr>
              <a:t>i</a:t>
            </a:r>
            <a:r>
              <a:rPr sz="2400" spc="4" dirty="0" smtClean="0">
                <a:latin typeface="Arial"/>
                <a:cs typeface="Arial"/>
              </a:rPr>
              <a:t>e</a:t>
            </a:r>
            <a:r>
              <a:rPr sz="2400" spc="0" dirty="0" smtClean="0">
                <a:latin typeface="Arial"/>
                <a:cs typeface="Arial"/>
              </a:rPr>
              <a:t>w</a:t>
            </a:r>
            <a:endParaRPr sz="2400">
              <a:latin typeface="Arial"/>
              <a:cs typeface="Arial"/>
            </a:endParaRPr>
          </a:p>
        </p:txBody>
      </p:sp>
      <p:sp>
        <p:nvSpPr>
          <p:cNvPr id="65" name="object 65"/>
          <p:cNvSpPr txBox="1"/>
          <p:nvPr/>
        </p:nvSpPr>
        <p:spPr>
          <a:xfrm>
            <a:off x="6474460" y="1967896"/>
            <a:ext cx="1152397" cy="3302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2555"/>
              </a:lnSpc>
              <a:spcBef>
                <a:spcPts val="127"/>
              </a:spcBef>
            </a:pPr>
            <a:r>
              <a:rPr sz="2400" spc="-4" dirty="0" smtClean="0">
                <a:latin typeface="Arial"/>
                <a:cs typeface="Arial"/>
              </a:rPr>
              <a:t>o</a:t>
            </a:r>
            <a:r>
              <a:rPr sz="2400" spc="0" dirty="0" smtClean="0">
                <a:latin typeface="Arial"/>
                <a:cs typeface="Arial"/>
              </a:rPr>
              <a:t>f</a:t>
            </a:r>
            <a:r>
              <a:rPr sz="2400" spc="-6" dirty="0" smtClean="0">
                <a:latin typeface="Arial"/>
                <a:cs typeface="Arial"/>
              </a:rPr>
              <a:t> </a:t>
            </a:r>
            <a:r>
              <a:rPr sz="2400" spc="0" dirty="0" smtClean="0">
                <a:latin typeface="Arial"/>
                <a:cs typeface="Arial"/>
              </a:rPr>
              <a:t>P</a:t>
            </a:r>
            <a:r>
              <a:rPr sz="2400" spc="-4" dirty="0" smtClean="0">
                <a:latin typeface="Arial"/>
                <a:cs typeface="Arial"/>
              </a:rPr>
              <a:t>a</a:t>
            </a:r>
            <a:r>
              <a:rPr sz="2400" spc="0" dirty="0" smtClean="0">
                <a:latin typeface="Arial"/>
                <a:cs typeface="Arial"/>
              </a:rPr>
              <a:t>rt</a:t>
            </a:r>
            <a:r>
              <a:rPr sz="2400" spc="-15" dirty="0" smtClean="0">
                <a:latin typeface="Arial"/>
                <a:cs typeface="Arial"/>
              </a:rPr>
              <a:t> </a:t>
            </a:r>
            <a:r>
              <a:rPr sz="2400" spc="0" dirty="0" smtClean="0">
                <a:latin typeface="Arial"/>
                <a:cs typeface="Arial"/>
              </a:rPr>
              <a:t>I</a:t>
            </a:r>
            <a:endParaRPr sz="2400">
              <a:latin typeface="Arial"/>
              <a:cs typeface="Arial"/>
            </a:endParaRPr>
          </a:p>
        </p:txBody>
      </p:sp>
      <p:sp>
        <p:nvSpPr>
          <p:cNvPr id="66" name="object 66"/>
          <p:cNvSpPr txBox="1"/>
          <p:nvPr/>
        </p:nvSpPr>
        <p:spPr>
          <a:xfrm>
            <a:off x="2055164" y="2000916"/>
            <a:ext cx="303936" cy="3302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2555"/>
              </a:lnSpc>
              <a:spcBef>
                <a:spcPts val="127"/>
              </a:spcBef>
            </a:pPr>
            <a:r>
              <a:rPr sz="2400" spc="0" dirty="0" smtClean="0">
                <a:latin typeface="Arial"/>
                <a:cs typeface="Arial"/>
              </a:rPr>
              <a:t>ci</a:t>
            </a:r>
            <a:endParaRPr sz="2400">
              <a:latin typeface="Arial"/>
              <a:cs typeface="Arial"/>
            </a:endParaRPr>
          </a:p>
        </p:txBody>
      </p:sp>
      <p:sp>
        <p:nvSpPr>
          <p:cNvPr id="67" name="object 67"/>
          <p:cNvSpPr txBox="1"/>
          <p:nvPr/>
        </p:nvSpPr>
        <p:spPr>
          <a:xfrm>
            <a:off x="2680004" y="2000916"/>
            <a:ext cx="236220" cy="3302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2555"/>
              </a:lnSpc>
              <a:spcBef>
                <a:spcPts val="127"/>
              </a:spcBef>
            </a:pPr>
            <a:r>
              <a:rPr sz="2400" spc="0" dirty="0" smtClean="0">
                <a:latin typeface="Arial"/>
                <a:cs typeface="Arial"/>
              </a:rPr>
              <a:t>s</a:t>
            </a:r>
            <a:endParaRPr sz="2400">
              <a:latin typeface="Arial"/>
              <a:cs typeface="Arial"/>
            </a:endParaRPr>
          </a:p>
        </p:txBody>
      </p:sp>
      <p:sp>
        <p:nvSpPr>
          <p:cNvPr id="68" name="object 68"/>
          <p:cNvSpPr txBox="1"/>
          <p:nvPr/>
        </p:nvSpPr>
        <p:spPr>
          <a:xfrm>
            <a:off x="2917444" y="2000916"/>
            <a:ext cx="320696" cy="3302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2555"/>
              </a:lnSpc>
              <a:spcBef>
                <a:spcPts val="127"/>
              </a:spcBef>
            </a:pPr>
            <a:r>
              <a:rPr sz="2400" spc="-4" dirty="0" smtClean="0">
                <a:latin typeface="Arial"/>
                <a:cs typeface="Arial"/>
              </a:rPr>
              <a:t>i</a:t>
            </a:r>
            <a:r>
              <a:rPr sz="2400" spc="0" dirty="0" smtClean="0">
                <a:latin typeface="Arial"/>
                <a:cs typeface="Arial"/>
              </a:rPr>
              <a:t>n</a:t>
            </a:r>
            <a:endParaRPr sz="2400">
              <a:latin typeface="Arial"/>
              <a:cs typeface="Arial"/>
            </a:endParaRPr>
          </a:p>
        </p:txBody>
      </p:sp>
      <p:sp>
        <p:nvSpPr>
          <p:cNvPr id="69" name="object 69"/>
          <p:cNvSpPr txBox="1"/>
          <p:nvPr/>
        </p:nvSpPr>
        <p:spPr>
          <a:xfrm>
            <a:off x="3238703" y="2000916"/>
            <a:ext cx="676604" cy="3302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2555"/>
              </a:lnSpc>
              <a:spcBef>
                <a:spcPts val="127"/>
              </a:spcBef>
            </a:pPr>
            <a:r>
              <a:rPr sz="2400" spc="4" dirty="0" smtClean="0">
                <a:latin typeface="Arial"/>
                <a:cs typeface="Arial"/>
              </a:rPr>
              <a:t>T</a:t>
            </a:r>
            <a:r>
              <a:rPr sz="2400" spc="-4" dirty="0" smtClean="0">
                <a:latin typeface="Arial"/>
                <a:cs typeface="Arial"/>
              </a:rPr>
              <a:t>e</a:t>
            </a:r>
            <a:r>
              <a:rPr sz="2400" spc="0" dirty="0" smtClean="0">
                <a:latin typeface="Arial"/>
                <a:cs typeface="Arial"/>
              </a:rPr>
              <a:t>st</a:t>
            </a:r>
            <a:endParaRPr sz="2400">
              <a:latin typeface="Arial"/>
              <a:cs typeface="Arial"/>
            </a:endParaRPr>
          </a:p>
        </p:txBody>
      </p:sp>
      <p:sp>
        <p:nvSpPr>
          <p:cNvPr id="70" name="object 70"/>
          <p:cNvSpPr txBox="1"/>
          <p:nvPr/>
        </p:nvSpPr>
        <p:spPr>
          <a:xfrm>
            <a:off x="5106670" y="2023577"/>
            <a:ext cx="202066" cy="20827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1570"/>
              </a:lnSpc>
              <a:spcBef>
                <a:spcPts val="78"/>
              </a:spcBef>
            </a:pPr>
            <a:r>
              <a:rPr sz="1450" spc="0" dirty="0" smtClean="0">
                <a:solidFill>
                  <a:srgbClr val="3F448B"/>
                </a:solidFill>
                <a:latin typeface="Wingdings"/>
                <a:cs typeface="Wingdings"/>
              </a:rPr>
              <a:t></a:t>
            </a:r>
            <a:endParaRPr sz="1450">
              <a:latin typeface="Wingdings"/>
              <a:cs typeface="Wingdings"/>
            </a:endParaRPr>
          </a:p>
        </p:txBody>
      </p:sp>
      <p:sp>
        <p:nvSpPr>
          <p:cNvPr id="71" name="object 71"/>
          <p:cNvSpPr txBox="1"/>
          <p:nvPr/>
        </p:nvSpPr>
        <p:spPr>
          <a:xfrm>
            <a:off x="1733600" y="2341276"/>
            <a:ext cx="760478" cy="3302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2555"/>
              </a:lnSpc>
              <a:spcBef>
                <a:spcPts val="127"/>
              </a:spcBef>
            </a:pPr>
            <a:r>
              <a:rPr sz="2400" spc="-4" dirty="0" smtClean="0">
                <a:latin typeface="Arial"/>
                <a:cs typeface="Arial"/>
              </a:rPr>
              <a:t>on</a:t>
            </a:r>
            <a:r>
              <a:rPr sz="2400" spc="0" dirty="0" smtClean="0">
                <a:latin typeface="Arial"/>
                <a:cs typeface="Arial"/>
              </a:rPr>
              <a:t>s</a:t>
            </a:r>
            <a:r>
              <a:rPr sz="2400" spc="4" dirty="0" smtClean="0">
                <a:latin typeface="Arial"/>
                <a:cs typeface="Arial"/>
              </a:rPr>
              <a:t>t</a:t>
            </a:r>
            <a:r>
              <a:rPr sz="2400" spc="0" dirty="0" smtClean="0">
                <a:latin typeface="Arial"/>
                <a:cs typeface="Arial"/>
              </a:rPr>
              <a:t>r</a:t>
            </a:r>
            <a:endParaRPr sz="2400">
              <a:latin typeface="Arial"/>
              <a:cs typeface="Arial"/>
            </a:endParaRPr>
          </a:p>
        </p:txBody>
      </p:sp>
      <p:sp>
        <p:nvSpPr>
          <p:cNvPr id="72" name="object 72"/>
          <p:cNvSpPr txBox="1"/>
          <p:nvPr/>
        </p:nvSpPr>
        <p:spPr>
          <a:xfrm>
            <a:off x="5392420" y="2348896"/>
            <a:ext cx="1066241" cy="3302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2555"/>
              </a:lnSpc>
              <a:spcBef>
                <a:spcPts val="127"/>
              </a:spcBef>
            </a:pPr>
            <a:r>
              <a:rPr sz="2400" spc="-9" dirty="0" smtClean="0">
                <a:latin typeface="Arial"/>
                <a:cs typeface="Arial"/>
              </a:rPr>
              <a:t>P</a:t>
            </a:r>
            <a:r>
              <a:rPr sz="2400" spc="9" dirty="0" smtClean="0">
                <a:latin typeface="Arial"/>
                <a:cs typeface="Arial"/>
              </a:rPr>
              <a:t>r</a:t>
            </a:r>
            <a:r>
              <a:rPr sz="2400" spc="-4" dirty="0" smtClean="0">
                <a:latin typeface="Arial"/>
                <a:cs typeface="Arial"/>
              </a:rPr>
              <a:t>epa</a:t>
            </a:r>
            <a:r>
              <a:rPr sz="2400" spc="9" dirty="0" smtClean="0">
                <a:latin typeface="Arial"/>
                <a:cs typeface="Arial"/>
              </a:rPr>
              <a:t>r</a:t>
            </a:r>
            <a:r>
              <a:rPr sz="2400" spc="0" dirty="0" smtClean="0">
                <a:latin typeface="Arial"/>
                <a:cs typeface="Arial"/>
              </a:rPr>
              <a:t>i</a:t>
            </a:r>
            <a:endParaRPr sz="2400">
              <a:latin typeface="Arial"/>
              <a:cs typeface="Arial"/>
            </a:endParaRPr>
          </a:p>
        </p:txBody>
      </p:sp>
      <p:sp>
        <p:nvSpPr>
          <p:cNvPr id="73" name="object 73"/>
          <p:cNvSpPr txBox="1"/>
          <p:nvPr/>
        </p:nvSpPr>
        <p:spPr>
          <a:xfrm>
            <a:off x="6797243" y="2348896"/>
            <a:ext cx="1319830" cy="3302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2555"/>
              </a:lnSpc>
              <a:spcBef>
                <a:spcPts val="127"/>
              </a:spcBef>
            </a:pPr>
            <a:r>
              <a:rPr sz="2400" spc="0" dirty="0" smtClean="0">
                <a:latin typeface="Arial"/>
                <a:cs typeface="Arial"/>
              </a:rPr>
              <a:t>M</a:t>
            </a:r>
            <a:r>
              <a:rPr sz="2400" spc="4" dirty="0" smtClean="0">
                <a:latin typeface="Arial"/>
                <a:cs typeface="Arial"/>
              </a:rPr>
              <a:t>at</a:t>
            </a:r>
            <a:r>
              <a:rPr sz="2400" spc="0" dirty="0" smtClean="0">
                <a:latin typeface="Arial"/>
                <a:cs typeface="Arial"/>
              </a:rPr>
              <a:t>c</a:t>
            </a:r>
            <a:r>
              <a:rPr sz="2400" spc="-4" dirty="0" smtClean="0">
                <a:latin typeface="Arial"/>
                <a:cs typeface="Arial"/>
              </a:rPr>
              <a:t>hin</a:t>
            </a:r>
            <a:r>
              <a:rPr sz="2400" spc="0" dirty="0" smtClean="0">
                <a:latin typeface="Arial"/>
                <a:cs typeface="Arial"/>
              </a:rPr>
              <a:t>g</a:t>
            </a:r>
            <a:endParaRPr sz="2400">
              <a:latin typeface="Arial"/>
              <a:cs typeface="Arial"/>
            </a:endParaRPr>
          </a:p>
        </p:txBody>
      </p:sp>
      <p:sp>
        <p:nvSpPr>
          <p:cNvPr id="74" name="object 74"/>
          <p:cNvSpPr txBox="1"/>
          <p:nvPr/>
        </p:nvSpPr>
        <p:spPr>
          <a:xfrm>
            <a:off x="5106670" y="2404577"/>
            <a:ext cx="202066" cy="20827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1570"/>
              </a:lnSpc>
              <a:spcBef>
                <a:spcPts val="78"/>
              </a:spcBef>
            </a:pPr>
            <a:r>
              <a:rPr sz="1450" spc="0" dirty="0" smtClean="0">
                <a:solidFill>
                  <a:srgbClr val="3F448B"/>
                </a:solidFill>
                <a:latin typeface="Wingdings"/>
                <a:cs typeface="Wingdings"/>
              </a:rPr>
              <a:t></a:t>
            </a:r>
            <a:endParaRPr sz="1450">
              <a:latin typeface="Wingdings"/>
              <a:cs typeface="Wingdings"/>
            </a:endParaRPr>
          </a:p>
        </p:txBody>
      </p:sp>
      <p:sp>
        <p:nvSpPr>
          <p:cNvPr id="75" name="object 75"/>
          <p:cNvSpPr txBox="1"/>
          <p:nvPr/>
        </p:nvSpPr>
        <p:spPr>
          <a:xfrm>
            <a:off x="5392420" y="2654966"/>
            <a:ext cx="759912" cy="3302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2555"/>
              </a:lnSpc>
              <a:spcBef>
                <a:spcPts val="127"/>
              </a:spcBef>
            </a:pPr>
            <a:r>
              <a:rPr sz="2400" spc="-4" dirty="0" smtClean="0">
                <a:latin typeface="Arial"/>
                <a:cs typeface="Arial"/>
              </a:rPr>
              <a:t>T</a:t>
            </a:r>
            <a:r>
              <a:rPr sz="2400" spc="0" dirty="0" smtClean="0">
                <a:latin typeface="Arial"/>
                <a:cs typeface="Arial"/>
              </a:rPr>
              <a:t>y</a:t>
            </a:r>
            <a:r>
              <a:rPr sz="2400" spc="-4" dirty="0" smtClean="0">
                <a:latin typeface="Arial"/>
                <a:cs typeface="Arial"/>
              </a:rPr>
              <a:t>p</a:t>
            </a:r>
            <a:r>
              <a:rPr sz="2400" spc="0" dirty="0" smtClean="0">
                <a:latin typeface="Arial"/>
                <a:cs typeface="Arial"/>
              </a:rPr>
              <a:t>e</a:t>
            </a:r>
            <a:endParaRPr sz="2400">
              <a:latin typeface="Arial"/>
              <a:cs typeface="Arial"/>
            </a:endParaRPr>
          </a:p>
        </p:txBody>
      </p:sp>
      <p:sp>
        <p:nvSpPr>
          <p:cNvPr id="76" name="object 76"/>
          <p:cNvSpPr txBox="1"/>
          <p:nvPr/>
        </p:nvSpPr>
        <p:spPr>
          <a:xfrm>
            <a:off x="6560413" y="2654966"/>
            <a:ext cx="1048816" cy="3302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2555"/>
              </a:lnSpc>
              <a:spcBef>
                <a:spcPts val="127"/>
              </a:spcBef>
            </a:pPr>
            <a:r>
              <a:rPr sz="2400" spc="-4" dirty="0" smtClean="0">
                <a:latin typeface="Arial"/>
                <a:cs typeface="Arial"/>
              </a:rPr>
              <a:t>e</a:t>
            </a:r>
            <a:r>
              <a:rPr sz="2400" spc="0" dirty="0" smtClean="0">
                <a:latin typeface="Arial"/>
                <a:cs typeface="Arial"/>
              </a:rPr>
              <a:t>s</a:t>
            </a:r>
            <a:r>
              <a:rPr sz="2400" spc="4" dirty="0" smtClean="0">
                <a:latin typeface="Arial"/>
                <a:cs typeface="Arial"/>
              </a:rPr>
              <a:t>t</a:t>
            </a:r>
            <a:r>
              <a:rPr sz="2400" spc="-4" dirty="0" smtClean="0">
                <a:latin typeface="Arial"/>
                <a:cs typeface="Arial"/>
              </a:rPr>
              <a:t>io</a:t>
            </a:r>
            <a:r>
              <a:rPr sz="2400" spc="4" dirty="0" smtClean="0">
                <a:latin typeface="Arial"/>
                <a:cs typeface="Arial"/>
              </a:rPr>
              <a:t>n</a:t>
            </a:r>
            <a:r>
              <a:rPr sz="2400" spc="0" dirty="0" smtClean="0">
                <a:latin typeface="Arial"/>
                <a:cs typeface="Arial"/>
              </a:rPr>
              <a:t>s</a:t>
            </a:r>
            <a:endParaRPr sz="2400">
              <a:latin typeface="Arial"/>
              <a:cs typeface="Arial"/>
            </a:endParaRPr>
          </a:p>
        </p:txBody>
      </p:sp>
      <p:sp>
        <p:nvSpPr>
          <p:cNvPr id="77" name="object 77"/>
          <p:cNvSpPr txBox="1"/>
          <p:nvPr/>
        </p:nvSpPr>
        <p:spPr>
          <a:xfrm>
            <a:off x="2699816" y="2756566"/>
            <a:ext cx="726994" cy="3302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2555"/>
              </a:lnSpc>
              <a:spcBef>
                <a:spcPts val="127"/>
              </a:spcBef>
            </a:pPr>
            <a:r>
              <a:rPr sz="2400" spc="-9" dirty="0" smtClean="0">
                <a:latin typeface="Arial"/>
                <a:cs typeface="Arial"/>
              </a:rPr>
              <a:t>P</a:t>
            </a:r>
            <a:r>
              <a:rPr sz="2400" spc="0" dirty="0" smtClean="0">
                <a:latin typeface="Arial"/>
                <a:cs typeface="Arial"/>
              </a:rPr>
              <a:t>r</a:t>
            </a:r>
            <a:r>
              <a:rPr sz="2400" spc="4" dirty="0" smtClean="0">
                <a:latin typeface="Arial"/>
                <a:cs typeface="Arial"/>
              </a:rPr>
              <a:t>e</a:t>
            </a:r>
            <a:r>
              <a:rPr sz="2400" spc="0" dirty="0" smtClean="0">
                <a:latin typeface="Arial"/>
                <a:cs typeface="Arial"/>
              </a:rPr>
              <a:t>p</a:t>
            </a:r>
            <a:endParaRPr sz="2400">
              <a:latin typeface="Arial"/>
              <a:cs typeface="Arial"/>
            </a:endParaRPr>
          </a:p>
        </p:txBody>
      </p:sp>
      <p:sp>
        <p:nvSpPr>
          <p:cNvPr id="78" name="object 78"/>
          <p:cNvSpPr txBox="1"/>
          <p:nvPr/>
        </p:nvSpPr>
        <p:spPr>
          <a:xfrm>
            <a:off x="3614216" y="2756566"/>
            <a:ext cx="489555" cy="3302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2555"/>
              </a:lnSpc>
              <a:spcBef>
                <a:spcPts val="127"/>
              </a:spcBef>
            </a:pPr>
            <a:r>
              <a:rPr sz="2400" spc="-9" dirty="0" smtClean="0">
                <a:latin typeface="Arial"/>
                <a:cs typeface="Arial"/>
              </a:rPr>
              <a:t>i</a:t>
            </a:r>
            <a:r>
              <a:rPr sz="2400" spc="4" dirty="0" smtClean="0">
                <a:latin typeface="Arial"/>
                <a:cs typeface="Arial"/>
              </a:rPr>
              <a:t>n</a:t>
            </a:r>
            <a:r>
              <a:rPr sz="2400" spc="0" dirty="0" smtClean="0">
                <a:latin typeface="Arial"/>
                <a:cs typeface="Arial"/>
              </a:rPr>
              <a:t>g</a:t>
            </a:r>
            <a:endParaRPr sz="2400">
              <a:latin typeface="Arial"/>
              <a:cs typeface="Arial"/>
            </a:endParaRPr>
          </a:p>
        </p:txBody>
      </p:sp>
      <p:sp>
        <p:nvSpPr>
          <p:cNvPr id="79" name="object 79"/>
          <p:cNvSpPr txBox="1"/>
          <p:nvPr/>
        </p:nvSpPr>
        <p:spPr>
          <a:xfrm>
            <a:off x="5392420" y="3035966"/>
            <a:ext cx="1066241" cy="3302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2555"/>
              </a:lnSpc>
              <a:spcBef>
                <a:spcPts val="127"/>
              </a:spcBef>
            </a:pPr>
            <a:r>
              <a:rPr sz="2400" spc="-9" dirty="0" smtClean="0">
                <a:latin typeface="Arial"/>
                <a:cs typeface="Arial"/>
              </a:rPr>
              <a:t>P</a:t>
            </a:r>
            <a:r>
              <a:rPr sz="2400" spc="9" dirty="0" smtClean="0">
                <a:latin typeface="Arial"/>
                <a:cs typeface="Arial"/>
              </a:rPr>
              <a:t>r</a:t>
            </a:r>
            <a:r>
              <a:rPr sz="2400" spc="-4" dirty="0" smtClean="0">
                <a:latin typeface="Arial"/>
                <a:cs typeface="Arial"/>
              </a:rPr>
              <a:t>epa</a:t>
            </a:r>
            <a:r>
              <a:rPr sz="2400" spc="9" dirty="0" smtClean="0">
                <a:latin typeface="Arial"/>
                <a:cs typeface="Arial"/>
              </a:rPr>
              <a:t>r</a:t>
            </a:r>
            <a:r>
              <a:rPr sz="2400" spc="0" dirty="0" smtClean="0">
                <a:latin typeface="Arial"/>
                <a:cs typeface="Arial"/>
              </a:rPr>
              <a:t>i</a:t>
            </a:r>
            <a:endParaRPr sz="2400">
              <a:latin typeface="Arial"/>
              <a:cs typeface="Arial"/>
            </a:endParaRPr>
          </a:p>
        </p:txBody>
      </p:sp>
      <p:sp>
        <p:nvSpPr>
          <p:cNvPr id="80" name="object 80"/>
          <p:cNvSpPr txBox="1"/>
          <p:nvPr/>
        </p:nvSpPr>
        <p:spPr>
          <a:xfrm>
            <a:off x="7169404" y="3035966"/>
            <a:ext cx="507233" cy="3302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2555"/>
              </a:lnSpc>
              <a:spcBef>
                <a:spcPts val="127"/>
              </a:spcBef>
            </a:pPr>
            <a:r>
              <a:rPr sz="2400" spc="-4" dirty="0" smtClean="0">
                <a:latin typeface="Arial"/>
                <a:cs typeface="Arial"/>
              </a:rPr>
              <a:t>n</a:t>
            </a:r>
            <a:r>
              <a:rPr sz="2400" spc="4" dirty="0" smtClean="0">
                <a:latin typeface="Arial"/>
                <a:cs typeface="Arial"/>
              </a:rPr>
              <a:t>t</a:t>
            </a:r>
            <a:r>
              <a:rPr sz="2400" spc="0" dirty="0" smtClean="0">
                <a:latin typeface="Arial"/>
                <a:cs typeface="Arial"/>
              </a:rPr>
              <a:t>e</a:t>
            </a:r>
            <a:endParaRPr sz="2400">
              <a:latin typeface="Arial"/>
              <a:cs typeface="Arial"/>
            </a:endParaRPr>
          </a:p>
        </p:txBody>
      </p:sp>
      <p:sp>
        <p:nvSpPr>
          <p:cNvPr id="81" name="object 81"/>
          <p:cNvSpPr txBox="1"/>
          <p:nvPr/>
        </p:nvSpPr>
        <p:spPr>
          <a:xfrm>
            <a:off x="5106670" y="3091647"/>
            <a:ext cx="202066" cy="20827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1570"/>
              </a:lnSpc>
              <a:spcBef>
                <a:spcPts val="78"/>
              </a:spcBef>
            </a:pPr>
            <a:r>
              <a:rPr sz="1450" spc="0" dirty="0" smtClean="0">
                <a:solidFill>
                  <a:srgbClr val="3F448B"/>
                </a:solidFill>
                <a:latin typeface="Wingdings"/>
                <a:cs typeface="Wingdings"/>
              </a:rPr>
              <a:t></a:t>
            </a:r>
            <a:endParaRPr sz="1450">
              <a:latin typeface="Wingdings"/>
              <a:cs typeface="Wingdings"/>
            </a:endParaRPr>
          </a:p>
        </p:txBody>
      </p:sp>
      <p:sp>
        <p:nvSpPr>
          <p:cNvPr id="82" name="object 82"/>
          <p:cNvSpPr txBox="1"/>
          <p:nvPr/>
        </p:nvSpPr>
        <p:spPr>
          <a:xfrm>
            <a:off x="1699158" y="3096926"/>
            <a:ext cx="490981" cy="3302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2555"/>
              </a:lnSpc>
              <a:spcBef>
                <a:spcPts val="127"/>
              </a:spcBef>
            </a:pPr>
            <a:r>
              <a:rPr sz="2400" spc="-4" dirty="0" smtClean="0">
                <a:latin typeface="Arial"/>
                <a:cs typeface="Arial"/>
              </a:rPr>
              <a:t>e</a:t>
            </a:r>
            <a:r>
              <a:rPr sz="2400" spc="9" dirty="0" smtClean="0">
                <a:latin typeface="Arial"/>
                <a:cs typeface="Arial"/>
              </a:rPr>
              <a:t>s</a:t>
            </a:r>
            <a:r>
              <a:rPr sz="2400" spc="0" dirty="0" smtClean="0">
                <a:latin typeface="Arial"/>
                <a:cs typeface="Arial"/>
              </a:rPr>
              <a:t>t</a:t>
            </a:r>
            <a:endParaRPr sz="2400">
              <a:latin typeface="Arial"/>
              <a:cs typeface="Arial"/>
            </a:endParaRPr>
          </a:p>
        </p:txBody>
      </p:sp>
      <p:sp>
        <p:nvSpPr>
          <p:cNvPr id="83" name="object 83"/>
          <p:cNvSpPr txBox="1"/>
          <p:nvPr/>
        </p:nvSpPr>
        <p:spPr>
          <a:xfrm>
            <a:off x="2598013" y="3096926"/>
            <a:ext cx="1048816" cy="3302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2555"/>
              </a:lnSpc>
              <a:spcBef>
                <a:spcPts val="127"/>
              </a:spcBef>
            </a:pPr>
            <a:r>
              <a:rPr sz="2400" spc="-4" dirty="0" smtClean="0">
                <a:latin typeface="Arial"/>
                <a:cs typeface="Arial"/>
              </a:rPr>
              <a:t>e</a:t>
            </a:r>
            <a:r>
              <a:rPr sz="2400" spc="0" dirty="0" smtClean="0">
                <a:latin typeface="Arial"/>
                <a:cs typeface="Arial"/>
              </a:rPr>
              <a:t>s</a:t>
            </a:r>
            <a:r>
              <a:rPr sz="2400" spc="9" dirty="0" smtClean="0">
                <a:latin typeface="Arial"/>
                <a:cs typeface="Arial"/>
              </a:rPr>
              <a:t>t</a:t>
            </a:r>
            <a:r>
              <a:rPr sz="2400" spc="-4" dirty="0" smtClean="0">
                <a:latin typeface="Arial"/>
                <a:cs typeface="Arial"/>
              </a:rPr>
              <a:t>ion</a:t>
            </a:r>
            <a:r>
              <a:rPr sz="2400" spc="0" dirty="0" smtClean="0">
                <a:latin typeface="Arial"/>
                <a:cs typeface="Arial"/>
              </a:rPr>
              <a:t>s</a:t>
            </a:r>
            <a:endParaRPr sz="2400">
              <a:latin typeface="Arial"/>
              <a:cs typeface="Arial"/>
            </a:endParaRPr>
          </a:p>
        </p:txBody>
      </p:sp>
      <p:sp>
        <p:nvSpPr>
          <p:cNvPr id="84" name="object 84"/>
          <p:cNvSpPr txBox="1"/>
          <p:nvPr/>
        </p:nvSpPr>
        <p:spPr>
          <a:xfrm>
            <a:off x="5392420" y="3342035"/>
            <a:ext cx="1623411" cy="33019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2555"/>
              </a:lnSpc>
              <a:spcBef>
                <a:spcPts val="127"/>
              </a:spcBef>
            </a:pPr>
            <a:r>
              <a:rPr sz="2400" spc="-4" dirty="0" smtClean="0">
                <a:latin typeface="Arial"/>
                <a:cs typeface="Arial"/>
              </a:rPr>
              <a:t>Co</a:t>
            </a:r>
            <a:r>
              <a:rPr sz="2400" spc="0" dirty="0" smtClean="0">
                <a:latin typeface="Arial"/>
                <a:cs typeface="Arial"/>
              </a:rPr>
              <a:t>m</a:t>
            </a:r>
            <a:r>
              <a:rPr sz="2400" spc="-4" dirty="0" smtClean="0">
                <a:latin typeface="Arial"/>
                <a:cs typeface="Arial"/>
              </a:rPr>
              <a:t>ple</a:t>
            </a:r>
            <a:r>
              <a:rPr sz="2400" spc="9" dirty="0" smtClean="0">
                <a:latin typeface="Arial"/>
                <a:cs typeface="Arial"/>
              </a:rPr>
              <a:t>t</a:t>
            </a:r>
            <a:r>
              <a:rPr sz="2400" spc="-9" dirty="0" smtClean="0">
                <a:latin typeface="Arial"/>
                <a:cs typeface="Arial"/>
              </a:rPr>
              <a:t>i</a:t>
            </a:r>
            <a:r>
              <a:rPr sz="2400" spc="4" dirty="0" smtClean="0">
                <a:latin typeface="Arial"/>
                <a:cs typeface="Arial"/>
              </a:rPr>
              <a:t>o</a:t>
            </a:r>
            <a:r>
              <a:rPr sz="2400" spc="0" dirty="0" smtClean="0">
                <a:latin typeface="Arial"/>
                <a:cs typeface="Arial"/>
              </a:rPr>
              <a:t>n</a:t>
            </a:r>
            <a:endParaRPr sz="2400">
              <a:latin typeface="Arial"/>
              <a:cs typeface="Arial"/>
            </a:endParaRPr>
          </a:p>
        </p:txBody>
      </p:sp>
      <p:sp>
        <p:nvSpPr>
          <p:cNvPr id="85" name="object 85"/>
          <p:cNvSpPr txBox="1"/>
          <p:nvPr/>
        </p:nvSpPr>
        <p:spPr>
          <a:xfrm>
            <a:off x="7253833" y="3342035"/>
            <a:ext cx="422194" cy="33019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2555"/>
              </a:lnSpc>
              <a:spcBef>
                <a:spcPts val="127"/>
              </a:spcBef>
            </a:pPr>
            <a:r>
              <a:rPr sz="2400" spc="-4" dirty="0" smtClean="0">
                <a:latin typeface="Arial"/>
                <a:cs typeface="Arial"/>
              </a:rPr>
              <a:t>u</a:t>
            </a:r>
            <a:r>
              <a:rPr sz="2400" spc="0" dirty="0" smtClean="0">
                <a:latin typeface="Arial"/>
                <a:cs typeface="Arial"/>
              </a:rPr>
              <a:t>e</a:t>
            </a:r>
            <a:endParaRPr sz="2400">
              <a:latin typeface="Arial"/>
              <a:cs typeface="Arial"/>
            </a:endParaRPr>
          </a:p>
        </p:txBody>
      </p:sp>
      <p:sp>
        <p:nvSpPr>
          <p:cNvPr id="86" name="object 86"/>
          <p:cNvSpPr txBox="1"/>
          <p:nvPr/>
        </p:nvSpPr>
        <p:spPr>
          <a:xfrm>
            <a:off x="1987804" y="3512216"/>
            <a:ext cx="523039" cy="33019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2555"/>
              </a:lnSpc>
              <a:spcBef>
                <a:spcPts val="127"/>
              </a:spcBef>
            </a:pPr>
            <a:r>
              <a:rPr sz="2400" spc="-4" dirty="0" smtClean="0">
                <a:latin typeface="Arial"/>
                <a:cs typeface="Arial"/>
              </a:rPr>
              <a:t>pa</a:t>
            </a:r>
            <a:r>
              <a:rPr sz="2400" spc="0" dirty="0" smtClean="0">
                <a:latin typeface="Arial"/>
                <a:cs typeface="Arial"/>
              </a:rPr>
              <a:t>r</a:t>
            </a:r>
            <a:endParaRPr sz="2400">
              <a:latin typeface="Arial"/>
              <a:cs typeface="Arial"/>
            </a:endParaRPr>
          </a:p>
        </p:txBody>
      </p:sp>
      <p:sp>
        <p:nvSpPr>
          <p:cNvPr id="87" name="object 87"/>
          <p:cNvSpPr txBox="1"/>
          <p:nvPr/>
        </p:nvSpPr>
        <p:spPr>
          <a:xfrm>
            <a:off x="2664764" y="3512216"/>
            <a:ext cx="762656" cy="33019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2555"/>
              </a:lnSpc>
              <a:spcBef>
                <a:spcPts val="127"/>
              </a:spcBef>
            </a:pPr>
            <a:r>
              <a:rPr sz="2400" spc="0" dirty="0" smtClean="0">
                <a:latin typeface="Arial"/>
                <a:cs typeface="Arial"/>
              </a:rPr>
              <a:t>g </a:t>
            </a:r>
            <a:r>
              <a:rPr sz="2400" spc="9" dirty="0" smtClean="0">
                <a:latin typeface="Arial"/>
                <a:cs typeface="Arial"/>
              </a:rPr>
              <a:t>M</a:t>
            </a:r>
            <a:r>
              <a:rPr sz="2400" spc="0" dirty="0" smtClean="0">
                <a:latin typeface="Arial"/>
                <a:cs typeface="Arial"/>
              </a:rPr>
              <a:t>u</a:t>
            </a:r>
            <a:endParaRPr sz="2400">
              <a:latin typeface="Arial"/>
              <a:cs typeface="Arial"/>
            </a:endParaRPr>
          </a:p>
        </p:txBody>
      </p:sp>
      <p:sp>
        <p:nvSpPr>
          <p:cNvPr id="88" name="object 88"/>
          <p:cNvSpPr txBox="1"/>
          <p:nvPr/>
        </p:nvSpPr>
        <p:spPr>
          <a:xfrm>
            <a:off x="3562705" y="3512216"/>
            <a:ext cx="320396" cy="33019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2555"/>
              </a:lnSpc>
              <a:spcBef>
                <a:spcPts val="127"/>
              </a:spcBef>
            </a:pPr>
            <a:r>
              <a:rPr sz="2400" spc="-4" dirty="0" smtClean="0">
                <a:latin typeface="Arial"/>
                <a:cs typeface="Arial"/>
              </a:rPr>
              <a:t>p</a:t>
            </a:r>
            <a:r>
              <a:rPr sz="2400" spc="0" dirty="0" smtClean="0">
                <a:latin typeface="Arial"/>
                <a:cs typeface="Arial"/>
              </a:rPr>
              <a:t>l</a:t>
            </a:r>
            <a:endParaRPr sz="2400">
              <a:latin typeface="Arial"/>
              <a:cs typeface="Arial"/>
            </a:endParaRPr>
          </a:p>
        </p:txBody>
      </p:sp>
      <p:sp>
        <p:nvSpPr>
          <p:cNvPr id="89" name="object 89"/>
          <p:cNvSpPr txBox="1"/>
          <p:nvPr/>
        </p:nvSpPr>
        <p:spPr>
          <a:xfrm>
            <a:off x="5392420" y="3723035"/>
            <a:ext cx="1066241" cy="3302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2555"/>
              </a:lnSpc>
              <a:spcBef>
                <a:spcPts val="127"/>
              </a:spcBef>
            </a:pPr>
            <a:r>
              <a:rPr sz="2400" spc="-9" dirty="0" smtClean="0">
                <a:latin typeface="Arial"/>
                <a:cs typeface="Arial"/>
              </a:rPr>
              <a:t>P</a:t>
            </a:r>
            <a:r>
              <a:rPr sz="2400" spc="9" dirty="0" smtClean="0">
                <a:latin typeface="Arial"/>
                <a:cs typeface="Arial"/>
              </a:rPr>
              <a:t>r</a:t>
            </a:r>
            <a:r>
              <a:rPr sz="2400" spc="-4" dirty="0" smtClean="0">
                <a:latin typeface="Arial"/>
                <a:cs typeface="Arial"/>
              </a:rPr>
              <a:t>epa</a:t>
            </a:r>
            <a:r>
              <a:rPr sz="2400" spc="9" dirty="0" smtClean="0">
                <a:latin typeface="Arial"/>
                <a:cs typeface="Arial"/>
              </a:rPr>
              <a:t>r</a:t>
            </a:r>
            <a:r>
              <a:rPr sz="2400" spc="0" dirty="0" smtClean="0">
                <a:latin typeface="Arial"/>
                <a:cs typeface="Arial"/>
              </a:rPr>
              <a:t>i</a:t>
            </a:r>
            <a:endParaRPr sz="2400">
              <a:latin typeface="Arial"/>
              <a:cs typeface="Arial"/>
            </a:endParaRPr>
          </a:p>
        </p:txBody>
      </p:sp>
      <p:sp>
        <p:nvSpPr>
          <p:cNvPr id="90" name="object 90"/>
          <p:cNvSpPr txBox="1"/>
          <p:nvPr/>
        </p:nvSpPr>
        <p:spPr>
          <a:xfrm>
            <a:off x="5106670" y="3779987"/>
            <a:ext cx="202066" cy="20828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1570"/>
              </a:lnSpc>
              <a:spcBef>
                <a:spcPts val="78"/>
              </a:spcBef>
            </a:pPr>
            <a:r>
              <a:rPr sz="1450" spc="0" dirty="0" smtClean="0">
                <a:solidFill>
                  <a:srgbClr val="3F448B"/>
                </a:solidFill>
                <a:latin typeface="Wingdings"/>
                <a:cs typeface="Wingdings"/>
              </a:rPr>
              <a:t></a:t>
            </a:r>
            <a:endParaRPr sz="1450">
              <a:latin typeface="Wingdings"/>
              <a:cs typeface="Wingdings"/>
            </a:endParaRPr>
          </a:p>
        </p:txBody>
      </p:sp>
      <p:sp>
        <p:nvSpPr>
          <p:cNvPr id="91" name="object 91"/>
          <p:cNvSpPr txBox="1"/>
          <p:nvPr/>
        </p:nvSpPr>
        <p:spPr>
          <a:xfrm>
            <a:off x="1733600" y="3852576"/>
            <a:ext cx="422194" cy="3302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2555"/>
              </a:lnSpc>
              <a:spcBef>
                <a:spcPts val="127"/>
              </a:spcBef>
            </a:pPr>
            <a:r>
              <a:rPr sz="2400" spc="-4" dirty="0" smtClean="0">
                <a:latin typeface="Arial"/>
                <a:cs typeface="Arial"/>
              </a:rPr>
              <a:t>h</a:t>
            </a:r>
            <a:r>
              <a:rPr sz="2400" spc="0" dirty="0" smtClean="0">
                <a:latin typeface="Arial"/>
                <a:cs typeface="Arial"/>
              </a:rPr>
              <a:t>o</a:t>
            </a:r>
            <a:endParaRPr sz="2400">
              <a:latin typeface="Arial"/>
              <a:cs typeface="Arial"/>
            </a:endParaRPr>
          </a:p>
        </p:txBody>
      </p:sp>
      <p:sp>
        <p:nvSpPr>
          <p:cNvPr id="92" name="object 92"/>
          <p:cNvSpPr txBox="1"/>
          <p:nvPr/>
        </p:nvSpPr>
        <p:spPr>
          <a:xfrm>
            <a:off x="2138680" y="3852576"/>
            <a:ext cx="405735" cy="3302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2555"/>
              </a:lnSpc>
              <a:spcBef>
                <a:spcPts val="127"/>
              </a:spcBef>
            </a:pPr>
            <a:r>
              <a:rPr sz="2400" spc="0" dirty="0" smtClean="0">
                <a:latin typeface="Arial"/>
                <a:cs typeface="Arial"/>
              </a:rPr>
              <a:t>ce</a:t>
            </a:r>
            <a:endParaRPr sz="2400">
              <a:latin typeface="Arial"/>
              <a:cs typeface="Arial"/>
            </a:endParaRPr>
          </a:p>
        </p:txBody>
      </p:sp>
      <p:sp>
        <p:nvSpPr>
          <p:cNvPr id="93" name="object 93"/>
          <p:cNvSpPr txBox="1"/>
          <p:nvPr/>
        </p:nvSpPr>
        <p:spPr>
          <a:xfrm>
            <a:off x="2544978" y="3852576"/>
            <a:ext cx="660852" cy="3302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2555"/>
              </a:lnSpc>
              <a:spcBef>
                <a:spcPts val="127"/>
              </a:spcBef>
            </a:pPr>
            <a:r>
              <a:rPr sz="2400" spc="4" dirty="0" smtClean="0">
                <a:latin typeface="Arial"/>
                <a:cs typeface="Arial"/>
              </a:rPr>
              <a:t>Qu</a:t>
            </a:r>
            <a:r>
              <a:rPr sz="2400" spc="0" dirty="0" smtClean="0">
                <a:latin typeface="Arial"/>
                <a:cs typeface="Arial"/>
              </a:rPr>
              <a:t>e</a:t>
            </a:r>
            <a:endParaRPr sz="2400">
              <a:latin typeface="Arial"/>
              <a:cs typeface="Arial"/>
            </a:endParaRPr>
          </a:p>
        </p:txBody>
      </p:sp>
      <p:sp>
        <p:nvSpPr>
          <p:cNvPr id="94" name="object 94"/>
          <p:cNvSpPr txBox="1"/>
          <p:nvPr/>
        </p:nvSpPr>
        <p:spPr>
          <a:xfrm>
            <a:off x="3595014" y="3852576"/>
            <a:ext cx="405079" cy="3302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2555"/>
              </a:lnSpc>
              <a:spcBef>
                <a:spcPts val="127"/>
              </a:spcBef>
            </a:pPr>
            <a:r>
              <a:rPr sz="2400" spc="-4" dirty="0" smtClean="0">
                <a:latin typeface="Arial"/>
                <a:cs typeface="Arial"/>
              </a:rPr>
              <a:t>n</a:t>
            </a:r>
            <a:r>
              <a:rPr sz="2400" spc="0" dirty="0" smtClean="0">
                <a:latin typeface="Arial"/>
                <a:cs typeface="Arial"/>
              </a:rPr>
              <a:t>s</a:t>
            </a:r>
            <a:endParaRPr sz="2400">
              <a:latin typeface="Arial"/>
              <a:cs typeface="Arial"/>
            </a:endParaRPr>
          </a:p>
        </p:txBody>
      </p:sp>
      <p:sp>
        <p:nvSpPr>
          <p:cNvPr id="95" name="object 95"/>
          <p:cNvSpPr txBox="1"/>
          <p:nvPr/>
        </p:nvSpPr>
        <p:spPr>
          <a:xfrm>
            <a:off x="5392420" y="4029106"/>
            <a:ext cx="1455115" cy="3302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2555"/>
              </a:lnSpc>
              <a:spcBef>
                <a:spcPts val="127"/>
              </a:spcBef>
            </a:pPr>
            <a:r>
              <a:rPr sz="2400" spc="4" dirty="0" smtClean="0">
                <a:latin typeface="Arial"/>
                <a:cs typeface="Arial"/>
              </a:rPr>
              <a:t>Q</a:t>
            </a:r>
            <a:r>
              <a:rPr sz="2400" spc="-4" dirty="0" smtClean="0">
                <a:latin typeface="Arial"/>
                <a:cs typeface="Arial"/>
              </a:rPr>
              <a:t>ue</a:t>
            </a:r>
            <a:r>
              <a:rPr sz="2400" spc="0" dirty="0" smtClean="0">
                <a:latin typeface="Arial"/>
                <a:cs typeface="Arial"/>
              </a:rPr>
              <a:t>s</a:t>
            </a:r>
            <a:r>
              <a:rPr sz="2400" spc="9" dirty="0" smtClean="0">
                <a:latin typeface="Arial"/>
                <a:cs typeface="Arial"/>
              </a:rPr>
              <a:t>t</a:t>
            </a:r>
            <a:r>
              <a:rPr sz="2400" spc="-9" dirty="0" smtClean="0">
                <a:latin typeface="Arial"/>
                <a:cs typeface="Arial"/>
              </a:rPr>
              <a:t>i</a:t>
            </a:r>
            <a:r>
              <a:rPr sz="2400" spc="4" dirty="0" smtClean="0">
                <a:latin typeface="Arial"/>
                <a:cs typeface="Arial"/>
              </a:rPr>
              <a:t>o</a:t>
            </a:r>
            <a:r>
              <a:rPr sz="2400" spc="-4" dirty="0" smtClean="0">
                <a:latin typeface="Arial"/>
                <a:cs typeface="Arial"/>
              </a:rPr>
              <a:t>n</a:t>
            </a:r>
            <a:r>
              <a:rPr sz="2400" spc="0" dirty="0" smtClean="0">
                <a:latin typeface="Arial"/>
                <a:cs typeface="Arial"/>
              </a:rPr>
              <a:t>s</a:t>
            </a:r>
            <a:endParaRPr sz="2400">
              <a:latin typeface="Arial"/>
              <a:cs typeface="Arial"/>
            </a:endParaRPr>
          </a:p>
        </p:txBody>
      </p:sp>
      <p:sp>
        <p:nvSpPr>
          <p:cNvPr id="96" name="object 96"/>
          <p:cNvSpPr txBox="1"/>
          <p:nvPr/>
        </p:nvSpPr>
        <p:spPr>
          <a:xfrm>
            <a:off x="1987804" y="4267866"/>
            <a:ext cx="523039" cy="3302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2555"/>
              </a:lnSpc>
              <a:spcBef>
                <a:spcPts val="127"/>
              </a:spcBef>
            </a:pPr>
            <a:r>
              <a:rPr sz="2400" spc="-4" dirty="0" smtClean="0">
                <a:latin typeface="Arial"/>
                <a:cs typeface="Arial"/>
              </a:rPr>
              <a:t>pa</a:t>
            </a:r>
            <a:r>
              <a:rPr sz="2400" spc="0" dirty="0" smtClean="0">
                <a:latin typeface="Arial"/>
                <a:cs typeface="Arial"/>
              </a:rPr>
              <a:t>r</a:t>
            </a:r>
            <a:endParaRPr sz="2400">
              <a:latin typeface="Arial"/>
              <a:cs typeface="Arial"/>
            </a:endParaRPr>
          </a:p>
        </p:txBody>
      </p:sp>
      <p:sp>
        <p:nvSpPr>
          <p:cNvPr id="97" name="object 97"/>
          <p:cNvSpPr txBox="1"/>
          <p:nvPr/>
        </p:nvSpPr>
        <p:spPr>
          <a:xfrm>
            <a:off x="2664764" y="4267866"/>
            <a:ext cx="964433" cy="3302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2555"/>
              </a:lnSpc>
              <a:spcBef>
                <a:spcPts val="127"/>
              </a:spcBef>
            </a:pPr>
            <a:r>
              <a:rPr sz="2400" spc="0" dirty="0" smtClean="0">
                <a:latin typeface="Arial"/>
                <a:cs typeface="Arial"/>
              </a:rPr>
              <a:t>g </a:t>
            </a:r>
            <a:r>
              <a:rPr sz="2400" spc="4" dirty="0" smtClean="0">
                <a:latin typeface="Arial"/>
                <a:cs typeface="Arial"/>
              </a:rPr>
              <a:t>T</a:t>
            </a:r>
            <a:r>
              <a:rPr sz="2400" spc="0" dirty="0" smtClean="0">
                <a:latin typeface="Arial"/>
                <a:cs typeface="Arial"/>
              </a:rPr>
              <a:t>r</a:t>
            </a:r>
            <a:r>
              <a:rPr sz="2400" spc="-4" dirty="0" smtClean="0">
                <a:latin typeface="Arial"/>
                <a:cs typeface="Arial"/>
              </a:rPr>
              <a:t>u</a:t>
            </a:r>
            <a:r>
              <a:rPr sz="2400" spc="0" dirty="0" smtClean="0">
                <a:latin typeface="Arial"/>
                <a:cs typeface="Arial"/>
              </a:rPr>
              <a:t>e</a:t>
            </a:r>
            <a:endParaRPr sz="2400">
              <a:latin typeface="Arial"/>
              <a:cs typeface="Arial"/>
            </a:endParaRPr>
          </a:p>
        </p:txBody>
      </p:sp>
      <p:sp>
        <p:nvSpPr>
          <p:cNvPr id="98" name="object 98"/>
          <p:cNvSpPr txBox="1"/>
          <p:nvPr/>
        </p:nvSpPr>
        <p:spPr>
          <a:xfrm>
            <a:off x="5392420" y="4410106"/>
            <a:ext cx="1660855" cy="3302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2555"/>
              </a:lnSpc>
              <a:spcBef>
                <a:spcPts val="127"/>
              </a:spcBef>
            </a:pPr>
            <a:r>
              <a:rPr sz="2400" spc="4" dirty="0" smtClean="0">
                <a:latin typeface="Arial"/>
                <a:cs typeface="Arial"/>
              </a:rPr>
              <a:t>Ot</a:t>
            </a:r>
            <a:r>
              <a:rPr sz="2400" spc="-4" dirty="0" smtClean="0">
                <a:latin typeface="Arial"/>
                <a:cs typeface="Arial"/>
              </a:rPr>
              <a:t>he</a:t>
            </a:r>
            <a:r>
              <a:rPr sz="2400" spc="0" dirty="0" smtClean="0">
                <a:latin typeface="Arial"/>
                <a:cs typeface="Arial"/>
              </a:rPr>
              <a:t>r</a:t>
            </a:r>
            <a:r>
              <a:rPr sz="2400" spc="-10" dirty="0" smtClean="0">
                <a:latin typeface="Arial"/>
                <a:cs typeface="Arial"/>
              </a:rPr>
              <a:t> </a:t>
            </a:r>
            <a:r>
              <a:rPr sz="2400" spc="4" dirty="0" smtClean="0">
                <a:latin typeface="Arial"/>
                <a:cs typeface="Arial"/>
              </a:rPr>
              <a:t>t</a:t>
            </a:r>
            <a:r>
              <a:rPr sz="2400" spc="0" dirty="0" smtClean="0">
                <a:latin typeface="Arial"/>
                <a:cs typeface="Arial"/>
              </a:rPr>
              <a:t>y</a:t>
            </a:r>
            <a:r>
              <a:rPr sz="2400" spc="-4" dirty="0" smtClean="0">
                <a:latin typeface="Arial"/>
                <a:cs typeface="Arial"/>
              </a:rPr>
              <a:t>p</a:t>
            </a:r>
            <a:r>
              <a:rPr sz="2400" spc="4" dirty="0" smtClean="0">
                <a:latin typeface="Arial"/>
                <a:cs typeface="Arial"/>
              </a:rPr>
              <a:t>e</a:t>
            </a:r>
            <a:r>
              <a:rPr sz="2400" spc="0" dirty="0" smtClean="0">
                <a:latin typeface="Arial"/>
                <a:cs typeface="Arial"/>
              </a:rPr>
              <a:t>s</a:t>
            </a:r>
            <a:endParaRPr sz="2400">
              <a:latin typeface="Arial"/>
              <a:cs typeface="Arial"/>
            </a:endParaRPr>
          </a:p>
        </p:txBody>
      </p:sp>
      <p:sp>
        <p:nvSpPr>
          <p:cNvPr id="99" name="object 99"/>
          <p:cNvSpPr txBox="1"/>
          <p:nvPr/>
        </p:nvSpPr>
        <p:spPr>
          <a:xfrm>
            <a:off x="7054494" y="4410106"/>
            <a:ext cx="1015237" cy="3302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2555"/>
              </a:lnSpc>
              <a:spcBef>
                <a:spcPts val="127"/>
              </a:spcBef>
            </a:pPr>
            <a:r>
              <a:rPr sz="2400" spc="-4" dirty="0" smtClean="0">
                <a:latin typeface="Arial"/>
                <a:cs typeface="Arial"/>
              </a:rPr>
              <a:t>o</a:t>
            </a:r>
            <a:r>
              <a:rPr sz="2400" spc="0" dirty="0" smtClean="0">
                <a:latin typeface="Arial"/>
                <a:cs typeface="Arial"/>
              </a:rPr>
              <a:t>f</a:t>
            </a:r>
            <a:r>
              <a:rPr sz="2400" spc="8" dirty="0" smtClean="0">
                <a:latin typeface="Arial"/>
                <a:cs typeface="Arial"/>
              </a:rPr>
              <a:t> </a:t>
            </a:r>
            <a:r>
              <a:rPr sz="2400" spc="-4" dirty="0" smtClean="0">
                <a:latin typeface="Arial"/>
                <a:cs typeface="Arial"/>
              </a:rPr>
              <a:t>Te</a:t>
            </a:r>
            <a:r>
              <a:rPr sz="2400" spc="0" dirty="0" smtClean="0">
                <a:latin typeface="Arial"/>
                <a:cs typeface="Arial"/>
              </a:rPr>
              <a:t>st</a:t>
            </a:r>
            <a:endParaRPr sz="2400">
              <a:latin typeface="Arial"/>
              <a:cs typeface="Arial"/>
            </a:endParaRPr>
          </a:p>
        </p:txBody>
      </p:sp>
      <p:sp>
        <p:nvSpPr>
          <p:cNvPr id="100" name="object 100"/>
          <p:cNvSpPr txBox="1"/>
          <p:nvPr/>
        </p:nvSpPr>
        <p:spPr>
          <a:xfrm>
            <a:off x="5106670" y="4467057"/>
            <a:ext cx="202066" cy="20828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ct val="92488"/>
              </a:lnSpc>
              <a:spcBef>
                <a:spcPts val="5"/>
              </a:spcBef>
            </a:pPr>
            <a:r>
              <a:rPr sz="1400" spc="20" dirty="0" smtClean="0">
                <a:solidFill>
                  <a:srgbClr val="3F448B"/>
                </a:solidFill>
                <a:latin typeface="Wingdings"/>
                <a:cs typeface="Wingdings"/>
              </a:rPr>
              <a:t></a:t>
            </a:r>
            <a:endParaRPr sz="1400">
              <a:latin typeface="Wingdings"/>
              <a:cs typeface="Wingdings"/>
            </a:endParaRPr>
          </a:p>
        </p:txBody>
      </p:sp>
      <p:sp>
        <p:nvSpPr>
          <p:cNvPr id="101" name="object 101"/>
          <p:cNvSpPr txBox="1"/>
          <p:nvPr/>
        </p:nvSpPr>
        <p:spPr>
          <a:xfrm>
            <a:off x="1699158" y="4608226"/>
            <a:ext cx="2098852" cy="3302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2555"/>
              </a:lnSpc>
              <a:spcBef>
                <a:spcPts val="127"/>
              </a:spcBef>
            </a:pPr>
            <a:r>
              <a:rPr sz="2400" spc="-4" dirty="0" smtClean="0">
                <a:latin typeface="Arial"/>
                <a:cs typeface="Arial"/>
              </a:rPr>
              <a:t>al</a:t>
            </a:r>
            <a:r>
              <a:rPr sz="2400" spc="0" dirty="0" smtClean="0">
                <a:latin typeface="Arial"/>
                <a:cs typeface="Arial"/>
              </a:rPr>
              <a:t>se</a:t>
            </a:r>
            <a:r>
              <a:rPr sz="2400" spc="4" dirty="0" smtClean="0">
                <a:latin typeface="Arial"/>
                <a:cs typeface="Arial"/>
              </a:rPr>
              <a:t> Q</a:t>
            </a:r>
            <a:r>
              <a:rPr sz="2400" spc="-4" dirty="0" smtClean="0">
                <a:latin typeface="Arial"/>
                <a:cs typeface="Arial"/>
              </a:rPr>
              <a:t>ue</a:t>
            </a:r>
            <a:r>
              <a:rPr sz="2400" spc="0" dirty="0" smtClean="0">
                <a:latin typeface="Arial"/>
                <a:cs typeface="Arial"/>
              </a:rPr>
              <a:t>s</a:t>
            </a:r>
            <a:r>
              <a:rPr sz="2400" spc="9" dirty="0" smtClean="0">
                <a:latin typeface="Arial"/>
                <a:cs typeface="Arial"/>
              </a:rPr>
              <a:t>t</a:t>
            </a:r>
            <a:r>
              <a:rPr sz="2400" spc="-9" dirty="0" smtClean="0">
                <a:latin typeface="Arial"/>
                <a:cs typeface="Arial"/>
              </a:rPr>
              <a:t>i</a:t>
            </a:r>
            <a:r>
              <a:rPr sz="2400" spc="4" dirty="0" smtClean="0">
                <a:latin typeface="Arial"/>
                <a:cs typeface="Arial"/>
              </a:rPr>
              <a:t>o</a:t>
            </a:r>
            <a:r>
              <a:rPr sz="2400" spc="-4" dirty="0" smtClean="0">
                <a:latin typeface="Arial"/>
                <a:cs typeface="Arial"/>
              </a:rPr>
              <a:t>n</a:t>
            </a:r>
            <a:r>
              <a:rPr sz="2400" spc="0" dirty="0" smtClean="0">
                <a:latin typeface="Arial"/>
                <a:cs typeface="Arial"/>
              </a:rPr>
              <a:t>s</a:t>
            </a:r>
            <a:endParaRPr sz="2400">
              <a:latin typeface="Arial"/>
              <a:cs typeface="Arial"/>
            </a:endParaRPr>
          </a:p>
        </p:txBody>
      </p:sp>
      <p:sp>
        <p:nvSpPr>
          <p:cNvPr id="102" name="object 102"/>
          <p:cNvSpPr txBox="1"/>
          <p:nvPr/>
        </p:nvSpPr>
        <p:spPr>
          <a:xfrm>
            <a:off x="5392420" y="4716176"/>
            <a:ext cx="1455115" cy="3302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2555"/>
              </a:lnSpc>
              <a:spcBef>
                <a:spcPts val="127"/>
              </a:spcBef>
            </a:pPr>
            <a:r>
              <a:rPr sz="2400" spc="4" dirty="0" smtClean="0">
                <a:latin typeface="Arial"/>
                <a:cs typeface="Arial"/>
              </a:rPr>
              <a:t>Q</a:t>
            </a:r>
            <a:r>
              <a:rPr sz="2400" spc="-4" dirty="0" smtClean="0">
                <a:latin typeface="Arial"/>
                <a:cs typeface="Arial"/>
              </a:rPr>
              <a:t>ue</a:t>
            </a:r>
            <a:r>
              <a:rPr sz="2400" spc="0" dirty="0" smtClean="0">
                <a:latin typeface="Arial"/>
                <a:cs typeface="Arial"/>
              </a:rPr>
              <a:t>s</a:t>
            </a:r>
            <a:r>
              <a:rPr sz="2400" spc="9" dirty="0" smtClean="0">
                <a:latin typeface="Arial"/>
                <a:cs typeface="Arial"/>
              </a:rPr>
              <a:t>t</a:t>
            </a:r>
            <a:r>
              <a:rPr sz="2400" spc="-9" dirty="0" smtClean="0">
                <a:latin typeface="Arial"/>
                <a:cs typeface="Arial"/>
              </a:rPr>
              <a:t>i</a:t>
            </a:r>
            <a:r>
              <a:rPr sz="2400" spc="4" dirty="0" smtClean="0">
                <a:latin typeface="Arial"/>
                <a:cs typeface="Arial"/>
              </a:rPr>
              <a:t>o</a:t>
            </a:r>
            <a:r>
              <a:rPr sz="2400" spc="-4" dirty="0" smtClean="0">
                <a:latin typeface="Arial"/>
                <a:cs typeface="Arial"/>
              </a:rPr>
              <a:t>n</a:t>
            </a:r>
            <a:r>
              <a:rPr sz="2400" spc="0" dirty="0" smtClean="0">
                <a:latin typeface="Arial"/>
                <a:cs typeface="Arial"/>
              </a:rPr>
              <a:t>s</a:t>
            </a:r>
            <a:endParaRPr sz="2400">
              <a:latin typeface="Arial"/>
              <a:cs typeface="Arial"/>
            </a:endParaRPr>
          </a:p>
        </p:txBody>
      </p:sp>
      <p:sp>
        <p:nvSpPr>
          <p:cNvPr id="103" name="object 103"/>
          <p:cNvSpPr txBox="1"/>
          <p:nvPr/>
        </p:nvSpPr>
        <p:spPr>
          <a:xfrm>
            <a:off x="5392420" y="5098446"/>
            <a:ext cx="472442" cy="3302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2555"/>
              </a:lnSpc>
              <a:spcBef>
                <a:spcPts val="127"/>
              </a:spcBef>
            </a:pPr>
            <a:r>
              <a:rPr sz="2400" spc="-4" dirty="0" smtClean="0">
                <a:latin typeface="Arial"/>
                <a:cs typeface="Arial"/>
              </a:rPr>
              <a:t>W</a:t>
            </a:r>
            <a:r>
              <a:rPr sz="2400" spc="0" dirty="0" smtClean="0">
                <a:latin typeface="Arial"/>
                <a:cs typeface="Arial"/>
              </a:rPr>
              <a:t>r</a:t>
            </a:r>
            <a:endParaRPr sz="2400">
              <a:latin typeface="Arial"/>
              <a:cs typeface="Arial"/>
            </a:endParaRPr>
          </a:p>
        </p:txBody>
      </p:sp>
      <p:sp>
        <p:nvSpPr>
          <p:cNvPr id="104" name="object 104"/>
          <p:cNvSpPr txBox="1"/>
          <p:nvPr/>
        </p:nvSpPr>
        <p:spPr>
          <a:xfrm>
            <a:off x="5951423" y="5098446"/>
            <a:ext cx="525216" cy="3302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2555"/>
              </a:lnSpc>
              <a:spcBef>
                <a:spcPts val="127"/>
              </a:spcBef>
            </a:pPr>
            <a:r>
              <a:rPr sz="2400" spc="-4" dirty="0" smtClean="0">
                <a:latin typeface="Arial"/>
                <a:cs typeface="Arial"/>
              </a:rPr>
              <a:t>p</a:t>
            </a:r>
            <a:r>
              <a:rPr sz="2400" spc="9" dirty="0" smtClean="0">
                <a:latin typeface="Arial"/>
                <a:cs typeface="Arial"/>
              </a:rPr>
              <a:t>-</a:t>
            </a:r>
            <a:r>
              <a:rPr sz="2400" spc="0" dirty="0" smtClean="0">
                <a:latin typeface="Arial"/>
                <a:cs typeface="Arial"/>
              </a:rPr>
              <a:t>u</a:t>
            </a:r>
            <a:endParaRPr sz="2400">
              <a:latin typeface="Arial"/>
              <a:cs typeface="Arial"/>
            </a:endParaRPr>
          </a:p>
        </p:txBody>
      </p:sp>
      <p:sp>
        <p:nvSpPr>
          <p:cNvPr id="105" name="object 105"/>
          <p:cNvSpPr txBox="1"/>
          <p:nvPr/>
        </p:nvSpPr>
        <p:spPr>
          <a:xfrm>
            <a:off x="6646062" y="5098446"/>
            <a:ext cx="440177" cy="3302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2555"/>
              </a:lnSpc>
              <a:spcBef>
                <a:spcPts val="127"/>
              </a:spcBef>
            </a:pPr>
            <a:r>
              <a:rPr sz="2400" spc="4" dirty="0" smtClean="0">
                <a:latin typeface="Arial"/>
                <a:cs typeface="Arial"/>
              </a:rPr>
              <a:t>T</a:t>
            </a:r>
            <a:r>
              <a:rPr sz="2400" spc="0" dirty="0" smtClean="0">
                <a:latin typeface="Arial"/>
                <a:cs typeface="Arial"/>
              </a:rPr>
              <a:t>h</a:t>
            </a:r>
            <a:endParaRPr sz="2400">
              <a:latin typeface="Arial"/>
              <a:cs typeface="Arial"/>
            </a:endParaRPr>
          </a:p>
        </p:txBody>
      </p:sp>
      <p:sp>
        <p:nvSpPr>
          <p:cNvPr id="106" name="object 106"/>
          <p:cNvSpPr txBox="1"/>
          <p:nvPr/>
        </p:nvSpPr>
        <p:spPr>
          <a:xfrm>
            <a:off x="7237983" y="5098446"/>
            <a:ext cx="405079" cy="3302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2555"/>
              </a:lnSpc>
              <a:spcBef>
                <a:spcPts val="127"/>
              </a:spcBef>
            </a:pPr>
            <a:r>
              <a:rPr sz="2400" spc="-4" dirty="0" smtClean="0">
                <a:latin typeface="Arial"/>
                <a:cs typeface="Arial"/>
              </a:rPr>
              <a:t>g</a:t>
            </a:r>
            <a:r>
              <a:rPr sz="2400" spc="0" dirty="0" smtClean="0">
                <a:latin typeface="Arial"/>
                <a:cs typeface="Arial"/>
              </a:rPr>
              <a:t>s</a:t>
            </a:r>
            <a:endParaRPr sz="2400">
              <a:latin typeface="Arial"/>
              <a:cs typeface="Arial"/>
            </a:endParaRPr>
          </a:p>
        </p:txBody>
      </p:sp>
      <p:sp>
        <p:nvSpPr>
          <p:cNvPr id="107" name="object 107"/>
          <p:cNvSpPr txBox="1"/>
          <p:nvPr/>
        </p:nvSpPr>
        <p:spPr>
          <a:xfrm>
            <a:off x="5106670" y="5154127"/>
            <a:ext cx="202066" cy="20828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1570"/>
              </a:lnSpc>
              <a:spcBef>
                <a:spcPts val="78"/>
              </a:spcBef>
            </a:pPr>
            <a:r>
              <a:rPr sz="1450" spc="0" dirty="0" smtClean="0">
                <a:solidFill>
                  <a:srgbClr val="3F448B"/>
                </a:solidFill>
                <a:latin typeface="Wingdings"/>
                <a:cs typeface="Wingdings"/>
              </a:rPr>
              <a:t></a:t>
            </a:r>
            <a:endParaRPr sz="1450">
              <a:latin typeface="Wingdings"/>
              <a:cs typeface="Wingdings"/>
            </a:endParaRPr>
          </a:p>
        </p:txBody>
      </p:sp>
      <p:sp>
        <p:nvSpPr>
          <p:cNvPr id="108" name="object 108"/>
          <p:cNvSpPr txBox="1"/>
          <p:nvPr/>
        </p:nvSpPr>
        <p:spPr>
          <a:xfrm>
            <a:off x="5392420" y="5403246"/>
            <a:ext cx="1589839" cy="3302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2555"/>
              </a:lnSpc>
              <a:spcBef>
                <a:spcPts val="127"/>
              </a:spcBef>
            </a:pPr>
            <a:r>
              <a:rPr sz="2400" spc="-4" dirty="0" smtClean="0">
                <a:latin typeface="Arial"/>
                <a:cs typeface="Arial"/>
              </a:rPr>
              <a:t>Re</a:t>
            </a:r>
            <a:r>
              <a:rPr sz="2400" spc="0" dirty="0" smtClean="0">
                <a:latin typeface="Arial"/>
                <a:cs typeface="Arial"/>
              </a:rPr>
              <a:t>m</a:t>
            </a:r>
            <a:r>
              <a:rPr sz="2400" spc="-4" dirty="0" smtClean="0">
                <a:latin typeface="Arial"/>
                <a:cs typeface="Arial"/>
              </a:rPr>
              <a:t>e</a:t>
            </a:r>
            <a:r>
              <a:rPr sz="2400" spc="9" dirty="0" smtClean="0">
                <a:latin typeface="Arial"/>
                <a:cs typeface="Arial"/>
              </a:rPr>
              <a:t>m</a:t>
            </a:r>
            <a:r>
              <a:rPr sz="2400" spc="-4" dirty="0" smtClean="0">
                <a:latin typeface="Arial"/>
                <a:cs typeface="Arial"/>
              </a:rPr>
              <a:t>be</a:t>
            </a:r>
            <a:r>
              <a:rPr sz="2400" spc="0" dirty="0" smtClean="0">
                <a:latin typeface="Arial"/>
                <a:cs typeface="Arial"/>
              </a:rPr>
              <a:t>r</a:t>
            </a:r>
            <a:endParaRPr sz="2400">
              <a:latin typeface="Arial"/>
              <a:cs typeface="Arial"/>
            </a:endParaRPr>
          </a:p>
        </p:txBody>
      </p:sp>
      <p:sp>
        <p:nvSpPr>
          <p:cNvPr id="109" name="object 109"/>
          <p:cNvSpPr txBox="1"/>
          <p:nvPr/>
        </p:nvSpPr>
        <p:spPr>
          <a:xfrm>
            <a:off x="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10" name="object 110"/>
          <p:cNvSpPr txBox="1"/>
          <p:nvPr/>
        </p:nvSpPr>
        <p:spPr>
          <a:xfrm>
            <a:off x="3048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11" name="object 111"/>
          <p:cNvSpPr txBox="1"/>
          <p:nvPr/>
        </p:nvSpPr>
        <p:spPr>
          <a:xfrm>
            <a:off x="6096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12" name="object 112"/>
          <p:cNvSpPr txBox="1"/>
          <p:nvPr/>
        </p:nvSpPr>
        <p:spPr>
          <a:xfrm>
            <a:off x="9144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13" name="object 113"/>
          <p:cNvSpPr txBox="1"/>
          <p:nvPr/>
        </p:nvSpPr>
        <p:spPr>
          <a:xfrm>
            <a:off x="12192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14" name="object 114"/>
          <p:cNvSpPr txBox="1"/>
          <p:nvPr/>
        </p:nvSpPr>
        <p:spPr>
          <a:xfrm>
            <a:off x="15240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15" name="object 115"/>
          <p:cNvSpPr txBox="1"/>
          <p:nvPr/>
        </p:nvSpPr>
        <p:spPr>
          <a:xfrm>
            <a:off x="18288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16" name="object 116"/>
          <p:cNvSpPr txBox="1"/>
          <p:nvPr/>
        </p:nvSpPr>
        <p:spPr>
          <a:xfrm>
            <a:off x="21336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17" name="object 117"/>
          <p:cNvSpPr txBox="1"/>
          <p:nvPr/>
        </p:nvSpPr>
        <p:spPr>
          <a:xfrm>
            <a:off x="24384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18" name="object 118"/>
          <p:cNvSpPr txBox="1"/>
          <p:nvPr/>
        </p:nvSpPr>
        <p:spPr>
          <a:xfrm>
            <a:off x="27432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19" name="object 119"/>
          <p:cNvSpPr txBox="1"/>
          <p:nvPr/>
        </p:nvSpPr>
        <p:spPr>
          <a:xfrm>
            <a:off x="30480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20" name="object 120"/>
          <p:cNvSpPr txBox="1"/>
          <p:nvPr/>
        </p:nvSpPr>
        <p:spPr>
          <a:xfrm>
            <a:off x="33528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21" name="object 121"/>
          <p:cNvSpPr txBox="1"/>
          <p:nvPr/>
        </p:nvSpPr>
        <p:spPr>
          <a:xfrm>
            <a:off x="36576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22" name="object 122"/>
          <p:cNvSpPr txBox="1"/>
          <p:nvPr/>
        </p:nvSpPr>
        <p:spPr>
          <a:xfrm>
            <a:off x="39624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23" name="object 123"/>
          <p:cNvSpPr txBox="1"/>
          <p:nvPr/>
        </p:nvSpPr>
        <p:spPr>
          <a:xfrm>
            <a:off x="42672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24" name="object 124"/>
          <p:cNvSpPr txBox="1"/>
          <p:nvPr/>
        </p:nvSpPr>
        <p:spPr>
          <a:xfrm>
            <a:off x="45720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25" name="object 125"/>
          <p:cNvSpPr txBox="1"/>
          <p:nvPr/>
        </p:nvSpPr>
        <p:spPr>
          <a:xfrm>
            <a:off x="48768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26" name="object 126"/>
          <p:cNvSpPr txBox="1"/>
          <p:nvPr/>
        </p:nvSpPr>
        <p:spPr>
          <a:xfrm>
            <a:off x="51816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27" name="object 127"/>
          <p:cNvSpPr txBox="1"/>
          <p:nvPr/>
        </p:nvSpPr>
        <p:spPr>
          <a:xfrm>
            <a:off x="54864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28" name="object 128"/>
          <p:cNvSpPr txBox="1"/>
          <p:nvPr/>
        </p:nvSpPr>
        <p:spPr>
          <a:xfrm>
            <a:off x="57912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29" name="object 129"/>
          <p:cNvSpPr txBox="1"/>
          <p:nvPr/>
        </p:nvSpPr>
        <p:spPr>
          <a:xfrm>
            <a:off x="60960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30" name="object 130"/>
          <p:cNvSpPr txBox="1"/>
          <p:nvPr/>
        </p:nvSpPr>
        <p:spPr>
          <a:xfrm>
            <a:off x="64008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31" name="object 131"/>
          <p:cNvSpPr txBox="1"/>
          <p:nvPr/>
        </p:nvSpPr>
        <p:spPr>
          <a:xfrm>
            <a:off x="67056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32" name="object 132"/>
          <p:cNvSpPr txBox="1"/>
          <p:nvPr/>
        </p:nvSpPr>
        <p:spPr>
          <a:xfrm>
            <a:off x="70104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33" name="object 133"/>
          <p:cNvSpPr txBox="1"/>
          <p:nvPr/>
        </p:nvSpPr>
        <p:spPr>
          <a:xfrm>
            <a:off x="73152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34" name="object 134"/>
          <p:cNvSpPr txBox="1"/>
          <p:nvPr/>
        </p:nvSpPr>
        <p:spPr>
          <a:xfrm>
            <a:off x="76200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35" name="object 135"/>
          <p:cNvSpPr txBox="1"/>
          <p:nvPr/>
        </p:nvSpPr>
        <p:spPr>
          <a:xfrm>
            <a:off x="79248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36" name="object 136"/>
          <p:cNvSpPr txBox="1"/>
          <p:nvPr/>
        </p:nvSpPr>
        <p:spPr>
          <a:xfrm>
            <a:off x="82296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37" name="object 137"/>
          <p:cNvSpPr txBox="1"/>
          <p:nvPr/>
        </p:nvSpPr>
        <p:spPr>
          <a:xfrm>
            <a:off x="85344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38" name="object 138"/>
          <p:cNvSpPr txBox="1"/>
          <p:nvPr/>
        </p:nvSpPr>
        <p:spPr>
          <a:xfrm>
            <a:off x="88392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39" name="object 139"/>
          <p:cNvSpPr txBox="1"/>
          <p:nvPr/>
        </p:nvSpPr>
        <p:spPr>
          <a:xfrm>
            <a:off x="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40" name="object 140"/>
          <p:cNvSpPr txBox="1"/>
          <p:nvPr/>
        </p:nvSpPr>
        <p:spPr>
          <a:xfrm>
            <a:off x="3048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41" name="object 141"/>
          <p:cNvSpPr txBox="1"/>
          <p:nvPr/>
        </p:nvSpPr>
        <p:spPr>
          <a:xfrm>
            <a:off x="6096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42" name="object 142"/>
          <p:cNvSpPr txBox="1"/>
          <p:nvPr/>
        </p:nvSpPr>
        <p:spPr>
          <a:xfrm>
            <a:off x="9144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43" name="object 143"/>
          <p:cNvSpPr txBox="1"/>
          <p:nvPr/>
        </p:nvSpPr>
        <p:spPr>
          <a:xfrm>
            <a:off x="12192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44" name="object 144"/>
          <p:cNvSpPr txBox="1"/>
          <p:nvPr/>
        </p:nvSpPr>
        <p:spPr>
          <a:xfrm>
            <a:off x="15240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45" name="object 145"/>
          <p:cNvSpPr txBox="1"/>
          <p:nvPr/>
        </p:nvSpPr>
        <p:spPr>
          <a:xfrm>
            <a:off x="18288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46" name="object 146"/>
          <p:cNvSpPr txBox="1"/>
          <p:nvPr/>
        </p:nvSpPr>
        <p:spPr>
          <a:xfrm>
            <a:off x="21336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47" name="object 147"/>
          <p:cNvSpPr txBox="1"/>
          <p:nvPr/>
        </p:nvSpPr>
        <p:spPr>
          <a:xfrm>
            <a:off x="24384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48" name="object 148"/>
          <p:cNvSpPr txBox="1"/>
          <p:nvPr/>
        </p:nvSpPr>
        <p:spPr>
          <a:xfrm>
            <a:off x="27432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49" name="object 149"/>
          <p:cNvSpPr txBox="1"/>
          <p:nvPr/>
        </p:nvSpPr>
        <p:spPr>
          <a:xfrm>
            <a:off x="30480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50" name="object 150"/>
          <p:cNvSpPr txBox="1"/>
          <p:nvPr/>
        </p:nvSpPr>
        <p:spPr>
          <a:xfrm>
            <a:off x="33528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51" name="object 151"/>
          <p:cNvSpPr txBox="1"/>
          <p:nvPr/>
        </p:nvSpPr>
        <p:spPr>
          <a:xfrm>
            <a:off x="36576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52" name="object 152"/>
          <p:cNvSpPr txBox="1"/>
          <p:nvPr/>
        </p:nvSpPr>
        <p:spPr>
          <a:xfrm>
            <a:off x="39624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53" name="object 153"/>
          <p:cNvSpPr txBox="1"/>
          <p:nvPr/>
        </p:nvSpPr>
        <p:spPr>
          <a:xfrm>
            <a:off x="42672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54" name="object 154"/>
          <p:cNvSpPr txBox="1"/>
          <p:nvPr/>
        </p:nvSpPr>
        <p:spPr>
          <a:xfrm>
            <a:off x="45720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55" name="object 155"/>
          <p:cNvSpPr txBox="1"/>
          <p:nvPr/>
        </p:nvSpPr>
        <p:spPr>
          <a:xfrm>
            <a:off x="48768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56" name="object 156"/>
          <p:cNvSpPr txBox="1"/>
          <p:nvPr/>
        </p:nvSpPr>
        <p:spPr>
          <a:xfrm>
            <a:off x="51816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57" name="object 157"/>
          <p:cNvSpPr txBox="1"/>
          <p:nvPr/>
        </p:nvSpPr>
        <p:spPr>
          <a:xfrm>
            <a:off x="54864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58" name="object 158"/>
          <p:cNvSpPr txBox="1"/>
          <p:nvPr/>
        </p:nvSpPr>
        <p:spPr>
          <a:xfrm>
            <a:off x="57912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59" name="object 159"/>
          <p:cNvSpPr txBox="1"/>
          <p:nvPr/>
        </p:nvSpPr>
        <p:spPr>
          <a:xfrm>
            <a:off x="60960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60" name="object 160"/>
          <p:cNvSpPr txBox="1"/>
          <p:nvPr/>
        </p:nvSpPr>
        <p:spPr>
          <a:xfrm>
            <a:off x="64008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61" name="object 161"/>
          <p:cNvSpPr txBox="1"/>
          <p:nvPr/>
        </p:nvSpPr>
        <p:spPr>
          <a:xfrm>
            <a:off x="67056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62" name="object 162"/>
          <p:cNvSpPr txBox="1"/>
          <p:nvPr/>
        </p:nvSpPr>
        <p:spPr>
          <a:xfrm>
            <a:off x="70104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63" name="object 163"/>
          <p:cNvSpPr txBox="1"/>
          <p:nvPr/>
        </p:nvSpPr>
        <p:spPr>
          <a:xfrm>
            <a:off x="73152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64" name="object 164"/>
          <p:cNvSpPr txBox="1"/>
          <p:nvPr/>
        </p:nvSpPr>
        <p:spPr>
          <a:xfrm>
            <a:off x="76200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65" name="object 165"/>
          <p:cNvSpPr txBox="1"/>
          <p:nvPr/>
        </p:nvSpPr>
        <p:spPr>
          <a:xfrm>
            <a:off x="79248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66" name="object 166"/>
          <p:cNvSpPr txBox="1"/>
          <p:nvPr/>
        </p:nvSpPr>
        <p:spPr>
          <a:xfrm>
            <a:off x="82296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67" name="object 167"/>
          <p:cNvSpPr txBox="1"/>
          <p:nvPr/>
        </p:nvSpPr>
        <p:spPr>
          <a:xfrm>
            <a:off x="85344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68" name="object 168"/>
          <p:cNvSpPr txBox="1"/>
          <p:nvPr/>
        </p:nvSpPr>
        <p:spPr>
          <a:xfrm>
            <a:off x="88392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69" name="object 169"/>
          <p:cNvSpPr txBox="1"/>
          <p:nvPr/>
        </p:nvSpPr>
        <p:spPr>
          <a:xfrm>
            <a:off x="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70" name="object 170"/>
          <p:cNvSpPr txBox="1"/>
          <p:nvPr/>
        </p:nvSpPr>
        <p:spPr>
          <a:xfrm>
            <a:off x="3048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71" name="object 171"/>
          <p:cNvSpPr txBox="1"/>
          <p:nvPr/>
        </p:nvSpPr>
        <p:spPr>
          <a:xfrm>
            <a:off x="6096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72" name="object 172"/>
          <p:cNvSpPr txBox="1"/>
          <p:nvPr/>
        </p:nvSpPr>
        <p:spPr>
          <a:xfrm>
            <a:off x="9144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73" name="object 173"/>
          <p:cNvSpPr txBox="1"/>
          <p:nvPr/>
        </p:nvSpPr>
        <p:spPr>
          <a:xfrm>
            <a:off x="12192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74" name="object 174"/>
          <p:cNvSpPr txBox="1"/>
          <p:nvPr/>
        </p:nvSpPr>
        <p:spPr>
          <a:xfrm>
            <a:off x="15240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75" name="object 175"/>
          <p:cNvSpPr txBox="1"/>
          <p:nvPr/>
        </p:nvSpPr>
        <p:spPr>
          <a:xfrm>
            <a:off x="18288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76" name="object 176"/>
          <p:cNvSpPr txBox="1"/>
          <p:nvPr/>
        </p:nvSpPr>
        <p:spPr>
          <a:xfrm>
            <a:off x="21336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77" name="object 177"/>
          <p:cNvSpPr txBox="1"/>
          <p:nvPr/>
        </p:nvSpPr>
        <p:spPr>
          <a:xfrm>
            <a:off x="24384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78" name="object 178"/>
          <p:cNvSpPr txBox="1"/>
          <p:nvPr/>
        </p:nvSpPr>
        <p:spPr>
          <a:xfrm>
            <a:off x="27432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79" name="object 179"/>
          <p:cNvSpPr txBox="1"/>
          <p:nvPr/>
        </p:nvSpPr>
        <p:spPr>
          <a:xfrm>
            <a:off x="30480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80" name="object 180"/>
          <p:cNvSpPr txBox="1"/>
          <p:nvPr/>
        </p:nvSpPr>
        <p:spPr>
          <a:xfrm>
            <a:off x="33528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81" name="object 181"/>
          <p:cNvSpPr txBox="1"/>
          <p:nvPr/>
        </p:nvSpPr>
        <p:spPr>
          <a:xfrm>
            <a:off x="36576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82" name="object 182"/>
          <p:cNvSpPr txBox="1"/>
          <p:nvPr/>
        </p:nvSpPr>
        <p:spPr>
          <a:xfrm>
            <a:off x="39624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83" name="object 183"/>
          <p:cNvSpPr txBox="1"/>
          <p:nvPr/>
        </p:nvSpPr>
        <p:spPr>
          <a:xfrm>
            <a:off x="42672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84" name="object 184"/>
          <p:cNvSpPr txBox="1"/>
          <p:nvPr/>
        </p:nvSpPr>
        <p:spPr>
          <a:xfrm>
            <a:off x="45720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85" name="object 185"/>
          <p:cNvSpPr txBox="1"/>
          <p:nvPr/>
        </p:nvSpPr>
        <p:spPr>
          <a:xfrm>
            <a:off x="48768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86" name="object 186"/>
          <p:cNvSpPr txBox="1"/>
          <p:nvPr/>
        </p:nvSpPr>
        <p:spPr>
          <a:xfrm>
            <a:off x="51816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87" name="object 187"/>
          <p:cNvSpPr txBox="1"/>
          <p:nvPr/>
        </p:nvSpPr>
        <p:spPr>
          <a:xfrm>
            <a:off x="54864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88" name="object 188"/>
          <p:cNvSpPr txBox="1"/>
          <p:nvPr/>
        </p:nvSpPr>
        <p:spPr>
          <a:xfrm>
            <a:off x="57912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89" name="object 189"/>
          <p:cNvSpPr txBox="1"/>
          <p:nvPr/>
        </p:nvSpPr>
        <p:spPr>
          <a:xfrm>
            <a:off x="60960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90" name="object 190"/>
          <p:cNvSpPr txBox="1"/>
          <p:nvPr/>
        </p:nvSpPr>
        <p:spPr>
          <a:xfrm>
            <a:off x="64008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91" name="object 191"/>
          <p:cNvSpPr txBox="1"/>
          <p:nvPr/>
        </p:nvSpPr>
        <p:spPr>
          <a:xfrm>
            <a:off x="67056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92" name="object 192"/>
          <p:cNvSpPr txBox="1"/>
          <p:nvPr/>
        </p:nvSpPr>
        <p:spPr>
          <a:xfrm>
            <a:off x="70104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93" name="object 193"/>
          <p:cNvSpPr txBox="1"/>
          <p:nvPr/>
        </p:nvSpPr>
        <p:spPr>
          <a:xfrm>
            <a:off x="73152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94" name="object 194"/>
          <p:cNvSpPr txBox="1"/>
          <p:nvPr/>
        </p:nvSpPr>
        <p:spPr>
          <a:xfrm>
            <a:off x="76200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95" name="object 195"/>
          <p:cNvSpPr txBox="1"/>
          <p:nvPr/>
        </p:nvSpPr>
        <p:spPr>
          <a:xfrm>
            <a:off x="79248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96" name="object 196"/>
          <p:cNvSpPr txBox="1"/>
          <p:nvPr/>
        </p:nvSpPr>
        <p:spPr>
          <a:xfrm>
            <a:off x="82296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97" name="object 197"/>
          <p:cNvSpPr txBox="1"/>
          <p:nvPr/>
        </p:nvSpPr>
        <p:spPr>
          <a:xfrm>
            <a:off x="85344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98" name="object 198"/>
          <p:cNvSpPr txBox="1"/>
          <p:nvPr/>
        </p:nvSpPr>
        <p:spPr>
          <a:xfrm>
            <a:off x="88392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99" name="object 199"/>
          <p:cNvSpPr txBox="1"/>
          <p:nvPr/>
        </p:nvSpPr>
        <p:spPr>
          <a:xfrm>
            <a:off x="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00" name="object 200"/>
          <p:cNvSpPr txBox="1"/>
          <p:nvPr/>
        </p:nvSpPr>
        <p:spPr>
          <a:xfrm>
            <a:off x="3048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01" name="object 201"/>
          <p:cNvSpPr txBox="1"/>
          <p:nvPr/>
        </p:nvSpPr>
        <p:spPr>
          <a:xfrm>
            <a:off x="6096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02" name="object 202"/>
          <p:cNvSpPr txBox="1"/>
          <p:nvPr/>
        </p:nvSpPr>
        <p:spPr>
          <a:xfrm>
            <a:off x="9144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03" name="object 203"/>
          <p:cNvSpPr txBox="1"/>
          <p:nvPr/>
        </p:nvSpPr>
        <p:spPr>
          <a:xfrm>
            <a:off x="12192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04" name="object 204"/>
          <p:cNvSpPr txBox="1"/>
          <p:nvPr/>
        </p:nvSpPr>
        <p:spPr>
          <a:xfrm>
            <a:off x="15240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05" name="object 205"/>
          <p:cNvSpPr txBox="1"/>
          <p:nvPr/>
        </p:nvSpPr>
        <p:spPr>
          <a:xfrm>
            <a:off x="18288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06" name="object 206"/>
          <p:cNvSpPr txBox="1"/>
          <p:nvPr/>
        </p:nvSpPr>
        <p:spPr>
          <a:xfrm>
            <a:off x="21336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07" name="object 207"/>
          <p:cNvSpPr txBox="1"/>
          <p:nvPr/>
        </p:nvSpPr>
        <p:spPr>
          <a:xfrm>
            <a:off x="24384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08" name="object 208"/>
          <p:cNvSpPr txBox="1"/>
          <p:nvPr/>
        </p:nvSpPr>
        <p:spPr>
          <a:xfrm>
            <a:off x="27432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09" name="object 209"/>
          <p:cNvSpPr txBox="1"/>
          <p:nvPr/>
        </p:nvSpPr>
        <p:spPr>
          <a:xfrm>
            <a:off x="30480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10" name="object 210"/>
          <p:cNvSpPr txBox="1"/>
          <p:nvPr/>
        </p:nvSpPr>
        <p:spPr>
          <a:xfrm>
            <a:off x="33528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11" name="object 211"/>
          <p:cNvSpPr txBox="1"/>
          <p:nvPr/>
        </p:nvSpPr>
        <p:spPr>
          <a:xfrm>
            <a:off x="36576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12" name="object 212"/>
          <p:cNvSpPr txBox="1"/>
          <p:nvPr/>
        </p:nvSpPr>
        <p:spPr>
          <a:xfrm>
            <a:off x="39624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13" name="object 213"/>
          <p:cNvSpPr txBox="1"/>
          <p:nvPr/>
        </p:nvSpPr>
        <p:spPr>
          <a:xfrm>
            <a:off x="42672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14" name="object 214"/>
          <p:cNvSpPr txBox="1"/>
          <p:nvPr/>
        </p:nvSpPr>
        <p:spPr>
          <a:xfrm>
            <a:off x="45720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15" name="object 215"/>
          <p:cNvSpPr txBox="1"/>
          <p:nvPr/>
        </p:nvSpPr>
        <p:spPr>
          <a:xfrm>
            <a:off x="48768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16" name="object 216"/>
          <p:cNvSpPr txBox="1"/>
          <p:nvPr/>
        </p:nvSpPr>
        <p:spPr>
          <a:xfrm>
            <a:off x="51816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17" name="object 217"/>
          <p:cNvSpPr txBox="1"/>
          <p:nvPr/>
        </p:nvSpPr>
        <p:spPr>
          <a:xfrm>
            <a:off x="54864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18" name="object 218"/>
          <p:cNvSpPr txBox="1"/>
          <p:nvPr/>
        </p:nvSpPr>
        <p:spPr>
          <a:xfrm>
            <a:off x="57912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19" name="object 219"/>
          <p:cNvSpPr txBox="1"/>
          <p:nvPr/>
        </p:nvSpPr>
        <p:spPr>
          <a:xfrm>
            <a:off x="60960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20" name="object 220"/>
          <p:cNvSpPr txBox="1"/>
          <p:nvPr/>
        </p:nvSpPr>
        <p:spPr>
          <a:xfrm>
            <a:off x="64008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21" name="object 221"/>
          <p:cNvSpPr txBox="1"/>
          <p:nvPr/>
        </p:nvSpPr>
        <p:spPr>
          <a:xfrm>
            <a:off x="67056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22" name="object 222"/>
          <p:cNvSpPr txBox="1"/>
          <p:nvPr/>
        </p:nvSpPr>
        <p:spPr>
          <a:xfrm>
            <a:off x="70104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23" name="object 223"/>
          <p:cNvSpPr txBox="1"/>
          <p:nvPr/>
        </p:nvSpPr>
        <p:spPr>
          <a:xfrm>
            <a:off x="73152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24" name="object 224"/>
          <p:cNvSpPr txBox="1"/>
          <p:nvPr/>
        </p:nvSpPr>
        <p:spPr>
          <a:xfrm>
            <a:off x="76200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25" name="object 225"/>
          <p:cNvSpPr txBox="1"/>
          <p:nvPr/>
        </p:nvSpPr>
        <p:spPr>
          <a:xfrm>
            <a:off x="79248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26" name="object 226"/>
          <p:cNvSpPr txBox="1"/>
          <p:nvPr/>
        </p:nvSpPr>
        <p:spPr>
          <a:xfrm>
            <a:off x="82296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27" name="object 227"/>
          <p:cNvSpPr txBox="1"/>
          <p:nvPr/>
        </p:nvSpPr>
        <p:spPr>
          <a:xfrm>
            <a:off x="85344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28" name="object 228"/>
          <p:cNvSpPr txBox="1"/>
          <p:nvPr/>
        </p:nvSpPr>
        <p:spPr>
          <a:xfrm>
            <a:off x="88392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29" name="object 229"/>
          <p:cNvSpPr txBox="1"/>
          <p:nvPr/>
        </p:nvSpPr>
        <p:spPr>
          <a:xfrm>
            <a:off x="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30" name="object 230"/>
          <p:cNvSpPr txBox="1"/>
          <p:nvPr/>
        </p:nvSpPr>
        <p:spPr>
          <a:xfrm>
            <a:off x="3048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31" name="object 231"/>
          <p:cNvSpPr txBox="1"/>
          <p:nvPr/>
        </p:nvSpPr>
        <p:spPr>
          <a:xfrm>
            <a:off x="6096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32" name="object 232"/>
          <p:cNvSpPr txBox="1"/>
          <p:nvPr/>
        </p:nvSpPr>
        <p:spPr>
          <a:xfrm>
            <a:off x="9144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33" name="object 233"/>
          <p:cNvSpPr txBox="1"/>
          <p:nvPr/>
        </p:nvSpPr>
        <p:spPr>
          <a:xfrm>
            <a:off x="12192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34" name="object 234"/>
          <p:cNvSpPr txBox="1"/>
          <p:nvPr/>
        </p:nvSpPr>
        <p:spPr>
          <a:xfrm>
            <a:off x="15240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35" name="object 235"/>
          <p:cNvSpPr txBox="1"/>
          <p:nvPr/>
        </p:nvSpPr>
        <p:spPr>
          <a:xfrm>
            <a:off x="18288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36" name="object 236"/>
          <p:cNvSpPr txBox="1"/>
          <p:nvPr/>
        </p:nvSpPr>
        <p:spPr>
          <a:xfrm>
            <a:off x="21336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37" name="object 237"/>
          <p:cNvSpPr txBox="1"/>
          <p:nvPr/>
        </p:nvSpPr>
        <p:spPr>
          <a:xfrm>
            <a:off x="24384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38" name="object 238"/>
          <p:cNvSpPr txBox="1"/>
          <p:nvPr/>
        </p:nvSpPr>
        <p:spPr>
          <a:xfrm>
            <a:off x="27432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39" name="object 239"/>
          <p:cNvSpPr txBox="1"/>
          <p:nvPr/>
        </p:nvSpPr>
        <p:spPr>
          <a:xfrm>
            <a:off x="30480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40" name="object 240"/>
          <p:cNvSpPr txBox="1"/>
          <p:nvPr/>
        </p:nvSpPr>
        <p:spPr>
          <a:xfrm>
            <a:off x="33528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41" name="object 241"/>
          <p:cNvSpPr txBox="1"/>
          <p:nvPr/>
        </p:nvSpPr>
        <p:spPr>
          <a:xfrm>
            <a:off x="36576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42" name="object 242"/>
          <p:cNvSpPr txBox="1"/>
          <p:nvPr/>
        </p:nvSpPr>
        <p:spPr>
          <a:xfrm>
            <a:off x="39624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43" name="object 243"/>
          <p:cNvSpPr txBox="1"/>
          <p:nvPr/>
        </p:nvSpPr>
        <p:spPr>
          <a:xfrm>
            <a:off x="42672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44" name="object 244"/>
          <p:cNvSpPr txBox="1"/>
          <p:nvPr/>
        </p:nvSpPr>
        <p:spPr>
          <a:xfrm>
            <a:off x="45720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45" name="object 245"/>
          <p:cNvSpPr txBox="1"/>
          <p:nvPr/>
        </p:nvSpPr>
        <p:spPr>
          <a:xfrm>
            <a:off x="48768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46" name="object 246"/>
          <p:cNvSpPr txBox="1"/>
          <p:nvPr/>
        </p:nvSpPr>
        <p:spPr>
          <a:xfrm>
            <a:off x="51816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47" name="object 247"/>
          <p:cNvSpPr txBox="1"/>
          <p:nvPr/>
        </p:nvSpPr>
        <p:spPr>
          <a:xfrm>
            <a:off x="54864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48" name="object 248"/>
          <p:cNvSpPr txBox="1"/>
          <p:nvPr/>
        </p:nvSpPr>
        <p:spPr>
          <a:xfrm>
            <a:off x="57912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49" name="object 249"/>
          <p:cNvSpPr txBox="1"/>
          <p:nvPr/>
        </p:nvSpPr>
        <p:spPr>
          <a:xfrm>
            <a:off x="60960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50" name="object 250"/>
          <p:cNvSpPr txBox="1"/>
          <p:nvPr/>
        </p:nvSpPr>
        <p:spPr>
          <a:xfrm>
            <a:off x="64008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51" name="object 251"/>
          <p:cNvSpPr txBox="1"/>
          <p:nvPr/>
        </p:nvSpPr>
        <p:spPr>
          <a:xfrm>
            <a:off x="67056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52" name="object 252"/>
          <p:cNvSpPr txBox="1"/>
          <p:nvPr/>
        </p:nvSpPr>
        <p:spPr>
          <a:xfrm>
            <a:off x="70104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53" name="object 253"/>
          <p:cNvSpPr txBox="1"/>
          <p:nvPr/>
        </p:nvSpPr>
        <p:spPr>
          <a:xfrm>
            <a:off x="73152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54" name="object 254"/>
          <p:cNvSpPr txBox="1"/>
          <p:nvPr/>
        </p:nvSpPr>
        <p:spPr>
          <a:xfrm>
            <a:off x="76200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55" name="object 255"/>
          <p:cNvSpPr txBox="1"/>
          <p:nvPr/>
        </p:nvSpPr>
        <p:spPr>
          <a:xfrm>
            <a:off x="79248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56" name="object 256"/>
          <p:cNvSpPr txBox="1"/>
          <p:nvPr/>
        </p:nvSpPr>
        <p:spPr>
          <a:xfrm>
            <a:off x="82296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57" name="object 257"/>
          <p:cNvSpPr txBox="1"/>
          <p:nvPr/>
        </p:nvSpPr>
        <p:spPr>
          <a:xfrm>
            <a:off x="85344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58" name="object 258"/>
          <p:cNvSpPr txBox="1"/>
          <p:nvPr/>
        </p:nvSpPr>
        <p:spPr>
          <a:xfrm>
            <a:off x="88392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59" name="object 259"/>
          <p:cNvSpPr txBox="1"/>
          <p:nvPr/>
        </p:nvSpPr>
        <p:spPr>
          <a:xfrm>
            <a:off x="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60" name="object 260"/>
          <p:cNvSpPr txBox="1"/>
          <p:nvPr/>
        </p:nvSpPr>
        <p:spPr>
          <a:xfrm>
            <a:off x="3048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61" name="object 261"/>
          <p:cNvSpPr txBox="1"/>
          <p:nvPr/>
        </p:nvSpPr>
        <p:spPr>
          <a:xfrm>
            <a:off x="6096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62" name="object 262"/>
          <p:cNvSpPr txBox="1"/>
          <p:nvPr/>
        </p:nvSpPr>
        <p:spPr>
          <a:xfrm>
            <a:off x="9144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63" name="object 263"/>
          <p:cNvSpPr txBox="1"/>
          <p:nvPr/>
        </p:nvSpPr>
        <p:spPr>
          <a:xfrm>
            <a:off x="12192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64" name="object 264"/>
          <p:cNvSpPr txBox="1"/>
          <p:nvPr/>
        </p:nvSpPr>
        <p:spPr>
          <a:xfrm>
            <a:off x="15240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65" name="object 265"/>
          <p:cNvSpPr txBox="1"/>
          <p:nvPr/>
        </p:nvSpPr>
        <p:spPr>
          <a:xfrm>
            <a:off x="18288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66" name="object 266"/>
          <p:cNvSpPr txBox="1"/>
          <p:nvPr/>
        </p:nvSpPr>
        <p:spPr>
          <a:xfrm>
            <a:off x="21336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67" name="object 267"/>
          <p:cNvSpPr txBox="1"/>
          <p:nvPr/>
        </p:nvSpPr>
        <p:spPr>
          <a:xfrm>
            <a:off x="24384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68" name="object 268"/>
          <p:cNvSpPr txBox="1"/>
          <p:nvPr/>
        </p:nvSpPr>
        <p:spPr>
          <a:xfrm>
            <a:off x="27432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69" name="object 269"/>
          <p:cNvSpPr txBox="1"/>
          <p:nvPr/>
        </p:nvSpPr>
        <p:spPr>
          <a:xfrm>
            <a:off x="30480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70" name="object 270"/>
          <p:cNvSpPr txBox="1"/>
          <p:nvPr/>
        </p:nvSpPr>
        <p:spPr>
          <a:xfrm>
            <a:off x="33528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71" name="object 271"/>
          <p:cNvSpPr txBox="1"/>
          <p:nvPr/>
        </p:nvSpPr>
        <p:spPr>
          <a:xfrm>
            <a:off x="36576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72" name="object 272"/>
          <p:cNvSpPr txBox="1"/>
          <p:nvPr/>
        </p:nvSpPr>
        <p:spPr>
          <a:xfrm>
            <a:off x="39624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73" name="object 273"/>
          <p:cNvSpPr txBox="1"/>
          <p:nvPr/>
        </p:nvSpPr>
        <p:spPr>
          <a:xfrm>
            <a:off x="42672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74" name="object 274"/>
          <p:cNvSpPr txBox="1"/>
          <p:nvPr/>
        </p:nvSpPr>
        <p:spPr>
          <a:xfrm>
            <a:off x="45720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75" name="object 275"/>
          <p:cNvSpPr txBox="1"/>
          <p:nvPr/>
        </p:nvSpPr>
        <p:spPr>
          <a:xfrm>
            <a:off x="48768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76" name="object 276"/>
          <p:cNvSpPr txBox="1"/>
          <p:nvPr/>
        </p:nvSpPr>
        <p:spPr>
          <a:xfrm>
            <a:off x="51816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77" name="object 277"/>
          <p:cNvSpPr txBox="1"/>
          <p:nvPr/>
        </p:nvSpPr>
        <p:spPr>
          <a:xfrm>
            <a:off x="5486400" y="1524000"/>
            <a:ext cx="352958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9093">
              <a:lnSpc>
                <a:spcPts val="2120"/>
              </a:lnSpc>
              <a:spcBef>
                <a:spcPts val="381"/>
              </a:spcBef>
            </a:pPr>
            <a:r>
              <a:rPr sz="3600" b="1" spc="0" baseline="-13286" dirty="0" smtClean="0">
                <a:solidFill>
                  <a:srgbClr val="FF0000"/>
                </a:solidFill>
                <a:latin typeface="Arial"/>
                <a:cs typeface="Arial"/>
              </a:rPr>
              <a:t>t</a:t>
            </a:r>
            <a:r>
              <a:rPr sz="3600" b="1" spc="14" baseline="-13286" dirty="0" smtClean="0">
                <a:solidFill>
                  <a:srgbClr val="FF0000"/>
                </a:solidFill>
                <a:latin typeface="Arial"/>
                <a:cs typeface="Arial"/>
              </a:rPr>
              <a:t> </a:t>
            </a:r>
            <a:r>
              <a:rPr sz="3600" b="1" spc="0" baseline="-13286" dirty="0" smtClean="0">
                <a:solidFill>
                  <a:srgbClr val="FF0000"/>
                </a:solidFill>
                <a:latin typeface="Arial"/>
                <a:cs typeface="Arial"/>
              </a:rPr>
              <a:t>I</a:t>
            </a:r>
            <a:endParaRPr sz="2400">
              <a:latin typeface="Arial"/>
              <a:cs typeface="Arial"/>
            </a:endParaRPr>
          </a:p>
        </p:txBody>
      </p:sp>
      <p:sp>
        <p:nvSpPr>
          <p:cNvPr id="278" name="object 278"/>
          <p:cNvSpPr txBox="1"/>
          <p:nvPr/>
        </p:nvSpPr>
        <p:spPr>
          <a:xfrm>
            <a:off x="57912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79" name="object 279"/>
          <p:cNvSpPr txBox="1"/>
          <p:nvPr/>
        </p:nvSpPr>
        <p:spPr>
          <a:xfrm>
            <a:off x="60960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80" name="object 280"/>
          <p:cNvSpPr txBox="1"/>
          <p:nvPr/>
        </p:nvSpPr>
        <p:spPr>
          <a:xfrm>
            <a:off x="64008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81" name="object 281"/>
          <p:cNvSpPr txBox="1"/>
          <p:nvPr/>
        </p:nvSpPr>
        <p:spPr>
          <a:xfrm>
            <a:off x="67056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82" name="object 282"/>
          <p:cNvSpPr txBox="1"/>
          <p:nvPr/>
        </p:nvSpPr>
        <p:spPr>
          <a:xfrm>
            <a:off x="70104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83" name="object 283"/>
          <p:cNvSpPr txBox="1"/>
          <p:nvPr/>
        </p:nvSpPr>
        <p:spPr>
          <a:xfrm>
            <a:off x="73152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84" name="object 284"/>
          <p:cNvSpPr txBox="1"/>
          <p:nvPr/>
        </p:nvSpPr>
        <p:spPr>
          <a:xfrm>
            <a:off x="76200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85" name="object 285"/>
          <p:cNvSpPr txBox="1"/>
          <p:nvPr/>
        </p:nvSpPr>
        <p:spPr>
          <a:xfrm>
            <a:off x="79248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86" name="object 286"/>
          <p:cNvSpPr txBox="1"/>
          <p:nvPr/>
        </p:nvSpPr>
        <p:spPr>
          <a:xfrm>
            <a:off x="82296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87" name="object 287"/>
          <p:cNvSpPr txBox="1"/>
          <p:nvPr/>
        </p:nvSpPr>
        <p:spPr>
          <a:xfrm>
            <a:off x="85344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88" name="object 288"/>
          <p:cNvSpPr txBox="1"/>
          <p:nvPr/>
        </p:nvSpPr>
        <p:spPr>
          <a:xfrm>
            <a:off x="88392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89" name="object 289"/>
          <p:cNvSpPr txBox="1"/>
          <p:nvPr/>
        </p:nvSpPr>
        <p:spPr>
          <a:xfrm>
            <a:off x="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90" name="object 290"/>
          <p:cNvSpPr txBox="1"/>
          <p:nvPr/>
        </p:nvSpPr>
        <p:spPr>
          <a:xfrm>
            <a:off x="3048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91" name="object 291"/>
          <p:cNvSpPr txBox="1"/>
          <p:nvPr/>
        </p:nvSpPr>
        <p:spPr>
          <a:xfrm>
            <a:off x="6096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92" name="object 292"/>
          <p:cNvSpPr txBox="1"/>
          <p:nvPr/>
        </p:nvSpPr>
        <p:spPr>
          <a:xfrm>
            <a:off x="9144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93" name="object 293"/>
          <p:cNvSpPr txBox="1"/>
          <p:nvPr/>
        </p:nvSpPr>
        <p:spPr>
          <a:xfrm>
            <a:off x="12192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94" name="object 294"/>
          <p:cNvSpPr txBox="1"/>
          <p:nvPr/>
        </p:nvSpPr>
        <p:spPr>
          <a:xfrm>
            <a:off x="15240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95" name="object 295"/>
          <p:cNvSpPr txBox="1"/>
          <p:nvPr/>
        </p:nvSpPr>
        <p:spPr>
          <a:xfrm>
            <a:off x="18288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96" name="object 296"/>
          <p:cNvSpPr txBox="1"/>
          <p:nvPr/>
        </p:nvSpPr>
        <p:spPr>
          <a:xfrm>
            <a:off x="21336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97" name="object 297"/>
          <p:cNvSpPr txBox="1"/>
          <p:nvPr/>
        </p:nvSpPr>
        <p:spPr>
          <a:xfrm>
            <a:off x="24384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98" name="object 298"/>
          <p:cNvSpPr txBox="1"/>
          <p:nvPr/>
        </p:nvSpPr>
        <p:spPr>
          <a:xfrm>
            <a:off x="27432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99" name="object 299"/>
          <p:cNvSpPr txBox="1"/>
          <p:nvPr/>
        </p:nvSpPr>
        <p:spPr>
          <a:xfrm>
            <a:off x="30480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00" name="object 300"/>
          <p:cNvSpPr txBox="1"/>
          <p:nvPr/>
        </p:nvSpPr>
        <p:spPr>
          <a:xfrm>
            <a:off x="33528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01" name="object 301"/>
          <p:cNvSpPr txBox="1"/>
          <p:nvPr/>
        </p:nvSpPr>
        <p:spPr>
          <a:xfrm>
            <a:off x="36576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02" name="object 302"/>
          <p:cNvSpPr txBox="1"/>
          <p:nvPr/>
        </p:nvSpPr>
        <p:spPr>
          <a:xfrm>
            <a:off x="39624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03" name="object 303"/>
          <p:cNvSpPr txBox="1"/>
          <p:nvPr/>
        </p:nvSpPr>
        <p:spPr>
          <a:xfrm>
            <a:off x="42672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04" name="object 304"/>
          <p:cNvSpPr txBox="1"/>
          <p:nvPr/>
        </p:nvSpPr>
        <p:spPr>
          <a:xfrm>
            <a:off x="45720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05" name="object 305"/>
          <p:cNvSpPr txBox="1"/>
          <p:nvPr/>
        </p:nvSpPr>
        <p:spPr>
          <a:xfrm>
            <a:off x="48768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06" name="object 306"/>
          <p:cNvSpPr txBox="1"/>
          <p:nvPr/>
        </p:nvSpPr>
        <p:spPr>
          <a:xfrm>
            <a:off x="51816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07" name="object 307"/>
          <p:cNvSpPr txBox="1"/>
          <p:nvPr/>
        </p:nvSpPr>
        <p:spPr>
          <a:xfrm>
            <a:off x="54864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08" name="object 308"/>
          <p:cNvSpPr txBox="1"/>
          <p:nvPr/>
        </p:nvSpPr>
        <p:spPr>
          <a:xfrm>
            <a:off x="57912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09" name="object 309"/>
          <p:cNvSpPr txBox="1"/>
          <p:nvPr/>
        </p:nvSpPr>
        <p:spPr>
          <a:xfrm>
            <a:off x="60960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10" name="object 310"/>
          <p:cNvSpPr txBox="1"/>
          <p:nvPr/>
        </p:nvSpPr>
        <p:spPr>
          <a:xfrm>
            <a:off x="64008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11" name="object 311"/>
          <p:cNvSpPr txBox="1"/>
          <p:nvPr/>
        </p:nvSpPr>
        <p:spPr>
          <a:xfrm>
            <a:off x="67056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12" name="object 312"/>
          <p:cNvSpPr txBox="1"/>
          <p:nvPr/>
        </p:nvSpPr>
        <p:spPr>
          <a:xfrm>
            <a:off x="70104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13" name="object 313"/>
          <p:cNvSpPr txBox="1"/>
          <p:nvPr/>
        </p:nvSpPr>
        <p:spPr>
          <a:xfrm>
            <a:off x="73152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14" name="object 314"/>
          <p:cNvSpPr txBox="1"/>
          <p:nvPr/>
        </p:nvSpPr>
        <p:spPr>
          <a:xfrm>
            <a:off x="76200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15" name="object 315"/>
          <p:cNvSpPr txBox="1"/>
          <p:nvPr/>
        </p:nvSpPr>
        <p:spPr>
          <a:xfrm>
            <a:off x="79248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16" name="object 316"/>
          <p:cNvSpPr txBox="1"/>
          <p:nvPr/>
        </p:nvSpPr>
        <p:spPr>
          <a:xfrm>
            <a:off x="82296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17" name="object 317"/>
          <p:cNvSpPr txBox="1"/>
          <p:nvPr/>
        </p:nvSpPr>
        <p:spPr>
          <a:xfrm>
            <a:off x="85344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18" name="object 318"/>
          <p:cNvSpPr txBox="1"/>
          <p:nvPr/>
        </p:nvSpPr>
        <p:spPr>
          <a:xfrm>
            <a:off x="88392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19" name="object 319"/>
          <p:cNvSpPr txBox="1"/>
          <p:nvPr/>
        </p:nvSpPr>
        <p:spPr>
          <a:xfrm>
            <a:off x="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20" name="object 320"/>
          <p:cNvSpPr txBox="1"/>
          <p:nvPr/>
        </p:nvSpPr>
        <p:spPr>
          <a:xfrm>
            <a:off x="3048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21" name="object 321"/>
          <p:cNvSpPr txBox="1"/>
          <p:nvPr/>
        </p:nvSpPr>
        <p:spPr>
          <a:xfrm>
            <a:off x="6096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22" name="object 322"/>
          <p:cNvSpPr txBox="1"/>
          <p:nvPr/>
        </p:nvSpPr>
        <p:spPr>
          <a:xfrm>
            <a:off x="9144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23" name="object 323"/>
          <p:cNvSpPr txBox="1"/>
          <p:nvPr/>
        </p:nvSpPr>
        <p:spPr>
          <a:xfrm>
            <a:off x="1219200" y="21336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1590">
              <a:lnSpc>
                <a:spcPts val="975"/>
              </a:lnSpc>
              <a:spcBef>
                <a:spcPts val="48"/>
              </a:spcBef>
            </a:pPr>
            <a:r>
              <a:rPr sz="2175" spc="0" baseline="4142" dirty="0" smtClean="0">
                <a:solidFill>
                  <a:srgbClr val="3F448B"/>
                </a:solidFill>
                <a:latin typeface="Wingdings"/>
                <a:cs typeface="Wingdings"/>
              </a:rPr>
              <a:t></a:t>
            </a:r>
            <a:endParaRPr sz="1450">
              <a:latin typeface="Wingdings"/>
              <a:cs typeface="Wingdings"/>
            </a:endParaRPr>
          </a:p>
        </p:txBody>
      </p:sp>
      <p:sp>
        <p:nvSpPr>
          <p:cNvPr id="324" name="object 324"/>
          <p:cNvSpPr txBox="1"/>
          <p:nvPr/>
        </p:nvSpPr>
        <p:spPr>
          <a:xfrm>
            <a:off x="1524000" y="2133600"/>
            <a:ext cx="377243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">
              <a:lnSpc>
                <a:spcPts val="1510"/>
              </a:lnSpc>
              <a:spcBef>
                <a:spcPts val="75"/>
              </a:spcBef>
            </a:pPr>
            <a:r>
              <a:rPr sz="3600" spc="-9" baseline="4831" dirty="0" smtClean="0">
                <a:latin typeface="Arial"/>
                <a:cs typeface="Arial"/>
              </a:rPr>
              <a:t>P</a:t>
            </a:r>
            <a:r>
              <a:rPr sz="3600" spc="0" baseline="4831" dirty="0" smtClean="0">
                <a:latin typeface="Arial"/>
                <a:cs typeface="Arial"/>
              </a:rPr>
              <a:t>r</a:t>
            </a:r>
            <a:endParaRPr sz="2400">
              <a:latin typeface="Arial"/>
              <a:cs typeface="Arial"/>
            </a:endParaRPr>
          </a:p>
        </p:txBody>
      </p:sp>
      <p:sp>
        <p:nvSpPr>
          <p:cNvPr id="325" name="object 325"/>
          <p:cNvSpPr txBox="1"/>
          <p:nvPr/>
        </p:nvSpPr>
        <p:spPr>
          <a:xfrm>
            <a:off x="1828800" y="21336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844">
              <a:lnSpc>
                <a:spcPts val="1510"/>
              </a:lnSpc>
              <a:spcBef>
                <a:spcPts val="75"/>
              </a:spcBef>
            </a:pPr>
            <a:r>
              <a:rPr sz="3600" spc="-4" baseline="4831" dirty="0" smtClean="0">
                <a:latin typeface="Arial"/>
                <a:cs typeface="Arial"/>
              </a:rPr>
              <a:t>i</a:t>
            </a:r>
            <a:r>
              <a:rPr sz="3600" spc="0" baseline="4831" dirty="0" smtClean="0">
                <a:latin typeface="Arial"/>
                <a:cs typeface="Arial"/>
              </a:rPr>
              <a:t>n</a:t>
            </a:r>
            <a:endParaRPr sz="2400">
              <a:latin typeface="Arial"/>
              <a:cs typeface="Arial"/>
            </a:endParaRPr>
          </a:p>
        </p:txBody>
      </p:sp>
      <p:sp>
        <p:nvSpPr>
          <p:cNvPr id="326" name="object 326"/>
          <p:cNvSpPr txBox="1"/>
          <p:nvPr/>
        </p:nvSpPr>
        <p:spPr>
          <a:xfrm>
            <a:off x="21336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27" name="object 327"/>
          <p:cNvSpPr txBox="1"/>
          <p:nvPr/>
        </p:nvSpPr>
        <p:spPr>
          <a:xfrm>
            <a:off x="2438400" y="21336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1510"/>
              </a:lnSpc>
              <a:spcBef>
                <a:spcPts val="75"/>
              </a:spcBef>
            </a:pPr>
            <a:r>
              <a:rPr sz="3600" spc="-4" baseline="4831" dirty="0" smtClean="0">
                <a:latin typeface="Arial"/>
                <a:cs typeface="Arial"/>
              </a:rPr>
              <a:t>pl</a:t>
            </a:r>
            <a:r>
              <a:rPr sz="3600" spc="0" baseline="4831" dirty="0" smtClean="0">
                <a:latin typeface="Arial"/>
                <a:cs typeface="Arial"/>
              </a:rPr>
              <a:t>e</a:t>
            </a:r>
            <a:endParaRPr sz="2400">
              <a:latin typeface="Arial"/>
              <a:cs typeface="Arial"/>
            </a:endParaRPr>
          </a:p>
        </p:txBody>
      </p:sp>
      <p:sp>
        <p:nvSpPr>
          <p:cNvPr id="328" name="object 328"/>
          <p:cNvSpPr txBox="1"/>
          <p:nvPr/>
        </p:nvSpPr>
        <p:spPr>
          <a:xfrm>
            <a:off x="27432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29" name="object 329"/>
          <p:cNvSpPr txBox="1"/>
          <p:nvPr/>
        </p:nvSpPr>
        <p:spPr>
          <a:xfrm>
            <a:off x="30480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30" name="object 330"/>
          <p:cNvSpPr txBox="1"/>
          <p:nvPr/>
        </p:nvSpPr>
        <p:spPr>
          <a:xfrm>
            <a:off x="33528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31" name="object 331"/>
          <p:cNvSpPr txBox="1"/>
          <p:nvPr/>
        </p:nvSpPr>
        <p:spPr>
          <a:xfrm>
            <a:off x="36576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32" name="object 332"/>
          <p:cNvSpPr txBox="1"/>
          <p:nvPr/>
        </p:nvSpPr>
        <p:spPr>
          <a:xfrm>
            <a:off x="39624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33" name="object 333"/>
          <p:cNvSpPr txBox="1"/>
          <p:nvPr/>
        </p:nvSpPr>
        <p:spPr>
          <a:xfrm>
            <a:off x="42672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34" name="object 334"/>
          <p:cNvSpPr txBox="1"/>
          <p:nvPr/>
        </p:nvSpPr>
        <p:spPr>
          <a:xfrm>
            <a:off x="45720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35" name="object 335"/>
          <p:cNvSpPr txBox="1"/>
          <p:nvPr/>
        </p:nvSpPr>
        <p:spPr>
          <a:xfrm>
            <a:off x="48768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36" name="object 336"/>
          <p:cNvSpPr txBox="1"/>
          <p:nvPr/>
        </p:nvSpPr>
        <p:spPr>
          <a:xfrm>
            <a:off x="51816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37" name="object 337"/>
          <p:cNvSpPr txBox="1"/>
          <p:nvPr/>
        </p:nvSpPr>
        <p:spPr>
          <a:xfrm>
            <a:off x="54864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38" name="object 338"/>
          <p:cNvSpPr txBox="1"/>
          <p:nvPr/>
        </p:nvSpPr>
        <p:spPr>
          <a:xfrm>
            <a:off x="57912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39" name="object 339"/>
          <p:cNvSpPr txBox="1"/>
          <p:nvPr/>
        </p:nvSpPr>
        <p:spPr>
          <a:xfrm>
            <a:off x="60960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40" name="object 340"/>
          <p:cNvSpPr txBox="1"/>
          <p:nvPr/>
        </p:nvSpPr>
        <p:spPr>
          <a:xfrm>
            <a:off x="64008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41" name="object 341"/>
          <p:cNvSpPr txBox="1"/>
          <p:nvPr/>
        </p:nvSpPr>
        <p:spPr>
          <a:xfrm>
            <a:off x="67056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42" name="object 342"/>
          <p:cNvSpPr txBox="1"/>
          <p:nvPr/>
        </p:nvSpPr>
        <p:spPr>
          <a:xfrm>
            <a:off x="70104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43" name="object 343"/>
          <p:cNvSpPr txBox="1"/>
          <p:nvPr/>
        </p:nvSpPr>
        <p:spPr>
          <a:xfrm>
            <a:off x="73152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44" name="object 344"/>
          <p:cNvSpPr txBox="1"/>
          <p:nvPr/>
        </p:nvSpPr>
        <p:spPr>
          <a:xfrm>
            <a:off x="76200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45" name="object 345"/>
          <p:cNvSpPr txBox="1"/>
          <p:nvPr/>
        </p:nvSpPr>
        <p:spPr>
          <a:xfrm>
            <a:off x="79248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46" name="object 346"/>
          <p:cNvSpPr txBox="1"/>
          <p:nvPr/>
        </p:nvSpPr>
        <p:spPr>
          <a:xfrm>
            <a:off x="82296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47" name="object 347"/>
          <p:cNvSpPr txBox="1"/>
          <p:nvPr/>
        </p:nvSpPr>
        <p:spPr>
          <a:xfrm>
            <a:off x="85344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48" name="object 348"/>
          <p:cNvSpPr txBox="1"/>
          <p:nvPr/>
        </p:nvSpPr>
        <p:spPr>
          <a:xfrm>
            <a:off x="88392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49" name="object 349"/>
          <p:cNvSpPr txBox="1"/>
          <p:nvPr/>
        </p:nvSpPr>
        <p:spPr>
          <a:xfrm>
            <a:off x="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50" name="object 350"/>
          <p:cNvSpPr txBox="1"/>
          <p:nvPr/>
        </p:nvSpPr>
        <p:spPr>
          <a:xfrm>
            <a:off x="3048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51" name="object 351"/>
          <p:cNvSpPr txBox="1"/>
          <p:nvPr/>
        </p:nvSpPr>
        <p:spPr>
          <a:xfrm>
            <a:off x="6096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52" name="object 352"/>
          <p:cNvSpPr txBox="1"/>
          <p:nvPr/>
        </p:nvSpPr>
        <p:spPr>
          <a:xfrm>
            <a:off x="9144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53" name="object 353"/>
          <p:cNvSpPr txBox="1"/>
          <p:nvPr/>
        </p:nvSpPr>
        <p:spPr>
          <a:xfrm>
            <a:off x="12192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54" name="object 354"/>
          <p:cNvSpPr txBox="1"/>
          <p:nvPr/>
        </p:nvSpPr>
        <p:spPr>
          <a:xfrm>
            <a:off x="1524000" y="24384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">
              <a:lnSpc>
                <a:spcPts val="1789"/>
              </a:lnSpc>
              <a:spcBef>
                <a:spcPts val="89"/>
              </a:spcBef>
            </a:pPr>
            <a:r>
              <a:rPr sz="3600" spc="0" baseline="3623" dirty="0" smtClean="0">
                <a:latin typeface="Arial"/>
                <a:cs typeface="Arial"/>
              </a:rPr>
              <a:t>C</a:t>
            </a:r>
            <a:endParaRPr sz="2400">
              <a:latin typeface="Arial"/>
              <a:cs typeface="Arial"/>
            </a:endParaRPr>
          </a:p>
        </p:txBody>
      </p:sp>
      <p:sp>
        <p:nvSpPr>
          <p:cNvPr id="355" name="object 355"/>
          <p:cNvSpPr txBox="1"/>
          <p:nvPr/>
        </p:nvSpPr>
        <p:spPr>
          <a:xfrm>
            <a:off x="18288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56" name="object 356"/>
          <p:cNvSpPr txBox="1"/>
          <p:nvPr/>
        </p:nvSpPr>
        <p:spPr>
          <a:xfrm>
            <a:off x="21336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57" name="object 357"/>
          <p:cNvSpPr txBox="1"/>
          <p:nvPr/>
        </p:nvSpPr>
        <p:spPr>
          <a:xfrm>
            <a:off x="2438400" y="2438400"/>
            <a:ext cx="37846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1789"/>
              </a:lnSpc>
              <a:spcBef>
                <a:spcPts val="89"/>
              </a:spcBef>
            </a:pPr>
            <a:r>
              <a:rPr sz="3600" spc="-4" baseline="3623" dirty="0" smtClean="0">
                <a:latin typeface="Arial"/>
                <a:cs typeface="Arial"/>
              </a:rPr>
              <a:t>u</a:t>
            </a:r>
            <a:r>
              <a:rPr sz="3600" spc="0" baseline="3623" dirty="0" smtClean="0">
                <a:latin typeface="Arial"/>
                <a:cs typeface="Arial"/>
              </a:rPr>
              <a:t>c</a:t>
            </a:r>
            <a:endParaRPr sz="2400">
              <a:latin typeface="Arial"/>
              <a:cs typeface="Arial"/>
            </a:endParaRPr>
          </a:p>
        </p:txBody>
      </p:sp>
      <p:sp>
        <p:nvSpPr>
          <p:cNvPr id="358" name="object 358"/>
          <p:cNvSpPr txBox="1"/>
          <p:nvPr/>
        </p:nvSpPr>
        <p:spPr>
          <a:xfrm>
            <a:off x="2743200" y="2438400"/>
            <a:ext cx="395575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">
              <a:lnSpc>
                <a:spcPts val="1789"/>
              </a:lnSpc>
              <a:spcBef>
                <a:spcPts val="89"/>
              </a:spcBef>
            </a:pPr>
            <a:r>
              <a:rPr sz="3600" spc="4" baseline="3623" dirty="0" smtClean="0">
                <a:latin typeface="Arial"/>
                <a:cs typeface="Arial"/>
              </a:rPr>
              <a:t>t</a:t>
            </a:r>
            <a:r>
              <a:rPr sz="3600" spc="-4" baseline="3623" dirty="0" smtClean="0">
                <a:latin typeface="Arial"/>
                <a:cs typeface="Arial"/>
              </a:rPr>
              <a:t>i</a:t>
            </a:r>
            <a:r>
              <a:rPr sz="3600" spc="0" baseline="3623" dirty="0" smtClean="0">
                <a:latin typeface="Arial"/>
                <a:cs typeface="Arial"/>
              </a:rPr>
              <a:t>o</a:t>
            </a:r>
            <a:endParaRPr sz="2400">
              <a:latin typeface="Arial"/>
              <a:cs typeface="Arial"/>
            </a:endParaRPr>
          </a:p>
        </p:txBody>
      </p:sp>
      <p:sp>
        <p:nvSpPr>
          <p:cNvPr id="359" name="object 359"/>
          <p:cNvSpPr txBox="1"/>
          <p:nvPr/>
        </p:nvSpPr>
        <p:spPr>
          <a:xfrm>
            <a:off x="3048000" y="24384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8999">
              <a:lnSpc>
                <a:spcPts val="1789"/>
              </a:lnSpc>
              <a:spcBef>
                <a:spcPts val="89"/>
              </a:spcBef>
            </a:pPr>
            <a:r>
              <a:rPr sz="3600" spc="0" baseline="3623" dirty="0" smtClean="0">
                <a:latin typeface="Arial"/>
                <a:cs typeface="Arial"/>
              </a:rPr>
              <a:t>n</a:t>
            </a:r>
            <a:endParaRPr sz="2400">
              <a:latin typeface="Arial"/>
              <a:cs typeface="Arial"/>
            </a:endParaRPr>
          </a:p>
        </p:txBody>
      </p:sp>
      <p:sp>
        <p:nvSpPr>
          <p:cNvPr id="360" name="object 360"/>
          <p:cNvSpPr txBox="1"/>
          <p:nvPr/>
        </p:nvSpPr>
        <p:spPr>
          <a:xfrm>
            <a:off x="33528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61" name="object 361"/>
          <p:cNvSpPr txBox="1"/>
          <p:nvPr/>
        </p:nvSpPr>
        <p:spPr>
          <a:xfrm>
            <a:off x="36576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62" name="object 362"/>
          <p:cNvSpPr txBox="1"/>
          <p:nvPr/>
        </p:nvSpPr>
        <p:spPr>
          <a:xfrm>
            <a:off x="39624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63" name="object 363"/>
          <p:cNvSpPr txBox="1"/>
          <p:nvPr/>
        </p:nvSpPr>
        <p:spPr>
          <a:xfrm>
            <a:off x="42672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64" name="object 364"/>
          <p:cNvSpPr txBox="1"/>
          <p:nvPr/>
        </p:nvSpPr>
        <p:spPr>
          <a:xfrm>
            <a:off x="45720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65" name="object 365"/>
          <p:cNvSpPr txBox="1"/>
          <p:nvPr/>
        </p:nvSpPr>
        <p:spPr>
          <a:xfrm>
            <a:off x="48768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66" name="object 366"/>
          <p:cNvSpPr txBox="1"/>
          <p:nvPr/>
        </p:nvSpPr>
        <p:spPr>
          <a:xfrm>
            <a:off x="51816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67" name="object 367"/>
          <p:cNvSpPr txBox="1"/>
          <p:nvPr/>
        </p:nvSpPr>
        <p:spPr>
          <a:xfrm>
            <a:off x="54864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68" name="object 368"/>
          <p:cNvSpPr txBox="1"/>
          <p:nvPr/>
        </p:nvSpPr>
        <p:spPr>
          <a:xfrm>
            <a:off x="57912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69" name="object 369"/>
          <p:cNvSpPr txBox="1"/>
          <p:nvPr/>
        </p:nvSpPr>
        <p:spPr>
          <a:xfrm>
            <a:off x="60960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70" name="object 370"/>
          <p:cNvSpPr txBox="1"/>
          <p:nvPr/>
        </p:nvSpPr>
        <p:spPr>
          <a:xfrm>
            <a:off x="6400800" y="2438400"/>
            <a:ext cx="39588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1850"/>
              </a:lnSpc>
              <a:spcBef>
                <a:spcPts val="92"/>
              </a:spcBef>
            </a:pPr>
            <a:r>
              <a:rPr sz="3600" spc="4" baseline="3623" dirty="0" smtClean="0">
                <a:latin typeface="Arial"/>
                <a:cs typeface="Arial"/>
              </a:rPr>
              <a:t>n</a:t>
            </a:r>
            <a:r>
              <a:rPr sz="3600" spc="0" baseline="3623" dirty="0" smtClean="0">
                <a:latin typeface="Arial"/>
                <a:cs typeface="Arial"/>
              </a:rPr>
              <a:t>g</a:t>
            </a:r>
            <a:endParaRPr sz="2400">
              <a:latin typeface="Arial"/>
              <a:cs typeface="Arial"/>
            </a:endParaRPr>
          </a:p>
        </p:txBody>
      </p:sp>
      <p:sp>
        <p:nvSpPr>
          <p:cNvPr id="371" name="object 371"/>
          <p:cNvSpPr txBox="1"/>
          <p:nvPr/>
        </p:nvSpPr>
        <p:spPr>
          <a:xfrm>
            <a:off x="67056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72" name="object 372"/>
          <p:cNvSpPr txBox="1"/>
          <p:nvPr/>
        </p:nvSpPr>
        <p:spPr>
          <a:xfrm>
            <a:off x="70104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73" name="object 373"/>
          <p:cNvSpPr txBox="1"/>
          <p:nvPr/>
        </p:nvSpPr>
        <p:spPr>
          <a:xfrm>
            <a:off x="73152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74" name="object 374"/>
          <p:cNvSpPr txBox="1"/>
          <p:nvPr/>
        </p:nvSpPr>
        <p:spPr>
          <a:xfrm>
            <a:off x="76200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75" name="object 375"/>
          <p:cNvSpPr txBox="1"/>
          <p:nvPr/>
        </p:nvSpPr>
        <p:spPr>
          <a:xfrm>
            <a:off x="79248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76" name="object 376"/>
          <p:cNvSpPr txBox="1"/>
          <p:nvPr/>
        </p:nvSpPr>
        <p:spPr>
          <a:xfrm>
            <a:off x="82296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77" name="object 377"/>
          <p:cNvSpPr txBox="1"/>
          <p:nvPr/>
        </p:nvSpPr>
        <p:spPr>
          <a:xfrm>
            <a:off x="85344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78" name="object 378"/>
          <p:cNvSpPr txBox="1"/>
          <p:nvPr/>
        </p:nvSpPr>
        <p:spPr>
          <a:xfrm>
            <a:off x="88392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79" name="object 379"/>
          <p:cNvSpPr txBox="1"/>
          <p:nvPr/>
        </p:nvSpPr>
        <p:spPr>
          <a:xfrm>
            <a:off x="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80" name="object 380"/>
          <p:cNvSpPr txBox="1"/>
          <p:nvPr/>
        </p:nvSpPr>
        <p:spPr>
          <a:xfrm>
            <a:off x="3048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81" name="object 381"/>
          <p:cNvSpPr txBox="1"/>
          <p:nvPr/>
        </p:nvSpPr>
        <p:spPr>
          <a:xfrm>
            <a:off x="6096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82" name="object 382"/>
          <p:cNvSpPr txBox="1"/>
          <p:nvPr/>
        </p:nvSpPr>
        <p:spPr>
          <a:xfrm>
            <a:off x="9144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83" name="object 383"/>
          <p:cNvSpPr txBox="1"/>
          <p:nvPr/>
        </p:nvSpPr>
        <p:spPr>
          <a:xfrm>
            <a:off x="1219200" y="27432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R="12700">
              <a:lnSpc>
                <a:spcPts val="500"/>
              </a:lnSpc>
              <a:spcBef>
                <a:spcPts val="16"/>
              </a:spcBef>
            </a:pPr>
            <a:endParaRPr sz="500"/>
          </a:p>
          <a:p>
            <a:pPr marL="21590">
              <a:lnSpc>
                <a:spcPct val="92488"/>
              </a:lnSpc>
            </a:pPr>
            <a:r>
              <a:rPr sz="1450" spc="0" dirty="0" smtClean="0">
                <a:solidFill>
                  <a:srgbClr val="3F448B"/>
                </a:solidFill>
                <a:latin typeface="Wingdings"/>
                <a:cs typeface="Wingdings"/>
              </a:rPr>
              <a:t></a:t>
            </a:r>
            <a:endParaRPr sz="1450">
              <a:latin typeface="Wingdings"/>
              <a:cs typeface="Wingdings"/>
            </a:endParaRPr>
          </a:p>
        </p:txBody>
      </p:sp>
      <p:sp>
        <p:nvSpPr>
          <p:cNvPr id="384" name="object 384"/>
          <p:cNvSpPr txBox="1"/>
          <p:nvPr/>
        </p:nvSpPr>
        <p:spPr>
          <a:xfrm>
            <a:off x="1524000" y="2743200"/>
            <a:ext cx="531516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">
              <a:lnSpc>
                <a:spcPts val="2400"/>
              </a:lnSpc>
              <a:spcBef>
                <a:spcPts val="120"/>
              </a:spcBef>
            </a:pPr>
            <a:r>
              <a:rPr sz="3600" spc="-9" baseline="-6039" dirty="0" smtClean="0">
                <a:latin typeface="Arial"/>
                <a:cs typeface="Arial"/>
              </a:rPr>
              <a:t>S</a:t>
            </a:r>
            <a:r>
              <a:rPr sz="3600" spc="9" baseline="-6039" dirty="0" smtClean="0">
                <a:latin typeface="Arial"/>
                <a:cs typeface="Arial"/>
              </a:rPr>
              <a:t>t</a:t>
            </a:r>
            <a:r>
              <a:rPr sz="3600" spc="0" baseline="-6039" dirty="0" smtClean="0">
                <a:latin typeface="Arial"/>
                <a:cs typeface="Arial"/>
              </a:rPr>
              <a:t>e</a:t>
            </a:r>
            <a:endParaRPr sz="2400">
              <a:latin typeface="Arial"/>
              <a:cs typeface="Arial"/>
            </a:endParaRPr>
          </a:p>
        </p:txBody>
      </p:sp>
      <p:sp>
        <p:nvSpPr>
          <p:cNvPr id="385" name="object 385"/>
          <p:cNvSpPr txBox="1"/>
          <p:nvPr/>
        </p:nvSpPr>
        <p:spPr>
          <a:xfrm>
            <a:off x="1828800" y="2743200"/>
            <a:ext cx="395575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54940">
              <a:lnSpc>
                <a:spcPts val="2400"/>
              </a:lnSpc>
              <a:spcBef>
                <a:spcPts val="120"/>
              </a:spcBef>
            </a:pPr>
            <a:r>
              <a:rPr sz="3600" spc="0" baseline="-6039" dirty="0" smtClean="0">
                <a:latin typeface="Arial"/>
                <a:cs typeface="Arial"/>
              </a:rPr>
              <a:t>p</a:t>
            </a:r>
            <a:endParaRPr sz="2400">
              <a:latin typeface="Arial"/>
              <a:cs typeface="Arial"/>
            </a:endParaRPr>
          </a:p>
        </p:txBody>
      </p:sp>
      <p:sp>
        <p:nvSpPr>
          <p:cNvPr id="386" name="object 386"/>
          <p:cNvSpPr txBox="1"/>
          <p:nvPr/>
        </p:nvSpPr>
        <p:spPr>
          <a:xfrm>
            <a:off x="2133600" y="2743200"/>
            <a:ext cx="395275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8999">
              <a:lnSpc>
                <a:spcPts val="2400"/>
              </a:lnSpc>
              <a:spcBef>
                <a:spcPts val="120"/>
              </a:spcBef>
            </a:pPr>
            <a:r>
              <a:rPr sz="3600" spc="0" baseline="-6039" dirty="0" smtClean="0">
                <a:latin typeface="Arial"/>
                <a:cs typeface="Arial"/>
              </a:rPr>
              <a:t>s i</a:t>
            </a:r>
            <a:endParaRPr sz="2400">
              <a:latin typeface="Arial"/>
              <a:cs typeface="Arial"/>
            </a:endParaRPr>
          </a:p>
        </p:txBody>
      </p:sp>
      <p:sp>
        <p:nvSpPr>
          <p:cNvPr id="387" name="object 387"/>
          <p:cNvSpPr txBox="1"/>
          <p:nvPr/>
        </p:nvSpPr>
        <p:spPr>
          <a:xfrm>
            <a:off x="2438400" y="27432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8999">
              <a:lnSpc>
                <a:spcPts val="2400"/>
              </a:lnSpc>
              <a:spcBef>
                <a:spcPts val="120"/>
              </a:spcBef>
            </a:pPr>
            <a:r>
              <a:rPr sz="3600" spc="0" baseline="-6039" dirty="0" smtClean="0">
                <a:latin typeface="Arial"/>
                <a:cs typeface="Arial"/>
              </a:rPr>
              <a:t>n</a:t>
            </a:r>
            <a:endParaRPr sz="2400">
              <a:latin typeface="Arial"/>
              <a:cs typeface="Arial"/>
            </a:endParaRPr>
          </a:p>
        </p:txBody>
      </p:sp>
      <p:sp>
        <p:nvSpPr>
          <p:cNvPr id="388" name="object 388"/>
          <p:cNvSpPr txBox="1"/>
          <p:nvPr/>
        </p:nvSpPr>
        <p:spPr>
          <a:xfrm>
            <a:off x="27432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89" name="object 389"/>
          <p:cNvSpPr txBox="1"/>
          <p:nvPr/>
        </p:nvSpPr>
        <p:spPr>
          <a:xfrm>
            <a:off x="30480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90" name="object 390"/>
          <p:cNvSpPr txBox="1"/>
          <p:nvPr/>
        </p:nvSpPr>
        <p:spPr>
          <a:xfrm>
            <a:off x="3352800" y="2743200"/>
            <a:ext cx="343715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35">
              <a:lnSpc>
                <a:spcPts val="2400"/>
              </a:lnSpc>
              <a:spcBef>
                <a:spcPts val="120"/>
              </a:spcBef>
            </a:pPr>
            <a:r>
              <a:rPr sz="3600" spc="-4" baseline="-6039" dirty="0" smtClean="0">
                <a:latin typeface="Arial"/>
                <a:cs typeface="Arial"/>
              </a:rPr>
              <a:t>a</a:t>
            </a:r>
            <a:r>
              <a:rPr sz="3600" spc="0" baseline="-6039" dirty="0" smtClean="0">
                <a:latin typeface="Arial"/>
                <a:cs typeface="Arial"/>
              </a:rPr>
              <a:t>r</a:t>
            </a:r>
            <a:endParaRPr sz="2400">
              <a:latin typeface="Arial"/>
              <a:cs typeface="Arial"/>
            </a:endParaRPr>
          </a:p>
        </p:txBody>
      </p:sp>
      <p:sp>
        <p:nvSpPr>
          <p:cNvPr id="391" name="object 391"/>
          <p:cNvSpPr txBox="1"/>
          <p:nvPr/>
        </p:nvSpPr>
        <p:spPr>
          <a:xfrm>
            <a:off x="36576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92" name="object 392"/>
          <p:cNvSpPr txBox="1"/>
          <p:nvPr/>
        </p:nvSpPr>
        <p:spPr>
          <a:xfrm>
            <a:off x="39624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93" name="object 393"/>
          <p:cNvSpPr txBox="1"/>
          <p:nvPr/>
        </p:nvSpPr>
        <p:spPr>
          <a:xfrm>
            <a:off x="42672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94" name="object 394"/>
          <p:cNvSpPr txBox="1"/>
          <p:nvPr/>
        </p:nvSpPr>
        <p:spPr>
          <a:xfrm>
            <a:off x="45720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95" name="object 395"/>
          <p:cNvSpPr txBox="1"/>
          <p:nvPr/>
        </p:nvSpPr>
        <p:spPr>
          <a:xfrm>
            <a:off x="48768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96" name="object 396"/>
          <p:cNvSpPr txBox="1"/>
          <p:nvPr/>
        </p:nvSpPr>
        <p:spPr>
          <a:xfrm>
            <a:off x="51816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97" name="object 397"/>
          <p:cNvSpPr txBox="1"/>
          <p:nvPr/>
        </p:nvSpPr>
        <p:spPr>
          <a:xfrm>
            <a:off x="54864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98" name="object 398"/>
          <p:cNvSpPr txBox="1"/>
          <p:nvPr/>
        </p:nvSpPr>
        <p:spPr>
          <a:xfrm>
            <a:off x="57912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99" name="object 399"/>
          <p:cNvSpPr txBox="1"/>
          <p:nvPr/>
        </p:nvSpPr>
        <p:spPr>
          <a:xfrm>
            <a:off x="6096000" y="2743200"/>
            <a:ext cx="379018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70815">
              <a:lnSpc>
                <a:spcPts val="1860"/>
              </a:lnSpc>
              <a:spcBef>
                <a:spcPts val="93"/>
              </a:spcBef>
            </a:pPr>
            <a:r>
              <a:rPr sz="3600" spc="0" baseline="3623" dirty="0" smtClean="0">
                <a:latin typeface="Arial"/>
                <a:cs typeface="Arial"/>
              </a:rPr>
              <a:t>Q</a:t>
            </a:r>
            <a:endParaRPr sz="2400">
              <a:latin typeface="Arial"/>
              <a:cs typeface="Arial"/>
            </a:endParaRPr>
          </a:p>
        </p:txBody>
      </p:sp>
      <p:sp>
        <p:nvSpPr>
          <p:cNvPr id="400" name="object 400"/>
          <p:cNvSpPr txBox="1"/>
          <p:nvPr/>
        </p:nvSpPr>
        <p:spPr>
          <a:xfrm>
            <a:off x="6400800" y="27432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3454">
              <a:lnSpc>
                <a:spcPts val="1860"/>
              </a:lnSpc>
              <a:spcBef>
                <a:spcPts val="93"/>
              </a:spcBef>
            </a:pPr>
            <a:r>
              <a:rPr sz="3600" spc="0" baseline="3623" dirty="0" smtClean="0">
                <a:latin typeface="Arial"/>
                <a:cs typeface="Arial"/>
              </a:rPr>
              <a:t>u</a:t>
            </a:r>
            <a:endParaRPr sz="2400">
              <a:latin typeface="Arial"/>
              <a:cs typeface="Arial"/>
            </a:endParaRPr>
          </a:p>
        </p:txBody>
      </p:sp>
      <p:sp>
        <p:nvSpPr>
          <p:cNvPr id="401" name="object 401"/>
          <p:cNvSpPr txBox="1"/>
          <p:nvPr/>
        </p:nvSpPr>
        <p:spPr>
          <a:xfrm>
            <a:off x="67056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02" name="object 402"/>
          <p:cNvSpPr txBox="1"/>
          <p:nvPr/>
        </p:nvSpPr>
        <p:spPr>
          <a:xfrm>
            <a:off x="70104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03" name="object 403"/>
          <p:cNvSpPr txBox="1"/>
          <p:nvPr/>
        </p:nvSpPr>
        <p:spPr>
          <a:xfrm>
            <a:off x="73152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04" name="object 404"/>
          <p:cNvSpPr txBox="1"/>
          <p:nvPr/>
        </p:nvSpPr>
        <p:spPr>
          <a:xfrm>
            <a:off x="76200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05" name="object 405"/>
          <p:cNvSpPr txBox="1"/>
          <p:nvPr/>
        </p:nvSpPr>
        <p:spPr>
          <a:xfrm>
            <a:off x="79248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06" name="object 406"/>
          <p:cNvSpPr txBox="1"/>
          <p:nvPr/>
        </p:nvSpPr>
        <p:spPr>
          <a:xfrm>
            <a:off x="82296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07" name="object 407"/>
          <p:cNvSpPr txBox="1"/>
          <p:nvPr/>
        </p:nvSpPr>
        <p:spPr>
          <a:xfrm>
            <a:off x="85344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08" name="object 408"/>
          <p:cNvSpPr txBox="1"/>
          <p:nvPr/>
        </p:nvSpPr>
        <p:spPr>
          <a:xfrm>
            <a:off x="88392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09" name="object 409"/>
          <p:cNvSpPr txBox="1"/>
          <p:nvPr/>
        </p:nvSpPr>
        <p:spPr>
          <a:xfrm>
            <a:off x="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10" name="object 410"/>
          <p:cNvSpPr txBox="1"/>
          <p:nvPr/>
        </p:nvSpPr>
        <p:spPr>
          <a:xfrm>
            <a:off x="3048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11" name="object 411"/>
          <p:cNvSpPr txBox="1"/>
          <p:nvPr/>
        </p:nvSpPr>
        <p:spPr>
          <a:xfrm>
            <a:off x="6096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12" name="object 412"/>
          <p:cNvSpPr txBox="1"/>
          <p:nvPr/>
        </p:nvSpPr>
        <p:spPr>
          <a:xfrm>
            <a:off x="9144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13" name="object 413"/>
          <p:cNvSpPr txBox="1"/>
          <p:nvPr/>
        </p:nvSpPr>
        <p:spPr>
          <a:xfrm>
            <a:off x="12192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14" name="object 414"/>
          <p:cNvSpPr txBox="1"/>
          <p:nvPr/>
        </p:nvSpPr>
        <p:spPr>
          <a:xfrm>
            <a:off x="1524000" y="30480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">
              <a:lnSpc>
                <a:spcPts val="2220"/>
              </a:lnSpc>
              <a:spcBef>
                <a:spcPts val="286"/>
              </a:spcBef>
            </a:pPr>
            <a:r>
              <a:rPr sz="3600" spc="0" baseline="-10870" dirty="0" smtClean="0">
                <a:latin typeface="Arial"/>
                <a:cs typeface="Arial"/>
              </a:rPr>
              <a:t>T</a:t>
            </a:r>
            <a:endParaRPr sz="2400">
              <a:latin typeface="Arial"/>
              <a:cs typeface="Arial"/>
            </a:endParaRPr>
          </a:p>
        </p:txBody>
      </p:sp>
      <p:sp>
        <p:nvSpPr>
          <p:cNvPr id="415" name="object 415"/>
          <p:cNvSpPr txBox="1"/>
          <p:nvPr/>
        </p:nvSpPr>
        <p:spPr>
          <a:xfrm>
            <a:off x="18288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16" name="object 416"/>
          <p:cNvSpPr txBox="1"/>
          <p:nvPr/>
        </p:nvSpPr>
        <p:spPr>
          <a:xfrm>
            <a:off x="2133600" y="3048000"/>
            <a:ext cx="379018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70815">
              <a:lnSpc>
                <a:spcPts val="2220"/>
              </a:lnSpc>
              <a:spcBef>
                <a:spcPts val="286"/>
              </a:spcBef>
            </a:pPr>
            <a:r>
              <a:rPr sz="3600" spc="0" baseline="-10870" dirty="0" smtClean="0">
                <a:latin typeface="Arial"/>
                <a:cs typeface="Arial"/>
              </a:rPr>
              <a:t>Q</a:t>
            </a:r>
            <a:endParaRPr sz="2400">
              <a:latin typeface="Arial"/>
              <a:cs typeface="Arial"/>
            </a:endParaRPr>
          </a:p>
        </p:txBody>
      </p:sp>
      <p:sp>
        <p:nvSpPr>
          <p:cNvPr id="417" name="object 417"/>
          <p:cNvSpPr txBox="1"/>
          <p:nvPr/>
        </p:nvSpPr>
        <p:spPr>
          <a:xfrm>
            <a:off x="2438400" y="30480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3454">
              <a:lnSpc>
                <a:spcPts val="2220"/>
              </a:lnSpc>
              <a:spcBef>
                <a:spcPts val="286"/>
              </a:spcBef>
            </a:pPr>
            <a:r>
              <a:rPr sz="3600" spc="0" baseline="-10870" dirty="0" smtClean="0">
                <a:latin typeface="Arial"/>
                <a:cs typeface="Arial"/>
              </a:rPr>
              <a:t>u</a:t>
            </a:r>
            <a:endParaRPr sz="2400">
              <a:latin typeface="Arial"/>
              <a:cs typeface="Arial"/>
            </a:endParaRPr>
          </a:p>
        </p:txBody>
      </p:sp>
      <p:sp>
        <p:nvSpPr>
          <p:cNvPr id="418" name="object 418"/>
          <p:cNvSpPr txBox="1"/>
          <p:nvPr/>
        </p:nvSpPr>
        <p:spPr>
          <a:xfrm>
            <a:off x="27432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19" name="object 419"/>
          <p:cNvSpPr txBox="1"/>
          <p:nvPr/>
        </p:nvSpPr>
        <p:spPr>
          <a:xfrm>
            <a:off x="30480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20" name="object 420"/>
          <p:cNvSpPr txBox="1"/>
          <p:nvPr/>
        </p:nvSpPr>
        <p:spPr>
          <a:xfrm>
            <a:off x="33528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21" name="object 421"/>
          <p:cNvSpPr txBox="1"/>
          <p:nvPr/>
        </p:nvSpPr>
        <p:spPr>
          <a:xfrm>
            <a:off x="36576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22" name="object 422"/>
          <p:cNvSpPr txBox="1"/>
          <p:nvPr/>
        </p:nvSpPr>
        <p:spPr>
          <a:xfrm>
            <a:off x="39624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23" name="object 423"/>
          <p:cNvSpPr txBox="1"/>
          <p:nvPr/>
        </p:nvSpPr>
        <p:spPr>
          <a:xfrm>
            <a:off x="42672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24" name="object 424"/>
          <p:cNvSpPr txBox="1"/>
          <p:nvPr/>
        </p:nvSpPr>
        <p:spPr>
          <a:xfrm>
            <a:off x="45720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25" name="object 425"/>
          <p:cNvSpPr txBox="1"/>
          <p:nvPr/>
        </p:nvSpPr>
        <p:spPr>
          <a:xfrm>
            <a:off x="48768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26" name="object 426"/>
          <p:cNvSpPr txBox="1"/>
          <p:nvPr/>
        </p:nvSpPr>
        <p:spPr>
          <a:xfrm>
            <a:off x="51816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27" name="object 427"/>
          <p:cNvSpPr txBox="1"/>
          <p:nvPr/>
        </p:nvSpPr>
        <p:spPr>
          <a:xfrm>
            <a:off x="54864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28" name="object 428"/>
          <p:cNvSpPr txBox="1"/>
          <p:nvPr/>
        </p:nvSpPr>
        <p:spPr>
          <a:xfrm>
            <a:off x="57912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29" name="object 429"/>
          <p:cNvSpPr txBox="1"/>
          <p:nvPr/>
        </p:nvSpPr>
        <p:spPr>
          <a:xfrm>
            <a:off x="60960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30" name="object 430"/>
          <p:cNvSpPr txBox="1"/>
          <p:nvPr/>
        </p:nvSpPr>
        <p:spPr>
          <a:xfrm>
            <a:off x="6400800" y="3048000"/>
            <a:ext cx="39588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2400"/>
              </a:lnSpc>
              <a:spcBef>
                <a:spcPts val="120"/>
              </a:spcBef>
            </a:pPr>
            <a:r>
              <a:rPr sz="3600" spc="4" baseline="-1207" dirty="0" smtClean="0">
                <a:latin typeface="Arial"/>
                <a:cs typeface="Arial"/>
              </a:rPr>
              <a:t>n</a:t>
            </a:r>
            <a:r>
              <a:rPr sz="3600" spc="0" baseline="-1207" dirty="0" smtClean="0">
                <a:latin typeface="Arial"/>
                <a:cs typeface="Arial"/>
              </a:rPr>
              <a:t>g</a:t>
            </a:r>
            <a:endParaRPr sz="2400">
              <a:latin typeface="Arial"/>
              <a:cs typeface="Arial"/>
            </a:endParaRPr>
          </a:p>
        </p:txBody>
      </p:sp>
      <p:sp>
        <p:nvSpPr>
          <p:cNvPr id="431" name="object 431"/>
          <p:cNvSpPr txBox="1"/>
          <p:nvPr/>
        </p:nvSpPr>
        <p:spPr>
          <a:xfrm>
            <a:off x="6705600" y="3048000"/>
            <a:ext cx="378762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04343">
              <a:lnSpc>
                <a:spcPts val="2400"/>
              </a:lnSpc>
              <a:spcBef>
                <a:spcPts val="120"/>
              </a:spcBef>
            </a:pPr>
            <a:r>
              <a:rPr sz="3600" spc="0" baseline="-1207" dirty="0" smtClean="0">
                <a:latin typeface="Arial"/>
                <a:cs typeface="Arial"/>
              </a:rPr>
              <a:t>S</a:t>
            </a:r>
            <a:endParaRPr sz="2400">
              <a:latin typeface="Arial"/>
              <a:cs typeface="Arial"/>
            </a:endParaRPr>
          </a:p>
        </p:txBody>
      </p:sp>
      <p:sp>
        <p:nvSpPr>
          <p:cNvPr id="432" name="object 432"/>
          <p:cNvSpPr txBox="1"/>
          <p:nvPr/>
        </p:nvSpPr>
        <p:spPr>
          <a:xfrm>
            <a:off x="7010400" y="30480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844">
              <a:lnSpc>
                <a:spcPts val="2400"/>
              </a:lnSpc>
              <a:spcBef>
                <a:spcPts val="120"/>
              </a:spcBef>
            </a:pPr>
            <a:r>
              <a:rPr sz="3600" spc="0" baseline="-1207" dirty="0" smtClean="0">
                <a:latin typeface="Arial"/>
                <a:cs typeface="Arial"/>
              </a:rPr>
              <a:t>e</a:t>
            </a:r>
            <a:endParaRPr sz="2400">
              <a:latin typeface="Arial"/>
              <a:cs typeface="Arial"/>
            </a:endParaRPr>
          </a:p>
        </p:txBody>
      </p:sp>
      <p:sp>
        <p:nvSpPr>
          <p:cNvPr id="433" name="object 433"/>
          <p:cNvSpPr txBox="1"/>
          <p:nvPr/>
        </p:nvSpPr>
        <p:spPr>
          <a:xfrm>
            <a:off x="73152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34" name="object 434"/>
          <p:cNvSpPr txBox="1"/>
          <p:nvPr/>
        </p:nvSpPr>
        <p:spPr>
          <a:xfrm>
            <a:off x="7620000" y="3048000"/>
            <a:ext cx="37846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2400"/>
              </a:lnSpc>
              <a:spcBef>
                <a:spcPts val="120"/>
              </a:spcBef>
            </a:pPr>
            <a:r>
              <a:rPr sz="3600" spc="4" baseline="-1207" dirty="0" smtClean="0">
                <a:latin typeface="Arial"/>
                <a:cs typeface="Arial"/>
              </a:rPr>
              <a:t>n</a:t>
            </a:r>
            <a:r>
              <a:rPr sz="3600" spc="0" baseline="-1207" dirty="0" smtClean="0">
                <a:latin typeface="Arial"/>
                <a:cs typeface="Arial"/>
              </a:rPr>
              <a:t>c</a:t>
            </a:r>
            <a:endParaRPr sz="2400">
              <a:latin typeface="Arial"/>
              <a:cs typeface="Arial"/>
            </a:endParaRPr>
          </a:p>
        </p:txBody>
      </p:sp>
      <p:sp>
        <p:nvSpPr>
          <p:cNvPr id="435" name="object 435"/>
          <p:cNvSpPr txBox="1"/>
          <p:nvPr/>
        </p:nvSpPr>
        <p:spPr>
          <a:xfrm>
            <a:off x="7924800" y="30480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">
              <a:lnSpc>
                <a:spcPts val="2400"/>
              </a:lnSpc>
              <a:spcBef>
                <a:spcPts val="120"/>
              </a:spcBef>
            </a:pPr>
            <a:r>
              <a:rPr sz="3600" spc="0" baseline="-1207" dirty="0" smtClean="0">
                <a:latin typeface="Arial"/>
                <a:cs typeface="Arial"/>
              </a:rPr>
              <a:t>e</a:t>
            </a:r>
            <a:endParaRPr sz="2400">
              <a:latin typeface="Arial"/>
              <a:cs typeface="Arial"/>
            </a:endParaRPr>
          </a:p>
        </p:txBody>
      </p:sp>
      <p:sp>
        <p:nvSpPr>
          <p:cNvPr id="436" name="object 436"/>
          <p:cNvSpPr txBox="1"/>
          <p:nvPr/>
        </p:nvSpPr>
        <p:spPr>
          <a:xfrm>
            <a:off x="82296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37" name="object 437"/>
          <p:cNvSpPr txBox="1"/>
          <p:nvPr/>
        </p:nvSpPr>
        <p:spPr>
          <a:xfrm>
            <a:off x="85344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38" name="object 438"/>
          <p:cNvSpPr txBox="1"/>
          <p:nvPr/>
        </p:nvSpPr>
        <p:spPr>
          <a:xfrm>
            <a:off x="88392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39" name="object 439"/>
          <p:cNvSpPr txBox="1"/>
          <p:nvPr/>
        </p:nvSpPr>
        <p:spPr>
          <a:xfrm>
            <a:off x="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40" name="object 440"/>
          <p:cNvSpPr txBox="1"/>
          <p:nvPr/>
        </p:nvSpPr>
        <p:spPr>
          <a:xfrm>
            <a:off x="3048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41" name="object 441"/>
          <p:cNvSpPr txBox="1"/>
          <p:nvPr/>
        </p:nvSpPr>
        <p:spPr>
          <a:xfrm>
            <a:off x="6096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42" name="object 442"/>
          <p:cNvSpPr txBox="1"/>
          <p:nvPr/>
        </p:nvSpPr>
        <p:spPr>
          <a:xfrm>
            <a:off x="9144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43" name="object 443"/>
          <p:cNvSpPr txBox="1"/>
          <p:nvPr/>
        </p:nvSpPr>
        <p:spPr>
          <a:xfrm>
            <a:off x="12192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44" name="object 444"/>
          <p:cNvSpPr txBox="1"/>
          <p:nvPr/>
        </p:nvSpPr>
        <p:spPr>
          <a:xfrm>
            <a:off x="15240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45" name="object 445"/>
          <p:cNvSpPr txBox="1"/>
          <p:nvPr/>
        </p:nvSpPr>
        <p:spPr>
          <a:xfrm>
            <a:off x="18288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46" name="object 446"/>
          <p:cNvSpPr txBox="1"/>
          <p:nvPr/>
        </p:nvSpPr>
        <p:spPr>
          <a:xfrm>
            <a:off x="21336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47" name="object 447"/>
          <p:cNvSpPr txBox="1"/>
          <p:nvPr/>
        </p:nvSpPr>
        <p:spPr>
          <a:xfrm>
            <a:off x="24384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48" name="object 448"/>
          <p:cNvSpPr txBox="1"/>
          <p:nvPr/>
        </p:nvSpPr>
        <p:spPr>
          <a:xfrm>
            <a:off x="27432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49" name="object 449"/>
          <p:cNvSpPr txBox="1"/>
          <p:nvPr/>
        </p:nvSpPr>
        <p:spPr>
          <a:xfrm>
            <a:off x="30480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50" name="object 450"/>
          <p:cNvSpPr txBox="1"/>
          <p:nvPr/>
        </p:nvSpPr>
        <p:spPr>
          <a:xfrm>
            <a:off x="33528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51" name="object 451"/>
          <p:cNvSpPr txBox="1"/>
          <p:nvPr/>
        </p:nvSpPr>
        <p:spPr>
          <a:xfrm>
            <a:off x="36576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52" name="object 452"/>
          <p:cNvSpPr txBox="1"/>
          <p:nvPr/>
        </p:nvSpPr>
        <p:spPr>
          <a:xfrm>
            <a:off x="39624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53" name="object 453"/>
          <p:cNvSpPr txBox="1"/>
          <p:nvPr/>
        </p:nvSpPr>
        <p:spPr>
          <a:xfrm>
            <a:off x="42672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54" name="object 454"/>
          <p:cNvSpPr txBox="1"/>
          <p:nvPr/>
        </p:nvSpPr>
        <p:spPr>
          <a:xfrm>
            <a:off x="45720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55" name="object 455"/>
          <p:cNvSpPr txBox="1"/>
          <p:nvPr/>
        </p:nvSpPr>
        <p:spPr>
          <a:xfrm>
            <a:off x="48768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56" name="object 456"/>
          <p:cNvSpPr txBox="1"/>
          <p:nvPr/>
        </p:nvSpPr>
        <p:spPr>
          <a:xfrm>
            <a:off x="51816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57" name="object 457"/>
          <p:cNvSpPr txBox="1"/>
          <p:nvPr/>
        </p:nvSpPr>
        <p:spPr>
          <a:xfrm>
            <a:off x="54864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58" name="object 458"/>
          <p:cNvSpPr txBox="1"/>
          <p:nvPr/>
        </p:nvSpPr>
        <p:spPr>
          <a:xfrm>
            <a:off x="57912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59" name="object 459"/>
          <p:cNvSpPr txBox="1"/>
          <p:nvPr/>
        </p:nvSpPr>
        <p:spPr>
          <a:xfrm>
            <a:off x="60960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60" name="object 460"/>
          <p:cNvSpPr txBox="1"/>
          <p:nvPr/>
        </p:nvSpPr>
        <p:spPr>
          <a:xfrm>
            <a:off x="64008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61" name="object 461"/>
          <p:cNvSpPr txBox="1"/>
          <p:nvPr/>
        </p:nvSpPr>
        <p:spPr>
          <a:xfrm>
            <a:off x="67056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62" name="object 462"/>
          <p:cNvSpPr txBox="1"/>
          <p:nvPr/>
        </p:nvSpPr>
        <p:spPr>
          <a:xfrm>
            <a:off x="7010400" y="33528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8694">
              <a:lnSpc>
                <a:spcPts val="2400"/>
              </a:lnSpc>
              <a:spcBef>
                <a:spcPts val="120"/>
              </a:spcBef>
            </a:pPr>
            <a:r>
              <a:rPr sz="3600" spc="0" baseline="-1207" dirty="0" smtClean="0">
                <a:latin typeface="Arial"/>
                <a:cs typeface="Arial"/>
              </a:rPr>
              <a:t>Q</a:t>
            </a:r>
            <a:endParaRPr sz="2400">
              <a:latin typeface="Arial"/>
              <a:cs typeface="Arial"/>
            </a:endParaRPr>
          </a:p>
        </p:txBody>
      </p:sp>
      <p:sp>
        <p:nvSpPr>
          <p:cNvPr id="463" name="object 463"/>
          <p:cNvSpPr txBox="1"/>
          <p:nvPr/>
        </p:nvSpPr>
        <p:spPr>
          <a:xfrm>
            <a:off x="73152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64" name="object 464"/>
          <p:cNvSpPr txBox="1"/>
          <p:nvPr/>
        </p:nvSpPr>
        <p:spPr>
          <a:xfrm>
            <a:off x="7620000" y="3352800"/>
            <a:ext cx="530906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2400"/>
              </a:lnSpc>
              <a:spcBef>
                <a:spcPts val="120"/>
              </a:spcBef>
            </a:pPr>
            <a:r>
              <a:rPr sz="3600" spc="0" baseline="-1207" dirty="0" smtClean="0">
                <a:latin typeface="Arial"/>
                <a:cs typeface="Arial"/>
              </a:rPr>
              <a:t>s</a:t>
            </a:r>
            <a:r>
              <a:rPr sz="3600" spc="9" baseline="-1207" dirty="0" smtClean="0">
                <a:latin typeface="Arial"/>
                <a:cs typeface="Arial"/>
              </a:rPr>
              <a:t>t</a:t>
            </a:r>
            <a:r>
              <a:rPr sz="3600" spc="-4" baseline="-1207" dirty="0" smtClean="0">
                <a:latin typeface="Arial"/>
                <a:cs typeface="Arial"/>
              </a:rPr>
              <a:t>i</a:t>
            </a:r>
            <a:r>
              <a:rPr sz="3600" spc="0" baseline="-1207" dirty="0" smtClean="0">
                <a:latin typeface="Arial"/>
                <a:cs typeface="Arial"/>
              </a:rPr>
              <a:t>o</a:t>
            </a:r>
            <a:endParaRPr sz="2400">
              <a:latin typeface="Arial"/>
              <a:cs typeface="Arial"/>
            </a:endParaRPr>
          </a:p>
        </p:txBody>
      </p:sp>
      <p:sp>
        <p:nvSpPr>
          <p:cNvPr id="465" name="object 465"/>
          <p:cNvSpPr txBox="1"/>
          <p:nvPr/>
        </p:nvSpPr>
        <p:spPr>
          <a:xfrm>
            <a:off x="7924800" y="3352800"/>
            <a:ext cx="394965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54330">
              <a:lnSpc>
                <a:spcPts val="2400"/>
              </a:lnSpc>
              <a:spcBef>
                <a:spcPts val="120"/>
              </a:spcBef>
            </a:pPr>
            <a:r>
              <a:rPr sz="3600" spc="0" baseline="-1207" dirty="0" smtClean="0">
                <a:latin typeface="Arial"/>
                <a:cs typeface="Arial"/>
              </a:rPr>
              <a:t>n</a:t>
            </a:r>
            <a:endParaRPr sz="2400">
              <a:latin typeface="Arial"/>
              <a:cs typeface="Arial"/>
            </a:endParaRPr>
          </a:p>
        </p:txBody>
      </p:sp>
      <p:sp>
        <p:nvSpPr>
          <p:cNvPr id="466" name="object 466"/>
          <p:cNvSpPr txBox="1"/>
          <p:nvPr/>
        </p:nvSpPr>
        <p:spPr>
          <a:xfrm>
            <a:off x="8229600" y="33528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8389">
              <a:lnSpc>
                <a:spcPts val="2400"/>
              </a:lnSpc>
              <a:spcBef>
                <a:spcPts val="120"/>
              </a:spcBef>
            </a:pPr>
            <a:r>
              <a:rPr sz="3600" spc="0" baseline="-1207" dirty="0" smtClean="0">
                <a:latin typeface="Arial"/>
                <a:cs typeface="Arial"/>
              </a:rPr>
              <a:t>s</a:t>
            </a:r>
            <a:endParaRPr sz="2400">
              <a:latin typeface="Arial"/>
              <a:cs typeface="Arial"/>
            </a:endParaRPr>
          </a:p>
        </p:txBody>
      </p:sp>
      <p:sp>
        <p:nvSpPr>
          <p:cNvPr id="467" name="object 467"/>
          <p:cNvSpPr txBox="1"/>
          <p:nvPr/>
        </p:nvSpPr>
        <p:spPr>
          <a:xfrm>
            <a:off x="85344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68" name="object 468"/>
          <p:cNvSpPr txBox="1"/>
          <p:nvPr/>
        </p:nvSpPr>
        <p:spPr>
          <a:xfrm>
            <a:off x="88392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69" name="object 469"/>
          <p:cNvSpPr txBox="1"/>
          <p:nvPr/>
        </p:nvSpPr>
        <p:spPr>
          <a:xfrm>
            <a:off x="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70" name="object 470"/>
          <p:cNvSpPr txBox="1"/>
          <p:nvPr/>
        </p:nvSpPr>
        <p:spPr>
          <a:xfrm>
            <a:off x="3048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71" name="object 471"/>
          <p:cNvSpPr txBox="1"/>
          <p:nvPr/>
        </p:nvSpPr>
        <p:spPr>
          <a:xfrm>
            <a:off x="6096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72" name="object 472"/>
          <p:cNvSpPr txBox="1"/>
          <p:nvPr/>
        </p:nvSpPr>
        <p:spPr>
          <a:xfrm>
            <a:off x="9144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73" name="object 473"/>
          <p:cNvSpPr txBox="1"/>
          <p:nvPr/>
        </p:nvSpPr>
        <p:spPr>
          <a:xfrm>
            <a:off x="1219200" y="36576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1590">
              <a:lnSpc>
                <a:spcPts val="865"/>
              </a:lnSpc>
              <a:spcBef>
                <a:spcPts val="43"/>
              </a:spcBef>
            </a:pPr>
            <a:r>
              <a:rPr sz="2100" spc="20" baseline="4290" dirty="0" smtClean="0">
                <a:solidFill>
                  <a:srgbClr val="3F448B"/>
                </a:solidFill>
                <a:latin typeface="Wingdings"/>
                <a:cs typeface="Wingdings"/>
              </a:rPr>
              <a:t></a:t>
            </a:r>
            <a:endParaRPr sz="1400">
              <a:latin typeface="Wingdings"/>
              <a:cs typeface="Wingdings"/>
            </a:endParaRPr>
          </a:p>
        </p:txBody>
      </p:sp>
      <p:sp>
        <p:nvSpPr>
          <p:cNvPr id="474" name="object 474"/>
          <p:cNvSpPr txBox="1"/>
          <p:nvPr/>
        </p:nvSpPr>
        <p:spPr>
          <a:xfrm>
            <a:off x="1524000" y="3657600"/>
            <a:ext cx="377243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">
              <a:lnSpc>
                <a:spcPts val="1410"/>
              </a:lnSpc>
              <a:spcBef>
                <a:spcPts val="70"/>
              </a:spcBef>
            </a:pPr>
            <a:r>
              <a:rPr sz="3600" spc="-9" baseline="6039" dirty="0" smtClean="0">
                <a:latin typeface="Arial"/>
                <a:cs typeface="Arial"/>
              </a:rPr>
              <a:t>P</a:t>
            </a:r>
            <a:r>
              <a:rPr sz="3600" spc="0" baseline="6039" dirty="0" smtClean="0">
                <a:latin typeface="Arial"/>
                <a:cs typeface="Arial"/>
              </a:rPr>
              <a:t>r</a:t>
            </a:r>
            <a:endParaRPr sz="2400">
              <a:latin typeface="Arial"/>
              <a:cs typeface="Arial"/>
            </a:endParaRPr>
          </a:p>
        </p:txBody>
      </p:sp>
      <p:sp>
        <p:nvSpPr>
          <p:cNvPr id="475" name="object 475"/>
          <p:cNvSpPr txBox="1"/>
          <p:nvPr/>
        </p:nvSpPr>
        <p:spPr>
          <a:xfrm>
            <a:off x="1828800" y="36576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844">
              <a:lnSpc>
                <a:spcPts val="1410"/>
              </a:lnSpc>
              <a:spcBef>
                <a:spcPts val="70"/>
              </a:spcBef>
            </a:pPr>
            <a:r>
              <a:rPr sz="3600" spc="0" baseline="6039" dirty="0" smtClean="0">
                <a:latin typeface="Arial"/>
                <a:cs typeface="Arial"/>
              </a:rPr>
              <a:t>e</a:t>
            </a:r>
            <a:endParaRPr sz="2400">
              <a:latin typeface="Arial"/>
              <a:cs typeface="Arial"/>
            </a:endParaRPr>
          </a:p>
        </p:txBody>
      </p:sp>
      <p:sp>
        <p:nvSpPr>
          <p:cNvPr id="476" name="object 476"/>
          <p:cNvSpPr txBox="1"/>
          <p:nvPr/>
        </p:nvSpPr>
        <p:spPr>
          <a:xfrm>
            <a:off x="21336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77" name="object 477"/>
          <p:cNvSpPr txBox="1"/>
          <p:nvPr/>
        </p:nvSpPr>
        <p:spPr>
          <a:xfrm>
            <a:off x="2438400" y="36576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844">
              <a:lnSpc>
                <a:spcPts val="1410"/>
              </a:lnSpc>
              <a:spcBef>
                <a:spcPts val="70"/>
              </a:spcBef>
            </a:pPr>
            <a:r>
              <a:rPr sz="3600" spc="-4" baseline="6039" dirty="0" smtClean="0">
                <a:latin typeface="Arial"/>
                <a:cs typeface="Arial"/>
              </a:rPr>
              <a:t>i</a:t>
            </a:r>
            <a:r>
              <a:rPr sz="3600" spc="0" baseline="6039" dirty="0" smtClean="0">
                <a:latin typeface="Arial"/>
                <a:cs typeface="Arial"/>
              </a:rPr>
              <a:t>n</a:t>
            </a:r>
            <a:endParaRPr sz="2400">
              <a:latin typeface="Arial"/>
              <a:cs typeface="Arial"/>
            </a:endParaRPr>
          </a:p>
        </p:txBody>
      </p:sp>
      <p:sp>
        <p:nvSpPr>
          <p:cNvPr id="478" name="object 478"/>
          <p:cNvSpPr txBox="1"/>
          <p:nvPr/>
        </p:nvSpPr>
        <p:spPr>
          <a:xfrm>
            <a:off x="27432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79" name="object 479"/>
          <p:cNvSpPr txBox="1"/>
          <p:nvPr/>
        </p:nvSpPr>
        <p:spPr>
          <a:xfrm>
            <a:off x="30480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80" name="object 480"/>
          <p:cNvSpPr txBox="1"/>
          <p:nvPr/>
        </p:nvSpPr>
        <p:spPr>
          <a:xfrm>
            <a:off x="3352800" y="36576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844">
              <a:lnSpc>
                <a:spcPts val="1410"/>
              </a:lnSpc>
              <a:spcBef>
                <a:spcPts val="70"/>
              </a:spcBef>
            </a:pPr>
            <a:r>
              <a:rPr sz="3600" spc="-4" baseline="6039" dirty="0" smtClean="0">
                <a:latin typeface="Arial"/>
                <a:cs typeface="Arial"/>
              </a:rPr>
              <a:t>l</a:t>
            </a:r>
            <a:r>
              <a:rPr sz="3600" spc="4" baseline="6039" dirty="0" smtClean="0">
                <a:latin typeface="Arial"/>
                <a:cs typeface="Arial"/>
              </a:rPr>
              <a:t>t</a:t>
            </a:r>
            <a:r>
              <a:rPr sz="3600" spc="0" baseline="6039" dirty="0" smtClean="0">
                <a:latin typeface="Arial"/>
                <a:cs typeface="Arial"/>
              </a:rPr>
              <a:t>i</a:t>
            </a:r>
            <a:endParaRPr sz="2400">
              <a:latin typeface="Arial"/>
              <a:cs typeface="Arial"/>
            </a:endParaRPr>
          </a:p>
        </p:txBody>
      </p:sp>
      <p:sp>
        <p:nvSpPr>
          <p:cNvPr id="481" name="object 481"/>
          <p:cNvSpPr txBox="1"/>
          <p:nvPr/>
        </p:nvSpPr>
        <p:spPr>
          <a:xfrm>
            <a:off x="36576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82" name="object 482"/>
          <p:cNvSpPr txBox="1"/>
          <p:nvPr/>
        </p:nvSpPr>
        <p:spPr>
          <a:xfrm>
            <a:off x="3962400" y="36576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1410"/>
              </a:lnSpc>
              <a:spcBef>
                <a:spcPts val="70"/>
              </a:spcBef>
            </a:pPr>
            <a:r>
              <a:rPr sz="3600" spc="0" baseline="6039" dirty="0" smtClean="0">
                <a:latin typeface="Arial"/>
                <a:cs typeface="Arial"/>
              </a:rPr>
              <a:t>e</a:t>
            </a:r>
            <a:endParaRPr sz="2400">
              <a:latin typeface="Arial"/>
              <a:cs typeface="Arial"/>
            </a:endParaRPr>
          </a:p>
        </p:txBody>
      </p:sp>
      <p:sp>
        <p:nvSpPr>
          <p:cNvPr id="483" name="object 483"/>
          <p:cNvSpPr txBox="1"/>
          <p:nvPr/>
        </p:nvSpPr>
        <p:spPr>
          <a:xfrm>
            <a:off x="42672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84" name="object 484"/>
          <p:cNvSpPr txBox="1"/>
          <p:nvPr/>
        </p:nvSpPr>
        <p:spPr>
          <a:xfrm>
            <a:off x="45720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85" name="object 485"/>
          <p:cNvSpPr txBox="1"/>
          <p:nvPr/>
        </p:nvSpPr>
        <p:spPr>
          <a:xfrm>
            <a:off x="48768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86" name="object 486"/>
          <p:cNvSpPr txBox="1"/>
          <p:nvPr/>
        </p:nvSpPr>
        <p:spPr>
          <a:xfrm>
            <a:off x="51816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87" name="object 487"/>
          <p:cNvSpPr txBox="1"/>
          <p:nvPr/>
        </p:nvSpPr>
        <p:spPr>
          <a:xfrm>
            <a:off x="54864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88" name="object 488"/>
          <p:cNvSpPr txBox="1"/>
          <p:nvPr/>
        </p:nvSpPr>
        <p:spPr>
          <a:xfrm>
            <a:off x="57912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89" name="object 489"/>
          <p:cNvSpPr txBox="1"/>
          <p:nvPr/>
        </p:nvSpPr>
        <p:spPr>
          <a:xfrm>
            <a:off x="60960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90" name="object 490"/>
          <p:cNvSpPr txBox="1"/>
          <p:nvPr/>
        </p:nvSpPr>
        <p:spPr>
          <a:xfrm>
            <a:off x="6400800" y="3657600"/>
            <a:ext cx="39588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2090"/>
              </a:lnSpc>
              <a:spcBef>
                <a:spcPts val="409"/>
              </a:spcBef>
            </a:pPr>
            <a:r>
              <a:rPr sz="3600" spc="4" baseline="-14493" dirty="0" smtClean="0">
                <a:latin typeface="Arial"/>
                <a:cs typeface="Arial"/>
              </a:rPr>
              <a:t>n</a:t>
            </a:r>
            <a:r>
              <a:rPr sz="3600" spc="0" baseline="-14493" dirty="0" smtClean="0">
                <a:latin typeface="Arial"/>
                <a:cs typeface="Arial"/>
              </a:rPr>
              <a:t>g</a:t>
            </a:r>
            <a:endParaRPr sz="2400">
              <a:latin typeface="Arial"/>
              <a:cs typeface="Arial"/>
            </a:endParaRPr>
          </a:p>
        </p:txBody>
      </p:sp>
      <p:sp>
        <p:nvSpPr>
          <p:cNvPr id="491" name="object 491"/>
          <p:cNvSpPr txBox="1"/>
          <p:nvPr/>
        </p:nvSpPr>
        <p:spPr>
          <a:xfrm>
            <a:off x="6705600" y="3657600"/>
            <a:ext cx="378762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04343">
              <a:lnSpc>
                <a:spcPts val="2090"/>
              </a:lnSpc>
              <a:spcBef>
                <a:spcPts val="409"/>
              </a:spcBef>
            </a:pPr>
            <a:r>
              <a:rPr sz="3600" spc="0" baseline="-14493" dirty="0" smtClean="0">
                <a:latin typeface="Arial"/>
                <a:cs typeface="Arial"/>
              </a:rPr>
              <a:t>E</a:t>
            </a:r>
            <a:endParaRPr sz="2400">
              <a:latin typeface="Arial"/>
              <a:cs typeface="Arial"/>
            </a:endParaRPr>
          </a:p>
        </p:txBody>
      </p:sp>
      <p:sp>
        <p:nvSpPr>
          <p:cNvPr id="492" name="object 492"/>
          <p:cNvSpPr txBox="1"/>
          <p:nvPr/>
        </p:nvSpPr>
        <p:spPr>
          <a:xfrm>
            <a:off x="7010400" y="3657600"/>
            <a:ext cx="378764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844">
              <a:lnSpc>
                <a:spcPts val="2090"/>
              </a:lnSpc>
              <a:spcBef>
                <a:spcPts val="409"/>
              </a:spcBef>
            </a:pPr>
            <a:r>
              <a:rPr sz="3600" spc="0" baseline="-14493" dirty="0" smtClean="0">
                <a:latin typeface="Arial"/>
                <a:cs typeface="Arial"/>
              </a:rPr>
              <a:t>ss</a:t>
            </a:r>
            <a:endParaRPr sz="2400">
              <a:latin typeface="Arial"/>
              <a:cs typeface="Arial"/>
            </a:endParaRPr>
          </a:p>
        </p:txBody>
      </p:sp>
      <p:sp>
        <p:nvSpPr>
          <p:cNvPr id="493" name="object 493"/>
          <p:cNvSpPr txBox="1"/>
          <p:nvPr/>
        </p:nvSpPr>
        <p:spPr>
          <a:xfrm>
            <a:off x="7315200" y="3657600"/>
            <a:ext cx="395224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844">
              <a:lnSpc>
                <a:spcPts val="2090"/>
              </a:lnSpc>
              <a:spcBef>
                <a:spcPts val="409"/>
              </a:spcBef>
            </a:pPr>
            <a:r>
              <a:rPr sz="3600" spc="-4" baseline="-14493" dirty="0" smtClean="0">
                <a:latin typeface="Arial"/>
                <a:cs typeface="Arial"/>
              </a:rPr>
              <a:t>a</a:t>
            </a:r>
            <a:r>
              <a:rPr sz="3600" spc="0" baseline="-14493" dirty="0" smtClean="0">
                <a:latin typeface="Arial"/>
                <a:cs typeface="Arial"/>
              </a:rPr>
              <a:t>y</a:t>
            </a:r>
            <a:endParaRPr sz="2400">
              <a:latin typeface="Arial"/>
              <a:cs typeface="Arial"/>
            </a:endParaRPr>
          </a:p>
        </p:txBody>
      </p:sp>
      <p:sp>
        <p:nvSpPr>
          <p:cNvPr id="494" name="object 494"/>
          <p:cNvSpPr txBox="1"/>
          <p:nvPr/>
        </p:nvSpPr>
        <p:spPr>
          <a:xfrm>
            <a:off x="76200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95" name="object 495"/>
          <p:cNvSpPr txBox="1"/>
          <p:nvPr/>
        </p:nvSpPr>
        <p:spPr>
          <a:xfrm>
            <a:off x="79248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96" name="object 496"/>
          <p:cNvSpPr txBox="1"/>
          <p:nvPr/>
        </p:nvSpPr>
        <p:spPr>
          <a:xfrm>
            <a:off x="82296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97" name="object 497"/>
          <p:cNvSpPr txBox="1"/>
          <p:nvPr/>
        </p:nvSpPr>
        <p:spPr>
          <a:xfrm>
            <a:off x="85344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98" name="object 498"/>
          <p:cNvSpPr txBox="1"/>
          <p:nvPr/>
        </p:nvSpPr>
        <p:spPr>
          <a:xfrm>
            <a:off x="88392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99" name="object 499"/>
          <p:cNvSpPr txBox="1"/>
          <p:nvPr/>
        </p:nvSpPr>
        <p:spPr>
          <a:xfrm>
            <a:off x="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00" name="object 500"/>
          <p:cNvSpPr txBox="1"/>
          <p:nvPr/>
        </p:nvSpPr>
        <p:spPr>
          <a:xfrm>
            <a:off x="3048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01" name="object 501"/>
          <p:cNvSpPr txBox="1"/>
          <p:nvPr/>
        </p:nvSpPr>
        <p:spPr>
          <a:xfrm>
            <a:off x="6096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02" name="object 502"/>
          <p:cNvSpPr txBox="1"/>
          <p:nvPr/>
        </p:nvSpPr>
        <p:spPr>
          <a:xfrm>
            <a:off x="9144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03" name="object 503"/>
          <p:cNvSpPr txBox="1"/>
          <p:nvPr/>
        </p:nvSpPr>
        <p:spPr>
          <a:xfrm>
            <a:off x="12192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04" name="object 504"/>
          <p:cNvSpPr txBox="1"/>
          <p:nvPr/>
        </p:nvSpPr>
        <p:spPr>
          <a:xfrm>
            <a:off x="1524000" y="39624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">
              <a:lnSpc>
                <a:spcPts val="1689"/>
              </a:lnSpc>
              <a:spcBef>
                <a:spcPts val="84"/>
              </a:spcBef>
            </a:pPr>
            <a:r>
              <a:rPr sz="3600" spc="0" baseline="3623" dirty="0" smtClean="0">
                <a:latin typeface="Arial"/>
                <a:cs typeface="Arial"/>
              </a:rPr>
              <a:t>C</a:t>
            </a:r>
            <a:endParaRPr sz="2400">
              <a:latin typeface="Arial"/>
              <a:cs typeface="Arial"/>
            </a:endParaRPr>
          </a:p>
        </p:txBody>
      </p:sp>
      <p:sp>
        <p:nvSpPr>
          <p:cNvPr id="505" name="object 505"/>
          <p:cNvSpPr txBox="1"/>
          <p:nvPr/>
        </p:nvSpPr>
        <p:spPr>
          <a:xfrm>
            <a:off x="18288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06" name="object 506"/>
          <p:cNvSpPr txBox="1"/>
          <p:nvPr/>
        </p:nvSpPr>
        <p:spPr>
          <a:xfrm>
            <a:off x="2133600" y="39624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1689"/>
              </a:lnSpc>
              <a:spcBef>
                <a:spcPts val="84"/>
              </a:spcBef>
            </a:pPr>
            <a:r>
              <a:rPr sz="3600" spc="0" baseline="3623" dirty="0" smtClean="0">
                <a:latin typeface="Arial"/>
                <a:cs typeface="Arial"/>
              </a:rPr>
              <a:t>i</a:t>
            </a:r>
            <a:endParaRPr sz="2400">
              <a:latin typeface="Arial"/>
              <a:cs typeface="Arial"/>
            </a:endParaRPr>
          </a:p>
        </p:txBody>
      </p:sp>
      <p:sp>
        <p:nvSpPr>
          <p:cNvPr id="507" name="object 507"/>
          <p:cNvSpPr txBox="1"/>
          <p:nvPr/>
        </p:nvSpPr>
        <p:spPr>
          <a:xfrm>
            <a:off x="24384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08" name="object 508"/>
          <p:cNvSpPr txBox="1"/>
          <p:nvPr/>
        </p:nvSpPr>
        <p:spPr>
          <a:xfrm>
            <a:off x="27432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09" name="object 509"/>
          <p:cNvSpPr txBox="1"/>
          <p:nvPr/>
        </p:nvSpPr>
        <p:spPr>
          <a:xfrm>
            <a:off x="30480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10" name="object 510"/>
          <p:cNvSpPr txBox="1"/>
          <p:nvPr/>
        </p:nvSpPr>
        <p:spPr>
          <a:xfrm>
            <a:off x="3352800" y="39624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1689"/>
              </a:lnSpc>
              <a:spcBef>
                <a:spcPts val="84"/>
              </a:spcBef>
            </a:pPr>
            <a:r>
              <a:rPr sz="3600" spc="0" baseline="3623" dirty="0" smtClean="0">
                <a:latin typeface="Arial"/>
                <a:cs typeface="Arial"/>
              </a:rPr>
              <a:t>s</a:t>
            </a:r>
            <a:r>
              <a:rPr sz="3600" spc="4" baseline="3623" dirty="0" smtClean="0">
                <a:latin typeface="Arial"/>
                <a:cs typeface="Arial"/>
              </a:rPr>
              <a:t>t</a:t>
            </a:r>
            <a:r>
              <a:rPr sz="3600" spc="-4" baseline="3623" dirty="0" smtClean="0">
                <a:latin typeface="Arial"/>
                <a:cs typeface="Arial"/>
              </a:rPr>
              <a:t>i</a:t>
            </a:r>
            <a:r>
              <a:rPr sz="3600" spc="0" baseline="3623" dirty="0" smtClean="0">
                <a:latin typeface="Arial"/>
                <a:cs typeface="Arial"/>
              </a:rPr>
              <a:t>o</a:t>
            </a:r>
            <a:endParaRPr sz="2400">
              <a:latin typeface="Arial"/>
              <a:cs typeface="Arial"/>
            </a:endParaRPr>
          </a:p>
        </p:txBody>
      </p:sp>
      <p:sp>
        <p:nvSpPr>
          <p:cNvPr id="511" name="object 511"/>
          <p:cNvSpPr txBox="1"/>
          <p:nvPr/>
        </p:nvSpPr>
        <p:spPr>
          <a:xfrm>
            <a:off x="36576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12" name="object 512"/>
          <p:cNvSpPr txBox="1"/>
          <p:nvPr/>
        </p:nvSpPr>
        <p:spPr>
          <a:xfrm>
            <a:off x="39624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13" name="object 513"/>
          <p:cNvSpPr txBox="1"/>
          <p:nvPr/>
        </p:nvSpPr>
        <p:spPr>
          <a:xfrm>
            <a:off x="42672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14" name="object 514"/>
          <p:cNvSpPr txBox="1"/>
          <p:nvPr/>
        </p:nvSpPr>
        <p:spPr>
          <a:xfrm>
            <a:off x="45720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15" name="object 515"/>
          <p:cNvSpPr txBox="1"/>
          <p:nvPr/>
        </p:nvSpPr>
        <p:spPr>
          <a:xfrm>
            <a:off x="48768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16" name="object 516"/>
          <p:cNvSpPr txBox="1"/>
          <p:nvPr/>
        </p:nvSpPr>
        <p:spPr>
          <a:xfrm>
            <a:off x="51816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17" name="object 517"/>
          <p:cNvSpPr txBox="1"/>
          <p:nvPr/>
        </p:nvSpPr>
        <p:spPr>
          <a:xfrm>
            <a:off x="54864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18" name="object 518"/>
          <p:cNvSpPr txBox="1"/>
          <p:nvPr/>
        </p:nvSpPr>
        <p:spPr>
          <a:xfrm>
            <a:off x="57912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19" name="object 519"/>
          <p:cNvSpPr txBox="1"/>
          <p:nvPr/>
        </p:nvSpPr>
        <p:spPr>
          <a:xfrm>
            <a:off x="60960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20" name="object 520"/>
          <p:cNvSpPr txBox="1"/>
          <p:nvPr/>
        </p:nvSpPr>
        <p:spPr>
          <a:xfrm>
            <a:off x="64008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21" name="object 521"/>
          <p:cNvSpPr txBox="1"/>
          <p:nvPr/>
        </p:nvSpPr>
        <p:spPr>
          <a:xfrm>
            <a:off x="67056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22" name="object 522"/>
          <p:cNvSpPr txBox="1"/>
          <p:nvPr/>
        </p:nvSpPr>
        <p:spPr>
          <a:xfrm>
            <a:off x="70104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23" name="object 523"/>
          <p:cNvSpPr txBox="1"/>
          <p:nvPr/>
        </p:nvSpPr>
        <p:spPr>
          <a:xfrm>
            <a:off x="73152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24" name="object 524"/>
          <p:cNvSpPr txBox="1"/>
          <p:nvPr/>
        </p:nvSpPr>
        <p:spPr>
          <a:xfrm>
            <a:off x="76200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25" name="object 525"/>
          <p:cNvSpPr txBox="1"/>
          <p:nvPr/>
        </p:nvSpPr>
        <p:spPr>
          <a:xfrm>
            <a:off x="79248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26" name="object 526"/>
          <p:cNvSpPr txBox="1"/>
          <p:nvPr/>
        </p:nvSpPr>
        <p:spPr>
          <a:xfrm>
            <a:off x="82296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27" name="object 527"/>
          <p:cNvSpPr txBox="1"/>
          <p:nvPr/>
        </p:nvSpPr>
        <p:spPr>
          <a:xfrm>
            <a:off x="85344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28" name="object 528"/>
          <p:cNvSpPr txBox="1"/>
          <p:nvPr/>
        </p:nvSpPr>
        <p:spPr>
          <a:xfrm>
            <a:off x="88392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29" name="object 529"/>
          <p:cNvSpPr txBox="1"/>
          <p:nvPr/>
        </p:nvSpPr>
        <p:spPr>
          <a:xfrm>
            <a:off x="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30" name="object 530"/>
          <p:cNvSpPr txBox="1"/>
          <p:nvPr/>
        </p:nvSpPr>
        <p:spPr>
          <a:xfrm>
            <a:off x="3048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31" name="object 531"/>
          <p:cNvSpPr txBox="1"/>
          <p:nvPr/>
        </p:nvSpPr>
        <p:spPr>
          <a:xfrm>
            <a:off x="6096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32" name="object 532"/>
          <p:cNvSpPr txBox="1"/>
          <p:nvPr/>
        </p:nvSpPr>
        <p:spPr>
          <a:xfrm>
            <a:off x="9144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33" name="object 533"/>
          <p:cNvSpPr txBox="1"/>
          <p:nvPr/>
        </p:nvSpPr>
        <p:spPr>
          <a:xfrm>
            <a:off x="1219200" y="42672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1590">
              <a:lnSpc>
                <a:spcPct val="92488"/>
              </a:lnSpc>
              <a:spcBef>
                <a:spcPts val="459"/>
              </a:spcBef>
            </a:pPr>
            <a:r>
              <a:rPr sz="1400" spc="20" dirty="0" smtClean="0">
                <a:solidFill>
                  <a:srgbClr val="3F448B"/>
                </a:solidFill>
                <a:latin typeface="Wingdings"/>
                <a:cs typeface="Wingdings"/>
              </a:rPr>
              <a:t></a:t>
            </a:r>
            <a:endParaRPr sz="1400">
              <a:latin typeface="Wingdings"/>
              <a:cs typeface="Wingdings"/>
            </a:endParaRPr>
          </a:p>
        </p:txBody>
      </p:sp>
      <p:sp>
        <p:nvSpPr>
          <p:cNvPr id="534" name="object 534"/>
          <p:cNvSpPr txBox="1"/>
          <p:nvPr/>
        </p:nvSpPr>
        <p:spPr>
          <a:xfrm>
            <a:off x="1524000" y="4267200"/>
            <a:ext cx="377243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">
              <a:lnSpc>
                <a:spcPts val="2400"/>
              </a:lnSpc>
              <a:spcBef>
                <a:spcPts val="120"/>
              </a:spcBef>
            </a:pPr>
            <a:r>
              <a:rPr sz="3600" spc="-9" baseline="-3623" dirty="0" smtClean="0">
                <a:latin typeface="Arial"/>
                <a:cs typeface="Arial"/>
              </a:rPr>
              <a:t>P</a:t>
            </a:r>
            <a:r>
              <a:rPr sz="3600" spc="0" baseline="-3623" dirty="0" smtClean="0">
                <a:latin typeface="Arial"/>
                <a:cs typeface="Arial"/>
              </a:rPr>
              <a:t>r</a:t>
            </a:r>
            <a:endParaRPr sz="2400">
              <a:latin typeface="Arial"/>
              <a:cs typeface="Arial"/>
            </a:endParaRPr>
          </a:p>
        </p:txBody>
      </p:sp>
      <p:sp>
        <p:nvSpPr>
          <p:cNvPr id="535" name="object 535"/>
          <p:cNvSpPr txBox="1"/>
          <p:nvPr/>
        </p:nvSpPr>
        <p:spPr>
          <a:xfrm>
            <a:off x="1828800" y="42672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844">
              <a:lnSpc>
                <a:spcPts val="2400"/>
              </a:lnSpc>
              <a:spcBef>
                <a:spcPts val="120"/>
              </a:spcBef>
            </a:pPr>
            <a:r>
              <a:rPr sz="3600" spc="0" baseline="-3623" dirty="0" smtClean="0">
                <a:latin typeface="Arial"/>
                <a:cs typeface="Arial"/>
              </a:rPr>
              <a:t>e</a:t>
            </a:r>
            <a:endParaRPr sz="2400">
              <a:latin typeface="Arial"/>
              <a:cs typeface="Arial"/>
            </a:endParaRPr>
          </a:p>
        </p:txBody>
      </p:sp>
      <p:sp>
        <p:nvSpPr>
          <p:cNvPr id="536" name="object 536"/>
          <p:cNvSpPr txBox="1"/>
          <p:nvPr/>
        </p:nvSpPr>
        <p:spPr>
          <a:xfrm>
            <a:off x="21336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37" name="object 537"/>
          <p:cNvSpPr txBox="1"/>
          <p:nvPr/>
        </p:nvSpPr>
        <p:spPr>
          <a:xfrm>
            <a:off x="2438400" y="42672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844">
              <a:lnSpc>
                <a:spcPts val="2400"/>
              </a:lnSpc>
              <a:spcBef>
                <a:spcPts val="120"/>
              </a:spcBef>
            </a:pPr>
            <a:r>
              <a:rPr sz="3600" spc="-4" baseline="-3623" dirty="0" smtClean="0">
                <a:latin typeface="Arial"/>
                <a:cs typeface="Arial"/>
              </a:rPr>
              <a:t>i</a:t>
            </a:r>
            <a:r>
              <a:rPr sz="3600" spc="0" baseline="-3623" dirty="0" smtClean="0">
                <a:latin typeface="Arial"/>
                <a:cs typeface="Arial"/>
              </a:rPr>
              <a:t>n</a:t>
            </a:r>
            <a:endParaRPr sz="2400">
              <a:latin typeface="Arial"/>
              <a:cs typeface="Arial"/>
            </a:endParaRPr>
          </a:p>
        </p:txBody>
      </p:sp>
      <p:sp>
        <p:nvSpPr>
          <p:cNvPr id="538" name="object 538"/>
          <p:cNvSpPr txBox="1"/>
          <p:nvPr/>
        </p:nvSpPr>
        <p:spPr>
          <a:xfrm>
            <a:off x="27432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39" name="object 539"/>
          <p:cNvSpPr txBox="1"/>
          <p:nvPr/>
        </p:nvSpPr>
        <p:spPr>
          <a:xfrm>
            <a:off x="30480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40" name="object 540"/>
          <p:cNvSpPr txBox="1"/>
          <p:nvPr/>
        </p:nvSpPr>
        <p:spPr>
          <a:xfrm>
            <a:off x="33528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41" name="object 541"/>
          <p:cNvSpPr txBox="1"/>
          <p:nvPr/>
        </p:nvSpPr>
        <p:spPr>
          <a:xfrm>
            <a:off x="3657600" y="42672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2400"/>
              </a:lnSpc>
              <a:spcBef>
                <a:spcPts val="120"/>
              </a:spcBef>
            </a:pPr>
            <a:r>
              <a:rPr sz="3600" spc="-4" baseline="-3623" dirty="0" smtClean="0">
                <a:latin typeface="Arial"/>
                <a:cs typeface="Arial"/>
              </a:rPr>
              <a:t>o</a:t>
            </a:r>
            <a:r>
              <a:rPr sz="3600" spc="0" baseline="-3623" dirty="0" smtClean="0">
                <a:latin typeface="Arial"/>
                <a:cs typeface="Arial"/>
              </a:rPr>
              <a:t>r</a:t>
            </a:r>
            <a:endParaRPr sz="2400">
              <a:latin typeface="Arial"/>
              <a:cs typeface="Arial"/>
            </a:endParaRPr>
          </a:p>
        </p:txBody>
      </p:sp>
      <p:sp>
        <p:nvSpPr>
          <p:cNvPr id="542" name="object 542"/>
          <p:cNvSpPr txBox="1"/>
          <p:nvPr/>
        </p:nvSpPr>
        <p:spPr>
          <a:xfrm>
            <a:off x="39624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43" name="object 543"/>
          <p:cNvSpPr txBox="1"/>
          <p:nvPr/>
        </p:nvSpPr>
        <p:spPr>
          <a:xfrm>
            <a:off x="42672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44" name="object 544"/>
          <p:cNvSpPr txBox="1"/>
          <p:nvPr/>
        </p:nvSpPr>
        <p:spPr>
          <a:xfrm>
            <a:off x="45720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45" name="object 545"/>
          <p:cNvSpPr txBox="1"/>
          <p:nvPr/>
        </p:nvSpPr>
        <p:spPr>
          <a:xfrm>
            <a:off x="48768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46" name="object 546"/>
          <p:cNvSpPr txBox="1"/>
          <p:nvPr/>
        </p:nvSpPr>
        <p:spPr>
          <a:xfrm>
            <a:off x="51816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47" name="object 547"/>
          <p:cNvSpPr txBox="1"/>
          <p:nvPr/>
        </p:nvSpPr>
        <p:spPr>
          <a:xfrm>
            <a:off x="54864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48" name="object 548"/>
          <p:cNvSpPr txBox="1"/>
          <p:nvPr/>
        </p:nvSpPr>
        <p:spPr>
          <a:xfrm>
            <a:off x="57912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49" name="object 549"/>
          <p:cNvSpPr txBox="1"/>
          <p:nvPr/>
        </p:nvSpPr>
        <p:spPr>
          <a:xfrm>
            <a:off x="60960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50" name="object 550"/>
          <p:cNvSpPr txBox="1"/>
          <p:nvPr/>
        </p:nvSpPr>
        <p:spPr>
          <a:xfrm>
            <a:off x="64008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51" name="object 551"/>
          <p:cNvSpPr txBox="1"/>
          <p:nvPr/>
        </p:nvSpPr>
        <p:spPr>
          <a:xfrm>
            <a:off x="67056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52" name="object 552"/>
          <p:cNvSpPr txBox="1"/>
          <p:nvPr/>
        </p:nvSpPr>
        <p:spPr>
          <a:xfrm>
            <a:off x="70104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53" name="object 553"/>
          <p:cNvSpPr txBox="1"/>
          <p:nvPr/>
        </p:nvSpPr>
        <p:spPr>
          <a:xfrm>
            <a:off x="73152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54" name="object 554"/>
          <p:cNvSpPr txBox="1"/>
          <p:nvPr/>
        </p:nvSpPr>
        <p:spPr>
          <a:xfrm>
            <a:off x="76200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55" name="object 555"/>
          <p:cNvSpPr txBox="1"/>
          <p:nvPr/>
        </p:nvSpPr>
        <p:spPr>
          <a:xfrm>
            <a:off x="79248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56" name="object 556"/>
          <p:cNvSpPr txBox="1"/>
          <p:nvPr/>
        </p:nvSpPr>
        <p:spPr>
          <a:xfrm>
            <a:off x="82296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57" name="object 557"/>
          <p:cNvSpPr txBox="1"/>
          <p:nvPr/>
        </p:nvSpPr>
        <p:spPr>
          <a:xfrm>
            <a:off x="85344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58" name="object 558"/>
          <p:cNvSpPr txBox="1"/>
          <p:nvPr/>
        </p:nvSpPr>
        <p:spPr>
          <a:xfrm>
            <a:off x="88392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59" name="object 559"/>
          <p:cNvSpPr txBox="1"/>
          <p:nvPr/>
        </p:nvSpPr>
        <p:spPr>
          <a:xfrm>
            <a:off x="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60" name="object 560"/>
          <p:cNvSpPr txBox="1"/>
          <p:nvPr/>
        </p:nvSpPr>
        <p:spPr>
          <a:xfrm>
            <a:off x="3048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61" name="object 561"/>
          <p:cNvSpPr txBox="1"/>
          <p:nvPr/>
        </p:nvSpPr>
        <p:spPr>
          <a:xfrm>
            <a:off x="6096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62" name="object 562"/>
          <p:cNvSpPr txBox="1"/>
          <p:nvPr/>
        </p:nvSpPr>
        <p:spPr>
          <a:xfrm>
            <a:off x="9144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63" name="object 563"/>
          <p:cNvSpPr txBox="1"/>
          <p:nvPr/>
        </p:nvSpPr>
        <p:spPr>
          <a:xfrm>
            <a:off x="12192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64" name="object 564"/>
          <p:cNvSpPr txBox="1"/>
          <p:nvPr/>
        </p:nvSpPr>
        <p:spPr>
          <a:xfrm>
            <a:off x="1524000" y="45720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">
              <a:lnSpc>
                <a:spcPts val="2320"/>
              </a:lnSpc>
              <a:spcBef>
                <a:spcPts val="191"/>
              </a:spcBef>
            </a:pPr>
            <a:r>
              <a:rPr sz="3600" spc="0" baseline="-9662" dirty="0" smtClean="0">
                <a:latin typeface="Arial"/>
                <a:cs typeface="Arial"/>
              </a:rPr>
              <a:t>F</a:t>
            </a:r>
            <a:endParaRPr sz="2400">
              <a:latin typeface="Arial"/>
              <a:cs typeface="Arial"/>
            </a:endParaRPr>
          </a:p>
        </p:txBody>
      </p:sp>
      <p:sp>
        <p:nvSpPr>
          <p:cNvPr id="565" name="object 565"/>
          <p:cNvSpPr txBox="1"/>
          <p:nvPr/>
        </p:nvSpPr>
        <p:spPr>
          <a:xfrm>
            <a:off x="18288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66" name="object 566"/>
          <p:cNvSpPr txBox="1"/>
          <p:nvPr/>
        </p:nvSpPr>
        <p:spPr>
          <a:xfrm>
            <a:off x="21336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67" name="object 567"/>
          <p:cNvSpPr txBox="1"/>
          <p:nvPr/>
        </p:nvSpPr>
        <p:spPr>
          <a:xfrm>
            <a:off x="24384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68" name="object 568"/>
          <p:cNvSpPr txBox="1"/>
          <p:nvPr/>
        </p:nvSpPr>
        <p:spPr>
          <a:xfrm>
            <a:off x="27432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69" name="object 569"/>
          <p:cNvSpPr txBox="1"/>
          <p:nvPr/>
        </p:nvSpPr>
        <p:spPr>
          <a:xfrm>
            <a:off x="30480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70" name="object 570"/>
          <p:cNvSpPr txBox="1"/>
          <p:nvPr/>
        </p:nvSpPr>
        <p:spPr>
          <a:xfrm>
            <a:off x="33528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71" name="object 571"/>
          <p:cNvSpPr txBox="1"/>
          <p:nvPr/>
        </p:nvSpPr>
        <p:spPr>
          <a:xfrm>
            <a:off x="36576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72" name="object 572"/>
          <p:cNvSpPr txBox="1"/>
          <p:nvPr/>
        </p:nvSpPr>
        <p:spPr>
          <a:xfrm>
            <a:off x="39624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73" name="object 573"/>
          <p:cNvSpPr txBox="1"/>
          <p:nvPr/>
        </p:nvSpPr>
        <p:spPr>
          <a:xfrm>
            <a:off x="42672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74" name="object 574"/>
          <p:cNvSpPr txBox="1"/>
          <p:nvPr/>
        </p:nvSpPr>
        <p:spPr>
          <a:xfrm>
            <a:off x="45720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75" name="object 575"/>
          <p:cNvSpPr txBox="1"/>
          <p:nvPr/>
        </p:nvSpPr>
        <p:spPr>
          <a:xfrm>
            <a:off x="48768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76" name="object 576"/>
          <p:cNvSpPr txBox="1"/>
          <p:nvPr/>
        </p:nvSpPr>
        <p:spPr>
          <a:xfrm>
            <a:off x="51816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77" name="object 577"/>
          <p:cNvSpPr txBox="1"/>
          <p:nvPr/>
        </p:nvSpPr>
        <p:spPr>
          <a:xfrm>
            <a:off x="54864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78" name="object 578"/>
          <p:cNvSpPr txBox="1"/>
          <p:nvPr/>
        </p:nvSpPr>
        <p:spPr>
          <a:xfrm>
            <a:off x="57912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79" name="object 579"/>
          <p:cNvSpPr txBox="1"/>
          <p:nvPr/>
        </p:nvSpPr>
        <p:spPr>
          <a:xfrm>
            <a:off x="60960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80" name="object 580"/>
          <p:cNvSpPr txBox="1"/>
          <p:nvPr/>
        </p:nvSpPr>
        <p:spPr>
          <a:xfrm>
            <a:off x="64008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81" name="object 581"/>
          <p:cNvSpPr txBox="1"/>
          <p:nvPr/>
        </p:nvSpPr>
        <p:spPr>
          <a:xfrm>
            <a:off x="67056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82" name="object 582"/>
          <p:cNvSpPr txBox="1"/>
          <p:nvPr/>
        </p:nvSpPr>
        <p:spPr>
          <a:xfrm>
            <a:off x="70104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83" name="object 583"/>
          <p:cNvSpPr txBox="1"/>
          <p:nvPr/>
        </p:nvSpPr>
        <p:spPr>
          <a:xfrm>
            <a:off x="73152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84" name="object 584"/>
          <p:cNvSpPr txBox="1"/>
          <p:nvPr/>
        </p:nvSpPr>
        <p:spPr>
          <a:xfrm>
            <a:off x="76200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85" name="object 585"/>
          <p:cNvSpPr txBox="1"/>
          <p:nvPr/>
        </p:nvSpPr>
        <p:spPr>
          <a:xfrm>
            <a:off x="79248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86" name="object 586"/>
          <p:cNvSpPr txBox="1"/>
          <p:nvPr/>
        </p:nvSpPr>
        <p:spPr>
          <a:xfrm>
            <a:off x="82296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87" name="object 587"/>
          <p:cNvSpPr txBox="1"/>
          <p:nvPr/>
        </p:nvSpPr>
        <p:spPr>
          <a:xfrm>
            <a:off x="85344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88" name="object 588"/>
          <p:cNvSpPr txBox="1"/>
          <p:nvPr/>
        </p:nvSpPr>
        <p:spPr>
          <a:xfrm>
            <a:off x="88392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89" name="object 589"/>
          <p:cNvSpPr txBox="1"/>
          <p:nvPr/>
        </p:nvSpPr>
        <p:spPr>
          <a:xfrm>
            <a:off x="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90" name="object 590"/>
          <p:cNvSpPr txBox="1"/>
          <p:nvPr/>
        </p:nvSpPr>
        <p:spPr>
          <a:xfrm>
            <a:off x="3048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91" name="object 591"/>
          <p:cNvSpPr txBox="1"/>
          <p:nvPr/>
        </p:nvSpPr>
        <p:spPr>
          <a:xfrm>
            <a:off x="6096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92" name="object 592"/>
          <p:cNvSpPr txBox="1"/>
          <p:nvPr/>
        </p:nvSpPr>
        <p:spPr>
          <a:xfrm>
            <a:off x="9144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93" name="object 593"/>
          <p:cNvSpPr txBox="1"/>
          <p:nvPr/>
        </p:nvSpPr>
        <p:spPr>
          <a:xfrm>
            <a:off x="12192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94" name="object 594"/>
          <p:cNvSpPr txBox="1"/>
          <p:nvPr/>
        </p:nvSpPr>
        <p:spPr>
          <a:xfrm>
            <a:off x="15240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95" name="object 595"/>
          <p:cNvSpPr txBox="1"/>
          <p:nvPr/>
        </p:nvSpPr>
        <p:spPr>
          <a:xfrm>
            <a:off x="18288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96" name="object 596"/>
          <p:cNvSpPr txBox="1"/>
          <p:nvPr/>
        </p:nvSpPr>
        <p:spPr>
          <a:xfrm>
            <a:off x="21336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97" name="object 597"/>
          <p:cNvSpPr txBox="1"/>
          <p:nvPr/>
        </p:nvSpPr>
        <p:spPr>
          <a:xfrm>
            <a:off x="24384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98" name="object 598"/>
          <p:cNvSpPr txBox="1"/>
          <p:nvPr/>
        </p:nvSpPr>
        <p:spPr>
          <a:xfrm>
            <a:off x="27432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99" name="object 599"/>
          <p:cNvSpPr txBox="1"/>
          <p:nvPr/>
        </p:nvSpPr>
        <p:spPr>
          <a:xfrm>
            <a:off x="30480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00" name="object 600"/>
          <p:cNvSpPr txBox="1"/>
          <p:nvPr/>
        </p:nvSpPr>
        <p:spPr>
          <a:xfrm>
            <a:off x="33528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01" name="object 601"/>
          <p:cNvSpPr txBox="1"/>
          <p:nvPr/>
        </p:nvSpPr>
        <p:spPr>
          <a:xfrm>
            <a:off x="36576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02" name="object 602"/>
          <p:cNvSpPr txBox="1"/>
          <p:nvPr/>
        </p:nvSpPr>
        <p:spPr>
          <a:xfrm>
            <a:off x="39624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03" name="object 603"/>
          <p:cNvSpPr txBox="1"/>
          <p:nvPr/>
        </p:nvSpPr>
        <p:spPr>
          <a:xfrm>
            <a:off x="42672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04" name="object 604"/>
          <p:cNvSpPr txBox="1"/>
          <p:nvPr/>
        </p:nvSpPr>
        <p:spPr>
          <a:xfrm>
            <a:off x="45720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05" name="object 605"/>
          <p:cNvSpPr txBox="1"/>
          <p:nvPr/>
        </p:nvSpPr>
        <p:spPr>
          <a:xfrm>
            <a:off x="48768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06" name="object 606"/>
          <p:cNvSpPr txBox="1"/>
          <p:nvPr/>
        </p:nvSpPr>
        <p:spPr>
          <a:xfrm>
            <a:off x="51816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07" name="object 607"/>
          <p:cNvSpPr txBox="1"/>
          <p:nvPr/>
        </p:nvSpPr>
        <p:spPr>
          <a:xfrm>
            <a:off x="54864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08" name="object 608"/>
          <p:cNvSpPr txBox="1"/>
          <p:nvPr/>
        </p:nvSpPr>
        <p:spPr>
          <a:xfrm>
            <a:off x="57912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09" name="object 609"/>
          <p:cNvSpPr txBox="1"/>
          <p:nvPr/>
        </p:nvSpPr>
        <p:spPr>
          <a:xfrm>
            <a:off x="60960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10" name="object 610"/>
          <p:cNvSpPr txBox="1"/>
          <p:nvPr/>
        </p:nvSpPr>
        <p:spPr>
          <a:xfrm>
            <a:off x="64008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11" name="object 611"/>
          <p:cNvSpPr txBox="1"/>
          <p:nvPr/>
        </p:nvSpPr>
        <p:spPr>
          <a:xfrm>
            <a:off x="67056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12" name="object 612"/>
          <p:cNvSpPr txBox="1"/>
          <p:nvPr/>
        </p:nvSpPr>
        <p:spPr>
          <a:xfrm>
            <a:off x="70104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13" name="object 613"/>
          <p:cNvSpPr txBox="1"/>
          <p:nvPr/>
        </p:nvSpPr>
        <p:spPr>
          <a:xfrm>
            <a:off x="73152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14" name="object 614"/>
          <p:cNvSpPr txBox="1"/>
          <p:nvPr/>
        </p:nvSpPr>
        <p:spPr>
          <a:xfrm>
            <a:off x="76200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15" name="object 615"/>
          <p:cNvSpPr txBox="1"/>
          <p:nvPr/>
        </p:nvSpPr>
        <p:spPr>
          <a:xfrm>
            <a:off x="79248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16" name="object 616"/>
          <p:cNvSpPr txBox="1"/>
          <p:nvPr/>
        </p:nvSpPr>
        <p:spPr>
          <a:xfrm>
            <a:off x="82296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17" name="object 617"/>
          <p:cNvSpPr txBox="1"/>
          <p:nvPr/>
        </p:nvSpPr>
        <p:spPr>
          <a:xfrm>
            <a:off x="85344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18" name="object 618"/>
          <p:cNvSpPr txBox="1"/>
          <p:nvPr/>
        </p:nvSpPr>
        <p:spPr>
          <a:xfrm>
            <a:off x="88392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19" name="object 619"/>
          <p:cNvSpPr txBox="1"/>
          <p:nvPr/>
        </p:nvSpPr>
        <p:spPr>
          <a:xfrm>
            <a:off x="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20" name="object 620"/>
          <p:cNvSpPr txBox="1"/>
          <p:nvPr/>
        </p:nvSpPr>
        <p:spPr>
          <a:xfrm>
            <a:off x="3048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21" name="object 621"/>
          <p:cNvSpPr txBox="1"/>
          <p:nvPr/>
        </p:nvSpPr>
        <p:spPr>
          <a:xfrm>
            <a:off x="6096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22" name="object 622"/>
          <p:cNvSpPr txBox="1"/>
          <p:nvPr/>
        </p:nvSpPr>
        <p:spPr>
          <a:xfrm>
            <a:off x="9144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23" name="object 623"/>
          <p:cNvSpPr txBox="1"/>
          <p:nvPr/>
        </p:nvSpPr>
        <p:spPr>
          <a:xfrm>
            <a:off x="12192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24" name="object 624"/>
          <p:cNvSpPr txBox="1"/>
          <p:nvPr/>
        </p:nvSpPr>
        <p:spPr>
          <a:xfrm>
            <a:off x="15240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25" name="object 625"/>
          <p:cNvSpPr txBox="1"/>
          <p:nvPr/>
        </p:nvSpPr>
        <p:spPr>
          <a:xfrm>
            <a:off x="18288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26" name="object 626"/>
          <p:cNvSpPr txBox="1"/>
          <p:nvPr/>
        </p:nvSpPr>
        <p:spPr>
          <a:xfrm>
            <a:off x="21336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27" name="object 627"/>
          <p:cNvSpPr txBox="1"/>
          <p:nvPr/>
        </p:nvSpPr>
        <p:spPr>
          <a:xfrm>
            <a:off x="24384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28" name="object 628"/>
          <p:cNvSpPr txBox="1"/>
          <p:nvPr/>
        </p:nvSpPr>
        <p:spPr>
          <a:xfrm>
            <a:off x="27432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29" name="object 629"/>
          <p:cNvSpPr txBox="1"/>
          <p:nvPr/>
        </p:nvSpPr>
        <p:spPr>
          <a:xfrm>
            <a:off x="30480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30" name="object 630"/>
          <p:cNvSpPr txBox="1"/>
          <p:nvPr/>
        </p:nvSpPr>
        <p:spPr>
          <a:xfrm>
            <a:off x="33528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31" name="object 631"/>
          <p:cNvSpPr txBox="1"/>
          <p:nvPr/>
        </p:nvSpPr>
        <p:spPr>
          <a:xfrm>
            <a:off x="36576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32" name="object 632"/>
          <p:cNvSpPr txBox="1"/>
          <p:nvPr/>
        </p:nvSpPr>
        <p:spPr>
          <a:xfrm>
            <a:off x="39624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33" name="object 633"/>
          <p:cNvSpPr txBox="1"/>
          <p:nvPr/>
        </p:nvSpPr>
        <p:spPr>
          <a:xfrm>
            <a:off x="42672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34" name="object 634"/>
          <p:cNvSpPr txBox="1"/>
          <p:nvPr/>
        </p:nvSpPr>
        <p:spPr>
          <a:xfrm>
            <a:off x="45720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35" name="object 635"/>
          <p:cNvSpPr txBox="1"/>
          <p:nvPr/>
        </p:nvSpPr>
        <p:spPr>
          <a:xfrm>
            <a:off x="48768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36" name="object 636"/>
          <p:cNvSpPr txBox="1"/>
          <p:nvPr/>
        </p:nvSpPr>
        <p:spPr>
          <a:xfrm>
            <a:off x="51816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37" name="object 637"/>
          <p:cNvSpPr txBox="1"/>
          <p:nvPr/>
        </p:nvSpPr>
        <p:spPr>
          <a:xfrm>
            <a:off x="54864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38" name="object 638"/>
          <p:cNvSpPr txBox="1"/>
          <p:nvPr/>
        </p:nvSpPr>
        <p:spPr>
          <a:xfrm>
            <a:off x="5791200" y="51816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4064">
              <a:lnSpc>
                <a:spcPts val="1900"/>
              </a:lnSpc>
              <a:spcBef>
                <a:spcPts val="95"/>
              </a:spcBef>
            </a:pPr>
            <a:r>
              <a:rPr sz="3600" spc="0" baseline="3623" dirty="0" smtClean="0">
                <a:latin typeface="Arial"/>
                <a:cs typeface="Arial"/>
              </a:rPr>
              <a:t>a</a:t>
            </a:r>
            <a:endParaRPr sz="2400">
              <a:latin typeface="Arial"/>
              <a:cs typeface="Arial"/>
            </a:endParaRPr>
          </a:p>
        </p:txBody>
      </p:sp>
      <p:sp>
        <p:nvSpPr>
          <p:cNvPr id="639" name="object 639"/>
          <p:cNvSpPr txBox="1"/>
          <p:nvPr/>
        </p:nvSpPr>
        <p:spPr>
          <a:xfrm>
            <a:off x="60960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40" name="object 640"/>
          <p:cNvSpPr txBox="1"/>
          <p:nvPr/>
        </p:nvSpPr>
        <p:spPr>
          <a:xfrm>
            <a:off x="6400800" y="51816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4064">
              <a:lnSpc>
                <a:spcPts val="1900"/>
              </a:lnSpc>
              <a:spcBef>
                <a:spcPts val="95"/>
              </a:spcBef>
            </a:pPr>
            <a:r>
              <a:rPr sz="3600" spc="-4" baseline="3623" dirty="0" smtClean="0">
                <a:latin typeface="Arial"/>
                <a:cs typeface="Arial"/>
              </a:rPr>
              <a:t>p</a:t>
            </a:r>
            <a:r>
              <a:rPr sz="3600" spc="0" baseline="3623" dirty="0" smtClean="0">
                <a:latin typeface="Arial"/>
                <a:cs typeface="Arial"/>
              </a:rPr>
              <a:t>/</a:t>
            </a:r>
            <a:endParaRPr sz="2400">
              <a:latin typeface="Arial"/>
              <a:cs typeface="Arial"/>
            </a:endParaRPr>
          </a:p>
        </p:txBody>
      </p:sp>
      <p:sp>
        <p:nvSpPr>
          <p:cNvPr id="641" name="object 641"/>
          <p:cNvSpPr txBox="1"/>
          <p:nvPr/>
        </p:nvSpPr>
        <p:spPr>
          <a:xfrm>
            <a:off x="67056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42" name="object 642"/>
          <p:cNvSpPr txBox="1"/>
          <p:nvPr/>
        </p:nvSpPr>
        <p:spPr>
          <a:xfrm>
            <a:off x="7010400" y="51816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4064">
              <a:lnSpc>
                <a:spcPts val="1900"/>
              </a:lnSpc>
              <a:spcBef>
                <a:spcPts val="95"/>
              </a:spcBef>
            </a:pPr>
            <a:r>
              <a:rPr sz="3600" spc="-4" baseline="3623" dirty="0" smtClean="0">
                <a:latin typeface="Arial"/>
                <a:cs typeface="Arial"/>
              </a:rPr>
              <a:t>i</a:t>
            </a:r>
            <a:r>
              <a:rPr sz="3600" spc="0" baseline="3623" dirty="0" smtClean="0">
                <a:latin typeface="Arial"/>
                <a:cs typeface="Arial"/>
              </a:rPr>
              <a:t>n</a:t>
            </a:r>
            <a:endParaRPr sz="2400">
              <a:latin typeface="Arial"/>
              <a:cs typeface="Arial"/>
            </a:endParaRPr>
          </a:p>
        </p:txBody>
      </p:sp>
      <p:sp>
        <p:nvSpPr>
          <p:cNvPr id="643" name="object 643"/>
          <p:cNvSpPr txBox="1"/>
          <p:nvPr/>
        </p:nvSpPr>
        <p:spPr>
          <a:xfrm>
            <a:off x="73152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44" name="object 644"/>
          <p:cNvSpPr txBox="1"/>
          <p:nvPr/>
        </p:nvSpPr>
        <p:spPr>
          <a:xfrm>
            <a:off x="7620000" y="5181600"/>
            <a:ext cx="362656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36982">
              <a:lnSpc>
                <a:spcPts val="1900"/>
              </a:lnSpc>
              <a:spcBef>
                <a:spcPts val="95"/>
              </a:spcBef>
            </a:pPr>
            <a:r>
              <a:rPr sz="3600" spc="4" baseline="3623" dirty="0" smtClean="0">
                <a:latin typeface="Arial"/>
                <a:cs typeface="Arial"/>
              </a:rPr>
              <a:t>t</a:t>
            </a:r>
            <a:r>
              <a:rPr sz="3600" spc="0" baseline="3623" dirty="0" smtClean="0">
                <a:latin typeface="Arial"/>
                <a:cs typeface="Arial"/>
              </a:rPr>
              <a:t>o</a:t>
            </a:r>
            <a:endParaRPr sz="2400">
              <a:latin typeface="Arial"/>
              <a:cs typeface="Arial"/>
            </a:endParaRPr>
          </a:p>
        </p:txBody>
      </p:sp>
      <p:sp>
        <p:nvSpPr>
          <p:cNvPr id="645" name="object 645"/>
          <p:cNvSpPr txBox="1"/>
          <p:nvPr/>
        </p:nvSpPr>
        <p:spPr>
          <a:xfrm>
            <a:off x="79248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46" name="object 646"/>
          <p:cNvSpPr txBox="1"/>
          <p:nvPr/>
        </p:nvSpPr>
        <p:spPr>
          <a:xfrm>
            <a:off x="82296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47" name="object 647"/>
          <p:cNvSpPr txBox="1"/>
          <p:nvPr/>
        </p:nvSpPr>
        <p:spPr>
          <a:xfrm>
            <a:off x="85344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48" name="object 648"/>
          <p:cNvSpPr txBox="1"/>
          <p:nvPr/>
        </p:nvSpPr>
        <p:spPr>
          <a:xfrm>
            <a:off x="88392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49" name="object 649"/>
          <p:cNvSpPr txBox="1"/>
          <p:nvPr/>
        </p:nvSpPr>
        <p:spPr>
          <a:xfrm>
            <a:off x="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50" name="object 650"/>
          <p:cNvSpPr txBox="1"/>
          <p:nvPr/>
        </p:nvSpPr>
        <p:spPr>
          <a:xfrm>
            <a:off x="3048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51" name="object 651"/>
          <p:cNvSpPr txBox="1"/>
          <p:nvPr/>
        </p:nvSpPr>
        <p:spPr>
          <a:xfrm>
            <a:off x="6096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52" name="object 652"/>
          <p:cNvSpPr txBox="1"/>
          <p:nvPr/>
        </p:nvSpPr>
        <p:spPr>
          <a:xfrm>
            <a:off x="9144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53" name="object 653"/>
          <p:cNvSpPr txBox="1"/>
          <p:nvPr/>
        </p:nvSpPr>
        <p:spPr>
          <a:xfrm>
            <a:off x="12192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54" name="object 654"/>
          <p:cNvSpPr txBox="1"/>
          <p:nvPr/>
        </p:nvSpPr>
        <p:spPr>
          <a:xfrm>
            <a:off x="15240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55" name="object 655"/>
          <p:cNvSpPr txBox="1"/>
          <p:nvPr/>
        </p:nvSpPr>
        <p:spPr>
          <a:xfrm>
            <a:off x="18288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56" name="object 656"/>
          <p:cNvSpPr txBox="1"/>
          <p:nvPr/>
        </p:nvSpPr>
        <p:spPr>
          <a:xfrm>
            <a:off x="21336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57" name="object 657"/>
          <p:cNvSpPr txBox="1"/>
          <p:nvPr/>
        </p:nvSpPr>
        <p:spPr>
          <a:xfrm>
            <a:off x="24384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58" name="object 658"/>
          <p:cNvSpPr txBox="1"/>
          <p:nvPr/>
        </p:nvSpPr>
        <p:spPr>
          <a:xfrm>
            <a:off x="27432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59" name="object 659"/>
          <p:cNvSpPr txBox="1"/>
          <p:nvPr/>
        </p:nvSpPr>
        <p:spPr>
          <a:xfrm>
            <a:off x="30480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60" name="object 660"/>
          <p:cNvSpPr txBox="1"/>
          <p:nvPr/>
        </p:nvSpPr>
        <p:spPr>
          <a:xfrm>
            <a:off x="33528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61" name="object 661"/>
          <p:cNvSpPr txBox="1"/>
          <p:nvPr/>
        </p:nvSpPr>
        <p:spPr>
          <a:xfrm>
            <a:off x="36576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62" name="object 662"/>
          <p:cNvSpPr txBox="1"/>
          <p:nvPr/>
        </p:nvSpPr>
        <p:spPr>
          <a:xfrm>
            <a:off x="39624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63" name="object 663"/>
          <p:cNvSpPr txBox="1"/>
          <p:nvPr/>
        </p:nvSpPr>
        <p:spPr>
          <a:xfrm>
            <a:off x="42672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64" name="object 664"/>
          <p:cNvSpPr txBox="1"/>
          <p:nvPr/>
        </p:nvSpPr>
        <p:spPr>
          <a:xfrm>
            <a:off x="45720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65" name="object 665"/>
          <p:cNvSpPr txBox="1"/>
          <p:nvPr/>
        </p:nvSpPr>
        <p:spPr>
          <a:xfrm>
            <a:off x="48768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66" name="object 666"/>
          <p:cNvSpPr txBox="1"/>
          <p:nvPr/>
        </p:nvSpPr>
        <p:spPr>
          <a:xfrm>
            <a:off x="51816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67" name="object 667"/>
          <p:cNvSpPr txBox="1"/>
          <p:nvPr/>
        </p:nvSpPr>
        <p:spPr>
          <a:xfrm>
            <a:off x="54864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68" name="object 668"/>
          <p:cNvSpPr txBox="1"/>
          <p:nvPr/>
        </p:nvSpPr>
        <p:spPr>
          <a:xfrm>
            <a:off x="57912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69" name="object 669"/>
          <p:cNvSpPr txBox="1"/>
          <p:nvPr/>
        </p:nvSpPr>
        <p:spPr>
          <a:xfrm>
            <a:off x="60960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70" name="object 670"/>
          <p:cNvSpPr txBox="1"/>
          <p:nvPr/>
        </p:nvSpPr>
        <p:spPr>
          <a:xfrm>
            <a:off x="64008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71" name="object 671"/>
          <p:cNvSpPr txBox="1"/>
          <p:nvPr/>
        </p:nvSpPr>
        <p:spPr>
          <a:xfrm>
            <a:off x="67056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72" name="object 672"/>
          <p:cNvSpPr txBox="1"/>
          <p:nvPr/>
        </p:nvSpPr>
        <p:spPr>
          <a:xfrm>
            <a:off x="70104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73" name="object 673"/>
          <p:cNvSpPr txBox="1"/>
          <p:nvPr/>
        </p:nvSpPr>
        <p:spPr>
          <a:xfrm>
            <a:off x="73152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74" name="object 674"/>
          <p:cNvSpPr txBox="1"/>
          <p:nvPr/>
        </p:nvSpPr>
        <p:spPr>
          <a:xfrm>
            <a:off x="76200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75" name="object 675"/>
          <p:cNvSpPr txBox="1"/>
          <p:nvPr/>
        </p:nvSpPr>
        <p:spPr>
          <a:xfrm>
            <a:off x="79248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76" name="object 676"/>
          <p:cNvSpPr txBox="1"/>
          <p:nvPr/>
        </p:nvSpPr>
        <p:spPr>
          <a:xfrm>
            <a:off x="82296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77" name="object 677"/>
          <p:cNvSpPr txBox="1"/>
          <p:nvPr/>
        </p:nvSpPr>
        <p:spPr>
          <a:xfrm>
            <a:off x="85344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78" name="object 678"/>
          <p:cNvSpPr txBox="1"/>
          <p:nvPr/>
        </p:nvSpPr>
        <p:spPr>
          <a:xfrm>
            <a:off x="88392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79" name="object 679"/>
          <p:cNvSpPr txBox="1"/>
          <p:nvPr/>
        </p:nvSpPr>
        <p:spPr>
          <a:xfrm>
            <a:off x="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80" name="object 680"/>
          <p:cNvSpPr txBox="1"/>
          <p:nvPr/>
        </p:nvSpPr>
        <p:spPr>
          <a:xfrm>
            <a:off x="3048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81" name="object 681"/>
          <p:cNvSpPr txBox="1"/>
          <p:nvPr/>
        </p:nvSpPr>
        <p:spPr>
          <a:xfrm>
            <a:off x="6096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82" name="object 682"/>
          <p:cNvSpPr txBox="1"/>
          <p:nvPr/>
        </p:nvSpPr>
        <p:spPr>
          <a:xfrm>
            <a:off x="9144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83" name="object 683"/>
          <p:cNvSpPr txBox="1"/>
          <p:nvPr/>
        </p:nvSpPr>
        <p:spPr>
          <a:xfrm>
            <a:off x="12192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84" name="object 684"/>
          <p:cNvSpPr txBox="1"/>
          <p:nvPr/>
        </p:nvSpPr>
        <p:spPr>
          <a:xfrm>
            <a:off x="15240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85" name="object 685"/>
          <p:cNvSpPr txBox="1"/>
          <p:nvPr/>
        </p:nvSpPr>
        <p:spPr>
          <a:xfrm>
            <a:off x="18288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86" name="object 686"/>
          <p:cNvSpPr txBox="1"/>
          <p:nvPr/>
        </p:nvSpPr>
        <p:spPr>
          <a:xfrm>
            <a:off x="21336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87" name="object 687"/>
          <p:cNvSpPr txBox="1"/>
          <p:nvPr/>
        </p:nvSpPr>
        <p:spPr>
          <a:xfrm>
            <a:off x="24384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88" name="object 688"/>
          <p:cNvSpPr txBox="1"/>
          <p:nvPr/>
        </p:nvSpPr>
        <p:spPr>
          <a:xfrm>
            <a:off x="27432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89" name="object 689"/>
          <p:cNvSpPr txBox="1"/>
          <p:nvPr/>
        </p:nvSpPr>
        <p:spPr>
          <a:xfrm>
            <a:off x="30480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90" name="object 690"/>
          <p:cNvSpPr txBox="1"/>
          <p:nvPr/>
        </p:nvSpPr>
        <p:spPr>
          <a:xfrm>
            <a:off x="33528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91" name="object 691"/>
          <p:cNvSpPr txBox="1"/>
          <p:nvPr/>
        </p:nvSpPr>
        <p:spPr>
          <a:xfrm>
            <a:off x="36576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92" name="object 692"/>
          <p:cNvSpPr txBox="1"/>
          <p:nvPr/>
        </p:nvSpPr>
        <p:spPr>
          <a:xfrm>
            <a:off x="39624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93" name="object 693"/>
          <p:cNvSpPr txBox="1"/>
          <p:nvPr/>
        </p:nvSpPr>
        <p:spPr>
          <a:xfrm>
            <a:off x="42672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94" name="object 694"/>
          <p:cNvSpPr txBox="1"/>
          <p:nvPr/>
        </p:nvSpPr>
        <p:spPr>
          <a:xfrm>
            <a:off x="45720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95" name="object 695"/>
          <p:cNvSpPr txBox="1"/>
          <p:nvPr/>
        </p:nvSpPr>
        <p:spPr>
          <a:xfrm>
            <a:off x="48768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96" name="object 696"/>
          <p:cNvSpPr txBox="1"/>
          <p:nvPr/>
        </p:nvSpPr>
        <p:spPr>
          <a:xfrm>
            <a:off x="51816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97" name="object 697"/>
          <p:cNvSpPr txBox="1"/>
          <p:nvPr/>
        </p:nvSpPr>
        <p:spPr>
          <a:xfrm>
            <a:off x="54864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98" name="object 698"/>
          <p:cNvSpPr txBox="1"/>
          <p:nvPr/>
        </p:nvSpPr>
        <p:spPr>
          <a:xfrm>
            <a:off x="57912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99" name="object 699"/>
          <p:cNvSpPr txBox="1"/>
          <p:nvPr/>
        </p:nvSpPr>
        <p:spPr>
          <a:xfrm>
            <a:off x="60960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00" name="object 700"/>
          <p:cNvSpPr txBox="1"/>
          <p:nvPr/>
        </p:nvSpPr>
        <p:spPr>
          <a:xfrm>
            <a:off x="64008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01" name="object 701"/>
          <p:cNvSpPr txBox="1"/>
          <p:nvPr/>
        </p:nvSpPr>
        <p:spPr>
          <a:xfrm>
            <a:off x="67056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02" name="object 702"/>
          <p:cNvSpPr txBox="1"/>
          <p:nvPr/>
        </p:nvSpPr>
        <p:spPr>
          <a:xfrm>
            <a:off x="70104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03" name="object 703"/>
          <p:cNvSpPr txBox="1"/>
          <p:nvPr/>
        </p:nvSpPr>
        <p:spPr>
          <a:xfrm>
            <a:off x="73152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04" name="object 704"/>
          <p:cNvSpPr txBox="1"/>
          <p:nvPr/>
        </p:nvSpPr>
        <p:spPr>
          <a:xfrm>
            <a:off x="76200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05" name="object 705"/>
          <p:cNvSpPr txBox="1"/>
          <p:nvPr/>
        </p:nvSpPr>
        <p:spPr>
          <a:xfrm>
            <a:off x="79248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06" name="object 706"/>
          <p:cNvSpPr txBox="1"/>
          <p:nvPr/>
        </p:nvSpPr>
        <p:spPr>
          <a:xfrm>
            <a:off x="82296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07" name="object 707"/>
          <p:cNvSpPr txBox="1"/>
          <p:nvPr/>
        </p:nvSpPr>
        <p:spPr>
          <a:xfrm>
            <a:off x="85344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08" name="object 708"/>
          <p:cNvSpPr txBox="1"/>
          <p:nvPr/>
        </p:nvSpPr>
        <p:spPr>
          <a:xfrm>
            <a:off x="88392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09" name="object 709"/>
          <p:cNvSpPr txBox="1"/>
          <p:nvPr/>
        </p:nvSpPr>
        <p:spPr>
          <a:xfrm>
            <a:off x="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10" name="object 710"/>
          <p:cNvSpPr txBox="1"/>
          <p:nvPr/>
        </p:nvSpPr>
        <p:spPr>
          <a:xfrm>
            <a:off x="3048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11" name="object 711"/>
          <p:cNvSpPr txBox="1"/>
          <p:nvPr/>
        </p:nvSpPr>
        <p:spPr>
          <a:xfrm>
            <a:off x="6096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12" name="object 712"/>
          <p:cNvSpPr txBox="1"/>
          <p:nvPr/>
        </p:nvSpPr>
        <p:spPr>
          <a:xfrm>
            <a:off x="9144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13" name="object 713"/>
          <p:cNvSpPr txBox="1"/>
          <p:nvPr/>
        </p:nvSpPr>
        <p:spPr>
          <a:xfrm>
            <a:off x="12192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14" name="object 714"/>
          <p:cNvSpPr txBox="1"/>
          <p:nvPr/>
        </p:nvSpPr>
        <p:spPr>
          <a:xfrm>
            <a:off x="15240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15" name="object 715"/>
          <p:cNvSpPr txBox="1"/>
          <p:nvPr/>
        </p:nvSpPr>
        <p:spPr>
          <a:xfrm>
            <a:off x="18288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16" name="object 716"/>
          <p:cNvSpPr txBox="1"/>
          <p:nvPr/>
        </p:nvSpPr>
        <p:spPr>
          <a:xfrm>
            <a:off x="21336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17" name="object 717"/>
          <p:cNvSpPr txBox="1"/>
          <p:nvPr/>
        </p:nvSpPr>
        <p:spPr>
          <a:xfrm>
            <a:off x="24384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18" name="object 718"/>
          <p:cNvSpPr txBox="1"/>
          <p:nvPr/>
        </p:nvSpPr>
        <p:spPr>
          <a:xfrm>
            <a:off x="27432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19" name="object 719"/>
          <p:cNvSpPr txBox="1"/>
          <p:nvPr/>
        </p:nvSpPr>
        <p:spPr>
          <a:xfrm>
            <a:off x="30480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20" name="object 720"/>
          <p:cNvSpPr txBox="1"/>
          <p:nvPr/>
        </p:nvSpPr>
        <p:spPr>
          <a:xfrm>
            <a:off x="33528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21" name="object 721"/>
          <p:cNvSpPr txBox="1"/>
          <p:nvPr/>
        </p:nvSpPr>
        <p:spPr>
          <a:xfrm>
            <a:off x="36576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22" name="object 722"/>
          <p:cNvSpPr txBox="1"/>
          <p:nvPr/>
        </p:nvSpPr>
        <p:spPr>
          <a:xfrm>
            <a:off x="39624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23" name="object 723"/>
          <p:cNvSpPr txBox="1"/>
          <p:nvPr/>
        </p:nvSpPr>
        <p:spPr>
          <a:xfrm>
            <a:off x="42672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24" name="object 724"/>
          <p:cNvSpPr txBox="1"/>
          <p:nvPr/>
        </p:nvSpPr>
        <p:spPr>
          <a:xfrm>
            <a:off x="45720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25" name="object 725"/>
          <p:cNvSpPr txBox="1"/>
          <p:nvPr/>
        </p:nvSpPr>
        <p:spPr>
          <a:xfrm>
            <a:off x="48768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26" name="object 726"/>
          <p:cNvSpPr txBox="1"/>
          <p:nvPr/>
        </p:nvSpPr>
        <p:spPr>
          <a:xfrm>
            <a:off x="51816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27" name="object 727"/>
          <p:cNvSpPr txBox="1"/>
          <p:nvPr/>
        </p:nvSpPr>
        <p:spPr>
          <a:xfrm>
            <a:off x="54864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28" name="object 728"/>
          <p:cNvSpPr txBox="1"/>
          <p:nvPr/>
        </p:nvSpPr>
        <p:spPr>
          <a:xfrm>
            <a:off x="57912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29" name="object 729"/>
          <p:cNvSpPr txBox="1"/>
          <p:nvPr/>
        </p:nvSpPr>
        <p:spPr>
          <a:xfrm>
            <a:off x="60960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30" name="object 730"/>
          <p:cNvSpPr txBox="1"/>
          <p:nvPr/>
        </p:nvSpPr>
        <p:spPr>
          <a:xfrm>
            <a:off x="64008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31" name="object 731"/>
          <p:cNvSpPr txBox="1"/>
          <p:nvPr/>
        </p:nvSpPr>
        <p:spPr>
          <a:xfrm>
            <a:off x="67056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32" name="object 732"/>
          <p:cNvSpPr txBox="1"/>
          <p:nvPr/>
        </p:nvSpPr>
        <p:spPr>
          <a:xfrm>
            <a:off x="70104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33" name="object 733"/>
          <p:cNvSpPr txBox="1"/>
          <p:nvPr/>
        </p:nvSpPr>
        <p:spPr>
          <a:xfrm>
            <a:off x="73152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34" name="object 734"/>
          <p:cNvSpPr txBox="1"/>
          <p:nvPr/>
        </p:nvSpPr>
        <p:spPr>
          <a:xfrm>
            <a:off x="76200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35" name="object 735"/>
          <p:cNvSpPr txBox="1"/>
          <p:nvPr/>
        </p:nvSpPr>
        <p:spPr>
          <a:xfrm>
            <a:off x="79248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36" name="object 736"/>
          <p:cNvSpPr txBox="1"/>
          <p:nvPr/>
        </p:nvSpPr>
        <p:spPr>
          <a:xfrm>
            <a:off x="82296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37" name="object 737"/>
          <p:cNvSpPr txBox="1"/>
          <p:nvPr/>
        </p:nvSpPr>
        <p:spPr>
          <a:xfrm>
            <a:off x="85344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38" name="object 738"/>
          <p:cNvSpPr txBox="1"/>
          <p:nvPr/>
        </p:nvSpPr>
        <p:spPr>
          <a:xfrm>
            <a:off x="88392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39" name="object 739"/>
          <p:cNvSpPr txBox="1"/>
          <p:nvPr/>
        </p:nvSpPr>
        <p:spPr>
          <a:xfrm>
            <a:off x="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40" name="object 740"/>
          <p:cNvSpPr txBox="1"/>
          <p:nvPr/>
        </p:nvSpPr>
        <p:spPr>
          <a:xfrm>
            <a:off x="3048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41" name="object 741"/>
          <p:cNvSpPr txBox="1"/>
          <p:nvPr/>
        </p:nvSpPr>
        <p:spPr>
          <a:xfrm>
            <a:off x="6096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42" name="object 742"/>
          <p:cNvSpPr txBox="1"/>
          <p:nvPr/>
        </p:nvSpPr>
        <p:spPr>
          <a:xfrm>
            <a:off x="9144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43" name="object 743"/>
          <p:cNvSpPr txBox="1"/>
          <p:nvPr/>
        </p:nvSpPr>
        <p:spPr>
          <a:xfrm>
            <a:off x="12192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44" name="object 744"/>
          <p:cNvSpPr txBox="1"/>
          <p:nvPr/>
        </p:nvSpPr>
        <p:spPr>
          <a:xfrm>
            <a:off x="15240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45" name="object 745"/>
          <p:cNvSpPr txBox="1"/>
          <p:nvPr/>
        </p:nvSpPr>
        <p:spPr>
          <a:xfrm>
            <a:off x="18288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46" name="object 746"/>
          <p:cNvSpPr txBox="1"/>
          <p:nvPr/>
        </p:nvSpPr>
        <p:spPr>
          <a:xfrm>
            <a:off x="21336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47" name="object 747"/>
          <p:cNvSpPr txBox="1"/>
          <p:nvPr/>
        </p:nvSpPr>
        <p:spPr>
          <a:xfrm>
            <a:off x="24384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48" name="object 748"/>
          <p:cNvSpPr txBox="1"/>
          <p:nvPr/>
        </p:nvSpPr>
        <p:spPr>
          <a:xfrm>
            <a:off x="27432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49" name="object 749"/>
          <p:cNvSpPr txBox="1"/>
          <p:nvPr/>
        </p:nvSpPr>
        <p:spPr>
          <a:xfrm>
            <a:off x="30480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50" name="object 750"/>
          <p:cNvSpPr txBox="1"/>
          <p:nvPr/>
        </p:nvSpPr>
        <p:spPr>
          <a:xfrm>
            <a:off x="33528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51" name="object 751"/>
          <p:cNvSpPr txBox="1"/>
          <p:nvPr/>
        </p:nvSpPr>
        <p:spPr>
          <a:xfrm>
            <a:off x="36576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52" name="object 752"/>
          <p:cNvSpPr txBox="1"/>
          <p:nvPr/>
        </p:nvSpPr>
        <p:spPr>
          <a:xfrm>
            <a:off x="39624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53" name="object 753"/>
          <p:cNvSpPr txBox="1"/>
          <p:nvPr/>
        </p:nvSpPr>
        <p:spPr>
          <a:xfrm>
            <a:off x="42672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54" name="object 754"/>
          <p:cNvSpPr txBox="1"/>
          <p:nvPr/>
        </p:nvSpPr>
        <p:spPr>
          <a:xfrm>
            <a:off x="45720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55" name="object 755"/>
          <p:cNvSpPr txBox="1"/>
          <p:nvPr/>
        </p:nvSpPr>
        <p:spPr>
          <a:xfrm>
            <a:off x="48768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56" name="object 756"/>
          <p:cNvSpPr txBox="1"/>
          <p:nvPr/>
        </p:nvSpPr>
        <p:spPr>
          <a:xfrm>
            <a:off x="51816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57" name="object 757"/>
          <p:cNvSpPr txBox="1"/>
          <p:nvPr/>
        </p:nvSpPr>
        <p:spPr>
          <a:xfrm>
            <a:off x="54864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58" name="object 758"/>
          <p:cNvSpPr txBox="1"/>
          <p:nvPr/>
        </p:nvSpPr>
        <p:spPr>
          <a:xfrm>
            <a:off x="57912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59" name="object 759"/>
          <p:cNvSpPr txBox="1"/>
          <p:nvPr/>
        </p:nvSpPr>
        <p:spPr>
          <a:xfrm>
            <a:off x="60960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60" name="object 760"/>
          <p:cNvSpPr txBox="1"/>
          <p:nvPr/>
        </p:nvSpPr>
        <p:spPr>
          <a:xfrm>
            <a:off x="64008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61" name="object 761"/>
          <p:cNvSpPr txBox="1"/>
          <p:nvPr/>
        </p:nvSpPr>
        <p:spPr>
          <a:xfrm>
            <a:off x="67056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62" name="object 762"/>
          <p:cNvSpPr txBox="1"/>
          <p:nvPr/>
        </p:nvSpPr>
        <p:spPr>
          <a:xfrm>
            <a:off x="70104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63" name="object 763"/>
          <p:cNvSpPr txBox="1"/>
          <p:nvPr/>
        </p:nvSpPr>
        <p:spPr>
          <a:xfrm>
            <a:off x="73152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64" name="object 764"/>
          <p:cNvSpPr txBox="1"/>
          <p:nvPr/>
        </p:nvSpPr>
        <p:spPr>
          <a:xfrm>
            <a:off x="76200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65" name="object 765"/>
          <p:cNvSpPr txBox="1"/>
          <p:nvPr/>
        </p:nvSpPr>
        <p:spPr>
          <a:xfrm>
            <a:off x="79248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66" name="object 766"/>
          <p:cNvSpPr txBox="1"/>
          <p:nvPr/>
        </p:nvSpPr>
        <p:spPr>
          <a:xfrm>
            <a:off x="82296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67" name="object 767"/>
          <p:cNvSpPr txBox="1"/>
          <p:nvPr/>
        </p:nvSpPr>
        <p:spPr>
          <a:xfrm>
            <a:off x="85344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68" name="object 768"/>
          <p:cNvSpPr txBox="1"/>
          <p:nvPr/>
        </p:nvSpPr>
        <p:spPr>
          <a:xfrm>
            <a:off x="88392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69" name="object 769"/>
          <p:cNvSpPr txBox="1"/>
          <p:nvPr/>
        </p:nvSpPr>
        <p:spPr>
          <a:xfrm>
            <a:off x="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70" name="object 770"/>
          <p:cNvSpPr txBox="1"/>
          <p:nvPr/>
        </p:nvSpPr>
        <p:spPr>
          <a:xfrm>
            <a:off x="3048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71" name="object 771"/>
          <p:cNvSpPr txBox="1"/>
          <p:nvPr/>
        </p:nvSpPr>
        <p:spPr>
          <a:xfrm>
            <a:off x="6096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72" name="object 772"/>
          <p:cNvSpPr txBox="1"/>
          <p:nvPr/>
        </p:nvSpPr>
        <p:spPr>
          <a:xfrm>
            <a:off x="9144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73" name="object 773"/>
          <p:cNvSpPr txBox="1"/>
          <p:nvPr/>
        </p:nvSpPr>
        <p:spPr>
          <a:xfrm>
            <a:off x="12192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74" name="object 774"/>
          <p:cNvSpPr txBox="1"/>
          <p:nvPr/>
        </p:nvSpPr>
        <p:spPr>
          <a:xfrm>
            <a:off x="15240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75" name="object 775"/>
          <p:cNvSpPr txBox="1"/>
          <p:nvPr/>
        </p:nvSpPr>
        <p:spPr>
          <a:xfrm>
            <a:off x="18288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76" name="object 776"/>
          <p:cNvSpPr txBox="1"/>
          <p:nvPr/>
        </p:nvSpPr>
        <p:spPr>
          <a:xfrm>
            <a:off x="21336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77" name="object 777"/>
          <p:cNvSpPr txBox="1"/>
          <p:nvPr/>
        </p:nvSpPr>
        <p:spPr>
          <a:xfrm>
            <a:off x="24384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78" name="object 778"/>
          <p:cNvSpPr txBox="1"/>
          <p:nvPr/>
        </p:nvSpPr>
        <p:spPr>
          <a:xfrm>
            <a:off x="27432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79" name="object 779"/>
          <p:cNvSpPr txBox="1"/>
          <p:nvPr/>
        </p:nvSpPr>
        <p:spPr>
          <a:xfrm>
            <a:off x="30480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80" name="object 780"/>
          <p:cNvSpPr txBox="1"/>
          <p:nvPr/>
        </p:nvSpPr>
        <p:spPr>
          <a:xfrm>
            <a:off x="33528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81" name="object 781"/>
          <p:cNvSpPr txBox="1"/>
          <p:nvPr/>
        </p:nvSpPr>
        <p:spPr>
          <a:xfrm>
            <a:off x="36576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82" name="object 782"/>
          <p:cNvSpPr txBox="1"/>
          <p:nvPr/>
        </p:nvSpPr>
        <p:spPr>
          <a:xfrm>
            <a:off x="39624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83" name="object 783"/>
          <p:cNvSpPr txBox="1"/>
          <p:nvPr/>
        </p:nvSpPr>
        <p:spPr>
          <a:xfrm>
            <a:off x="42672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84" name="object 784"/>
          <p:cNvSpPr txBox="1"/>
          <p:nvPr/>
        </p:nvSpPr>
        <p:spPr>
          <a:xfrm>
            <a:off x="45720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85" name="object 785"/>
          <p:cNvSpPr txBox="1"/>
          <p:nvPr/>
        </p:nvSpPr>
        <p:spPr>
          <a:xfrm>
            <a:off x="48768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86" name="object 786"/>
          <p:cNvSpPr txBox="1"/>
          <p:nvPr/>
        </p:nvSpPr>
        <p:spPr>
          <a:xfrm>
            <a:off x="51816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87" name="object 787"/>
          <p:cNvSpPr txBox="1"/>
          <p:nvPr/>
        </p:nvSpPr>
        <p:spPr>
          <a:xfrm>
            <a:off x="54864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88" name="object 788"/>
          <p:cNvSpPr txBox="1"/>
          <p:nvPr/>
        </p:nvSpPr>
        <p:spPr>
          <a:xfrm>
            <a:off x="57912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89" name="object 789"/>
          <p:cNvSpPr txBox="1"/>
          <p:nvPr/>
        </p:nvSpPr>
        <p:spPr>
          <a:xfrm>
            <a:off x="60960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90" name="object 790"/>
          <p:cNvSpPr txBox="1"/>
          <p:nvPr/>
        </p:nvSpPr>
        <p:spPr>
          <a:xfrm>
            <a:off x="64008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91" name="object 791"/>
          <p:cNvSpPr txBox="1"/>
          <p:nvPr/>
        </p:nvSpPr>
        <p:spPr>
          <a:xfrm>
            <a:off x="67056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92" name="object 792"/>
          <p:cNvSpPr txBox="1"/>
          <p:nvPr/>
        </p:nvSpPr>
        <p:spPr>
          <a:xfrm>
            <a:off x="70104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93" name="object 793"/>
          <p:cNvSpPr txBox="1"/>
          <p:nvPr/>
        </p:nvSpPr>
        <p:spPr>
          <a:xfrm>
            <a:off x="73152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94" name="object 794"/>
          <p:cNvSpPr txBox="1"/>
          <p:nvPr/>
        </p:nvSpPr>
        <p:spPr>
          <a:xfrm>
            <a:off x="76200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95" name="object 795"/>
          <p:cNvSpPr txBox="1"/>
          <p:nvPr/>
        </p:nvSpPr>
        <p:spPr>
          <a:xfrm>
            <a:off x="79248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96" name="object 796"/>
          <p:cNvSpPr txBox="1"/>
          <p:nvPr/>
        </p:nvSpPr>
        <p:spPr>
          <a:xfrm>
            <a:off x="82296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97" name="object 797"/>
          <p:cNvSpPr txBox="1"/>
          <p:nvPr/>
        </p:nvSpPr>
        <p:spPr>
          <a:xfrm>
            <a:off x="85344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98" name="object 798"/>
          <p:cNvSpPr txBox="1"/>
          <p:nvPr/>
        </p:nvSpPr>
        <p:spPr>
          <a:xfrm>
            <a:off x="88392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</p:spTree>
    <p:extLst>
      <p:ext uri="{BB962C8B-B14F-4D97-AF65-F5344CB8AC3E}">
        <p14:creationId xmlns:p14="http://schemas.microsoft.com/office/powerpoint/2010/main" val="44496426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b="1" dirty="0"/>
              <a:t>Planning of Test/ Examination </a:t>
            </a:r>
            <a:r>
              <a:rPr lang="en-US" b="1" dirty="0" smtClean="0"/>
              <a:t>Paper</a:t>
            </a:r>
            <a:endParaRPr lang="en-GB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>
            <a:normAutofit/>
          </a:bodyPr>
          <a:lstStyle/>
          <a:p>
            <a:pPr marL="0" indent="0">
              <a:buNone/>
            </a:pPr>
            <a:r>
              <a:rPr lang="en-GB" sz="4000" dirty="0" smtClean="0"/>
              <a:t>1.	Selection of Objectives</a:t>
            </a:r>
          </a:p>
          <a:p>
            <a:pPr marL="0" indent="0">
              <a:buNone/>
            </a:pPr>
            <a:r>
              <a:rPr lang="en-GB" sz="4000" dirty="0" smtClean="0"/>
              <a:t>2.	Selection of Content</a:t>
            </a:r>
          </a:p>
          <a:p>
            <a:pPr marL="0" indent="0">
              <a:buNone/>
            </a:pPr>
            <a:r>
              <a:rPr lang="en-GB" sz="4000" dirty="0" smtClean="0"/>
              <a:t>3.	Expected Level of Performance</a:t>
            </a:r>
          </a:p>
          <a:p>
            <a:pPr marL="0" indent="0">
              <a:buNone/>
            </a:pPr>
            <a:r>
              <a:rPr lang="en-GB" sz="4000" dirty="0" smtClean="0"/>
              <a:t>4.	Decision about types of Questions</a:t>
            </a:r>
          </a:p>
          <a:p>
            <a:pPr marL="0" indent="0">
              <a:buNone/>
            </a:pPr>
            <a:r>
              <a:rPr lang="en-GB" sz="4000" dirty="0" smtClean="0"/>
              <a:t>5.	Preparation of Items/Questions</a:t>
            </a:r>
          </a:p>
          <a:p>
            <a:pPr marL="0" indent="0">
              <a:buNone/>
            </a:pPr>
            <a:r>
              <a:rPr lang="en-GB" sz="4000" dirty="0" smtClean="0"/>
              <a:t>6.	Preparation of Grid</a:t>
            </a:r>
          </a:p>
        </p:txBody>
      </p:sp>
    </p:spTree>
    <p:extLst>
      <p:ext uri="{BB962C8B-B14F-4D97-AF65-F5344CB8AC3E}">
        <p14:creationId xmlns:p14="http://schemas.microsoft.com/office/powerpoint/2010/main" val="4215757431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3048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0" y="6096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0" y="9144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0" y="12192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0" y="15240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0" y="18288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21336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0" y="24384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0" y="27432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0" y="30480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0" y="33528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0" y="36576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0" y="39624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0" y="42672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0" y="45720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0" y="48768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0" y="51816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0" y="54864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0" y="57912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0" y="60960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0" y="64008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0" y="67056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3048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6096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9144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12192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15240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18288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21336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24384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27432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30480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33528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36576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39624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42672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45720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48768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51816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54864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57912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60960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64008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67056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70104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73152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76200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79248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82296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85344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88392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3352800" y="0"/>
            <a:ext cx="5791200" cy="15240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8839200" y="0"/>
            <a:ext cx="0" cy="2362200"/>
          </a:xfrm>
          <a:custGeom>
            <a:avLst/>
            <a:gdLst/>
            <a:ahLst/>
            <a:cxnLst/>
            <a:rect l="l" t="t" r="r" b="b"/>
            <a:pathLst>
              <a:path h="2362200">
                <a:moveTo>
                  <a:pt x="0" y="0"/>
                </a:moveTo>
                <a:lnTo>
                  <a:pt x="0" y="2362200"/>
                </a:lnTo>
              </a:path>
            </a:pathLst>
          </a:custGeom>
          <a:ln w="9344">
            <a:solidFill>
              <a:srgbClr val="6E88F6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414019" y="1513839"/>
            <a:ext cx="1784350" cy="0"/>
          </a:xfrm>
          <a:custGeom>
            <a:avLst/>
            <a:gdLst/>
            <a:ahLst/>
            <a:cxnLst/>
            <a:rect l="l" t="t" r="r" b="b"/>
            <a:pathLst>
              <a:path w="1784350">
                <a:moveTo>
                  <a:pt x="1784350" y="0"/>
                </a:moveTo>
                <a:lnTo>
                  <a:pt x="0" y="0"/>
                </a:lnTo>
              </a:path>
            </a:pathLst>
          </a:custGeom>
          <a:ln w="9344">
            <a:solidFill>
              <a:srgbClr val="6E88F6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608330" y="1418589"/>
            <a:ext cx="0" cy="2321560"/>
          </a:xfrm>
          <a:custGeom>
            <a:avLst/>
            <a:gdLst/>
            <a:ahLst/>
            <a:cxnLst/>
            <a:rect l="l" t="t" r="r" b="b"/>
            <a:pathLst>
              <a:path h="2321560">
                <a:moveTo>
                  <a:pt x="0" y="0"/>
                </a:moveTo>
                <a:lnTo>
                  <a:pt x="0" y="2321560"/>
                </a:lnTo>
              </a:path>
            </a:pathLst>
          </a:custGeom>
          <a:ln w="9344">
            <a:solidFill>
              <a:srgbClr val="6E88F6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511809" y="1416050"/>
            <a:ext cx="193040" cy="193039"/>
          </a:xfrm>
          <a:custGeom>
            <a:avLst/>
            <a:gdLst/>
            <a:ahLst/>
            <a:cxnLst/>
            <a:rect l="l" t="t" r="r" b="b"/>
            <a:pathLst>
              <a:path w="193040" h="193039">
                <a:moveTo>
                  <a:pt x="99060" y="0"/>
                </a:moveTo>
                <a:lnTo>
                  <a:pt x="93980" y="0"/>
                </a:lnTo>
                <a:lnTo>
                  <a:pt x="88900" y="0"/>
                </a:lnTo>
                <a:lnTo>
                  <a:pt x="83820" y="0"/>
                </a:lnTo>
                <a:lnTo>
                  <a:pt x="80010" y="1270"/>
                </a:lnTo>
                <a:lnTo>
                  <a:pt x="74930" y="2539"/>
                </a:lnTo>
                <a:lnTo>
                  <a:pt x="69850" y="3810"/>
                </a:lnTo>
                <a:lnTo>
                  <a:pt x="66040" y="5079"/>
                </a:lnTo>
                <a:lnTo>
                  <a:pt x="60960" y="6350"/>
                </a:lnTo>
                <a:lnTo>
                  <a:pt x="57150" y="8889"/>
                </a:lnTo>
                <a:lnTo>
                  <a:pt x="52070" y="10160"/>
                </a:lnTo>
                <a:lnTo>
                  <a:pt x="48260" y="12700"/>
                </a:lnTo>
                <a:lnTo>
                  <a:pt x="43180" y="15239"/>
                </a:lnTo>
                <a:lnTo>
                  <a:pt x="39370" y="17779"/>
                </a:lnTo>
                <a:lnTo>
                  <a:pt x="35560" y="21589"/>
                </a:lnTo>
                <a:lnTo>
                  <a:pt x="31750" y="24129"/>
                </a:lnTo>
                <a:lnTo>
                  <a:pt x="29210" y="27939"/>
                </a:lnTo>
                <a:lnTo>
                  <a:pt x="25400" y="31750"/>
                </a:lnTo>
                <a:lnTo>
                  <a:pt x="21590" y="34289"/>
                </a:lnTo>
                <a:lnTo>
                  <a:pt x="19050" y="38100"/>
                </a:lnTo>
                <a:lnTo>
                  <a:pt x="16510" y="43179"/>
                </a:lnTo>
                <a:lnTo>
                  <a:pt x="13970" y="46989"/>
                </a:lnTo>
                <a:lnTo>
                  <a:pt x="11430" y="50800"/>
                </a:lnTo>
                <a:lnTo>
                  <a:pt x="8890" y="55879"/>
                </a:lnTo>
                <a:lnTo>
                  <a:pt x="7620" y="59689"/>
                </a:lnTo>
                <a:lnTo>
                  <a:pt x="5080" y="64770"/>
                </a:lnTo>
                <a:lnTo>
                  <a:pt x="3810" y="68579"/>
                </a:lnTo>
                <a:lnTo>
                  <a:pt x="2540" y="73660"/>
                </a:lnTo>
                <a:lnTo>
                  <a:pt x="2540" y="78739"/>
                </a:lnTo>
                <a:lnTo>
                  <a:pt x="1270" y="82550"/>
                </a:lnTo>
                <a:lnTo>
                  <a:pt x="0" y="87629"/>
                </a:lnTo>
                <a:lnTo>
                  <a:pt x="0" y="92710"/>
                </a:lnTo>
                <a:lnTo>
                  <a:pt x="0" y="97789"/>
                </a:lnTo>
                <a:lnTo>
                  <a:pt x="0" y="101600"/>
                </a:lnTo>
                <a:lnTo>
                  <a:pt x="1270" y="106679"/>
                </a:lnTo>
                <a:lnTo>
                  <a:pt x="1270" y="111760"/>
                </a:lnTo>
                <a:lnTo>
                  <a:pt x="2540" y="116839"/>
                </a:lnTo>
                <a:lnTo>
                  <a:pt x="3810" y="120650"/>
                </a:lnTo>
                <a:lnTo>
                  <a:pt x="5080" y="125729"/>
                </a:lnTo>
                <a:lnTo>
                  <a:pt x="17780" y="151129"/>
                </a:lnTo>
                <a:lnTo>
                  <a:pt x="20320" y="156210"/>
                </a:lnTo>
                <a:lnTo>
                  <a:pt x="24130" y="158750"/>
                </a:lnTo>
                <a:lnTo>
                  <a:pt x="26670" y="162560"/>
                </a:lnTo>
                <a:lnTo>
                  <a:pt x="30480" y="166370"/>
                </a:lnTo>
                <a:lnTo>
                  <a:pt x="34290" y="170179"/>
                </a:lnTo>
                <a:lnTo>
                  <a:pt x="38100" y="172720"/>
                </a:lnTo>
                <a:lnTo>
                  <a:pt x="41910" y="175260"/>
                </a:lnTo>
                <a:lnTo>
                  <a:pt x="45720" y="177800"/>
                </a:lnTo>
                <a:lnTo>
                  <a:pt x="49530" y="180339"/>
                </a:lnTo>
                <a:lnTo>
                  <a:pt x="54610" y="182879"/>
                </a:lnTo>
                <a:lnTo>
                  <a:pt x="58420" y="185420"/>
                </a:lnTo>
                <a:lnTo>
                  <a:pt x="62230" y="186689"/>
                </a:lnTo>
                <a:lnTo>
                  <a:pt x="67310" y="187960"/>
                </a:lnTo>
                <a:lnTo>
                  <a:pt x="72390" y="189229"/>
                </a:lnTo>
                <a:lnTo>
                  <a:pt x="76200" y="190500"/>
                </a:lnTo>
                <a:lnTo>
                  <a:pt x="81280" y="191770"/>
                </a:lnTo>
                <a:lnTo>
                  <a:pt x="86360" y="191770"/>
                </a:lnTo>
                <a:lnTo>
                  <a:pt x="91440" y="193039"/>
                </a:lnTo>
                <a:lnTo>
                  <a:pt x="95250" y="193039"/>
                </a:lnTo>
                <a:lnTo>
                  <a:pt x="100330" y="193039"/>
                </a:lnTo>
                <a:lnTo>
                  <a:pt x="105410" y="193039"/>
                </a:lnTo>
                <a:lnTo>
                  <a:pt x="110490" y="191770"/>
                </a:lnTo>
                <a:lnTo>
                  <a:pt x="115570" y="190500"/>
                </a:lnTo>
                <a:lnTo>
                  <a:pt x="119380" y="190500"/>
                </a:lnTo>
                <a:lnTo>
                  <a:pt x="124460" y="187960"/>
                </a:lnTo>
                <a:lnTo>
                  <a:pt x="129540" y="186689"/>
                </a:lnTo>
                <a:lnTo>
                  <a:pt x="133350" y="185420"/>
                </a:lnTo>
                <a:lnTo>
                  <a:pt x="138430" y="182879"/>
                </a:lnTo>
                <a:lnTo>
                  <a:pt x="142240" y="181610"/>
                </a:lnTo>
                <a:lnTo>
                  <a:pt x="146050" y="179070"/>
                </a:lnTo>
                <a:lnTo>
                  <a:pt x="151130" y="176529"/>
                </a:lnTo>
                <a:lnTo>
                  <a:pt x="154940" y="172720"/>
                </a:lnTo>
                <a:lnTo>
                  <a:pt x="158750" y="170179"/>
                </a:lnTo>
                <a:lnTo>
                  <a:pt x="162560" y="167639"/>
                </a:lnTo>
                <a:lnTo>
                  <a:pt x="165100" y="163829"/>
                </a:lnTo>
                <a:lnTo>
                  <a:pt x="168910" y="160020"/>
                </a:lnTo>
                <a:lnTo>
                  <a:pt x="171450" y="156210"/>
                </a:lnTo>
                <a:lnTo>
                  <a:pt x="175260" y="152400"/>
                </a:lnTo>
                <a:lnTo>
                  <a:pt x="177800" y="148589"/>
                </a:lnTo>
                <a:lnTo>
                  <a:pt x="180340" y="144779"/>
                </a:lnTo>
                <a:lnTo>
                  <a:pt x="182880" y="139700"/>
                </a:lnTo>
                <a:lnTo>
                  <a:pt x="184150" y="135889"/>
                </a:lnTo>
                <a:lnTo>
                  <a:pt x="186690" y="132079"/>
                </a:lnTo>
                <a:lnTo>
                  <a:pt x="187960" y="127000"/>
                </a:lnTo>
                <a:lnTo>
                  <a:pt x="189230" y="121920"/>
                </a:lnTo>
                <a:lnTo>
                  <a:pt x="190500" y="118110"/>
                </a:lnTo>
                <a:lnTo>
                  <a:pt x="191770" y="113029"/>
                </a:lnTo>
                <a:lnTo>
                  <a:pt x="191770" y="107950"/>
                </a:lnTo>
                <a:lnTo>
                  <a:pt x="193040" y="102870"/>
                </a:lnTo>
                <a:lnTo>
                  <a:pt x="193040" y="99060"/>
                </a:lnTo>
              </a:path>
            </a:pathLst>
          </a:custGeom>
          <a:ln w="9344">
            <a:solidFill>
              <a:srgbClr val="6E88F6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457200" y="3429000"/>
            <a:ext cx="3333750" cy="293370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9" name="object 59"/>
          <p:cNvSpPr txBox="1"/>
          <p:nvPr/>
        </p:nvSpPr>
        <p:spPr>
          <a:xfrm>
            <a:off x="763269" y="1001346"/>
            <a:ext cx="1270796" cy="5842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4600"/>
              </a:lnSpc>
              <a:spcBef>
                <a:spcPts val="230"/>
              </a:spcBef>
            </a:pPr>
            <a:r>
              <a:rPr sz="4400" spc="-4" dirty="0" smtClean="0">
                <a:latin typeface="Arial"/>
                <a:cs typeface="Arial"/>
              </a:rPr>
              <a:t>“</a:t>
            </a:r>
            <a:r>
              <a:rPr sz="4400" spc="0" dirty="0" smtClean="0">
                <a:latin typeface="Arial"/>
                <a:cs typeface="Arial"/>
              </a:rPr>
              <a:t>T</a:t>
            </a:r>
            <a:r>
              <a:rPr sz="4400" spc="4" dirty="0" smtClean="0">
                <a:latin typeface="Arial"/>
                <a:cs typeface="Arial"/>
              </a:rPr>
              <a:t>h</a:t>
            </a:r>
            <a:r>
              <a:rPr sz="4400" spc="0" dirty="0" smtClean="0">
                <a:latin typeface="Arial"/>
                <a:cs typeface="Arial"/>
              </a:rPr>
              <a:t>e</a:t>
            </a:r>
            <a:endParaRPr sz="4400">
              <a:latin typeface="Arial"/>
              <a:cs typeface="Arial"/>
            </a:endParaRPr>
          </a:p>
        </p:txBody>
      </p:sp>
      <p:sp>
        <p:nvSpPr>
          <p:cNvPr id="60" name="object 60"/>
          <p:cNvSpPr txBox="1"/>
          <p:nvPr/>
        </p:nvSpPr>
        <p:spPr>
          <a:xfrm>
            <a:off x="2067966" y="1001346"/>
            <a:ext cx="2674044" cy="5842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4600"/>
              </a:lnSpc>
              <a:spcBef>
                <a:spcPts val="230"/>
              </a:spcBef>
            </a:pPr>
            <a:r>
              <a:rPr sz="4400" spc="4" dirty="0" smtClean="0">
                <a:latin typeface="Arial"/>
                <a:cs typeface="Arial"/>
              </a:rPr>
              <a:t>e</a:t>
            </a:r>
            <a:r>
              <a:rPr sz="4400" spc="9" dirty="0" smtClean="0">
                <a:latin typeface="Arial"/>
                <a:cs typeface="Arial"/>
              </a:rPr>
              <a:t>v</a:t>
            </a:r>
            <a:r>
              <a:rPr sz="4400" spc="-4" dirty="0" smtClean="0">
                <a:latin typeface="Arial"/>
                <a:cs typeface="Arial"/>
              </a:rPr>
              <a:t>a</a:t>
            </a:r>
            <a:r>
              <a:rPr sz="4400" spc="9" dirty="0" smtClean="0">
                <a:latin typeface="Arial"/>
                <a:cs typeface="Arial"/>
              </a:rPr>
              <a:t>l</a:t>
            </a:r>
            <a:r>
              <a:rPr sz="4400" spc="-4" dirty="0" smtClean="0">
                <a:latin typeface="Arial"/>
                <a:cs typeface="Arial"/>
              </a:rPr>
              <a:t>u</a:t>
            </a:r>
            <a:r>
              <a:rPr sz="4400" spc="4" dirty="0" smtClean="0">
                <a:latin typeface="Arial"/>
                <a:cs typeface="Arial"/>
              </a:rPr>
              <a:t>a</a:t>
            </a:r>
            <a:r>
              <a:rPr sz="4400" spc="9" dirty="0" smtClean="0">
                <a:latin typeface="Arial"/>
                <a:cs typeface="Arial"/>
              </a:rPr>
              <a:t>t</a:t>
            </a:r>
            <a:r>
              <a:rPr sz="4400" spc="4" dirty="0" smtClean="0">
                <a:latin typeface="Arial"/>
                <a:cs typeface="Arial"/>
              </a:rPr>
              <a:t>io</a:t>
            </a:r>
            <a:r>
              <a:rPr sz="4400" spc="0" dirty="0" smtClean="0">
                <a:latin typeface="Arial"/>
                <a:cs typeface="Arial"/>
              </a:rPr>
              <a:t>n</a:t>
            </a:r>
            <a:endParaRPr sz="4400">
              <a:latin typeface="Arial"/>
              <a:cs typeface="Arial"/>
            </a:endParaRPr>
          </a:p>
        </p:txBody>
      </p:sp>
      <p:sp>
        <p:nvSpPr>
          <p:cNvPr id="61" name="object 61"/>
          <p:cNvSpPr txBox="1"/>
          <p:nvPr/>
        </p:nvSpPr>
        <p:spPr>
          <a:xfrm>
            <a:off x="4775352" y="1001346"/>
            <a:ext cx="588424" cy="5842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4600"/>
              </a:lnSpc>
              <a:spcBef>
                <a:spcPts val="230"/>
              </a:spcBef>
            </a:pPr>
            <a:r>
              <a:rPr sz="4400" spc="4" dirty="0" smtClean="0">
                <a:latin typeface="Arial"/>
                <a:cs typeface="Arial"/>
              </a:rPr>
              <a:t>o</a:t>
            </a:r>
            <a:r>
              <a:rPr sz="4400" spc="0" dirty="0" smtClean="0">
                <a:latin typeface="Arial"/>
                <a:cs typeface="Arial"/>
              </a:rPr>
              <a:t>f</a:t>
            </a:r>
            <a:endParaRPr sz="4400">
              <a:latin typeface="Arial"/>
              <a:cs typeface="Arial"/>
            </a:endParaRPr>
          </a:p>
        </p:txBody>
      </p:sp>
      <p:sp>
        <p:nvSpPr>
          <p:cNvPr id="62" name="object 62"/>
          <p:cNvSpPr txBox="1"/>
          <p:nvPr/>
        </p:nvSpPr>
        <p:spPr>
          <a:xfrm>
            <a:off x="5397855" y="1001346"/>
            <a:ext cx="1709564" cy="5842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4600"/>
              </a:lnSpc>
              <a:spcBef>
                <a:spcPts val="230"/>
              </a:spcBef>
            </a:pPr>
            <a:r>
              <a:rPr sz="4400" spc="-4" dirty="0" smtClean="0">
                <a:latin typeface="Arial"/>
                <a:cs typeface="Arial"/>
              </a:rPr>
              <a:t>p</a:t>
            </a:r>
            <a:r>
              <a:rPr sz="4400" spc="4" dirty="0" smtClean="0">
                <a:latin typeface="Arial"/>
                <a:cs typeface="Arial"/>
              </a:rPr>
              <a:t>up</a:t>
            </a:r>
            <a:r>
              <a:rPr sz="4400" spc="9" dirty="0" smtClean="0">
                <a:latin typeface="Arial"/>
                <a:cs typeface="Arial"/>
              </a:rPr>
              <a:t>i</a:t>
            </a:r>
            <a:r>
              <a:rPr sz="4400" spc="4" dirty="0" smtClean="0">
                <a:latin typeface="Arial"/>
                <a:cs typeface="Arial"/>
              </a:rPr>
              <a:t>l</a:t>
            </a:r>
            <a:r>
              <a:rPr sz="4400" spc="9" dirty="0" smtClean="0">
                <a:latin typeface="Arial"/>
                <a:cs typeface="Arial"/>
              </a:rPr>
              <a:t>s</a:t>
            </a:r>
            <a:r>
              <a:rPr sz="4400" spc="0" dirty="0" smtClean="0">
                <a:latin typeface="Arial"/>
                <a:cs typeface="Arial"/>
              </a:rPr>
              <a:t>’</a:t>
            </a:r>
            <a:endParaRPr sz="4400">
              <a:latin typeface="Arial"/>
              <a:cs typeface="Arial"/>
            </a:endParaRPr>
          </a:p>
        </p:txBody>
      </p:sp>
      <p:sp>
        <p:nvSpPr>
          <p:cNvPr id="63" name="object 63"/>
          <p:cNvSpPr txBox="1"/>
          <p:nvPr/>
        </p:nvSpPr>
        <p:spPr>
          <a:xfrm>
            <a:off x="1106169" y="1626186"/>
            <a:ext cx="2296769" cy="5842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4600"/>
              </a:lnSpc>
              <a:spcBef>
                <a:spcPts val="230"/>
              </a:spcBef>
            </a:pPr>
            <a:r>
              <a:rPr sz="4400" spc="4" dirty="0" smtClean="0">
                <a:latin typeface="Arial"/>
                <a:cs typeface="Arial"/>
              </a:rPr>
              <a:t>p</a:t>
            </a:r>
            <a:r>
              <a:rPr sz="4400" spc="-4" dirty="0" smtClean="0">
                <a:latin typeface="Arial"/>
                <a:cs typeface="Arial"/>
              </a:rPr>
              <a:t>r</a:t>
            </a:r>
            <a:r>
              <a:rPr sz="4400" spc="4" dirty="0" smtClean="0">
                <a:latin typeface="Arial"/>
                <a:cs typeface="Arial"/>
              </a:rPr>
              <a:t>o</a:t>
            </a:r>
            <a:r>
              <a:rPr sz="4400" spc="-4" dirty="0" smtClean="0">
                <a:latin typeface="Arial"/>
                <a:cs typeface="Arial"/>
              </a:rPr>
              <a:t>g</a:t>
            </a:r>
            <a:r>
              <a:rPr sz="4400" spc="4" dirty="0" smtClean="0">
                <a:latin typeface="Arial"/>
                <a:cs typeface="Arial"/>
              </a:rPr>
              <a:t>re</a:t>
            </a:r>
            <a:r>
              <a:rPr sz="4400" spc="0" dirty="0" smtClean="0">
                <a:latin typeface="Arial"/>
                <a:cs typeface="Arial"/>
              </a:rPr>
              <a:t>ss</a:t>
            </a:r>
            <a:endParaRPr sz="4400">
              <a:latin typeface="Arial"/>
              <a:cs typeface="Arial"/>
            </a:endParaRPr>
          </a:p>
        </p:txBody>
      </p:sp>
      <p:sp>
        <p:nvSpPr>
          <p:cNvPr id="64" name="object 64"/>
          <p:cNvSpPr txBox="1"/>
          <p:nvPr/>
        </p:nvSpPr>
        <p:spPr>
          <a:xfrm>
            <a:off x="3438601" y="1626186"/>
            <a:ext cx="525932" cy="5842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4600"/>
              </a:lnSpc>
              <a:spcBef>
                <a:spcPts val="230"/>
              </a:spcBef>
            </a:pPr>
            <a:r>
              <a:rPr sz="4400" spc="4" dirty="0" smtClean="0">
                <a:latin typeface="Arial"/>
                <a:cs typeface="Arial"/>
              </a:rPr>
              <a:t>i</a:t>
            </a:r>
            <a:r>
              <a:rPr sz="4400" spc="0" dirty="0" smtClean="0">
                <a:latin typeface="Arial"/>
                <a:cs typeface="Arial"/>
              </a:rPr>
              <a:t>s</a:t>
            </a:r>
            <a:endParaRPr sz="4400">
              <a:latin typeface="Arial"/>
              <a:cs typeface="Arial"/>
            </a:endParaRPr>
          </a:p>
        </p:txBody>
      </p:sp>
      <p:sp>
        <p:nvSpPr>
          <p:cNvPr id="65" name="object 65"/>
          <p:cNvSpPr txBox="1"/>
          <p:nvPr/>
        </p:nvSpPr>
        <p:spPr>
          <a:xfrm>
            <a:off x="3998519" y="1626186"/>
            <a:ext cx="432697" cy="5842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4600"/>
              </a:lnSpc>
              <a:spcBef>
                <a:spcPts val="230"/>
              </a:spcBef>
            </a:pPr>
            <a:r>
              <a:rPr sz="4400" spc="0" dirty="0" smtClean="0">
                <a:latin typeface="Arial"/>
                <a:cs typeface="Arial"/>
              </a:rPr>
              <a:t>a</a:t>
            </a:r>
            <a:endParaRPr sz="4400">
              <a:latin typeface="Arial"/>
              <a:cs typeface="Arial"/>
            </a:endParaRPr>
          </a:p>
        </p:txBody>
      </p:sp>
      <p:sp>
        <p:nvSpPr>
          <p:cNvPr id="66" name="object 66"/>
          <p:cNvSpPr txBox="1"/>
          <p:nvPr/>
        </p:nvSpPr>
        <p:spPr>
          <a:xfrm>
            <a:off x="4464558" y="1626186"/>
            <a:ext cx="1522277" cy="5842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4600"/>
              </a:lnSpc>
              <a:spcBef>
                <a:spcPts val="230"/>
              </a:spcBef>
            </a:pPr>
            <a:r>
              <a:rPr sz="4400" spc="14" dirty="0" smtClean="0">
                <a:latin typeface="Arial"/>
                <a:cs typeface="Arial"/>
              </a:rPr>
              <a:t>m</a:t>
            </a:r>
            <a:r>
              <a:rPr sz="4400" spc="-4" dirty="0" smtClean="0">
                <a:latin typeface="Arial"/>
                <a:cs typeface="Arial"/>
              </a:rPr>
              <a:t>a</a:t>
            </a:r>
            <a:r>
              <a:rPr sz="4400" spc="9" dirty="0" smtClean="0">
                <a:latin typeface="Arial"/>
                <a:cs typeface="Arial"/>
              </a:rPr>
              <a:t>j</a:t>
            </a:r>
            <a:r>
              <a:rPr sz="4400" spc="4" dirty="0" smtClean="0">
                <a:latin typeface="Arial"/>
                <a:cs typeface="Arial"/>
              </a:rPr>
              <a:t>o</a:t>
            </a:r>
            <a:r>
              <a:rPr sz="4400" spc="0" dirty="0" smtClean="0">
                <a:latin typeface="Arial"/>
                <a:cs typeface="Arial"/>
              </a:rPr>
              <a:t>r</a:t>
            </a:r>
            <a:endParaRPr sz="4400">
              <a:latin typeface="Arial"/>
              <a:cs typeface="Arial"/>
            </a:endParaRPr>
          </a:p>
        </p:txBody>
      </p:sp>
      <p:sp>
        <p:nvSpPr>
          <p:cNvPr id="67" name="object 67"/>
          <p:cNvSpPr txBox="1"/>
          <p:nvPr/>
        </p:nvSpPr>
        <p:spPr>
          <a:xfrm>
            <a:off x="6019139" y="1626186"/>
            <a:ext cx="1771962" cy="5842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4600"/>
              </a:lnSpc>
              <a:spcBef>
                <a:spcPts val="230"/>
              </a:spcBef>
            </a:pPr>
            <a:r>
              <a:rPr sz="4400" spc="4" dirty="0" smtClean="0">
                <a:latin typeface="Arial"/>
                <a:cs typeface="Arial"/>
              </a:rPr>
              <a:t>a</a:t>
            </a:r>
            <a:r>
              <a:rPr sz="4400" spc="9" dirty="0" smtClean="0">
                <a:latin typeface="Arial"/>
                <a:cs typeface="Arial"/>
              </a:rPr>
              <a:t>s</a:t>
            </a:r>
            <a:r>
              <a:rPr sz="4400" spc="4" dirty="0" smtClean="0">
                <a:latin typeface="Arial"/>
                <a:cs typeface="Arial"/>
              </a:rPr>
              <a:t>pe</a:t>
            </a:r>
            <a:r>
              <a:rPr sz="4400" spc="9" dirty="0" smtClean="0">
                <a:latin typeface="Arial"/>
                <a:cs typeface="Arial"/>
              </a:rPr>
              <a:t>c</a:t>
            </a:r>
            <a:r>
              <a:rPr sz="4400" spc="0" dirty="0" smtClean="0">
                <a:latin typeface="Arial"/>
                <a:cs typeface="Arial"/>
              </a:rPr>
              <a:t>t</a:t>
            </a:r>
            <a:endParaRPr sz="4400">
              <a:latin typeface="Arial"/>
              <a:cs typeface="Arial"/>
            </a:endParaRPr>
          </a:p>
        </p:txBody>
      </p:sp>
      <p:sp>
        <p:nvSpPr>
          <p:cNvPr id="68" name="object 68"/>
          <p:cNvSpPr txBox="1"/>
          <p:nvPr/>
        </p:nvSpPr>
        <p:spPr>
          <a:xfrm>
            <a:off x="7823505" y="1626186"/>
            <a:ext cx="588424" cy="5842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4600"/>
              </a:lnSpc>
              <a:spcBef>
                <a:spcPts val="230"/>
              </a:spcBef>
            </a:pPr>
            <a:r>
              <a:rPr sz="4400" spc="4" dirty="0" smtClean="0">
                <a:latin typeface="Arial"/>
                <a:cs typeface="Arial"/>
              </a:rPr>
              <a:t>o</a:t>
            </a:r>
            <a:r>
              <a:rPr sz="4400" spc="0" dirty="0" smtClean="0">
                <a:latin typeface="Arial"/>
                <a:cs typeface="Arial"/>
              </a:rPr>
              <a:t>f</a:t>
            </a:r>
            <a:endParaRPr sz="4400">
              <a:latin typeface="Arial"/>
              <a:cs typeface="Arial"/>
            </a:endParaRPr>
          </a:p>
        </p:txBody>
      </p:sp>
      <p:sp>
        <p:nvSpPr>
          <p:cNvPr id="69" name="object 69"/>
          <p:cNvSpPr txBox="1"/>
          <p:nvPr/>
        </p:nvSpPr>
        <p:spPr>
          <a:xfrm>
            <a:off x="1106169" y="2252296"/>
            <a:ext cx="898737" cy="5842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4600"/>
              </a:lnSpc>
              <a:spcBef>
                <a:spcPts val="230"/>
              </a:spcBef>
            </a:pPr>
            <a:r>
              <a:rPr sz="4400" spc="0" dirty="0" smtClean="0">
                <a:latin typeface="Arial"/>
                <a:cs typeface="Arial"/>
              </a:rPr>
              <a:t>the</a:t>
            </a:r>
            <a:endParaRPr sz="4400">
              <a:latin typeface="Arial"/>
              <a:cs typeface="Arial"/>
            </a:endParaRPr>
          </a:p>
        </p:txBody>
      </p:sp>
      <p:sp>
        <p:nvSpPr>
          <p:cNvPr id="70" name="object 70"/>
          <p:cNvSpPr txBox="1"/>
          <p:nvPr/>
        </p:nvSpPr>
        <p:spPr>
          <a:xfrm>
            <a:off x="2038248" y="2252296"/>
            <a:ext cx="2392324" cy="5842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4600"/>
              </a:lnSpc>
              <a:spcBef>
                <a:spcPts val="230"/>
              </a:spcBef>
            </a:pPr>
            <a:r>
              <a:rPr sz="4400" spc="9" dirty="0" smtClean="0">
                <a:latin typeface="Arial"/>
                <a:cs typeface="Arial"/>
              </a:rPr>
              <a:t>t</a:t>
            </a:r>
            <a:r>
              <a:rPr sz="4400" spc="-4" dirty="0" smtClean="0">
                <a:latin typeface="Arial"/>
                <a:cs typeface="Arial"/>
              </a:rPr>
              <a:t>e</a:t>
            </a:r>
            <a:r>
              <a:rPr sz="4400" spc="4" dirty="0" smtClean="0">
                <a:latin typeface="Arial"/>
                <a:cs typeface="Arial"/>
              </a:rPr>
              <a:t>a</a:t>
            </a:r>
            <a:r>
              <a:rPr sz="4400" spc="9" dirty="0" smtClean="0">
                <a:latin typeface="Arial"/>
                <a:cs typeface="Arial"/>
              </a:rPr>
              <a:t>c</a:t>
            </a:r>
            <a:r>
              <a:rPr sz="4400" spc="4" dirty="0" smtClean="0">
                <a:latin typeface="Arial"/>
                <a:cs typeface="Arial"/>
              </a:rPr>
              <a:t>he</a:t>
            </a:r>
            <a:r>
              <a:rPr sz="4400" spc="-4" dirty="0" smtClean="0">
                <a:latin typeface="Arial"/>
                <a:cs typeface="Arial"/>
              </a:rPr>
              <a:t>r</a:t>
            </a:r>
            <a:r>
              <a:rPr sz="4400" spc="4" dirty="0" smtClean="0">
                <a:latin typeface="Arial"/>
                <a:cs typeface="Arial"/>
              </a:rPr>
              <a:t>’</a:t>
            </a:r>
            <a:r>
              <a:rPr sz="4400" spc="0" dirty="0" smtClean="0">
                <a:latin typeface="Arial"/>
                <a:cs typeface="Arial"/>
              </a:rPr>
              <a:t>s</a:t>
            </a:r>
            <a:endParaRPr sz="4400">
              <a:latin typeface="Arial"/>
              <a:cs typeface="Arial"/>
            </a:endParaRPr>
          </a:p>
        </p:txBody>
      </p:sp>
      <p:sp>
        <p:nvSpPr>
          <p:cNvPr id="71" name="object 71"/>
          <p:cNvSpPr txBox="1"/>
          <p:nvPr/>
        </p:nvSpPr>
        <p:spPr>
          <a:xfrm>
            <a:off x="4464558" y="2252296"/>
            <a:ext cx="1211490" cy="5842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4600"/>
              </a:lnSpc>
              <a:spcBef>
                <a:spcPts val="230"/>
              </a:spcBef>
            </a:pPr>
            <a:r>
              <a:rPr sz="4400" spc="9" dirty="0" smtClean="0">
                <a:latin typeface="Arial"/>
                <a:cs typeface="Arial"/>
              </a:rPr>
              <a:t>j</a:t>
            </a:r>
            <a:r>
              <a:rPr sz="4400" spc="4" dirty="0" smtClean="0">
                <a:latin typeface="Arial"/>
                <a:cs typeface="Arial"/>
              </a:rPr>
              <a:t>ob</a:t>
            </a:r>
            <a:r>
              <a:rPr sz="4400" spc="0" dirty="0" smtClean="0">
                <a:latin typeface="Arial"/>
                <a:cs typeface="Arial"/>
              </a:rPr>
              <a:t>.“</a:t>
            </a:r>
            <a:endParaRPr sz="4400">
              <a:latin typeface="Arial"/>
              <a:cs typeface="Arial"/>
            </a:endParaRPr>
          </a:p>
        </p:txBody>
      </p:sp>
      <p:sp>
        <p:nvSpPr>
          <p:cNvPr id="72" name="object 72"/>
          <p:cNvSpPr txBox="1"/>
          <p:nvPr/>
        </p:nvSpPr>
        <p:spPr>
          <a:xfrm>
            <a:off x="3785870" y="2928016"/>
            <a:ext cx="844037" cy="3302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2555"/>
              </a:lnSpc>
              <a:spcBef>
                <a:spcPts val="127"/>
              </a:spcBef>
            </a:pPr>
            <a:r>
              <a:rPr sz="2400" spc="-9" dirty="0" smtClean="0">
                <a:solidFill>
                  <a:srgbClr val="CC0000"/>
                </a:solidFill>
                <a:latin typeface="Arial"/>
                <a:cs typeface="Arial"/>
              </a:rPr>
              <a:t>E</a:t>
            </a:r>
            <a:r>
              <a:rPr sz="2400" spc="0" dirty="0" smtClean="0">
                <a:solidFill>
                  <a:srgbClr val="CC0000"/>
                </a:solidFill>
                <a:latin typeface="Arial"/>
                <a:cs typeface="Arial"/>
              </a:rPr>
              <a:t>v</a:t>
            </a:r>
            <a:r>
              <a:rPr sz="2400" spc="-4" dirty="0" smtClean="0">
                <a:solidFill>
                  <a:srgbClr val="CC0000"/>
                </a:solidFill>
                <a:latin typeface="Arial"/>
                <a:cs typeface="Arial"/>
              </a:rPr>
              <a:t>al</a:t>
            </a:r>
            <a:r>
              <a:rPr sz="2400" spc="0" dirty="0" smtClean="0">
                <a:solidFill>
                  <a:srgbClr val="CC0000"/>
                </a:solidFill>
                <a:latin typeface="Arial"/>
                <a:cs typeface="Arial"/>
              </a:rPr>
              <a:t>u</a:t>
            </a:r>
            <a:endParaRPr sz="2400">
              <a:latin typeface="Arial"/>
              <a:cs typeface="Arial"/>
            </a:endParaRPr>
          </a:p>
        </p:txBody>
      </p:sp>
      <p:sp>
        <p:nvSpPr>
          <p:cNvPr id="73" name="object 73"/>
          <p:cNvSpPr txBox="1"/>
          <p:nvPr/>
        </p:nvSpPr>
        <p:spPr>
          <a:xfrm>
            <a:off x="5036769" y="2928016"/>
            <a:ext cx="2656332" cy="3302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2555"/>
              </a:lnSpc>
              <a:spcBef>
                <a:spcPts val="127"/>
              </a:spcBef>
            </a:pPr>
            <a:r>
              <a:rPr sz="2400" spc="0" dirty="0" smtClean="0">
                <a:solidFill>
                  <a:srgbClr val="CC0000"/>
                </a:solidFill>
                <a:latin typeface="Arial"/>
                <a:cs typeface="Arial"/>
              </a:rPr>
              <a:t>g E</a:t>
            </a:r>
            <a:r>
              <a:rPr sz="2400" spc="-4" dirty="0" smtClean="0">
                <a:solidFill>
                  <a:srgbClr val="CC0000"/>
                </a:solidFill>
                <a:latin typeface="Arial"/>
                <a:cs typeface="Arial"/>
              </a:rPr>
              <a:t>du</a:t>
            </a:r>
            <a:r>
              <a:rPr sz="2400" spc="0" dirty="0" smtClean="0">
                <a:solidFill>
                  <a:srgbClr val="CC0000"/>
                </a:solidFill>
                <a:latin typeface="Arial"/>
                <a:cs typeface="Arial"/>
              </a:rPr>
              <a:t>c</a:t>
            </a:r>
            <a:r>
              <a:rPr sz="2400" spc="-4" dirty="0" smtClean="0">
                <a:solidFill>
                  <a:srgbClr val="CC0000"/>
                </a:solidFill>
                <a:latin typeface="Arial"/>
                <a:cs typeface="Arial"/>
              </a:rPr>
              <a:t>a</a:t>
            </a:r>
            <a:r>
              <a:rPr sz="2400" spc="9" dirty="0" smtClean="0">
                <a:solidFill>
                  <a:srgbClr val="CC0000"/>
                </a:solidFill>
                <a:latin typeface="Arial"/>
                <a:cs typeface="Arial"/>
              </a:rPr>
              <a:t>t</a:t>
            </a:r>
            <a:r>
              <a:rPr sz="2400" spc="-9" dirty="0" smtClean="0">
                <a:solidFill>
                  <a:srgbClr val="CC0000"/>
                </a:solidFill>
                <a:latin typeface="Arial"/>
                <a:cs typeface="Arial"/>
              </a:rPr>
              <a:t>i</a:t>
            </a:r>
            <a:r>
              <a:rPr sz="2400" spc="4" dirty="0" smtClean="0">
                <a:solidFill>
                  <a:srgbClr val="CC0000"/>
                </a:solidFill>
                <a:latin typeface="Arial"/>
                <a:cs typeface="Arial"/>
              </a:rPr>
              <a:t>o</a:t>
            </a:r>
            <a:r>
              <a:rPr sz="2400" spc="-4" dirty="0" smtClean="0">
                <a:solidFill>
                  <a:srgbClr val="CC0000"/>
                </a:solidFill>
                <a:latin typeface="Arial"/>
                <a:cs typeface="Arial"/>
              </a:rPr>
              <a:t>na</a:t>
            </a:r>
            <a:r>
              <a:rPr sz="2400" spc="0" dirty="0" smtClean="0">
                <a:solidFill>
                  <a:srgbClr val="CC0000"/>
                </a:solidFill>
                <a:latin typeface="Arial"/>
                <a:cs typeface="Arial"/>
              </a:rPr>
              <a:t>l</a:t>
            </a:r>
            <a:r>
              <a:rPr sz="2400" spc="-22" dirty="0" smtClean="0">
                <a:solidFill>
                  <a:srgbClr val="CC0000"/>
                </a:solidFill>
                <a:latin typeface="Arial"/>
                <a:cs typeface="Arial"/>
              </a:rPr>
              <a:t> </a:t>
            </a:r>
            <a:r>
              <a:rPr sz="2400" spc="4" dirty="0" smtClean="0">
                <a:solidFill>
                  <a:srgbClr val="CC0000"/>
                </a:solidFill>
                <a:latin typeface="Arial"/>
                <a:cs typeface="Arial"/>
              </a:rPr>
              <a:t>O</a:t>
            </a:r>
            <a:r>
              <a:rPr sz="2400" spc="-4" dirty="0" smtClean="0">
                <a:solidFill>
                  <a:srgbClr val="CC0000"/>
                </a:solidFill>
                <a:latin typeface="Arial"/>
                <a:cs typeface="Arial"/>
              </a:rPr>
              <a:t>u</a:t>
            </a:r>
            <a:r>
              <a:rPr sz="2400" spc="4" dirty="0" smtClean="0">
                <a:solidFill>
                  <a:srgbClr val="CC0000"/>
                </a:solidFill>
                <a:latin typeface="Arial"/>
                <a:cs typeface="Arial"/>
              </a:rPr>
              <a:t>t</a:t>
            </a:r>
            <a:r>
              <a:rPr sz="2400" spc="0" dirty="0" smtClean="0">
                <a:solidFill>
                  <a:srgbClr val="CC0000"/>
                </a:solidFill>
                <a:latin typeface="Arial"/>
                <a:cs typeface="Arial"/>
              </a:rPr>
              <a:t>c</a:t>
            </a:r>
            <a:endParaRPr sz="2400">
              <a:latin typeface="Arial"/>
              <a:cs typeface="Arial"/>
            </a:endParaRPr>
          </a:p>
        </p:txBody>
      </p:sp>
      <p:sp>
        <p:nvSpPr>
          <p:cNvPr id="74" name="object 74"/>
          <p:cNvSpPr txBox="1"/>
          <p:nvPr/>
        </p:nvSpPr>
        <p:spPr>
          <a:xfrm>
            <a:off x="7779360" y="2928016"/>
            <a:ext cx="507236" cy="3302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2555"/>
              </a:lnSpc>
              <a:spcBef>
                <a:spcPts val="127"/>
              </a:spcBef>
            </a:pPr>
            <a:r>
              <a:rPr sz="2400" spc="0" dirty="0" smtClean="0">
                <a:solidFill>
                  <a:srgbClr val="CC0000"/>
                </a:solidFill>
                <a:latin typeface="Arial"/>
                <a:cs typeface="Arial"/>
              </a:rPr>
              <a:t>me</a:t>
            </a:r>
            <a:endParaRPr sz="2400">
              <a:latin typeface="Arial"/>
              <a:cs typeface="Arial"/>
            </a:endParaRPr>
          </a:p>
        </p:txBody>
      </p:sp>
      <p:sp>
        <p:nvSpPr>
          <p:cNvPr id="75" name="object 75"/>
          <p:cNvSpPr txBox="1"/>
          <p:nvPr/>
        </p:nvSpPr>
        <p:spPr>
          <a:xfrm>
            <a:off x="6003391" y="3344576"/>
            <a:ext cx="759912" cy="33019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2555"/>
              </a:lnSpc>
              <a:spcBef>
                <a:spcPts val="127"/>
              </a:spcBef>
            </a:pPr>
            <a:r>
              <a:rPr sz="2400" spc="0" dirty="0" smtClean="0">
                <a:solidFill>
                  <a:srgbClr val="CC0000"/>
                </a:solidFill>
                <a:latin typeface="Arial"/>
                <a:cs typeface="Arial"/>
              </a:rPr>
              <a:t>r</a:t>
            </a:r>
            <a:r>
              <a:rPr sz="2400" spc="-4" dirty="0" smtClean="0">
                <a:solidFill>
                  <a:srgbClr val="CC0000"/>
                </a:solidFill>
                <a:latin typeface="Arial"/>
                <a:cs typeface="Arial"/>
              </a:rPr>
              <a:t>ion</a:t>
            </a:r>
            <a:r>
              <a:rPr sz="2400" spc="0" dirty="0" smtClean="0">
                <a:solidFill>
                  <a:srgbClr val="CC0000"/>
                </a:solidFill>
                <a:latin typeface="Arial"/>
                <a:cs typeface="Arial"/>
              </a:rPr>
              <a:t>d</a:t>
            </a:r>
            <a:endParaRPr sz="2400">
              <a:latin typeface="Arial"/>
              <a:cs typeface="Arial"/>
            </a:endParaRPr>
          </a:p>
        </p:txBody>
      </p:sp>
      <p:sp>
        <p:nvSpPr>
          <p:cNvPr id="76" name="object 76"/>
          <p:cNvSpPr txBox="1"/>
          <p:nvPr/>
        </p:nvSpPr>
        <p:spPr>
          <a:xfrm>
            <a:off x="6933945" y="3344576"/>
            <a:ext cx="743758" cy="33019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2555"/>
              </a:lnSpc>
              <a:spcBef>
                <a:spcPts val="127"/>
              </a:spcBef>
            </a:pPr>
            <a:r>
              <a:rPr sz="2400" spc="0" dirty="0" smtClean="0">
                <a:solidFill>
                  <a:srgbClr val="CC0000"/>
                </a:solidFill>
                <a:latin typeface="Arial"/>
                <a:cs typeface="Arial"/>
              </a:rPr>
              <a:t>&amp;</a:t>
            </a:r>
            <a:r>
              <a:rPr sz="2400" spc="-15" dirty="0" smtClean="0">
                <a:solidFill>
                  <a:srgbClr val="CC0000"/>
                </a:solidFill>
                <a:latin typeface="Arial"/>
                <a:cs typeface="Arial"/>
              </a:rPr>
              <a:t> </a:t>
            </a:r>
            <a:r>
              <a:rPr sz="2400" spc="-9" dirty="0" smtClean="0">
                <a:solidFill>
                  <a:srgbClr val="CC0000"/>
                </a:solidFill>
                <a:latin typeface="Arial"/>
                <a:cs typeface="Arial"/>
              </a:rPr>
              <a:t>A</a:t>
            </a:r>
            <a:r>
              <a:rPr sz="2400" spc="0" dirty="0" smtClean="0">
                <a:solidFill>
                  <a:srgbClr val="CC0000"/>
                </a:solidFill>
                <a:latin typeface="Arial"/>
                <a:cs typeface="Arial"/>
              </a:rPr>
              <a:t>n</a:t>
            </a:r>
            <a:endParaRPr sz="2400">
              <a:latin typeface="Arial"/>
              <a:cs typeface="Arial"/>
            </a:endParaRPr>
          </a:p>
        </p:txBody>
      </p:sp>
      <p:sp>
        <p:nvSpPr>
          <p:cNvPr id="77" name="object 77"/>
          <p:cNvSpPr txBox="1"/>
          <p:nvPr/>
        </p:nvSpPr>
        <p:spPr>
          <a:xfrm>
            <a:off x="7848345" y="3344576"/>
            <a:ext cx="590400" cy="33019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2555"/>
              </a:lnSpc>
              <a:spcBef>
                <a:spcPts val="127"/>
              </a:spcBef>
            </a:pPr>
            <a:r>
              <a:rPr sz="2400" spc="-4" dirty="0" smtClean="0">
                <a:solidFill>
                  <a:srgbClr val="CC0000"/>
                </a:solidFill>
                <a:latin typeface="Arial"/>
                <a:cs typeface="Arial"/>
              </a:rPr>
              <a:t>nio</a:t>
            </a:r>
            <a:r>
              <a:rPr sz="2400" spc="0" dirty="0" smtClean="0">
                <a:solidFill>
                  <a:srgbClr val="CC0000"/>
                </a:solidFill>
                <a:latin typeface="Arial"/>
                <a:cs typeface="Arial"/>
              </a:rPr>
              <a:t>)</a:t>
            </a:r>
            <a:endParaRPr sz="2400">
              <a:latin typeface="Arial"/>
              <a:cs typeface="Arial"/>
            </a:endParaRPr>
          </a:p>
        </p:txBody>
      </p:sp>
      <p:sp>
        <p:nvSpPr>
          <p:cNvPr id="78" name="object 78"/>
          <p:cNvSpPr txBox="1"/>
          <p:nvPr/>
        </p:nvSpPr>
        <p:spPr>
          <a:xfrm>
            <a:off x="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9" name="object 79"/>
          <p:cNvSpPr txBox="1"/>
          <p:nvPr/>
        </p:nvSpPr>
        <p:spPr>
          <a:xfrm>
            <a:off x="3048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80" name="object 80"/>
          <p:cNvSpPr txBox="1"/>
          <p:nvPr/>
        </p:nvSpPr>
        <p:spPr>
          <a:xfrm>
            <a:off x="6096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81" name="object 81"/>
          <p:cNvSpPr txBox="1"/>
          <p:nvPr/>
        </p:nvSpPr>
        <p:spPr>
          <a:xfrm>
            <a:off x="9144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82" name="object 82"/>
          <p:cNvSpPr txBox="1"/>
          <p:nvPr/>
        </p:nvSpPr>
        <p:spPr>
          <a:xfrm>
            <a:off x="12192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83" name="object 83"/>
          <p:cNvSpPr txBox="1"/>
          <p:nvPr/>
        </p:nvSpPr>
        <p:spPr>
          <a:xfrm>
            <a:off x="15240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84" name="object 84"/>
          <p:cNvSpPr txBox="1"/>
          <p:nvPr/>
        </p:nvSpPr>
        <p:spPr>
          <a:xfrm>
            <a:off x="18288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85" name="object 85"/>
          <p:cNvSpPr txBox="1"/>
          <p:nvPr/>
        </p:nvSpPr>
        <p:spPr>
          <a:xfrm>
            <a:off x="21336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86" name="object 86"/>
          <p:cNvSpPr txBox="1"/>
          <p:nvPr/>
        </p:nvSpPr>
        <p:spPr>
          <a:xfrm>
            <a:off x="24384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87" name="object 87"/>
          <p:cNvSpPr txBox="1"/>
          <p:nvPr/>
        </p:nvSpPr>
        <p:spPr>
          <a:xfrm>
            <a:off x="27432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88" name="object 88"/>
          <p:cNvSpPr txBox="1"/>
          <p:nvPr/>
        </p:nvSpPr>
        <p:spPr>
          <a:xfrm>
            <a:off x="30480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89" name="object 89"/>
          <p:cNvSpPr txBox="1"/>
          <p:nvPr/>
        </p:nvSpPr>
        <p:spPr>
          <a:xfrm>
            <a:off x="33528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90" name="object 90"/>
          <p:cNvSpPr txBox="1"/>
          <p:nvPr/>
        </p:nvSpPr>
        <p:spPr>
          <a:xfrm>
            <a:off x="36576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91" name="object 91"/>
          <p:cNvSpPr txBox="1"/>
          <p:nvPr/>
        </p:nvSpPr>
        <p:spPr>
          <a:xfrm>
            <a:off x="39624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92" name="object 92"/>
          <p:cNvSpPr txBox="1"/>
          <p:nvPr/>
        </p:nvSpPr>
        <p:spPr>
          <a:xfrm>
            <a:off x="42672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93" name="object 93"/>
          <p:cNvSpPr txBox="1"/>
          <p:nvPr/>
        </p:nvSpPr>
        <p:spPr>
          <a:xfrm>
            <a:off x="45720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94" name="object 94"/>
          <p:cNvSpPr txBox="1"/>
          <p:nvPr/>
        </p:nvSpPr>
        <p:spPr>
          <a:xfrm>
            <a:off x="48768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95" name="object 95"/>
          <p:cNvSpPr txBox="1"/>
          <p:nvPr/>
        </p:nvSpPr>
        <p:spPr>
          <a:xfrm>
            <a:off x="51816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96" name="object 96"/>
          <p:cNvSpPr txBox="1"/>
          <p:nvPr/>
        </p:nvSpPr>
        <p:spPr>
          <a:xfrm>
            <a:off x="54864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97" name="object 97"/>
          <p:cNvSpPr txBox="1"/>
          <p:nvPr/>
        </p:nvSpPr>
        <p:spPr>
          <a:xfrm>
            <a:off x="57912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98" name="object 98"/>
          <p:cNvSpPr txBox="1"/>
          <p:nvPr/>
        </p:nvSpPr>
        <p:spPr>
          <a:xfrm>
            <a:off x="60960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99" name="object 99"/>
          <p:cNvSpPr txBox="1"/>
          <p:nvPr/>
        </p:nvSpPr>
        <p:spPr>
          <a:xfrm>
            <a:off x="64008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00" name="object 100"/>
          <p:cNvSpPr txBox="1"/>
          <p:nvPr/>
        </p:nvSpPr>
        <p:spPr>
          <a:xfrm>
            <a:off x="67056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01" name="object 101"/>
          <p:cNvSpPr txBox="1"/>
          <p:nvPr/>
        </p:nvSpPr>
        <p:spPr>
          <a:xfrm>
            <a:off x="70104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02" name="object 102"/>
          <p:cNvSpPr txBox="1"/>
          <p:nvPr/>
        </p:nvSpPr>
        <p:spPr>
          <a:xfrm>
            <a:off x="73152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03" name="object 103"/>
          <p:cNvSpPr txBox="1"/>
          <p:nvPr/>
        </p:nvSpPr>
        <p:spPr>
          <a:xfrm>
            <a:off x="76200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04" name="object 104"/>
          <p:cNvSpPr txBox="1"/>
          <p:nvPr/>
        </p:nvSpPr>
        <p:spPr>
          <a:xfrm>
            <a:off x="79248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05" name="object 105"/>
          <p:cNvSpPr txBox="1"/>
          <p:nvPr/>
        </p:nvSpPr>
        <p:spPr>
          <a:xfrm>
            <a:off x="82296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06" name="object 106"/>
          <p:cNvSpPr txBox="1"/>
          <p:nvPr/>
        </p:nvSpPr>
        <p:spPr>
          <a:xfrm>
            <a:off x="85344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07" name="object 107"/>
          <p:cNvSpPr txBox="1"/>
          <p:nvPr/>
        </p:nvSpPr>
        <p:spPr>
          <a:xfrm>
            <a:off x="88392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08" name="object 108"/>
          <p:cNvSpPr txBox="1"/>
          <p:nvPr/>
        </p:nvSpPr>
        <p:spPr>
          <a:xfrm>
            <a:off x="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09" name="object 109"/>
          <p:cNvSpPr txBox="1"/>
          <p:nvPr/>
        </p:nvSpPr>
        <p:spPr>
          <a:xfrm>
            <a:off x="3048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10" name="object 110"/>
          <p:cNvSpPr txBox="1"/>
          <p:nvPr/>
        </p:nvSpPr>
        <p:spPr>
          <a:xfrm>
            <a:off x="6096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11" name="object 111"/>
          <p:cNvSpPr txBox="1"/>
          <p:nvPr/>
        </p:nvSpPr>
        <p:spPr>
          <a:xfrm>
            <a:off x="9144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12" name="object 112"/>
          <p:cNvSpPr txBox="1"/>
          <p:nvPr/>
        </p:nvSpPr>
        <p:spPr>
          <a:xfrm>
            <a:off x="12192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13" name="object 113"/>
          <p:cNvSpPr txBox="1"/>
          <p:nvPr/>
        </p:nvSpPr>
        <p:spPr>
          <a:xfrm>
            <a:off x="15240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14" name="object 114"/>
          <p:cNvSpPr txBox="1"/>
          <p:nvPr/>
        </p:nvSpPr>
        <p:spPr>
          <a:xfrm>
            <a:off x="18288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15" name="object 115"/>
          <p:cNvSpPr txBox="1"/>
          <p:nvPr/>
        </p:nvSpPr>
        <p:spPr>
          <a:xfrm>
            <a:off x="21336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16" name="object 116"/>
          <p:cNvSpPr txBox="1"/>
          <p:nvPr/>
        </p:nvSpPr>
        <p:spPr>
          <a:xfrm>
            <a:off x="24384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17" name="object 117"/>
          <p:cNvSpPr txBox="1"/>
          <p:nvPr/>
        </p:nvSpPr>
        <p:spPr>
          <a:xfrm>
            <a:off x="27432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18" name="object 118"/>
          <p:cNvSpPr txBox="1"/>
          <p:nvPr/>
        </p:nvSpPr>
        <p:spPr>
          <a:xfrm>
            <a:off x="30480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19" name="object 119"/>
          <p:cNvSpPr txBox="1"/>
          <p:nvPr/>
        </p:nvSpPr>
        <p:spPr>
          <a:xfrm>
            <a:off x="33528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20" name="object 120"/>
          <p:cNvSpPr txBox="1"/>
          <p:nvPr/>
        </p:nvSpPr>
        <p:spPr>
          <a:xfrm>
            <a:off x="36576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21" name="object 121"/>
          <p:cNvSpPr txBox="1"/>
          <p:nvPr/>
        </p:nvSpPr>
        <p:spPr>
          <a:xfrm>
            <a:off x="39624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22" name="object 122"/>
          <p:cNvSpPr txBox="1"/>
          <p:nvPr/>
        </p:nvSpPr>
        <p:spPr>
          <a:xfrm>
            <a:off x="42672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23" name="object 123"/>
          <p:cNvSpPr txBox="1"/>
          <p:nvPr/>
        </p:nvSpPr>
        <p:spPr>
          <a:xfrm>
            <a:off x="45720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24" name="object 124"/>
          <p:cNvSpPr txBox="1"/>
          <p:nvPr/>
        </p:nvSpPr>
        <p:spPr>
          <a:xfrm>
            <a:off x="48768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25" name="object 125"/>
          <p:cNvSpPr txBox="1"/>
          <p:nvPr/>
        </p:nvSpPr>
        <p:spPr>
          <a:xfrm>
            <a:off x="51816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26" name="object 126"/>
          <p:cNvSpPr txBox="1"/>
          <p:nvPr/>
        </p:nvSpPr>
        <p:spPr>
          <a:xfrm>
            <a:off x="54864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27" name="object 127"/>
          <p:cNvSpPr txBox="1"/>
          <p:nvPr/>
        </p:nvSpPr>
        <p:spPr>
          <a:xfrm>
            <a:off x="57912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28" name="object 128"/>
          <p:cNvSpPr txBox="1"/>
          <p:nvPr/>
        </p:nvSpPr>
        <p:spPr>
          <a:xfrm>
            <a:off x="60960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29" name="object 129"/>
          <p:cNvSpPr txBox="1"/>
          <p:nvPr/>
        </p:nvSpPr>
        <p:spPr>
          <a:xfrm>
            <a:off x="64008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30" name="object 130"/>
          <p:cNvSpPr txBox="1"/>
          <p:nvPr/>
        </p:nvSpPr>
        <p:spPr>
          <a:xfrm>
            <a:off x="67056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31" name="object 131"/>
          <p:cNvSpPr txBox="1"/>
          <p:nvPr/>
        </p:nvSpPr>
        <p:spPr>
          <a:xfrm>
            <a:off x="70104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32" name="object 132"/>
          <p:cNvSpPr txBox="1"/>
          <p:nvPr/>
        </p:nvSpPr>
        <p:spPr>
          <a:xfrm>
            <a:off x="73152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33" name="object 133"/>
          <p:cNvSpPr txBox="1"/>
          <p:nvPr/>
        </p:nvSpPr>
        <p:spPr>
          <a:xfrm>
            <a:off x="76200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34" name="object 134"/>
          <p:cNvSpPr txBox="1"/>
          <p:nvPr/>
        </p:nvSpPr>
        <p:spPr>
          <a:xfrm>
            <a:off x="79248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35" name="object 135"/>
          <p:cNvSpPr txBox="1"/>
          <p:nvPr/>
        </p:nvSpPr>
        <p:spPr>
          <a:xfrm>
            <a:off x="82296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36" name="object 136"/>
          <p:cNvSpPr txBox="1"/>
          <p:nvPr/>
        </p:nvSpPr>
        <p:spPr>
          <a:xfrm>
            <a:off x="85344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37" name="object 137"/>
          <p:cNvSpPr txBox="1"/>
          <p:nvPr/>
        </p:nvSpPr>
        <p:spPr>
          <a:xfrm>
            <a:off x="88392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38" name="object 138"/>
          <p:cNvSpPr txBox="1"/>
          <p:nvPr/>
        </p:nvSpPr>
        <p:spPr>
          <a:xfrm>
            <a:off x="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39" name="object 139"/>
          <p:cNvSpPr txBox="1"/>
          <p:nvPr/>
        </p:nvSpPr>
        <p:spPr>
          <a:xfrm>
            <a:off x="3048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40" name="object 140"/>
          <p:cNvSpPr txBox="1"/>
          <p:nvPr/>
        </p:nvSpPr>
        <p:spPr>
          <a:xfrm>
            <a:off x="6096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41" name="object 141"/>
          <p:cNvSpPr txBox="1"/>
          <p:nvPr/>
        </p:nvSpPr>
        <p:spPr>
          <a:xfrm>
            <a:off x="9144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42" name="object 142"/>
          <p:cNvSpPr txBox="1"/>
          <p:nvPr/>
        </p:nvSpPr>
        <p:spPr>
          <a:xfrm>
            <a:off x="12192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43" name="object 143"/>
          <p:cNvSpPr txBox="1"/>
          <p:nvPr/>
        </p:nvSpPr>
        <p:spPr>
          <a:xfrm>
            <a:off x="15240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44" name="object 144"/>
          <p:cNvSpPr txBox="1"/>
          <p:nvPr/>
        </p:nvSpPr>
        <p:spPr>
          <a:xfrm>
            <a:off x="18288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45" name="object 145"/>
          <p:cNvSpPr txBox="1"/>
          <p:nvPr/>
        </p:nvSpPr>
        <p:spPr>
          <a:xfrm>
            <a:off x="21336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46" name="object 146"/>
          <p:cNvSpPr txBox="1"/>
          <p:nvPr/>
        </p:nvSpPr>
        <p:spPr>
          <a:xfrm>
            <a:off x="24384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47" name="object 147"/>
          <p:cNvSpPr txBox="1"/>
          <p:nvPr/>
        </p:nvSpPr>
        <p:spPr>
          <a:xfrm>
            <a:off x="27432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48" name="object 148"/>
          <p:cNvSpPr txBox="1"/>
          <p:nvPr/>
        </p:nvSpPr>
        <p:spPr>
          <a:xfrm>
            <a:off x="30480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49" name="object 149"/>
          <p:cNvSpPr txBox="1"/>
          <p:nvPr/>
        </p:nvSpPr>
        <p:spPr>
          <a:xfrm>
            <a:off x="33528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50" name="object 150"/>
          <p:cNvSpPr txBox="1"/>
          <p:nvPr/>
        </p:nvSpPr>
        <p:spPr>
          <a:xfrm>
            <a:off x="36576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51" name="object 151"/>
          <p:cNvSpPr txBox="1"/>
          <p:nvPr/>
        </p:nvSpPr>
        <p:spPr>
          <a:xfrm>
            <a:off x="39624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52" name="object 152"/>
          <p:cNvSpPr txBox="1"/>
          <p:nvPr/>
        </p:nvSpPr>
        <p:spPr>
          <a:xfrm>
            <a:off x="42672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53" name="object 153"/>
          <p:cNvSpPr txBox="1"/>
          <p:nvPr/>
        </p:nvSpPr>
        <p:spPr>
          <a:xfrm>
            <a:off x="45720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54" name="object 154"/>
          <p:cNvSpPr txBox="1"/>
          <p:nvPr/>
        </p:nvSpPr>
        <p:spPr>
          <a:xfrm>
            <a:off x="48768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55" name="object 155"/>
          <p:cNvSpPr txBox="1"/>
          <p:nvPr/>
        </p:nvSpPr>
        <p:spPr>
          <a:xfrm>
            <a:off x="51816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56" name="object 156"/>
          <p:cNvSpPr txBox="1"/>
          <p:nvPr/>
        </p:nvSpPr>
        <p:spPr>
          <a:xfrm>
            <a:off x="54864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57" name="object 157"/>
          <p:cNvSpPr txBox="1"/>
          <p:nvPr/>
        </p:nvSpPr>
        <p:spPr>
          <a:xfrm>
            <a:off x="57912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58" name="object 158"/>
          <p:cNvSpPr txBox="1"/>
          <p:nvPr/>
        </p:nvSpPr>
        <p:spPr>
          <a:xfrm>
            <a:off x="60960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59" name="object 159"/>
          <p:cNvSpPr txBox="1"/>
          <p:nvPr/>
        </p:nvSpPr>
        <p:spPr>
          <a:xfrm>
            <a:off x="64008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60" name="object 160"/>
          <p:cNvSpPr txBox="1"/>
          <p:nvPr/>
        </p:nvSpPr>
        <p:spPr>
          <a:xfrm>
            <a:off x="67056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61" name="object 161"/>
          <p:cNvSpPr txBox="1"/>
          <p:nvPr/>
        </p:nvSpPr>
        <p:spPr>
          <a:xfrm>
            <a:off x="70104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62" name="object 162"/>
          <p:cNvSpPr txBox="1"/>
          <p:nvPr/>
        </p:nvSpPr>
        <p:spPr>
          <a:xfrm>
            <a:off x="73152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63" name="object 163"/>
          <p:cNvSpPr txBox="1"/>
          <p:nvPr/>
        </p:nvSpPr>
        <p:spPr>
          <a:xfrm>
            <a:off x="76200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64" name="object 164"/>
          <p:cNvSpPr txBox="1"/>
          <p:nvPr/>
        </p:nvSpPr>
        <p:spPr>
          <a:xfrm>
            <a:off x="79248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65" name="object 165"/>
          <p:cNvSpPr txBox="1"/>
          <p:nvPr/>
        </p:nvSpPr>
        <p:spPr>
          <a:xfrm>
            <a:off x="82296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66" name="object 166"/>
          <p:cNvSpPr txBox="1"/>
          <p:nvPr/>
        </p:nvSpPr>
        <p:spPr>
          <a:xfrm>
            <a:off x="85344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67" name="object 167"/>
          <p:cNvSpPr txBox="1"/>
          <p:nvPr/>
        </p:nvSpPr>
        <p:spPr>
          <a:xfrm>
            <a:off x="88392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68" name="object 168"/>
          <p:cNvSpPr txBox="1"/>
          <p:nvPr/>
        </p:nvSpPr>
        <p:spPr>
          <a:xfrm>
            <a:off x="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69" name="object 169"/>
          <p:cNvSpPr txBox="1"/>
          <p:nvPr/>
        </p:nvSpPr>
        <p:spPr>
          <a:xfrm>
            <a:off x="3048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70" name="object 170"/>
          <p:cNvSpPr txBox="1"/>
          <p:nvPr/>
        </p:nvSpPr>
        <p:spPr>
          <a:xfrm>
            <a:off x="6096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71" name="object 171"/>
          <p:cNvSpPr txBox="1"/>
          <p:nvPr/>
        </p:nvSpPr>
        <p:spPr>
          <a:xfrm>
            <a:off x="9144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72" name="object 172"/>
          <p:cNvSpPr txBox="1"/>
          <p:nvPr/>
        </p:nvSpPr>
        <p:spPr>
          <a:xfrm>
            <a:off x="12192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73" name="object 173"/>
          <p:cNvSpPr txBox="1"/>
          <p:nvPr/>
        </p:nvSpPr>
        <p:spPr>
          <a:xfrm>
            <a:off x="15240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74" name="object 174"/>
          <p:cNvSpPr txBox="1"/>
          <p:nvPr/>
        </p:nvSpPr>
        <p:spPr>
          <a:xfrm>
            <a:off x="18288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75" name="object 175"/>
          <p:cNvSpPr txBox="1"/>
          <p:nvPr/>
        </p:nvSpPr>
        <p:spPr>
          <a:xfrm>
            <a:off x="21336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76" name="object 176"/>
          <p:cNvSpPr txBox="1"/>
          <p:nvPr/>
        </p:nvSpPr>
        <p:spPr>
          <a:xfrm>
            <a:off x="24384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77" name="object 177"/>
          <p:cNvSpPr txBox="1"/>
          <p:nvPr/>
        </p:nvSpPr>
        <p:spPr>
          <a:xfrm>
            <a:off x="27432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78" name="object 178"/>
          <p:cNvSpPr txBox="1"/>
          <p:nvPr/>
        </p:nvSpPr>
        <p:spPr>
          <a:xfrm>
            <a:off x="30480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79" name="object 179"/>
          <p:cNvSpPr txBox="1"/>
          <p:nvPr/>
        </p:nvSpPr>
        <p:spPr>
          <a:xfrm>
            <a:off x="33528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80" name="object 180"/>
          <p:cNvSpPr txBox="1"/>
          <p:nvPr/>
        </p:nvSpPr>
        <p:spPr>
          <a:xfrm>
            <a:off x="36576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81" name="object 181"/>
          <p:cNvSpPr txBox="1"/>
          <p:nvPr/>
        </p:nvSpPr>
        <p:spPr>
          <a:xfrm>
            <a:off x="39624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82" name="object 182"/>
          <p:cNvSpPr txBox="1"/>
          <p:nvPr/>
        </p:nvSpPr>
        <p:spPr>
          <a:xfrm>
            <a:off x="42672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83" name="object 183"/>
          <p:cNvSpPr txBox="1"/>
          <p:nvPr/>
        </p:nvSpPr>
        <p:spPr>
          <a:xfrm>
            <a:off x="45720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84" name="object 184"/>
          <p:cNvSpPr txBox="1"/>
          <p:nvPr/>
        </p:nvSpPr>
        <p:spPr>
          <a:xfrm>
            <a:off x="48768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85" name="object 185"/>
          <p:cNvSpPr txBox="1"/>
          <p:nvPr/>
        </p:nvSpPr>
        <p:spPr>
          <a:xfrm>
            <a:off x="51816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86" name="object 186"/>
          <p:cNvSpPr txBox="1"/>
          <p:nvPr/>
        </p:nvSpPr>
        <p:spPr>
          <a:xfrm>
            <a:off x="54864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87" name="object 187"/>
          <p:cNvSpPr txBox="1"/>
          <p:nvPr/>
        </p:nvSpPr>
        <p:spPr>
          <a:xfrm>
            <a:off x="57912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88" name="object 188"/>
          <p:cNvSpPr txBox="1"/>
          <p:nvPr/>
        </p:nvSpPr>
        <p:spPr>
          <a:xfrm>
            <a:off x="60960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89" name="object 189"/>
          <p:cNvSpPr txBox="1"/>
          <p:nvPr/>
        </p:nvSpPr>
        <p:spPr>
          <a:xfrm>
            <a:off x="64008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90" name="object 190"/>
          <p:cNvSpPr txBox="1"/>
          <p:nvPr/>
        </p:nvSpPr>
        <p:spPr>
          <a:xfrm>
            <a:off x="67056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91" name="object 191"/>
          <p:cNvSpPr txBox="1"/>
          <p:nvPr/>
        </p:nvSpPr>
        <p:spPr>
          <a:xfrm>
            <a:off x="70104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92" name="object 192"/>
          <p:cNvSpPr txBox="1"/>
          <p:nvPr/>
        </p:nvSpPr>
        <p:spPr>
          <a:xfrm>
            <a:off x="73152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93" name="object 193"/>
          <p:cNvSpPr txBox="1"/>
          <p:nvPr/>
        </p:nvSpPr>
        <p:spPr>
          <a:xfrm>
            <a:off x="76200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94" name="object 194"/>
          <p:cNvSpPr txBox="1"/>
          <p:nvPr/>
        </p:nvSpPr>
        <p:spPr>
          <a:xfrm>
            <a:off x="79248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95" name="object 195"/>
          <p:cNvSpPr txBox="1"/>
          <p:nvPr/>
        </p:nvSpPr>
        <p:spPr>
          <a:xfrm>
            <a:off x="82296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96" name="object 196"/>
          <p:cNvSpPr txBox="1"/>
          <p:nvPr/>
        </p:nvSpPr>
        <p:spPr>
          <a:xfrm>
            <a:off x="85344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97" name="object 197"/>
          <p:cNvSpPr txBox="1"/>
          <p:nvPr/>
        </p:nvSpPr>
        <p:spPr>
          <a:xfrm>
            <a:off x="88392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98" name="object 198"/>
          <p:cNvSpPr txBox="1"/>
          <p:nvPr/>
        </p:nvSpPr>
        <p:spPr>
          <a:xfrm>
            <a:off x="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99" name="object 199"/>
          <p:cNvSpPr txBox="1"/>
          <p:nvPr/>
        </p:nvSpPr>
        <p:spPr>
          <a:xfrm>
            <a:off x="3048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00" name="object 200"/>
          <p:cNvSpPr txBox="1"/>
          <p:nvPr/>
        </p:nvSpPr>
        <p:spPr>
          <a:xfrm>
            <a:off x="6096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01" name="object 201"/>
          <p:cNvSpPr txBox="1"/>
          <p:nvPr/>
        </p:nvSpPr>
        <p:spPr>
          <a:xfrm>
            <a:off x="9144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02" name="object 202"/>
          <p:cNvSpPr txBox="1"/>
          <p:nvPr/>
        </p:nvSpPr>
        <p:spPr>
          <a:xfrm>
            <a:off x="12192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03" name="object 203"/>
          <p:cNvSpPr txBox="1"/>
          <p:nvPr/>
        </p:nvSpPr>
        <p:spPr>
          <a:xfrm>
            <a:off x="15240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04" name="object 204"/>
          <p:cNvSpPr txBox="1"/>
          <p:nvPr/>
        </p:nvSpPr>
        <p:spPr>
          <a:xfrm>
            <a:off x="18288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05" name="object 205"/>
          <p:cNvSpPr txBox="1"/>
          <p:nvPr/>
        </p:nvSpPr>
        <p:spPr>
          <a:xfrm>
            <a:off x="21336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06" name="object 206"/>
          <p:cNvSpPr txBox="1"/>
          <p:nvPr/>
        </p:nvSpPr>
        <p:spPr>
          <a:xfrm>
            <a:off x="24384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07" name="object 207"/>
          <p:cNvSpPr txBox="1"/>
          <p:nvPr/>
        </p:nvSpPr>
        <p:spPr>
          <a:xfrm>
            <a:off x="27432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08" name="object 208"/>
          <p:cNvSpPr txBox="1"/>
          <p:nvPr/>
        </p:nvSpPr>
        <p:spPr>
          <a:xfrm>
            <a:off x="30480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09" name="object 209"/>
          <p:cNvSpPr txBox="1"/>
          <p:nvPr/>
        </p:nvSpPr>
        <p:spPr>
          <a:xfrm>
            <a:off x="33528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10" name="object 210"/>
          <p:cNvSpPr txBox="1"/>
          <p:nvPr/>
        </p:nvSpPr>
        <p:spPr>
          <a:xfrm>
            <a:off x="36576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11" name="object 211"/>
          <p:cNvSpPr txBox="1"/>
          <p:nvPr/>
        </p:nvSpPr>
        <p:spPr>
          <a:xfrm>
            <a:off x="39624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12" name="object 212"/>
          <p:cNvSpPr txBox="1"/>
          <p:nvPr/>
        </p:nvSpPr>
        <p:spPr>
          <a:xfrm>
            <a:off x="42672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13" name="object 213"/>
          <p:cNvSpPr txBox="1"/>
          <p:nvPr/>
        </p:nvSpPr>
        <p:spPr>
          <a:xfrm>
            <a:off x="45720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14" name="object 214"/>
          <p:cNvSpPr txBox="1"/>
          <p:nvPr/>
        </p:nvSpPr>
        <p:spPr>
          <a:xfrm>
            <a:off x="48768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15" name="object 215"/>
          <p:cNvSpPr txBox="1"/>
          <p:nvPr/>
        </p:nvSpPr>
        <p:spPr>
          <a:xfrm>
            <a:off x="51816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16" name="object 216"/>
          <p:cNvSpPr txBox="1"/>
          <p:nvPr/>
        </p:nvSpPr>
        <p:spPr>
          <a:xfrm>
            <a:off x="54864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17" name="object 217"/>
          <p:cNvSpPr txBox="1"/>
          <p:nvPr/>
        </p:nvSpPr>
        <p:spPr>
          <a:xfrm>
            <a:off x="57912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18" name="object 218"/>
          <p:cNvSpPr txBox="1"/>
          <p:nvPr/>
        </p:nvSpPr>
        <p:spPr>
          <a:xfrm>
            <a:off x="60960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19" name="object 219"/>
          <p:cNvSpPr txBox="1"/>
          <p:nvPr/>
        </p:nvSpPr>
        <p:spPr>
          <a:xfrm>
            <a:off x="64008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20" name="object 220"/>
          <p:cNvSpPr txBox="1"/>
          <p:nvPr/>
        </p:nvSpPr>
        <p:spPr>
          <a:xfrm>
            <a:off x="67056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21" name="object 221"/>
          <p:cNvSpPr txBox="1"/>
          <p:nvPr/>
        </p:nvSpPr>
        <p:spPr>
          <a:xfrm>
            <a:off x="70104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22" name="object 222"/>
          <p:cNvSpPr txBox="1"/>
          <p:nvPr/>
        </p:nvSpPr>
        <p:spPr>
          <a:xfrm>
            <a:off x="73152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23" name="object 223"/>
          <p:cNvSpPr txBox="1"/>
          <p:nvPr/>
        </p:nvSpPr>
        <p:spPr>
          <a:xfrm>
            <a:off x="76200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24" name="object 224"/>
          <p:cNvSpPr txBox="1"/>
          <p:nvPr/>
        </p:nvSpPr>
        <p:spPr>
          <a:xfrm>
            <a:off x="79248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25" name="object 225"/>
          <p:cNvSpPr txBox="1"/>
          <p:nvPr/>
        </p:nvSpPr>
        <p:spPr>
          <a:xfrm>
            <a:off x="82296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26" name="object 226"/>
          <p:cNvSpPr txBox="1"/>
          <p:nvPr/>
        </p:nvSpPr>
        <p:spPr>
          <a:xfrm>
            <a:off x="85344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27" name="object 227"/>
          <p:cNvSpPr txBox="1"/>
          <p:nvPr/>
        </p:nvSpPr>
        <p:spPr>
          <a:xfrm>
            <a:off x="88392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28" name="object 228"/>
          <p:cNvSpPr txBox="1"/>
          <p:nvPr/>
        </p:nvSpPr>
        <p:spPr>
          <a:xfrm>
            <a:off x="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29" name="object 229"/>
          <p:cNvSpPr txBox="1"/>
          <p:nvPr/>
        </p:nvSpPr>
        <p:spPr>
          <a:xfrm>
            <a:off x="3048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30" name="object 230"/>
          <p:cNvSpPr txBox="1"/>
          <p:nvPr/>
        </p:nvSpPr>
        <p:spPr>
          <a:xfrm>
            <a:off x="6096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31" name="object 231"/>
          <p:cNvSpPr txBox="1"/>
          <p:nvPr/>
        </p:nvSpPr>
        <p:spPr>
          <a:xfrm>
            <a:off x="9144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32" name="object 232"/>
          <p:cNvSpPr txBox="1"/>
          <p:nvPr/>
        </p:nvSpPr>
        <p:spPr>
          <a:xfrm>
            <a:off x="12192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33" name="object 233"/>
          <p:cNvSpPr txBox="1"/>
          <p:nvPr/>
        </p:nvSpPr>
        <p:spPr>
          <a:xfrm>
            <a:off x="15240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34" name="object 234"/>
          <p:cNvSpPr txBox="1"/>
          <p:nvPr/>
        </p:nvSpPr>
        <p:spPr>
          <a:xfrm>
            <a:off x="18288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35" name="object 235"/>
          <p:cNvSpPr txBox="1"/>
          <p:nvPr/>
        </p:nvSpPr>
        <p:spPr>
          <a:xfrm>
            <a:off x="21336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36" name="object 236"/>
          <p:cNvSpPr txBox="1"/>
          <p:nvPr/>
        </p:nvSpPr>
        <p:spPr>
          <a:xfrm>
            <a:off x="24384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37" name="object 237"/>
          <p:cNvSpPr txBox="1"/>
          <p:nvPr/>
        </p:nvSpPr>
        <p:spPr>
          <a:xfrm>
            <a:off x="27432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38" name="object 238"/>
          <p:cNvSpPr txBox="1"/>
          <p:nvPr/>
        </p:nvSpPr>
        <p:spPr>
          <a:xfrm>
            <a:off x="30480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39" name="object 239"/>
          <p:cNvSpPr txBox="1"/>
          <p:nvPr/>
        </p:nvSpPr>
        <p:spPr>
          <a:xfrm>
            <a:off x="33528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40" name="object 240"/>
          <p:cNvSpPr txBox="1"/>
          <p:nvPr/>
        </p:nvSpPr>
        <p:spPr>
          <a:xfrm>
            <a:off x="36576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41" name="object 241"/>
          <p:cNvSpPr txBox="1"/>
          <p:nvPr/>
        </p:nvSpPr>
        <p:spPr>
          <a:xfrm>
            <a:off x="39624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42" name="object 242"/>
          <p:cNvSpPr txBox="1"/>
          <p:nvPr/>
        </p:nvSpPr>
        <p:spPr>
          <a:xfrm>
            <a:off x="42672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43" name="object 243"/>
          <p:cNvSpPr txBox="1"/>
          <p:nvPr/>
        </p:nvSpPr>
        <p:spPr>
          <a:xfrm>
            <a:off x="45720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44" name="object 244"/>
          <p:cNvSpPr txBox="1"/>
          <p:nvPr/>
        </p:nvSpPr>
        <p:spPr>
          <a:xfrm>
            <a:off x="48768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45" name="object 245"/>
          <p:cNvSpPr txBox="1"/>
          <p:nvPr/>
        </p:nvSpPr>
        <p:spPr>
          <a:xfrm>
            <a:off x="51816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46" name="object 246"/>
          <p:cNvSpPr txBox="1"/>
          <p:nvPr/>
        </p:nvSpPr>
        <p:spPr>
          <a:xfrm>
            <a:off x="54864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47" name="object 247"/>
          <p:cNvSpPr txBox="1"/>
          <p:nvPr/>
        </p:nvSpPr>
        <p:spPr>
          <a:xfrm>
            <a:off x="57912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48" name="object 248"/>
          <p:cNvSpPr txBox="1"/>
          <p:nvPr/>
        </p:nvSpPr>
        <p:spPr>
          <a:xfrm>
            <a:off x="60960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49" name="object 249"/>
          <p:cNvSpPr txBox="1"/>
          <p:nvPr/>
        </p:nvSpPr>
        <p:spPr>
          <a:xfrm>
            <a:off x="64008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50" name="object 250"/>
          <p:cNvSpPr txBox="1"/>
          <p:nvPr/>
        </p:nvSpPr>
        <p:spPr>
          <a:xfrm>
            <a:off x="67056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51" name="object 251"/>
          <p:cNvSpPr txBox="1"/>
          <p:nvPr/>
        </p:nvSpPr>
        <p:spPr>
          <a:xfrm>
            <a:off x="70104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52" name="object 252"/>
          <p:cNvSpPr txBox="1"/>
          <p:nvPr/>
        </p:nvSpPr>
        <p:spPr>
          <a:xfrm>
            <a:off x="73152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53" name="object 253"/>
          <p:cNvSpPr txBox="1"/>
          <p:nvPr/>
        </p:nvSpPr>
        <p:spPr>
          <a:xfrm>
            <a:off x="76200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54" name="object 254"/>
          <p:cNvSpPr txBox="1"/>
          <p:nvPr/>
        </p:nvSpPr>
        <p:spPr>
          <a:xfrm>
            <a:off x="79248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55" name="object 255"/>
          <p:cNvSpPr txBox="1"/>
          <p:nvPr/>
        </p:nvSpPr>
        <p:spPr>
          <a:xfrm>
            <a:off x="82296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56" name="object 256"/>
          <p:cNvSpPr txBox="1"/>
          <p:nvPr/>
        </p:nvSpPr>
        <p:spPr>
          <a:xfrm>
            <a:off x="85344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57" name="object 257"/>
          <p:cNvSpPr txBox="1"/>
          <p:nvPr/>
        </p:nvSpPr>
        <p:spPr>
          <a:xfrm>
            <a:off x="88392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58" name="object 258"/>
          <p:cNvSpPr txBox="1"/>
          <p:nvPr/>
        </p:nvSpPr>
        <p:spPr>
          <a:xfrm>
            <a:off x="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59" name="object 259"/>
          <p:cNvSpPr txBox="1"/>
          <p:nvPr/>
        </p:nvSpPr>
        <p:spPr>
          <a:xfrm>
            <a:off x="3048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60" name="object 260"/>
          <p:cNvSpPr txBox="1"/>
          <p:nvPr/>
        </p:nvSpPr>
        <p:spPr>
          <a:xfrm>
            <a:off x="6096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61" name="object 261"/>
          <p:cNvSpPr txBox="1"/>
          <p:nvPr/>
        </p:nvSpPr>
        <p:spPr>
          <a:xfrm>
            <a:off x="9144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62" name="object 262"/>
          <p:cNvSpPr txBox="1"/>
          <p:nvPr/>
        </p:nvSpPr>
        <p:spPr>
          <a:xfrm>
            <a:off x="12192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63" name="object 263"/>
          <p:cNvSpPr txBox="1"/>
          <p:nvPr/>
        </p:nvSpPr>
        <p:spPr>
          <a:xfrm>
            <a:off x="15240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64" name="object 264"/>
          <p:cNvSpPr txBox="1"/>
          <p:nvPr/>
        </p:nvSpPr>
        <p:spPr>
          <a:xfrm>
            <a:off x="18288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65" name="object 265"/>
          <p:cNvSpPr txBox="1"/>
          <p:nvPr/>
        </p:nvSpPr>
        <p:spPr>
          <a:xfrm>
            <a:off x="21336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66" name="object 266"/>
          <p:cNvSpPr txBox="1"/>
          <p:nvPr/>
        </p:nvSpPr>
        <p:spPr>
          <a:xfrm>
            <a:off x="24384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67" name="object 267"/>
          <p:cNvSpPr txBox="1"/>
          <p:nvPr/>
        </p:nvSpPr>
        <p:spPr>
          <a:xfrm>
            <a:off x="27432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68" name="object 268"/>
          <p:cNvSpPr txBox="1"/>
          <p:nvPr/>
        </p:nvSpPr>
        <p:spPr>
          <a:xfrm>
            <a:off x="30480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69" name="object 269"/>
          <p:cNvSpPr txBox="1"/>
          <p:nvPr/>
        </p:nvSpPr>
        <p:spPr>
          <a:xfrm>
            <a:off x="33528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70" name="object 270"/>
          <p:cNvSpPr txBox="1"/>
          <p:nvPr/>
        </p:nvSpPr>
        <p:spPr>
          <a:xfrm>
            <a:off x="36576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71" name="object 271"/>
          <p:cNvSpPr txBox="1"/>
          <p:nvPr/>
        </p:nvSpPr>
        <p:spPr>
          <a:xfrm>
            <a:off x="39624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72" name="object 272"/>
          <p:cNvSpPr txBox="1"/>
          <p:nvPr/>
        </p:nvSpPr>
        <p:spPr>
          <a:xfrm>
            <a:off x="42672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73" name="object 273"/>
          <p:cNvSpPr txBox="1"/>
          <p:nvPr/>
        </p:nvSpPr>
        <p:spPr>
          <a:xfrm>
            <a:off x="45720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74" name="object 274"/>
          <p:cNvSpPr txBox="1"/>
          <p:nvPr/>
        </p:nvSpPr>
        <p:spPr>
          <a:xfrm>
            <a:off x="48768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75" name="object 275"/>
          <p:cNvSpPr txBox="1"/>
          <p:nvPr/>
        </p:nvSpPr>
        <p:spPr>
          <a:xfrm>
            <a:off x="51816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76" name="object 276"/>
          <p:cNvSpPr txBox="1"/>
          <p:nvPr/>
        </p:nvSpPr>
        <p:spPr>
          <a:xfrm>
            <a:off x="54864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77" name="object 277"/>
          <p:cNvSpPr txBox="1"/>
          <p:nvPr/>
        </p:nvSpPr>
        <p:spPr>
          <a:xfrm>
            <a:off x="57912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78" name="object 278"/>
          <p:cNvSpPr txBox="1"/>
          <p:nvPr/>
        </p:nvSpPr>
        <p:spPr>
          <a:xfrm>
            <a:off x="60960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79" name="object 279"/>
          <p:cNvSpPr txBox="1"/>
          <p:nvPr/>
        </p:nvSpPr>
        <p:spPr>
          <a:xfrm>
            <a:off x="64008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80" name="object 280"/>
          <p:cNvSpPr txBox="1"/>
          <p:nvPr/>
        </p:nvSpPr>
        <p:spPr>
          <a:xfrm>
            <a:off x="67056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81" name="object 281"/>
          <p:cNvSpPr txBox="1"/>
          <p:nvPr/>
        </p:nvSpPr>
        <p:spPr>
          <a:xfrm>
            <a:off x="70104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82" name="object 282"/>
          <p:cNvSpPr txBox="1"/>
          <p:nvPr/>
        </p:nvSpPr>
        <p:spPr>
          <a:xfrm>
            <a:off x="73152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83" name="object 283"/>
          <p:cNvSpPr txBox="1"/>
          <p:nvPr/>
        </p:nvSpPr>
        <p:spPr>
          <a:xfrm>
            <a:off x="76200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84" name="object 284"/>
          <p:cNvSpPr txBox="1"/>
          <p:nvPr/>
        </p:nvSpPr>
        <p:spPr>
          <a:xfrm>
            <a:off x="79248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85" name="object 285"/>
          <p:cNvSpPr txBox="1"/>
          <p:nvPr/>
        </p:nvSpPr>
        <p:spPr>
          <a:xfrm>
            <a:off x="82296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86" name="object 286"/>
          <p:cNvSpPr txBox="1"/>
          <p:nvPr/>
        </p:nvSpPr>
        <p:spPr>
          <a:xfrm>
            <a:off x="85344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87" name="object 287"/>
          <p:cNvSpPr txBox="1"/>
          <p:nvPr/>
        </p:nvSpPr>
        <p:spPr>
          <a:xfrm>
            <a:off x="88392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88" name="object 288"/>
          <p:cNvSpPr txBox="1"/>
          <p:nvPr/>
        </p:nvSpPr>
        <p:spPr>
          <a:xfrm>
            <a:off x="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89" name="object 289"/>
          <p:cNvSpPr txBox="1"/>
          <p:nvPr/>
        </p:nvSpPr>
        <p:spPr>
          <a:xfrm>
            <a:off x="3048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90" name="object 290"/>
          <p:cNvSpPr txBox="1"/>
          <p:nvPr/>
        </p:nvSpPr>
        <p:spPr>
          <a:xfrm>
            <a:off x="6096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91" name="object 291"/>
          <p:cNvSpPr txBox="1"/>
          <p:nvPr/>
        </p:nvSpPr>
        <p:spPr>
          <a:xfrm>
            <a:off x="9144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92" name="object 292"/>
          <p:cNvSpPr txBox="1"/>
          <p:nvPr/>
        </p:nvSpPr>
        <p:spPr>
          <a:xfrm>
            <a:off x="12192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93" name="object 293"/>
          <p:cNvSpPr txBox="1"/>
          <p:nvPr/>
        </p:nvSpPr>
        <p:spPr>
          <a:xfrm>
            <a:off x="15240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94" name="object 294"/>
          <p:cNvSpPr txBox="1"/>
          <p:nvPr/>
        </p:nvSpPr>
        <p:spPr>
          <a:xfrm>
            <a:off x="18288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95" name="object 295"/>
          <p:cNvSpPr txBox="1"/>
          <p:nvPr/>
        </p:nvSpPr>
        <p:spPr>
          <a:xfrm>
            <a:off x="21336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96" name="object 296"/>
          <p:cNvSpPr txBox="1"/>
          <p:nvPr/>
        </p:nvSpPr>
        <p:spPr>
          <a:xfrm>
            <a:off x="24384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97" name="object 297"/>
          <p:cNvSpPr txBox="1"/>
          <p:nvPr/>
        </p:nvSpPr>
        <p:spPr>
          <a:xfrm>
            <a:off x="27432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98" name="object 298"/>
          <p:cNvSpPr txBox="1"/>
          <p:nvPr/>
        </p:nvSpPr>
        <p:spPr>
          <a:xfrm>
            <a:off x="30480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99" name="object 299"/>
          <p:cNvSpPr txBox="1"/>
          <p:nvPr/>
        </p:nvSpPr>
        <p:spPr>
          <a:xfrm>
            <a:off x="33528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00" name="object 300"/>
          <p:cNvSpPr txBox="1"/>
          <p:nvPr/>
        </p:nvSpPr>
        <p:spPr>
          <a:xfrm>
            <a:off x="36576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01" name="object 301"/>
          <p:cNvSpPr txBox="1"/>
          <p:nvPr/>
        </p:nvSpPr>
        <p:spPr>
          <a:xfrm>
            <a:off x="39624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02" name="object 302"/>
          <p:cNvSpPr txBox="1"/>
          <p:nvPr/>
        </p:nvSpPr>
        <p:spPr>
          <a:xfrm>
            <a:off x="42672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03" name="object 303"/>
          <p:cNvSpPr txBox="1"/>
          <p:nvPr/>
        </p:nvSpPr>
        <p:spPr>
          <a:xfrm>
            <a:off x="45720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04" name="object 304"/>
          <p:cNvSpPr txBox="1"/>
          <p:nvPr/>
        </p:nvSpPr>
        <p:spPr>
          <a:xfrm>
            <a:off x="48768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05" name="object 305"/>
          <p:cNvSpPr txBox="1"/>
          <p:nvPr/>
        </p:nvSpPr>
        <p:spPr>
          <a:xfrm>
            <a:off x="51816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06" name="object 306"/>
          <p:cNvSpPr txBox="1"/>
          <p:nvPr/>
        </p:nvSpPr>
        <p:spPr>
          <a:xfrm>
            <a:off x="54864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07" name="object 307"/>
          <p:cNvSpPr txBox="1"/>
          <p:nvPr/>
        </p:nvSpPr>
        <p:spPr>
          <a:xfrm>
            <a:off x="57912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08" name="object 308"/>
          <p:cNvSpPr txBox="1"/>
          <p:nvPr/>
        </p:nvSpPr>
        <p:spPr>
          <a:xfrm>
            <a:off x="60960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09" name="object 309"/>
          <p:cNvSpPr txBox="1"/>
          <p:nvPr/>
        </p:nvSpPr>
        <p:spPr>
          <a:xfrm>
            <a:off x="64008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10" name="object 310"/>
          <p:cNvSpPr txBox="1"/>
          <p:nvPr/>
        </p:nvSpPr>
        <p:spPr>
          <a:xfrm>
            <a:off x="67056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11" name="object 311"/>
          <p:cNvSpPr txBox="1"/>
          <p:nvPr/>
        </p:nvSpPr>
        <p:spPr>
          <a:xfrm>
            <a:off x="70104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12" name="object 312"/>
          <p:cNvSpPr txBox="1"/>
          <p:nvPr/>
        </p:nvSpPr>
        <p:spPr>
          <a:xfrm>
            <a:off x="73152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13" name="object 313"/>
          <p:cNvSpPr txBox="1"/>
          <p:nvPr/>
        </p:nvSpPr>
        <p:spPr>
          <a:xfrm>
            <a:off x="76200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14" name="object 314"/>
          <p:cNvSpPr txBox="1"/>
          <p:nvPr/>
        </p:nvSpPr>
        <p:spPr>
          <a:xfrm>
            <a:off x="79248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15" name="object 315"/>
          <p:cNvSpPr txBox="1"/>
          <p:nvPr/>
        </p:nvSpPr>
        <p:spPr>
          <a:xfrm>
            <a:off x="82296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16" name="object 316"/>
          <p:cNvSpPr txBox="1"/>
          <p:nvPr/>
        </p:nvSpPr>
        <p:spPr>
          <a:xfrm>
            <a:off x="85344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17" name="object 317"/>
          <p:cNvSpPr txBox="1"/>
          <p:nvPr/>
        </p:nvSpPr>
        <p:spPr>
          <a:xfrm>
            <a:off x="88392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18" name="object 318"/>
          <p:cNvSpPr txBox="1"/>
          <p:nvPr/>
        </p:nvSpPr>
        <p:spPr>
          <a:xfrm>
            <a:off x="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19" name="object 319"/>
          <p:cNvSpPr txBox="1"/>
          <p:nvPr/>
        </p:nvSpPr>
        <p:spPr>
          <a:xfrm>
            <a:off x="3048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20" name="object 320"/>
          <p:cNvSpPr txBox="1"/>
          <p:nvPr/>
        </p:nvSpPr>
        <p:spPr>
          <a:xfrm>
            <a:off x="6096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21" name="object 321"/>
          <p:cNvSpPr txBox="1"/>
          <p:nvPr/>
        </p:nvSpPr>
        <p:spPr>
          <a:xfrm>
            <a:off x="9144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22" name="object 322"/>
          <p:cNvSpPr txBox="1"/>
          <p:nvPr/>
        </p:nvSpPr>
        <p:spPr>
          <a:xfrm>
            <a:off x="12192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23" name="object 323"/>
          <p:cNvSpPr txBox="1"/>
          <p:nvPr/>
        </p:nvSpPr>
        <p:spPr>
          <a:xfrm>
            <a:off x="15240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24" name="object 324"/>
          <p:cNvSpPr txBox="1"/>
          <p:nvPr/>
        </p:nvSpPr>
        <p:spPr>
          <a:xfrm>
            <a:off x="18288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25" name="object 325"/>
          <p:cNvSpPr txBox="1"/>
          <p:nvPr/>
        </p:nvSpPr>
        <p:spPr>
          <a:xfrm>
            <a:off x="21336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26" name="object 326"/>
          <p:cNvSpPr txBox="1"/>
          <p:nvPr/>
        </p:nvSpPr>
        <p:spPr>
          <a:xfrm>
            <a:off x="24384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27" name="object 327"/>
          <p:cNvSpPr txBox="1"/>
          <p:nvPr/>
        </p:nvSpPr>
        <p:spPr>
          <a:xfrm>
            <a:off x="27432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28" name="object 328"/>
          <p:cNvSpPr txBox="1"/>
          <p:nvPr/>
        </p:nvSpPr>
        <p:spPr>
          <a:xfrm>
            <a:off x="30480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29" name="object 329"/>
          <p:cNvSpPr txBox="1"/>
          <p:nvPr/>
        </p:nvSpPr>
        <p:spPr>
          <a:xfrm>
            <a:off x="33528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30" name="object 330"/>
          <p:cNvSpPr txBox="1"/>
          <p:nvPr/>
        </p:nvSpPr>
        <p:spPr>
          <a:xfrm>
            <a:off x="36576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31" name="object 331"/>
          <p:cNvSpPr txBox="1"/>
          <p:nvPr/>
        </p:nvSpPr>
        <p:spPr>
          <a:xfrm>
            <a:off x="39624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32" name="object 332"/>
          <p:cNvSpPr txBox="1"/>
          <p:nvPr/>
        </p:nvSpPr>
        <p:spPr>
          <a:xfrm>
            <a:off x="42672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33" name="object 333"/>
          <p:cNvSpPr txBox="1"/>
          <p:nvPr/>
        </p:nvSpPr>
        <p:spPr>
          <a:xfrm>
            <a:off x="45720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34" name="object 334"/>
          <p:cNvSpPr txBox="1"/>
          <p:nvPr/>
        </p:nvSpPr>
        <p:spPr>
          <a:xfrm>
            <a:off x="48768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35" name="object 335"/>
          <p:cNvSpPr txBox="1"/>
          <p:nvPr/>
        </p:nvSpPr>
        <p:spPr>
          <a:xfrm>
            <a:off x="51816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36" name="object 336"/>
          <p:cNvSpPr txBox="1"/>
          <p:nvPr/>
        </p:nvSpPr>
        <p:spPr>
          <a:xfrm>
            <a:off x="54864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37" name="object 337"/>
          <p:cNvSpPr txBox="1"/>
          <p:nvPr/>
        </p:nvSpPr>
        <p:spPr>
          <a:xfrm>
            <a:off x="57912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38" name="object 338"/>
          <p:cNvSpPr txBox="1"/>
          <p:nvPr/>
        </p:nvSpPr>
        <p:spPr>
          <a:xfrm>
            <a:off x="60960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39" name="object 339"/>
          <p:cNvSpPr txBox="1"/>
          <p:nvPr/>
        </p:nvSpPr>
        <p:spPr>
          <a:xfrm>
            <a:off x="64008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40" name="object 340"/>
          <p:cNvSpPr txBox="1"/>
          <p:nvPr/>
        </p:nvSpPr>
        <p:spPr>
          <a:xfrm>
            <a:off x="67056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41" name="object 341"/>
          <p:cNvSpPr txBox="1"/>
          <p:nvPr/>
        </p:nvSpPr>
        <p:spPr>
          <a:xfrm>
            <a:off x="70104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42" name="object 342"/>
          <p:cNvSpPr txBox="1"/>
          <p:nvPr/>
        </p:nvSpPr>
        <p:spPr>
          <a:xfrm>
            <a:off x="73152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43" name="object 343"/>
          <p:cNvSpPr txBox="1"/>
          <p:nvPr/>
        </p:nvSpPr>
        <p:spPr>
          <a:xfrm>
            <a:off x="76200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44" name="object 344"/>
          <p:cNvSpPr txBox="1"/>
          <p:nvPr/>
        </p:nvSpPr>
        <p:spPr>
          <a:xfrm>
            <a:off x="79248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45" name="object 345"/>
          <p:cNvSpPr txBox="1"/>
          <p:nvPr/>
        </p:nvSpPr>
        <p:spPr>
          <a:xfrm>
            <a:off x="82296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46" name="object 346"/>
          <p:cNvSpPr txBox="1"/>
          <p:nvPr/>
        </p:nvSpPr>
        <p:spPr>
          <a:xfrm>
            <a:off x="85344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47" name="object 347"/>
          <p:cNvSpPr txBox="1"/>
          <p:nvPr/>
        </p:nvSpPr>
        <p:spPr>
          <a:xfrm>
            <a:off x="88392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48" name="object 348"/>
          <p:cNvSpPr txBox="1"/>
          <p:nvPr/>
        </p:nvSpPr>
        <p:spPr>
          <a:xfrm>
            <a:off x="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49" name="object 349"/>
          <p:cNvSpPr txBox="1"/>
          <p:nvPr/>
        </p:nvSpPr>
        <p:spPr>
          <a:xfrm>
            <a:off x="3048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50" name="object 350"/>
          <p:cNvSpPr txBox="1"/>
          <p:nvPr/>
        </p:nvSpPr>
        <p:spPr>
          <a:xfrm>
            <a:off x="6096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51" name="object 351"/>
          <p:cNvSpPr txBox="1"/>
          <p:nvPr/>
        </p:nvSpPr>
        <p:spPr>
          <a:xfrm>
            <a:off x="9144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52" name="object 352"/>
          <p:cNvSpPr txBox="1"/>
          <p:nvPr/>
        </p:nvSpPr>
        <p:spPr>
          <a:xfrm>
            <a:off x="12192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53" name="object 353"/>
          <p:cNvSpPr txBox="1"/>
          <p:nvPr/>
        </p:nvSpPr>
        <p:spPr>
          <a:xfrm>
            <a:off x="15240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54" name="object 354"/>
          <p:cNvSpPr txBox="1"/>
          <p:nvPr/>
        </p:nvSpPr>
        <p:spPr>
          <a:xfrm>
            <a:off x="18288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55" name="object 355"/>
          <p:cNvSpPr txBox="1"/>
          <p:nvPr/>
        </p:nvSpPr>
        <p:spPr>
          <a:xfrm>
            <a:off x="21336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56" name="object 356"/>
          <p:cNvSpPr txBox="1"/>
          <p:nvPr/>
        </p:nvSpPr>
        <p:spPr>
          <a:xfrm>
            <a:off x="24384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57" name="object 357"/>
          <p:cNvSpPr txBox="1"/>
          <p:nvPr/>
        </p:nvSpPr>
        <p:spPr>
          <a:xfrm>
            <a:off x="27432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58" name="object 358"/>
          <p:cNvSpPr txBox="1"/>
          <p:nvPr/>
        </p:nvSpPr>
        <p:spPr>
          <a:xfrm>
            <a:off x="30480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59" name="object 359"/>
          <p:cNvSpPr txBox="1"/>
          <p:nvPr/>
        </p:nvSpPr>
        <p:spPr>
          <a:xfrm>
            <a:off x="33528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60" name="object 360"/>
          <p:cNvSpPr txBox="1"/>
          <p:nvPr/>
        </p:nvSpPr>
        <p:spPr>
          <a:xfrm>
            <a:off x="36576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61" name="object 361"/>
          <p:cNvSpPr txBox="1"/>
          <p:nvPr/>
        </p:nvSpPr>
        <p:spPr>
          <a:xfrm>
            <a:off x="39624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62" name="object 362"/>
          <p:cNvSpPr txBox="1"/>
          <p:nvPr/>
        </p:nvSpPr>
        <p:spPr>
          <a:xfrm>
            <a:off x="42672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63" name="object 363"/>
          <p:cNvSpPr txBox="1"/>
          <p:nvPr/>
        </p:nvSpPr>
        <p:spPr>
          <a:xfrm>
            <a:off x="45720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64" name="object 364"/>
          <p:cNvSpPr txBox="1"/>
          <p:nvPr/>
        </p:nvSpPr>
        <p:spPr>
          <a:xfrm>
            <a:off x="48768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65" name="object 365"/>
          <p:cNvSpPr txBox="1"/>
          <p:nvPr/>
        </p:nvSpPr>
        <p:spPr>
          <a:xfrm>
            <a:off x="51816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66" name="object 366"/>
          <p:cNvSpPr txBox="1"/>
          <p:nvPr/>
        </p:nvSpPr>
        <p:spPr>
          <a:xfrm>
            <a:off x="54864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67" name="object 367"/>
          <p:cNvSpPr txBox="1"/>
          <p:nvPr/>
        </p:nvSpPr>
        <p:spPr>
          <a:xfrm>
            <a:off x="57912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68" name="object 368"/>
          <p:cNvSpPr txBox="1"/>
          <p:nvPr/>
        </p:nvSpPr>
        <p:spPr>
          <a:xfrm>
            <a:off x="60960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69" name="object 369"/>
          <p:cNvSpPr txBox="1"/>
          <p:nvPr/>
        </p:nvSpPr>
        <p:spPr>
          <a:xfrm>
            <a:off x="64008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70" name="object 370"/>
          <p:cNvSpPr txBox="1"/>
          <p:nvPr/>
        </p:nvSpPr>
        <p:spPr>
          <a:xfrm>
            <a:off x="67056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71" name="object 371"/>
          <p:cNvSpPr txBox="1"/>
          <p:nvPr/>
        </p:nvSpPr>
        <p:spPr>
          <a:xfrm>
            <a:off x="70104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72" name="object 372"/>
          <p:cNvSpPr txBox="1"/>
          <p:nvPr/>
        </p:nvSpPr>
        <p:spPr>
          <a:xfrm>
            <a:off x="73152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73" name="object 373"/>
          <p:cNvSpPr txBox="1"/>
          <p:nvPr/>
        </p:nvSpPr>
        <p:spPr>
          <a:xfrm>
            <a:off x="76200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74" name="object 374"/>
          <p:cNvSpPr txBox="1"/>
          <p:nvPr/>
        </p:nvSpPr>
        <p:spPr>
          <a:xfrm>
            <a:off x="79248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75" name="object 375"/>
          <p:cNvSpPr txBox="1"/>
          <p:nvPr/>
        </p:nvSpPr>
        <p:spPr>
          <a:xfrm>
            <a:off x="82296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76" name="object 376"/>
          <p:cNvSpPr txBox="1"/>
          <p:nvPr/>
        </p:nvSpPr>
        <p:spPr>
          <a:xfrm>
            <a:off x="85344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77" name="object 377"/>
          <p:cNvSpPr txBox="1"/>
          <p:nvPr/>
        </p:nvSpPr>
        <p:spPr>
          <a:xfrm>
            <a:off x="88392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78" name="object 378"/>
          <p:cNvSpPr txBox="1"/>
          <p:nvPr/>
        </p:nvSpPr>
        <p:spPr>
          <a:xfrm>
            <a:off x="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79" name="object 379"/>
          <p:cNvSpPr txBox="1"/>
          <p:nvPr/>
        </p:nvSpPr>
        <p:spPr>
          <a:xfrm>
            <a:off x="3048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80" name="object 380"/>
          <p:cNvSpPr txBox="1"/>
          <p:nvPr/>
        </p:nvSpPr>
        <p:spPr>
          <a:xfrm>
            <a:off x="6096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81" name="object 381"/>
          <p:cNvSpPr txBox="1"/>
          <p:nvPr/>
        </p:nvSpPr>
        <p:spPr>
          <a:xfrm>
            <a:off x="9144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82" name="object 382"/>
          <p:cNvSpPr txBox="1"/>
          <p:nvPr/>
        </p:nvSpPr>
        <p:spPr>
          <a:xfrm>
            <a:off x="12192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83" name="object 383"/>
          <p:cNvSpPr txBox="1"/>
          <p:nvPr/>
        </p:nvSpPr>
        <p:spPr>
          <a:xfrm>
            <a:off x="15240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84" name="object 384"/>
          <p:cNvSpPr txBox="1"/>
          <p:nvPr/>
        </p:nvSpPr>
        <p:spPr>
          <a:xfrm>
            <a:off x="18288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85" name="object 385"/>
          <p:cNvSpPr txBox="1"/>
          <p:nvPr/>
        </p:nvSpPr>
        <p:spPr>
          <a:xfrm>
            <a:off x="21336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86" name="object 386"/>
          <p:cNvSpPr txBox="1"/>
          <p:nvPr/>
        </p:nvSpPr>
        <p:spPr>
          <a:xfrm>
            <a:off x="24384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87" name="object 387"/>
          <p:cNvSpPr txBox="1"/>
          <p:nvPr/>
        </p:nvSpPr>
        <p:spPr>
          <a:xfrm>
            <a:off x="27432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88" name="object 388"/>
          <p:cNvSpPr txBox="1"/>
          <p:nvPr/>
        </p:nvSpPr>
        <p:spPr>
          <a:xfrm>
            <a:off x="30480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89" name="object 389"/>
          <p:cNvSpPr txBox="1"/>
          <p:nvPr/>
        </p:nvSpPr>
        <p:spPr>
          <a:xfrm>
            <a:off x="33528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90" name="object 390"/>
          <p:cNvSpPr txBox="1"/>
          <p:nvPr/>
        </p:nvSpPr>
        <p:spPr>
          <a:xfrm>
            <a:off x="36576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91" name="object 391"/>
          <p:cNvSpPr txBox="1"/>
          <p:nvPr/>
        </p:nvSpPr>
        <p:spPr>
          <a:xfrm>
            <a:off x="39624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92" name="object 392"/>
          <p:cNvSpPr txBox="1"/>
          <p:nvPr/>
        </p:nvSpPr>
        <p:spPr>
          <a:xfrm>
            <a:off x="42672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93" name="object 393"/>
          <p:cNvSpPr txBox="1"/>
          <p:nvPr/>
        </p:nvSpPr>
        <p:spPr>
          <a:xfrm>
            <a:off x="4572000" y="3048000"/>
            <a:ext cx="380086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1610"/>
              </a:lnSpc>
              <a:spcBef>
                <a:spcPts val="80"/>
              </a:spcBef>
            </a:pPr>
            <a:r>
              <a:rPr sz="3600" spc="-4" baseline="4831" dirty="0" smtClean="0">
                <a:solidFill>
                  <a:srgbClr val="CC0000"/>
                </a:solidFill>
                <a:latin typeface="Arial"/>
                <a:cs typeface="Arial"/>
              </a:rPr>
              <a:t>a</a:t>
            </a:r>
            <a:r>
              <a:rPr sz="3600" spc="9" baseline="4831" dirty="0" smtClean="0">
                <a:solidFill>
                  <a:srgbClr val="CC0000"/>
                </a:solidFill>
                <a:latin typeface="Arial"/>
                <a:cs typeface="Arial"/>
              </a:rPr>
              <a:t>t</a:t>
            </a:r>
            <a:r>
              <a:rPr sz="3600" spc="0" baseline="4831" dirty="0" smtClean="0">
                <a:solidFill>
                  <a:srgbClr val="CC0000"/>
                </a:solidFill>
                <a:latin typeface="Arial"/>
                <a:cs typeface="Arial"/>
              </a:rPr>
              <a:t>i</a:t>
            </a:r>
            <a:endParaRPr sz="2400">
              <a:latin typeface="Arial"/>
              <a:cs typeface="Arial"/>
            </a:endParaRPr>
          </a:p>
        </p:txBody>
      </p:sp>
      <p:sp>
        <p:nvSpPr>
          <p:cNvPr id="394" name="object 394"/>
          <p:cNvSpPr txBox="1"/>
          <p:nvPr/>
        </p:nvSpPr>
        <p:spPr>
          <a:xfrm>
            <a:off x="4876800" y="30480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3810">
              <a:lnSpc>
                <a:spcPts val="1610"/>
              </a:lnSpc>
              <a:spcBef>
                <a:spcPts val="80"/>
              </a:spcBef>
            </a:pPr>
            <a:r>
              <a:rPr sz="3600" spc="0" baseline="4831" dirty="0" smtClean="0">
                <a:solidFill>
                  <a:srgbClr val="CC0000"/>
                </a:solidFill>
                <a:latin typeface="Arial"/>
                <a:cs typeface="Arial"/>
              </a:rPr>
              <a:t>n</a:t>
            </a:r>
            <a:endParaRPr sz="2400">
              <a:latin typeface="Arial"/>
              <a:cs typeface="Arial"/>
            </a:endParaRPr>
          </a:p>
        </p:txBody>
      </p:sp>
      <p:sp>
        <p:nvSpPr>
          <p:cNvPr id="395" name="object 395"/>
          <p:cNvSpPr txBox="1"/>
          <p:nvPr/>
        </p:nvSpPr>
        <p:spPr>
          <a:xfrm>
            <a:off x="51816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96" name="object 396"/>
          <p:cNvSpPr txBox="1"/>
          <p:nvPr/>
        </p:nvSpPr>
        <p:spPr>
          <a:xfrm>
            <a:off x="54864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97" name="object 397"/>
          <p:cNvSpPr txBox="1"/>
          <p:nvPr/>
        </p:nvSpPr>
        <p:spPr>
          <a:xfrm>
            <a:off x="57912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98" name="object 398"/>
          <p:cNvSpPr txBox="1"/>
          <p:nvPr/>
        </p:nvSpPr>
        <p:spPr>
          <a:xfrm>
            <a:off x="60960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99" name="object 399"/>
          <p:cNvSpPr txBox="1"/>
          <p:nvPr/>
        </p:nvSpPr>
        <p:spPr>
          <a:xfrm>
            <a:off x="64008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00" name="object 400"/>
          <p:cNvSpPr txBox="1"/>
          <p:nvPr/>
        </p:nvSpPr>
        <p:spPr>
          <a:xfrm>
            <a:off x="67056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01" name="object 401"/>
          <p:cNvSpPr txBox="1"/>
          <p:nvPr/>
        </p:nvSpPr>
        <p:spPr>
          <a:xfrm>
            <a:off x="70104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02" name="object 402"/>
          <p:cNvSpPr txBox="1"/>
          <p:nvPr/>
        </p:nvSpPr>
        <p:spPr>
          <a:xfrm>
            <a:off x="73152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03" name="object 403"/>
          <p:cNvSpPr txBox="1"/>
          <p:nvPr/>
        </p:nvSpPr>
        <p:spPr>
          <a:xfrm>
            <a:off x="7620000" y="30480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3200">
              <a:lnSpc>
                <a:spcPts val="1610"/>
              </a:lnSpc>
              <a:spcBef>
                <a:spcPts val="80"/>
              </a:spcBef>
            </a:pPr>
            <a:r>
              <a:rPr sz="3600" spc="0" baseline="4831" dirty="0" smtClean="0">
                <a:solidFill>
                  <a:srgbClr val="CC0000"/>
                </a:solidFill>
                <a:latin typeface="Arial"/>
                <a:cs typeface="Arial"/>
              </a:rPr>
              <a:t>o</a:t>
            </a:r>
            <a:endParaRPr sz="2400">
              <a:latin typeface="Arial"/>
              <a:cs typeface="Arial"/>
            </a:endParaRPr>
          </a:p>
        </p:txBody>
      </p:sp>
      <p:sp>
        <p:nvSpPr>
          <p:cNvPr id="404" name="object 404"/>
          <p:cNvSpPr txBox="1"/>
          <p:nvPr/>
        </p:nvSpPr>
        <p:spPr>
          <a:xfrm>
            <a:off x="79248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05" name="object 405"/>
          <p:cNvSpPr txBox="1"/>
          <p:nvPr/>
        </p:nvSpPr>
        <p:spPr>
          <a:xfrm>
            <a:off x="8229600" y="30480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1610"/>
              </a:lnSpc>
              <a:spcBef>
                <a:spcPts val="80"/>
              </a:spcBef>
            </a:pPr>
            <a:r>
              <a:rPr sz="3600" spc="0" baseline="4831" dirty="0" smtClean="0">
                <a:solidFill>
                  <a:srgbClr val="CC0000"/>
                </a:solidFill>
                <a:latin typeface="Arial"/>
                <a:cs typeface="Arial"/>
              </a:rPr>
              <a:t>s</a:t>
            </a:r>
            <a:endParaRPr sz="2400">
              <a:latin typeface="Arial"/>
              <a:cs typeface="Arial"/>
            </a:endParaRPr>
          </a:p>
        </p:txBody>
      </p:sp>
      <p:sp>
        <p:nvSpPr>
          <p:cNvPr id="406" name="object 406"/>
          <p:cNvSpPr txBox="1"/>
          <p:nvPr/>
        </p:nvSpPr>
        <p:spPr>
          <a:xfrm>
            <a:off x="85344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07" name="object 407"/>
          <p:cNvSpPr txBox="1"/>
          <p:nvPr/>
        </p:nvSpPr>
        <p:spPr>
          <a:xfrm>
            <a:off x="88392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08" name="object 408"/>
          <p:cNvSpPr txBox="1"/>
          <p:nvPr/>
        </p:nvSpPr>
        <p:spPr>
          <a:xfrm>
            <a:off x="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09" name="object 409"/>
          <p:cNvSpPr txBox="1"/>
          <p:nvPr/>
        </p:nvSpPr>
        <p:spPr>
          <a:xfrm>
            <a:off x="3048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10" name="object 410"/>
          <p:cNvSpPr txBox="1"/>
          <p:nvPr/>
        </p:nvSpPr>
        <p:spPr>
          <a:xfrm>
            <a:off x="6096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11" name="object 411"/>
          <p:cNvSpPr txBox="1"/>
          <p:nvPr/>
        </p:nvSpPr>
        <p:spPr>
          <a:xfrm>
            <a:off x="9144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12" name="object 412"/>
          <p:cNvSpPr txBox="1"/>
          <p:nvPr/>
        </p:nvSpPr>
        <p:spPr>
          <a:xfrm>
            <a:off x="12192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13" name="object 413"/>
          <p:cNvSpPr txBox="1"/>
          <p:nvPr/>
        </p:nvSpPr>
        <p:spPr>
          <a:xfrm>
            <a:off x="15240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14" name="object 414"/>
          <p:cNvSpPr txBox="1"/>
          <p:nvPr/>
        </p:nvSpPr>
        <p:spPr>
          <a:xfrm>
            <a:off x="18288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15" name="object 415"/>
          <p:cNvSpPr txBox="1"/>
          <p:nvPr/>
        </p:nvSpPr>
        <p:spPr>
          <a:xfrm>
            <a:off x="21336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16" name="object 416"/>
          <p:cNvSpPr txBox="1"/>
          <p:nvPr/>
        </p:nvSpPr>
        <p:spPr>
          <a:xfrm>
            <a:off x="24384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17" name="object 417"/>
          <p:cNvSpPr txBox="1"/>
          <p:nvPr/>
        </p:nvSpPr>
        <p:spPr>
          <a:xfrm>
            <a:off x="27432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18" name="object 418"/>
          <p:cNvSpPr txBox="1"/>
          <p:nvPr/>
        </p:nvSpPr>
        <p:spPr>
          <a:xfrm>
            <a:off x="30480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19" name="object 419"/>
          <p:cNvSpPr txBox="1"/>
          <p:nvPr/>
        </p:nvSpPr>
        <p:spPr>
          <a:xfrm>
            <a:off x="33528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20" name="object 420"/>
          <p:cNvSpPr txBox="1"/>
          <p:nvPr/>
        </p:nvSpPr>
        <p:spPr>
          <a:xfrm>
            <a:off x="36576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21" name="object 421"/>
          <p:cNvSpPr txBox="1"/>
          <p:nvPr/>
        </p:nvSpPr>
        <p:spPr>
          <a:xfrm>
            <a:off x="39624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22" name="object 422"/>
          <p:cNvSpPr txBox="1"/>
          <p:nvPr/>
        </p:nvSpPr>
        <p:spPr>
          <a:xfrm>
            <a:off x="42672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23" name="object 423"/>
          <p:cNvSpPr txBox="1"/>
          <p:nvPr/>
        </p:nvSpPr>
        <p:spPr>
          <a:xfrm>
            <a:off x="45720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24" name="object 424"/>
          <p:cNvSpPr txBox="1"/>
          <p:nvPr/>
        </p:nvSpPr>
        <p:spPr>
          <a:xfrm>
            <a:off x="48768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25" name="object 425"/>
          <p:cNvSpPr txBox="1"/>
          <p:nvPr/>
        </p:nvSpPr>
        <p:spPr>
          <a:xfrm>
            <a:off x="51816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26" name="object 426"/>
          <p:cNvSpPr txBox="1"/>
          <p:nvPr/>
        </p:nvSpPr>
        <p:spPr>
          <a:xfrm>
            <a:off x="5486400" y="3352800"/>
            <a:ext cx="36185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89229">
              <a:lnSpc>
                <a:spcPts val="2400"/>
              </a:lnSpc>
              <a:spcBef>
                <a:spcPts val="120"/>
              </a:spcBef>
            </a:pPr>
            <a:r>
              <a:rPr sz="3600" spc="0" baseline="-1207" dirty="0" smtClean="0">
                <a:solidFill>
                  <a:srgbClr val="CC0000"/>
                </a:solidFill>
                <a:latin typeface="Arial"/>
                <a:cs typeface="Arial"/>
              </a:rPr>
              <a:t>(</a:t>
            </a:r>
            <a:endParaRPr sz="2400">
              <a:latin typeface="Arial"/>
              <a:cs typeface="Arial"/>
            </a:endParaRPr>
          </a:p>
        </p:txBody>
      </p:sp>
      <p:sp>
        <p:nvSpPr>
          <p:cNvPr id="427" name="object 427"/>
          <p:cNvSpPr txBox="1"/>
          <p:nvPr/>
        </p:nvSpPr>
        <p:spPr>
          <a:xfrm>
            <a:off x="5791200" y="33528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2400"/>
              </a:lnSpc>
              <a:spcBef>
                <a:spcPts val="120"/>
              </a:spcBef>
            </a:pPr>
            <a:r>
              <a:rPr sz="3600" spc="0" baseline="-1207" dirty="0" smtClean="0">
                <a:solidFill>
                  <a:srgbClr val="CC0000"/>
                </a:solidFill>
                <a:latin typeface="Arial"/>
                <a:cs typeface="Arial"/>
              </a:rPr>
              <a:t>O</a:t>
            </a:r>
            <a:endParaRPr sz="2400">
              <a:latin typeface="Arial"/>
              <a:cs typeface="Arial"/>
            </a:endParaRPr>
          </a:p>
        </p:txBody>
      </p:sp>
      <p:sp>
        <p:nvSpPr>
          <p:cNvPr id="428" name="object 428"/>
          <p:cNvSpPr txBox="1"/>
          <p:nvPr/>
        </p:nvSpPr>
        <p:spPr>
          <a:xfrm>
            <a:off x="60960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29" name="object 429"/>
          <p:cNvSpPr txBox="1"/>
          <p:nvPr/>
        </p:nvSpPr>
        <p:spPr>
          <a:xfrm>
            <a:off x="64008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30" name="object 430"/>
          <p:cNvSpPr txBox="1"/>
          <p:nvPr/>
        </p:nvSpPr>
        <p:spPr>
          <a:xfrm>
            <a:off x="6705600" y="33528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2400"/>
              </a:lnSpc>
              <a:spcBef>
                <a:spcPts val="120"/>
              </a:spcBef>
            </a:pPr>
            <a:r>
              <a:rPr sz="3600" spc="0" baseline="-1207" dirty="0" smtClean="0">
                <a:solidFill>
                  <a:srgbClr val="CC0000"/>
                </a:solidFill>
                <a:latin typeface="Arial"/>
                <a:cs typeface="Arial"/>
              </a:rPr>
              <a:t>o</a:t>
            </a:r>
            <a:endParaRPr sz="2400">
              <a:latin typeface="Arial"/>
              <a:cs typeface="Arial"/>
            </a:endParaRPr>
          </a:p>
        </p:txBody>
      </p:sp>
      <p:sp>
        <p:nvSpPr>
          <p:cNvPr id="431" name="object 431"/>
          <p:cNvSpPr txBox="1"/>
          <p:nvPr/>
        </p:nvSpPr>
        <p:spPr>
          <a:xfrm>
            <a:off x="70104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32" name="object 432"/>
          <p:cNvSpPr txBox="1"/>
          <p:nvPr/>
        </p:nvSpPr>
        <p:spPr>
          <a:xfrm>
            <a:off x="73152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33" name="object 433"/>
          <p:cNvSpPr txBox="1"/>
          <p:nvPr/>
        </p:nvSpPr>
        <p:spPr>
          <a:xfrm>
            <a:off x="7620000" y="33528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2400"/>
              </a:lnSpc>
              <a:spcBef>
                <a:spcPts val="120"/>
              </a:spcBef>
            </a:pPr>
            <a:r>
              <a:rPr sz="3600" spc="4" baseline="-1207" dirty="0" smtClean="0">
                <a:solidFill>
                  <a:srgbClr val="CC0000"/>
                </a:solidFill>
                <a:latin typeface="Arial"/>
                <a:cs typeface="Arial"/>
              </a:rPr>
              <a:t>t</a:t>
            </a:r>
            <a:r>
              <a:rPr sz="3600" spc="0" baseline="-1207" dirty="0" smtClean="0">
                <a:solidFill>
                  <a:srgbClr val="CC0000"/>
                </a:solidFill>
                <a:latin typeface="Arial"/>
                <a:cs typeface="Arial"/>
              </a:rPr>
              <a:t>o</a:t>
            </a:r>
            <a:endParaRPr sz="2400">
              <a:latin typeface="Arial"/>
              <a:cs typeface="Arial"/>
            </a:endParaRPr>
          </a:p>
        </p:txBody>
      </p:sp>
      <p:sp>
        <p:nvSpPr>
          <p:cNvPr id="434" name="object 434"/>
          <p:cNvSpPr txBox="1"/>
          <p:nvPr/>
        </p:nvSpPr>
        <p:spPr>
          <a:xfrm>
            <a:off x="79248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35" name="object 435"/>
          <p:cNvSpPr txBox="1"/>
          <p:nvPr/>
        </p:nvSpPr>
        <p:spPr>
          <a:xfrm>
            <a:off x="82296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36" name="object 436"/>
          <p:cNvSpPr txBox="1"/>
          <p:nvPr/>
        </p:nvSpPr>
        <p:spPr>
          <a:xfrm>
            <a:off x="85344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37" name="object 437"/>
          <p:cNvSpPr txBox="1"/>
          <p:nvPr/>
        </p:nvSpPr>
        <p:spPr>
          <a:xfrm>
            <a:off x="88392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38" name="object 438"/>
          <p:cNvSpPr txBox="1"/>
          <p:nvPr/>
        </p:nvSpPr>
        <p:spPr>
          <a:xfrm>
            <a:off x="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39" name="object 439"/>
          <p:cNvSpPr txBox="1"/>
          <p:nvPr/>
        </p:nvSpPr>
        <p:spPr>
          <a:xfrm>
            <a:off x="3048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40" name="object 440"/>
          <p:cNvSpPr txBox="1"/>
          <p:nvPr/>
        </p:nvSpPr>
        <p:spPr>
          <a:xfrm>
            <a:off x="6096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41" name="object 441"/>
          <p:cNvSpPr txBox="1"/>
          <p:nvPr/>
        </p:nvSpPr>
        <p:spPr>
          <a:xfrm>
            <a:off x="9144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42" name="object 442"/>
          <p:cNvSpPr txBox="1"/>
          <p:nvPr/>
        </p:nvSpPr>
        <p:spPr>
          <a:xfrm>
            <a:off x="12192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43" name="object 443"/>
          <p:cNvSpPr txBox="1"/>
          <p:nvPr/>
        </p:nvSpPr>
        <p:spPr>
          <a:xfrm>
            <a:off x="15240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44" name="object 444"/>
          <p:cNvSpPr txBox="1"/>
          <p:nvPr/>
        </p:nvSpPr>
        <p:spPr>
          <a:xfrm>
            <a:off x="18288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45" name="object 445"/>
          <p:cNvSpPr txBox="1"/>
          <p:nvPr/>
        </p:nvSpPr>
        <p:spPr>
          <a:xfrm>
            <a:off x="21336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46" name="object 446"/>
          <p:cNvSpPr txBox="1"/>
          <p:nvPr/>
        </p:nvSpPr>
        <p:spPr>
          <a:xfrm>
            <a:off x="24384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47" name="object 447"/>
          <p:cNvSpPr txBox="1"/>
          <p:nvPr/>
        </p:nvSpPr>
        <p:spPr>
          <a:xfrm>
            <a:off x="27432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48" name="object 448"/>
          <p:cNvSpPr txBox="1"/>
          <p:nvPr/>
        </p:nvSpPr>
        <p:spPr>
          <a:xfrm>
            <a:off x="30480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49" name="object 449"/>
          <p:cNvSpPr txBox="1"/>
          <p:nvPr/>
        </p:nvSpPr>
        <p:spPr>
          <a:xfrm>
            <a:off x="33528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50" name="object 450"/>
          <p:cNvSpPr txBox="1"/>
          <p:nvPr/>
        </p:nvSpPr>
        <p:spPr>
          <a:xfrm>
            <a:off x="36576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51" name="object 451"/>
          <p:cNvSpPr txBox="1"/>
          <p:nvPr/>
        </p:nvSpPr>
        <p:spPr>
          <a:xfrm>
            <a:off x="39624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52" name="object 452"/>
          <p:cNvSpPr txBox="1"/>
          <p:nvPr/>
        </p:nvSpPr>
        <p:spPr>
          <a:xfrm>
            <a:off x="42672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53" name="object 453"/>
          <p:cNvSpPr txBox="1"/>
          <p:nvPr/>
        </p:nvSpPr>
        <p:spPr>
          <a:xfrm>
            <a:off x="45720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54" name="object 454"/>
          <p:cNvSpPr txBox="1"/>
          <p:nvPr/>
        </p:nvSpPr>
        <p:spPr>
          <a:xfrm>
            <a:off x="48768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55" name="object 455"/>
          <p:cNvSpPr txBox="1"/>
          <p:nvPr/>
        </p:nvSpPr>
        <p:spPr>
          <a:xfrm>
            <a:off x="51816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56" name="object 456"/>
          <p:cNvSpPr txBox="1"/>
          <p:nvPr/>
        </p:nvSpPr>
        <p:spPr>
          <a:xfrm>
            <a:off x="54864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57" name="object 457"/>
          <p:cNvSpPr txBox="1"/>
          <p:nvPr/>
        </p:nvSpPr>
        <p:spPr>
          <a:xfrm>
            <a:off x="57912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58" name="object 458"/>
          <p:cNvSpPr txBox="1"/>
          <p:nvPr/>
        </p:nvSpPr>
        <p:spPr>
          <a:xfrm>
            <a:off x="60960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59" name="object 459"/>
          <p:cNvSpPr txBox="1"/>
          <p:nvPr/>
        </p:nvSpPr>
        <p:spPr>
          <a:xfrm>
            <a:off x="64008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60" name="object 460"/>
          <p:cNvSpPr txBox="1"/>
          <p:nvPr/>
        </p:nvSpPr>
        <p:spPr>
          <a:xfrm>
            <a:off x="67056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61" name="object 461"/>
          <p:cNvSpPr txBox="1"/>
          <p:nvPr/>
        </p:nvSpPr>
        <p:spPr>
          <a:xfrm>
            <a:off x="70104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62" name="object 462"/>
          <p:cNvSpPr txBox="1"/>
          <p:nvPr/>
        </p:nvSpPr>
        <p:spPr>
          <a:xfrm>
            <a:off x="73152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63" name="object 463"/>
          <p:cNvSpPr txBox="1"/>
          <p:nvPr/>
        </p:nvSpPr>
        <p:spPr>
          <a:xfrm>
            <a:off x="76200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64" name="object 464"/>
          <p:cNvSpPr txBox="1"/>
          <p:nvPr/>
        </p:nvSpPr>
        <p:spPr>
          <a:xfrm>
            <a:off x="79248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65" name="object 465"/>
          <p:cNvSpPr txBox="1"/>
          <p:nvPr/>
        </p:nvSpPr>
        <p:spPr>
          <a:xfrm>
            <a:off x="82296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66" name="object 466"/>
          <p:cNvSpPr txBox="1"/>
          <p:nvPr/>
        </p:nvSpPr>
        <p:spPr>
          <a:xfrm>
            <a:off x="85344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67" name="object 467"/>
          <p:cNvSpPr txBox="1"/>
          <p:nvPr/>
        </p:nvSpPr>
        <p:spPr>
          <a:xfrm>
            <a:off x="88392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68" name="object 468"/>
          <p:cNvSpPr txBox="1"/>
          <p:nvPr/>
        </p:nvSpPr>
        <p:spPr>
          <a:xfrm>
            <a:off x="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69" name="object 469"/>
          <p:cNvSpPr txBox="1"/>
          <p:nvPr/>
        </p:nvSpPr>
        <p:spPr>
          <a:xfrm>
            <a:off x="3048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70" name="object 470"/>
          <p:cNvSpPr txBox="1"/>
          <p:nvPr/>
        </p:nvSpPr>
        <p:spPr>
          <a:xfrm>
            <a:off x="6096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71" name="object 471"/>
          <p:cNvSpPr txBox="1"/>
          <p:nvPr/>
        </p:nvSpPr>
        <p:spPr>
          <a:xfrm>
            <a:off x="9144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72" name="object 472"/>
          <p:cNvSpPr txBox="1"/>
          <p:nvPr/>
        </p:nvSpPr>
        <p:spPr>
          <a:xfrm>
            <a:off x="12192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73" name="object 473"/>
          <p:cNvSpPr txBox="1"/>
          <p:nvPr/>
        </p:nvSpPr>
        <p:spPr>
          <a:xfrm>
            <a:off x="15240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74" name="object 474"/>
          <p:cNvSpPr txBox="1"/>
          <p:nvPr/>
        </p:nvSpPr>
        <p:spPr>
          <a:xfrm>
            <a:off x="18288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75" name="object 475"/>
          <p:cNvSpPr txBox="1"/>
          <p:nvPr/>
        </p:nvSpPr>
        <p:spPr>
          <a:xfrm>
            <a:off x="21336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76" name="object 476"/>
          <p:cNvSpPr txBox="1"/>
          <p:nvPr/>
        </p:nvSpPr>
        <p:spPr>
          <a:xfrm>
            <a:off x="24384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77" name="object 477"/>
          <p:cNvSpPr txBox="1"/>
          <p:nvPr/>
        </p:nvSpPr>
        <p:spPr>
          <a:xfrm>
            <a:off x="27432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78" name="object 478"/>
          <p:cNvSpPr txBox="1"/>
          <p:nvPr/>
        </p:nvSpPr>
        <p:spPr>
          <a:xfrm>
            <a:off x="30480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79" name="object 479"/>
          <p:cNvSpPr txBox="1"/>
          <p:nvPr/>
        </p:nvSpPr>
        <p:spPr>
          <a:xfrm>
            <a:off x="33528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80" name="object 480"/>
          <p:cNvSpPr txBox="1"/>
          <p:nvPr/>
        </p:nvSpPr>
        <p:spPr>
          <a:xfrm>
            <a:off x="36576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81" name="object 481"/>
          <p:cNvSpPr txBox="1"/>
          <p:nvPr/>
        </p:nvSpPr>
        <p:spPr>
          <a:xfrm>
            <a:off x="39624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82" name="object 482"/>
          <p:cNvSpPr txBox="1"/>
          <p:nvPr/>
        </p:nvSpPr>
        <p:spPr>
          <a:xfrm>
            <a:off x="42672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83" name="object 483"/>
          <p:cNvSpPr txBox="1"/>
          <p:nvPr/>
        </p:nvSpPr>
        <p:spPr>
          <a:xfrm>
            <a:off x="45720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84" name="object 484"/>
          <p:cNvSpPr txBox="1"/>
          <p:nvPr/>
        </p:nvSpPr>
        <p:spPr>
          <a:xfrm>
            <a:off x="48768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85" name="object 485"/>
          <p:cNvSpPr txBox="1"/>
          <p:nvPr/>
        </p:nvSpPr>
        <p:spPr>
          <a:xfrm>
            <a:off x="51816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86" name="object 486"/>
          <p:cNvSpPr txBox="1"/>
          <p:nvPr/>
        </p:nvSpPr>
        <p:spPr>
          <a:xfrm>
            <a:off x="54864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87" name="object 487"/>
          <p:cNvSpPr txBox="1"/>
          <p:nvPr/>
        </p:nvSpPr>
        <p:spPr>
          <a:xfrm>
            <a:off x="57912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88" name="object 488"/>
          <p:cNvSpPr txBox="1"/>
          <p:nvPr/>
        </p:nvSpPr>
        <p:spPr>
          <a:xfrm>
            <a:off x="60960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89" name="object 489"/>
          <p:cNvSpPr txBox="1"/>
          <p:nvPr/>
        </p:nvSpPr>
        <p:spPr>
          <a:xfrm>
            <a:off x="64008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90" name="object 490"/>
          <p:cNvSpPr txBox="1"/>
          <p:nvPr/>
        </p:nvSpPr>
        <p:spPr>
          <a:xfrm>
            <a:off x="67056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91" name="object 491"/>
          <p:cNvSpPr txBox="1"/>
          <p:nvPr/>
        </p:nvSpPr>
        <p:spPr>
          <a:xfrm>
            <a:off x="70104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92" name="object 492"/>
          <p:cNvSpPr txBox="1"/>
          <p:nvPr/>
        </p:nvSpPr>
        <p:spPr>
          <a:xfrm>
            <a:off x="73152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93" name="object 493"/>
          <p:cNvSpPr txBox="1"/>
          <p:nvPr/>
        </p:nvSpPr>
        <p:spPr>
          <a:xfrm>
            <a:off x="76200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94" name="object 494"/>
          <p:cNvSpPr txBox="1"/>
          <p:nvPr/>
        </p:nvSpPr>
        <p:spPr>
          <a:xfrm>
            <a:off x="79248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95" name="object 495"/>
          <p:cNvSpPr txBox="1"/>
          <p:nvPr/>
        </p:nvSpPr>
        <p:spPr>
          <a:xfrm>
            <a:off x="82296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96" name="object 496"/>
          <p:cNvSpPr txBox="1"/>
          <p:nvPr/>
        </p:nvSpPr>
        <p:spPr>
          <a:xfrm>
            <a:off x="85344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97" name="object 497"/>
          <p:cNvSpPr txBox="1"/>
          <p:nvPr/>
        </p:nvSpPr>
        <p:spPr>
          <a:xfrm>
            <a:off x="88392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98" name="object 498"/>
          <p:cNvSpPr txBox="1"/>
          <p:nvPr/>
        </p:nvSpPr>
        <p:spPr>
          <a:xfrm>
            <a:off x="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99" name="object 499"/>
          <p:cNvSpPr txBox="1"/>
          <p:nvPr/>
        </p:nvSpPr>
        <p:spPr>
          <a:xfrm>
            <a:off x="3048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00" name="object 500"/>
          <p:cNvSpPr txBox="1"/>
          <p:nvPr/>
        </p:nvSpPr>
        <p:spPr>
          <a:xfrm>
            <a:off x="6096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01" name="object 501"/>
          <p:cNvSpPr txBox="1"/>
          <p:nvPr/>
        </p:nvSpPr>
        <p:spPr>
          <a:xfrm>
            <a:off x="9144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02" name="object 502"/>
          <p:cNvSpPr txBox="1"/>
          <p:nvPr/>
        </p:nvSpPr>
        <p:spPr>
          <a:xfrm>
            <a:off x="12192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03" name="object 503"/>
          <p:cNvSpPr txBox="1"/>
          <p:nvPr/>
        </p:nvSpPr>
        <p:spPr>
          <a:xfrm>
            <a:off x="15240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04" name="object 504"/>
          <p:cNvSpPr txBox="1"/>
          <p:nvPr/>
        </p:nvSpPr>
        <p:spPr>
          <a:xfrm>
            <a:off x="18288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05" name="object 505"/>
          <p:cNvSpPr txBox="1"/>
          <p:nvPr/>
        </p:nvSpPr>
        <p:spPr>
          <a:xfrm>
            <a:off x="21336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06" name="object 506"/>
          <p:cNvSpPr txBox="1"/>
          <p:nvPr/>
        </p:nvSpPr>
        <p:spPr>
          <a:xfrm>
            <a:off x="24384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07" name="object 507"/>
          <p:cNvSpPr txBox="1"/>
          <p:nvPr/>
        </p:nvSpPr>
        <p:spPr>
          <a:xfrm>
            <a:off x="27432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08" name="object 508"/>
          <p:cNvSpPr txBox="1"/>
          <p:nvPr/>
        </p:nvSpPr>
        <p:spPr>
          <a:xfrm>
            <a:off x="30480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09" name="object 509"/>
          <p:cNvSpPr txBox="1"/>
          <p:nvPr/>
        </p:nvSpPr>
        <p:spPr>
          <a:xfrm>
            <a:off x="33528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10" name="object 510"/>
          <p:cNvSpPr txBox="1"/>
          <p:nvPr/>
        </p:nvSpPr>
        <p:spPr>
          <a:xfrm>
            <a:off x="36576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11" name="object 511"/>
          <p:cNvSpPr txBox="1"/>
          <p:nvPr/>
        </p:nvSpPr>
        <p:spPr>
          <a:xfrm>
            <a:off x="39624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12" name="object 512"/>
          <p:cNvSpPr txBox="1"/>
          <p:nvPr/>
        </p:nvSpPr>
        <p:spPr>
          <a:xfrm>
            <a:off x="42672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13" name="object 513"/>
          <p:cNvSpPr txBox="1"/>
          <p:nvPr/>
        </p:nvSpPr>
        <p:spPr>
          <a:xfrm>
            <a:off x="45720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14" name="object 514"/>
          <p:cNvSpPr txBox="1"/>
          <p:nvPr/>
        </p:nvSpPr>
        <p:spPr>
          <a:xfrm>
            <a:off x="48768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15" name="object 515"/>
          <p:cNvSpPr txBox="1"/>
          <p:nvPr/>
        </p:nvSpPr>
        <p:spPr>
          <a:xfrm>
            <a:off x="51816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16" name="object 516"/>
          <p:cNvSpPr txBox="1"/>
          <p:nvPr/>
        </p:nvSpPr>
        <p:spPr>
          <a:xfrm>
            <a:off x="54864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17" name="object 517"/>
          <p:cNvSpPr txBox="1"/>
          <p:nvPr/>
        </p:nvSpPr>
        <p:spPr>
          <a:xfrm>
            <a:off x="57912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18" name="object 518"/>
          <p:cNvSpPr txBox="1"/>
          <p:nvPr/>
        </p:nvSpPr>
        <p:spPr>
          <a:xfrm>
            <a:off x="60960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19" name="object 519"/>
          <p:cNvSpPr txBox="1"/>
          <p:nvPr/>
        </p:nvSpPr>
        <p:spPr>
          <a:xfrm>
            <a:off x="64008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20" name="object 520"/>
          <p:cNvSpPr txBox="1"/>
          <p:nvPr/>
        </p:nvSpPr>
        <p:spPr>
          <a:xfrm>
            <a:off x="67056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21" name="object 521"/>
          <p:cNvSpPr txBox="1"/>
          <p:nvPr/>
        </p:nvSpPr>
        <p:spPr>
          <a:xfrm>
            <a:off x="70104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22" name="object 522"/>
          <p:cNvSpPr txBox="1"/>
          <p:nvPr/>
        </p:nvSpPr>
        <p:spPr>
          <a:xfrm>
            <a:off x="73152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23" name="object 523"/>
          <p:cNvSpPr txBox="1"/>
          <p:nvPr/>
        </p:nvSpPr>
        <p:spPr>
          <a:xfrm>
            <a:off x="76200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24" name="object 524"/>
          <p:cNvSpPr txBox="1"/>
          <p:nvPr/>
        </p:nvSpPr>
        <p:spPr>
          <a:xfrm>
            <a:off x="79248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25" name="object 525"/>
          <p:cNvSpPr txBox="1"/>
          <p:nvPr/>
        </p:nvSpPr>
        <p:spPr>
          <a:xfrm>
            <a:off x="82296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26" name="object 526"/>
          <p:cNvSpPr txBox="1"/>
          <p:nvPr/>
        </p:nvSpPr>
        <p:spPr>
          <a:xfrm>
            <a:off x="85344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27" name="object 527"/>
          <p:cNvSpPr txBox="1"/>
          <p:nvPr/>
        </p:nvSpPr>
        <p:spPr>
          <a:xfrm>
            <a:off x="88392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28" name="object 528"/>
          <p:cNvSpPr txBox="1"/>
          <p:nvPr/>
        </p:nvSpPr>
        <p:spPr>
          <a:xfrm>
            <a:off x="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29" name="object 529"/>
          <p:cNvSpPr txBox="1"/>
          <p:nvPr/>
        </p:nvSpPr>
        <p:spPr>
          <a:xfrm>
            <a:off x="3048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30" name="object 530"/>
          <p:cNvSpPr txBox="1"/>
          <p:nvPr/>
        </p:nvSpPr>
        <p:spPr>
          <a:xfrm>
            <a:off x="6096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31" name="object 531"/>
          <p:cNvSpPr txBox="1"/>
          <p:nvPr/>
        </p:nvSpPr>
        <p:spPr>
          <a:xfrm>
            <a:off x="9144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32" name="object 532"/>
          <p:cNvSpPr txBox="1"/>
          <p:nvPr/>
        </p:nvSpPr>
        <p:spPr>
          <a:xfrm>
            <a:off x="12192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33" name="object 533"/>
          <p:cNvSpPr txBox="1"/>
          <p:nvPr/>
        </p:nvSpPr>
        <p:spPr>
          <a:xfrm>
            <a:off x="15240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34" name="object 534"/>
          <p:cNvSpPr txBox="1"/>
          <p:nvPr/>
        </p:nvSpPr>
        <p:spPr>
          <a:xfrm>
            <a:off x="18288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35" name="object 535"/>
          <p:cNvSpPr txBox="1"/>
          <p:nvPr/>
        </p:nvSpPr>
        <p:spPr>
          <a:xfrm>
            <a:off x="21336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36" name="object 536"/>
          <p:cNvSpPr txBox="1"/>
          <p:nvPr/>
        </p:nvSpPr>
        <p:spPr>
          <a:xfrm>
            <a:off x="24384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37" name="object 537"/>
          <p:cNvSpPr txBox="1"/>
          <p:nvPr/>
        </p:nvSpPr>
        <p:spPr>
          <a:xfrm>
            <a:off x="27432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38" name="object 538"/>
          <p:cNvSpPr txBox="1"/>
          <p:nvPr/>
        </p:nvSpPr>
        <p:spPr>
          <a:xfrm>
            <a:off x="30480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39" name="object 539"/>
          <p:cNvSpPr txBox="1"/>
          <p:nvPr/>
        </p:nvSpPr>
        <p:spPr>
          <a:xfrm>
            <a:off x="33528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40" name="object 540"/>
          <p:cNvSpPr txBox="1"/>
          <p:nvPr/>
        </p:nvSpPr>
        <p:spPr>
          <a:xfrm>
            <a:off x="36576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41" name="object 541"/>
          <p:cNvSpPr txBox="1"/>
          <p:nvPr/>
        </p:nvSpPr>
        <p:spPr>
          <a:xfrm>
            <a:off x="39624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42" name="object 542"/>
          <p:cNvSpPr txBox="1"/>
          <p:nvPr/>
        </p:nvSpPr>
        <p:spPr>
          <a:xfrm>
            <a:off x="42672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43" name="object 543"/>
          <p:cNvSpPr txBox="1"/>
          <p:nvPr/>
        </p:nvSpPr>
        <p:spPr>
          <a:xfrm>
            <a:off x="45720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44" name="object 544"/>
          <p:cNvSpPr txBox="1"/>
          <p:nvPr/>
        </p:nvSpPr>
        <p:spPr>
          <a:xfrm>
            <a:off x="48768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45" name="object 545"/>
          <p:cNvSpPr txBox="1"/>
          <p:nvPr/>
        </p:nvSpPr>
        <p:spPr>
          <a:xfrm>
            <a:off x="51816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46" name="object 546"/>
          <p:cNvSpPr txBox="1"/>
          <p:nvPr/>
        </p:nvSpPr>
        <p:spPr>
          <a:xfrm>
            <a:off x="54864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47" name="object 547"/>
          <p:cNvSpPr txBox="1"/>
          <p:nvPr/>
        </p:nvSpPr>
        <p:spPr>
          <a:xfrm>
            <a:off x="57912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48" name="object 548"/>
          <p:cNvSpPr txBox="1"/>
          <p:nvPr/>
        </p:nvSpPr>
        <p:spPr>
          <a:xfrm>
            <a:off x="60960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49" name="object 549"/>
          <p:cNvSpPr txBox="1"/>
          <p:nvPr/>
        </p:nvSpPr>
        <p:spPr>
          <a:xfrm>
            <a:off x="64008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50" name="object 550"/>
          <p:cNvSpPr txBox="1"/>
          <p:nvPr/>
        </p:nvSpPr>
        <p:spPr>
          <a:xfrm>
            <a:off x="67056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51" name="object 551"/>
          <p:cNvSpPr txBox="1"/>
          <p:nvPr/>
        </p:nvSpPr>
        <p:spPr>
          <a:xfrm>
            <a:off x="70104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52" name="object 552"/>
          <p:cNvSpPr txBox="1"/>
          <p:nvPr/>
        </p:nvSpPr>
        <p:spPr>
          <a:xfrm>
            <a:off x="73152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53" name="object 553"/>
          <p:cNvSpPr txBox="1"/>
          <p:nvPr/>
        </p:nvSpPr>
        <p:spPr>
          <a:xfrm>
            <a:off x="76200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54" name="object 554"/>
          <p:cNvSpPr txBox="1"/>
          <p:nvPr/>
        </p:nvSpPr>
        <p:spPr>
          <a:xfrm>
            <a:off x="79248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55" name="object 555"/>
          <p:cNvSpPr txBox="1"/>
          <p:nvPr/>
        </p:nvSpPr>
        <p:spPr>
          <a:xfrm>
            <a:off x="82296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56" name="object 556"/>
          <p:cNvSpPr txBox="1"/>
          <p:nvPr/>
        </p:nvSpPr>
        <p:spPr>
          <a:xfrm>
            <a:off x="85344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57" name="object 557"/>
          <p:cNvSpPr txBox="1"/>
          <p:nvPr/>
        </p:nvSpPr>
        <p:spPr>
          <a:xfrm>
            <a:off x="88392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58" name="object 558"/>
          <p:cNvSpPr txBox="1"/>
          <p:nvPr/>
        </p:nvSpPr>
        <p:spPr>
          <a:xfrm>
            <a:off x="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59" name="object 559"/>
          <p:cNvSpPr txBox="1"/>
          <p:nvPr/>
        </p:nvSpPr>
        <p:spPr>
          <a:xfrm>
            <a:off x="3048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60" name="object 560"/>
          <p:cNvSpPr txBox="1"/>
          <p:nvPr/>
        </p:nvSpPr>
        <p:spPr>
          <a:xfrm>
            <a:off x="6096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61" name="object 561"/>
          <p:cNvSpPr txBox="1"/>
          <p:nvPr/>
        </p:nvSpPr>
        <p:spPr>
          <a:xfrm>
            <a:off x="9144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62" name="object 562"/>
          <p:cNvSpPr txBox="1"/>
          <p:nvPr/>
        </p:nvSpPr>
        <p:spPr>
          <a:xfrm>
            <a:off x="12192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63" name="object 563"/>
          <p:cNvSpPr txBox="1"/>
          <p:nvPr/>
        </p:nvSpPr>
        <p:spPr>
          <a:xfrm>
            <a:off x="15240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64" name="object 564"/>
          <p:cNvSpPr txBox="1"/>
          <p:nvPr/>
        </p:nvSpPr>
        <p:spPr>
          <a:xfrm>
            <a:off x="18288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65" name="object 565"/>
          <p:cNvSpPr txBox="1"/>
          <p:nvPr/>
        </p:nvSpPr>
        <p:spPr>
          <a:xfrm>
            <a:off x="21336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66" name="object 566"/>
          <p:cNvSpPr txBox="1"/>
          <p:nvPr/>
        </p:nvSpPr>
        <p:spPr>
          <a:xfrm>
            <a:off x="24384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67" name="object 567"/>
          <p:cNvSpPr txBox="1"/>
          <p:nvPr/>
        </p:nvSpPr>
        <p:spPr>
          <a:xfrm>
            <a:off x="27432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68" name="object 568"/>
          <p:cNvSpPr txBox="1"/>
          <p:nvPr/>
        </p:nvSpPr>
        <p:spPr>
          <a:xfrm>
            <a:off x="30480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69" name="object 569"/>
          <p:cNvSpPr txBox="1"/>
          <p:nvPr/>
        </p:nvSpPr>
        <p:spPr>
          <a:xfrm>
            <a:off x="33528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70" name="object 570"/>
          <p:cNvSpPr txBox="1"/>
          <p:nvPr/>
        </p:nvSpPr>
        <p:spPr>
          <a:xfrm>
            <a:off x="36576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71" name="object 571"/>
          <p:cNvSpPr txBox="1"/>
          <p:nvPr/>
        </p:nvSpPr>
        <p:spPr>
          <a:xfrm>
            <a:off x="39624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72" name="object 572"/>
          <p:cNvSpPr txBox="1"/>
          <p:nvPr/>
        </p:nvSpPr>
        <p:spPr>
          <a:xfrm>
            <a:off x="42672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73" name="object 573"/>
          <p:cNvSpPr txBox="1"/>
          <p:nvPr/>
        </p:nvSpPr>
        <p:spPr>
          <a:xfrm>
            <a:off x="45720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74" name="object 574"/>
          <p:cNvSpPr txBox="1"/>
          <p:nvPr/>
        </p:nvSpPr>
        <p:spPr>
          <a:xfrm>
            <a:off x="48768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75" name="object 575"/>
          <p:cNvSpPr txBox="1"/>
          <p:nvPr/>
        </p:nvSpPr>
        <p:spPr>
          <a:xfrm>
            <a:off x="51816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76" name="object 576"/>
          <p:cNvSpPr txBox="1"/>
          <p:nvPr/>
        </p:nvSpPr>
        <p:spPr>
          <a:xfrm>
            <a:off x="54864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77" name="object 577"/>
          <p:cNvSpPr txBox="1"/>
          <p:nvPr/>
        </p:nvSpPr>
        <p:spPr>
          <a:xfrm>
            <a:off x="57912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78" name="object 578"/>
          <p:cNvSpPr txBox="1"/>
          <p:nvPr/>
        </p:nvSpPr>
        <p:spPr>
          <a:xfrm>
            <a:off x="60960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79" name="object 579"/>
          <p:cNvSpPr txBox="1"/>
          <p:nvPr/>
        </p:nvSpPr>
        <p:spPr>
          <a:xfrm>
            <a:off x="64008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80" name="object 580"/>
          <p:cNvSpPr txBox="1"/>
          <p:nvPr/>
        </p:nvSpPr>
        <p:spPr>
          <a:xfrm>
            <a:off x="67056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81" name="object 581"/>
          <p:cNvSpPr txBox="1"/>
          <p:nvPr/>
        </p:nvSpPr>
        <p:spPr>
          <a:xfrm>
            <a:off x="70104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82" name="object 582"/>
          <p:cNvSpPr txBox="1"/>
          <p:nvPr/>
        </p:nvSpPr>
        <p:spPr>
          <a:xfrm>
            <a:off x="73152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83" name="object 583"/>
          <p:cNvSpPr txBox="1"/>
          <p:nvPr/>
        </p:nvSpPr>
        <p:spPr>
          <a:xfrm>
            <a:off x="76200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84" name="object 584"/>
          <p:cNvSpPr txBox="1"/>
          <p:nvPr/>
        </p:nvSpPr>
        <p:spPr>
          <a:xfrm>
            <a:off x="79248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85" name="object 585"/>
          <p:cNvSpPr txBox="1"/>
          <p:nvPr/>
        </p:nvSpPr>
        <p:spPr>
          <a:xfrm>
            <a:off x="82296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86" name="object 586"/>
          <p:cNvSpPr txBox="1"/>
          <p:nvPr/>
        </p:nvSpPr>
        <p:spPr>
          <a:xfrm>
            <a:off x="85344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87" name="object 587"/>
          <p:cNvSpPr txBox="1"/>
          <p:nvPr/>
        </p:nvSpPr>
        <p:spPr>
          <a:xfrm>
            <a:off x="88392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88" name="object 588"/>
          <p:cNvSpPr txBox="1"/>
          <p:nvPr/>
        </p:nvSpPr>
        <p:spPr>
          <a:xfrm>
            <a:off x="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89" name="object 589"/>
          <p:cNvSpPr txBox="1"/>
          <p:nvPr/>
        </p:nvSpPr>
        <p:spPr>
          <a:xfrm>
            <a:off x="3048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90" name="object 590"/>
          <p:cNvSpPr txBox="1"/>
          <p:nvPr/>
        </p:nvSpPr>
        <p:spPr>
          <a:xfrm>
            <a:off x="6096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91" name="object 591"/>
          <p:cNvSpPr txBox="1"/>
          <p:nvPr/>
        </p:nvSpPr>
        <p:spPr>
          <a:xfrm>
            <a:off x="9144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92" name="object 592"/>
          <p:cNvSpPr txBox="1"/>
          <p:nvPr/>
        </p:nvSpPr>
        <p:spPr>
          <a:xfrm>
            <a:off x="12192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93" name="object 593"/>
          <p:cNvSpPr txBox="1"/>
          <p:nvPr/>
        </p:nvSpPr>
        <p:spPr>
          <a:xfrm>
            <a:off x="15240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94" name="object 594"/>
          <p:cNvSpPr txBox="1"/>
          <p:nvPr/>
        </p:nvSpPr>
        <p:spPr>
          <a:xfrm>
            <a:off x="18288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95" name="object 595"/>
          <p:cNvSpPr txBox="1"/>
          <p:nvPr/>
        </p:nvSpPr>
        <p:spPr>
          <a:xfrm>
            <a:off x="21336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96" name="object 596"/>
          <p:cNvSpPr txBox="1"/>
          <p:nvPr/>
        </p:nvSpPr>
        <p:spPr>
          <a:xfrm>
            <a:off x="24384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97" name="object 597"/>
          <p:cNvSpPr txBox="1"/>
          <p:nvPr/>
        </p:nvSpPr>
        <p:spPr>
          <a:xfrm>
            <a:off x="27432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98" name="object 598"/>
          <p:cNvSpPr txBox="1"/>
          <p:nvPr/>
        </p:nvSpPr>
        <p:spPr>
          <a:xfrm>
            <a:off x="30480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99" name="object 599"/>
          <p:cNvSpPr txBox="1"/>
          <p:nvPr/>
        </p:nvSpPr>
        <p:spPr>
          <a:xfrm>
            <a:off x="33528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00" name="object 600"/>
          <p:cNvSpPr txBox="1"/>
          <p:nvPr/>
        </p:nvSpPr>
        <p:spPr>
          <a:xfrm>
            <a:off x="36576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01" name="object 601"/>
          <p:cNvSpPr txBox="1"/>
          <p:nvPr/>
        </p:nvSpPr>
        <p:spPr>
          <a:xfrm>
            <a:off x="39624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02" name="object 602"/>
          <p:cNvSpPr txBox="1"/>
          <p:nvPr/>
        </p:nvSpPr>
        <p:spPr>
          <a:xfrm>
            <a:off x="42672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03" name="object 603"/>
          <p:cNvSpPr txBox="1"/>
          <p:nvPr/>
        </p:nvSpPr>
        <p:spPr>
          <a:xfrm>
            <a:off x="45720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04" name="object 604"/>
          <p:cNvSpPr txBox="1"/>
          <p:nvPr/>
        </p:nvSpPr>
        <p:spPr>
          <a:xfrm>
            <a:off x="48768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05" name="object 605"/>
          <p:cNvSpPr txBox="1"/>
          <p:nvPr/>
        </p:nvSpPr>
        <p:spPr>
          <a:xfrm>
            <a:off x="51816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06" name="object 606"/>
          <p:cNvSpPr txBox="1"/>
          <p:nvPr/>
        </p:nvSpPr>
        <p:spPr>
          <a:xfrm>
            <a:off x="54864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07" name="object 607"/>
          <p:cNvSpPr txBox="1"/>
          <p:nvPr/>
        </p:nvSpPr>
        <p:spPr>
          <a:xfrm>
            <a:off x="57912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08" name="object 608"/>
          <p:cNvSpPr txBox="1"/>
          <p:nvPr/>
        </p:nvSpPr>
        <p:spPr>
          <a:xfrm>
            <a:off x="60960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09" name="object 609"/>
          <p:cNvSpPr txBox="1"/>
          <p:nvPr/>
        </p:nvSpPr>
        <p:spPr>
          <a:xfrm>
            <a:off x="64008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10" name="object 610"/>
          <p:cNvSpPr txBox="1"/>
          <p:nvPr/>
        </p:nvSpPr>
        <p:spPr>
          <a:xfrm>
            <a:off x="67056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11" name="object 611"/>
          <p:cNvSpPr txBox="1"/>
          <p:nvPr/>
        </p:nvSpPr>
        <p:spPr>
          <a:xfrm>
            <a:off x="70104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12" name="object 612"/>
          <p:cNvSpPr txBox="1"/>
          <p:nvPr/>
        </p:nvSpPr>
        <p:spPr>
          <a:xfrm>
            <a:off x="73152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13" name="object 613"/>
          <p:cNvSpPr txBox="1"/>
          <p:nvPr/>
        </p:nvSpPr>
        <p:spPr>
          <a:xfrm>
            <a:off x="76200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14" name="object 614"/>
          <p:cNvSpPr txBox="1"/>
          <p:nvPr/>
        </p:nvSpPr>
        <p:spPr>
          <a:xfrm>
            <a:off x="79248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15" name="object 615"/>
          <p:cNvSpPr txBox="1"/>
          <p:nvPr/>
        </p:nvSpPr>
        <p:spPr>
          <a:xfrm>
            <a:off x="82296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16" name="object 616"/>
          <p:cNvSpPr txBox="1"/>
          <p:nvPr/>
        </p:nvSpPr>
        <p:spPr>
          <a:xfrm>
            <a:off x="85344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17" name="object 617"/>
          <p:cNvSpPr txBox="1"/>
          <p:nvPr/>
        </p:nvSpPr>
        <p:spPr>
          <a:xfrm>
            <a:off x="88392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18" name="object 618"/>
          <p:cNvSpPr txBox="1"/>
          <p:nvPr/>
        </p:nvSpPr>
        <p:spPr>
          <a:xfrm>
            <a:off x="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19" name="object 619"/>
          <p:cNvSpPr txBox="1"/>
          <p:nvPr/>
        </p:nvSpPr>
        <p:spPr>
          <a:xfrm>
            <a:off x="3048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20" name="object 620"/>
          <p:cNvSpPr txBox="1"/>
          <p:nvPr/>
        </p:nvSpPr>
        <p:spPr>
          <a:xfrm>
            <a:off x="6096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21" name="object 621"/>
          <p:cNvSpPr txBox="1"/>
          <p:nvPr/>
        </p:nvSpPr>
        <p:spPr>
          <a:xfrm>
            <a:off x="9144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22" name="object 622"/>
          <p:cNvSpPr txBox="1"/>
          <p:nvPr/>
        </p:nvSpPr>
        <p:spPr>
          <a:xfrm>
            <a:off x="12192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23" name="object 623"/>
          <p:cNvSpPr txBox="1"/>
          <p:nvPr/>
        </p:nvSpPr>
        <p:spPr>
          <a:xfrm>
            <a:off x="15240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24" name="object 624"/>
          <p:cNvSpPr txBox="1"/>
          <p:nvPr/>
        </p:nvSpPr>
        <p:spPr>
          <a:xfrm>
            <a:off x="18288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25" name="object 625"/>
          <p:cNvSpPr txBox="1"/>
          <p:nvPr/>
        </p:nvSpPr>
        <p:spPr>
          <a:xfrm>
            <a:off x="21336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26" name="object 626"/>
          <p:cNvSpPr txBox="1"/>
          <p:nvPr/>
        </p:nvSpPr>
        <p:spPr>
          <a:xfrm>
            <a:off x="24384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27" name="object 627"/>
          <p:cNvSpPr txBox="1"/>
          <p:nvPr/>
        </p:nvSpPr>
        <p:spPr>
          <a:xfrm>
            <a:off x="27432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28" name="object 628"/>
          <p:cNvSpPr txBox="1"/>
          <p:nvPr/>
        </p:nvSpPr>
        <p:spPr>
          <a:xfrm>
            <a:off x="30480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29" name="object 629"/>
          <p:cNvSpPr txBox="1"/>
          <p:nvPr/>
        </p:nvSpPr>
        <p:spPr>
          <a:xfrm>
            <a:off x="33528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30" name="object 630"/>
          <p:cNvSpPr txBox="1"/>
          <p:nvPr/>
        </p:nvSpPr>
        <p:spPr>
          <a:xfrm>
            <a:off x="36576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31" name="object 631"/>
          <p:cNvSpPr txBox="1"/>
          <p:nvPr/>
        </p:nvSpPr>
        <p:spPr>
          <a:xfrm>
            <a:off x="39624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32" name="object 632"/>
          <p:cNvSpPr txBox="1"/>
          <p:nvPr/>
        </p:nvSpPr>
        <p:spPr>
          <a:xfrm>
            <a:off x="42672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33" name="object 633"/>
          <p:cNvSpPr txBox="1"/>
          <p:nvPr/>
        </p:nvSpPr>
        <p:spPr>
          <a:xfrm>
            <a:off x="45720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34" name="object 634"/>
          <p:cNvSpPr txBox="1"/>
          <p:nvPr/>
        </p:nvSpPr>
        <p:spPr>
          <a:xfrm>
            <a:off x="48768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35" name="object 635"/>
          <p:cNvSpPr txBox="1"/>
          <p:nvPr/>
        </p:nvSpPr>
        <p:spPr>
          <a:xfrm>
            <a:off x="51816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36" name="object 636"/>
          <p:cNvSpPr txBox="1"/>
          <p:nvPr/>
        </p:nvSpPr>
        <p:spPr>
          <a:xfrm>
            <a:off x="54864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37" name="object 637"/>
          <p:cNvSpPr txBox="1"/>
          <p:nvPr/>
        </p:nvSpPr>
        <p:spPr>
          <a:xfrm>
            <a:off x="57912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38" name="object 638"/>
          <p:cNvSpPr txBox="1"/>
          <p:nvPr/>
        </p:nvSpPr>
        <p:spPr>
          <a:xfrm>
            <a:off x="60960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39" name="object 639"/>
          <p:cNvSpPr txBox="1"/>
          <p:nvPr/>
        </p:nvSpPr>
        <p:spPr>
          <a:xfrm>
            <a:off x="64008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40" name="object 640"/>
          <p:cNvSpPr txBox="1"/>
          <p:nvPr/>
        </p:nvSpPr>
        <p:spPr>
          <a:xfrm>
            <a:off x="67056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41" name="object 641"/>
          <p:cNvSpPr txBox="1"/>
          <p:nvPr/>
        </p:nvSpPr>
        <p:spPr>
          <a:xfrm>
            <a:off x="70104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42" name="object 642"/>
          <p:cNvSpPr txBox="1"/>
          <p:nvPr/>
        </p:nvSpPr>
        <p:spPr>
          <a:xfrm>
            <a:off x="73152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43" name="object 643"/>
          <p:cNvSpPr txBox="1"/>
          <p:nvPr/>
        </p:nvSpPr>
        <p:spPr>
          <a:xfrm>
            <a:off x="76200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44" name="object 644"/>
          <p:cNvSpPr txBox="1"/>
          <p:nvPr/>
        </p:nvSpPr>
        <p:spPr>
          <a:xfrm>
            <a:off x="79248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45" name="object 645"/>
          <p:cNvSpPr txBox="1"/>
          <p:nvPr/>
        </p:nvSpPr>
        <p:spPr>
          <a:xfrm>
            <a:off x="82296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46" name="object 646"/>
          <p:cNvSpPr txBox="1"/>
          <p:nvPr/>
        </p:nvSpPr>
        <p:spPr>
          <a:xfrm>
            <a:off x="85344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47" name="object 647"/>
          <p:cNvSpPr txBox="1"/>
          <p:nvPr/>
        </p:nvSpPr>
        <p:spPr>
          <a:xfrm>
            <a:off x="88392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48" name="object 648"/>
          <p:cNvSpPr txBox="1"/>
          <p:nvPr/>
        </p:nvSpPr>
        <p:spPr>
          <a:xfrm>
            <a:off x="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49" name="object 649"/>
          <p:cNvSpPr txBox="1"/>
          <p:nvPr/>
        </p:nvSpPr>
        <p:spPr>
          <a:xfrm>
            <a:off x="3048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50" name="object 650"/>
          <p:cNvSpPr txBox="1"/>
          <p:nvPr/>
        </p:nvSpPr>
        <p:spPr>
          <a:xfrm>
            <a:off x="6096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51" name="object 651"/>
          <p:cNvSpPr txBox="1"/>
          <p:nvPr/>
        </p:nvSpPr>
        <p:spPr>
          <a:xfrm>
            <a:off x="9144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52" name="object 652"/>
          <p:cNvSpPr txBox="1"/>
          <p:nvPr/>
        </p:nvSpPr>
        <p:spPr>
          <a:xfrm>
            <a:off x="12192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53" name="object 653"/>
          <p:cNvSpPr txBox="1"/>
          <p:nvPr/>
        </p:nvSpPr>
        <p:spPr>
          <a:xfrm>
            <a:off x="15240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54" name="object 654"/>
          <p:cNvSpPr txBox="1"/>
          <p:nvPr/>
        </p:nvSpPr>
        <p:spPr>
          <a:xfrm>
            <a:off x="18288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55" name="object 655"/>
          <p:cNvSpPr txBox="1"/>
          <p:nvPr/>
        </p:nvSpPr>
        <p:spPr>
          <a:xfrm>
            <a:off x="21336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56" name="object 656"/>
          <p:cNvSpPr txBox="1"/>
          <p:nvPr/>
        </p:nvSpPr>
        <p:spPr>
          <a:xfrm>
            <a:off x="24384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57" name="object 657"/>
          <p:cNvSpPr txBox="1"/>
          <p:nvPr/>
        </p:nvSpPr>
        <p:spPr>
          <a:xfrm>
            <a:off x="27432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58" name="object 658"/>
          <p:cNvSpPr txBox="1"/>
          <p:nvPr/>
        </p:nvSpPr>
        <p:spPr>
          <a:xfrm>
            <a:off x="30480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59" name="object 659"/>
          <p:cNvSpPr txBox="1"/>
          <p:nvPr/>
        </p:nvSpPr>
        <p:spPr>
          <a:xfrm>
            <a:off x="33528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60" name="object 660"/>
          <p:cNvSpPr txBox="1"/>
          <p:nvPr/>
        </p:nvSpPr>
        <p:spPr>
          <a:xfrm>
            <a:off x="36576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61" name="object 661"/>
          <p:cNvSpPr txBox="1"/>
          <p:nvPr/>
        </p:nvSpPr>
        <p:spPr>
          <a:xfrm>
            <a:off x="39624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62" name="object 662"/>
          <p:cNvSpPr txBox="1"/>
          <p:nvPr/>
        </p:nvSpPr>
        <p:spPr>
          <a:xfrm>
            <a:off x="42672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63" name="object 663"/>
          <p:cNvSpPr txBox="1"/>
          <p:nvPr/>
        </p:nvSpPr>
        <p:spPr>
          <a:xfrm>
            <a:off x="45720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64" name="object 664"/>
          <p:cNvSpPr txBox="1"/>
          <p:nvPr/>
        </p:nvSpPr>
        <p:spPr>
          <a:xfrm>
            <a:off x="48768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65" name="object 665"/>
          <p:cNvSpPr txBox="1"/>
          <p:nvPr/>
        </p:nvSpPr>
        <p:spPr>
          <a:xfrm>
            <a:off x="51816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66" name="object 666"/>
          <p:cNvSpPr txBox="1"/>
          <p:nvPr/>
        </p:nvSpPr>
        <p:spPr>
          <a:xfrm>
            <a:off x="54864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67" name="object 667"/>
          <p:cNvSpPr txBox="1"/>
          <p:nvPr/>
        </p:nvSpPr>
        <p:spPr>
          <a:xfrm>
            <a:off x="57912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68" name="object 668"/>
          <p:cNvSpPr txBox="1"/>
          <p:nvPr/>
        </p:nvSpPr>
        <p:spPr>
          <a:xfrm>
            <a:off x="60960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69" name="object 669"/>
          <p:cNvSpPr txBox="1"/>
          <p:nvPr/>
        </p:nvSpPr>
        <p:spPr>
          <a:xfrm>
            <a:off x="64008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70" name="object 670"/>
          <p:cNvSpPr txBox="1"/>
          <p:nvPr/>
        </p:nvSpPr>
        <p:spPr>
          <a:xfrm>
            <a:off x="67056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71" name="object 671"/>
          <p:cNvSpPr txBox="1"/>
          <p:nvPr/>
        </p:nvSpPr>
        <p:spPr>
          <a:xfrm>
            <a:off x="70104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72" name="object 672"/>
          <p:cNvSpPr txBox="1"/>
          <p:nvPr/>
        </p:nvSpPr>
        <p:spPr>
          <a:xfrm>
            <a:off x="73152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73" name="object 673"/>
          <p:cNvSpPr txBox="1"/>
          <p:nvPr/>
        </p:nvSpPr>
        <p:spPr>
          <a:xfrm>
            <a:off x="76200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74" name="object 674"/>
          <p:cNvSpPr txBox="1"/>
          <p:nvPr/>
        </p:nvSpPr>
        <p:spPr>
          <a:xfrm>
            <a:off x="79248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75" name="object 675"/>
          <p:cNvSpPr txBox="1"/>
          <p:nvPr/>
        </p:nvSpPr>
        <p:spPr>
          <a:xfrm>
            <a:off x="82296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76" name="object 676"/>
          <p:cNvSpPr txBox="1"/>
          <p:nvPr/>
        </p:nvSpPr>
        <p:spPr>
          <a:xfrm>
            <a:off x="85344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77" name="object 677"/>
          <p:cNvSpPr txBox="1"/>
          <p:nvPr/>
        </p:nvSpPr>
        <p:spPr>
          <a:xfrm>
            <a:off x="88392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78" name="object 678"/>
          <p:cNvSpPr txBox="1"/>
          <p:nvPr/>
        </p:nvSpPr>
        <p:spPr>
          <a:xfrm>
            <a:off x="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79" name="object 679"/>
          <p:cNvSpPr txBox="1"/>
          <p:nvPr/>
        </p:nvSpPr>
        <p:spPr>
          <a:xfrm>
            <a:off x="3048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80" name="object 680"/>
          <p:cNvSpPr txBox="1"/>
          <p:nvPr/>
        </p:nvSpPr>
        <p:spPr>
          <a:xfrm>
            <a:off x="6096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81" name="object 681"/>
          <p:cNvSpPr txBox="1"/>
          <p:nvPr/>
        </p:nvSpPr>
        <p:spPr>
          <a:xfrm>
            <a:off x="9144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82" name="object 682"/>
          <p:cNvSpPr txBox="1"/>
          <p:nvPr/>
        </p:nvSpPr>
        <p:spPr>
          <a:xfrm>
            <a:off x="12192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83" name="object 683"/>
          <p:cNvSpPr txBox="1"/>
          <p:nvPr/>
        </p:nvSpPr>
        <p:spPr>
          <a:xfrm>
            <a:off x="15240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84" name="object 684"/>
          <p:cNvSpPr txBox="1"/>
          <p:nvPr/>
        </p:nvSpPr>
        <p:spPr>
          <a:xfrm>
            <a:off x="18288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85" name="object 685"/>
          <p:cNvSpPr txBox="1"/>
          <p:nvPr/>
        </p:nvSpPr>
        <p:spPr>
          <a:xfrm>
            <a:off x="21336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86" name="object 686"/>
          <p:cNvSpPr txBox="1"/>
          <p:nvPr/>
        </p:nvSpPr>
        <p:spPr>
          <a:xfrm>
            <a:off x="24384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87" name="object 687"/>
          <p:cNvSpPr txBox="1"/>
          <p:nvPr/>
        </p:nvSpPr>
        <p:spPr>
          <a:xfrm>
            <a:off x="27432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88" name="object 688"/>
          <p:cNvSpPr txBox="1"/>
          <p:nvPr/>
        </p:nvSpPr>
        <p:spPr>
          <a:xfrm>
            <a:off x="30480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89" name="object 689"/>
          <p:cNvSpPr txBox="1"/>
          <p:nvPr/>
        </p:nvSpPr>
        <p:spPr>
          <a:xfrm>
            <a:off x="33528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90" name="object 690"/>
          <p:cNvSpPr txBox="1"/>
          <p:nvPr/>
        </p:nvSpPr>
        <p:spPr>
          <a:xfrm>
            <a:off x="36576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91" name="object 691"/>
          <p:cNvSpPr txBox="1"/>
          <p:nvPr/>
        </p:nvSpPr>
        <p:spPr>
          <a:xfrm>
            <a:off x="39624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92" name="object 692"/>
          <p:cNvSpPr txBox="1"/>
          <p:nvPr/>
        </p:nvSpPr>
        <p:spPr>
          <a:xfrm>
            <a:off x="42672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93" name="object 693"/>
          <p:cNvSpPr txBox="1"/>
          <p:nvPr/>
        </p:nvSpPr>
        <p:spPr>
          <a:xfrm>
            <a:off x="45720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94" name="object 694"/>
          <p:cNvSpPr txBox="1"/>
          <p:nvPr/>
        </p:nvSpPr>
        <p:spPr>
          <a:xfrm>
            <a:off x="48768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95" name="object 695"/>
          <p:cNvSpPr txBox="1"/>
          <p:nvPr/>
        </p:nvSpPr>
        <p:spPr>
          <a:xfrm>
            <a:off x="51816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96" name="object 696"/>
          <p:cNvSpPr txBox="1"/>
          <p:nvPr/>
        </p:nvSpPr>
        <p:spPr>
          <a:xfrm>
            <a:off x="54864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97" name="object 697"/>
          <p:cNvSpPr txBox="1"/>
          <p:nvPr/>
        </p:nvSpPr>
        <p:spPr>
          <a:xfrm>
            <a:off x="57912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98" name="object 698"/>
          <p:cNvSpPr txBox="1"/>
          <p:nvPr/>
        </p:nvSpPr>
        <p:spPr>
          <a:xfrm>
            <a:off x="60960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99" name="object 699"/>
          <p:cNvSpPr txBox="1"/>
          <p:nvPr/>
        </p:nvSpPr>
        <p:spPr>
          <a:xfrm>
            <a:off x="64008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00" name="object 700"/>
          <p:cNvSpPr txBox="1"/>
          <p:nvPr/>
        </p:nvSpPr>
        <p:spPr>
          <a:xfrm>
            <a:off x="67056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01" name="object 701"/>
          <p:cNvSpPr txBox="1"/>
          <p:nvPr/>
        </p:nvSpPr>
        <p:spPr>
          <a:xfrm>
            <a:off x="70104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02" name="object 702"/>
          <p:cNvSpPr txBox="1"/>
          <p:nvPr/>
        </p:nvSpPr>
        <p:spPr>
          <a:xfrm>
            <a:off x="73152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03" name="object 703"/>
          <p:cNvSpPr txBox="1"/>
          <p:nvPr/>
        </p:nvSpPr>
        <p:spPr>
          <a:xfrm>
            <a:off x="76200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04" name="object 704"/>
          <p:cNvSpPr txBox="1"/>
          <p:nvPr/>
        </p:nvSpPr>
        <p:spPr>
          <a:xfrm>
            <a:off x="79248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05" name="object 705"/>
          <p:cNvSpPr txBox="1"/>
          <p:nvPr/>
        </p:nvSpPr>
        <p:spPr>
          <a:xfrm>
            <a:off x="82296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06" name="object 706"/>
          <p:cNvSpPr txBox="1"/>
          <p:nvPr/>
        </p:nvSpPr>
        <p:spPr>
          <a:xfrm>
            <a:off x="85344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07" name="object 707"/>
          <p:cNvSpPr txBox="1"/>
          <p:nvPr/>
        </p:nvSpPr>
        <p:spPr>
          <a:xfrm>
            <a:off x="88392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08" name="object 708"/>
          <p:cNvSpPr txBox="1"/>
          <p:nvPr/>
        </p:nvSpPr>
        <p:spPr>
          <a:xfrm>
            <a:off x="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09" name="object 709"/>
          <p:cNvSpPr txBox="1"/>
          <p:nvPr/>
        </p:nvSpPr>
        <p:spPr>
          <a:xfrm>
            <a:off x="3048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10" name="object 710"/>
          <p:cNvSpPr txBox="1"/>
          <p:nvPr/>
        </p:nvSpPr>
        <p:spPr>
          <a:xfrm>
            <a:off x="6096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11" name="object 711"/>
          <p:cNvSpPr txBox="1"/>
          <p:nvPr/>
        </p:nvSpPr>
        <p:spPr>
          <a:xfrm>
            <a:off x="9144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12" name="object 712"/>
          <p:cNvSpPr txBox="1"/>
          <p:nvPr/>
        </p:nvSpPr>
        <p:spPr>
          <a:xfrm>
            <a:off x="12192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13" name="object 713"/>
          <p:cNvSpPr txBox="1"/>
          <p:nvPr/>
        </p:nvSpPr>
        <p:spPr>
          <a:xfrm>
            <a:off x="15240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14" name="object 714"/>
          <p:cNvSpPr txBox="1"/>
          <p:nvPr/>
        </p:nvSpPr>
        <p:spPr>
          <a:xfrm>
            <a:off x="18288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15" name="object 715"/>
          <p:cNvSpPr txBox="1"/>
          <p:nvPr/>
        </p:nvSpPr>
        <p:spPr>
          <a:xfrm>
            <a:off x="21336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16" name="object 716"/>
          <p:cNvSpPr txBox="1"/>
          <p:nvPr/>
        </p:nvSpPr>
        <p:spPr>
          <a:xfrm>
            <a:off x="24384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17" name="object 717"/>
          <p:cNvSpPr txBox="1"/>
          <p:nvPr/>
        </p:nvSpPr>
        <p:spPr>
          <a:xfrm>
            <a:off x="27432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18" name="object 718"/>
          <p:cNvSpPr txBox="1"/>
          <p:nvPr/>
        </p:nvSpPr>
        <p:spPr>
          <a:xfrm>
            <a:off x="30480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19" name="object 719"/>
          <p:cNvSpPr txBox="1"/>
          <p:nvPr/>
        </p:nvSpPr>
        <p:spPr>
          <a:xfrm>
            <a:off x="33528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20" name="object 720"/>
          <p:cNvSpPr txBox="1"/>
          <p:nvPr/>
        </p:nvSpPr>
        <p:spPr>
          <a:xfrm>
            <a:off x="36576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21" name="object 721"/>
          <p:cNvSpPr txBox="1"/>
          <p:nvPr/>
        </p:nvSpPr>
        <p:spPr>
          <a:xfrm>
            <a:off x="39624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22" name="object 722"/>
          <p:cNvSpPr txBox="1"/>
          <p:nvPr/>
        </p:nvSpPr>
        <p:spPr>
          <a:xfrm>
            <a:off x="42672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23" name="object 723"/>
          <p:cNvSpPr txBox="1"/>
          <p:nvPr/>
        </p:nvSpPr>
        <p:spPr>
          <a:xfrm>
            <a:off x="45720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24" name="object 724"/>
          <p:cNvSpPr txBox="1"/>
          <p:nvPr/>
        </p:nvSpPr>
        <p:spPr>
          <a:xfrm>
            <a:off x="48768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25" name="object 725"/>
          <p:cNvSpPr txBox="1"/>
          <p:nvPr/>
        </p:nvSpPr>
        <p:spPr>
          <a:xfrm>
            <a:off x="51816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26" name="object 726"/>
          <p:cNvSpPr txBox="1"/>
          <p:nvPr/>
        </p:nvSpPr>
        <p:spPr>
          <a:xfrm>
            <a:off x="54864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27" name="object 727"/>
          <p:cNvSpPr txBox="1"/>
          <p:nvPr/>
        </p:nvSpPr>
        <p:spPr>
          <a:xfrm>
            <a:off x="57912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28" name="object 728"/>
          <p:cNvSpPr txBox="1"/>
          <p:nvPr/>
        </p:nvSpPr>
        <p:spPr>
          <a:xfrm>
            <a:off x="60960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29" name="object 729"/>
          <p:cNvSpPr txBox="1"/>
          <p:nvPr/>
        </p:nvSpPr>
        <p:spPr>
          <a:xfrm>
            <a:off x="64008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30" name="object 730"/>
          <p:cNvSpPr txBox="1"/>
          <p:nvPr/>
        </p:nvSpPr>
        <p:spPr>
          <a:xfrm>
            <a:off x="67056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31" name="object 731"/>
          <p:cNvSpPr txBox="1"/>
          <p:nvPr/>
        </p:nvSpPr>
        <p:spPr>
          <a:xfrm>
            <a:off x="70104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32" name="object 732"/>
          <p:cNvSpPr txBox="1"/>
          <p:nvPr/>
        </p:nvSpPr>
        <p:spPr>
          <a:xfrm>
            <a:off x="73152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33" name="object 733"/>
          <p:cNvSpPr txBox="1"/>
          <p:nvPr/>
        </p:nvSpPr>
        <p:spPr>
          <a:xfrm>
            <a:off x="76200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34" name="object 734"/>
          <p:cNvSpPr txBox="1"/>
          <p:nvPr/>
        </p:nvSpPr>
        <p:spPr>
          <a:xfrm>
            <a:off x="79248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35" name="object 735"/>
          <p:cNvSpPr txBox="1"/>
          <p:nvPr/>
        </p:nvSpPr>
        <p:spPr>
          <a:xfrm>
            <a:off x="82296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36" name="object 736"/>
          <p:cNvSpPr txBox="1"/>
          <p:nvPr/>
        </p:nvSpPr>
        <p:spPr>
          <a:xfrm>
            <a:off x="85344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37" name="object 737"/>
          <p:cNvSpPr txBox="1"/>
          <p:nvPr/>
        </p:nvSpPr>
        <p:spPr>
          <a:xfrm>
            <a:off x="88392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38" name="object 738"/>
          <p:cNvSpPr txBox="1"/>
          <p:nvPr/>
        </p:nvSpPr>
        <p:spPr>
          <a:xfrm>
            <a:off x="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39" name="object 739"/>
          <p:cNvSpPr txBox="1"/>
          <p:nvPr/>
        </p:nvSpPr>
        <p:spPr>
          <a:xfrm>
            <a:off x="3048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40" name="object 740"/>
          <p:cNvSpPr txBox="1"/>
          <p:nvPr/>
        </p:nvSpPr>
        <p:spPr>
          <a:xfrm>
            <a:off x="6096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41" name="object 741"/>
          <p:cNvSpPr txBox="1"/>
          <p:nvPr/>
        </p:nvSpPr>
        <p:spPr>
          <a:xfrm>
            <a:off x="9144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42" name="object 742"/>
          <p:cNvSpPr txBox="1"/>
          <p:nvPr/>
        </p:nvSpPr>
        <p:spPr>
          <a:xfrm>
            <a:off x="12192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43" name="object 743"/>
          <p:cNvSpPr txBox="1"/>
          <p:nvPr/>
        </p:nvSpPr>
        <p:spPr>
          <a:xfrm>
            <a:off x="15240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44" name="object 744"/>
          <p:cNvSpPr txBox="1"/>
          <p:nvPr/>
        </p:nvSpPr>
        <p:spPr>
          <a:xfrm>
            <a:off x="18288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45" name="object 745"/>
          <p:cNvSpPr txBox="1"/>
          <p:nvPr/>
        </p:nvSpPr>
        <p:spPr>
          <a:xfrm>
            <a:off x="21336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46" name="object 746"/>
          <p:cNvSpPr txBox="1"/>
          <p:nvPr/>
        </p:nvSpPr>
        <p:spPr>
          <a:xfrm>
            <a:off x="24384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47" name="object 747"/>
          <p:cNvSpPr txBox="1"/>
          <p:nvPr/>
        </p:nvSpPr>
        <p:spPr>
          <a:xfrm>
            <a:off x="27432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48" name="object 748"/>
          <p:cNvSpPr txBox="1"/>
          <p:nvPr/>
        </p:nvSpPr>
        <p:spPr>
          <a:xfrm>
            <a:off x="30480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49" name="object 749"/>
          <p:cNvSpPr txBox="1"/>
          <p:nvPr/>
        </p:nvSpPr>
        <p:spPr>
          <a:xfrm>
            <a:off x="33528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50" name="object 750"/>
          <p:cNvSpPr txBox="1"/>
          <p:nvPr/>
        </p:nvSpPr>
        <p:spPr>
          <a:xfrm>
            <a:off x="36576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51" name="object 751"/>
          <p:cNvSpPr txBox="1"/>
          <p:nvPr/>
        </p:nvSpPr>
        <p:spPr>
          <a:xfrm>
            <a:off x="39624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52" name="object 752"/>
          <p:cNvSpPr txBox="1"/>
          <p:nvPr/>
        </p:nvSpPr>
        <p:spPr>
          <a:xfrm>
            <a:off x="42672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53" name="object 753"/>
          <p:cNvSpPr txBox="1"/>
          <p:nvPr/>
        </p:nvSpPr>
        <p:spPr>
          <a:xfrm>
            <a:off x="45720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54" name="object 754"/>
          <p:cNvSpPr txBox="1"/>
          <p:nvPr/>
        </p:nvSpPr>
        <p:spPr>
          <a:xfrm>
            <a:off x="48768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55" name="object 755"/>
          <p:cNvSpPr txBox="1"/>
          <p:nvPr/>
        </p:nvSpPr>
        <p:spPr>
          <a:xfrm>
            <a:off x="51816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56" name="object 756"/>
          <p:cNvSpPr txBox="1"/>
          <p:nvPr/>
        </p:nvSpPr>
        <p:spPr>
          <a:xfrm>
            <a:off x="54864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57" name="object 757"/>
          <p:cNvSpPr txBox="1"/>
          <p:nvPr/>
        </p:nvSpPr>
        <p:spPr>
          <a:xfrm>
            <a:off x="57912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58" name="object 758"/>
          <p:cNvSpPr txBox="1"/>
          <p:nvPr/>
        </p:nvSpPr>
        <p:spPr>
          <a:xfrm>
            <a:off x="60960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59" name="object 759"/>
          <p:cNvSpPr txBox="1"/>
          <p:nvPr/>
        </p:nvSpPr>
        <p:spPr>
          <a:xfrm>
            <a:off x="64008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60" name="object 760"/>
          <p:cNvSpPr txBox="1"/>
          <p:nvPr/>
        </p:nvSpPr>
        <p:spPr>
          <a:xfrm>
            <a:off x="67056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61" name="object 761"/>
          <p:cNvSpPr txBox="1"/>
          <p:nvPr/>
        </p:nvSpPr>
        <p:spPr>
          <a:xfrm>
            <a:off x="70104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62" name="object 762"/>
          <p:cNvSpPr txBox="1"/>
          <p:nvPr/>
        </p:nvSpPr>
        <p:spPr>
          <a:xfrm>
            <a:off x="73152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63" name="object 763"/>
          <p:cNvSpPr txBox="1"/>
          <p:nvPr/>
        </p:nvSpPr>
        <p:spPr>
          <a:xfrm>
            <a:off x="76200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64" name="object 764"/>
          <p:cNvSpPr txBox="1"/>
          <p:nvPr/>
        </p:nvSpPr>
        <p:spPr>
          <a:xfrm>
            <a:off x="79248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65" name="object 765"/>
          <p:cNvSpPr txBox="1"/>
          <p:nvPr/>
        </p:nvSpPr>
        <p:spPr>
          <a:xfrm>
            <a:off x="82296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66" name="object 766"/>
          <p:cNvSpPr txBox="1"/>
          <p:nvPr/>
        </p:nvSpPr>
        <p:spPr>
          <a:xfrm>
            <a:off x="85344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67" name="object 767"/>
          <p:cNvSpPr txBox="1"/>
          <p:nvPr/>
        </p:nvSpPr>
        <p:spPr>
          <a:xfrm>
            <a:off x="88392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</p:spTree>
    <p:extLst>
      <p:ext uri="{BB962C8B-B14F-4D97-AF65-F5344CB8AC3E}">
        <p14:creationId xmlns:p14="http://schemas.microsoft.com/office/powerpoint/2010/main" val="946267304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228600" y="304800"/>
            <a:ext cx="6337300" cy="59436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R="12700">
              <a:lnSpc>
                <a:spcPts val="1000"/>
              </a:lnSpc>
            </a:pPr>
            <a:endParaRPr sz="1000"/>
          </a:p>
          <a:p>
            <a:pPr marL="242570">
              <a:lnSpc>
                <a:spcPct val="95825"/>
              </a:lnSpc>
              <a:spcBef>
                <a:spcPts val="1083"/>
              </a:spcBef>
              <a:tabLst>
                <a:tab pos="1993900" algn="l"/>
                <a:tab pos="2628900" algn="l"/>
                <a:tab pos="4610100" algn="l"/>
                <a:tab pos="5245100" algn="l"/>
                <a:tab pos="5880100" algn="l"/>
              </a:tabLst>
            </a:pPr>
            <a:r>
              <a:rPr sz="3600" spc="0" dirty="0" smtClean="0">
                <a:solidFill>
                  <a:srgbClr val="660066"/>
                </a:solidFill>
                <a:latin typeface="Arial"/>
                <a:cs typeface="Arial"/>
              </a:rPr>
              <a:t>Ex</a:t>
            </a:r>
            <a:r>
              <a:rPr sz="3600" spc="4" dirty="0" smtClean="0">
                <a:solidFill>
                  <a:srgbClr val="660066"/>
                </a:solidFill>
                <a:latin typeface="Arial"/>
                <a:cs typeface="Arial"/>
              </a:rPr>
              <a:t>p</a:t>
            </a:r>
            <a:r>
              <a:rPr sz="3600" spc="0" dirty="0" smtClean="0">
                <a:solidFill>
                  <a:srgbClr val="660066"/>
                </a:solidFill>
                <a:latin typeface="Arial"/>
                <a:cs typeface="Arial"/>
              </a:rPr>
              <a:t>la</a:t>
            </a:r>
            <a:r>
              <a:rPr sz="3600" spc="9" dirty="0" smtClean="0">
                <a:solidFill>
                  <a:srgbClr val="660066"/>
                </a:solidFill>
                <a:latin typeface="Arial"/>
                <a:cs typeface="Arial"/>
              </a:rPr>
              <a:t>i</a:t>
            </a:r>
            <a:r>
              <a:rPr sz="3600" spc="0" dirty="0" smtClean="0">
                <a:solidFill>
                  <a:srgbClr val="660066"/>
                </a:solidFill>
                <a:latin typeface="Arial"/>
                <a:cs typeface="Arial"/>
              </a:rPr>
              <a:t>n	</a:t>
            </a:r>
            <a:r>
              <a:rPr sz="3600" spc="4" dirty="0" smtClean="0">
                <a:solidFill>
                  <a:srgbClr val="660066"/>
                </a:solidFill>
                <a:latin typeface="Arial"/>
                <a:cs typeface="Arial"/>
              </a:rPr>
              <a:t>h</a:t>
            </a:r>
            <a:r>
              <a:rPr sz="3600" spc="0" dirty="0" smtClean="0">
                <a:solidFill>
                  <a:srgbClr val="660066"/>
                </a:solidFill>
                <a:latin typeface="Arial"/>
                <a:cs typeface="Arial"/>
              </a:rPr>
              <a:t>e	messa</a:t>
            </a:r>
            <a:r>
              <a:rPr sz="3600" spc="4" dirty="0" smtClean="0">
                <a:solidFill>
                  <a:srgbClr val="660066"/>
                </a:solidFill>
                <a:latin typeface="Arial"/>
                <a:cs typeface="Arial"/>
              </a:rPr>
              <a:t>g</a:t>
            </a:r>
            <a:r>
              <a:rPr sz="3600" spc="0" dirty="0" smtClean="0">
                <a:solidFill>
                  <a:srgbClr val="660066"/>
                </a:solidFill>
                <a:latin typeface="Arial"/>
                <a:cs typeface="Arial"/>
              </a:rPr>
              <a:t>e	of	he	c</a:t>
            </a:r>
            <a:endParaRPr sz="3600">
              <a:latin typeface="Arial"/>
              <a:cs typeface="Arial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0" y="3048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0" y="6096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0" y="9144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0" y="12192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0" y="15240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18288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0" y="21336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0" y="24384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0" y="27432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0" y="30480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0" y="33528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0" y="36576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0" y="39624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0" y="42672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0" y="45720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0" y="48768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0" y="51816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0" y="54864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0" y="57912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0" y="60960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0" y="64008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0" y="67056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3048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6096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9144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12192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15240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18288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21336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24384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27432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30480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33528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36576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39624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42672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45720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48768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51816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54864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57912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60960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64008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67056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70104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73152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76200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79248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82296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85344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88392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3352800" y="0"/>
            <a:ext cx="5791200" cy="15240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8839200" y="0"/>
            <a:ext cx="0" cy="2362200"/>
          </a:xfrm>
          <a:custGeom>
            <a:avLst/>
            <a:gdLst/>
            <a:ahLst/>
            <a:cxnLst/>
            <a:rect l="l" t="t" r="r" b="b"/>
            <a:pathLst>
              <a:path h="2362200">
                <a:moveTo>
                  <a:pt x="0" y="0"/>
                </a:moveTo>
                <a:lnTo>
                  <a:pt x="0" y="2362200"/>
                </a:lnTo>
              </a:path>
            </a:pathLst>
          </a:custGeom>
          <a:ln w="9344">
            <a:solidFill>
              <a:srgbClr val="6E88F6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414019" y="1513839"/>
            <a:ext cx="1784350" cy="0"/>
          </a:xfrm>
          <a:custGeom>
            <a:avLst/>
            <a:gdLst/>
            <a:ahLst/>
            <a:cxnLst/>
            <a:rect l="l" t="t" r="r" b="b"/>
            <a:pathLst>
              <a:path w="1784350">
                <a:moveTo>
                  <a:pt x="1784350" y="0"/>
                </a:moveTo>
                <a:lnTo>
                  <a:pt x="0" y="0"/>
                </a:lnTo>
              </a:path>
            </a:pathLst>
          </a:custGeom>
          <a:ln w="9344">
            <a:solidFill>
              <a:srgbClr val="6E88F6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608330" y="1418589"/>
            <a:ext cx="0" cy="2321560"/>
          </a:xfrm>
          <a:custGeom>
            <a:avLst/>
            <a:gdLst/>
            <a:ahLst/>
            <a:cxnLst/>
            <a:rect l="l" t="t" r="r" b="b"/>
            <a:pathLst>
              <a:path h="2321560">
                <a:moveTo>
                  <a:pt x="0" y="0"/>
                </a:moveTo>
                <a:lnTo>
                  <a:pt x="0" y="2321560"/>
                </a:lnTo>
              </a:path>
            </a:pathLst>
          </a:custGeom>
          <a:ln w="9344">
            <a:solidFill>
              <a:srgbClr val="6E88F6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511809" y="1416050"/>
            <a:ext cx="193040" cy="193039"/>
          </a:xfrm>
          <a:custGeom>
            <a:avLst/>
            <a:gdLst/>
            <a:ahLst/>
            <a:cxnLst/>
            <a:rect l="l" t="t" r="r" b="b"/>
            <a:pathLst>
              <a:path w="193040" h="193039">
                <a:moveTo>
                  <a:pt x="99060" y="0"/>
                </a:moveTo>
                <a:lnTo>
                  <a:pt x="93980" y="0"/>
                </a:lnTo>
                <a:lnTo>
                  <a:pt x="88900" y="0"/>
                </a:lnTo>
                <a:lnTo>
                  <a:pt x="83820" y="0"/>
                </a:lnTo>
                <a:lnTo>
                  <a:pt x="80010" y="1270"/>
                </a:lnTo>
                <a:lnTo>
                  <a:pt x="74930" y="2539"/>
                </a:lnTo>
                <a:lnTo>
                  <a:pt x="69850" y="3810"/>
                </a:lnTo>
                <a:lnTo>
                  <a:pt x="66040" y="5079"/>
                </a:lnTo>
                <a:lnTo>
                  <a:pt x="60960" y="6350"/>
                </a:lnTo>
                <a:lnTo>
                  <a:pt x="57150" y="8889"/>
                </a:lnTo>
                <a:lnTo>
                  <a:pt x="52070" y="10160"/>
                </a:lnTo>
                <a:lnTo>
                  <a:pt x="48260" y="12700"/>
                </a:lnTo>
                <a:lnTo>
                  <a:pt x="43180" y="15239"/>
                </a:lnTo>
                <a:lnTo>
                  <a:pt x="39370" y="17779"/>
                </a:lnTo>
                <a:lnTo>
                  <a:pt x="35560" y="21589"/>
                </a:lnTo>
                <a:lnTo>
                  <a:pt x="31750" y="24129"/>
                </a:lnTo>
                <a:lnTo>
                  <a:pt x="29210" y="27939"/>
                </a:lnTo>
                <a:lnTo>
                  <a:pt x="25400" y="31750"/>
                </a:lnTo>
                <a:lnTo>
                  <a:pt x="21590" y="34289"/>
                </a:lnTo>
                <a:lnTo>
                  <a:pt x="19050" y="38100"/>
                </a:lnTo>
                <a:lnTo>
                  <a:pt x="16510" y="43179"/>
                </a:lnTo>
                <a:lnTo>
                  <a:pt x="13970" y="46989"/>
                </a:lnTo>
                <a:lnTo>
                  <a:pt x="11430" y="50800"/>
                </a:lnTo>
                <a:lnTo>
                  <a:pt x="8890" y="55879"/>
                </a:lnTo>
                <a:lnTo>
                  <a:pt x="7620" y="59689"/>
                </a:lnTo>
                <a:lnTo>
                  <a:pt x="5080" y="64770"/>
                </a:lnTo>
                <a:lnTo>
                  <a:pt x="3810" y="68579"/>
                </a:lnTo>
                <a:lnTo>
                  <a:pt x="2540" y="73660"/>
                </a:lnTo>
                <a:lnTo>
                  <a:pt x="2540" y="78739"/>
                </a:lnTo>
                <a:lnTo>
                  <a:pt x="1270" y="82550"/>
                </a:lnTo>
                <a:lnTo>
                  <a:pt x="0" y="87629"/>
                </a:lnTo>
                <a:lnTo>
                  <a:pt x="0" y="92710"/>
                </a:lnTo>
                <a:lnTo>
                  <a:pt x="0" y="97789"/>
                </a:lnTo>
                <a:lnTo>
                  <a:pt x="0" y="101600"/>
                </a:lnTo>
                <a:lnTo>
                  <a:pt x="1270" y="106679"/>
                </a:lnTo>
                <a:lnTo>
                  <a:pt x="1270" y="111760"/>
                </a:lnTo>
                <a:lnTo>
                  <a:pt x="2540" y="116839"/>
                </a:lnTo>
                <a:lnTo>
                  <a:pt x="3810" y="120650"/>
                </a:lnTo>
                <a:lnTo>
                  <a:pt x="5080" y="125729"/>
                </a:lnTo>
                <a:lnTo>
                  <a:pt x="17780" y="151129"/>
                </a:lnTo>
                <a:lnTo>
                  <a:pt x="20320" y="156210"/>
                </a:lnTo>
                <a:lnTo>
                  <a:pt x="24130" y="158750"/>
                </a:lnTo>
                <a:lnTo>
                  <a:pt x="26670" y="162560"/>
                </a:lnTo>
                <a:lnTo>
                  <a:pt x="30480" y="166370"/>
                </a:lnTo>
                <a:lnTo>
                  <a:pt x="34290" y="170179"/>
                </a:lnTo>
                <a:lnTo>
                  <a:pt x="38100" y="172720"/>
                </a:lnTo>
                <a:lnTo>
                  <a:pt x="41910" y="175260"/>
                </a:lnTo>
                <a:lnTo>
                  <a:pt x="45720" y="177800"/>
                </a:lnTo>
                <a:lnTo>
                  <a:pt x="49530" y="180339"/>
                </a:lnTo>
                <a:lnTo>
                  <a:pt x="54610" y="182879"/>
                </a:lnTo>
                <a:lnTo>
                  <a:pt x="58420" y="185420"/>
                </a:lnTo>
                <a:lnTo>
                  <a:pt x="62230" y="186689"/>
                </a:lnTo>
                <a:lnTo>
                  <a:pt x="67310" y="187960"/>
                </a:lnTo>
                <a:lnTo>
                  <a:pt x="72390" y="189229"/>
                </a:lnTo>
                <a:lnTo>
                  <a:pt x="76200" y="190500"/>
                </a:lnTo>
                <a:lnTo>
                  <a:pt x="81280" y="191770"/>
                </a:lnTo>
                <a:lnTo>
                  <a:pt x="86360" y="191770"/>
                </a:lnTo>
                <a:lnTo>
                  <a:pt x="91440" y="193039"/>
                </a:lnTo>
                <a:lnTo>
                  <a:pt x="95250" y="193039"/>
                </a:lnTo>
                <a:lnTo>
                  <a:pt x="100330" y="193039"/>
                </a:lnTo>
                <a:lnTo>
                  <a:pt x="105410" y="193039"/>
                </a:lnTo>
                <a:lnTo>
                  <a:pt x="110490" y="191770"/>
                </a:lnTo>
                <a:lnTo>
                  <a:pt x="115570" y="190500"/>
                </a:lnTo>
                <a:lnTo>
                  <a:pt x="119380" y="190500"/>
                </a:lnTo>
                <a:lnTo>
                  <a:pt x="124460" y="187960"/>
                </a:lnTo>
                <a:lnTo>
                  <a:pt x="129540" y="186689"/>
                </a:lnTo>
                <a:lnTo>
                  <a:pt x="133350" y="185420"/>
                </a:lnTo>
                <a:lnTo>
                  <a:pt x="138430" y="182879"/>
                </a:lnTo>
                <a:lnTo>
                  <a:pt x="142240" y="181610"/>
                </a:lnTo>
                <a:lnTo>
                  <a:pt x="146050" y="179070"/>
                </a:lnTo>
                <a:lnTo>
                  <a:pt x="151130" y="176529"/>
                </a:lnTo>
                <a:lnTo>
                  <a:pt x="154940" y="172720"/>
                </a:lnTo>
                <a:lnTo>
                  <a:pt x="158750" y="170179"/>
                </a:lnTo>
                <a:lnTo>
                  <a:pt x="162560" y="167639"/>
                </a:lnTo>
                <a:lnTo>
                  <a:pt x="165100" y="163829"/>
                </a:lnTo>
                <a:lnTo>
                  <a:pt x="168910" y="160020"/>
                </a:lnTo>
                <a:lnTo>
                  <a:pt x="171450" y="156210"/>
                </a:lnTo>
                <a:lnTo>
                  <a:pt x="175260" y="152400"/>
                </a:lnTo>
                <a:lnTo>
                  <a:pt x="177800" y="148589"/>
                </a:lnTo>
                <a:lnTo>
                  <a:pt x="180340" y="144779"/>
                </a:lnTo>
                <a:lnTo>
                  <a:pt x="182880" y="139700"/>
                </a:lnTo>
                <a:lnTo>
                  <a:pt x="184150" y="135889"/>
                </a:lnTo>
                <a:lnTo>
                  <a:pt x="186690" y="132079"/>
                </a:lnTo>
                <a:lnTo>
                  <a:pt x="187960" y="127000"/>
                </a:lnTo>
                <a:lnTo>
                  <a:pt x="189230" y="121920"/>
                </a:lnTo>
                <a:lnTo>
                  <a:pt x="190500" y="118110"/>
                </a:lnTo>
                <a:lnTo>
                  <a:pt x="191770" y="113029"/>
                </a:lnTo>
                <a:lnTo>
                  <a:pt x="191770" y="107950"/>
                </a:lnTo>
                <a:lnTo>
                  <a:pt x="193040" y="102870"/>
                </a:lnTo>
                <a:lnTo>
                  <a:pt x="193040" y="99060"/>
                </a:lnTo>
              </a:path>
            </a:pathLst>
          </a:custGeom>
          <a:ln w="9344">
            <a:solidFill>
              <a:srgbClr val="6E88F6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304800" y="1295400"/>
            <a:ext cx="8382000" cy="502920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228600" y="304800"/>
            <a:ext cx="6324600" cy="5943600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1" name="object 61"/>
          <p:cNvSpPr txBox="1"/>
          <p:nvPr/>
        </p:nvSpPr>
        <p:spPr>
          <a:xfrm>
            <a:off x="2087016" y="615044"/>
            <a:ext cx="233704" cy="4826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779"/>
              </a:lnSpc>
              <a:spcBef>
                <a:spcPts val="189"/>
              </a:spcBef>
            </a:pPr>
            <a:r>
              <a:rPr sz="3600" spc="0" dirty="0" smtClean="0">
                <a:solidFill>
                  <a:srgbClr val="660066"/>
                </a:solidFill>
                <a:latin typeface="Arial"/>
                <a:cs typeface="Arial"/>
              </a:rPr>
              <a:t>t</a:t>
            </a:r>
            <a:endParaRPr sz="3600">
              <a:latin typeface="Arial"/>
              <a:cs typeface="Arial"/>
            </a:endParaRPr>
          </a:p>
        </p:txBody>
      </p:sp>
      <p:sp>
        <p:nvSpPr>
          <p:cNvPr id="62" name="object 62"/>
          <p:cNvSpPr txBox="1"/>
          <p:nvPr/>
        </p:nvSpPr>
        <p:spPr>
          <a:xfrm>
            <a:off x="6331204" y="615044"/>
            <a:ext cx="1071979" cy="4826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779"/>
              </a:lnSpc>
              <a:spcBef>
                <a:spcPts val="189"/>
              </a:spcBef>
            </a:pPr>
            <a:r>
              <a:rPr sz="3600" spc="0" dirty="0" smtClean="0">
                <a:solidFill>
                  <a:srgbClr val="660066"/>
                </a:solidFill>
                <a:latin typeface="Arial"/>
                <a:cs typeface="Arial"/>
              </a:rPr>
              <a:t>omic</a:t>
            </a:r>
            <a:endParaRPr sz="3600">
              <a:latin typeface="Arial"/>
              <a:cs typeface="Arial"/>
            </a:endParaRPr>
          </a:p>
        </p:txBody>
      </p:sp>
      <p:sp>
        <p:nvSpPr>
          <p:cNvPr id="63" name="object 63"/>
          <p:cNvSpPr txBox="1"/>
          <p:nvPr/>
        </p:nvSpPr>
        <p:spPr>
          <a:xfrm>
            <a:off x="7423455" y="615044"/>
            <a:ext cx="462304" cy="4826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779"/>
              </a:lnSpc>
              <a:spcBef>
                <a:spcPts val="189"/>
              </a:spcBef>
            </a:pPr>
            <a:r>
              <a:rPr sz="3600" spc="0" dirty="0" smtClean="0">
                <a:solidFill>
                  <a:srgbClr val="660066"/>
                </a:solidFill>
                <a:latin typeface="Arial"/>
                <a:cs typeface="Arial"/>
              </a:rPr>
              <a:t>st</a:t>
            </a:r>
            <a:endParaRPr sz="3600">
              <a:latin typeface="Arial"/>
              <a:cs typeface="Arial"/>
            </a:endParaRPr>
          </a:p>
        </p:txBody>
      </p:sp>
      <p:sp>
        <p:nvSpPr>
          <p:cNvPr id="64" name="object 64"/>
          <p:cNvSpPr txBox="1"/>
          <p:nvPr/>
        </p:nvSpPr>
        <p:spPr>
          <a:xfrm>
            <a:off x="7931404" y="615044"/>
            <a:ext cx="589552" cy="4826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779"/>
              </a:lnSpc>
              <a:spcBef>
                <a:spcPts val="189"/>
              </a:spcBef>
            </a:pPr>
            <a:r>
              <a:rPr sz="3600" spc="0" dirty="0" smtClean="0">
                <a:solidFill>
                  <a:srgbClr val="660066"/>
                </a:solidFill>
                <a:latin typeface="Arial"/>
                <a:cs typeface="Arial"/>
              </a:rPr>
              <a:t>ip.</a:t>
            </a:r>
            <a:endParaRPr sz="3600">
              <a:latin typeface="Arial"/>
              <a:cs typeface="Arial"/>
            </a:endParaRPr>
          </a:p>
        </p:txBody>
      </p:sp>
      <p:sp>
        <p:nvSpPr>
          <p:cNvPr id="65" name="object 65"/>
          <p:cNvSpPr txBox="1"/>
          <p:nvPr/>
        </p:nvSpPr>
        <p:spPr>
          <a:xfrm>
            <a:off x="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6" name="object 66"/>
          <p:cNvSpPr txBox="1"/>
          <p:nvPr/>
        </p:nvSpPr>
        <p:spPr>
          <a:xfrm>
            <a:off x="3048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7" name="object 67"/>
          <p:cNvSpPr txBox="1"/>
          <p:nvPr/>
        </p:nvSpPr>
        <p:spPr>
          <a:xfrm>
            <a:off x="6096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8" name="object 68"/>
          <p:cNvSpPr txBox="1"/>
          <p:nvPr/>
        </p:nvSpPr>
        <p:spPr>
          <a:xfrm>
            <a:off x="9144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9" name="object 69"/>
          <p:cNvSpPr txBox="1"/>
          <p:nvPr/>
        </p:nvSpPr>
        <p:spPr>
          <a:xfrm>
            <a:off x="12192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0" name="object 70"/>
          <p:cNvSpPr txBox="1"/>
          <p:nvPr/>
        </p:nvSpPr>
        <p:spPr>
          <a:xfrm>
            <a:off x="15240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1" name="object 71"/>
          <p:cNvSpPr txBox="1"/>
          <p:nvPr/>
        </p:nvSpPr>
        <p:spPr>
          <a:xfrm>
            <a:off x="18288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2" name="object 72"/>
          <p:cNvSpPr txBox="1"/>
          <p:nvPr/>
        </p:nvSpPr>
        <p:spPr>
          <a:xfrm>
            <a:off x="21336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3" name="object 73"/>
          <p:cNvSpPr txBox="1"/>
          <p:nvPr/>
        </p:nvSpPr>
        <p:spPr>
          <a:xfrm>
            <a:off x="24384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4" name="object 74"/>
          <p:cNvSpPr txBox="1"/>
          <p:nvPr/>
        </p:nvSpPr>
        <p:spPr>
          <a:xfrm>
            <a:off x="27432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5" name="object 75"/>
          <p:cNvSpPr txBox="1"/>
          <p:nvPr/>
        </p:nvSpPr>
        <p:spPr>
          <a:xfrm>
            <a:off x="30480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6" name="object 76"/>
          <p:cNvSpPr txBox="1"/>
          <p:nvPr/>
        </p:nvSpPr>
        <p:spPr>
          <a:xfrm>
            <a:off x="33528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7" name="object 77"/>
          <p:cNvSpPr txBox="1"/>
          <p:nvPr/>
        </p:nvSpPr>
        <p:spPr>
          <a:xfrm>
            <a:off x="36576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8" name="object 78"/>
          <p:cNvSpPr txBox="1"/>
          <p:nvPr/>
        </p:nvSpPr>
        <p:spPr>
          <a:xfrm>
            <a:off x="39624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9" name="object 79"/>
          <p:cNvSpPr txBox="1"/>
          <p:nvPr/>
        </p:nvSpPr>
        <p:spPr>
          <a:xfrm>
            <a:off x="42672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80" name="object 80"/>
          <p:cNvSpPr txBox="1"/>
          <p:nvPr/>
        </p:nvSpPr>
        <p:spPr>
          <a:xfrm>
            <a:off x="45720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81" name="object 81"/>
          <p:cNvSpPr txBox="1"/>
          <p:nvPr/>
        </p:nvSpPr>
        <p:spPr>
          <a:xfrm>
            <a:off x="48768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82" name="object 82"/>
          <p:cNvSpPr txBox="1"/>
          <p:nvPr/>
        </p:nvSpPr>
        <p:spPr>
          <a:xfrm>
            <a:off x="51816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83" name="object 83"/>
          <p:cNvSpPr txBox="1"/>
          <p:nvPr/>
        </p:nvSpPr>
        <p:spPr>
          <a:xfrm>
            <a:off x="54864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84" name="object 84"/>
          <p:cNvSpPr txBox="1"/>
          <p:nvPr/>
        </p:nvSpPr>
        <p:spPr>
          <a:xfrm>
            <a:off x="57912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85" name="object 85"/>
          <p:cNvSpPr txBox="1"/>
          <p:nvPr/>
        </p:nvSpPr>
        <p:spPr>
          <a:xfrm>
            <a:off x="60960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86" name="object 86"/>
          <p:cNvSpPr txBox="1"/>
          <p:nvPr/>
        </p:nvSpPr>
        <p:spPr>
          <a:xfrm>
            <a:off x="64008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87" name="object 87"/>
          <p:cNvSpPr txBox="1"/>
          <p:nvPr/>
        </p:nvSpPr>
        <p:spPr>
          <a:xfrm>
            <a:off x="67056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88" name="object 88"/>
          <p:cNvSpPr txBox="1"/>
          <p:nvPr/>
        </p:nvSpPr>
        <p:spPr>
          <a:xfrm>
            <a:off x="70104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89" name="object 89"/>
          <p:cNvSpPr txBox="1"/>
          <p:nvPr/>
        </p:nvSpPr>
        <p:spPr>
          <a:xfrm>
            <a:off x="73152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90" name="object 90"/>
          <p:cNvSpPr txBox="1"/>
          <p:nvPr/>
        </p:nvSpPr>
        <p:spPr>
          <a:xfrm>
            <a:off x="76200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91" name="object 91"/>
          <p:cNvSpPr txBox="1"/>
          <p:nvPr/>
        </p:nvSpPr>
        <p:spPr>
          <a:xfrm>
            <a:off x="79248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92" name="object 92"/>
          <p:cNvSpPr txBox="1"/>
          <p:nvPr/>
        </p:nvSpPr>
        <p:spPr>
          <a:xfrm>
            <a:off x="82296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93" name="object 93"/>
          <p:cNvSpPr txBox="1"/>
          <p:nvPr/>
        </p:nvSpPr>
        <p:spPr>
          <a:xfrm>
            <a:off x="85344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94" name="object 94"/>
          <p:cNvSpPr txBox="1"/>
          <p:nvPr/>
        </p:nvSpPr>
        <p:spPr>
          <a:xfrm>
            <a:off x="88392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95" name="object 95"/>
          <p:cNvSpPr txBox="1"/>
          <p:nvPr/>
        </p:nvSpPr>
        <p:spPr>
          <a:xfrm>
            <a:off x="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96" name="object 96"/>
          <p:cNvSpPr txBox="1"/>
          <p:nvPr/>
        </p:nvSpPr>
        <p:spPr>
          <a:xfrm>
            <a:off x="3048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97" name="object 97"/>
          <p:cNvSpPr txBox="1"/>
          <p:nvPr/>
        </p:nvSpPr>
        <p:spPr>
          <a:xfrm>
            <a:off x="6096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98" name="object 98"/>
          <p:cNvSpPr txBox="1"/>
          <p:nvPr/>
        </p:nvSpPr>
        <p:spPr>
          <a:xfrm>
            <a:off x="9144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99" name="object 99"/>
          <p:cNvSpPr txBox="1"/>
          <p:nvPr/>
        </p:nvSpPr>
        <p:spPr>
          <a:xfrm>
            <a:off x="12192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00" name="object 100"/>
          <p:cNvSpPr txBox="1"/>
          <p:nvPr/>
        </p:nvSpPr>
        <p:spPr>
          <a:xfrm>
            <a:off x="15240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01" name="object 101"/>
          <p:cNvSpPr txBox="1"/>
          <p:nvPr/>
        </p:nvSpPr>
        <p:spPr>
          <a:xfrm>
            <a:off x="18288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02" name="object 102"/>
          <p:cNvSpPr txBox="1"/>
          <p:nvPr/>
        </p:nvSpPr>
        <p:spPr>
          <a:xfrm>
            <a:off x="21336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03" name="object 103"/>
          <p:cNvSpPr txBox="1"/>
          <p:nvPr/>
        </p:nvSpPr>
        <p:spPr>
          <a:xfrm>
            <a:off x="24384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04" name="object 104"/>
          <p:cNvSpPr txBox="1"/>
          <p:nvPr/>
        </p:nvSpPr>
        <p:spPr>
          <a:xfrm>
            <a:off x="27432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05" name="object 105"/>
          <p:cNvSpPr txBox="1"/>
          <p:nvPr/>
        </p:nvSpPr>
        <p:spPr>
          <a:xfrm>
            <a:off x="30480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06" name="object 106"/>
          <p:cNvSpPr txBox="1"/>
          <p:nvPr/>
        </p:nvSpPr>
        <p:spPr>
          <a:xfrm>
            <a:off x="33528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07" name="object 107"/>
          <p:cNvSpPr txBox="1"/>
          <p:nvPr/>
        </p:nvSpPr>
        <p:spPr>
          <a:xfrm>
            <a:off x="36576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08" name="object 108"/>
          <p:cNvSpPr txBox="1"/>
          <p:nvPr/>
        </p:nvSpPr>
        <p:spPr>
          <a:xfrm>
            <a:off x="39624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09" name="object 109"/>
          <p:cNvSpPr txBox="1"/>
          <p:nvPr/>
        </p:nvSpPr>
        <p:spPr>
          <a:xfrm>
            <a:off x="42672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10" name="object 110"/>
          <p:cNvSpPr txBox="1"/>
          <p:nvPr/>
        </p:nvSpPr>
        <p:spPr>
          <a:xfrm>
            <a:off x="45720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11" name="object 111"/>
          <p:cNvSpPr txBox="1"/>
          <p:nvPr/>
        </p:nvSpPr>
        <p:spPr>
          <a:xfrm>
            <a:off x="48768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12" name="object 112"/>
          <p:cNvSpPr txBox="1"/>
          <p:nvPr/>
        </p:nvSpPr>
        <p:spPr>
          <a:xfrm>
            <a:off x="51816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13" name="object 113"/>
          <p:cNvSpPr txBox="1"/>
          <p:nvPr/>
        </p:nvSpPr>
        <p:spPr>
          <a:xfrm>
            <a:off x="54864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14" name="object 114"/>
          <p:cNvSpPr txBox="1"/>
          <p:nvPr/>
        </p:nvSpPr>
        <p:spPr>
          <a:xfrm>
            <a:off x="57912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15" name="object 115"/>
          <p:cNvSpPr txBox="1"/>
          <p:nvPr/>
        </p:nvSpPr>
        <p:spPr>
          <a:xfrm>
            <a:off x="60960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16" name="object 116"/>
          <p:cNvSpPr txBox="1"/>
          <p:nvPr/>
        </p:nvSpPr>
        <p:spPr>
          <a:xfrm>
            <a:off x="64008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17" name="object 117"/>
          <p:cNvSpPr txBox="1"/>
          <p:nvPr/>
        </p:nvSpPr>
        <p:spPr>
          <a:xfrm>
            <a:off x="67056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18" name="object 118"/>
          <p:cNvSpPr txBox="1"/>
          <p:nvPr/>
        </p:nvSpPr>
        <p:spPr>
          <a:xfrm>
            <a:off x="70104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19" name="object 119"/>
          <p:cNvSpPr txBox="1"/>
          <p:nvPr/>
        </p:nvSpPr>
        <p:spPr>
          <a:xfrm>
            <a:off x="73152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20" name="object 120"/>
          <p:cNvSpPr txBox="1"/>
          <p:nvPr/>
        </p:nvSpPr>
        <p:spPr>
          <a:xfrm>
            <a:off x="76200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21" name="object 121"/>
          <p:cNvSpPr txBox="1"/>
          <p:nvPr/>
        </p:nvSpPr>
        <p:spPr>
          <a:xfrm>
            <a:off x="79248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22" name="object 122"/>
          <p:cNvSpPr txBox="1"/>
          <p:nvPr/>
        </p:nvSpPr>
        <p:spPr>
          <a:xfrm>
            <a:off x="82296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23" name="object 123"/>
          <p:cNvSpPr txBox="1"/>
          <p:nvPr/>
        </p:nvSpPr>
        <p:spPr>
          <a:xfrm>
            <a:off x="85344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24" name="object 124"/>
          <p:cNvSpPr txBox="1"/>
          <p:nvPr/>
        </p:nvSpPr>
        <p:spPr>
          <a:xfrm>
            <a:off x="88392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25" name="object 125"/>
          <p:cNvSpPr txBox="1"/>
          <p:nvPr/>
        </p:nvSpPr>
        <p:spPr>
          <a:xfrm>
            <a:off x="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26" name="object 126"/>
          <p:cNvSpPr txBox="1"/>
          <p:nvPr/>
        </p:nvSpPr>
        <p:spPr>
          <a:xfrm>
            <a:off x="3048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27" name="object 127"/>
          <p:cNvSpPr txBox="1"/>
          <p:nvPr/>
        </p:nvSpPr>
        <p:spPr>
          <a:xfrm>
            <a:off x="6096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28" name="object 128"/>
          <p:cNvSpPr txBox="1"/>
          <p:nvPr/>
        </p:nvSpPr>
        <p:spPr>
          <a:xfrm>
            <a:off x="9144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29" name="object 129"/>
          <p:cNvSpPr txBox="1"/>
          <p:nvPr/>
        </p:nvSpPr>
        <p:spPr>
          <a:xfrm>
            <a:off x="12192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30" name="object 130"/>
          <p:cNvSpPr txBox="1"/>
          <p:nvPr/>
        </p:nvSpPr>
        <p:spPr>
          <a:xfrm>
            <a:off x="15240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31" name="object 131"/>
          <p:cNvSpPr txBox="1"/>
          <p:nvPr/>
        </p:nvSpPr>
        <p:spPr>
          <a:xfrm>
            <a:off x="18288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32" name="object 132"/>
          <p:cNvSpPr txBox="1"/>
          <p:nvPr/>
        </p:nvSpPr>
        <p:spPr>
          <a:xfrm>
            <a:off x="21336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33" name="object 133"/>
          <p:cNvSpPr txBox="1"/>
          <p:nvPr/>
        </p:nvSpPr>
        <p:spPr>
          <a:xfrm>
            <a:off x="24384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34" name="object 134"/>
          <p:cNvSpPr txBox="1"/>
          <p:nvPr/>
        </p:nvSpPr>
        <p:spPr>
          <a:xfrm>
            <a:off x="27432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35" name="object 135"/>
          <p:cNvSpPr txBox="1"/>
          <p:nvPr/>
        </p:nvSpPr>
        <p:spPr>
          <a:xfrm>
            <a:off x="30480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36" name="object 136"/>
          <p:cNvSpPr txBox="1"/>
          <p:nvPr/>
        </p:nvSpPr>
        <p:spPr>
          <a:xfrm>
            <a:off x="33528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37" name="object 137"/>
          <p:cNvSpPr txBox="1"/>
          <p:nvPr/>
        </p:nvSpPr>
        <p:spPr>
          <a:xfrm>
            <a:off x="36576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38" name="object 138"/>
          <p:cNvSpPr txBox="1"/>
          <p:nvPr/>
        </p:nvSpPr>
        <p:spPr>
          <a:xfrm>
            <a:off x="39624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39" name="object 139"/>
          <p:cNvSpPr txBox="1"/>
          <p:nvPr/>
        </p:nvSpPr>
        <p:spPr>
          <a:xfrm>
            <a:off x="42672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40" name="object 140"/>
          <p:cNvSpPr txBox="1"/>
          <p:nvPr/>
        </p:nvSpPr>
        <p:spPr>
          <a:xfrm>
            <a:off x="45720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41" name="object 141"/>
          <p:cNvSpPr txBox="1"/>
          <p:nvPr/>
        </p:nvSpPr>
        <p:spPr>
          <a:xfrm>
            <a:off x="48768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42" name="object 142"/>
          <p:cNvSpPr txBox="1"/>
          <p:nvPr/>
        </p:nvSpPr>
        <p:spPr>
          <a:xfrm>
            <a:off x="5181600" y="609600"/>
            <a:ext cx="391185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70180">
              <a:lnSpc>
                <a:spcPts val="2400"/>
              </a:lnSpc>
              <a:spcBef>
                <a:spcPts val="120"/>
              </a:spcBef>
            </a:pPr>
            <a:r>
              <a:rPr sz="5400" spc="0" baseline="-18520" dirty="0" smtClean="0">
                <a:solidFill>
                  <a:srgbClr val="660066"/>
                </a:solidFill>
                <a:latin typeface="Arial"/>
                <a:cs typeface="Arial"/>
              </a:rPr>
              <a:t>t</a:t>
            </a:r>
            <a:endParaRPr sz="3600">
              <a:latin typeface="Arial"/>
              <a:cs typeface="Arial"/>
            </a:endParaRPr>
          </a:p>
        </p:txBody>
      </p:sp>
      <p:sp>
        <p:nvSpPr>
          <p:cNvPr id="143" name="object 143"/>
          <p:cNvSpPr txBox="1"/>
          <p:nvPr/>
        </p:nvSpPr>
        <p:spPr>
          <a:xfrm>
            <a:off x="54864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44" name="object 144"/>
          <p:cNvSpPr txBox="1"/>
          <p:nvPr/>
        </p:nvSpPr>
        <p:spPr>
          <a:xfrm>
            <a:off x="57912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45" name="object 145"/>
          <p:cNvSpPr txBox="1"/>
          <p:nvPr/>
        </p:nvSpPr>
        <p:spPr>
          <a:xfrm>
            <a:off x="60960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46" name="object 146"/>
          <p:cNvSpPr txBox="1"/>
          <p:nvPr/>
        </p:nvSpPr>
        <p:spPr>
          <a:xfrm>
            <a:off x="64008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47" name="object 147"/>
          <p:cNvSpPr txBox="1"/>
          <p:nvPr/>
        </p:nvSpPr>
        <p:spPr>
          <a:xfrm>
            <a:off x="67056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48" name="object 148"/>
          <p:cNvSpPr txBox="1"/>
          <p:nvPr/>
        </p:nvSpPr>
        <p:spPr>
          <a:xfrm>
            <a:off x="70104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49" name="object 149"/>
          <p:cNvSpPr txBox="1"/>
          <p:nvPr/>
        </p:nvSpPr>
        <p:spPr>
          <a:xfrm>
            <a:off x="73152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50" name="object 150"/>
          <p:cNvSpPr txBox="1"/>
          <p:nvPr/>
        </p:nvSpPr>
        <p:spPr>
          <a:xfrm>
            <a:off x="76200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51" name="object 151"/>
          <p:cNvSpPr txBox="1"/>
          <p:nvPr/>
        </p:nvSpPr>
        <p:spPr>
          <a:xfrm>
            <a:off x="7924800" y="6096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2400"/>
              </a:lnSpc>
              <a:spcBef>
                <a:spcPts val="120"/>
              </a:spcBef>
            </a:pPr>
            <a:r>
              <a:rPr sz="5400" spc="0" baseline="-18520" dirty="0" smtClean="0">
                <a:solidFill>
                  <a:srgbClr val="660066"/>
                </a:solidFill>
                <a:latin typeface="Arial"/>
                <a:cs typeface="Arial"/>
              </a:rPr>
              <a:t>r</a:t>
            </a:r>
            <a:endParaRPr sz="3600">
              <a:latin typeface="Arial"/>
              <a:cs typeface="Arial"/>
            </a:endParaRPr>
          </a:p>
        </p:txBody>
      </p:sp>
      <p:sp>
        <p:nvSpPr>
          <p:cNvPr id="152" name="object 152"/>
          <p:cNvSpPr txBox="1"/>
          <p:nvPr/>
        </p:nvSpPr>
        <p:spPr>
          <a:xfrm>
            <a:off x="82296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53" name="object 153"/>
          <p:cNvSpPr txBox="1"/>
          <p:nvPr/>
        </p:nvSpPr>
        <p:spPr>
          <a:xfrm>
            <a:off x="85344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54" name="object 154"/>
          <p:cNvSpPr txBox="1"/>
          <p:nvPr/>
        </p:nvSpPr>
        <p:spPr>
          <a:xfrm>
            <a:off x="88392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55" name="object 155"/>
          <p:cNvSpPr txBox="1"/>
          <p:nvPr/>
        </p:nvSpPr>
        <p:spPr>
          <a:xfrm>
            <a:off x="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56" name="object 156"/>
          <p:cNvSpPr txBox="1"/>
          <p:nvPr/>
        </p:nvSpPr>
        <p:spPr>
          <a:xfrm>
            <a:off x="3048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57" name="object 157"/>
          <p:cNvSpPr txBox="1"/>
          <p:nvPr/>
        </p:nvSpPr>
        <p:spPr>
          <a:xfrm>
            <a:off x="6096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58" name="object 158"/>
          <p:cNvSpPr txBox="1"/>
          <p:nvPr/>
        </p:nvSpPr>
        <p:spPr>
          <a:xfrm>
            <a:off x="9144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59" name="object 159"/>
          <p:cNvSpPr txBox="1"/>
          <p:nvPr/>
        </p:nvSpPr>
        <p:spPr>
          <a:xfrm>
            <a:off x="12192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60" name="object 160"/>
          <p:cNvSpPr txBox="1"/>
          <p:nvPr/>
        </p:nvSpPr>
        <p:spPr>
          <a:xfrm>
            <a:off x="15240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61" name="object 161"/>
          <p:cNvSpPr txBox="1"/>
          <p:nvPr/>
        </p:nvSpPr>
        <p:spPr>
          <a:xfrm>
            <a:off x="18288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62" name="object 162"/>
          <p:cNvSpPr txBox="1"/>
          <p:nvPr/>
        </p:nvSpPr>
        <p:spPr>
          <a:xfrm>
            <a:off x="21336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63" name="object 163"/>
          <p:cNvSpPr txBox="1"/>
          <p:nvPr/>
        </p:nvSpPr>
        <p:spPr>
          <a:xfrm>
            <a:off x="24384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64" name="object 164"/>
          <p:cNvSpPr txBox="1"/>
          <p:nvPr/>
        </p:nvSpPr>
        <p:spPr>
          <a:xfrm>
            <a:off x="27432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65" name="object 165"/>
          <p:cNvSpPr txBox="1"/>
          <p:nvPr/>
        </p:nvSpPr>
        <p:spPr>
          <a:xfrm>
            <a:off x="30480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66" name="object 166"/>
          <p:cNvSpPr txBox="1"/>
          <p:nvPr/>
        </p:nvSpPr>
        <p:spPr>
          <a:xfrm>
            <a:off x="33528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67" name="object 167"/>
          <p:cNvSpPr txBox="1"/>
          <p:nvPr/>
        </p:nvSpPr>
        <p:spPr>
          <a:xfrm>
            <a:off x="36576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68" name="object 168"/>
          <p:cNvSpPr txBox="1"/>
          <p:nvPr/>
        </p:nvSpPr>
        <p:spPr>
          <a:xfrm>
            <a:off x="39624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69" name="object 169"/>
          <p:cNvSpPr txBox="1"/>
          <p:nvPr/>
        </p:nvSpPr>
        <p:spPr>
          <a:xfrm>
            <a:off x="42672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70" name="object 170"/>
          <p:cNvSpPr txBox="1"/>
          <p:nvPr/>
        </p:nvSpPr>
        <p:spPr>
          <a:xfrm>
            <a:off x="45720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71" name="object 171"/>
          <p:cNvSpPr txBox="1"/>
          <p:nvPr/>
        </p:nvSpPr>
        <p:spPr>
          <a:xfrm>
            <a:off x="48768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72" name="object 172"/>
          <p:cNvSpPr txBox="1"/>
          <p:nvPr/>
        </p:nvSpPr>
        <p:spPr>
          <a:xfrm>
            <a:off x="51816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73" name="object 173"/>
          <p:cNvSpPr txBox="1"/>
          <p:nvPr/>
        </p:nvSpPr>
        <p:spPr>
          <a:xfrm>
            <a:off x="54864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74" name="object 174"/>
          <p:cNvSpPr txBox="1"/>
          <p:nvPr/>
        </p:nvSpPr>
        <p:spPr>
          <a:xfrm>
            <a:off x="57912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75" name="object 175"/>
          <p:cNvSpPr txBox="1"/>
          <p:nvPr/>
        </p:nvSpPr>
        <p:spPr>
          <a:xfrm>
            <a:off x="60960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76" name="object 176"/>
          <p:cNvSpPr txBox="1"/>
          <p:nvPr/>
        </p:nvSpPr>
        <p:spPr>
          <a:xfrm>
            <a:off x="64008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77" name="object 177"/>
          <p:cNvSpPr txBox="1"/>
          <p:nvPr/>
        </p:nvSpPr>
        <p:spPr>
          <a:xfrm>
            <a:off x="67056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78" name="object 178"/>
          <p:cNvSpPr txBox="1"/>
          <p:nvPr/>
        </p:nvSpPr>
        <p:spPr>
          <a:xfrm>
            <a:off x="70104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79" name="object 179"/>
          <p:cNvSpPr txBox="1"/>
          <p:nvPr/>
        </p:nvSpPr>
        <p:spPr>
          <a:xfrm>
            <a:off x="73152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80" name="object 180"/>
          <p:cNvSpPr txBox="1"/>
          <p:nvPr/>
        </p:nvSpPr>
        <p:spPr>
          <a:xfrm>
            <a:off x="76200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81" name="object 181"/>
          <p:cNvSpPr txBox="1"/>
          <p:nvPr/>
        </p:nvSpPr>
        <p:spPr>
          <a:xfrm>
            <a:off x="79248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82" name="object 182"/>
          <p:cNvSpPr txBox="1"/>
          <p:nvPr/>
        </p:nvSpPr>
        <p:spPr>
          <a:xfrm>
            <a:off x="82296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83" name="object 183"/>
          <p:cNvSpPr txBox="1"/>
          <p:nvPr/>
        </p:nvSpPr>
        <p:spPr>
          <a:xfrm>
            <a:off x="85344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84" name="object 184"/>
          <p:cNvSpPr txBox="1"/>
          <p:nvPr/>
        </p:nvSpPr>
        <p:spPr>
          <a:xfrm>
            <a:off x="88392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85" name="object 185"/>
          <p:cNvSpPr txBox="1"/>
          <p:nvPr/>
        </p:nvSpPr>
        <p:spPr>
          <a:xfrm>
            <a:off x="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86" name="object 186"/>
          <p:cNvSpPr txBox="1"/>
          <p:nvPr/>
        </p:nvSpPr>
        <p:spPr>
          <a:xfrm>
            <a:off x="3048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87" name="object 187"/>
          <p:cNvSpPr txBox="1"/>
          <p:nvPr/>
        </p:nvSpPr>
        <p:spPr>
          <a:xfrm>
            <a:off x="6096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88" name="object 188"/>
          <p:cNvSpPr txBox="1"/>
          <p:nvPr/>
        </p:nvSpPr>
        <p:spPr>
          <a:xfrm>
            <a:off x="9144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89" name="object 189"/>
          <p:cNvSpPr txBox="1"/>
          <p:nvPr/>
        </p:nvSpPr>
        <p:spPr>
          <a:xfrm>
            <a:off x="12192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90" name="object 190"/>
          <p:cNvSpPr txBox="1"/>
          <p:nvPr/>
        </p:nvSpPr>
        <p:spPr>
          <a:xfrm>
            <a:off x="15240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91" name="object 191"/>
          <p:cNvSpPr txBox="1"/>
          <p:nvPr/>
        </p:nvSpPr>
        <p:spPr>
          <a:xfrm>
            <a:off x="18288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92" name="object 192"/>
          <p:cNvSpPr txBox="1"/>
          <p:nvPr/>
        </p:nvSpPr>
        <p:spPr>
          <a:xfrm>
            <a:off x="21336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93" name="object 193"/>
          <p:cNvSpPr txBox="1"/>
          <p:nvPr/>
        </p:nvSpPr>
        <p:spPr>
          <a:xfrm>
            <a:off x="24384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94" name="object 194"/>
          <p:cNvSpPr txBox="1"/>
          <p:nvPr/>
        </p:nvSpPr>
        <p:spPr>
          <a:xfrm>
            <a:off x="27432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95" name="object 195"/>
          <p:cNvSpPr txBox="1"/>
          <p:nvPr/>
        </p:nvSpPr>
        <p:spPr>
          <a:xfrm>
            <a:off x="30480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96" name="object 196"/>
          <p:cNvSpPr txBox="1"/>
          <p:nvPr/>
        </p:nvSpPr>
        <p:spPr>
          <a:xfrm>
            <a:off x="33528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97" name="object 197"/>
          <p:cNvSpPr txBox="1"/>
          <p:nvPr/>
        </p:nvSpPr>
        <p:spPr>
          <a:xfrm>
            <a:off x="36576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98" name="object 198"/>
          <p:cNvSpPr txBox="1"/>
          <p:nvPr/>
        </p:nvSpPr>
        <p:spPr>
          <a:xfrm>
            <a:off x="39624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99" name="object 199"/>
          <p:cNvSpPr txBox="1"/>
          <p:nvPr/>
        </p:nvSpPr>
        <p:spPr>
          <a:xfrm>
            <a:off x="42672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00" name="object 200"/>
          <p:cNvSpPr txBox="1"/>
          <p:nvPr/>
        </p:nvSpPr>
        <p:spPr>
          <a:xfrm>
            <a:off x="45720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01" name="object 201"/>
          <p:cNvSpPr txBox="1"/>
          <p:nvPr/>
        </p:nvSpPr>
        <p:spPr>
          <a:xfrm>
            <a:off x="48768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02" name="object 202"/>
          <p:cNvSpPr txBox="1"/>
          <p:nvPr/>
        </p:nvSpPr>
        <p:spPr>
          <a:xfrm>
            <a:off x="51816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03" name="object 203"/>
          <p:cNvSpPr txBox="1"/>
          <p:nvPr/>
        </p:nvSpPr>
        <p:spPr>
          <a:xfrm>
            <a:off x="54864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04" name="object 204"/>
          <p:cNvSpPr txBox="1"/>
          <p:nvPr/>
        </p:nvSpPr>
        <p:spPr>
          <a:xfrm>
            <a:off x="57912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05" name="object 205"/>
          <p:cNvSpPr txBox="1"/>
          <p:nvPr/>
        </p:nvSpPr>
        <p:spPr>
          <a:xfrm>
            <a:off x="60960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06" name="object 206"/>
          <p:cNvSpPr txBox="1"/>
          <p:nvPr/>
        </p:nvSpPr>
        <p:spPr>
          <a:xfrm>
            <a:off x="64008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07" name="object 207"/>
          <p:cNvSpPr txBox="1"/>
          <p:nvPr/>
        </p:nvSpPr>
        <p:spPr>
          <a:xfrm>
            <a:off x="67056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08" name="object 208"/>
          <p:cNvSpPr txBox="1"/>
          <p:nvPr/>
        </p:nvSpPr>
        <p:spPr>
          <a:xfrm>
            <a:off x="70104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09" name="object 209"/>
          <p:cNvSpPr txBox="1"/>
          <p:nvPr/>
        </p:nvSpPr>
        <p:spPr>
          <a:xfrm>
            <a:off x="73152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10" name="object 210"/>
          <p:cNvSpPr txBox="1"/>
          <p:nvPr/>
        </p:nvSpPr>
        <p:spPr>
          <a:xfrm>
            <a:off x="76200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11" name="object 211"/>
          <p:cNvSpPr txBox="1"/>
          <p:nvPr/>
        </p:nvSpPr>
        <p:spPr>
          <a:xfrm>
            <a:off x="79248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12" name="object 212"/>
          <p:cNvSpPr txBox="1"/>
          <p:nvPr/>
        </p:nvSpPr>
        <p:spPr>
          <a:xfrm>
            <a:off x="82296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13" name="object 213"/>
          <p:cNvSpPr txBox="1"/>
          <p:nvPr/>
        </p:nvSpPr>
        <p:spPr>
          <a:xfrm>
            <a:off x="85344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14" name="object 214"/>
          <p:cNvSpPr txBox="1"/>
          <p:nvPr/>
        </p:nvSpPr>
        <p:spPr>
          <a:xfrm>
            <a:off x="88392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15" name="object 215"/>
          <p:cNvSpPr txBox="1"/>
          <p:nvPr/>
        </p:nvSpPr>
        <p:spPr>
          <a:xfrm>
            <a:off x="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16" name="object 216"/>
          <p:cNvSpPr txBox="1"/>
          <p:nvPr/>
        </p:nvSpPr>
        <p:spPr>
          <a:xfrm>
            <a:off x="3048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17" name="object 217"/>
          <p:cNvSpPr txBox="1"/>
          <p:nvPr/>
        </p:nvSpPr>
        <p:spPr>
          <a:xfrm>
            <a:off x="6096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18" name="object 218"/>
          <p:cNvSpPr txBox="1"/>
          <p:nvPr/>
        </p:nvSpPr>
        <p:spPr>
          <a:xfrm>
            <a:off x="9144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19" name="object 219"/>
          <p:cNvSpPr txBox="1"/>
          <p:nvPr/>
        </p:nvSpPr>
        <p:spPr>
          <a:xfrm>
            <a:off x="12192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20" name="object 220"/>
          <p:cNvSpPr txBox="1"/>
          <p:nvPr/>
        </p:nvSpPr>
        <p:spPr>
          <a:xfrm>
            <a:off x="15240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21" name="object 221"/>
          <p:cNvSpPr txBox="1"/>
          <p:nvPr/>
        </p:nvSpPr>
        <p:spPr>
          <a:xfrm>
            <a:off x="18288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22" name="object 222"/>
          <p:cNvSpPr txBox="1"/>
          <p:nvPr/>
        </p:nvSpPr>
        <p:spPr>
          <a:xfrm>
            <a:off x="21336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23" name="object 223"/>
          <p:cNvSpPr txBox="1"/>
          <p:nvPr/>
        </p:nvSpPr>
        <p:spPr>
          <a:xfrm>
            <a:off x="24384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24" name="object 224"/>
          <p:cNvSpPr txBox="1"/>
          <p:nvPr/>
        </p:nvSpPr>
        <p:spPr>
          <a:xfrm>
            <a:off x="27432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25" name="object 225"/>
          <p:cNvSpPr txBox="1"/>
          <p:nvPr/>
        </p:nvSpPr>
        <p:spPr>
          <a:xfrm>
            <a:off x="30480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26" name="object 226"/>
          <p:cNvSpPr txBox="1"/>
          <p:nvPr/>
        </p:nvSpPr>
        <p:spPr>
          <a:xfrm>
            <a:off x="33528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27" name="object 227"/>
          <p:cNvSpPr txBox="1"/>
          <p:nvPr/>
        </p:nvSpPr>
        <p:spPr>
          <a:xfrm>
            <a:off x="36576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28" name="object 228"/>
          <p:cNvSpPr txBox="1"/>
          <p:nvPr/>
        </p:nvSpPr>
        <p:spPr>
          <a:xfrm>
            <a:off x="39624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29" name="object 229"/>
          <p:cNvSpPr txBox="1"/>
          <p:nvPr/>
        </p:nvSpPr>
        <p:spPr>
          <a:xfrm>
            <a:off x="42672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30" name="object 230"/>
          <p:cNvSpPr txBox="1"/>
          <p:nvPr/>
        </p:nvSpPr>
        <p:spPr>
          <a:xfrm>
            <a:off x="45720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31" name="object 231"/>
          <p:cNvSpPr txBox="1"/>
          <p:nvPr/>
        </p:nvSpPr>
        <p:spPr>
          <a:xfrm>
            <a:off x="48768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32" name="object 232"/>
          <p:cNvSpPr txBox="1"/>
          <p:nvPr/>
        </p:nvSpPr>
        <p:spPr>
          <a:xfrm>
            <a:off x="51816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33" name="object 233"/>
          <p:cNvSpPr txBox="1"/>
          <p:nvPr/>
        </p:nvSpPr>
        <p:spPr>
          <a:xfrm>
            <a:off x="54864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34" name="object 234"/>
          <p:cNvSpPr txBox="1"/>
          <p:nvPr/>
        </p:nvSpPr>
        <p:spPr>
          <a:xfrm>
            <a:off x="57912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35" name="object 235"/>
          <p:cNvSpPr txBox="1"/>
          <p:nvPr/>
        </p:nvSpPr>
        <p:spPr>
          <a:xfrm>
            <a:off x="60960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36" name="object 236"/>
          <p:cNvSpPr txBox="1"/>
          <p:nvPr/>
        </p:nvSpPr>
        <p:spPr>
          <a:xfrm>
            <a:off x="64008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37" name="object 237"/>
          <p:cNvSpPr txBox="1"/>
          <p:nvPr/>
        </p:nvSpPr>
        <p:spPr>
          <a:xfrm>
            <a:off x="67056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38" name="object 238"/>
          <p:cNvSpPr txBox="1"/>
          <p:nvPr/>
        </p:nvSpPr>
        <p:spPr>
          <a:xfrm>
            <a:off x="70104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39" name="object 239"/>
          <p:cNvSpPr txBox="1"/>
          <p:nvPr/>
        </p:nvSpPr>
        <p:spPr>
          <a:xfrm>
            <a:off x="73152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40" name="object 240"/>
          <p:cNvSpPr txBox="1"/>
          <p:nvPr/>
        </p:nvSpPr>
        <p:spPr>
          <a:xfrm>
            <a:off x="76200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41" name="object 241"/>
          <p:cNvSpPr txBox="1"/>
          <p:nvPr/>
        </p:nvSpPr>
        <p:spPr>
          <a:xfrm>
            <a:off x="79248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42" name="object 242"/>
          <p:cNvSpPr txBox="1"/>
          <p:nvPr/>
        </p:nvSpPr>
        <p:spPr>
          <a:xfrm>
            <a:off x="82296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43" name="object 243"/>
          <p:cNvSpPr txBox="1"/>
          <p:nvPr/>
        </p:nvSpPr>
        <p:spPr>
          <a:xfrm>
            <a:off x="85344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44" name="object 244"/>
          <p:cNvSpPr txBox="1"/>
          <p:nvPr/>
        </p:nvSpPr>
        <p:spPr>
          <a:xfrm>
            <a:off x="88392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45" name="object 245"/>
          <p:cNvSpPr txBox="1"/>
          <p:nvPr/>
        </p:nvSpPr>
        <p:spPr>
          <a:xfrm>
            <a:off x="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46" name="object 246"/>
          <p:cNvSpPr txBox="1"/>
          <p:nvPr/>
        </p:nvSpPr>
        <p:spPr>
          <a:xfrm>
            <a:off x="3048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47" name="object 247"/>
          <p:cNvSpPr txBox="1"/>
          <p:nvPr/>
        </p:nvSpPr>
        <p:spPr>
          <a:xfrm>
            <a:off x="6096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48" name="object 248"/>
          <p:cNvSpPr txBox="1"/>
          <p:nvPr/>
        </p:nvSpPr>
        <p:spPr>
          <a:xfrm>
            <a:off x="9144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49" name="object 249"/>
          <p:cNvSpPr txBox="1"/>
          <p:nvPr/>
        </p:nvSpPr>
        <p:spPr>
          <a:xfrm>
            <a:off x="12192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50" name="object 250"/>
          <p:cNvSpPr txBox="1"/>
          <p:nvPr/>
        </p:nvSpPr>
        <p:spPr>
          <a:xfrm>
            <a:off x="15240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51" name="object 251"/>
          <p:cNvSpPr txBox="1"/>
          <p:nvPr/>
        </p:nvSpPr>
        <p:spPr>
          <a:xfrm>
            <a:off x="18288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52" name="object 252"/>
          <p:cNvSpPr txBox="1"/>
          <p:nvPr/>
        </p:nvSpPr>
        <p:spPr>
          <a:xfrm>
            <a:off x="21336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53" name="object 253"/>
          <p:cNvSpPr txBox="1"/>
          <p:nvPr/>
        </p:nvSpPr>
        <p:spPr>
          <a:xfrm>
            <a:off x="24384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54" name="object 254"/>
          <p:cNvSpPr txBox="1"/>
          <p:nvPr/>
        </p:nvSpPr>
        <p:spPr>
          <a:xfrm>
            <a:off x="27432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55" name="object 255"/>
          <p:cNvSpPr txBox="1"/>
          <p:nvPr/>
        </p:nvSpPr>
        <p:spPr>
          <a:xfrm>
            <a:off x="30480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56" name="object 256"/>
          <p:cNvSpPr txBox="1"/>
          <p:nvPr/>
        </p:nvSpPr>
        <p:spPr>
          <a:xfrm>
            <a:off x="33528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57" name="object 257"/>
          <p:cNvSpPr txBox="1"/>
          <p:nvPr/>
        </p:nvSpPr>
        <p:spPr>
          <a:xfrm>
            <a:off x="36576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58" name="object 258"/>
          <p:cNvSpPr txBox="1"/>
          <p:nvPr/>
        </p:nvSpPr>
        <p:spPr>
          <a:xfrm>
            <a:off x="39624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59" name="object 259"/>
          <p:cNvSpPr txBox="1"/>
          <p:nvPr/>
        </p:nvSpPr>
        <p:spPr>
          <a:xfrm>
            <a:off x="42672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60" name="object 260"/>
          <p:cNvSpPr txBox="1"/>
          <p:nvPr/>
        </p:nvSpPr>
        <p:spPr>
          <a:xfrm>
            <a:off x="45720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61" name="object 261"/>
          <p:cNvSpPr txBox="1"/>
          <p:nvPr/>
        </p:nvSpPr>
        <p:spPr>
          <a:xfrm>
            <a:off x="48768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62" name="object 262"/>
          <p:cNvSpPr txBox="1"/>
          <p:nvPr/>
        </p:nvSpPr>
        <p:spPr>
          <a:xfrm>
            <a:off x="51816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63" name="object 263"/>
          <p:cNvSpPr txBox="1"/>
          <p:nvPr/>
        </p:nvSpPr>
        <p:spPr>
          <a:xfrm>
            <a:off x="54864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64" name="object 264"/>
          <p:cNvSpPr txBox="1"/>
          <p:nvPr/>
        </p:nvSpPr>
        <p:spPr>
          <a:xfrm>
            <a:off x="57912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65" name="object 265"/>
          <p:cNvSpPr txBox="1"/>
          <p:nvPr/>
        </p:nvSpPr>
        <p:spPr>
          <a:xfrm>
            <a:off x="60960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66" name="object 266"/>
          <p:cNvSpPr txBox="1"/>
          <p:nvPr/>
        </p:nvSpPr>
        <p:spPr>
          <a:xfrm>
            <a:off x="64008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67" name="object 267"/>
          <p:cNvSpPr txBox="1"/>
          <p:nvPr/>
        </p:nvSpPr>
        <p:spPr>
          <a:xfrm>
            <a:off x="67056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68" name="object 268"/>
          <p:cNvSpPr txBox="1"/>
          <p:nvPr/>
        </p:nvSpPr>
        <p:spPr>
          <a:xfrm>
            <a:off x="70104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69" name="object 269"/>
          <p:cNvSpPr txBox="1"/>
          <p:nvPr/>
        </p:nvSpPr>
        <p:spPr>
          <a:xfrm>
            <a:off x="73152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70" name="object 270"/>
          <p:cNvSpPr txBox="1"/>
          <p:nvPr/>
        </p:nvSpPr>
        <p:spPr>
          <a:xfrm>
            <a:off x="76200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71" name="object 271"/>
          <p:cNvSpPr txBox="1"/>
          <p:nvPr/>
        </p:nvSpPr>
        <p:spPr>
          <a:xfrm>
            <a:off x="79248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72" name="object 272"/>
          <p:cNvSpPr txBox="1"/>
          <p:nvPr/>
        </p:nvSpPr>
        <p:spPr>
          <a:xfrm>
            <a:off x="82296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73" name="object 273"/>
          <p:cNvSpPr txBox="1"/>
          <p:nvPr/>
        </p:nvSpPr>
        <p:spPr>
          <a:xfrm>
            <a:off x="85344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74" name="object 274"/>
          <p:cNvSpPr txBox="1"/>
          <p:nvPr/>
        </p:nvSpPr>
        <p:spPr>
          <a:xfrm>
            <a:off x="88392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75" name="object 275"/>
          <p:cNvSpPr txBox="1"/>
          <p:nvPr/>
        </p:nvSpPr>
        <p:spPr>
          <a:xfrm>
            <a:off x="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76" name="object 276"/>
          <p:cNvSpPr txBox="1"/>
          <p:nvPr/>
        </p:nvSpPr>
        <p:spPr>
          <a:xfrm>
            <a:off x="3048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77" name="object 277"/>
          <p:cNvSpPr txBox="1"/>
          <p:nvPr/>
        </p:nvSpPr>
        <p:spPr>
          <a:xfrm>
            <a:off x="6096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78" name="object 278"/>
          <p:cNvSpPr txBox="1"/>
          <p:nvPr/>
        </p:nvSpPr>
        <p:spPr>
          <a:xfrm>
            <a:off x="9144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79" name="object 279"/>
          <p:cNvSpPr txBox="1"/>
          <p:nvPr/>
        </p:nvSpPr>
        <p:spPr>
          <a:xfrm>
            <a:off x="12192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80" name="object 280"/>
          <p:cNvSpPr txBox="1"/>
          <p:nvPr/>
        </p:nvSpPr>
        <p:spPr>
          <a:xfrm>
            <a:off x="15240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81" name="object 281"/>
          <p:cNvSpPr txBox="1"/>
          <p:nvPr/>
        </p:nvSpPr>
        <p:spPr>
          <a:xfrm>
            <a:off x="18288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82" name="object 282"/>
          <p:cNvSpPr txBox="1"/>
          <p:nvPr/>
        </p:nvSpPr>
        <p:spPr>
          <a:xfrm>
            <a:off x="21336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83" name="object 283"/>
          <p:cNvSpPr txBox="1"/>
          <p:nvPr/>
        </p:nvSpPr>
        <p:spPr>
          <a:xfrm>
            <a:off x="24384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84" name="object 284"/>
          <p:cNvSpPr txBox="1"/>
          <p:nvPr/>
        </p:nvSpPr>
        <p:spPr>
          <a:xfrm>
            <a:off x="27432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85" name="object 285"/>
          <p:cNvSpPr txBox="1"/>
          <p:nvPr/>
        </p:nvSpPr>
        <p:spPr>
          <a:xfrm>
            <a:off x="30480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86" name="object 286"/>
          <p:cNvSpPr txBox="1"/>
          <p:nvPr/>
        </p:nvSpPr>
        <p:spPr>
          <a:xfrm>
            <a:off x="33528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87" name="object 287"/>
          <p:cNvSpPr txBox="1"/>
          <p:nvPr/>
        </p:nvSpPr>
        <p:spPr>
          <a:xfrm>
            <a:off x="36576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88" name="object 288"/>
          <p:cNvSpPr txBox="1"/>
          <p:nvPr/>
        </p:nvSpPr>
        <p:spPr>
          <a:xfrm>
            <a:off x="39624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89" name="object 289"/>
          <p:cNvSpPr txBox="1"/>
          <p:nvPr/>
        </p:nvSpPr>
        <p:spPr>
          <a:xfrm>
            <a:off x="42672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90" name="object 290"/>
          <p:cNvSpPr txBox="1"/>
          <p:nvPr/>
        </p:nvSpPr>
        <p:spPr>
          <a:xfrm>
            <a:off x="45720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91" name="object 291"/>
          <p:cNvSpPr txBox="1"/>
          <p:nvPr/>
        </p:nvSpPr>
        <p:spPr>
          <a:xfrm>
            <a:off x="48768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92" name="object 292"/>
          <p:cNvSpPr txBox="1"/>
          <p:nvPr/>
        </p:nvSpPr>
        <p:spPr>
          <a:xfrm>
            <a:off x="51816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93" name="object 293"/>
          <p:cNvSpPr txBox="1"/>
          <p:nvPr/>
        </p:nvSpPr>
        <p:spPr>
          <a:xfrm>
            <a:off x="54864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94" name="object 294"/>
          <p:cNvSpPr txBox="1"/>
          <p:nvPr/>
        </p:nvSpPr>
        <p:spPr>
          <a:xfrm>
            <a:off x="57912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95" name="object 295"/>
          <p:cNvSpPr txBox="1"/>
          <p:nvPr/>
        </p:nvSpPr>
        <p:spPr>
          <a:xfrm>
            <a:off x="60960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96" name="object 296"/>
          <p:cNvSpPr txBox="1"/>
          <p:nvPr/>
        </p:nvSpPr>
        <p:spPr>
          <a:xfrm>
            <a:off x="64008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97" name="object 297"/>
          <p:cNvSpPr txBox="1"/>
          <p:nvPr/>
        </p:nvSpPr>
        <p:spPr>
          <a:xfrm>
            <a:off x="67056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98" name="object 298"/>
          <p:cNvSpPr txBox="1"/>
          <p:nvPr/>
        </p:nvSpPr>
        <p:spPr>
          <a:xfrm>
            <a:off x="70104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99" name="object 299"/>
          <p:cNvSpPr txBox="1"/>
          <p:nvPr/>
        </p:nvSpPr>
        <p:spPr>
          <a:xfrm>
            <a:off x="73152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00" name="object 300"/>
          <p:cNvSpPr txBox="1"/>
          <p:nvPr/>
        </p:nvSpPr>
        <p:spPr>
          <a:xfrm>
            <a:off x="76200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01" name="object 301"/>
          <p:cNvSpPr txBox="1"/>
          <p:nvPr/>
        </p:nvSpPr>
        <p:spPr>
          <a:xfrm>
            <a:off x="79248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02" name="object 302"/>
          <p:cNvSpPr txBox="1"/>
          <p:nvPr/>
        </p:nvSpPr>
        <p:spPr>
          <a:xfrm>
            <a:off x="82296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03" name="object 303"/>
          <p:cNvSpPr txBox="1"/>
          <p:nvPr/>
        </p:nvSpPr>
        <p:spPr>
          <a:xfrm>
            <a:off x="85344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04" name="object 304"/>
          <p:cNvSpPr txBox="1"/>
          <p:nvPr/>
        </p:nvSpPr>
        <p:spPr>
          <a:xfrm>
            <a:off x="88392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05" name="object 305"/>
          <p:cNvSpPr txBox="1"/>
          <p:nvPr/>
        </p:nvSpPr>
        <p:spPr>
          <a:xfrm>
            <a:off x="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06" name="object 306"/>
          <p:cNvSpPr txBox="1"/>
          <p:nvPr/>
        </p:nvSpPr>
        <p:spPr>
          <a:xfrm>
            <a:off x="3048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07" name="object 307"/>
          <p:cNvSpPr txBox="1"/>
          <p:nvPr/>
        </p:nvSpPr>
        <p:spPr>
          <a:xfrm>
            <a:off x="6096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08" name="object 308"/>
          <p:cNvSpPr txBox="1"/>
          <p:nvPr/>
        </p:nvSpPr>
        <p:spPr>
          <a:xfrm>
            <a:off x="9144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09" name="object 309"/>
          <p:cNvSpPr txBox="1"/>
          <p:nvPr/>
        </p:nvSpPr>
        <p:spPr>
          <a:xfrm>
            <a:off x="12192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10" name="object 310"/>
          <p:cNvSpPr txBox="1"/>
          <p:nvPr/>
        </p:nvSpPr>
        <p:spPr>
          <a:xfrm>
            <a:off x="15240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11" name="object 311"/>
          <p:cNvSpPr txBox="1"/>
          <p:nvPr/>
        </p:nvSpPr>
        <p:spPr>
          <a:xfrm>
            <a:off x="18288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12" name="object 312"/>
          <p:cNvSpPr txBox="1"/>
          <p:nvPr/>
        </p:nvSpPr>
        <p:spPr>
          <a:xfrm>
            <a:off x="21336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13" name="object 313"/>
          <p:cNvSpPr txBox="1"/>
          <p:nvPr/>
        </p:nvSpPr>
        <p:spPr>
          <a:xfrm>
            <a:off x="24384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14" name="object 314"/>
          <p:cNvSpPr txBox="1"/>
          <p:nvPr/>
        </p:nvSpPr>
        <p:spPr>
          <a:xfrm>
            <a:off x="27432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15" name="object 315"/>
          <p:cNvSpPr txBox="1"/>
          <p:nvPr/>
        </p:nvSpPr>
        <p:spPr>
          <a:xfrm>
            <a:off x="30480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16" name="object 316"/>
          <p:cNvSpPr txBox="1"/>
          <p:nvPr/>
        </p:nvSpPr>
        <p:spPr>
          <a:xfrm>
            <a:off x="33528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17" name="object 317"/>
          <p:cNvSpPr txBox="1"/>
          <p:nvPr/>
        </p:nvSpPr>
        <p:spPr>
          <a:xfrm>
            <a:off x="36576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18" name="object 318"/>
          <p:cNvSpPr txBox="1"/>
          <p:nvPr/>
        </p:nvSpPr>
        <p:spPr>
          <a:xfrm>
            <a:off x="39624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19" name="object 319"/>
          <p:cNvSpPr txBox="1"/>
          <p:nvPr/>
        </p:nvSpPr>
        <p:spPr>
          <a:xfrm>
            <a:off x="42672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20" name="object 320"/>
          <p:cNvSpPr txBox="1"/>
          <p:nvPr/>
        </p:nvSpPr>
        <p:spPr>
          <a:xfrm>
            <a:off x="45720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21" name="object 321"/>
          <p:cNvSpPr txBox="1"/>
          <p:nvPr/>
        </p:nvSpPr>
        <p:spPr>
          <a:xfrm>
            <a:off x="48768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22" name="object 322"/>
          <p:cNvSpPr txBox="1"/>
          <p:nvPr/>
        </p:nvSpPr>
        <p:spPr>
          <a:xfrm>
            <a:off x="51816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23" name="object 323"/>
          <p:cNvSpPr txBox="1"/>
          <p:nvPr/>
        </p:nvSpPr>
        <p:spPr>
          <a:xfrm>
            <a:off x="54864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24" name="object 324"/>
          <p:cNvSpPr txBox="1"/>
          <p:nvPr/>
        </p:nvSpPr>
        <p:spPr>
          <a:xfrm>
            <a:off x="57912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25" name="object 325"/>
          <p:cNvSpPr txBox="1"/>
          <p:nvPr/>
        </p:nvSpPr>
        <p:spPr>
          <a:xfrm>
            <a:off x="60960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26" name="object 326"/>
          <p:cNvSpPr txBox="1"/>
          <p:nvPr/>
        </p:nvSpPr>
        <p:spPr>
          <a:xfrm>
            <a:off x="64008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27" name="object 327"/>
          <p:cNvSpPr txBox="1"/>
          <p:nvPr/>
        </p:nvSpPr>
        <p:spPr>
          <a:xfrm>
            <a:off x="67056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28" name="object 328"/>
          <p:cNvSpPr txBox="1"/>
          <p:nvPr/>
        </p:nvSpPr>
        <p:spPr>
          <a:xfrm>
            <a:off x="70104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29" name="object 329"/>
          <p:cNvSpPr txBox="1"/>
          <p:nvPr/>
        </p:nvSpPr>
        <p:spPr>
          <a:xfrm>
            <a:off x="73152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30" name="object 330"/>
          <p:cNvSpPr txBox="1"/>
          <p:nvPr/>
        </p:nvSpPr>
        <p:spPr>
          <a:xfrm>
            <a:off x="76200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31" name="object 331"/>
          <p:cNvSpPr txBox="1"/>
          <p:nvPr/>
        </p:nvSpPr>
        <p:spPr>
          <a:xfrm>
            <a:off x="79248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32" name="object 332"/>
          <p:cNvSpPr txBox="1"/>
          <p:nvPr/>
        </p:nvSpPr>
        <p:spPr>
          <a:xfrm>
            <a:off x="82296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33" name="object 333"/>
          <p:cNvSpPr txBox="1"/>
          <p:nvPr/>
        </p:nvSpPr>
        <p:spPr>
          <a:xfrm>
            <a:off x="85344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34" name="object 334"/>
          <p:cNvSpPr txBox="1"/>
          <p:nvPr/>
        </p:nvSpPr>
        <p:spPr>
          <a:xfrm>
            <a:off x="88392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35" name="object 335"/>
          <p:cNvSpPr txBox="1"/>
          <p:nvPr/>
        </p:nvSpPr>
        <p:spPr>
          <a:xfrm>
            <a:off x="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36" name="object 336"/>
          <p:cNvSpPr txBox="1"/>
          <p:nvPr/>
        </p:nvSpPr>
        <p:spPr>
          <a:xfrm>
            <a:off x="3048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37" name="object 337"/>
          <p:cNvSpPr txBox="1"/>
          <p:nvPr/>
        </p:nvSpPr>
        <p:spPr>
          <a:xfrm>
            <a:off x="6096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38" name="object 338"/>
          <p:cNvSpPr txBox="1"/>
          <p:nvPr/>
        </p:nvSpPr>
        <p:spPr>
          <a:xfrm>
            <a:off x="9144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39" name="object 339"/>
          <p:cNvSpPr txBox="1"/>
          <p:nvPr/>
        </p:nvSpPr>
        <p:spPr>
          <a:xfrm>
            <a:off x="12192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40" name="object 340"/>
          <p:cNvSpPr txBox="1"/>
          <p:nvPr/>
        </p:nvSpPr>
        <p:spPr>
          <a:xfrm>
            <a:off x="15240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41" name="object 341"/>
          <p:cNvSpPr txBox="1"/>
          <p:nvPr/>
        </p:nvSpPr>
        <p:spPr>
          <a:xfrm>
            <a:off x="18288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42" name="object 342"/>
          <p:cNvSpPr txBox="1"/>
          <p:nvPr/>
        </p:nvSpPr>
        <p:spPr>
          <a:xfrm>
            <a:off x="21336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43" name="object 343"/>
          <p:cNvSpPr txBox="1"/>
          <p:nvPr/>
        </p:nvSpPr>
        <p:spPr>
          <a:xfrm>
            <a:off x="24384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44" name="object 344"/>
          <p:cNvSpPr txBox="1"/>
          <p:nvPr/>
        </p:nvSpPr>
        <p:spPr>
          <a:xfrm>
            <a:off x="27432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45" name="object 345"/>
          <p:cNvSpPr txBox="1"/>
          <p:nvPr/>
        </p:nvSpPr>
        <p:spPr>
          <a:xfrm>
            <a:off x="30480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46" name="object 346"/>
          <p:cNvSpPr txBox="1"/>
          <p:nvPr/>
        </p:nvSpPr>
        <p:spPr>
          <a:xfrm>
            <a:off x="33528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47" name="object 347"/>
          <p:cNvSpPr txBox="1"/>
          <p:nvPr/>
        </p:nvSpPr>
        <p:spPr>
          <a:xfrm>
            <a:off x="36576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48" name="object 348"/>
          <p:cNvSpPr txBox="1"/>
          <p:nvPr/>
        </p:nvSpPr>
        <p:spPr>
          <a:xfrm>
            <a:off x="39624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49" name="object 349"/>
          <p:cNvSpPr txBox="1"/>
          <p:nvPr/>
        </p:nvSpPr>
        <p:spPr>
          <a:xfrm>
            <a:off x="42672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50" name="object 350"/>
          <p:cNvSpPr txBox="1"/>
          <p:nvPr/>
        </p:nvSpPr>
        <p:spPr>
          <a:xfrm>
            <a:off x="45720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51" name="object 351"/>
          <p:cNvSpPr txBox="1"/>
          <p:nvPr/>
        </p:nvSpPr>
        <p:spPr>
          <a:xfrm>
            <a:off x="48768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52" name="object 352"/>
          <p:cNvSpPr txBox="1"/>
          <p:nvPr/>
        </p:nvSpPr>
        <p:spPr>
          <a:xfrm>
            <a:off x="51816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53" name="object 353"/>
          <p:cNvSpPr txBox="1"/>
          <p:nvPr/>
        </p:nvSpPr>
        <p:spPr>
          <a:xfrm>
            <a:off x="54864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54" name="object 354"/>
          <p:cNvSpPr txBox="1"/>
          <p:nvPr/>
        </p:nvSpPr>
        <p:spPr>
          <a:xfrm>
            <a:off x="57912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55" name="object 355"/>
          <p:cNvSpPr txBox="1"/>
          <p:nvPr/>
        </p:nvSpPr>
        <p:spPr>
          <a:xfrm>
            <a:off x="60960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56" name="object 356"/>
          <p:cNvSpPr txBox="1"/>
          <p:nvPr/>
        </p:nvSpPr>
        <p:spPr>
          <a:xfrm>
            <a:off x="64008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57" name="object 357"/>
          <p:cNvSpPr txBox="1"/>
          <p:nvPr/>
        </p:nvSpPr>
        <p:spPr>
          <a:xfrm>
            <a:off x="67056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58" name="object 358"/>
          <p:cNvSpPr txBox="1"/>
          <p:nvPr/>
        </p:nvSpPr>
        <p:spPr>
          <a:xfrm>
            <a:off x="70104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59" name="object 359"/>
          <p:cNvSpPr txBox="1"/>
          <p:nvPr/>
        </p:nvSpPr>
        <p:spPr>
          <a:xfrm>
            <a:off x="73152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60" name="object 360"/>
          <p:cNvSpPr txBox="1"/>
          <p:nvPr/>
        </p:nvSpPr>
        <p:spPr>
          <a:xfrm>
            <a:off x="76200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61" name="object 361"/>
          <p:cNvSpPr txBox="1"/>
          <p:nvPr/>
        </p:nvSpPr>
        <p:spPr>
          <a:xfrm>
            <a:off x="79248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62" name="object 362"/>
          <p:cNvSpPr txBox="1"/>
          <p:nvPr/>
        </p:nvSpPr>
        <p:spPr>
          <a:xfrm>
            <a:off x="82296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63" name="object 363"/>
          <p:cNvSpPr txBox="1"/>
          <p:nvPr/>
        </p:nvSpPr>
        <p:spPr>
          <a:xfrm>
            <a:off x="85344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64" name="object 364"/>
          <p:cNvSpPr txBox="1"/>
          <p:nvPr/>
        </p:nvSpPr>
        <p:spPr>
          <a:xfrm>
            <a:off x="88392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65" name="object 365"/>
          <p:cNvSpPr txBox="1"/>
          <p:nvPr/>
        </p:nvSpPr>
        <p:spPr>
          <a:xfrm>
            <a:off x="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66" name="object 366"/>
          <p:cNvSpPr txBox="1"/>
          <p:nvPr/>
        </p:nvSpPr>
        <p:spPr>
          <a:xfrm>
            <a:off x="3048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67" name="object 367"/>
          <p:cNvSpPr txBox="1"/>
          <p:nvPr/>
        </p:nvSpPr>
        <p:spPr>
          <a:xfrm>
            <a:off x="6096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68" name="object 368"/>
          <p:cNvSpPr txBox="1"/>
          <p:nvPr/>
        </p:nvSpPr>
        <p:spPr>
          <a:xfrm>
            <a:off x="9144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69" name="object 369"/>
          <p:cNvSpPr txBox="1"/>
          <p:nvPr/>
        </p:nvSpPr>
        <p:spPr>
          <a:xfrm>
            <a:off x="12192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70" name="object 370"/>
          <p:cNvSpPr txBox="1"/>
          <p:nvPr/>
        </p:nvSpPr>
        <p:spPr>
          <a:xfrm>
            <a:off x="15240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71" name="object 371"/>
          <p:cNvSpPr txBox="1"/>
          <p:nvPr/>
        </p:nvSpPr>
        <p:spPr>
          <a:xfrm>
            <a:off x="18288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72" name="object 372"/>
          <p:cNvSpPr txBox="1"/>
          <p:nvPr/>
        </p:nvSpPr>
        <p:spPr>
          <a:xfrm>
            <a:off x="21336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73" name="object 373"/>
          <p:cNvSpPr txBox="1"/>
          <p:nvPr/>
        </p:nvSpPr>
        <p:spPr>
          <a:xfrm>
            <a:off x="24384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74" name="object 374"/>
          <p:cNvSpPr txBox="1"/>
          <p:nvPr/>
        </p:nvSpPr>
        <p:spPr>
          <a:xfrm>
            <a:off x="27432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75" name="object 375"/>
          <p:cNvSpPr txBox="1"/>
          <p:nvPr/>
        </p:nvSpPr>
        <p:spPr>
          <a:xfrm>
            <a:off x="30480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76" name="object 376"/>
          <p:cNvSpPr txBox="1"/>
          <p:nvPr/>
        </p:nvSpPr>
        <p:spPr>
          <a:xfrm>
            <a:off x="33528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77" name="object 377"/>
          <p:cNvSpPr txBox="1"/>
          <p:nvPr/>
        </p:nvSpPr>
        <p:spPr>
          <a:xfrm>
            <a:off x="36576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78" name="object 378"/>
          <p:cNvSpPr txBox="1"/>
          <p:nvPr/>
        </p:nvSpPr>
        <p:spPr>
          <a:xfrm>
            <a:off x="39624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79" name="object 379"/>
          <p:cNvSpPr txBox="1"/>
          <p:nvPr/>
        </p:nvSpPr>
        <p:spPr>
          <a:xfrm>
            <a:off x="42672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80" name="object 380"/>
          <p:cNvSpPr txBox="1"/>
          <p:nvPr/>
        </p:nvSpPr>
        <p:spPr>
          <a:xfrm>
            <a:off x="45720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81" name="object 381"/>
          <p:cNvSpPr txBox="1"/>
          <p:nvPr/>
        </p:nvSpPr>
        <p:spPr>
          <a:xfrm>
            <a:off x="48768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82" name="object 382"/>
          <p:cNvSpPr txBox="1"/>
          <p:nvPr/>
        </p:nvSpPr>
        <p:spPr>
          <a:xfrm>
            <a:off x="51816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83" name="object 383"/>
          <p:cNvSpPr txBox="1"/>
          <p:nvPr/>
        </p:nvSpPr>
        <p:spPr>
          <a:xfrm>
            <a:off x="54864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84" name="object 384"/>
          <p:cNvSpPr txBox="1"/>
          <p:nvPr/>
        </p:nvSpPr>
        <p:spPr>
          <a:xfrm>
            <a:off x="57912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85" name="object 385"/>
          <p:cNvSpPr txBox="1"/>
          <p:nvPr/>
        </p:nvSpPr>
        <p:spPr>
          <a:xfrm>
            <a:off x="60960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86" name="object 386"/>
          <p:cNvSpPr txBox="1"/>
          <p:nvPr/>
        </p:nvSpPr>
        <p:spPr>
          <a:xfrm>
            <a:off x="64008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87" name="object 387"/>
          <p:cNvSpPr txBox="1"/>
          <p:nvPr/>
        </p:nvSpPr>
        <p:spPr>
          <a:xfrm>
            <a:off x="67056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88" name="object 388"/>
          <p:cNvSpPr txBox="1"/>
          <p:nvPr/>
        </p:nvSpPr>
        <p:spPr>
          <a:xfrm>
            <a:off x="70104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89" name="object 389"/>
          <p:cNvSpPr txBox="1"/>
          <p:nvPr/>
        </p:nvSpPr>
        <p:spPr>
          <a:xfrm>
            <a:off x="73152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90" name="object 390"/>
          <p:cNvSpPr txBox="1"/>
          <p:nvPr/>
        </p:nvSpPr>
        <p:spPr>
          <a:xfrm>
            <a:off x="76200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91" name="object 391"/>
          <p:cNvSpPr txBox="1"/>
          <p:nvPr/>
        </p:nvSpPr>
        <p:spPr>
          <a:xfrm>
            <a:off x="79248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92" name="object 392"/>
          <p:cNvSpPr txBox="1"/>
          <p:nvPr/>
        </p:nvSpPr>
        <p:spPr>
          <a:xfrm>
            <a:off x="82296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93" name="object 393"/>
          <p:cNvSpPr txBox="1"/>
          <p:nvPr/>
        </p:nvSpPr>
        <p:spPr>
          <a:xfrm>
            <a:off x="85344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94" name="object 394"/>
          <p:cNvSpPr txBox="1"/>
          <p:nvPr/>
        </p:nvSpPr>
        <p:spPr>
          <a:xfrm>
            <a:off x="88392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95" name="object 395"/>
          <p:cNvSpPr txBox="1"/>
          <p:nvPr/>
        </p:nvSpPr>
        <p:spPr>
          <a:xfrm>
            <a:off x="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96" name="object 396"/>
          <p:cNvSpPr txBox="1"/>
          <p:nvPr/>
        </p:nvSpPr>
        <p:spPr>
          <a:xfrm>
            <a:off x="3048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97" name="object 397"/>
          <p:cNvSpPr txBox="1"/>
          <p:nvPr/>
        </p:nvSpPr>
        <p:spPr>
          <a:xfrm>
            <a:off x="6096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98" name="object 398"/>
          <p:cNvSpPr txBox="1"/>
          <p:nvPr/>
        </p:nvSpPr>
        <p:spPr>
          <a:xfrm>
            <a:off x="9144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99" name="object 399"/>
          <p:cNvSpPr txBox="1"/>
          <p:nvPr/>
        </p:nvSpPr>
        <p:spPr>
          <a:xfrm>
            <a:off x="12192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00" name="object 400"/>
          <p:cNvSpPr txBox="1"/>
          <p:nvPr/>
        </p:nvSpPr>
        <p:spPr>
          <a:xfrm>
            <a:off x="15240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01" name="object 401"/>
          <p:cNvSpPr txBox="1"/>
          <p:nvPr/>
        </p:nvSpPr>
        <p:spPr>
          <a:xfrm>
            <a:off x="18288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02" name="object 402"/>
          <p:cNvSpPr txBox="1"/>
          <p:nvPr/>
        </p:nvSpPr>
        <p:spPr>
          <a:xfrm>
            <a:off x="21336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03" name="object 403"/>
          <p:cNvSpPr txBox="1"/>
          <p:nvPr/>
        </p:nvSpPr>
        <p:spPr>
          <a:xfrm>
            <a:off x="24384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04" name="object 404"/>
          <p:cNvSpPr txBox="1"/>
          <p:nvPr/>
        </p:nvSpPr>
        <p:spPr>
          <a:xfrm>
            <a:off x="27432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05" name="object 405"/>
          <p:cNvSpPr txBox="1"/>
          <p:nvPr/>
        </p:nvSpPr>
        <p:spPr>
          <a:xfrm>
            <a:off x="30480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06" name="object 406"/>
          <p:cNvSpPr txBox="1"/>
          <p:nvPr/>
        </p:nvSpPr>
        <p:spPr>
          <a:xfrm>
            <a:off x="33528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07" name="object 407"/>
          <p:cNvSpPr txBox="1"/>
          <p:nvPr/>
        </p:nvSpPr>
        <p:spPr>
          <a:xfrm>
            <a:off x="36576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08" name="object 408"/>
          <p:cNvSpPr txBox="1"/>
          <p:nvPr/>
        </p:nvSpPr>
        <p:spPr>
          <a:xfrm>
            <a:off x="39624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09" name="object 409"/>
          <p:cNvSpPr txBox="1"/>
          <p:nvPr/>
        </p:nvSpPr>
        <p:spPr>
          <a:xfrm>
            <a:off x="42672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10" name="object 410"/>
          <p:cNvSpPr txBox="1"/>
          <p:nvPr/>
        </p:nvSpPr>
        <p:spPr>
          <a:xfrm>
            <a:off x="45720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11" name="object 411"/>
          <p:cNvSpPr txBox="1"/>
          <p:nvPr/>
        </p:nvSpPr>
        <p:spPr>
          <a:xfrm>
            <a:off x="48768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12" name="object 412"/>
          <p:cNvSpPr txBox="1"/>
          <p:nvPr/>
        </p:nvSpPr>
        <p:spPr>
          <a:xfrm>
            <a:off x="51816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13" name="object 413"/>
          <p:cNvSpPr txBox="1"/>
          <p:nvPr/>
        </p:nvSpPr>
        <p:spPr>
          <a:xfrm>
            <a:off x="54864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14" name="object 414"/>
          <p:cNvSpPr txBox="1"/>
          <p:nvPr/>
        </p:nvSpPr>
        <p:spPr>
          <a:xfrm>
            <a:off x="57912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15" name="object 415"/>
          <p:cNvSpPr txBox="1"/>
          <p:nvPr/>
        </p:nvSpPr>
        <p:spPr>
          <a:xfrm>
            <a:off x="60960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16" name="object 416"/>
          <p:cNvSpPr txBox="1"/>
          <p:nvPr/>
        </p:nvSpPr>
        <p:spPr>
          <a:xfrm>
            <a:off x="64008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17" name="object 417"/>
          <p:cNvSpPr txBox="1"/>
          <p:nvPr/>
        </p:nvSpPr>
        <p:spPr>
          <a:xfrm>
            <a:off x="67056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18" name="object 418"/>
          <p:cNvSpPr txBox="1"/>
          <p:nvPr/>
        </p:nvSpPr>
        <p:spPr>
          <a:xfrm>
            <a:off x="70104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19" name="object 419"/>
          <p:cNvSpPr txBox="1"/>
          <p:nvPr/>
        </p:nvSpPr>
        <p:spPr>
          <a:xfrm>
            <a:off x="73152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20" name="object 420"/>
          <p:cNvSpPr txBox="1"/>
          <p:nvPr/>
        </p:nvSpPr>
        <p:spPr>
          <a:xfrm>
            <a:off x="76200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21" name="object 421"/>
          <p:cNvSpPr txBox="1"/>
          <p:nvPr/>
        </p:nvSpPr>
        <p:spPr>
          <a:xfrm>
            <a:off x="79248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22" name="object 422"/>
          <p:cNvSpPr txBox="1"/>
          <p:nvPr/>
        </p:nvSpPr>
        <p:spPr>
          <a:xfrm>
            <a:off x="82296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23" name="object 423"/>
          <p:cNvSpPr txBox="1"/>
          <p:nvPr/>
        </p:nvSpPr>
        <p:spPr>
          <a:xfrm>
            <a:off x="85344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24" name="object 424"/>
          <p:cNvSpPr txBox="1"/>
          <p:nvPr/>
        </p:nvSpPr>
        <p:spPr>
          <a:xfrm>
            <a:off x="88392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25" name="object 425"/>
          <p:cNvSpPr txBox="1"/>
          <p:nvPr/>
        </p:nvSpPr>
        <p:spPr>
          <a:xfrm>
            <a:off x="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26" name="object 426"/>
          <p:cNvSpPr txBox="1"/>
          <p:nvPr/>
        </p:nvSpPr>
        <p:spPr>
          <a:xfrm>
            <a:off x="3048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27" name="object 427"/>
          <p:cNvSpPr txBox="1"/>
          <p:nvPr/>
        </p:nvSpPr>
        <p:spPr>
          <a:xfrm>
            <a:off x="6096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28" name="object 428"/>
          <p:cNvSpPr txBox="1"/>
          <p:nvPr/>
        </p:nvSpPr>
        <p:spPr>
          <a:xfrm>
            <a:off x="9144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29" name="object 429"/>
          <p:cNvSpPr txBox="1"/>
          <p:nvPr/>
        </p:nvSpPr>
        <p:spPr>
          <a:xfrm>
            <a:off x="12192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30" name="object 430"/>
          <p:cNvSpPr txBox="1"/>
          <p:nvPr/>
        </p:nvSpPr>
        <p:spPr>
          <a:xfrm>
            <a:off x="15240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31" name="object 431"/>
          <p:cNvSpPr txBox="1"/>
          <p:nvPr/>
        </p:nvSpPr>
        <p:spPr>
          <a:xfrm>
            <a:off x="18288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32" name="object 432"/>
          <p:cNvSpPr txBox="1"/>
          <p:nvPr/>
        </p:nvSpPr>
        <p:spPr>
          <a:xfrm>
            <a:off x="21336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33" name="object 433"/>
          <p:cNvSpPr txBox="1"/>
          <p:nvPr/>
        </p:nvSpPr>
        <p:spPr>
          <a:xfrm>
            <a:off x="24384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34" name="object 434"/>
          <p:cNvSpPr txBox="1"/>
          <p:nvPr/>
        </p:nvSpPr>
        <p:spPr>
          <a:xfrm>
            <a:off x="27432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35" name="object 435"/>
          <p:cNvSpPr txBox="1"/>
          <p:nvPr/>
        </p:nvSpPr>
        <p:spPr>
          <a:xfrm>
            <a:off x="30480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36" name="object 436"/>
          <p:cNvSpPr txBox="1"/>
          <p:nvPr/>
        </p:nvSpPr>
        <p:spPr>
          <a:xfrm>
            <a:off x="33528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37" name="object 437"/>
          <p:cNvSpPr txBox="1"/>
          <p:nvPr/>
        </p:nvSpPr>
        <p:spPr>
          <a:xfrm>
            <a:off x="36576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38" name="object 438"/>
          <p:cNvSpPr txBox="1"/>
          <p:nvPr/>
        </p:nvSpPr>
        <p:spPr>
          <a:xfrm>
            <a:off x="39624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39" name="object 439"/>
          <p:cNvSpPr txBox="1"/>
          <p:nvPr/>
        </p:nvSpPr>
        <p:spPr>
          <a:xfrm>
            <a:off x="42672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40" name="object 440"/>
          <p:cNvSpPr txBox="1"/>
          <p:nvPr/>
        </p:nvSpPr>
        <p:spPr>
          <a:xfrm>
            <a:off x="45720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41" name="object 441"/>
          <p:cNvSpPr txBox="1"/>
          <p:nvPr/>
        </p:nvSpPr>
        <p:spPr>
          <a:xfrm>
            <a:off x="48768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42" name="object 442"/>
          <p:cNvSpPr txBox="1"/>
          <p:nvPr/>
        </p:nvSpPr>
        <p:spPr>
          <a:xfrm>
            <a:off x="51816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43" name="object 443"/>
          <p:cNvSpPr txBox="1"/>
          <p:nvPr/>
        </p:nvSpPr>
        <p:spPr>
          <a:xfrm>
            <a:off x="54864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44" name="object 444"/>
          <p:cNvSpPr txBox="1"/>
          <p:nvPr/>
        </p:nvSpPr>
        <p:spPr>
          <a:xfrm>
            <a:off x="57912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45" name="object 445"/>
          <p:cNvSpPr txBox="1"/>
          <p:nvPr/>
        </p:nvSpPr>
        <p:spPr>
          <a:xfrm>
            <a:off x="60960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46" name="object 446"/>
          <p:cNvSpPr txBox="1"/>
          <p:nvPr/>
        </p:nvSpPr>
        <p:spPr>
          <a:xfrm>
            <a:off x="64008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47" name="object 447"/>
          <p:cNvSpPr txBox="1"/>
          <p:nvPr/>
        </p:nvSpPr>
        <p:spPr>
          <a:xfrm>
            <a:off x="67056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48" name="object 448"/>
          <p:cNvSpPr txBox="1"/>
          <p:nvPr/>
        </p:nvSpPr>
        <p:spPr>
          <a:xfrm>
            <a:off x="70104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49" name="object 449"/>
          <p:cNvSpPr txBox="1"/>
          <p:nvPr/>
        </p:nvSpPr>
        <p:spPr>
          <a:xfrm>
            <a:off x="73152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50" name="object 450"/>
          <p:cNvSpPr txBox="1"/>
          <p:nvPr/>
        </p:nvSpPr>
        <p:spPr>
          <a:xfrm>
            <a:off x="76200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51" name="object 451"/>
          <p:cNvSpPr txBox="1"/>
          <p:nvPr/>
        </p:nvSpPr>
        <p:spPr>
          <a:xfrm>
            <a:off x="79248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52" name="object 452"/>
          <p:cNvSpPr txBox="1"/>
          <p:nvPr/>
        </p:nvSpPr>
        <p:spPr>
          <a:xfrm>
            <a:off x="82296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53" name="object 453"/>
          <p:cNvSpPr txBox="1"/>
          <p:nvPr/>
        </p:nvSpPr>
        <p:spPr>
          <a:xfrm>
            <a:off x="85344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54" name="object 454"/>
          <p:cNvSpPr txBox="1"/>
          <p:nvPr/>
        </p:nvSpPr>
        <p:spPr>
          <a:xfrm>
            <a:off x="88392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55" name="object 455"/>
          <p:cNvSpPr txBox="1"/>
          <p:nvPr/>
        </p:nvSpPr>
        <p:spPr>
          <a:xfrm>
            <a:off x="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56" name="object 456"/>
          <p:cNvSpPr txBox="1"/>
          <p:nvPr/>
        </p:nvSpPr>
        <p:spPr>
          <a:xfrm>
            <a:off x="3048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57" name="object 457"/>
          <p:cNvSpPr txBox="1"/>
          <p:nvPr/>
        </p:nvSpPr>
        <p:spPr>
          <a:xfrm>
            <a:off x="6096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58" name="object 458"/>
          <p:cNvSpPr txBox="1"/>
          <p:nvPr/>
        </p:nvSpPr>
        <p:spPr>
          <a:xfrm>
            <a:off x="9144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59" name="object 459"/>
          <p:cNvSpPr txBox="1"/>
          <p:nvPr/>
        </p:nvSpPr>
        <p:spPr>
          <a:xfrm>
            <a:off x="12192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60" name="object 460"/>
          <p:cNvSpPr txBox="1"/>
          <p:nvPr/>
        </p:nvSpPr>
        <p:spPr>
          <a:xfrm>
            <a:off x="15240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61" name="object 461"/>
          <p:cNvSpPr txBox="1"/>
          <p:nvPr/>
        </p:nvSpPr>
        <p:spPr>
          <a:xfrm>
            <a:off x="18288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62" name="object 462"/>
          <p:cNvSpPr txBox="1"/>
          <p:nvPr/>
        </p:nvSpPr>
        <p:spPr>
          <a:xfrm>
            <a:off x="21336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63" name="object 463"/>
          <p:cNvSpPr txBox="1"/>
          <p:nvPr/>
        </p:nvSpPr>
        <p:spPr>
          <a:xfrm>
            <a:off x="24384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64" name="object 464"/>
          <p:cNvSpPr txBox="1"/>
          <p:nvPr/>
        </p:nvSpPr>
        <p:spPr>
          <a:xfrm>
            <a:off x="27432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65" name="object 465"/>
          <p:cNvSpPr txBox="1"/>
          <p:nvPr/>
        </p:nvSpPr>
        <p:spPr>
          <a:xfrm>
            <a:off x="30480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66" name="object 466"/>
          <p:cNvSpPr txBox="1"/>
          <p:nvPr/>
        </p:nvSpPr>
        <p:spPr>
          <a:xfrm>
            <a:off x="33528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67" name="object 467"/>
          <p:cNvSpPr txBox="1"/>
          <p:nvPr/>
        </p:nvSpPr>
        <p:spPr>
          <a:xfrm>
            <a:off x="36576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68" name="object 468"/>
          <p:cNvSpPr txBox="1"/>
          <p:nvPr/>
        </p:nvSpPr>
        <p:spPr>
          <a:xfrm>
            <a:off x="39624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69" name="object 469"/>
          <p:cNvSpPr txBox="1"/>
          <p:nvPr/>
        </p:nvSpPr>
        <p:spPr>
          <a:xfrm>
            <a:off x="42672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70" name="object 470"/>
          <p:cNvSpPr txBox="1"/>
          <p:nvPr/>
        </p:nvSpPr>
        <p:spPr>
          <a:xfrm>
            <a:off x="45720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71" name="object 471"/>
          <p:cNvSpPr txBox="1"/>
          <p:nvPr/>
        </p:nvSpPr>
        <p:spPr>
          <a:xfrm>
            <a:off x="48768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72" name="object 472"/>
          <p:cNvSpPr txBox="1"/>
          <p:nvPr/>
        </p:nvSpPr>
        <p:spPr>
          <a:xfrm>
            <a:off x="51816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73" name="object 473"/>
          <p:cNvSpPr txBox="1"/>
          <p:nvPr/>
        </p:nvSpPr>
        <p:spPr>
          <a:xfrm>
            <a:off x="54864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74" name="object 474"/>
          <p:cNvSpPr txBox="1"/>
          <p:nvPr/>
        </p:nvSpPr>
        <p:spPr>
          <a:xfrm>
            <a:off x="57912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75" name="object 475"/>
          <p:cNvSpPr txBox="1"/>
          <p:nvPr/>
        </p:nvSpPr>
        <p:spPr>
          <a:xfrm>
            <a:off x="60960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76" name="object 476"/>
          <p:cNvSpPr txBox="1"/>
          <p:nvPr/>
        </p:nvSpPr>
        <p:spPr>
          <a:xfrm>
            <a:off x="64008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77" name="object 477"/>
          <p:cNvSpPr txBox="1"/>
          <p:nvPr/>
        </p:nvSpPr>
        <p:spPr>
          <a:xfrm>
            <a:off x="67056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78" name="object 478"/>
          <p:cNvSpPr txBox="1"/>
          <p:nvPr/>
        </p:nvSpPr>
        <p:spPr>
          <a:xfrm>
            <a:off x="70104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79" name="object 479"/>
          <p:cNvSpPr txBox="1"/>
          <p:nvPr/>
        </p:nvSpPr>
        <p:spPr>
          <a:xfrm>
            <a:off x="73152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80" name="object 480"/>
          <p:cNvSpPr txBox="1"/>
          <p:nvPr/>
        </p:nvSpPr>
        <p:spPr>
          <a:xfrm>
            <a:off x="76200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81" name="object 481"/>
          <p:cNvSpPr txBox="1"/>
          <p:nvPr/>
        </p:nvSpPr>
        <p:spPr>
          <a:xfrm>
            <a:off x="79248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82" name="object 482"/>
          <p:cNvSpPr txBox="1"/>
          <p:nvPr/>
        </p:nvSpPr>
        <p:spPr>
          <a:xfrm>
            <a:off x="82296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83" name="object 483"/>
          <p:cNvSpPr txBox="1"/>
          <p:nvPr/>
        </p:nvSpPr>
        <p:spPr>
          <a:xfrm>
            <a:off x="85344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84" name="object 484"/>
          <p:cNvSpPr txBox="1"/>
          <p:nvPr/>
        </p:nvSpPr>
        <p:spPr>
          <a:xfrm>
            <a:off x="88392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85" name="object 485"/>
          <p:cNvSpPr txBox="1"/>
          <p:nvPr/>
        </p:nvSpPr>
        <p:spPr>
          <a:xfrm>
            <a:off x="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86" name="object 486"/>
          <p:cNvSpPr txBox="1"/>
          <p:nvPr/>
        </p:nvSpPr>
        <p:spPr>
          <a:xfrm>
            <a:off x="3048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87" name="object 487"/>
          <p:cNvSpPr txBox="1"/>
          <p:nvPr/>
        </p:nvSpPr>
        <p:spPr>
          <a:xfrm>
            <a:off x="6096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88" name="object 488"/>
          <p:cNvSpPr txBox="1"/>
          <p:nvPr/>
        </p:nvSpPr>
        <p:spPr>
          <a:xfrm>
            <a:off x="9144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89" name="object 489"/>
          <p:cNvSpPr txBox="1"/>
          <p:nvPr/>
        </p:nvSpPr>
        <p:spPr>
          <a:xfrm>
            <a:off x="12192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90" name="object 490"/>
          <p:cNvSpPr txBox="1"/>
          <p:nvPr/>
        </p:nvSpPr>
        <p:spPr>
          <a:xfrm>
            <a:off x="15240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91" name="object 491"/>
          <p:cNvSpPr txBox="1"/>
          <p:nvPr/>
        </p:nvSpPr>
        <p:spPr>
          <a:xfrm>
            <a:off x="18288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92" name="object 492"/>
          <p:cNvSpPr txBox="1"/>
          <p:nvPr/>
        </p:nvSpPr>
        <p:spPr>
          <a:xfrm>
            <a:off x="21336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93" name="object 493"/>
          <p:cNvSpPr txBox="1"/>
          <p:nvPr/>
        </p:nvSpPr>
        <p:spPr>
          <a:xfrm>
            <a:off x="24384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94" name="object 494"/>
          <p:cNvSpPr txBox="1"/>
          <p:nvPr/>
        </p:nvSpPr>
        <p:spPr>
          <a:xfrm>
            <a:off x="27432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95" name="object 495"/>
          <p:cNvSpPr txBox="1"/>
          <p:nvPr/>
        </p:nvSpPr>
        <p:spPr>
          <a:xfrm>
            <a:off x="30480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96" name="object 496"/>
          <p:cNvSpPr txBox="1"/>
          <p:nvPr/>
        </p:nvSpPr>
        <p:spPr>
          <a:xfrm>
            <a:off x="33528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97" name="object 497"/>
          <p:cNvSpPr txBox="1"/>
          <p:nvPr/>
        </p:nvSpPr>
        <p:spPr>
          <a:xfrm>
            <a:off x="36576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98" name="object 498"/>
          <p:cNvSpPr txBox="1"/>
          <p:nvPr/>
        </p:nvSpPr>
        <p:spPr>
          <a:xfrm>
            <a:off x="39624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99" name="object 499"/>
          <p:cNvSpPr txBox="1"/>
          <p:nvPr/>
        </p:nvSpPr>
        <p:spPr>
          <a:xfrm>
            <a:off x="42672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00" name="object 500"/>
          <p:cNvSpPr txBox="1"/>
          <p:nvPr/>
        </p:nvSpPr>
        <p:spPr>
          <a:xfrm>
            <a:off x="45720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01" name="object 501"/>
          <p:cNvSpPr txBox="1"/>
          <p:nvPr/>
        </p:nvSpPr>
        <p:spPr>
          <a:xfrm>
            <a:off x="48768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02" name="object 502"/>
          <p:cNvSpPr txBox="1"/>
          <p:nvPr/>
        </p:nvSpPr>
        <p:spPr>
          <a:xfrm>
            <a:off x="51816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03" name="object 503"/>
          <p:cNvSpPr txBox="1"/>
          <p:nvPr/>
        </p:nvSpPr>
        <p:spPr>
          <a:xfrm>
            <a:off x="54864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04" name="object 504"/>
          <p:cNvSpPr txBox="1"/>
          <p:nvPr/>
        </p:nvSpPr>
        <p:spPr>
          <a:xfrm>
            <a:off x="57912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05" name="object 505"/>
          <p:cNvSpPr txBox="1"/>
          <p:nvPr/>
        </p:nvSpPr>
        <p:spPr>
          <a:xfrm>
            <a:off x="60960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06" name="object 506"/>
          <p:cNvSpPr txBox="1"/>
          <p:nvPr/>
        </p:nvSpPr>
        <p:spPr>
          <a:xfrm>
            <a:off x="64008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07" name="object 507"/>
          <p:cNvSpPr txBox="1"/>
          <p:nvPr/>
        </p:nvSpPr>
        <p:spPr>
          <a:xfrm>
            <a:off x="67056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08" name="object 508"/>
          <p:cNvSpPr txBox="1"/>
          <p:nvPr/>
        </p:nvSpPr>
        <p:spPr>
          <a:xfrm>
            <a:off x="70104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09" name="object 509"/>
          <p:cNvSpPr txBox="1"/>
          <p:nvPr/>
        </p:nvSpPr>
        <p:spPr>
          <a:xfrm>
            <a:off x="73152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10" name="object 510"/>
          <p:cNvSpPr txBox="1"/>
          <p:nvPr/>
        </p:nvSpPr>
        <p:spPr>
          <a:xfrm>
            <a:off x="76200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11" name="object 511"/>
          <p:cNvSpPr txBox="1"/>
          <p:nvPr/>
        </p:nvSpPr>
        <p:spPr>
          <a:xfrm>
            <a:off x="79248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12" name="object 512"/>
          <p:cNvSpPr txBox="1"/>
          <p:nvPr/>
        </p:nvSpPr>
        <p:spPr>
          <a:xfrm>
            <a:off x="82296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13" name="object 513"/>
          <p:cNvSpPr txBox="1"/>
          <p:nvPr/>
        </p:nvSpPr>
        <p:spPr>
          <a:xfrm>
            <a:off x="85344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14" name="object 514"/>
          <p:cNvSpPr txBox="1"/>
          <p:nvPr/>
        </p:nvSpPr>
        <p:spPr>
          <a:xfrm>
            <a:off x="88392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15" name="object 515"/>
          <p:cNvSpPr txBox="1"/>
          <p:nvPr/>
        </p:nvSpPr>
        <p:spPr>
          <a:xfrm>
            <a:off x="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16" name="object 516"/>
          <p:cNvSpPr txBox="1"/>
          <p:nvPr/>
        </p:nvSpPr>
        <p:spPr>
          <a:xfrm>
            <a:off x="3048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17" name="object 517"/>
          <p:cNvSpPr txBox="1"/>
          <p:nvPr/>
        </p:nvSpPr>
        <p:spPr>
          <a:xfrm>
            <a:off x="6096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18" name="object 518"/>
          <p:cNvSpPr txBox="1"/>
          <p:nvPr/>
        </p:nvSpPr>
        <p:spPr>
          <a:xfrm>
            <a:off x="9144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19" name="object 519"/>
          <p:cNvSpPr txBox="1"/>
          <p:nvPr/>
        </p:nvSpPr>
        <p:spPr>
          <a:xfrm>
            <a:off x="12192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20" name="object 520"/>
          <p:cNvSpPr txBox="1"/>
          <p:nvPr/>
        </p:nvSpPr>
        <p:spPr>
          <a:xfrm>
            <a:off x="15240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21" name="object 521"/>
          <p:cNvSpPr txBox="1"/>
          <p:nvPr/>
        </p:nvSpPr>
        <p:spPr>
          <a:xfrm>
            <a:off x="18288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22" name="object 522"/>
          <p:cNvSpPr txBox="1"/>
          <p:nvPr/>
        </p:nvSpPr>
        <p:spPr>
          <a:xfrm>
            <a:off x="21336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23" name="object 523"/>
          <p:cNvSpPr txBox="1"/>
          <p:nvPr/>
        </p:nvSpPr>
        <p:spPr>
          <a:xfrm>
            <a:off x="24384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24" name="object 524"/>
          <p:cNvSpPr txBox="1"/>
          <p:nvPr/>
        </p:nvSpPr>
        <p:spPr>
          <a:xfrm>
            <a:off x="27432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25" name="object 525"/>
          <p:cNvSpPr txBox="1"/>
          <p:nvPr/>
        </p:nvSpPr>
        <p:spPr>
          <a:xfrm>
            <a:off x="30480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26" name="object 526"/>
          <p:cNvSpPr txBox="1"/>
          <p:nvPr/>
        </p:nvSpPr>
        <p:spPr>
          <a:xfrm>
            <a:off x="33528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27" name="object 527"/>
          <p:cNvSpPr txBox="1"/>
          <p:nvPr/>
        </p:nvSpPr>
        <p:spPr>
          <a:xfrm>
            <a:off x="36576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28" name="object 528"/>
          <p:cNvSpPr txBox="1"/>
          <p:nvPr/>
        </p:nvSpPr>
        <p:spPr>
          <a:xfrm>
            <a:off x="39624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29" name="object 529"/>
          <p:cNvSpPr txBox="1"/>
          <p:nvPr/>
        </p:nvSpPr>
        <p:spPr>
          <a:xfrm>
            <a:off x="42672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30" name="object 530"/>
          <p:cNvSpPr txBox="1"/>
          <p:nvPr/>
        </p:nvSpPr>
        <p:spPr>
          <a:xfrm>
            <a:off x="45720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31" name="object 531"/>
          <p:cNvSpPr txBox="1"/>
          <p:nvPr/>
        </p:nvSpPr>
        <p:spPr>
          <a:xfrm>
            <a:off x="48768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32" name="object 532"/>
          <p:cNvSpPr txBox="1"/>
          <p:nvPr/>
        </p:nvSpPr>
        <p:spPr>
          <a:xfrm>
            <a:off x="51816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33" name="object 533"/>
          <p:cNvSpPr txBox="1"/>
          <p:nvPr/>
        </p:nvSpPr>
        <p:spPr>
          <a:xfrm>
            <a:off x="54864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34" name="object 534"/>
          <p:cNvSpPr txBox="1"/>
          <p:nvPr/>
        </p:nvSpPr>
        <p:spPr>
          <a:xfrm>
            <a:off x="57912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35" name="object 535"/>
          <p:cNvSpPr txBox="1"/>
          <p:nvPr/>
        </p:nvSpPr>
        <p:spPr>
          <a:xfrm>
            <a:off x="60960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36" name="object 536"/>
          <p:cNvSpPr txBox="1"/>
          <p:nvPr/>
        </p:nvSpPr>
        <p:spPr>
          <a:xfrm>
            <a:off x="64008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37" name="object 537"/>
          <p:cNvSpPr txBox="1"/>
          <p:nvPr/>
        </p:nvSpPr>
        <p:spPr>
          <a:xfrm>
            <a:off x="67056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38" name="object 538"/>
          <p:cNvSpPr txBox="1"/>
          <p:nvPr/>
        </p:nvSpPr>
        <p:spPr>
          <a:xfrm>
            <a:off x="70104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39" name="object 539"/>
          <p:cNvSpPr txBox="1"/>
          <p:nvPr/>
        </p:nvSpPr>
        <p:spPr>
          <a:xfrm>
            <a:off x="73152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40" name="object 540"/>
          <p:cNvSpPr txBox="1"/>
          <p:nvPr/>
        </p:nvSpPr>
        <p:spPr>
          <a:xfrm>
            <a:off x="76200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41" name="object 541"/>
          <p:cNvSpPr txBox="1"/>
          <p:nvPr/>
        </p:nvSpPr>
        <p:spPr>
          <a:xfrm>
            <a:off x="79248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42" name="object 542"/>
          <p:cNvSpPr txBox="1"/>
          <p:nvPr/>
        </p:nvSpPr>
        <p:spPr>
          <a:xfrm>
            <a:off x="82296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43" name="object 543"/>
          <p:cNvSpPr txBox="1"/>
          <p:nvPr/>
        </p:nvSpPr>
        <p:spPr>
          <a:xfrm>
            <a:off x="85344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44" name="object 544"/>
          <p:cNvSpPr txBox="1"/>
          <p:nvPr/>
        </p:nvSpPr>
        <p:spPr>
          <a:xfrm>
            <a:off x="88392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45" name="object 545"/>
          <p:cNvSpPr txBox="1"/>
          <p:nvPr/>
        </p:nvSpPr>
        <p:spPr>
          <a:xfrm>
            <a:off x="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46" name="object 546"/>
          <p:cNvSpPr txBox="1"/>
          <p:nvPr/>
        </p:nvSpPr>
        <p:spPr>
          <a:xfrm>
            <a:off x="3048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47" name="object 547"/>
          <p:cNvSpPr txBox="1"/>
          <p:nvPr/>
        </p:nvSpPr>
        <p:spPr>
          <a:xfrm>
            <a:off x="6096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48" name="object 548"/>
          <p:cNvSpPr txBox="1"/>
          <p:nvPr/>
        </p:nvSpPr>
        <p:spPr>
          <a:xfrm>
            <a:off x="9144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49" name="object 549"/>
          <p:cNvSpPr txBox="1"/>
          <p:nvPr/>
        </p:nvSpPr>
        <p:spPr>
          <a:xfrm>
            <a:off x="12192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50" name="object 550"/>
          <p:cNvSpPr txBox="1"/>
          <p:nvPr/>
        </p:nvSpPr>
        <p:spPr>
          <a:xfrm>
            <a:off x="15240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51" name="object 551"/>
          <p:cNvSpPr txBox="1"/>
          <p:nvPr/>
        </p:nvSpPr>
        <p:spPr>
          <a:xfrm>
            <a:off x="18288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52" name="object 552"/>
          <p:cNvSpPr txBox="1"/>
          <p:nvPr/>
        </p:nvSpPr>
        <p:spPr>
          <a:xfrm>
            <a:off x="21336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53" name="object 553"/>
          <p:cNvSpPr txBox="1"/>
          <p:nvPr/>
        </p:nvSpPr>
        <p:spPr>
          <a:xfrm>
            <a:off x="24384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54" name="object 554"/>
          <p:cNvSpPr txBox="1"/>
          <p:nvPr/>
        </p:nvSpPr>
        <p:spPr>
          <a:xfrm>
            <a:off x="27432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55" name="object 555"/>
          <p:cNvSpPr txBox="1"/>
          <p:nvPr/>
        </p:nvSpPr>
        <p:spPr>
          <a:xfrm>
            <a:off x="30480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56" name="object 556"/>
          <p:cNvSpPr txBox="1"/>
          <p:nvPr/>
        </p:nvSpPr>
        <p:spPr>
          <a:xfrm>
            <a:off x="33528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57" name="object 557"/>
          <p:cNvSpPr txBox="1"/>
          <p:nvPr/>
        </p:nvSpPr>
        <p:spPr>
          <a:xfrm>
            <a:off x="36576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58" name="object 558"/>
          <p:cNvSpPr txBox="1"/>
          <p:nvPr/>
        </p:nvSpPr>
        <p:spPr>
          <a:xfrm>
            <a:off x="39624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59" name="object 559"/>
          <p:cNvSpPr txBox="1"/>
          <p:nvPr/>
        </p:nvSpPr>
        <p:spPr>
          <a:xfrm>
            <a:off x="42672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60" name="object 560"/>
          <p:cNvSpPr txBox="1"/>
          <p:nvPr/>
        </p:nvSpPr>
        <p:spPr>
          <a:xfrm>
            <a:off x="45720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61" name="object 561"/>
          <p:cNvSpPr txBox="1"/>
          <p:nvPr/>
        </p:nvSpPr>
        <p:spPr>
          <a:xfrm>
            <a:off x="48768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62" name="object 562"/>
          <p:cNvSpPr txBox="1"/>
          <p:nvPr/>
        </p:nvSpPr>
        <p:spPr>
          <a:xfrm>
            <a:off x="51816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63" name="object 563"/>
          <p:cNvSpPr txBox="1"/>
          <p:nvPr/>
        </p:nvSpPr>
        <p:spPr>
          <a:xfrm>
            <a:off x="54864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64" name="object 564"/>
          <p:cNvSpPr txBox="1"/>
          <p:nvPr/>
        </p:nvSpPr>
        <p:spPr>
          <a:xfrm>
            <a:off x="57912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65" name="object 565"/>
          <p:cNvSpPr txBox="1"/>
          <p:nvPr/>
        </p:nvSpPr>
        <p:spPr>
          <a:xfrm>
            <a:off x="60960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66" name="object 566"/>
          <p:cNvSpPr txBox="1"/>
          <p:nvPr/>
        </p:nvSpPr>
        <p:spPr>
          <a:xfrm>
            <a:off x="64008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67" name="object 567"/>
          <p:cNvSpPr txBox="1"/>
          <p:nvPr/>
        </p:nvSpPr>
        <p:spPr>
          <a:xfrm>
            <a:off x="67056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68" name="object 568"/>
          <p:cNvSpPr txBox="1"/>
          <p:nvPr/>
        </p:nvSpPr>
        <p:spPr>
          <a:xfrm>
            <a:off x="70104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69" name="object 569"/>
          <p:cNvSpPr txBox="1"/>
          <p:nvPr/>
        </p:nvSpPr>
        <p:spPr>
          <a:xfrm>
            <a:off x="73152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70" name="object 570"/>
          <p:cNvSpPr txBox="1"/>
          <p:nvPr/>
        </p:nvSpPr>
        <p:spPr>
          <a:xfrm>
            <a:off x="76200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71" name="object 571"/>
          <p:cNvSpPr txBox="1"/>
          <p:nvPr/>
        </p:nvSpPr>
        <p:spPr>
          <a:xfrm>
            <a:off x="79248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72" name="object 572"/>
          <p:cNvSpPr txBox="1"/>
          <p:nvPr/>
        </p:nvSpPr>
        <p:spPr>
          <a:xfrm>
            <a:off x="82296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73" name="object 573"/>
          <p:cNvSpPr txBox="1"/>
          <p:nvPr/>
        </p:nvSpPr>
        <p:spPr>
          <a:xfrm>
            <a:off x="85344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74" name="object 574"/>
          <p:cNvSpPr txBox="1"/>
          <p:nvPr/>
        </p:nvSpPr>
        <p:spPr>
          <a:xfrm>
            <a:off x="88392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75" name="object 575"/>
          <p:cNvSpPr txBox="1"/>
          <p:nvPr/>
        </p:nvSpPr>
        <p:spPr>
          <a:xfrm>
            <a:off x="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76" name="object 576"/>
          <p:cNvSpPr txBox="1"/>
          <p:nvPr/>
        </p:nvSpPr>
        <p:spPr>
          <a:xfrm>
            <a:off x="3048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77" name="object 577"/>
          <p:cNvSpPr txBox="1"/>
          <p:nvPr/>
        </p:nvSpPr>
        <p:spPr>
          <a:xfrm>
            <a:off x="6096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78" name="object 578"/>
          <p:cNvSpPr txBox="1"/>
          <p:nvPr/>
        </p:nvSpPr>
        <p:spPr>
          <a:xfrm>
            <a:off x="9144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79" name="object 579"/>
          <p:cNvSpPr txBox="1"/>
          <p:nvPr/>
        </p:nvSpPr>
        <p:spPr>
          <a:xfrm>
            <a:off x="12192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80" name="object 580"/>
          <p:cNvSpPr txBox="1"/>
          <p:nvPr/>
        </p:nvSpPr>
        <p:spPr>
          <a:xfrm>
            <a:off x="15240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81" name="object 581"/>
          <p:cNvSpPr txBox="1"/>
          <p:nvPr/>
        </p:nvSpPr>
        <p:spPr>
          <a:xfrm>
            <a:off x="18288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82" name="object 582"/>
          <p:cNvSpPr txBox="1"/>
          <p:nvPr/>
        </p:nvSpPr>
        <p:spPr>
          <a:xfrm>
            <a:off x="21336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83" name="object 583"/>
          <p:cNvSpPr txBox="1"/>
          <p:nvPr/>
        </p:nvSpPr>
        <p:spPr>
          <a:xfrm>
            <a:off x="24384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84" name="object 584"/>
          <p:cNvSpPr txBox="1"/>
          <p:nvPr/>
        </p:nvSpPr>
        <p:spPr>
          <a:xfrm>
            <a:off x="27432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85" name="object 585"/>
          <p:cNvSpPr txBox="1"/>
          <p:nvPr/>
        </p:nvSpPr>
        <p:spPr>
          <a:xfrm>
            <a:off x="30480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86" name="object 586"/>
          <p:cNvSpPr txBox="1"/>
          <p:nvPr/>
        </p:nvSpPr>
        <p:spPr>
          <a:xfrm>
            <a:off x="33528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87" name="object 587"/>
          <p:cNvSpPr txBox="1"/>
          <p:nvPr/>
        </p:nvSpPr>
        <p:spPr>
          <a:xfrm>
            <a:off x="36576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88" name="object 588"/>
          <p:cNvSpPr txBox="1"/>
          <p:nvPr/>
        </p:nvSpPr>
        <p:spPr>
          <a:xfrm>
            <a:off x="39624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89" name="object 589"/>
          <p:cNvSpPr txBox="1"/>
          <p:nvPr/>
        </p:nvSpPr>
        <p:spPr>
          <a:xfrm>
            <a:off x="42672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90" name="object 590"/>
          <p:cNvSpPr txBox="1"/>
          <p:nvPr/>
        </p:nvSpPr>
        <p:spPr>
          <a:xfrm>
            <a:off x="45720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91" name="object 591"/>
          <p:cNvSpPr txBox="1"/>
          <p:nvPr/>
        </p:nvSpPr>
        <p:spPr>
          <a:xfrm>
            <a:off x="48768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92" name="object 592"/>
          <p:cNvSpPr txBox="1"/>
          <p:nvPr/>
        </p:nvSpPr>
        <p:spPr>
          <a:xfrm>
            <a:off x="51816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93" name="object 593"/>
          <p:cNvSpPr txBox="1"/>
          <p:nvPr/>
        </p:nvSpPr>
        <p:spPr>
          <a:xfrm>
            <a:off x="54864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94" name="object 594"/>
          <p:cNvSpPr txBox="1"/>
          <p:nvPr/>
        </p:nvSpPr>
        <p:spPr>
          <a:xfrm>
            <a:off x="57912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95" name="object 595"/>
          <p:cNvSpPr txBox="1"/>
          <p:nvPr/>
        </p:nvSpPr>
        <p:spPr>
          <a:xfrm>
            <a:off x="60960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96" name="object 596"/>
          <p:cNvSpPr txBox="1"/>
          <p:nvPr/>
        </p:nvSpPr>
        <p:spPr>
          <a:xfrm>
            <a:off x="64008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97" name="object 597"/>
          <p:cNvSpPr txBox="1"/>
          <p:nvPr/>
        </p:nvSpPr>
        <p:spPr>
          <a:xfrm>
            <a:off x="67056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98" name="object 598"/>
          <p:cNvSpPr txBox="1"/>
          <p:nvPr/>
        </p:nvSpPr>
        <p:spPr>
          <a:xfrm>
            <a:off x="70104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99" name="object 599"/>
          <p:cNvSpPr txBox="1"/>
          <p:nvPr/>
        </p:nvSpPr>
        <p:spPr>
          <a:xfrm>
            <a:off x="73152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00" name="object 600"/>
          <p:cNvSpPr txBox="1"/>
          <p:nvPr/>
        </p:nvSpPr>
        <p:spPr>
          <a:xfrm>
            <a:off x="76200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01" name="object 601"/>
          <p:cNvSpPr txBox="1"/>
          <p:nvPr/>
        </p:nvSpPr>
        <p:spPr>
          <a:xfrm>
            <a:off x="79248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02" name="object 602"/>
          <p:cNvSpPr txBox="1"/>
          <p:nvPr/>
        </p:nvSpPr>
        <p:spPr>
          <a:xfrm>
            <a:off x="82296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03" name="object 603"/>
          <p:cNvSpPr txBox="1"/>
          <p:nvPr/>
        </p:nvSpPr>
        <p:spPr>
          <a:xfrm>
            <a:off x="85344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04" name="object 604"/>
          <p:cNvSpPr txBox="1"/>
          <p:nvPr/>
        </p:nvSpPr>
        <p:spPr>
          <a:xfrm>
            <a:off x="88392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05" name="object 605"/>
          <p:cNvSpPr txBox="1"/>
          <p:nvPr/>
        </p:nvSpPr>
        <p:spPr>
          <a:xfrm>
            <a:off x="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06" name="object 606"/>
          <p:cNvSpPr txBox="1"/>
          <p:nvPr/>
        </p:nvSpPr>
        <p:spPr>
          <a:xfrm>
            <a:off x="3048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07" name="object 607"/>
          <p:cNvSpPr txBox="1"/>
          <p:nvPr/>
        </p:nvSpPr>
        <p:spPr>
          <a:xfrm>
            <a:off x="6096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08" name="object 608"/>
          <p:cNvSpPr txBox="1"/>
          <p:nvPr/>
        </p:nvSpPr>
        <p:spPr>
          <a:xfrm>
            <a:off x="9144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09" name="object 609"/>
          <p:cNvSpPr txBox="1"/>
          <p:nvPr/>
        </p:nvSpPr>
        <p:spPr>
          <a:xfrm>
            <a:off x="12192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10" name="object 610"/>
          <p:cNvSpPr txBox="1"/>
          <p:nvPr/>
        </p:nvSpPr>
        <p:spPr>
          <a:xfrm>
            <a:off x="15240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11" name="object 611"/>
          <p:cNvSpPr txBox="1"/>
          <p:nvPr/>
        </p:nvSpPr>
        <p:spPr>
          <a:xfrm>
            <a:off x="18288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12" name="object 612"/>
          <p:cNvSpPr txBox="1"/>
          <p:nvPr/>
        </p:nvSpPr>
        <p:spPr>
          <a:xfrm>
            <a:off x="21336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13" name="object 613"/>
          <p:cNvSpPr txBox="1"/>
          <p:nvPr/>
        </p:nvSpPr>
        <p:spPr>
          <a:xfrm>
            <a:off x="24384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14" name="object 614"/>
          <p:cNvSpPr txBox="1"/>
          <p:nvPr/>
        </p:nvSpPr>
        <p:spPr>
          <a:xfrm>
            <a:off x="27432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15" name="object 615"/>
          <p:cNvSpPr txBox="1"/>
          <p:nvPr/>
        </p:nvSpPr>
        <p:spPr>
          <a:xfrm>
            <a:off x="30480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16" name="object 616"/>
          <p:cNvSpPr txBox="1"/>
          <p:nvPr/>
        </p:nvSpPr>
        <p:spPr>
          <a:xfrm>
            <a:off x="33528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17" name="object 617"/>
          <p:cNvSpPr txBox="1"/>
          <p:nvPr/>
        </p:nvSpPr>
        <p:spPr>
          <a:xfrm>
            <a:off x="36576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18" name="object 618"/>
          <p:cNvSpPr txBox="1"/>
          <p:nvPr/>
        </p:nvSpPr>
        <p:spPr>
          <a:xfrm>
            <a:off x="39624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19" name="object 619"/>
          <p:cNvSpPr txBox="1"/>
          <p:nvPr/>
        </p:nvSpPr>
        <p:spPr>
          <a:xfrm>
            <a:off x="42672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20" name="object 620"/>
          <p:cNvSpPr txBox="1"/>
          <p:nvPr/>
        </p:nvSpPr>
        <p:spPr>
          <a:xfrm>
            <a:off x="45720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21" name="object 621"/>
          <p:cNvSpPr txBox="1"/>
          <p:nvPr/>
        </p:nvSpPr>
        <p:spPr>
          <a:xfrm>
            <a:off x="48768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22" name="object 622"/>
          <p:cNvSpPr txBox="1"/>
          <p:nvPr/>
        </p:nvSpPr>
        <p:spPr>
          <a:xfrm>
            <a:off x="51816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23" name="object 623"/>
          <p:cNvSpPr txBox="1"/>
          <p:nvPr/>
        </p:nvSpPr>
        <p:spPr>
          <a:xfrm>
            <a:off x="54864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24" name="object 624"/>
          <p:cNvSpPr txBox="1"/>
          <p:nvPr/>
        </p:nvSpPr>
        <p:spPr>
          <a:xfrm>
            <a:off x="57912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25" name="object 625"/>
          <p:cNvSpPr txBox="1"/>
          <p:nvPr/>
        </p:nvSpPr>
        <p:spPr>
          <a:xfrm>
            <a:off x="60960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26" name="object 626"/>
          <p:cNvSpPr txBox="1"/>
          <p:nvPr/>
        </p:nvSpPr>
        <p:spPr>
          <a:xfrm>
            <a:off x="64008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27" name="object 627"/>
          <p:cNvSpPr txBox="1"/>
          <p:nvPr/>
        </p:nvSpPr>
        <p:spPr>
          <a:xfrm>
            <a:off x="67056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28" name="object 628"/>
          <p:cNvSpPr txBox="1"/>
          <p:nvPr/>
        </p:nvSpPr>
        <p:spPr>
          <a:xfrm>
            <a:off x="70104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29" name="object 629"/>
          <p:cNvSpPr txBox="1"/>
          <p:nvPr/>
        </p:nvSpPr>
        <p:spPr>
          <a:xfrm>
            <a:off x="73152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30" name="object 630"/>
          <p:cNvSpPr txBox="1"/>
          <p:nvPr/>
        </p:nvSpPr>
        <p:spPr>
          <a:xfrm>
            <a:off x="76200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31" name="object 631"/>
          <p:cNvSpPr txBox="1"/>
          <p:nvPr/>
        </p:nvSpPr>
        <p:spPr>
          <a:xfrm>
            <a:off x="79248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32" name="object 632"/>
          <p:cNvSpPr txBox="1"/>
          <p:nvPr/>
        </p:nvSpPr>
        <p:spPr>
          <a:xfrm>
            <a:off x="82296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33" name="object 633"/>
          <p:cNvSpPr txBox="1"/>
          <p:nvPr/>
        </p:nvSpPr>
        <p:spPr>
          <a:xfrm>
            <a:off x="85344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34" name="object 634"/>
          <p:cNvSpPr txBox="1"/>
          <p:nvPr/>
        </p:nvSpPr>
        <p:spPr>
          <a:xfrm>
            <a:off x="88392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35" name="object 635"/>
          <p:cNvSpPr txBox="1"/>
          <p:nvPr/>
        </p:nvSpPr>
        <p:spPr>
          <a:xfrm>
            <a:off x="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36" name="object 636"/>
          <p:cNvSpPr txBox="1"/>
          <p:nvPr/>
        </p:nvSpPr>
        <p:spPr>
          <a:xfrm>
            <a:off x="3048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37" name="object 637"/>
          <p:cNvSpPr txBox="1"/>
          <p:nvPr/>
        </p:nvSpPr>
        <p:spPr>
          <a:xfrm>
            <a:off x="6096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38" name="object 638"/>
          <p:cNvSpPr txBox="1"/>
          <p:nvPr/>
        </p:nvSpPr>
        <p:spPr>
          <a:xfrm>
            <a:off x="9144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39" name="object 639"/>
          <p:cNvSpPr txBox="1"/>
          <p:nvPr/>
        </p:nvSpPr>
        <p:spPr>
          <a:xfrm>
            <a:off x="12192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40" name="object 640"/>
          <p:cNvSpPr txBox="1"/>
          <p:nvPr/>
        </p:nvSpPr>
        <p:spPr>
          <a:xfrm>
            <a:off x="15240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41" name="object 641"/>
          <p:cNvSpPr txBox="1"/>
          <p:nvPr/>
        </p:nvSpPr>
        <p:spPr>
          <a:xfrm>
            <a:off x="18288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42" name="object 642"/>
          <p:cNvSpPr txBox="1"/>
          <p:nvPr/>
        </p:nvSpPr>
        <p:spPr>
          <a:xfrm>
            <a:off x="21336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43" name="object 643"/>
          <p:cNvSpPr txBox="1"/>
          <p:nvPr/>
        </p:nvSpPr>
        <p:spPr>
          <a:xfrm>
            <a:off x="24384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44" name="object 644"/>
          <p:cNvSpPr txBox="1"/>
          <p:nvPr/>
        </p:nvSpPr>
        <p:spPr>
          <a:xfrm>
            <a:off x="27432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45" name="object 645"/>
          <p:cNvSpPr txBox="1"/>
          <p:nvPr/>
        </p:nvSpPr>
        <p:spPr>
          <a:xfrm>
            <a:off x="30480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46" name="object 646"/>
          <p:cNvSpPr txBox="1"/>
          <p:nvPr/>
        </p:nvSpPr>
        <p:spPr>
          <a:xfrm>
            <a:off x="33528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47" name="object 647"/>
          <p:cNvSpPr txBox="1"/>
          <p:nvPr/>
        </p:nvSpPr>
        <p:spPr>
          <a:xfrm>
            <a:off x="36576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48" name="object 648"/>
          <p:cNvSpPr txBox="1"/>
          <p:nvPr/>
        </p:nvSpPr>
        <p:spPr>
          <a:xfrm>
            <a:off x="39624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49" name="object 649"/>
          <p:cNvSpPr txBox="1"/>
          <p:nvPr/>
        </p:nvSpPr>
        <p:spPr>
          <a:xfrm>
            <a:off x="42672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50" name="object 650"/>
          <p:cNvSpPr txBox="1"/>
          <p:nvPr/>
        </p:nvSpPr>
        <p:spPr>
          <a:xfrm>
            <a:off x="45720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51" name="object 651"/>
          <p:cNvSpPr txBox="1"/>
          <p:nvPr/>
        </p:nvSpPr>
        <p:spPr>
          <a:xfrm>
            <a:off x="48768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52" name="object 652"/>
          <p:cNvSpPr txBox="1"/>
          <p:nvPr/>
        </p:nvSpPr>
        <p:spPr>
          <a:xfrm>
            <a:off x="51816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53" name="object 653"/>
          <p:cNvSpPr txBox="1"/>
          <p:nvPr/>
        </p:nvSpPr>
        <p:spPr>
          <a:xfrm>
            <a:off x="54864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54" name="object 654"/>
          <p:cNvSpPr txBox="1"/>
          <p:nvPr/>
        </p:nvSpPr>
        <p:spPr>
          <a:xfrm>
            <a:off x="57912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55" name="object 655"/>
          <p:cNvSpPr txBox="1"/>
          <p:nvPr/>
        </p:nvSpPr>
        <p:spPr>
          <a:xfrm>
            <a:off x="60960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56" name="object 656"/>
          <p:cNvSpPr txBox="1"/>
          <p:nvPr/>
        </p:nvSpPr>
        <p:spPr>
          <a:xfrm>
            <a:off x="64008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57" name="object 657"/>
          <p:cNvSpPr txBox="1"/>
          <p:nvPr/>
        </p:nvSpPr>
        <p:spPr>
          <a:xfrm>
            <a:off x="67056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58" name="object 658"/>
          <p:cNvSpPr txBox="1"/>
          <p:nvPr/>
        </p:nvSpPr>
        <p:spPr>
          <a:xfrm>
            <a:off x="70104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59" name="object 659"/>
          <p:cNvSpPr txBox="1"/>
          <p:nvPr/>
        </p:nvSpPr>
        <p:spPr>
          <a:xfrm>
            <a:off x="73152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60" name="object 660"/>
          <p:cNvSpPr txBox="1"/>
          <p:nvPr/>
        </p:nvSpPr>
        <p:spPr>
          <a:xfrm>
            <a:off x="76200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61" name="object 661"/>
          <p:cNvSpPr txBox="1"/>
          <p:nvPr/>
        </p:nvSpPr>
        <p:spPr>
          <a:xfrm>
            <a:off x="79248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62" name="object 662"/>
          <p:cNvSpPr txBox="1"/>
          <p:nvPr/>
        </p:nvSpPr>
        <p:spPr>
          <a:xfrm>
            <a:off x="82296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63" name="object 663"/>
          <p:cNvSpPr txBox="1"/>
          <p:nvPr/>
        </p:nvSpPr>
        <p:spPr>
          <a:xfrm>
            <a:off x="85344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64" name="object 664"/>
          <p:cNvSpPr txBox="1"/>
          <p:nvPr/>
        </p:nvSpPr>
        <p:spPr>
          <a:xfrm>
            <a:off x="88392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65" name="object 665"/>
          <p:cNvSpPr txBox="1"/>
          <p:nvPr/>
        </p:nvSpPr>
        <p:spPr>
          <a:xfrm>
            <a:off x="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66" name="object 666"/>
          <p:cNvSpPr txBox="1"/>
          <p:nvPr/>
        </p:nvSpPr>
        <p:spPr>
          <a:xfrm>
            <a:off x="3048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67" name="object 667"/>
          <p:cNvSpPr txBox="1"/>
          <p:nvPr/>
        </p:nvSpPr>
        <p:spPr>
          <a:xfrm>
            <a:off x="6096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68" name="object 668"/>
          <p:cNvSpPr txBox="1"/>
          <p:nvPr/>
        </p:nvSpPr>
        <p:spPr>
          <a:xfrm>
            <a:off x="9144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69" name="object 669"/>
          <p:cNvSpPr txBox="1"/>
          <p:nvPr/>
        </p:nvSpPr>
        <p:spPr>
          <a:xfrm>
            <a:off x="12192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70" name="object 670"/>
          <p:cNvSpPr txBox="1"/>
          <p:nvPr/>
        </p:nvSpPr>
        <p:spPr>
          <a:xfrm>
            <a:off x="15240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71" name="object 671"/>
          <p:cNvSpPr txBox="1"/>
          <p:nvPr/>
        </p:nvSpPr>
        <p:spPr>
          <a:xfrm>
            <a:off x="18288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72" name="object 672"/>
          <p:cNvSpPr txBox="1"/>
          <p:nvPr/>
        </p:nvSpPr>
        <p:spPr>
          <a:xfrm>
            <a:off x="21336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73" name="object 673"/>
          <p:cNvSpPr txBox="1"/>
          <p:nvPr/>
        </p:nvSpPr>
        <p:spPr>
          <a:xfrm>
            <a:off x="24384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74" name="object 674"/>
          <p:cNvSpPr txBox="1"/>
          <p:nvPr/>
        </p:nvSpPr>
        <p:spPr>
          <a:xfrm>
            <a:off x="27432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75" name="object 675"/>
          <p:cNvSpPr txBox="1"/>
          <p:nvPr/>
        </p:nvSpPr>
        <p:spPr>
          <a:xfrm>
            <a:off x="30480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76" name="object 676"/>
          <p:cNvSpPr txBox="1"/>
          <p:nvPr/>
        </p:nvSpPr>
        <p:spPr>
          <a:xfrm>
            <a:off x="33528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77" name="object 677"/>
          <p:cNvSpPr txBox="1"/>
          <p:nvPr/>
        </p:nvSpPr>
        <p:spPr>
          <a:xfrm>
            <a:off x="36576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78" name="object 678"/>
          <p:cNvSpPr txBox="1"/>
          <p:nvPr/>
        </p:nvSpPr>
        <p:spPr>
          <a:xfrm>
            <a:off x="39624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79" name="object 679"/>
          <p:cNvSpPr txBox="1"/>
          <p:nvPr/>
        </p:nvSpPr>
        <p:spPr>
          <a:xfrm>
            <a:off x="42672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80" name="object 680"/>
          <p:cNvSpPr txBox="1"/>
          <p:nvPr/>
        </p:nvSpPr>
        <p:spPr>
          <a:xfrm>
            <a:off x="45720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81" name="object 681"/>
          <p:cNvSpPr txBox="1"/>
          <p:nvPr/>
        </p:nvSpPr>
        <p:spPr>
          <a:xfrm>
            <a:off x="48768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82" name="object 682"/>
          <p:cNvSpPr txBox="1"/>
          <p:nvPr/>
        </p:nvSpPr>
        <p:spPr>
          <a:xfrm>
            <a:off x="51816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83" name="object 683"/>
          <p:cNvSpPr txBox="1"/>
          <p:nvPr/>
        </p:nvSpPr>
        <p:spPr>
          <a:xfrm>
            <a:off x="54864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84" name="object 684"/>
          <p:cNvSpPr txBox="1"/>
          <p:nvPr/>
        </p:nvSpPr>
        <p:spPr>
          <a:xfrm>
            <a:off x="57912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85" name="object 685"/>
          <p:cNvSpPr txBox="1"/>
          <p:nvPr/>
        </p:nvSpPr>
        <p:spPr>
          <a:xfrm>
            <a:off x="60960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86" name="object 686"/>
          <p:cNvSpPr txBox="1"/>
          <p:nvPr/>
        </p:nvSpPr>
        <p:spPr>
          <a:xfrm>
            <a:off x="64008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87" name="object 687"/>
          <p:cNvSpPr txBox="1"/>
          <p:nvPr/>
        </p:nvSpPr>
        <p:spPr>
          <a:xfrm>
            <a:off x="67056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88" name="object 688"/>
          <p:cNvSpPr txBox="1"/>
          <p:nvPr/>
        </p:nvSpPr>
        <p:spPr>
          <a:xfrm>
            <a:off x="70104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89" name="object 689"/>
          <p:cNvSpPr txBox="1"/>
          <p:nvPr/>
        </p:nvSpPr>
        <p:spPr>
          <a:xfrm>
            <a:off x="73152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90" name="object 690"/>
          <p:cNvSpPr txBox="1"/>
          <p:nvPr/>
        </p:nvSpPr>
        <p:spPr>
          <a:xfrm>
            <a:off x="76200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91" name="object 691"/>
          <p:cNvSpPr txBox="1"/>
          <p:nvPr/>
        </p:nvSpPr>
        <p:spPr>
          <a:xfrm>
            <a:off x="79248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92" name="object 692"/>
          <p:cNvSpPr txBox="1"/>
          <p:nvPr/>
        </p:nvSpPr>
        <p:spPr>
          <a:xfrm>
            <a:off x="82296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93" name="object 693"/>
          <p:cNvSpPr txBox="1"/>
          <p:nvPr/>
        </p:nvSpPr>
        <p:spPr>
          <a:xfrm>
            <a:off x="85344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94" name="object 694"/>
          <p:cNvSpPr txBox="1"/>
          <p:nvPr/>
        </p:nvSpPr>
        <p:spPr>
          <a:xfrm>
            <a:off x="88392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95" name="object 695"/>
          <p:cNvSpPr txBox="1"/>
          <p:nvPr/>
        </p:nvSpPr>
        <p:spPr>
          <a:xfrm>
            <a:off x="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96" name="object 696"/>
          <p:cNvSpPr txBox="1"/>
          <p:nvPr/>
        </p:nvSpPr>
        <p:spPr>
          <a:xfrm>
            <a:off x="3048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97" name="object 697"/>
          <p:cNvSpPr txBox="1"/>
          <p:nvPr/>
        </p:nvSpPr>
        <p:spPr>
          <a:xfrm>
            <a:off x="6096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98" name="object 698"/>
          <p:cNvSpPr txBox="1"/>
          <p:nvPr/>
        </p:nvSpPr>
        <p:spPr>
          <a:xfrm>
            <a:off x="9144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99" name="object 699"/>
          <p:cNvSpPr txBox="1"/>
          <p:nvPr/>
        </p:nvSpPr>
        <p:spPr>
          <a:xfrm>
            <a:off x="12192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00" name="object 700"/>
          <p:cNvSpPr txBox="1"/>
          <p:nvPr/>
        </p:nvSpPr>
        <p:spPr>
          <a:xfrm>
            <a:off x="15240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01" name="object 701"/>
          <p:cNvSpPr txBox="1"/>
          <p:nvPr/>
        </p:nvSpPr>
        <p:spPr>
          <a:xfrm>
            <a:off x="18288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02" name="object 702"/>
          <p:cNvSpPr txBox="1"/>
          <p:nvPr/>
        </p:nvSpPr>
        <p:spPr>
          <a:xfrm>
            <a:off x="21336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03" name="object 703"/>
          <p:cNvSpPr txBox="1"/>
          <p:nvPr/>
        </p:nvSpPr>
        <p:spPr>
          <a:xfrm>
            <a:off x="24384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04" name="object 704"/>
          <p:cNvSpPr txBox="1"/>
          <p:nvPr/>
        </p:nvSpPr>
        <p:spPr>
          <a:xfrm>
            <a:off x="27432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05" name="object 705"/>
          <p:cNvSpPr txBox="1"/>
          <p:nvPr/>
        </p:nvSpPr>
        <p:spPr>
          <a:xfrm>
            <a:off x="30480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06" name="object 706"/>
          <p:cNvSpPr txBox="1"/>
          <p:nvPr/>
        </p:nvSpPr>
        <p:spPr>
          <a:xfrm>
            <a:off x="33528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07" name="object 707"/>
          <p:cNvSpPr txBox="1"/>
          <p:nvPr/>
        </p:nvSpPr>
        <p:spPr>
          <a:xfrm>
            <a:off x="36576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08" name="object 708"/>
          <p:cNvSpPr txBox="1"/>
          <p:nvPr/>
        </p:nvSpPr>
        <p:spPr>
          <a:xfrm>
            <a:off x="39624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09" name="object 709"/>
          <p:cNvSpPr txBox="1"/>
          <p:nvPr/>
        </p:nvSpPr>
        <p:spPr>
          <a:xfrm>
            <a:off x="42672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10" name="object 710"/>
          <p:cNvSpPr txBox="1"/>
          <p:nvPr/>
        </p:nvSpPr>
        <p:spPr>
          <a:xfrm>
            <a:off x="45720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11" name="object 711"/>
          <p:cNvSpPr txBox="1"/>
          <p:nvPr/>
        </p:nvSpPr>
        <p:spPr>
          <a:xfrm>
            <a:off x="48768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12" name="object 712"/>
          <p:cNvSpPr txBox="1"/>
          <p:nvPr/>
        </p:nvSpPr>
        <p:spPr>
          <a:xfrm>
            <a:off x="51816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13" name="object 713"/>
          <p:cNvSpPr txBox="1"/>
          <p:nvPr/>
        </p:nvSpPr>
        <p:spPr>
          <a:xfrm>
            <a:off x="54864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14" name="object 714"/>
          <p:cNvSpPr txBox="1"/>
          <p:nvPr/>
        </p:nvSpPr>
        <p:spPr>
          <a:xfrm>
            <a:off x="57912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15" name="object 715"/>
          <p:cNvSpPr txBox="1"/>
          <p:nvPr/>
        </p:nvSpPr>
        <p:spPr>
          <a:xfrm>
            <a:off x="60960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16" name="object 716"/>
          <p:cNvSpPr txBox="1"/>
          <p:nvPr/>
        </p:nvSpPr>
        <p:spPr>
          <a:xfrm>
            <a:off x="64008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17" name="object 717"/>
          <p:cNvSpPr txBox="1"/>
          <p:nvPr/>
        </p:nvSpPr>
        <p:spPr>
          <a:xfrm>
            <a:off x="67056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18" name="object 718"/>
          <p:cNvSpPr txBox="1"/>
          <p:nvPr/>
        </p:nvSpPr>
        <p:spPr>
          <a:xfrm>
            <a:off x="70104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19" name="object 719"/>
          <p:cNvSpPr txBox="1"/>
          <p:nvPr/>
        </p:nvSpPr>
        <p:spPr>
          <a:xfrm>
            <a:off x="73152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20" name="object 720"/>
          <p:cNvSpPr txBox="1"/>
          <p:nvPr/>
        </p:nvSpPr>
        <p:spPr>
          <a:xfrm>
            <a:off x="76200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21" name="object 721"/>
          <p:cNvSpPr txBox="1"/>
          <p:nvPr/>
        </p:nvSpPr>
        <p:spPr>
          <a:xfrm>
            <a:off x="79248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22" name="object 722"/>
          <p:cNvSpPr txBox="1"/>
          <p:nvPr/>
        </p:nvSpPr>
        <p:spPr>
          <a:xfrm>
            <a:off x="82296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23" name="object 723"/>
          <p:cNvSpPr txBox="1"/>
          <p:nvPr/>
        </p:nvSpPr>
        <p:spPr>
          <a:xfrm>
            <a:off x="85344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24" name="object 724"/>
          <p:cNvSpPr txBox="1"/>
          <p:nvPr/>
        </p:nvSpPr>
        <p:spPr>
          <a:xfrm>
            <a:off x="88392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25" name="object 725"/>
          <p:cNvSpPr txBox="1"/>
          <p:nvPr/>
        </p:nvSpPr>
        <p:spPr>
          <a:xfrm>
            <a:off x="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26" name="object 726"/>
          <p:cNvSpPr txBox="1"/>
          <p:nvPr/>
        </p:nvSpPr>
        <p:spPr>
          <a:xfrm>
            <a:off x="3048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27" name="object 727"/>
          <p:cNvSpPr txBox="1"/>
          <p:nvPr/>
        </p:nvSpPr>
        <p:spPr>
          <a:xfrm>
            <a:off x="6096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28" name="object 728"/>
          <p:cNvSpPr txBox="1"/>
          <p:nvPr/>
        </p:nvSpPr>
        <p:spPr>
          <a:xfrm>
            <a:off x="9144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29" name="object 729"/>
          <p:cNvSpPr txBox="1"/>
          <p:nvPr/>
        </p:nvSpPr>
        <p:spPr>
          <a:xfrm>
            <a:off x="12192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30" name="object 730"/>
          <p:cNvSpPr txBox="1"/>
          <p:nvPr/>
        </p:nvSpPr>
        <p:spPr>
          <a:xfrm>
            <a:off x="15240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31" name="object 731"/>
          <p:cNvSpPr txBox="1"/>
          <p:nvPr/>
        </p:nvSpPr>
        <p:spPr>
          <a:xfrm>
            <a:off x="18288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32" name="object 732"/>
          <p:cNvSpPr txBox="1"/>
          <p:nvPr/>
        </p:nvSpPr>
        <p:spPr>
          <a:xfrm>
            <a:off x="21336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33" name="object 733"/>
          <p:cNvSpPr txBox="1"/>
          <p:nvPr/>
        </p:nvSpPr>
        <p:spPr>
          <a:xfrm>
            <a:off x="24384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34" name="object 734"/>
          <p:cNvSpPr txBox="1"/>
          <p:nvPr/>
        </p:nvSpPr>
        <p:spPr>
          <a:xfrm>
            <a:off x="27432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35" name="object 735"/>
          <p:cNvSpPr txBox="1"/>
          <p:nvPr/>
        </p:nvSpPr>
        <p:spPr>
          <a:xfrm>
            <a:off x="30480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36" name="object 736"/>
          <p:cNvSpPr txBox="1"/>
          <p:nvPr/>
        </p:nvSpPr>
        <p:spPr>
          <a:xfrm>
            <a:off x="33528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37" name="object 737"/>
          <p:cNvSpPr txBox="1"/>
          <p:nvPr/>
        </p:nvSpPr>
        <p:spPr>
          <a:xfrm>
            <a:off x="36576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38" name="object 738"/>
          <p:cNvSpPr txBox="1"/>
          <p:nvPr/>
        </p:nvSpPr>
        <p:spPr>
          <a:xfrm>
            <a:off x="39624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39" name="object 739"/>
          <p:cNvSpPr txBox="1"/>
          <p:nvPr/>
        </p:nvSpPr>
        <p:spPr>
          <a:xfrm>
            <a:off x="42672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40" name="object 740"/>
          <p:cNvSpPr txBox="1"/>
          <p:nvPr/>
        </p:nvSpPr>
        <p:spPr>
          <a:xfrm>
            <a:off x="45720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41" name="object 741"/>
          <p:cNvSpPr txBox="1"/>
          <p:nvPr/>
        </p:nvSpPr>
        <p:spPr>
          <a:xfrm>
            <a:off x="48768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42" name="object 742"/>
          <p:cNvSpPr txBox="1"/>
          <p:nvPr/>
        </p:nvSpPr>
        <p:spPr>
          <a:xfrm>
            <a:off x="51816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43" name="object 743"/>
          <p:cNvSpPr txBox="1"/>
          <p:nvPr/>
        </p:nvSpPr>
        <p:spPr>
          <a:xfrm>
            <a:off x="54864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44" name="object 744"/>
          <p:cNvSpPr txBox="1"/>
          <p:nvPr/>
        </p:nvSpPr>
        <p:spPr>
          <a:xfrm>
            <a:off x="57912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45" name="object 745"/>
          <p:cNvSpPr txBox="1"/>
          <p:nvPr/>
        </p:nvSpPr>
        <p:spPr>
          <a:xfrm>
            <a:off x="60960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46" name="object 746"/>
          <p:cNvSpPr txBox="1"/>
          <p:nvPr/>
        </p:nvSpPr>
        <p:spPr>
          <a:xfrm>
            <a:off x="64008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47" name="object 747"/>
          <p:cNvSpPr txBox="1"/>
          <p:nvPr/>
        </p:nvSpPr>
        <p:spPr>
          <a:xfrm>
            <a:off x="67056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48" name="object 748"/>
          <p:cNvSpPr txBox="1"/>
          <p:nvPr/>
        </p:nvSpPr>
        <p:spPr>
          <a:xfrm>
            <a:off x="70104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49" name="object 749"/>
          <p:cNvSpPr txBox="1"/>
          <p:nvPr/>
        </p:nvSpPr>
        <p:spPr>
          <a:xfrm>
            <a:off x="73152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50" name="object 750"/>
          <p:cNvSpPr txBox="1"/>
          <p:nvPr/>
        </p:nvSpPr>
        <p:spPr>
          <a:xfrm>
            <a:off x="76200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51" name="object 751"/>
          <p:cNvSpPr txBox="1"/>
          <p:nvPr/>
        </p:nvSpPr>
        <p:spPr>
          <a:xfrm>
            <a:off x="79248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52" name="object 752"/>
          <p:cNvSpPr txBox="1"/>
          <p:nvPr/>
        </p:nvSpPr>
        <p:spPr>
          <a:xfrm>
            <a:off x="82296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53" name="object 753"/>
          <p:cNvSpPr txBox="1"/>
          <p:nvPr/>
        </p:nvSpPr>
        <p:spPr>
          <a:xfrm>
            <a:off x="85344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54" name="object 754"/>
          <p:cNvSpPr txBox="1"/>
          <p:nvPr/>
        </p:nvSpPr>
        <p:spPr>
          <a:xfrm>
            <a:off x="88392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</p:spTree>
    <p:extLst>
      <p:ext uri="{BB962C8B-B14F-4D97-AF65-F5344CB8AC3E}">
        <p14:creationId xmlns:p14="http://schemas.microsoft.com/office/powerpoint/2010/main" val="2168829967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3048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0" y="6096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0" y="9144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0" y="12192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0" y="15240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0" y="18288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21336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0" y="24384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0" y="27432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0" y="30480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0" y="33528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0" y="36576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0" y="39624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0" y="42672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0" y="45720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0" y="48768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0" y="51816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0" y="54864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0" y="57912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0" y="60960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0" y="64008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0" y="67056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3048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6096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9144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12192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15240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18288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21336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24384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27432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30480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33528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36576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39624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42672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45720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48768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51816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54864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57912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60960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64008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67056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70104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73152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76200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79248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82296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85344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88392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3352800" y="0"/>
            <a:ext cx="5791200" cy="15240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8839200" y="0"/>
            <a:ext cx="0" cy="2362200"/>
          </a:xfrm>
          <a:custGeom>
            <a:avLst/>
            <a:gdLst/>
            <a:ahLst/>
            <a:cxnLst/>
            <a:rect l="l" t="t" r="r" b="b"/>
            <a:pathLst>
              <a:path h="2362200">
                <a:moveTo>
                  <a:pt x="0" y="0"/>
                </a:moveTo>
                <a:lnTo>
                  <a:pt x="0" y="2362200"/>
                </a:lnTo>
              </a:path>
            </a:pathLst>
          </a:custGeom>
          <a:ln w="9344">
            <a:solidFill>
              <a:srgbClr val="6E88F6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414019" y="1513839"/>
            <a:ext cx="1784350" cy="0"/>
          </a:xfrm>
          <a:custGeom>
            <a:avLst/>
            <a:gdLst/>
            <a:ahLst/>
            <a:cxnLst/>
            <a:rect l="l" t="t" r="r" b="b"/>
            <a:pathLst>
              <a:path w="1784350">
                <a:moveTo>
                  <a:pt x="1784350" y="0"/>
                </a:moveTo>
                <a:lnTo>
                  <a:pt x="0" y="0"/>
                </a:lnTo>
              </a:path>
            </a:pathLst>
          </a:custGeom>
          <a:ln w="9344">
            <a:solidFill>
              <a:srgbClr val="6E88F6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608330" y="1418589"/>
            <a:ext cx="0" cy="2321560"/>
          </a:xfrm>
          <a:custGeom>
            <a:avLst/>
            <a:gdLst/>
            <a:ahLst/>
            <a:cxnLst/>
            <a:rect l="l" t="t" r="r" b="b"/>
            <a:pathLst>
              <a:path h="2321560">
                <a:moveTo>
                  <a:pt x="0" y="0"/>
                </a:moveTo>
                <a:lnTo>
                  <a:pt x="0" y="2321560"/>
                </a:lnTo>
              </a:path>
            </a:pathLst>
          </a:custGeom>
          <a:ln w="9344">
            <a:solidFill>
              <a:srgbClr val="6E88F6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511809" y="1416050"/>
            <a:ext cx="193040" cy="193039"/>
          </a:xfrm>
          <a:custGeom>
            <a:avLst/>
            <a:gdLst/>
            <a:ahLst/>
            <a:cxnLst/>
            <a:rect l="l" t="t" r="r" b="b"/>
            <a:pathLst>
              <a:path w="193040" h="193039">
                <a:moveTo>
                  <a:pt x="99060" y="0"/>
                </a:moveTo>
                <a:lnTo>
                  <a:pt x="93980" y="0"/>
                </a:lnTo>
                <a:lnTo>
                  <a:pt x="88900" y="0"/>
                </a:lnTo>
                <a:lnTo>
                  <a:pt x="83820" y="0"/>
                </a:lnTo>
                <a:lnTo>
                  <a:pt x="80010" y="1270"/>
                </a:lnTo>
                <a:lnTo>
                  <a:pt x="74930" y="2539"/>
                </a:lnTo>
                <a:lnTo>
                  <a:pt x="69850" y="3810"/>
                </a:lnTo>
                <a:lnTo>
                  <a:pt x="66040" y="5079"/>
                </a:lnTo>
                <a:lnTo>
                  <a:pt x="60960" y="6350"/>
                </a:lnTo>
                <a:lnTo>
                  <a:pt x="57150" y="8889"/>
                </a:lnTo>
                <a:lnTo>
                  <a:pt x="52070" y="10160"/>
                </a:lnTo>
                <a:lnTo>
                  <a:pt x="48260" y="12700"/>
                </a:lnTo>
                <a:lnTo>
                  <a:pt x="43180" y="15239"/>
                </a:lnTo>
                <a:lnTo>
                  <a:pt x="39370" y="17779"/>
                </a:lnTo>
                <a:lnTo>
                  <a:pt x="35560" y="21589"/>
                </a:lnTo>
                <a:lnTo>
                  <a:pt x="31750" y="24129"/>
                </a:lnTo>
                <a:lnTo>
                  <a:pt x="29210" y="27939"/>
                </a:lnTo>
                <a:lnTo>
                  <a:pt x="25400" y="31750"/>
                </a:lnTo>
                <a:lnTo>
                  <a:pt x="21590" y="34289"/>
                </a:lnTo>
                <a:lnTo>
                  <a:pt x="19050" y="38100"/>
                </a:lnTo>
                <a:lnTo>
                  <a:pt x="16510" y="43179"/>
                </a:lnTo>
                <a:lnTo>
                  <a:pt x="13970" y="46989"/>
                </a:lnTo>
                <a:lnTo>
                  <a:pt x="11430" y="50800"/>
                </a:lnTo>
                <a:lnTo>
                  <a:pt x="8890" y="55879"/>
                </a:lnTo>
                <a:lnTo>
                  <a:pt x="7620" y="59689"/>
                </a:lnTo>
                <a:lnTo>
                  <a:pt x="5080" y="64770"/>
                </a:lnTo>
                <a:lnTo>
                  <a:pt x="3810" y="68579"/>
                </a:lnTo>
                <a:lnTo>
                  <a:pt x="2540" y="73660"/>
                </a:lnTo>
                <a:lnTo>
                  <a:pt x="2540" y="78739"/>
                </a:lnTo>
                <a:lnTo>
                  <a:pt x="1270" y="82550"/>
                </a:lnTo>
                <a:lnTo>
                  <a:pt x="0" y="87629"/>
                </a:lnTo>
                <a:lnTo>
                  <a:pt x="0" y="92710"/>
                </a:lnTo>
                <a:lnTo>
                  <a:pt x="0" y="97789"/>
                </a:lnTo>
                <a:lnTo>
                  <a:pt x="0" y="101600"/>
                </a:lnTo>
                <a:lnTo>
                  <a:pt x="1270" y="106679"/>
                </a:lnTo>
                <a:lnTo>
                  <a:pt x="1270" y="111760"/>
                </a:lnTo>
                <a:lnTo>
                  <a:pt x="2540" y="116839"/>
                </a:lnTo>
                <a:lnTo>
                  <a:pt x="3810" y="120650"/>
                </a:lnTo>
                <a:lnTo>
                  <a:pt x="5080" y="125729"/>
                </a:lnTo>
                <a:lnTo>
                  <a:pt x="17780" y="151129"/>
                </a:lnTo>
                <a:lnTo>
                  <a:pt x="20320" y="156210"/>
                </a:lnTo>
                <a:lnTo>
                  <a:pt x="24130" y="158750"/>
                </a:lnTo>
                <a:lnTo>
                  <a:pt x="26670" y="162560"/>
                </a:lnTo>
                <a:lnTo>
                  <a:pt x="30480" y="166370"/>
                </a:lnTo>
                <a:lnTo>
                  <a:pt x="34290" y="170179"/>
                </a:lnTo>
                <a:lnTo>
                  <a:pt x="38100" y="172720"/>
                </a:lnTo>
                <a:lnTo>
                  <a:pt x="41910" y="175260"/>
                </a:lnTo>
                <a:lnTo>
                  <a:pt x="45720" y="177800"/>
                </a:lnTo>
                <a:lnTo>
                  <a:pt x="49530" y="180339"/>
                </a:lnTo>
                <a:lnTo>
                  <a:pt x="54610" y="182879"/>
                </a:lnTo>
                <a:lnTo>
                  <a:pt x="58420" y="185420"/>
                </a:lnTo>
                <a:lnTo>
                  <a:pt x="62230" y="186689"/>
                </a:lnTo>
                <a:lnTo>
                  <a:pt x="67310" y="187960"/>
                </a:lnTo>
                <a:lnTo>
                  <a:pt x="72390" y="189229"/>
                </a:lnTo>
                <a:lnTo>
                  <a:pt x="76200" y="190500"/>
                </a:lnTo>
                <a:lnTo>
                  <a:pt x="81280" y="191770"/>
                </a:lnTo>
                <a:lnTo>
                  <a:pt x="86360" y="191770"/>
                </a:lnTo>
                <a:lnTo>
                  <a:pt x="91440" y="193039"/>
                </a:lnTo>
                <a:lnTo>
                  <a:pt x="95250" y="193039"/>
                </a:lnTo>
                <a:lnTo>
                  <a:pt x="100330" y="193039"/>
                </a:lnTo>
                <a:lnTo>
                  <a:pt x="105410" y="193039"/>
                </a:lnTo>
                <a:lnTo>
                  <a:pt x="110490" y="191770"/>
                </a:lnTo>
                <a:lnTo>
                  <a:pt x="115570" y="190500"/>
                </a:lnTo>
                <a:lnTo>
                  <a:pt x="119380" y="190500"/>
                </a:lnTo>
                <a:lnTo>
                  <a:pt x="124460" y="187960"/>
                </a:lnTo>
                <a:lnTo>
                  <a:pt x="129540" y="186689"/>
                </a:lnTo>
                <a:lnTo>
                  <a:pt x="133350" y="185420"/>
                </a:lnTo>
                <a:lnTo>
                  <a:pt x="138430" y="182879"/>
                </a:lnTo>
                <a:lnTo>
                  <a:pt x="142240" y="181610"/>
                </a:lnTo>
                <a:lnTo>
                  <a:pt x="146050" y="179070"/>
                </a:lnTo>
                <a:lnTo>
                  <a:pt x="151130" y="176529"/>
                </a:lnTo>
                <a:lnTo>
                  <a:pt x="154940" y="172720"/>
                </a:lnTo>
                <a:lnTo>
                  <a:pt x="158750" y="170179"/>
                </a:lnTo>
                <a:lnTo>
                  <a:pt x="162560" y="167639"/>
                </a:lnTo>
                <a:lnTo>
                  <a:pt x="165100" y="163829"/>
                </a:lnTo>
                <a:lnTo>
                  <a:pt x="168910" y="160020"/>
                </a:lnTo>
                <a:lnTo>
                  <a:pt x="171450" y="156210"/>
                </a:lnTo>
                <a:lnTo>
                  <a:pt x="175260" y="152400"/>
                </a:lnTo>
                <a:lnTo>
                  <a:pt x="177800" y="148589"/>
                </a:lnTo>
                <a:lnTo>
                  <a:pt x="180340" y="144779"/>
                </a:lnTo>
                <a:lnTo>
                  <a:pt x="182880" y="139700"/>
                </a:lnTo>
                <a:lnTo>
                  <a:pt x="184150" y="135889"/>
                </a:lnTo>
                <a:lnTo>
                  <a:pt x="186690" y="132079"/>
                </a:lnTo>
                <a:lnTo>
                  <a:pt x="187960" y="127000"/>
                </a:lnTo>
                <a:lnTo>
                  <a:pt x="189230" y="121920"/>
                </a:lnTo>
                <a:lnTo>
                  <a:pt x="190500" y="118110"/>
                </a:lnTo>
                <a:lnTo>
                  <a:pt x="191770" y="113029"/>
                </a:lnTo>
                <a:lnTo>
                  <a:pt x="191770" y="107950"/>
                </a:lnTo>
                <a:lnTo>
                  <a:pt x="193040" y="102870"/>
                </a:lnTo>
                <a:lnTo>
                  <a:pt x="193040" y="99060"/>
                </a:lnTo>
              </a:path>
            </a:pathLst>
          </a:custGeom>
          <a:ln w="9344">
            <a:solidFill>
              <a:srgbClr val="6E88F6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928369" y="2019300"/>
            <a:ext cx="321309" cy="32131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928369" y="3031489"/>
            <a:ext cx="321309" cy="32131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928369" y="4044950"/>
            <a:ext cx="321309" cy="32131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928369" y="4602479"/>
            <a:ext cx="321309" cy="32131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8001000" y="228600"/>
            <a:ext cx="1008379" cy="1600200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3" name="object 63"/>
          <p:cNvSpPr txBox="1"/>
          <p:nvPr/>
        </p:nvSpPr>
        <p:spPr>
          <a:xfrm>
            <a:off x="229870" y="723104"/>
            <a:ext cx="1383482" cy="6350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5000"/>
              </a:lnSpc>
              <a:spcBef>
                <a:spcPts val="250"/>
              </a:spcBef>
            </a:pPr>
            <a:r>
              <a:rPr sz="7200" b="1" spc="4" baseline="1477" dirty="0" smtClean="0">
                <a:solidFill>
                  <a:srgbClr val="660066"/>
                </a:solidFill>
                <a:latin typeface="Arial Black"/>
                <a:cs typeface="Arial Black"/>
              </a:rPr>
              <a:t>T</a:t>
            </a:r>
            <a:r>
              <a:rPr sz="7200" b="1" spc="0" baseline="1477" dirty="0" smtClean="0">
                <a:solidFill>
                  <a:srgbClr val="660066"/>
                </a:solidFill>
                <a:latin typeface="Arial Black"/>
                <a:cs typeface="Arial Black"/>
              </a:rPr>
              <a:t>he</a:t>
            </a:r>
            <a:endParaRPr sz="4800">
              <a:latin typeface="Arial Black"/>
              <a:cs typeface="Arial Black"/>
            </a:endParaRPr>
          </a:p>
        </p:txBody>
      </p:sp>
      <p:sp>
        <p:nvSpPr>
          <p:cNvPr id="64" name="object 64"/>
          <p:cNvSpPr txBox="1"/>
          <p:nvPr/>
        </p:nvSpPr>
        <p:spPr>
          <a:xfrm>
            <a:off x="1686814" y="723104"/>
            <a:ext cx="2842157" cy="6350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5000"/>
              </a:lnSpc>
              <a:spcBef>
                <a:spcPts val="250"/>
              </a:spcBef>
            </a:pPr>
            <a:r>
              <a:rPr sz="7200" b="1" spc="4" baseline="1477" dirty="0" smtClean="0">
                <a:solidFill>
                  <a:srgbClr val="660066"/>
                </a:solidFill>
                <a:latin typeface="Arial Black"/>
                <a:cs typeface="Arial Black"/>
              </a:rPr>
              <a:t>P</a:t>
            </a:r>
            <a:r>
              <a:rPr sz="7200" b="1" spc="9" baseline="1477" dirty="0" smtClean="0">
                <a:solidFill>
                  <a:srgbClr val="660066"/>
                </a:solidFill>
                <a:latin typeface="Arial Black"/>
                <a:cs typeface="Arial Black"/>
              </a:rPr>
              <a:t>u</a:t>
            </a:r>
            <a:r>
              <a:rPr sz="7200" b="1" spc="0" baseline="1477" dirty="0" smtClean="0">
                <a:solidFill>
                  <a:srgbClr val="660066"/>
                </a:solidFill>
                <a:latin typeface="Arial Black"/>
                <a:cs typeface="Arial Black"/>
              </a:rPr>
              <a:t>r</a:t>
            </a:r>
            <a:r>
              <a:rPr sz="7200" b="1" spc="9" baseline="1477" dirty="0" smtClean="0">
                <a:solidFill>
                  <a:srgbClr val="660066"/>
                </a:solidFill>
                <a:latin typeface="Arial Black"/>
                <a:cs typeface="Arial Black"/>
              </a:rPr>
              <a:t>p</a:t>
            </a:r>
            <a:r>
              <a:rPr sz="7200" b="1" spc="0" baseline="1477" dirty="0" smtClean="0">
                <a:solidFill>
                  <a:srgbClr val="660066"/>
                </a:solidFill>
                <a:latin typeface="Arial Black"/>
                <a:cs typeface="Arial Black"/>
              </a:rPr>
              <a:t>ose</a:t>
            </a:r>
            <a:endParaRPr sz="4800">
              <a:latin typeface="Arial Black"/>
              <a:cs typeface="Arial Black"/>
            </a:endParaRPr>
          </a:p>
        </p:txBody>
      </p:sp>
      <p:sp>
        <p:nvSpPr>
          <p:cNvPr id="65" name="object 65"/>
          <p:cNvSpPr txBox="1"/>
          <p:nvPr/>
        </p:nvSpPr>
        <p:spPr>
          <a:xfrm>
            <a:off x="4601921" y="723104"/>
            <a:ext cx="773375" cy="6350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5000"/>
              </a:lnSpc>
              <a:spcBef>
                <a:spcPts val="250"/>
              </a:spcBef>
            </a:pPr>
            <a:r>
              <a:rPr sz="7200" b="1" spc="0" baseline="1477" dirty="0" smtClean="0">
                <a:solidFill>
                  <a:srgbClr val="660066"/>
                </a:solidFill>
                <a:latin typeface="Arial Black"/>
                <a:cs typeface="Arial Black"/>
              </a:rPr>
              <a:t>of</a:t>
            </a:r>
            <a:endParaRPr sz="4800">
              <a:latin typeface="Arial Black"/>
              <a:cs typeface="Arial Black"/>
            </a:endParaRPr>
          </a:p>
        </p:txBody>
      </p:sp>
      <p:sp>
        <p:nvSpPr>
          <p:cNvPr id="66" name="object 66"/>
          <p:cNvSpPr txBox="1"/>
          <p:nvPr/>
        </p:nvSpPr>
        <p:spPr>
          <a:xfrm>
            <a:off x="5449265" y="723104"/>
            <a:ext cx="2635600" cy="6350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5000"/>
              </a:lnSpc>
              <a:spcBef>
                <a:spcPts val="250"/>
              </a:spcBef>
            </a:pPr>
            <a:r>
              <a:rPr sz="7200" b="1" spc="4" baseline="1477" dirty="0" smtClean="0">
                <a:solidFill>
                  <a:srgbClr val="660066"/>
                </a:solidFill>
                <a:latin typeface="Arial Black"/>
                <a:cs typeface="Arial Black"/>
              </a:rPr>
              <a:t>T</a:t>
            </a:r>
            <a:r>
              <a:rPr sz="7200" b="1" spc="0" baseline="1477" dirty="0" smtClean="0">
                <a:solidFill>
                  <a:srgbClr val="660066"/>
                </a:solidFill>
                <a:latin typeface="Arial Black"/>
                <a:cs typeface="Arial Black"/>
              </a:rPr>
              <a:t>es</a:t>
            </a:r>
            <a:r>
              <a:rPr sz="7200" b="1" spc="-4" baseline="1477" dirty="0" smtClean="0">
                <a:solidFill>
                  <a:srgbClr val="660066"/>
                </a:solidFill>
                <a:latin typeface="Arial Black"/>
                <a:cs typeface="Arial Black"/>
              </a:rPr>
              <a:t>t</a:t>
            </a:r>
            <a:r>
              <a:rPr sz="7200" b="1" spc="0" baseline="1477" dirty="0" smtClean="0">
                <a:solidFill>
                  <a:srgbClr val="660066"/>
                </a:solidFill>
                <a:latin typeface="Arial Black"/>
                <a:cs typeface="Arial Black"/>
              </a:rPr>
              <a:t>ing</a:t>
            </a:r>
            <a:endParaRPr sz="4800">
              <a:latin typeface="Arial Black"/>
              <a:cs typeface="Arial Black"/>
            </a:endParaRPr>
          </a:p>
        </p:txBody>
      </p:sp>
      <p:sp>
        <p:nvSpPr>
          <p:cNvPr id="67" name="object 67"/>
          <p:cNvSpPr txBox="1"/>
          <p:nvPr/>
        </p:nvSpPr>
        <p:spPr>
          <a:xfrm>
            <a:off x="1449069" y="1978278"/>
            <a:ext cx="2023426" cy="431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370"/>
              </a:lnSpc>
              <a:spcBef>
                <a:spcPts val="168"/>
              </a:spcBef>
            </a:pPr>
            <a:r>
              <a:rPr sz="3200" spc="-4" dirty="0" smtClean="0">
                <a:latin typeface="Arial"/>
                <a:cs typeface="Arial"/>
              </a:rPr>
              <a:t>T</a:t>
            </a:r>
            <a:r>
              <a:rPr sz="3200" spc="0" dirty="0" smtClean="0">
                <a:latin typeface="Arial"/>
                <a:cs typeface="Arial"/>
              </a:rPr>
              <a:t>o</a:t>
            </a:r>
            <a:r>
              <a:rPr sz="3200" spc="-9" dirty="0" smtClean="0">
                <a:latin typeface="Arial"/>
                <a:cs typeface="Arial"/>
              </a:rPr>
              <a:t> </a:t>
            </a:r>
            <a:r>
              <a:rPr sz="3200" spc="9" dirty="0" smtClean="0">
                <a:latin typeface="Arial"/>
                <a:cs typeface="Arial"/>
              </a:rPr>
              <a:t>p</a:t>
            </a:r>
            <a:r>
              <a:rPr sz="3200" spc="4" dirty="0" smtClean="0">
                <a:latin typeface="Arial"/>
                <a:cs typeface="Arial"/>
              </a:rPr>
              <a:t>r</a:t>
            </a:r>
            <a:r>
              <a:rPr sz="3200" spc="0" dirty="0" smtClean="0">
                <a:latin typeface="Arial"/>
                <a:cs typeface="Arial"/>
              </a:rPr>
              <a:t>o</a:t>
            </a:r>
            <a:r>
              <a:rPr sz="3200" spc="9" dirty="0" smtClean="0">
                <a:latin typeface="Arial"/>
                <a:cs typeface="Arial"/>
              </a:rPr>
              <a:t>v</a:t>
            </a:r>
            <a:r>
              <a:rPr sz="3200" spc="0" dirty="0" smtClean="0">
                <a:latin typeface="Arial"/>
                <a:cs typeface="Arial"/>
              </a:rPr>
              <a:t>i</a:t>
            </a:r>
            <a:r>
              <a:rPr sz="3200" spc="9" dirty="0" smtClean="0">
                <a:latin typeface="Arial"/>
                <a:cs typeface="Arial"/>
              </a:rPr>
              <a:t>d</a:t>
            </a:r>
            <a:r>
              <a:rPr sz="3200" spc="0" dirty="0" smtClean="0">
                <a:latin typeface="Arial"/>
                <a:cs typeface="Arial"/>
              </a:rPr>
              <a:t>e</a:t>
            </a:r>
            <a:endParaRPr sz="3200">
              <a:latin typeface="Arial"/>
              <a:cs typeface="Arial"/>
            </a:endParaRPr>
          </a:p>
        </p:txBody>
      </p:sp>
      <p:sp>
        <p:nvSpPr>
          <p:cNvPr id="68" name="object 68"/>
          <p:cNvSpPr txBox="1"/>
          <p:nvPr/>
        </p:nvSpPr>
        <p:spPr>
          <a:xfrm>
            <a:off x="3486353" y="1978278"/>
            <a:ext cx="325080" cy="431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370"/>
              </a:lnSpc>
              <a:spcBef>
                <a:spcPts val="168"/>
              </a:spcBef>
            </a:pPr>
            <a:r>
              <a:rPr sz="3200" spc="0" dirty="0" smtClean="0">
                <a:latin typeface="Arial"/>
                <a:cs typeface="Arial"/>
              </a:rPr>
              <a:t>a</a:t>
            </a:r>
            <a:endParaRPr sz="3200">
              <a:latin typeface="Arial"/>
              <a:cs typeface="Arial"/>
            </a:endParaRPr>
          </a:p>
        </p:txBody>
      </p:sp>
      <p:sp>
        <p:nvSpPr>
          <p:cNvPr id="69" name="object 69"/>
          <p:cNvSpPr txBox="1"/>
          <p:nvPr/>
        </p:nvSpPr>
        <p:spPr>
          <a:xfrm>
            <a:off x="3826510" y="1978278"/>
            <a:ext cx="234394" cy="431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370"/>
              </a:lnSpc>
              <a:spcBef>
                <a:spcPts val="168"/>
              </a:spcBef>
            </a:pPr>
            <a:r>
              <a:rPr sz="3200" spc="0" dirty="0" smtClean="0">
                <a:latin typeface="Arial"/>
                <a:cs typeface="Arial"/>
              </a:rPr>
              <a:t>r</a:t>
            </a:r>
            <a:endParaRPr sz="3200">
              <a:latin typeface="Arial"/>
              <a:cs typeface="Arial"/>
            </a:endParaRPr>
          </a:p>
        </p:txBody>
      </p:sp>
      <p:sp>
        <p:nvSpPr>
          <p:cNvPr id="70" name="object 70"/>
          <p:cNvSpPr txBox="1"/>
          <p:nvPr/>
        </p:nvSpPr>
        <p:spPr>
          <a:xfrm>
            <a:off x="4189425" y="1978278"/>
            <a:ext cx="3314558" cy="431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370"/>
              </a:lnSpc>
              <a:spcBef>
                <a:spcPts val="168"/>
              </a:spcBef>
            </a:pPr>
            <a:r>
              <a:rPr sz="3200" spc="0" dirty="0" smtClean="0">
                <a:latin typeface="Arial"/>
                <a:cs typeface="Arial"/>
              </a:rPr>
              <a:t>c</a:t>
            </a:r>
            <a:r>
              <a:rPr sz="3200" spc="9" dirty="0" smtClean="0">
                <a:latin typeface="Arial"/>
                <a:cs typeface="Arial"/>
              </a:rPr>
              <a:t>o</a:t>
            </a:r>
            <a:r>
              <a:rPr sz="3200" spc="4" dirty="0" smtClean="0">
                <a:latin typeface="Arial"/>
                <a:cs typeface="Arial"/>
              </a:rPr>
              <a:t>r</a:t>
            </a:r>
            <a:r>
              <a:rPr sz="3200" spc="0" dirty="0" smtClean="0">
                <a:latin typeface="Arial"/>
                <a:cs typeface="Arial"/>
              </a:rPr>
              <a:t>d</a:t>
            </a:r>
            <a:r>
              <a:rPr sz="3200" spc="9" dirty="0" smtClean="0">
                <a:latin typeface="Arial"/>
                <a:cs typeface="Arial"/>
              </a:rPr>
              <a:t> </a:t>
            </a:r>
            <a:r>
              <a:rPr sz="3200" spc="0" dirty="0" smtClean="0">
                <a:latin typeface="Arial"/>
                <a:cs typeface="Arial"/>
              </a:rPr>
              <a:t>for</a:t>
            </a:r>
            <a:r>
              <a:rPr sz="3200" spc="-8" dirty="0" smtClean="0">
                <a:latin typeface="Arial"/>
                <a:cs typeface="Arial"/>
              </a:rPr>
              <a:t> </a:t>
            </a:r>
            <a:r>
              <a:rPr sz="3200" spc="9" dirty="0" smtClean="0">
                <a:latin typeface="Arial"/>
                <a:cs typeface="Arial"/>
              </a:rPr>
              <a:t>as</a:t>
            </a:r>
            <a:r>
              <a:rPr sz="3200" spc="0" dirty="0" smtClean="0">
                <a:latin typeface="Arial"/>
                <a:cs typeface="Arial"/>
              </a:rPr>
              <a:t>si</a:t>
            </a:r>
            <a:r>
              <a:rPr sz="3200" spc="9" dirty="0" smtClean="0">
                <a:latin typeface="Arial"/>
                <a:cs typeface="Arial"/>
              </a:rPr>
              <a:t>gn</a:t>
            </a:r>
            <a:r>
              <a:rPr sz="3200" spc="-9" dirty="0" smtClean="0">
                <a:latin typeface="Arial"/>
                <a:cs typeface="Arial"/>
              </a:rPr>
              <a:t>i</a:t>
            </a:r>
            <a:r>
              <a:rPr sz="3200" spc="9" dirty="0" smtClean="0">
                <a:latin typeface="Arial"/>
                <a:cs typeface="Arial"/>
              </a:rPr>
              <a:t>n</a:t>
            </a:r>
            <a:r>
              <a:rPr sz="3200" spc="0" dirty="0" smtClean="0">
                <a:latin typeface="Arial"/>
                <a:cs typeface="Arial"/>
              </a:rPr>
              <a:t>g</a:t>
            </a:r>
            <a:endParaRPr sz="3200">
              <a:latin typeface="Arial"/>
              <a:cs typeface="Arial"/>
            </a:endParaRPr>
          </a:p>
        </p:txBody>
      </p:sp>
      <p:sp>
        <p:nvSpPr>
          <p:cNvPr id="71" name="object 71"/>
          <p:cNvSpPr txBox="1"/>
          <p:nvPr/>
        </p:nvSpPr>
        <p:spPr>
          <a:xfrm>
            <a:off x="1449069" y="2434208"/>
            <a:ext cx="1459619" cy="431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370"/>
              </a:lnSpc>
              <a:spcBef>
                <a:spcPts val="168"/>
              </a:spcBef>
            </a:pPr>
            <a:r>
              <a:rPr sz="3200" spc="9" dirty="0" smtClean="0">
                <a:latin typeface="Arial"/>
                <a:cs typeface="Arial"/>
              </a:rPr>
              <a:t>g</a:t>
            </a:r>
            <a:r>
              <a:rPr sz="3200" spc="4" dirty="0" smtClean="0">
                <a:latin typeface="Arial"/>
                <a:cs typeface="Arial"/>
              </a:rPr>
              <a:t>r</a:t>
            </a:r>
            <a:r>
              <a:rPr sz="3200" spc="0" dirty="0" smtClean="0">
                <a:latin typeface="Arial"/>
                <a:cs typeface="Arial"/>
              </a:rPr>
              <a:t>a</a:t>
            </a:r>
            <a:r>
              <a:rPr sz="3200" spc="9" dirty="0" smtClean="0">
                <a:latin typeface="Arial"/>
                <a:cs typeface="Arial"/>
              </a:rPr>
              <a:t>des</a:t>
            </a:r>
            <a:r>
              <a:rPr sz="3200" spc="0" dirty="0" smtClean="0">
                <a:latin typeface="Arial"/>
                <a:cs typeface="Arial"/>
              </a:rPr>
              <a:t>.</a:t>
            </a:r>
            <a:endParaRPr sz="3200">
              <a:latin typeface="Arial"/>
              <a:cs typeface="Arial"/>
            </a:endParaRPr>
          </a:p>
        </p:txBody>
      </p:sp>
      <p:sp>
        <p:nvSpPr>
          <p:cNvPr id="72" name="object 72"/>
          <p:cNvSpPr txBox="1"/>
          <p:nvPr/>
        </p:nvSpPr>
        <p:spPr>
          <a:xfrm>
            <a:off x="1449069" y="2991738"/>
            <a:ext cx="2023426" cy="431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370"/>
              </a:lnSpc>
              <a:spcBef>
                <a:spcPts val="168"/>
              </a:spcBef>
            </a:pPr>
            <a:r>
              <a:rPr sz="3200" spc="-4" dirty="0" smtClean="0">
                <a:latin typeface="Arial"/>
                <a:cs typeface="Arial"/>
              </a:rPr>
              <a:t>T</a:t>
            </a:r>
            <a:r>
              <a:rPr sz="3200" spc="0" dirty="0" smtClean="0">
                <a:latin typeface="Arial"/>
                <a:cs typeface="Arial"/>
              </a:rPr>
              <a:t>o</a:t>
            </a:r>
            <a:r>
              <a:rPr sz="3200" spc="-9" dirty="0" smtClean="0">
                <a:latin typeface="Arial"/>
                <a:cs typeface="Arial"/>
              </a:rPr>
              <a:t> </a:t>
            </a:r>
            <a:r>
              <a:rPr sz="3200" spc="9" dirty="0" smtClean="0">
                <a:latin typeface="Arial"/>
                <a:cs typeface="Arial"/>
              </a:rPr>
              <a:t>p</a:t>
            </a:r>
            <a:r>
              <a:rPr sz="3200" spc="4" dirty="0" smtClean="0">
                <a:latin typeface="Arial"/>
                <a:cs typeface="Arial"/>
              </a:rPr>
              <a:t>r</a:t>
            </a:r>
            <a:r>
              <a:rPr sz="3200" spc="0" dirty="0" smtClean="0">
                <a:latin typeface="Arial"/>
                <a:cs typeface="Arial"/>
              </a:rPr>
              <a:t>o</a:t>
            </a:r>
            <a:r>
              <a:rPr sz="3200" spc="9" dirty="0" smtClean="0">
                <a:latin typeface="Arial"/>
                <a:cs typeface="Arial"/>
              </a:rPr>
              <a:t>v</a:t>
            </a:r>
            <a:r>
              <a:rPr sz="3200" spc="0" dirty="0" smtClean="0">
                <a:latin typeface="Arial"/>
                <a:cs typeface="Arial"/>
              </a:rPr>
              <a:t>i</a:t>
            </a:r>
            <a:r>
              <a:rPr sz="3200" spc="9" dirty="0" smtClean="0">
                <a:latin typeface="Arial"/>
                <a:cs typeface="Arial"/>
              </a:rPr>
              <a:t>d</a:t>
            </a:r>
            <a:r>
              <a:rPr sz="3200" spc="0" dirty="0" smtClean="0">
                <a:latin typeface="Arial"/>
                <a:cs typeface="Arial"/>
              </a:rPr>
              <a:t>e</a:t>
            </a:r>
            <a:endParaRPr sz="3200">
              <a:latin typeface="Arial"/>
              <a:cs typeface="Arial"/>
            </a:endParaRPr>
          </a:p>
        </p:txBody>
      </p:sp>
      <p:sp>
        <p:nvSpPr>
          <p:cNvPr id="73" name="object 73"/>
          <p:cNvSpPr txBox="1"/>
          <p:nvPr/>
        </p:nvSpPr>
        <p:spPr>
          <a:xfrm>
            <a:off x="3486353" y="2991738"/>
            <a:ext cx="325080" cy="431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370"/>
              </a:lnSpc>
              <a:spcBef>
                <a:spcPts val="168"/>
              </a:spcBef>
            </a:pPr>
            <a:r>
              <a:rPr sz="3200" spc="0" dirty="0" smtClean="0">
                <a:latin typeface="Arial"/>
                <a:cs typeface="Arial"/>
              </a:rPr>
              <a:t>a</a:t>
            </a:r>
            <a:endParaRPr sz="3200">
              <a:latin typeface="Arial"/>
              <a:cs typeface="Arial"/>
            </a:endParaRPr>
          </a:p>
        </p:txBody>
      </p:sp>
      <p:sp>
        <p:nvSpPr>
          <p:cNvPr id="74" name="object 74"/>
          <p:cNvSpPr txBox="1"/>
          <p:nvPr/>
        </p:nvSpPr>
        <p:spPr>
          <a:xfrm>
            <a:off x="3826510" y="2991738"/>
            <a:ext cx="3657154" cy="431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370"/>
              </a:lnSpc>
              <a:spcBef>
                <a:spcPts val="168"/>
              </a:spcBef>
            </a:pPr>
            <a:r>
              <a:rPr sz="3200" spc="0" dirty="0" smtClean="0">
                <a:latin typeface="Arial"/>
                <a:cs typeface="Arial"/>
              </a:rPr>
              <a:t>l</a:t>
            </a:r>
            <a:r>
              <a:rPr sz="3200" spc="9" dirty="0" smtClean="0">
                <a:latin typeface="Arial"/>
                <a:cs typeface="Arial"/>
              </a:rPr>
              <a:t>ea</a:t>
            </a:r>
            <a:r>
              <a:rPr sz="3200" spc="-4" dirty="0" smtClean="0">
                <a:latin typeface="Arial"/>
                <a:cs typeface="Arial"/>
              </a:rPr>
              <a:t>r</a:t>
            </a:r>
            <a:r>
              <a:rPr sz="3200" spc="9" dirty="0" smtClean="0">
                <a:latin typeface="Arial"/>
                <a:cs typeface="Arial"/>
              </a:rPr>
              <a:t>n</a:t>
            </a:r>
            <a:r>
              <a:rPr sz="3200" spc="0" dirty="0" smtClean="0">
                <a:latin typeface="Arial"/>
                <a:cs typeface="Arial"/>
              </a:rPr>
              <a:t>i</a:t>
            </a:r>
            <a:r>
              <a:rPr sz="3200" spc="9" dirty="0" smtClean="0">
                <a:latin typeface="Arial"/>
                <a:cs typeface="Arial"/>
              </a:rPr>
              <a:t>n</a:t>
            </a:r>
            <a:r>
              <a:rPr sz="3200" spc="0" dirty="0" smtClean="0">
                <a:latin typeface="Arial"/>
                <a:cs typeface="Arial"/>
              </a:rPr>
              <a:t>g </a:t>
            </a:r>
            <a:r>
              <a:rPr sz="3200" spc="9" dirty="0" smtClean="0">
                <a:latin typeface="Arial"/>
                <a:cs typeface="Arial"/>
              </a:rPr>
              <a:t>exp</a:t>
            </a:r>
            <a:r>
              <a:rPr sz="3200" spc="0" dirty="0" smtClean="0">
                <a:latin typeface="Arial"/>
                <a:cs typeface="Arial"/>
              </a:rPr>
              <a:t>e</a:t>
            </a:r>
            <a:r>
              <a:rPr sz="3200" spc="4" dirty="0" smtClean="0">
                <a:latin typeface="Arial"/>
                <a:cs typeface="Arial"/>
              </a:rPr>
              <a:t>r</a:t>
            </a:r>
            <a:r>
              <a:rPr sz="3200" spc="0" dirty="0" smtClean="0">
                <a:latin typeface="Arial"/>
                <a:cs typeface="Arial"/>
              </a:rPr>
              <a:t>i</a:t>
            </a:r>
            <a:r>
              <a:rPr sz="3200" spc="9" dirty="0" smtClean="0">
                <a:latin typeface="Arial"/>
                <a:cs typeface="Arial"/>
              </a:rPr>
              <a:t>enc</a:t>
            </a:r>
            <a:r>
              <a:rPr sz="3200" spc="0" dirty="0" smtClean="0">
                <a:latin typeface="Arial"/>
                <a:cs typeface="Arial"/>
              </a:rPr>
              <a:t>e</a:t>
            </a:r>
            <a:endParaRPr sz="3200">
              <a:latin typeface="Arial"/>
              <a:cs typeface="Arial"/>
            </a:endParaRPr>
          </a:p>
        </p:txBody>
      </p:sp>
      <p:sp>
        <p:nvSpPr>
          <p:cNvPr id="75" name="object 75"/>
          <p:cNvSpPr txBox="1"/>
          <p:nvPr/>
        </p:nvSpPr>
        <p:spPr>
          <a:xfrm>
            <a:off x="7497521" y="2991738"/>
            <a:ext cx="211970" cy="431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370"/>
              </a:lnSpc>
              <a:spcBef>
                <a:spcPts val="168"/>
              </a:spcBef>
            </a:pPr>
            <a:r>
              <a:rPr sz="3200" spc="0" dirty="0" smtClean="0">
                <a:latin typeface="Arial"/>
                <a:cs typeface="Arial"/>
              </a:rPr>
              <a:t>f</a:t>
            </a:r>
            <a:endParaRPr sz="3200">
              <a:latin typeface="Arial"/>
              <a:cs typeface="Arial"/>
            </a:endParaRPr>
          </a:p>
        </p:txBody>
      </p:sp>
      <p:sp>
        <p:nvSpPr>
          <p:cNvPr id="76" name="object 76"/>
          <p:cNvSpPr txBox="1"/>
          <p:nvPr/>
        </p:nvSpPr>
        <p:spPr>
          <a:xfrm>
            <a:off x="7837678" y="2991738"/>
            <a:ext cx="234394" cy="431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370"/>
              </a:lnSpc>
              <a:spcBef>
                <a:spcPts val="168"/>
              </a:spcBef>
            </a:pPr>
            <a:r>
              <a:rPr sz="3200" spc="0" dirty="0" smtClean="0">
                <a:latin typeface="Arial"/>
                <a:cs typeface="Arial"/>
              </a:rPr>
              <a:t>r</a:t>
            </a:r>
            <a:endParaRPr sz="3200">
              <a:latin typeface="Arial"/>
              <a:cs typeface="Arial"/>
            </a:endParaRPr>
          </a:p>
        </p:txBody>
      </p:sp>
      <p:sp>
        <p:nvSpPr>
          <p:cNvPr id="77" name="object 77"/>
          <p:cNvSpPr txBox="1"/>
          <p:nvPr/>
        </p:nvSpPr>
        <p:spPr>
          <a:xfrm>
            <a:off x="1449069" y="3447668"/>
            <a:ext cx="1753039" cy="431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370"/>
              </a:lnSpc>
              <a:spcBef>
                <a:spcPts val="168"/>
              </a:spcBef>
            </a:pPr>
            <a:r>
              <a:rPr sz="3200" spc="9" dirty="0" smtClean="0">
                <a:latin typeface="Arial"/>
                <a:cs typeface="Arial"/>
              </a:rPr>
              <a:t>s</a:t>
            </a:r>
            <a:r>
              <a:rPr sz="3200" spc="0" dirty="0" smtClean="0">
                <a:latin typeface="Arial"/>
                <a:cs typeface="Arial"/>
              </a:rPr>
              <a:t>tu</a:t>
            </a:r>
            <a:r>
              <a:rPr sz="3200" spc="9" dirty="0" smtClean="0">
                <a:latin typeface="Arial"/>
                <a:cs typeface="Arial"/>
              </a:rPr>
              <a:t>den</a:t>
            </a:r>
            <a:r>
              <a:rPr sz="3200" spc="0" dirty="0" smtClean="0">
                <a:latin typeface="Arial"/>
                <a:cs typeface="Arial"/>
              </a:rPr>
              <a:t>ts.</a:t>
            </a:r>
            <a:endParaRPr sz="3200">
              <a:latin typeface="Arial"/>
              <a:cs typeface="Arial"/>
            </a:endParaRPr>
          </a:p>
        </p:txBody>
      </p:sp>
      <p:sp>
        <p:nvSpPr>
          <p:cNvPr id="78" name="object 78"/>
          <p:cNvSpPr txBox="1"/>
          <p:nvPr/>
        </p:nvSpPr>
        <p:spPr>
          <a:xfrm>
            <a:off x="1449069" y="4005198"/>
            <a:ext cx="1364583" cy="431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370"/>
              </a:lnSpc>
              <a:spcBef>
                <a:spcPts val="168"/>
              </a:spcBef>
            </a:pPr>
            <a:r>
              <a:rPr sz="3200" spc="-4" dirty="0" smtClean="0">
                <a:latin typeface="Arial"/>
                <a:cs typeface="Arial"/>
              </a:rPr>
              <a:t>T</a:t>
            </a:r>
            <a:r>
              <a:rPr sz="3200" spc="0" dirty="0" smtClean="0">
                <a:latin typeface="Arial"/>
                <a:cs typeface="Arial"/>
              </a:rPr>
              <a:t>o</a:t>
            </a:r>
            <a:r>
              <a:rPr sz="3200" spc="-9" dirty="0" smtClean="0">
                <a:latin typeface="Arial"/>
                <a:cs typeface="Arial"/>
              </a:rPr>
              <a:t> </a:t>
            </a:r>
            <a:r>
              <a:rPr sz="3200" spc="4" dirty="0" smtClean="0">
                <a:latin typeface="Arial"/>
                <a:cs typeface="Arial"/>
              </a:rPr>
              <a:t>m</a:t>
            </a:r>
            <a:r>
              <a:rPr sz="3200" spc="0" dirty="0" smtClean="0">
                <a:latin typeface="Arial"/>
                <a:cs typeface="Arial"/>
              </a:rPr>
              <a:t>ot</a:t>
            </a:r>
            <a:endParaRPr sz="3200">
              <a:latin typeface="Arial"/>
              <a:cs typeface="Arial"/>
            </a:endParaRPr>
          </a:p>
        </p:txBody>
      </p:sp>
      <p:sp>
        <p:nvSpPr>
          <p:cNvPr id="79" name="object 79"/>
          <p:cNvSpPr txBox="1"/>
          <p:nvPr/>
        </p:nvSpPr>
        <p:spPr>
          <a:xfrm>
            <a:off x="3009239" y="4005198"/>
            <a:ext cx="439148" cy="431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370"/>
              </a:lnSpc>
              <a:spcBef>
                <a:spcPts val="168"/>
              </a:spcBef>
            </a:pPr>
            <a:r>
              <a:rPr sz="3200" spc="9" dirty="0" smtClean="0">
                <a:latin typeface="Arial"/>
                <a:cs typeface="Arial"/>
              </a:rPr>
              <a:t>a</a:t>
            </a:r>
            <a:r>
              <a:rPr sz="3200" spc="0" dirty="0" smtClean="0">
                <a:latin typeface="Arial"/>
                <a:cs typeface="Arial"/>
              </a:rPr>
              <a:t>t</a:t>
            </a:r>
            <a:endParaRPr sz="3200">
              <a:latin typeface="Arial"/>
              <a:cs typeface="Arial"/>
            </a:endParaRPr>
          </a:p>
        </p:txBody>
      </p:sp>
      <p:sp>
        <p:nvSpPr>
          <p:cNvPr id="80" name="object 80"/>
          <p:cNvSpPr txBox="1"/>
          <p:nvPr/>
        </p:nvSpPr>
        <p:spPr>
          <a:xfrm>
            <a:off x="3892753" y="4005198"/>
            <a:ext cx="1661599" cy="431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370"/>
              </a:lnSpc>
              <a:spcBef>
                <a:spcPts val="168"/>
              </a:spcBef>
            </a:pPr>
            <a:r>
              <a:rPr sz="3200" spc="0" dirty="0" smtClean="0">
                <a:latin typeface="Arial"/>
                <a:cs typeface="Arial"/>
              </a:rPr>
              <a:t>tu</a:t>
            </a:r>
            <a:r>
              <a:rPr sz="3200" spc="9" dirty="0" smtClean="0">
                <a:latin typeface="Arial"/>
                <a:cs typeface="Arial"/>
              </a:rPr>
              <a:t>den</a:t>
            </a:r>
            <a:r>
              <a:rPr sz="3200" spc="0" dirty="0" smtClean="0">
                <a:latin typeface="Arial"/>
                <a:cs typeface="Arial"/>
              </a:rPr>
              <a:t>ts</a:t>
            </a:r>
            <a:r>
              <a:rPr sz="3200" spc="-17" dirty="0" smtClean="0">
                <a:latin typeface="Arial"/>
                <a:cs typeface="Arial"/>
              </a:rPr>
              <a:t> </a:t>
            </a:r>
            <a:r>
              <a:rPr sz="3200" spc="0" dirty="0" smtClean="0">
                <a:latin typeface="Arial"/>
                <a:cs typeface="Arial"/>
              </a:rPr>
              <a:t>t</a:t>
            </a:r>
            <a:endParaRPr sz="3200">
              <a:latin typeface="Arial"/>
              <a:cs typeface="Arial"/>
            </a:endParaRPr>
          </a:p>
        </p:txBody>
      </p:sp>
      <p:sp>
        <p:nvSpPr>
          <p:cNvPr id="81" name="object 81"/>
          <p:cNvSpPr txBox="1"/>
          <p:nvPr/>
        </p:nvSpPr>
        <p:spPr>
          <a:xfrm>
            <a:off x="5884519" y="4005198"/>
            <a:ext cx="915173" cy="431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370"/>
              </a:lnSpc>
              <a:spcBef>
                <a:spcPts val="168"/>
              </a:spcBef>
            </a:pPr>
            <a:r>
              <a:rPr sz="3200" spc="9" dirty="0" smtClean="0">
                <a:latin typeface="Arial"/>
                <a:cs typeface="Arial"/>
              </a:rPr>
              <a:t>ea</a:t>
            </a:r>
            <a:r>
              <a:rPr sz="3200" spc="4" dirty="0" smtClean="0">
                <a:latin typeface="Arial"/>
                <a:cs typeface="Arial"/>
              </a:rPr>
              <a:t>r</a:t>
            </a:r>
            <a:r>
              <a:rPr sz="3200" spc="0" dirty="0" smtClean="0">
                <a:latin typeface="Arial"/>
                <a:cs typeface="Arial"/>
              </a:rPr>
              <a:t>n</a:t>
            </a:r>
            <a:endParaRPr sz="3200">
              <a:latin typeface="Arial"/>
              <a:cs typeface="Arial"/>
            </a:endParaRPr>
          </a:p>
        </p:txBody>
      </p:sp>
      <p:sp>
        <p:nvSpPr>
          <p:cNvPr id="82" name="object 82"/>
          <p:cNvSpPr txBox="1"/>
          <p:nvPr/>
        </p:nvSpPr>
        <p:spPr>
          <a:xfrm>
            <a:off x="1449069" y="4561458"/>
            <a:ext cx="1683269" cy="431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370"/>
              </a:lnSpc>
              <a:spcBef>
                <a:spcPts val="168"/>
              </a:spcBef>
            </a:pPr>
            <a:r>
              <a:rPr sz="3200" spc="-4" dirty="0" smtClean="0">
                <a:latin typeface="Arial"/>
                <a:cs typeface="Arial"/>
              </a:rPr>
              <a:t>T</a:t>
            </a:r>
            <a:r>
              <a:rPr sz="3200" spc="0" dirty="0" smtClean="0">
                <a:latin typeface="Arial"/>
                <a:cs typeface="Arial"/>
              </a:rPr>
              <a:t>o</a:t>
            </a:r>
            <a:r>
              <a:rPr sz="3200" spc="-9" dirty="0" smtClean="0">
                <a:latin typeface="Arial"/>
                <a:cs typeface="Arial"/>
              </a:rPr>
              <a:t> </a:t>
            </a:r>
            <a:r>
              <a:rPr sz="3200" spc="9" dirty="0" smtClean="0">
                <a:latin typeface="Arial"/>
                <a:cs typeface="Arial"/>
              </a:rPr>
              <a:t>se</a:t>
            </a:r>
            <a:r>
              <a:rPr sz="3200" spc="4" dirty="0" smtClean="0">
                <a:latin typeface="Arial"/>
                <a:cs typeface="Arial"/>
              </a:rPr>
              <a:t>r</a:t>
            </a:r>
            <a:r>
              <a:rPr sz="3200" spc="0" dirty="0" smtClean="0">
                <a:latin typeface="Arial"/>
                <a:cs typeface="Arial"/>
              </a:rPr>
              <a:t>ve</a:t>
            </a:r>
            <a:endParaRPr sz="3200">
              <a:latin typeface="Arial"/>
              <a:cs typeface="Arial"/>
            </a:endParaRPr>
          </a:p>
        </p:txBody>
      </p:sp>
      <p:sp>
        <p:nvSpPr>
          <p:cNvPr id="83" name="object 83"/>
          <p:cNvSpPr txBox="1"/>
          <p:nvPr/>
        </p:nvSpPr>
        <p:spPr>
          <a:xfrm>
            <a:off x="3147415" y="4561458"/>
            <a:ext cx="529437" cy="431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370"/>
              </a:lnSpc>
              <a:spcBef>
                <a:spcPts val="168"/>
              </a:spcBef>
            </a:pPr>
            <a:r>
              <a:rPr sz="3200" spc="9" dirty="0" smtClean="0">
                <a:latin typeface="Arial"/>
                <a:cs typeface="Arial"/>
              </a:rPr>
              <a:t>a</a:t>
            </a:r>
            <a:r>
              <a:rPr sz="3200" spc="0" dirty="0" smtClean="0">
                <a:latin typeface="Arial"/>
                <a:cs typeface="Arial"/>
              </a:rPr>
              <a:t>s</a:t>
            </a:r>
            <a:endParaRPr sz="3200">
              <a:latin typeface="Arial"/>
              <a:cs typeface="Arial"/>
            </a:endParaRPr>
          </a:p>
        </p:txBody>
      </p:sp>
      <p:sp>
        <p:nvSpPr>
          <p:cNvPr id="84" name="object 84"/>
          <p:cNvSpPr txBox="1"/>
          <p:nvPr/>
        </p:nvSpPr>
        <p:spPr>
          <a:xfrm>
            <a:off x="4801463" y="4561458"/>
            <a:ext cx="1365870" cy="431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370"/>
              </a:lnSpc>
              <a:spcBef>
                <a:spcPts val="168"/>
              </a:spcBef>
            </a:pPr>
            <a:r>
              <a:rPr sz="3200" spc="0" dirty="0" smtClean="0">
                <a:latin typeface="Arial"/>
                <a:cs typeface="Arial"/>
              </a:rPr>
              <a:t>e</a:t>
            </a:r>
            <a:r>
              <a:rPr sz="3200" spc="9" dirty="0" smtClean="0">
                <a:latin typeface="Arial"/>
                <a:cs typeface="Arial"/>
              </a:rPr>
              <a:t> </a:t>
            </a:r>
            <a:r>
              <a:rPr sz="3200" spc="0" dirty="0" smtClean="0">
                <a:latin typeface="Arial"/>
                <a:cs typeface="Arial"/>
              </a:rPr>
              <a:t>for</a:t>
            </a:r>
            <a:r>
              <a:rPr sz="3200" spc="-8" dirty="0" smtClean="0">
                <a:latin typeface="Arial"/>
                <a:cs typeface="Arial"/>
              </a:rPr>
              <a:t> </a:t>
            </a:r>
            <a:r>
              <a:rPr sz="3200" spc="0" dirty="0" smtClean="0">
                <a:latin typeface="Arial"/>
                <a:cs typeface="Arial"/>
              </a:rPr>
              <a:t>fu</a:t>
            </a:r>
            <a:endParaRPr sz="3200">
              <a:latin typeface="Arial"/>
              <a:cs typeface="Arial"/>
            </a:endParaRPr>
          </a:p>
        </p:txBody>
      </p:sp>
      <p:sp>
        <p:nvSpPr>
          <p:cNvPr id="85" name="object 85"/>
          <p:cNvSpPr txBox="1"/>
          <p:nvPr/>
        </p:nvSpPr>
        <p:spPr>
          <a:xfrm>
            <a:off x="6316929" y="4561458"/>
            <a:ext cx="688749" cy="431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370"/>
              </a:lnSpc>
              <a:spcBef>
                <a:spcPts val="168"/>
              </a:spcBef>
            </a:pPr>
            <a:r>
              <a:rPr sz="3200" spc="9" dirty="0" smtClean="0">
                <a:latin typeface="Arial"/>
                <a:cs typeface="Arial"/>
              </a:rPr>
              <a:t>he</a:t>
            </a:r>
            <a:r>
              <a:rPr sz="3200" spc="0" dirty="0" smtClean="0">
                <a:latin typeface="Arial"/>
                <a:cs typeface="Arial"/>
              </a:rPr>
              <a:t>r</a:t>
            </a:r>
            <a:endParaRPr sz="3200">
              <a:latin typeface="Arial"/>
              <a:cs typeface="Arial"/>
            </a:endParaRPr>
          </a:p>
        </p:txBody>
      </p:sp>
      <p:sp>
        <p:nvSpPr>
          <p:cNvPr id="86" name="object 86"/>
          <p:cNvSpPr txBox="1"/>
          <p:nvPr/>
        </p:nvSpPr>
        <p:spPr>
          <a:xfrm>
            <a:off x="7223201" y="4561458"/>
            <a:ext cx="982505" cy="431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370"/>
              </a:lnSpc>
              <a:spcBef>
                <a:spcPts val="168"/>
              </a:spcBef>
            </a:pPr>
            <a:r>
              <a:rPr sz="3200" spc="0" dirty="0" smtClean="0">
                <a:latin typeface="Arial"/>
                <a:cs typeface="Arial"/>
              </a:rPr>
              <a:t>t</a:t>
            </a:r>
            <a:r>
              <a:rPr sz="3200" spc="9" dirty="0" smtClean="0">
                <a:latin typeface="Arial"/>
                <a:cs typeface="Arial"/>
              </a:rPr>
              <a:t>u</a:t>
            </a:r>
            <a:r>
              <a:rPr sz="3200" spc="0" dirty="0" smtClean="0">
                <a:latin typeface="Arial"/>
                <a:cs typeface="Arial"/>
              </a:rPr>
              <a:t>d</a:t>
            </a:r>
            <a:r>
              <a:rPr sz="3200" spc="9" dirty="0" smtClean="0">
                <a:latin typeface="Arial"/>
                <a:cs typeface="Arial"/>
              </a:rPr>
              <a:t>y</a:t>
            </a:r>
            <a:r>
              <a:rPr sz="3200" spc="0" dirty="0" smtClean="0">
                <a:latin typeface="Arial"/>
                <a:cs typeface="Arial"/>
              </a:rPr>
              <a:t>.</a:t>
            </a:r>
            <a:endParaRPr sz="3200">
              <a:latin typeface="Arial"/>
              <a:cs typeface="Arial"/>
            </a:endParaRPr>
          </a:p>
        </p:txBody>
      </p:sp>
      <p:sp>
        <p:nvSpPr>
          <p:cNvPr id="87" name="object 87"/>
          <p:cNvSpPr txBox="1"/>
          <p:nvPr/>
        </p:nvSpPr>
        <p:spPr>
          <a:xfrm>
            <a:off x="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88" name="object 88"/>
          <p:cNvSpPr txBox="1"/>
          <p:nvPr/>
        </p:nvSpPr>
        <p:spPr>
          <a:xfrm>
            <a:off x="3048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89" name="object 89"/>
          <p:cNvSpPr txBox="1"/>
          <p:nvPr/>
        </p:nvSpPr>
        <p:spPr>
          <a:xfrm>
            <a:off x="6096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90" name="object 90"/>
          <p:cNvSpPr txBox="1"/>
          <p:nvPr/>
        </p:nvSpPr>
        <p:spPr>
          <a:xfrm>
            <a:off x="9144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91" name="object 91"/>
          <p:cNvSpPr txBox="1"/>
          <p:nvPr/>
        </p:nvSpPr>
        <p:spPr>
          <a:xfrm>
            <a:off x="12192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92" name="object 92"/>
          <p:cNvSpPr txBox="1"/>
          <p:nvPr/>
        </p:nvSpPr>
        <p:spPr>
          <a:xfrm>
            <a:off x="15240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93" name="object 93"/>
          <p:cNvSpPr txBox="1"/>
          <p:nvPr/>
        </p:nvSpPr>
        <p:spPr>
          <a:xfrm>
            <a:off x="18288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94" name="object 94"/>
          <p:cNvSpPr txBox="1"/>
          <p:nvPr/>
        </p:nvSpPr>
        <p:spPr>
          <a:xfrm>
            <a:off x="21336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95" name="object 95"/>
          <p:cNvSpPr txBox="1"/>
          <p:nvPr/>
        </p:nvSpPr>
        <p:spPr>
          <a:xfrm>
            <a:off x="24384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96" name="object 96"/>
          <p:cNvSpPr txBox="1"/>
          <p:nvPr/>
        </p:nvSpPr>
        <p:spPr>
          <a:xfrm>
            <a:off x="27432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97" name="object 97"/>
          <p:cNvSpPr txBox="1"/>
          <p:nvPr/>
        </p:nvSpPr>
        <p:spPr>
          <a:xfrm>
            <a:off x="30480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98" name="object 98"/>
          <p:cNvSpPr txBox="1"/>
          <p:nvPr/>
        </p:nvSpPr>
        <p:spPr>
          <a:xfrm>
            <a:off x="33528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99" name="object 99"/>
          <p:cNvSpPr txBox="1"/>
          <p:nvPr/>
        </p:nvSpPr>
        <p:spPr>
          <a:xfrm>
            <a:off x="36576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00" name="object 100"/>
          <p:cNvSpPr txBox="1"/>
          <p:nvPr/>
        </p:nvSpPr>
        <p:spPr>
          <a:xfrm>
            <a:off x="39624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01" name="object 101"/>
          <p:cNvSpPr txBox="1"/>
          <p:nvPr/>
        </p:nvSpPr>
        <p:spPr>
          <a:xfrm>
            <a:off x="42672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02" name="object 102"/>
          <p:cNvSpPr txBox="1"/>
          <p:nvPr/>
        </p:nvSpPr>
        <p:spPr>
          <a:xfrm>
            <a:off x="45720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03" name="object 103"/>
          <p:cNvSpPr txBox="1"/>
          <p:nvPr/>
        </p:nvSpPr>
        <p:spPr>
          <a:xfrm>
            <a:off x="48768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04" name="object 104"/>
          <p:cNvSpPr txBox="1"/>
          <p:nvPr/>
        </p:nvSpPr>
        <p:spPr>
          <a:xfrm>
            <a:off x="51816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05" name="object 105"/>
          <p:cNvSpPr txBox="1"/>
          <p:nvPr/>
        </p:nvSpPr>
        <p:spPr>
          <a:xfrm>
            <a:off x="54864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06" name="object 106"/>
          <p:cNvSpPr txBox="1"/>
          <p:nvPr/>
        </p:nvSpPr>
        <p:spPr>
          <a:xfrm>
            <a:off x="57912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07" name="object 107"/>
          <p:cNvSpPr txBox="1"/>
          <p:nvPr/>
        </p:nvSpPr>
        <p:spPr>
          <a:xfrm>
            <a:off x="60960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08" name="object 108"/>
          <p:cNvSpPr txBox="1"/>
          <p:nvPr/>
        </p:nvSpPr>
        <p:spPr>
          <a:xfrm>
            <a:off x="64008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09" name="object 109"/>
          <p:cNvSpPr txBox="1"/>
          <p:nvPr/>
        </p:nvSpPr>
        <p:spPr>
          <a:xfrm>
            <a:off x="67056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10" name="object 110"/>
          <p:cNvSpPr txBox="1"/>
          <p:nvPr/>
        </p:nvSpPr>
        <p:spPr>
          <a:xfrm>
            <a:off x="70104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11" name="object 111"/>
          <p:cNvSpPr txBox="1"/>
          <p:nvPr/>
        </p:nvSpPr>
        <p:spPr>
          <a:xfrm>
            <a:off x="73152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12" name="object 112"/>
          <p:cNvSpPr txBox="1"/>
          <p:nvPr/>
        </p:nvSpPr>
        <p:spPr>
          <a:xfrm>
            <a:off x="76200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13" name="object 113"/>
          <p:cNvSpPr txBox="1"/>
          <p:nvPr/>
        </p:nvSpPr>
        <p:spPr>
          <a:xfrm>
            <a:off x="79248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14" name="object 114"/>
          <p:cNvSpPr txBox="1"/>
          <p:nvPr/>
        </p:nvSpPr>
        <p:spPr>
          <a:xfrm>
            <a:off x="82296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15" name="object 115"/>
          <p:cNvSpPr txBox="1"/>
          <p:nvPr/>
        </p:nvSpPr>
        <p:spPr>
          <a:xfrm>
            <a:off x="85344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16" name="object 116"/>
          <p:cNvSpPr txBox="1"/>
          <p:nvPr/>
        </p:nvSpPr>
        <p:spPr>
          <a:xfrm>
            <a:off x="88392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17" name="object 117"/>
          <p:cNvSpPr txBox="1"/>
          <p:nvPr/>
        </p:nvSpPr>
        <p:spPr>
          <a:xfrm>
            <a:off x="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18" name="object 118"/>
          <p:cNvSpPr txBox="1"/>
          <p:nvPr/>
        </p:nvSpPr>
        <p:spPr>
          <a:xfrm>
            <a:off x="3048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19" name="object 119"/>
          <p:cNvSpPr txBox="1"/>
          <p:nvPr/>
        </p:nvSpPr>
        <p:spPr>
          <a:xfrm>
            <a:off x="6096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20" name="object 120"/>
          <p:cNvSpPr txBox="1"/>
          <p:nvPr/>
        </p:nvSpPr>
        <p:spPr>
          <a:xfrm>
            <a:off x="9144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21" name="object 121"/>
          <p:cNvSpPr txBox="1"/>
          <p:nvPr/>
        </p:nvSpPr>
        <p:spPr>
          <a:xfrm>
            <a:off x="12192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22" name="object 122"/>
          <p:cNvSpPr txBox="1"/>
          <p:nvPr/>
        </p:nvSpPr>
        <p:spPr>
          <a:xfrm>
            <a:off x="15240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23" name="object 123"/>
          <p:cNvSpPr txBox="1"/>
          <p:nvPr/>
        </p:nvSpPr>
        <p:spPr>
          <a:xfrm>
            <a:off x="18288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24" name="object 124"/>
          <p:cNvSpPr txBox="1"/>
          <p:nvPr/>
        </p:nvSpPr>
        <p:spPr>
          <a:xfrm>
            <a:off x="21336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25" name="object 125"/>
          <p:cNvSpPr txBox="1"/>
          <p:nvPr/>
        </p:nvSpPr>
        <p:spPr>
          <a:xfrm>
            <a:off x="24384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26" name="object 126"/>
          <p:cNvSpPr txBox="1"/>
          <p:nvPr/>
        </p:nvSpPr>
        <p:spPr>
          <a:xfrm>
            <a:off x="27432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27" name="object 127"/>
          <p:cNvSpPr txBox="1"/>
          <p:nvPr/>
        </p:nvSpPr>
        <p:spPr>
          <a:xfrm>
            <a:off x="30480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28" name="object 128"/>
          <p:cNvSpPr txBox="1"/>
          <p:nvPr/>
        </p:nvSpPr>
        <p:spPr>
          <a:xfrm>
            <a:off x="33528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29" name="object 129"/>
          <p:cNvSpPr txBox="1"/>
          <p:nvPr/>
        </p:nvSpPr>
        <p:spPr>
          <a:xfrm>
            <a:off x="36576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30" name="object 130"/>
          <p:cNvSpPr txBox="1"/>
          <p:nvPr/>
        </p:nvSpPr>
        <p:spPr>
          <a:xfrm>
            <a:off x="39624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31" name="object 131"/>
          <p:cNvSpPr txBox="1"/>
          <p:nvPr/>
        </p:nvSpPr>
        <p:spPr>
          <a:xfrm>
            <a:off x="42672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32" name="object 132"/>
          <p:cNvSpPr txBox="1"/>
          <p:nvPr/>
        </p:nvSpPr>
        <p:spPr>
          <a:xfrm>
            <a:off x="45720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33" name="object 133"/>
          <p:cNvSpPr txBox="1"/>
          <p:nvPr/>
        </p:nvSpPr>
        <p:spPr>
          <a:xfrm>
            <a:off x="48768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34" name="object 134"/>
          <p:cNvSpPr txBox="1"/>
          <p:nvPr/>
        </p:nvSpPr>
        <p:spPr>
          <a:xfrm>
            <a:off x="51816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35" name="object 135"/>
          <p:cNvSpPr txBox="1"/>
          <p:nvPr/>
        </p:nvSpPr>
        <p:spPr>
          <a:xfrm>
            <a:off x="54864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36" name="object 136"/>
          <p:cNvSpPr txBox="1"/>
          <p:nvPr/>
        </p:nvSpPr>
        <p:spPr>
          <a:xfrm>
            <a:off x="57912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37" name="object 137"/>
          <p:cNvSpPr txBox="1"/>
          <p:nvPr/>
        </p:nvSpPr>
        <p:spPr>
          <a:xfrm>
            <a:off x="60960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38" name="object 138"/>
          <p:cNvSpPr txBox="1"/>
          <p:nvPr/>
        </p:nvSpPr>
        <p:spPr>
          <a:xfrm>
            <a:off x="64008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39" name="object 139"/>
          <p:cNvSpPr txBox="1"/>
          <p:nvPr/>
        </p:nvSpPr>
        <p:spPr>
          <a:xfrm>
            <a:off x="67056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40" name="object 140"/>
          <p:cNvSpPr txBox="1"/>
          <p:nvPr/>
        </p:nvSpPr>
        <p:spPr>
          <a:xfrm>
            <a:off x="70104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41" name="object 141"/>
          <p:cNvSpPr txBox="1"/>
          <p:nvPr/>
        </p:nvSpPr>
        <p:spPr>
          <a:xfrm>
            <a:off x="73152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42" name="object 142"/>
          <p:cNvSpPr txBox="1"/>
          <p:nvPr/>
        </p:nvSpPr>
        <p:spPr>
          <a:xfrm>
            <a:off x="76200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43" name="object 143"/>
          <p:cNvSpPr txBox="1"/>
          <p:nvPr/>
        </p:nvSpPr>
        <p:spPr>
          <a:xfrm>
            <a:off x="79248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44" name="object 144"/>
          <p:cNvSpPr txBox="1"/>
          <p:nvPr/>
        </p:nvSpPr>
        <p:spPr>
          <a:xfrm>
            <a:off x="82296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45" name="object 145"/>
          <p:cNvSpPr txBox="1"/>
          <p:nvPr/>
        </p:nvSpPr>
        <p:spPr>
          <a:xfrm>
            <a:off x="85344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46" name="object 146"/>
          <p:cNvSpPr txBox="1"/>
          <p:nvPr/>
        </p:nvSpPr>
        <p:spPr>
          <a:xfrm>
            <a:off x="88392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47" name="object 147"/>
          <p:cNvSpPr txBox="1"/>
          <p:nvPr/>
        </p:nvSpPr>
        <p:spPr>
          <a:xfrm>
            <a:off x="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48" name="object 148"/>
          <p:cNvSpPr txBox="1"/>
          <p:nvPr/>
        </p:nvSpPr>
        <p:spPr>
          <a:xfrm>
            <a:off x="3048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49" name="object 149"/>
          <p:cNvSpPr txBox="1"/>
          <p:nvPr/>
        </p:nvSpPr>
        <p:spPr>
          <a:xfrm>
            <a:off x="6096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50" name="object 150"/>
          <p:cNvSpPr txBox="1"/>
          <p:nvPr/>
        </p:nvSpPr>
        <p:spPr>
          <a:xfrm>
            <a:off x="9144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51" name="object 151"/>
          <p:cNvSpPr txBox="1"/>
          <p:nvPr/>
        </p:nvSpPr>
        <p:spPr>
          <a:xfrm>
            <a:off x="12192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52" name="object 152"/>
          <p:cNvSpPr txBox="1"/>
          <p:nvPr/>
        </p:nvSpPr>
        <p:spPr>
          <a:xfrm>
            <a:off x="15240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53" name="object 153"/>
          <p:cNvSpPr txBox="1"/>
          <p:nvPr/>
        </p:nvSpPr>
        <p:spPr>
          <a:xfrm>
            <a:off x="18288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54" name="object 154"/>
          <p:cNvSpPr txBox="1"/>
          <p:nvPr/>
        </p:nvSpPr>
        <p:spPr>
          <a:xfrm>
            <a:off x="21336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55" name="object 155"/>
          <p:cNvSpPr txBox="1"/>
          <p:nvPr/>
        </p:nvSpPr>
        <p:spPr>
          <a:xfrm>
            <a:off x="24384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56" name="object 156"/>
          <p:cNvSpPr txBox="1"/>
          <p:nvPr/>
        </p:nvSpPr>
        <p:spPr>
          <a:xfrm>
            <a:off x="27432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57" name="object 157"/>
          <p:cNvSpPr txBox="1"/>
          <p:nvPr/>
        </p:nvSpPr>
        <p:spPr>
          <a:xfrm>
            <a:off x="30480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58" name="object 158"/>
          <p:cNvSpPr txBox="1"/>
          <p:nvPr/>
        </p:nvSpPr>
        <p:spPr>
          <a:xfrm>
            <a:off x="33528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59" name="object 159"/>
          <p:cNvSpPr txBox="1"/>
          <p:nvPr/>
        </p:nvSpPr>
        <p:spPr>
          <a:xfrm>
            <a:off x="36576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60" name="object 160"/>
          <p:cNvSpPr txBox="1"/>
          <p:nvPr/>
        </p:nvSpPr>
        <p:spPr>
          <a:xfrm>
            <a:off x="39624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61" name="object 161"/>
          <p:cNvSpPr txBox="1"/>
          <p:nvPr/>
        </p:nvSpPr>
        <p:spPr>
          <a:xfrm>
            <a:off x="42672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62" name="object 162"/>
          <p:cNvSpPr txBox="1"/>
          <p:nvPr/>
        </p:nvSpPr>
        <p:spPr>
          <a:xfrm>
            <a:off x="45720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63" name="object 163"/>
          <p:cNvSpPr txBox="1"/>
          <p:nvPr/>
        </p:nvSpPr>
        <p:spPr>
          <a:xfrm>
            <a:off x="48768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64" name="object 164"/>
          <p:cNvSpPr txBox="1"/>
          <p:nvPr/>
        </p:nvSpPr>
        <p:spPr>
          <a:xfrm>
            <a:off x="51816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65" name="object 165"/>
          <p:cNvSpPr txBox="1"/>
          <p:nvPr/>
        </p:nvSpPr>
        <p:spPr>
          <a:xfrm>
            <a:off x="54864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66" name="object 166"/>
          <p:cNvSpPr txBox="1"/>
          <p:nvPr/>
        </p:nvSpPr>
        <p:spPr>
          <a:xfrm>
            <a:off x="57912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67" name="object 167"/>
          <p:cNvSpPr txBox="1"/>
          <p:nvPr/>
        </p:nvSpPr>
        <p:spPr>
          <a:xfrm>
            <a:off x="60960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68" name="object 168"/>
          <p:cNvSpPr txBox="1"/>
          <p:nvPr/>
        </p:nvSpPr>
        <p:spPr>
          <a:xfrm>
            <a:off x="64008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69" name="object 169"/>
          <p:cNvSpPr txBox="1"/>
          <p:nvPr/>
        </p:nvSpPr>
        <p:spPr>
          <a:xfrm>
            <a:off x="67056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70" name="object 170"/>
          <p:cNvSpPr txBox="1"/>
          <p:nvPr/>
        </p:nvSpPr>
        <p:spPr>
          <a:xfrm>
            <a:off x="70104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71" name="object 171"/>
          <p:cNvSpPr txBox="1"/>
          <p:nvPr/>
        </p:nvSpPr>
        <p:spPr>
          <a:xfrm>
            <a:off x="73152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72" name="object 172"/>
          <p:cNvSpPr txBox="1"/>
          <p:nvPr/>
        </p:nvSpPr>
        <p:spPr>
          <a:xfrm>
            <a:off x="76200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73" name="object 173"/>
          <p:cNvSpPr txBox="1"/>
          <p:nvPr/>
        </p:nvSpPr>
        <p:spPr>
          <a:xfrm>
            <a:off x="79248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74" name="object 174"/>
          <p:cNvSpPr txBox="1"/>
          <p:nvPr/>
        </p:nvSpPr>
        <p:spPr>
          <a:xfrm>
            <a:off x="82296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75" name="object 175"/>
          <p:cNvSpPr txBox="1"/>
          <p:nvPr/>
        </p:nvSpPr>
        <p:spPr>
          <a:xfrm>
            <a:off x="85344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76" name="object 176"/>
          <p:cNvSpPr txBox="1"/>
          <p:nvPr/>
        </p:nvSpPr>
        <p:spPr>
          <a:xfrm>
            <a:off x="88392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77" name="object 177"/>
          <p:cNvSpPr txBox="1"/>
          <p:nvPr/>
        </p:nvSpPr>
        <p:spPr>
          <a:xfrm>
            <a:off x="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78" name="object 178"/>
          <p:cNvSpPr txBox="1"/>
          <p:nvPr/>
        </p:nvSpPr>
        <p:spPr>
          <a:xfrm>
            <a:off x="3048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79" name="object 179"/>
          <p:cNvSpPr txBox="1"/>
          <p:nvPr/>
        </p:nvSpPr>
        <p:spPr>
          <a:xfrm>
            <a:off x="6096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80" name="object 180"/>
          <p:cNvSpPr txBox="1"/>
          <p:nvPr/>
        </p:nvSpPr>
        <p:spPr>
          <a:xfrm>
            <a:off x="9144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81" name="object 181"/>
          <p:cNvSpPr txBox="1"/>
          <p:nvPr/>
        </p:nvSpPr>
        <p:spPr>
          <a:xfrm>
            <a:off x="12192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82" name="object 182"/>
          <p:cNvSpPr txBox="1"/>
          <p:nvPr/>
        </p:nvSpPr>
        <p:spPr>
          <a:xfrm>
            <a:off x="15240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83" name="object 183"/>
          <p:cNvSpPr txBox="1"/>
          <p:nvPr/>
        </p:nvSpPr>
        <p:spPr>
          <a:xfrm>
            <a:off x="18288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84" name="object 184"/>
          <p:cNvSpPr txBox="1"/>
          <p:nvPr/>
        </p:nvSpPr>
        <p:spPr>
          <a:xfrm>
            <a:off x="21336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85" name="object 185"/>
          <p:cNvSpPr txBox="1"/>
          <p:nvPr/>
        </p:nvSpPr>
        <p:spPr>
          <a:xfrm>
            <a:off x="24384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86" name="object 186"/>
          <p:cNvSpPr txBox="1"/>
          <p:nvPr/>
        </p:nvSpPr>
        <p:spPr>
          <a:xfrm>
            <a:off x="27432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87" name="object 187"/>
          <p:cNvSpPr txBox="1"/>
          <p:nvPr/>
        </p:nvSpPr>
        <p:spPr>
          <a:xfrm>
            <a:off x="30480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88" name="object 188"/>
          <p:cNvSpPr txBox="1"/>
          <p:nvPr/>
        </p:nvSpPr>
        <p:spPr>
          <a:xfrm>
            <a:off x="33528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89" name="object 189"/>
          <p:cNvSpPr txBox="1"/>
          <p:nvPr/>
        </p:nvSpPr>
        <p:spPr>
          <a:xfrm>
            <a:off x="36576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90" name="object 190"/>
          <p:cNvSpPr txBox="1"/>
          <p:nvPr/>
        </p:nvSpPr>
        <p:spPr>
          <a:xfrm>
            <a:off x="39624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91" name="object 191"/>
          <p:cNvSpPr txBox="1"/>
          <p:nvPr/>
        </p:nvSpPr>
        <p:spPr>
          <a:xfrm>
            <a:off x="42672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92" name="object 192"/>
          <p:cNvSpPr txBox="1"/>
          <p:nvPr/>
        </p:nvSpPr>
        <p:spPr>
          <a:xfrm>
            <a:off x="45720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93" name="object 193"/>
          <p:cNvSpPr txBox="1"/>
          <p:nvPr/>
        </p:nvSpPr>
        <p:spPr>
          <a:xfrm>
            <a:off x="48768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94" name="object 194"/>
          <p:cNvSpPr txBox="1"/>
          <p:nvPr/>
        </p:nvSpPr>
        <p:spPr>
          <a:xfrm>
            <a:off x="51816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95" name="object 195"/>
          <p:cNvSpPr txBox="1"/>
          <p:nvPr/>
        </p:nvSpPr>
        <p:spPr>
          <a:xfrm>
            <a:off x="54864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96" name="object 196"/>
          <p:cNvSpPr txBox="1"/>
          <p:nvPr/>
        </p:nvSpPr>
        <p:spPr>
          <a:xfrm>
            <a:off x="57912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97" name="object 197"/>
          <p:cNvSpPr txBox="1"/>
          <p:nvPr/>
        </p:nvSpPr>
        <p:spPr>
          <a:xfrm>
            <a:off x="60960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98" name="object 198"/>
          <p:cNvSpPr txBox="1"/>
          <p:nvPr/>
        </p:nvSpPr>
        <p:spPr>
          <a:xfrm>
            <a:off x="64008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99" name="object 199"/>
          <p:cNvSpPr txBox="1"/>
          <p:nvPr/>
        </p:nvSpPr>
        <p:spPr>
          <a:xfrm>
            <a:off x="67056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00" name="object 200"/>
          <p:cNvSpPr txBox="1"/>
          <p:nvPr/>
        </p:nvSpPr>
        <p:spPr>
          <a:xfrm>
            <a:off x="70104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01" name="object 201"/>
          <p:cNvSpPr txBox="1"/>
          <p:nvPr/>
        </p:nvSpPr>
        <p:spPr>
          <a:xfrm>
            <a:off x="73152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02" name="object 202"/>
          <p:cNvSpPr txBox="1"/>
          <p:nvPr/>
        </p:nvSpPr>
        <p:spPr>
          <a:xfrm>
            <a:off x="76200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03" name="object 203"/>
          <p:cNvSpPr txBox="1"/>
          <p:nvPr/>
        </p:nvSpPr>
        <p:spPr>
          <a:xfrm>
            <a:off x="79248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04" name="object 204"/>
          <p:cNvSpPr txBox="1"/>
          <p:nvPr/>
        </p:nvSpPr>
        <p:spPr>
          <a:xfrm>
            <a:off x="82296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05" name="object 205"/>
          <p:cNvSpPr txBox="1"/>
          <p:nvPr/>
        </p:nvSpPr>
        <p:spPr>
          <a:xfrm>
            <a:off x="85344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06" name="object 206"/>
          <p:cNvSpPr txBox="1"/>
          <p:nvPr/>
        </p:nvSpPr>
        <p:spPr>
          <a:xfrm>
            <a:off x="88392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07" name="object 207"/>
          <p:cNvSpPr txBox="1"/>
          <p:nvPr/>
        </p:nvSpPr>
        <p:spPr>
          <a:xfrm>
            <a:off x="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08" name="object 208"/>
          <p:cNvSpPr txBox="1"/>
          <p:nvPr/>
        </p:nvSpPr>
        <p:spPr>
          <a:xfrm>
            <a:off x="3048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09" name="object 209"/>
          <p:cNvSpPr txBox="1"/>
          <p:nvPr/>
        </p:nvSpPr>
        <p:spPr>
          <a:xfrm>
            <a:off x="6096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10" name="object 210"/>
          <p:cNvSpPr txBox="1"/>
          <p:nvPr/>
        </p:nvSpPr>
        <p:spPr>
          <a:xfrm>
            <a:off x="9144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11" name="object 211"/>
          <p:cNvSpPr txBox="1"/>
          <p:nvPr/>
        </p:nvSpPr>
        <p:spPr>
          <a:xfrm>
            <a:off x="12192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12" name="object 212"/>
          <p:cNvSpPr txBox="1"/>
          <p:nvPr/>
        </p:nvSpPr>
        <p:spPr>
          <a:xfrm>
            <a:off x="15240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13" name="object 213"/>
          <p:cNvSpPr txBox="1"/>
          <p:nvPr/>
        </p:nvSpPr>
        <p:spPr>
          <a:xfrm>
            <a:off x="18288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14" name="object 214"/>
          <p:cNvSpPr txBox="1"/>
          <p:nvPr/>
        </p:nvSpPr>
        <p:spPr>
          <a:xfrm>
            <a:off x="21336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15" name="object 215"/>
          <p:cNvSpPr txBox="1"/>
          <p:nvPr/>
        </p:nvSpPr>
        <p:spPr>
          <a:xfrm>
            <a:off x="24384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16" name="object 216"/>
          <p:cNvSpPr txBox="1"/>
          <p:nvPr/>
        </p:nvSpPr>
        <p:spPr>
          <a:xfrm>
            <a:off x="27432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17" name="object 217"/>
          <p:cNvSpPr txBox="1"/>
          <p:nvPr/>
        </p:nvSpPr>
        <p:spPr>
          <a:xfrm>
            <a:off x="30480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18" name="object 218"/>
          <p:cNvSpPr txBox="1"/>
          <p:nvPr/>
        </p:nvSpPr>
        <p:spPr>
          <a:xfrm>
            <a:off x="33528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19" name="object 219"/>
          <p:cNvSpPr txBox="1"/>
          <p:nvPr/>
        </p:nvSpPr>
        <p:spPr>
          <a:xfrm>
            <a:off x="36576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20" name="object 220"/>
          <p:cNvSpPr txBox="1"/>
          <p:nvPr/>
        </p:nvSpPr>
        <p:spPr>
          <a:xfrm>
            <a:off x="39624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21" name="object 221"/>
          <p:cNvSpPr txBox="1"/>
          <p:nvPr/>
        </p:nvSpPr>
        <p:spPr>
          <a:xfrm>
            <a:off x="42672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22" name="object 222"/>
          <p:cNvSpPr txBox="1"/>
          <p:nvPr/>
        </p:nvSpPr>
        <p:spPr>
          <a:xfrm>
            <a:off x="45720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23" name="object 223"/>
          <p:cNvSpPr txBox="1"/>
          <p:nvPr/>
        </p:nvSpPr>
        <p:spPr>
          <a:xfrm>
            <a:off x="48768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24" name="object 224"/>
          <p:cNvSpPr txBox="1"/>
          <p:nvPr/>
        </p:nvSpPr>
        <p:spPr>
          <a:xfrm>
            <a:off x="51816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25" name="object 225"/>
          <p:cNvSpPr txBox="1"/>
          <p:nvPr/>
        </p:nvSpPr>
        <p:spPr>
          <a:xfrm>
            <a:off x="54864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26" name="object 226"/>
          <p:cNvSpPr txBox="1"/>
          <p:nvPr/>
        </p:nvSpPr>
        <p:spPr>
          <a:xfrm>
            <a:off x="57912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27" name="object 227"/>
          <p:cNvSpPr txBox="1"/>
          <p:nvPr/>
        </p:nvSpPr>
        <p:spPr>
          <a:xfrm>
            <a:off x="60960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28" name="object 228"/>
          <p:cNvSpPr txBox="1"/>
          <p:nvPr/>
        </p:nvSpPr>
        <p:spPr>
          <a:xfrm>
            <a:off x="64008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29" name="object 229"/>
          <p:cNvSpPr txBox="1"/>
          <p:nvPr/>
        </p:nvSpPr>
        <p:spPr>
          <a:xfrm>
            <a:off x="67056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30" name="object 230"/>
          <p:cNvSpPr txBox="1"/>
          <p:nvPr/>
        </p:nvSpPr>
        <p:spPr>
          <a:xfrm>
            <a:off x="70104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31" name="object 231"/>
          <p:cNvSpPr txBox="1"/>
          <p:nvPr/>
        </p:nvSpPr>
        <p:spPr>
          <a:xfrm>
            <a:off x="73152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32" name="object 232"/>
          <p:cNvSpPr txBox="1"/>
          <p:nvPr/>
        </p:nvSpPr>
        <p:spPr>
          <a:xfrm>
            <a:off x="76200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33" name="object 233"/>
          <p:cNvSpPr txBox="1"/>
          <p:nvPr/>
        </p:nvSpPr>
        <p:spPr>
          <a:xfrm>
            <a:off x="79248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34" name="object 234"/>
          <p:cNvSpPr txBox="1"/>
          <p:nvPr/>
        </p:nvSpPr>
        <p:spPr>
          <a:xfrm>
            <a:off x="82296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35" name="object 235"/>
          <p:cNvSpPr txBox="1"/>
          <p:nvPr/>
        </p:nvSpPr>
        <p:spPr>
          <a:xfrm>
            <a:off x="85344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36" name="object 236"/>
          <p:cNvSpPr txBox="1"/>
          <p:nvPr/>
        </p:nvSpPr>
        <p:spPr>
          <a:xfrm>
            <a:off x="88392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37" name="object 237"/>
          <p:cNvSpPr txBox="1"/>
          <p:nvPr/>
        </p:nvSpPr>
        <p:spPr>
          <a:xfrm>
            <a:off x="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38" name="object 238"/>
          <p:cNvSpPr txBox="1"/>
          <p:nvPr/>
        </p:nvSpPr>
        <p:spPr>
          <a:xfrm>
            <a:off x="3048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39" name="object 239"/>
          <p:cNvSpPr txBox="1"/>
          <p:nvPr/>
        </p:nvSpPr>
        <p:spPr>
          <a:xfrm>
            <a:off x="6096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40" name="object 240"/>
          <p:cNvSpPr txBox="1"/>
          <p:nvPr/>
        </p:nvSpPr>
        <p:spPr>
          <a:xfrm>
            <a:off x="9144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41" name="object 241"/>
          <p:cNvSpPr txBox="1"/>
          <p:nvPr/>
        </p:nvSpPr>
        <p:spPr>
          <a:xfrm>
            <a:off x="12192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42" name="object 242"/>
          <p:cNvSpPr txBox="1"/>
          <p:nvPr/>
        </p:nvSpPr>
        <p:spPr>
          <a:xfrm>
            <a:off x="15240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43" name="object 243"/>
          <p:cNvSpPr txBox="1"/>
          <p:nvPr/>
        </p:nvSpPr>
        <p:spPr>
          <a:xfrm>
            <a:off x="18288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44" name="object 244"/>
          <p:cNvSpPr txBox="1"/>
          <p:nvPr/>
        </p:nvSpPr>
        <p:spPr>
          <a:xfrm>
            <a:off x="21336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45" name="object 245"/>
          <p:cNvSpPr txBox="1"/>
          <p:nvPr/>
        </p:nvSpPr>
        <p:spPr>
          <a:xfrm>
            <a:off x="24384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46" name="object 246"/>
          <p:cNvSpPr txBox="1"/>
          <p:nvPr/>
        </p:nvSpPr>
        <p:spPr>
          <a:xfrm>
            <a:off x="27432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47" name="object 247"/>
          <p:cNvSpPr txBox="1"/>
          <p:nvPr/>
        </p:nvSpPr>
        <p:spPr>
          <a:xfrm>
            <a:off x="30480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48" name="object 248"/>
          <p:cNvSpPr txBox="1"/>
          <p:nvPr/>
        </p:nvSpPr>
        <p:spPr>
          <a:xfrm>
            <a:off x="33528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49" name="object 249"/>
          <p:cNvSpPr txBox="1"/>
          <p:nvPr/>
        </p:nvSpPr>
        <p:spPr>
          <a:xfrm>
            <a:off x="36576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50" name="object 250"/>
          <p:cNvSpPr txBox="1"/>
          <p:nvPr/>
        </p:nvSpPr>
        <p:spPr>
          <a:xfrm>
            <a:off x="39624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51" name="object 251"/>
          <p:cNvSpPr txBox="1"/>
          <p:nvPr/>
        </p:nvSpPr>
        <p:spPr>
          <a:xfrm>
            <a:off x="42672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52" name="object 252"/>
          <p:cNvSpPr txBox="1"/>
          <p:nvPr/>
        </p:nvSpPr>
        <p:spPr>
          <a:xfrm>
            <a:off x="45720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53" name="object 253"/>
          <p:cNvSpPr txBox="1"/>
          <p:nvPr/>
        </p:nvSpPr>
        <p:spPr>
          <a:xfrm>
            <a:off x="48768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54" name="object 254"/>
          <p:cNvSpPr txBox="1"/>
          <p:nvPr/>
        </p:nvSpPr>
        <p:spPr>
          <a:xfrm>
            <a:off x="51816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55" name="object 255"/>
          <p:cNvSpPr txBox="1"/>
          <p:nvPr/>
        </p:nvSpPr>
        <p:spPr>
          <a:xfrm>
            <a:off x="54864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56" name="object 256"/>
          <p:cNvSpPr txBox="1"/>
          <p:nvPr/>
        </p:nvSpPr>
        <p:spPr>
          <a:xfrm>
            <a:off x="57912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57" name="object 257"/>
          <p:cNvSpPr txBox="1"/>
          <p:nvPr/>
        </p:nvSpPr>
        <p:spPr>
          <a:xfrm>
            <a:off x="60960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58" name="object 258"/>
          <p:cNvSpPr txBox="1"/>
          <p:nvPr/>
        </p:nvSpPr>
        <p:spPr>
          <a:xfrm>
            <a:off x="64008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59" name="object 259"/>
          <p:cNvSpPr txBox="1"/>
          <p:nvPr/>
        </p:nvSpPr>
        <p:spPr>
          <a:xfrm>
            <a:off x="67056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60" name="object 260"/>
          <p:cNvSpPr txBox="1"/>
          <p:nvPr/>
        </p:nvSpPr>
        <p:spPr>
          <a:xfrm>
            <a:off x="70104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61" name="object 261"/>
          <p:cNvSpPr txBox="1"/>
          <p:nvPr/>
        </p:nvSpPr>
        <p:spPr>
          <a:xfrm>
            <a:off x="73152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62" name="object 262"/>
          <p:cNvSpPr txBox="1"/>
          <p:nvPr/>
        </p:nvSpPr>
        <p:spPr>
          <a:xfrm>
            <a:off x="76200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63" name="object 263"/>
          <p:cNvSpPr txBox="1"/>
          <p:nvPr/>
        </p:nvSpPr>
        <p:spPr>
          <a:xfrm>
            <a:off x="79248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64" name="object 264"/>
          <p:cNvSpPr txBox="1"/>
          <p:nvPr/>
        </p:nvSpPr>
        <p:spPr>
          <a:xfrm>
            <a:off x="82296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65" name="object 265"/>
          <p:cNvSpPr txBox="1"/>
          <p:nvPr/>
        </p:nvSpPr>
        <p:spPr>
          <a:xfrm>
            <a:off x="85344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66" name="object 266"/>
          <p:cNvSpPr txBox="1"/>
          <p:nvPr/>
        </p:nvSpPr>
        <p:spPr>
          <a:xfrm>
            <a:off x="88392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67" name="object 267"/>
          <p:cNvSpPr txBox="1"/>
          <p:nvPr/>
        </p:nvSpPr>
        <p:spPr>
          <a:xfrm>
            <a:off x="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68" name="object 268"/>
          <p:cNvSpPr txBox="1"/>
          <p:nvPr/>
        </p:nvSpPr>
        <p:spPr>
          <a:xfrm>
            <a:off x="3048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69" name="object 269"/>
          <p:cNvSpPr txBox="1"/>
          <p:nvPr/>
        </p:nvSpPr>
        <p:spPr>
          <a:xfrm>
            <a:off x="6096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70" name="object 270"/>
          <p:cNvSpPr txBox="1"/>
          <p:nvPr/>
        </p:nvSpPr>
        <p:spPr>
          <a:xfrm>
            <a:off x="9144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71" name="object 271"/>
          <p:cNvSpPr txBox="1"/>
          <p:nvPr/>
        </p:nvSpPr>
        <p:spPr>
          <a:xfrm>
            <a:off x="12192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72" name="object 272"/>
          <p:cNvSpPr txBox="1"/>
          <p:nvPr/>
        </p:nvSpPr>
        <p:spPr>
          <a:xfrm>
            <a:off x="15240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73" name="object 273"/>
          <p:cNvSpPr txBox="1"/>
          <p:nvPr/>
        </p:nvSpPr>
        <p:spPr>
          <a:xfrm>
            <a:off x="18288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74" name="object 274"/>
          <p:cNvSpPr txBox="1"/>
          <p:nvPr/>
        </p:nvSpPr>
        <p:spPr>
          <a:xfrm>
            <a:off x="21336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75" name="object 275"/>
          <p:cNvSpPr txBox="1"/>
          <p:nvPr/>
        </p:nvSpPr>
        <p:spPr>
          <a:xfrm>
            <a:off x="24384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76" name="object 276"/>
          <p:cNvSpPr txBox="1"/>
          <p:nvPr/>
        </p:nvSpPr>
        <p:spPr>
          <a:xfrm>
            <a:off x="27432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77" name="object 277"/>
          <p:cNvSpPr txBox="1"/>
          <p:nvPr/>
        </p:nvSpPr>
        <p:spPr>
          <a:xfrm>
            <a:off x="30480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78" name="object 278"/>
          <p:cNvSpPr txBox="1"/>
          <p:nvPr/>
        </p:nvSpPr>
        <p:spPr>
          <a:xfrm>
            <a:off x="33528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79" name="object 279"/>
          <p:cNvSpPr txBox="1"/>
          <p:nvPr/>
        </p:nvSpPr>
        <p:spPr>
          <a:xfrm>
            <a:off x="36576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80" name="object 280"/>
          <p:cNvSpPr txBox="1"/>
          <p:nvPr/>
        </p:nvSpPr>
        <p:spPr>
          <a:xfrm>
            <a:off x="39624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81" name="object 281"/>
          <p:cNvSpPr txBox="1"/>
          <p:nvPr/>
        </p:nvSpPr>
        <p:spPr>
          <a:xfrm>
            <a:off x="42672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82" name="object 282"/>
          <p:cNvSpPr txBox="1"/>
          <p:nvPr/>
        </p:nvSpPr>
        <p:spPr>
          <a:xfrm>
            <a:off x="45720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83" name="object 283"/>
          <p:cNvSpPr txBox="1"/>
          <p:nvPr/>
        </p:nvSpPr>
        <p:spPr>
          <a:xfrm>
            <a:off x="48768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84" name="object 284"/>
          <p:cNvSpPr txBox="1"/>
          <p:nvPr/>
        </p:nvSpPr>
        <p:spPr>
          <a:xfrm>
            <a:off x="51816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85" name="object 285"/>
          <p:cNvSpPr txBox="1"/>
          <p:nvPr/>
        </p:nvSpPr>
        <p:spPr>
          <a:xfrm>
            <a:off x="54864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86" name="object 286"/>
          <p:cNvSpPr txBox="1"/>
          <p:nvPr/>
        </p:nvSpPr>
        <p:spPr>
          <a:xfrm>
            <a:off x="57912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87" name="object 287"/>
          <p:cNvSpPr txBox="1"/>
          <p:nvPr/>
        </p:nvSpPr>
        <p:spPr>
          <a:xfrm>
            <a:off x="60960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88" name="object 288"/>
          <p:cNvSpPr txBox="1"/>
          <p:nvPr/>
        </p:nvSpPr>
        <p:spPr>
          <a:xfrm>
            <a:off x="64008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89" name="object 289"/>
          <p:cNvSpPr txBox="1"/>
          <p:nvPr/>
        </p:nvSpPr>
        <p:spPr>
          <a:xfrm>
            <a:off x="67056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90" name="object 290"/>
          <p:cNvSpPr txBox="1"/>
          <p:nvPr/>
        </p:nvSpPr>
        <p:spPr>
          <a:xfrm>
            <a:off x="70104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91" name="object 291"/>
          <p:cNvSpPr txBox="1"/>
          <p:nvPr/>
        </p:nvSpPr>
        <p:spPr>
          <a:xfrm>
            <a:off x="73152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92" name="object 292"/>
          <p:cNvSpPr txBox="1"/>
          <p:nvPr/>
        </p:nvSpPr>
        <p:spPr>
          <a:xfrm>
            <a:off x="76200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93" name="object 293"/>
          <p:cNvSpPr txBox="1"/>
          <p:nvPr/>
        </p:nvSpPr>
        <p:spPr>
          <a:xfrm>
            <a:off x="79248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94" name="object 294"/>
          <p:cNvSpPr txBox="1"/>
          <p:nvPr/>
        </p:nvSpPr>
        <p:spPr>
          <a:xfrm>
            <a:off x="82296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95" name="object 295"/>
          <p:cNvSpPr txBox="1"/>
          <p:nvPr/>
        </p:nvSpPr>
        <p:spPr>
          <a:xfrm>
            <a:off x="85344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96" name="object 296"/>
          <p:cNvSpPr txBox="1"/>
          <p:nvPr/>
        </p:nvSpPr>
        <p:spPr>
          <a:xfrm>
            <a:off x="88392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97" name="object 297"/>
          <p:cNvSpPr txBox="1"/>
          <p:nvPr/>
        </p:nvSpPr>
        <p:spPr>
          <a:xfrm>
            <a:off x="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98" name="object 298"/>
          <p:cNvSpPr txBox="1"/>
          <p:nvPr/>
        </p:nvSpPr>
        <p:spPr>
          <a:xfrm>
            <a:off x="3048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99" name="object 299"/>
          <p:cNvSpPr txBox="1"/>
          <p:nvPr/>
        </p:nvSpPr>
        <p:spPr>
          <a:xfrm>
            <a:off x="6096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00" name="object 300"/>
          <p:cNvSpPr txBox="1"/>
          <p:nvPr/>
        </p:nvSpPr>
        <p:spPr>
          <a:xfrm>
            <a:off x="9144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01" name="object 301"/>
          <p:cNvSpPr txBox="1"/>
          <p:nvPr/>
        </p:nvSpPr>
        <p:spPr>
          <a:xfrm>
            <a:off x="12192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02" name="object 302"/>
          <p:cNvSpPr txBox="1"/>
          <p:nvPr/>
        </p:nvSpPr>
        <p:spPr>
          <a:xfrm>
            <a:off x="15240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03" name="object 303"/>
          <p:cNvSpPr txBox="1"/>
          <p:nvPr/>
        </p:nvSpPr>
        <p:spPr>
          <a:xfrm>
            <a:off x="18288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04" name="object 304"/>
          <p:cNvSpPr txBox="1"/>
          <p:nvPr/>
        </p:nvSpPr>
        <p:spPr>
          <a:xfrm>
            <a:off x="21336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05" name="object 305"/>
          <p:cNvSpPr txBox="1"/>
          <p:nvPr/>
        </p:nvSpPr>
        <p:spPr>
          <a:xfrm>
            <a:off x="24384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06" name="object 306"/>
          <p:cNvSpPr txBox="1"/>
          <p:nvPr/>
        </p:nvSpPr>
        <p:spPr>
          <a:xfrm>
            <a:off x="27432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07" name="object 307"/>
          <p:cNvSpPr txBox="1"/>
          <p:nvPr/>
        </p:nvSpPr>
        <p:spPr>
          <a:xfrm>
            <a:off x="30480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08" name="object 308"/>
          <p:cNvSpPr txBox="1"/>
          <p:nvPr/>
        </p:nvSpPr>
        <p:spPr>
          <a:xfrm>
            <a:off x="33528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09" name="object 309"/>
          <p:cNvSpPr txBox="1"/>
          <p:nvPr/>
        </p:nvSpPr>
        <p:spPr>
          <a:xfrm>
            <a:off x="36576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10" name="object 310"/>
          <p:cNvSpPr txBox="1"/>
          <p:nvPr/>
        </p:nvSpPr>
        <p:spPr>
          <a:xfrm>
            <a:off x="3962400" y="21336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547">
              <a:lnSpc>
                <a:spcPts val="2150"/>
              </a:lnSpc>
              <a:spcBef>
                <a:spcPts val="107"/>
              </a:spcBef>
            </a:pPr>
            <a:r>
              <a:rPr sz="4800" spc="0" baseline="4529" dirty="0" smtClean="0">
                <a:latin typeface="Arial"/>
                <a:cs typeface="Arial"/>
              </a:rPr>
              <a:t>e</a:t>
            </a:r>
            <a:endParaRPr sz="3200">
              <a:latin typeface="Arial"/>
              <a:cs typeface="Arial"/>
            </a:endParaRPr>
          </a:p>
        </p:txBody>
      </p:sp>
      <p:sp>
        <p:nvSpPr>
          <p:cNvPr id="311" name="object 311"/>
          <p:cNvSpPr txBox="1"/>
          <p:nvPr/>
        </p:nvSpPr>
        <p:spPr>
          <a:xfrm>
            <a:off x="42672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12" name="object 312"/>
          <p:cNvSpPr txBox="1"/>
          <p:nvPr/>
        </p:nvSpPr>
        <p:spPr>
          <a:xfrm>
            <a:off x="45720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13" name="object 313"/>
          <p:cNvSpPr txBox="1"/>
          <p:nvPr/>
        </p:nvSpPr>
        <p:spPr>
          <a:xfrm>
            <a:off x="48768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14" name="object 314"/>
          <p:cNvSpPr txBox="1"/>
          <p:nvPr/>
        </p:nvSpPr>
        <p:spPr>
          <a:xfrm>
            <a:off x="51816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15" name="object 315"/>
          <p:cNvSpPr txBox="1"/>
          <p:nvPr/>
        </p:nvSpPr>
        <p:spPr>
          <a:xfrm>
            <a:off x="54864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16" name="object 316"/>
          <p:cNvSpPr txBox="1"/>
          <p:nvPr/>
        </p:nvSpPr>
        <p:spPr>
          <a:xfrm>
            <a:off x="57912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17" name="object 317"/>
          <p:cNvSpPr txBox="1"/>
          <p:nvPr/>
        </p:nvSpPr>
        <p:spPr>
          <a:xfrm>
            <a:off x="60960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18" name="object 318"/>
          <p:cNvSpPr txBox="1"/>
          <p:nvPr/>
        </p:nvSpPr>
        <p:spPr>
          <a:xfrm>
            <a:off x="64008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19" name="object 319"/>
          <p:cNvSpPr txBox="1"/>
          <p:nvPr/>
        </p:nvSpPr>
        <p:spPr>
          <a:xfrm>
            <a:off x="67056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20" name="object 320"/>
          <p:cNvSpPr txBox="1"/>
          <p:nvPr/>
        </p:nvSpPr>
        <p:spPr>
          <a:xfrm>
            <a:off x="70104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21" name="object 321"/>
          <p:cNvSpPr txBox="1"/>
          <p:nvPr/>
        </p:nvSpPr>
        <p:spPr>
          <a:xfrm>
            <a:off x="73152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22" name="object 322"/>
          <p:cNvSpPr txBox="1"/>
          <p:nvPr/>
        </p:nvSpPr>
        <p:spPr>
          <a:xfrm>
            <a:off x="76200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23" name="object 323"/>
          <p:cNvSpPr txBox="1"/>
          <p:nvPr/>
        </p:nvSpPr>
        <p:spPr>
          <a:xfrm>
            <a:off x="79248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24" name="object 324"/>
          <p:cNvSpPr txBox="1"/>
          <p:nvPr/>
        </p:nvSpPr>
        <p:spPr>
          <a:xfrm>
            <a:off x="82296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25" name="object 325"/>
          <p:cNvSpPr txBox="1"/>
          <p:nvPr/>
        </p:nvSpPr>
        <p:spPr>
          <a:xfrm>
            <a:off x="85344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26" name="object 326"/>
          <p:cNvSpPr txBox="1"/>
          <p:nvPr/>
        </p:nvSpPr>
        <p:spPr>
          <a:xfrm>
            <a:off x="88392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27" name="object 327"/>
          <p:cNvSpPr txBox="1"/>
          <p:nvPr/>
        </p:nvSpPr>
        <p:spPr>
          <a:xfrm>
            <a:off x="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28" name="object 328"/>
          <p:cNvSpPr txBox="1"/>
          <p:nvPr/>
        </p:nvSpPr>
        <p:spPr>
          <a:xfrm>
            <a:off x="3048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29" name="object 329"/>
          <p:cNvSpPr txBox="1"/>
          <p:nvPr/>
        </p:nvSpPr>
        <p:spPr>
          <a:xfrm>
            <a:off x="6096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30" name="object 330"/>
          <p:cNvSpPr txBox="1"/>
          <p:nvPr/>
        </p:nvSpPr>
        <p:spPr>
          <a:xfrm>
            <a:off x="9144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31" name="object 331"/>
          <p:cNvSpPr txBox="1"/>
          <p:nvPr/>
        </p:nvSpPr>
        <p:spPr>
          <a:xfrm>
            <a:off x="12192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32" name="object 332"/>
          <p:cNvSpPr txBox="1"/>
          <p:nvPr/>
        </p:nvSpPr>
        <p:spPr>
          <a:xfrm>
            <a:off x="15240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33" name="object 333"/>
          <p:cNvSpPr txBox="1"/>
          <p:nvPr/>
        </p:nvSpPr>
        <p:spPr>
          <a:xfrm>
            <a:off x="18288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34" name="object 334"/>
          <p:cNvSpPr txBox="1"/>
          <p:nvPr/>
        </p:nvSpPr>
        <p:spPr>
          <a:xfrm>
            <a:off x="21336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35" name="object 335"/>
          <p:cNvSpPr txBox="1"/>
          <p:nvPr/>
        </p:nvSpPr>
        <p:spPr>
          <a:xfrm>
            <a:off x="24384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36" name="object 336"/>
          <p:cNvSpPr txBox="1"/>
          <p:nvPr/>
        </p:nvSpPr>
        <p:spPr>
          <a:xfrm>
            <a:off x="27432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37" name="object 337"/>
          <p:cNvSpPr txBox="1"/>
          <p:nvPr/>
        </p:nvSpPr>
        <p:spPr>
          <a:xfrm>
            <a:off x="30480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38" name="object 338"/>
          <p:cNvSpPr txBox="1"/>
          <p:nvPr/>
        </p:nvSpPr>
        <p:spPr>
          <a:xfrm>
            <a:off x="33528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39" name="object 339"/>
          <p:cNvSpPr txBox="1"/>
          <p:nvPr/>
        </p:nvSpPr>
        <p:spPr>
          <a:xfrm>
            <a:off x="36576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40" name="object 340"/>
          <p:cNvSpPr txBox="1"/>
          <p:nvPr/>
        </p:nvSpPr>
        <p:spPr>
          <a:xfrm>
            <a:off x="39624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41" name="object 341"/>
          <p:cNvSpPr txBox="1"/>
          <p:nvPr/>
        </p:nvSpPr>
        <p:spPr>
          <a:xfrm>
            <a:off x="42672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42" name="object 342"/>
          <p:cNvSpPr txBox="1"/>
          <p:nvPr/>
        </p:nvSpPr>
        <p:spPr>
          <a:xfrm>
            <a:off x="45720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43" name="object 343"/>
          <p:cNvSpPr txBox="1"/>
          <p:nvPr/>
        </p:nvSpPr>
        <p:spPr>
          <a:xfrm>
            <a:off x="48768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44" name="object 344"/>
          <p:cNvSpPr txBox="1"/>
          <p:nvPr/>
        </p:nvSpPr>
        <p:spPr>
          <a:xfrm>
            <a:off x="51816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45" name="object 345"/>
          <p:cNvSpPr txBox="1"/>
          <p:nvPr/>
        </p:nvSpPr>
        <p:spPr>
          <a:xfrm>
            <a:off x="54864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46" name="object 346"/>
          <p:cNvSpPr txBox="1"/>
          <p:nvPr/>
        </p:nvSpPr>
        <p:spPr>
          <a:xfrm>
            <a:off x="57912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47" name="object 347"/>
          <p:cNvSpPr txBox="1"/>
          <p:nvPr/>
        </p:nvSpPr>
        <p:spPr>
          <a:xfrm>
            <a:off x="60960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48" name="object 348"/>
          <p:cNvSpPr txBox="1"/>
          <p:nvPr/>
        </p:nvSpPr>
        <p:spPr>
          <a:xfrm>
            <a:off x="64008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49" name="object 349"/>
          <p:cNvSpPr txBox="1"/>
          <p:nvPr/>
        </p:nvSpPr>
        <p:spPr>
          <a:xfrm>
            <a:off x="67056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50" name="object 350"/>
          <p:cNvSpPr txBox="1"/>
          <p:nvPr/>
        </p:nvSpPr>
        <p:spPr>
          <a:xfrm>
            <a:off x="70104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51" name="object 351"/>
          <p:cNvSpPr txBox="1"/>
          <p:nvPr/>
        </p:nvSpPr>
        <p:spPr>
          <a:xfrm>
            <a:off x="73152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52" name="object 352"/>
          <p:cNvSpPr txBox="1"/>
          <p:nvPr/>
        </p:nvSpPr>
        <p:spPr>
          <a:xfrm>
            <a:off x="76200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53" name="object 353"/>
          <p:cNvSpPr txBox="1"/>
          <p:nvPr/>
        </p:nvSpPr>
        <p:spPr>
          <a:xfrm>
            <a:off x="79248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54" name="object 354"/>
          <p:cNvSpPr txBox="1"/>
          <p:nvPr/>
        </p:nvSpPr>
        <p:spPr>
          <a:xfrm>
            <a:off x="82296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55" name="object 355"/>
          <p:cNvSpPr txBox="1"/>
          <p:nvPr/>
        </p:nvSpPr>
        <p:spPr>
          <a:xfrm>
            <a:off x="85344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56" name="object 356"/>
          <p:cNvSpPr txBox="1"/>
          <p:nvPr/>
        </p:nvSpPr>
        <p:spPr>
          <a:xfrm>
            <a:off x="88392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57" name="object 357"/>
          <p:cNvSpPr txBox="1"/>
          <p:nvPr/>
        </p:nvSpPr>
        <p:spPr>
          <a:xfrm>
            <a:off x="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58" name="object 358"/>
          <p:cNvSpPr txBox="1"/>
          <p:nvPr/>
        </p:nvSpPr>
        <p:spPr>
          <a:xfrm>
            <a:off x="3048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59" name="object 359"/>
          <p:cNvSpPr txBox="1"/>
          <p:nvPr/>
        </p:nvSpPr>
        <p:spPr>
          <a:xfrm>
            <a:off x="6096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60" name="object 360"/>
          <p:cNvSpPr txBox="1"/>
          <p:nvPr/>
        </p:nvSpPr>
        <p:spPr>
          <a:xfrm>
            <a:off x="9144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61" name="object 361"/>
          <p:cNvSpPr txBox="1"/>
          <p:nvPr/>
        </p:nvSpPr>
        <p:spPr>
          <a:xfrm>
            <a:off x="12192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62" name="object 362"/>
          <p:cNvSpPr txBox="1"/>
          <p:nvPr/>
        </p:nvSpPr>
        <p:spPr>
          <a:xfrm>
            <a:off x="15240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63" name="object 363"/>
          <p:cNvSpPr txBox="1"/>
          <p:nvPr/>
        </p:nvSpPr>
        <p:spPr>
          <a:xfrm>
            <a:off x="18288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64" name="object 364"/>
          <p:cNvSpPr txBox="1"/>
          <p:nvPr/>
        </p:nvSpPr>
        <p:spPr>
          <a:xfrm>
            <a:off x="21336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65" name="object 365"/>
          <p:cNvSpPr txBox="1"/>
          <p:nvPr/>
        </p:nvSpPr>
        <p:spPr>
          <a:xfrm>
            <a:off x="24384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66" name="object 366"/>
          <p:cNvSpPr txBox="1"/>
          <p:nvPr/>
        </p:nvSpPr>
        <p:spPr>
          <a:xfrm>
            <a:off x="27432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67" name="object 367"/>
          <p:cNvSpPr txBox="1"/>
          <p:nvPr/>
        </p:nvSpPr>
        <p:spPr>
          <a:xfrm>
            <a:off x="30480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68" name="object 368"/>
          <p:cNvSpPr txBox="1"/>
          <p:nvPr/>
        </p:nvSpPr>
        <p:spPr>
          <a:xfrm>
            <a:off x="33528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69" name="object 369"/>
          <p:cNvSpPr txBox="1"/>
          <p:nvPr/>
        </p:nvSpPr>
        <p:spPr>
          <a:xfrm>
            <a:off x="36576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70" name="object 370"/>
          <p:cNvSpPr txBox="1"/>
          <p:nvPr/>
        </p:nvSpPr>
        <p:spPr>
          <a:xfrm>
            <a:off x="39624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71" name="object 371"/>
          <p:cNvSpPr txBox="1"/>
          <p:nvPr/>
        </p:nvSpPr>
        <p:spPr>
          <a:xfrm>
            <a:off x="42672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72" name="object 372"/>
          <p:cNvSpPr txBox="1"/>
          <p:nvPr/>
        </p:nvSpPr>
        <p:spPr>
          <a:xfrm>
            <a:off x="45720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73" name="object 373"/>
          <p:cNvSpPr txBox="1"/>
          <p:nvPr/>
        </p:nvSpPr>
        <p:spPr>
          <a:xfrm>
            <a:off x="48768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74" name="object 374"/>
          <p:cNvSpPr txBox="1"/>
          <p:nvPr/>
        </p:nvSpPr>
        <p:spPr>
          <a:xfrm>
            <a:off x="51816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75" name="object 375"/>
          <p:cNvSpPr txBox="1"/>
          <p:nvPr/>
        </p:nvSpPr>
        <p:spPr>
          <a:xfrm>
            <a:off x="54864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76" name="object 376"/>
          <p:cNvSpPr txBox="1"/>
          <p:nvPr/>
        </p:nvSpPr>
        <p:spPr>
          <a:xfrm>
            <a:off x="57912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77" name="object 377"/>
          <p:cNvSpPr txBox="1"/>
          <p:nvPr/>
        </p:nvSpPr>
        <p:spPr>
          <a:xfrm>
            <a:off x="60960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78" name="object 378"/>
          <p:cNvSpPr txBox="1"/>
          <p:nvPr/>
        </p:nvSpPr>
        <p:spPr>
          <a:xfrm>
            <a:off x="64008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79" name="object 379"/>
          <p:cNvSpPr txBox="1"/>
          <p:nvPr/>
        </p:nvSpPr>
        <p:spPr>
          <a:xfrm>
            <a:off x="67056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80" name="object 380"/>
          <p:cNvSpPr txBox="1"/>
          <p:nvPr/>
        </p:nvSpPr>
        <p:spPr>
          <a:xfrm>
            <a:off x="70104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81" name="object 381"/>
          <p:cNvSpPr txBox="1"/>
          <p:nvPr/>
        </p:nvSpPr>
        <p:spPr>
          <a:xfrm>
            <a:off x="73152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82" name="object 382"/>
          <p:cNvSpPr txBox="1"/>
          <p:nvPr/>
        </p:nvSpPr>
        <p:spPr>
          <a:xfrm>
            <a:off x="76200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83" name="object 383"/>
          <p:cNvSpPr txBox="1"/>
          <p:nvPr/>
        </p:nvSpPr>
        <p:spPr>
          <a:xfrm>
            <a:off x="79248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84" name="object 384"/>
          <p:cNvSpPr txBox="1"/>
          <p:nvPr/>
        </p:nvSpPr>
        <p:spPr>
          <a:xfrm>
            <a:off x="82296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85" name="object 385"/>
          <p:cNvSpPr txBox="1"/>
          <p:nvPr/>
        </p:nvSpPr>
        <p:spPr>
          <a:xfrm>
            <a:off x="85344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86" name="object 386"/>
          <p:cNvSpPr txBox="1"/>
          <p:nvPr/>
        </p:nvSpPr>
        <p:spPr>
          <a:xfrm>
            <a:off x="88392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87" name="object 387"/>
          <p:cNvSpPr txBox="1"/>
          <p:nvPr/>
        </p:nvSpPr>
        <p:spPr>
          <a:xfrm>
            <a:off x="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88" name="object 388"/>
          <p:cNvSpPr txBox="1"/>
          <p:nvPr/>
        </p:nvSpPr>
        <p:spPr>
          <a:xfrm>
            <a:off x="3048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89" name="object 389"/>
          <p:cNvSpPr txBox="1"/>
          <p:nvPr/>
        </p:nvSpPr>
        <p:spPr>
          <a:xfrm>
            <a:off x="6096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90" name="object 390"/>
          <p:cNvSpPr txBox="1"/>
          <p:nvPr/>
        </p:nvSpPr>
        <p:spPr>
          <a:xfrm>
            <a:off x="9144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91" name="object 391"/>
          <p:cNvSpPr txBox="1"/>
          <p:nvPr/>
        </p:nvSpPr>
        <p:spPr>
          <a:xfrm>
            <a:off x="12192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92" name="object 392"/>
          <p:cNvSpPr txBox="1"/>
          <p:nvPr/>
        </p:nvSpPr>
        <p:spPr>
          <a:xfrm>
            <a:off x="15240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93" name="object 393"/>
          <p:cNvSpPr txBox="1"/>
          <p:nvPr/>
        </p:nvSpPr>
        <p:spPr>
          <a:xfrm>
            <a:off x="18288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94" name="object 394"/>
          <p:cNvSpPr txBox="1"/>
          <p:nvPr/>
        </p:nvSpPr>
        <p:spPr>
          <a:xfrm>
            <a:off x="21336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95" name="object 395"/>
          <p:cNvSpPr txBox="1"/>
          <p:nvPr/>
        </p:nvSpPr>
        <p:spPr>
          <a:xfrm>
            <a:off x="24384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96" name="object 396"/>
          <p:cNvSpPr txBox="1"/>
          <p:nvPr/>
        </p:nvSpPr>
        <p:spPr>
          <a:xfrm>
            <a:off x="27432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97" name="object 397"/>
          <p:cNvSpPr txBox="1"/>
          <p:nvPr/>
        </p:nvSpPr>
        <p:spPr>
          <a:xfrm>
            <a:off x="30480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98" name="object 398"/>
          <p:cNvSpPr txBox="1"/>
          <p:nvPr/>
        </p:nvSpPr>
        <p:spPr>
          <a:xfrm>
            <a:off x="33528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99" name="object 399"/>
          <p:cNvSpPr txBox="1"/>
          <p:nvPr/>
        </p:nvSpPr>
        <p:spPr>
          <a:xfrm>
            <a:off x="36576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00" name="object 400"/>
          <p:cNvSpPr txBox="1"/>
          <p:nvPr/>
        </p:nvSpPr>
        <p:spPr>
          <a:xfrm>
            <a:off x="39624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01" name="object 401"/>
          <p:cNvSpPr txBox="1"/>
          <p:nvPr/>
        </p:nvSpPr>
        <p:spPr>
          <a:xfrm>
            <a:off x="42672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02" name="object 402"/>
          <p:cNvSpPr txBox="1"/>
          <p:nvPr/>
        </p:nvSpPr>
        <p:spPr>
          <a:xfrm>
            <a:off x="45720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03" name="object 403"/>
          <p:cNvSpPr txBox="1"/>
          <p:nvPr/>
        </p:nvSpPr>
        <p:spPr>
          <a:xfrm>
            <a:off x="48768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04" name="object 404"/>
          <p:cNvSpPr txBox="1"/>
          <p:nvPr/>
        </p:nvSpPr>
        <p:spPr>
          <a:xfrm>
            <a:off x="51816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05" name="object 405"/>
          <p:cNvSpPr txBox="1"/>
          <p:nvPr/>
        </p:nvSpPr>
        <p:spPr>
          <a:xfrm>
            <a:off x="54864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06" name="object 406"/>
          <p:cNvSpPr txBox="1"/>
          <p:nvPr/>
        </p:nvSpPr>
        <p:spPr>
          <a:xfrm>
            <a:off x="57912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07" name="object 407"/>
          <p:cNvSpPr txBox="1"/>
          <p:nvPr/>
        </p:nvSpPr>
        <p:spPr>
          <a:xfrm>
            <a:off x="60960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08" name="object 408"/>
          <p:cNvSpPr txBox="1"/>
          <p:nvPr/>
        </p:nvSpPr>
        <p:spPr>
          <a:xfrm>
            <a:off x="64008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09" name="object 409"/>
          <p:cNvSpPr txBox="1"/>
          <p:nvPr/>
        </p:nvSpPr>
        <p:spPr>
          <a:xfrm>
            <a:off x="67056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10" name="object 410"/>
          <p:cNvSpPr txBox="1"/>
          <p:nvPr/>
        </p:nvSpPr>
        <p:spPr>
          <a:xfrm>
            <a:off x="70104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11" name="object 411"/>
          <p:cNvSpPr txBox="1"/>
          <p:nvPr/>
        </p:nvSpPr>
        <p:spPr>
          <a:xfrm>
            <a:off x="73152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12" name="object 412"/>
          <p:cNvSpPr txBox="1"/>
          <p:nvPr/>
        </p:nvSpPr>
        <p:spPr>
          <a:xfrm>
            <a:off x="7620000" y="30480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3200">
              <a:lnSpc>
                <a:spcPts val="2400"/>
              </a:lnSpc>
              <a:spcBef>
                <a:spcPts val="120"/>
              </a:spcBef>
            </a:pPr>
            <a:r>
              <a:rPr sz="4800" spc="0" baseline="-6341" dirty="0" smtClean="0">
                <a:latin typeface="Arial"/>
                <a:cs typeface="Arial"/>
              </a:rPr>
              <a:t>o</a:t>
            </a:r>
            <a:endParaRPr sz="3200">
              <a:latin typeface="Arial"/>
              <a:cs typeface="Arial"/>
            </a:endParaRPr>
          </a:p>
        </p:txBody>
      </p:sp>
      <p:sp>
        <p:nvSpPr>
          <p:cNvPr id="413" name="object 413"/>
          <p:cNvSpPr txBox="1"/>
          <p:nvPr/>
        </p:nvSpPr>
        <p:spPr>
          <a:xfrm>
            <a:off x="79248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14" name="object 414"/>
          <p:cNvSpPr txBox="1"/>
          <p:nvPr/>
        </p:nvSpPr>
        <p:spPr>
          <a:xfrm>
            <a:off x="82296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15" name="object 415"/>
          <p:cNvSpPr txBox="1"/>
          <p:nvPr/>
        </p:nvSpPr>
        <p:spPr>
          <a:xfrm>
            <a:off x="85344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16" name="object 416"/>
          <p:cNvSpPr txBox="1"/>
          <p:nvPr/>
        </p:nvSpPr>
        <p:spPr>
          <a:xfrm>
            <a:off x="88392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17" name="object 417"/>
          <p:cNvSpPr txBox="1"/>
          <p:nvPr/>
        </p:nvSpPr>
        <p:spPr>
          <a:xfrm>
            <a:off x="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18" name="object 418"/>
          <p:cNvSpPr txBox="1"/>
          <p:nvPr/>
        </p:nvSpPr>
        <p:spPr>
          <a:xfrm>
            <a:off x="3048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19" name="object 419"/>
          <p:cNvSpPr txBox="1"/>
          <p:nvPr/>
        </p:nvSpPr>
        <p:spPr>
          <a:xfrm>
            <a:off x="6096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20" name="object 420"/>
          <p:cNvSpPr txBox="1"/>
          <p:nvPr/>
        </p:nvSpPr>
        <p:spPr>
          <a:xfrm>
            <a:off x="9144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21" name="object 421"/>
          <p:cNvSpPr txBox="1"/>
          <p:nvPr/>
        </p:nvSpPr>
        <p:spPr>
          <a:xfrm>
            <a:off x="12192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22" name="object 422"/>
          <p:cNvSpPr txBox="1"/>
          <p:nvPr/>
        </p:nvSpPr>
        <p:spPr>
          <a:xfrm>
            <a:off x="15240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23" name="object 423"/>
          <p:cNvSpPr txBox="1"/>
          <p:nvPr/>
        </p:nvSpPr>
        <p:spPr>
          <a:xfrm>
            <a:off x="18288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24" name="object 424"/>
          <p:cNvSpPr txBox="1"/>
          <p:nvPr/>
        </p:nvSpPr>
        <p:spPr>
          <a:xfrm>
            <a:off x="21336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25" name="object 425"/>
          <p:cNvSpPr txBox="1"/>
          <p:nvPr/>
        </p:nvSpPr>
        <p:spPr>
          <a:xfrm>
            <a:off x="24384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26" name="object 426"/>
          <p:cNvSpPr txBox="1"/>
          <p:nvPr/>
        </p:nvSpPr>
        <p:spPr>
          <a:xfrm>
            <a:off x="27432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27" name="object 427"/>
          <p:cNvSpPr txBox="1"/>
          <p:nvPr/>
        </p:nvSpPr>
        <p:spPr>
          <a:xfrm>
            <a:off x="30480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28" name="object 428"/>
          <p:cNvSpPr txBox="1"/>
          <p:nvPr/>
        </p:nvSpPr>
        <p:spPr>
          <a:xfrm>
            <a:off x="33528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29" name="object 429"/>
          <p:cNvSpPr txBox="1"/>
          <p:nvPr/>
        </p:nvSpPr>
        <p:spPr>
          <a:xfrm>
            <a:off x="36576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30" name="object 430"/>
          <p:cNvSpPr txBox="1"/>
          <p:nvPr/>
        </p:nvSpPr>
        <p:spPr>
          <a:xfrm>
            <a:off x="39624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31" name="object 431"/>
          <p:cNvSpPr txBox="1"/>
          <p:nvPr/>
        </p:nvSpPr>
        <p:spPr>
          <a:xfrm>
            <a:off x="42672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32" name="object 432"/>
          <p:cNvSpPr txBox="1"/>
          <p:nvPr/>
        </p:nvSpPr>
        <p:spPr>
          <a:xfrm>
            <a:off x="45720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33" name="object 433"/>
          <p:cNvSpPr txBox="1"/>
          <p:nvPr/>
        </p:nvSpPr>
        <p:spPr>
          <a:xfrm>
            <a:off x="48768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34" name="object 434"/>
          <p:cNvSpPr txBox="1"/>
          <p:nvPr/>
        </p:nvSpPr>
        <p:spPr>
          <a:xfrm>
            <a:off x="51816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35" name="object 435"/>
          <p:cNvSpPr txBox="1"/>
          <p:nvPr/>
        </p:nvSpPr>
        <p:spPr>
          <a:xfrm>
            <a:off x="54864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36" name="object 436"/>
          <p:cNvSpPr txBox="1"/>
          <p:nvPr/>
        </p:nvSpPr>
        <p:spPr>
          <a:xfrm>
            <a:off x="57912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37" name="object 437"/>
          <p:cNvSpPr txBox="1"/>
          <p:nvPr/>
        </p:nvSpPr>
        <p:spPr>
          <a:xfrm>
            <a:off x="60960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38" name="object 438"/>
          <p:cNvSpPr txBox="1"/>
          <p:nvPr/>
        </p:nvSpPr>
        <p:spPr>
          <a:xfrm>
            <a:off x="64008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39" name="object 439"/>
          <p:cNvSpPr txBox="1"/>
          <p:nvPr/>
        </p:nvSpPr>
        <p:spPr>
          <a:xfrm>
            <a:off x="67056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40" name="object 440"/>
          <p:cNvSpPr txBox="1"/>
          <p:nvPr/>
        </p:nvSpPr>
        <p:spPr>
          <a:xfrm>
            <a:off x="70104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41" name="object 441"/>
          <p:cNvSpPr txBox="1"/>
          <p:nvPr/>
        </p:nvSpPr>
        <p:spPr>
          <a:xfrm>
            <a:off x="73152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42" name="object 442"/>
          <p:cNvSpPr txBox="1"/>
          <p:nvPr/>
        </p:nvSpPr>
        <p:spPr>
          <a:xfrm>
            <a:off x="76200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43" name="object 443"/>
          <p:cNvSpPr txBox="1"/>
          <p:nvPr/>
        </p:nvSpPr>
        <p:spPr>
          <a:xfrm>
            <a:off x="79248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44" name="object 444"/>
          <p:cNvSpPr txBox="1"/>
          <p:nvPr/>
        </p:nvSpPr>
        <p:spPr>
          <a:xfrm>
            <a:off x="82296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45" name="object 445"/>
          <p:cNvSpPr txBox="1"/>
          <p:nvPr/>
        </p:nvSpPr>
        <p:spPr>
          <a:xfrm>
            <a:off x="85344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46" name="object 446"/>
          <p:cNvSpPr txBox="1"/>
          <p:nvPr/>
        </p:nvSpPr>
        <p:spPr>
          <a:xfrm>
            <a:off x="88392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47" name="object 447"/>
          <p:cNvSpPr txBox="1"/>
          <p:nvPr/>
        </p:nvSpPr>
        <p:spPr>
          <a:xfrm>
            <a:off x="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48" name="object 448"/>
          <p:cNvSpPr txBox="1"/>
          <p:nvPr/>
        </p:nvSpPr>
        <p:spPr>
          <a:xfrm>
            <a:off x="3048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49" name="object 449"/>
          <p:cNvSpPr txBox="1"/>
          <p:nvPr/>
        </p:nvSpPr>
        <p:spPr>
          <a:xfrm>
            <a:off x="6096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50" name="object 450"/>
          <p:cNvSpPr txBox="1"/>
          <p:nvPr/>
        </p:nvSpPr>
        <p:spPr>
          <a:xfrm>
            <a:off x="9144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51" name="object 451"/>
          <p:cNvSpPr txBox="1"/>
          <p:nvPr/>
        </p:nvSpPr>
        <p:spPr>
          <a:xfrm>
            <a:off x="12192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52" name="object 452"/>
          <p:cNvSpPr txBox="1"/>
          <p:nvPr/>
        </p:nvSpPr>
        <p:spPr>
          <a:xfrm>
            <a:off x="15240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53" name="object 453"/>
          <p:cNvSpPr txBox="1"/>
          <p:nvPr/>
        </p:nvSpPr>
        <p:spPr>
          <a:xfrm>
            <a:off x="18288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54" name="object 454"/>
          <p:cNvSpPr txBox="1"/>
          <p:nvPr/>
        </p:nvSpPr>
        <p:spPr>
          <a:xfrm>
            <a:off x="21336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55" name="object 455"/>
          <p:cNvSpPr txBox="1"/>
          <p:nvPr/>
        </p:nvSpPr>
        <p:spPr>
          <a:xfrm>
            <a:off x="24384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56" name="object 456"/>
          <p:cNvSpPr txBox="1"/>
          <p:nvPr/>
        </p:nvSpPr>
        <p:spPr>
          <a:xfrm>
            <a:off x="27432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57" name="object 457"/>
          <p:cNvSpPr txBox="1"/>
          <p:nvPr/>
        </p:nvSpPr>
        <p:spPr>
          <a:xfrm>
            <a:off x="30480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58" name="object 458"/>
          <p:cNvSpPr txBox="1"/>
          <p:nvPr/>
        </p:nvSpPr>
        <p:spPr>
          <a:xfrm>
            <a:off x="33528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59" name="object 459"/>
          <p:cNvSpPr txBox="1"/>
          <p:nvPr/>
        </p:nvSpPr>
        <p:spPr>
          <a:xfrm>
            <a:off x="36576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60" name="object 460"/>
          <p:cNvSpPr txBox="1"/>
          <p:nvPr/>
        </p:nvSpPr>
        <p:spPr>
          <a:xfrm>
            <a:off x="39624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61" name="object 461"/>
          <p:cNvSpPr txBox="1"/>
          <p:nvPr/>
        </p:nvSpPr>
        <p:spPr>
          <a:xfrm>
            <a:off x="42672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62" name="object 462"/>
          <p:cNvSpPr txBox="1"/>
          <p:nvPr/>
        </p:nvSpPr>
        <p:spPr>
          <a:xfrm>
            <a:off x="45720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63" name="object 463"/>
          <p:cNvSpPr txBox="1"/>
          <p:nvPr/>
        </p:nvSpPr>
        <p:spPr>
          <a:xfrm>
            <a:off x="48768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64" name="object 464"/>
          <p:cNvSpPr txBox="1"/>
          <p:nvPr/>
        </p:nvSpPr>
        <p:spPr>
          <a:xfrm>
            <a:off x="51816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65" name="object 465"/>
          <p:cNvSpPr txBox="1"/>
          <p:nvPr/>
        </p:nvSpPr>
        <p:spPr>
          <a:xfrm>
            <a:off x="54864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66" name="object 466"/>
          <p:cNvSpPr txBox="1"/>
          <p:nvPr/>
        </p:nvSpPr>
        <p:spPr>
          <a:xfrm>
            <a:off x="57912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67" name="object 467"/>
          <p:cNvSpPr txBox="1"/>
          <p:nvPr/>
        </p:nvSpPr>
        <p:spPr>
          <a:xfrm>
            <a:off x="60960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68" name="object 468"/>
          <p:cNvSpPr txBox="1"/>
          <p:nvPr/>
        </p:nvSpPr>
        <p:spPr>
          <a:xfrm>
            <a:off x="64008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69" name="object 469"/>
          <p:cNvSpPr txBox="1"/>
          <p:nvPr/>
        </p:nvSpPr>
        <p:spPr>
          <a:xfrm>
            <a:off x="67056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70" name="object 470"/>
          <p:cNvSpPr txBox="1"/>
          <p:nvPr/>
        </p:nvSpPr>
        <p:spPr>
          <a:xfrm>
            <a:off x="70104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71" name="object 471"/>
          <p:cNvSpPr txBox="1"/>
          <p:nvPr/>
        </p:nvSpPr>
        <p:spPr>
          <a:xfrm>
            <a:off x="73152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72" name="object 472"/>
          <p:cNvSpPr txBox="1"/>
          <p:nvPr/>
        </p:nvSpPr>
        <p:spPr>
          <a:xfrm>
            <a:off x="76200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73" name="object 473"/>
          <p:cNvSpPr txBox="1"/>
          <p:nvPr/>
        </p:nvSpPr>
        <p:spPr>
          <a:xfrm>
            <a:off x="79248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74" name="object 474"/>
          <p:cNvSpPr txBox="1"/>
          <p:nvPr/>
        </p:nvSpPr>
        <p:spPr>
          <a:xfrm>
            <a:off x="82296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75" name="object 475"/>
          <p:cNvSpPr txBox="1"/>
          <p:nvPr/>
        </p:nvSpPr>
        <p:spPr>
          <a:xfrm>
            <a:off x="85344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76" name="object 476"/>
          <p:cNvSpPr txBox="1"/>
          <p:nvPr/>
        </p:nvSpPr>
        <p:spPr>
          <a:xfrm>
            <a:off x="88392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77" name="object 477"/>
          <p:cNvSpPr txBox="1"/>
          <p:nvPr/>
        </p:nvSpPr>
        <p:spPr>
          <a:xfrm>
            <a:off x="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78" name="object 478"/>
          <p:cNvSpPr txBox="1"/>
          <p:nvPr/>
        </p:nvSpPr>
        <p:spPr>
          <a:xfrm>
            <a:off x="3048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79" name="object 479"/>
          <p:cNvSpPr txBox="1"/>
          <p:nvPr/>
        </p:nvSpPr>
        <p:spPr>
          <a:xfrm>
            <a:off x="6096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80" name="object 480"/>
          <p:cNvSpPr txBox="1"/>
          <p:nvPr/>
        </p:nvSpPr>
        <p:spPr>
          <a:xfrm>
            <a:off x="9144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81" name="object 481"/>
          <p:cNvSpPr txBox="1"/>
          <p:nvPr/>
        </p:nvSpPr>
        <p:spPr>
          <a:xfrm>
            <a:off x="12192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82" name="object 482"/>
          <p:cNvSpPr txBox="1"/>
          <p:nvPr/>
        </p:nvSpPr>
        <p:spPr>
          <a:xfrm>
            <a:off x="15240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83" name="object 483"/>
          <p:cNvSpPr txBox="1"/>
          <p:nvPr/>
        </p:nvSpPr>
        <p:spPr>
          <a:xfrm>
            <a:off x="18288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84" name="object 484"/>
          <p:cNvSpPr txBox="1"/>
          <p:nvPr/>
        </p:nvSpPr>
        <p:spPr>
          <a:xfrm>
            <a:off x="21336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85" name="object 485"/>
          <p:cNvSpPr txBox="1"/>
          <p:nvPr/>
        </p:nvSpPr>
        <p:spPr>
          <a:xfrm>
            <a:off x="24384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86" name="object 486"/>
          <p:cNvSpPr txBox="1"/>
          <p:nvPr/>
        </p:nvSpPr>
        <p:spPr>
          <a:xfrm>
            <a:off x="2743200" y="3962400"/>
            <a:ext cx="363948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2370"/>
              </a:lnSpc>
              <a:spcBef>
                <a:spcPts val="143"/>
              </a:spcBef>
            </a:pPr>
            <a:r>
              <a:rPr sz="4800" spc="0" baseline="-19929" dirty="0" smtClean="0">
                <a:latin typeface="Arial"/>
                <a:cs typeface="Arial"/>
              </a:rPr>
              <a:t>iv</a:t>
            </a:r>
            <a:endParaRPr sz="3200">
              <a:latin typeface="Arial"/>
              <a:cs typeface="Arial"/>
            </a:endParaRPr>
          </a:p>
        </p:txBody>
      </p:sp>
      <p:sp>
        <p:nvSpPr>
          <p:cNvPr id="487" name="object 487"/>
          <p:cNvSpPr txBox="1"/>
          <p:nvPr/>
        </p:nvSpPr>
        <p:spPr>
          <a:xfrm>
            <a:off x="30480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88" name="object 488"/>
          <p:cNvSpPr txBox="1"/>
          <p:nvPr/>
        </p:nvSpPr>
        <p:spPr>
          <a:xfrm>
            <a:off x="3352800" y="39624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8077">
              <a:lnSpc>
                <a:spcPts val="2370"/>
              </a:lnSpc>
              <a:spcBef>
                <a:spcPts val="143"/>
              </a:spcBef>
            </a:pPr>
            <a:r>
              <a:rPr sz="4800" spc="0" baseline="-19929" dirty="0" smtClean="0">
                <a:latin typeface="Arial"/>
                <a:cs typeface="Arial"/>
              </a:rPr>
              <a:t>e</a:t>
            </a:r>
            <a:endParaRPr sz="3200">
              <a:latin typeface="Arial"/>
              <a:cs typeface="Arial"/>
            </a:endParaRPr>
          </a:p>
        </p:txBody>
      </p:sp>
      <p:sp>
        <p:nvSpPr>
          <p:cNvPr id="489" name="object 489"/>
          <p:cNvSpPr txBox="1"/>
          <p:nvPr/>
        </p:nvSpPr>
        <p:spPr>
          <a:xfrm>
            <a:off x="3657600" y="3962400"/>
            <a:ext cx="332994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43434">
              <a:lnSpc>
                <a:spcPts val="2370"/>
              </a:lnSpc>
              <a:spcBef>
                <a:spcPts val="143"/>
              </a:spcBef>
            </a:pPr>
            <a:r>
              <a:rPr sz="4800" spc="0" baseline="-19929" dirty="0" smtClean="0">
                <a:latin typeface="Arial"/>
                <a:cs typeface="Arial"/>
              </a:rPr>
              <a:t>s</a:t>
            </a:r>
            <a:endParaRPr sz="3200">
              <a:latin typeface="Arial"/>
              <a:cs typeface="Arial"/>
            </a:endParaRPr>
          </a:p>
        </p:txBody>
      </p:sp>
      <p:sp>
        <p:nvSpPr>
          <p:cNvPr id="490" name="object 490"/>
          <p:cNvSpPr txBox="1"/>
          <p:nvPr/>
        </p:nvSpPr>
        <p:spPr>
          <a:xfrm>
            <a:off x="39624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91" name="object 491"/>
          <p:cNvSpPr txBox="1"/>
          <p:nvPr/>
        </p:nvSpPr>
        <p:spPr>
          <a:xfrm>
            <a:off x="42672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92" name="object 492"/>
          <p:cNvSpPr txBox="1"/>
          <p:nvPr/>
        </p:nvSpPr>
        <p:spPr>
          <a:xfrm>
            <a:off x="45720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93" name="object 493"/>
          <p:cNvSpPr txBox="1"/>
          <p:nvPr/>
        </p:nvSpPr>
        <p:spPr>
          <a:xfrm>
            <a:off x="48768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94" name="object 494"/>
          <p:cNvSpPr txBox="1"/>
          <p:nvPr/>
        </p:nvSpPr>
        <p:spPr>
          <a:xfrm>
            <a:off x="51816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95" name="object 495"/>
          <p:cNvSpPr txBox="1"/>
          <p:nvPr/>
        </p:nvSpPr>
        <p:spPr>
          <a:xfrm>
            <a:off x="5486400" y="39624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2370"/>
              </a:lnSpc>
              <a:spcBef>
                <a:spcPts val="143"/>
              </a:spcBef>
            </a:pPr>
            <a:r>
              <a:rPr sz="4800" spc="0" baseline="-19929" dirty="0" smtClean="0">
                <a:latin typeface="Arial"/>
                <a:cs typeface="Arial"/>
              </a:rPr>
              <a:t>o</a:t>
            </a:r>
            <a:endParaRPr sz="3200">
              <a:latin typeface="Arial"/>
              <a:cs typeface="Arial"/>
            </a:endParaRPr>
          </a:p>
        </p:txBody>
      </p:sp>
      <p:sp>
        <p:nvSpPr>
          <p:cNvPr id="496" name="object 496"/>
          <p:cNvSpPr txBox="1"/>
          <p:nvPr/>
        </p:nvSpPr>
        <p:spPr>
          <a:xfrm>
            <a:off x="5791200" y="39624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7018">
              <a:lnSpc>
                <a:spcPts val="2370"/>
              </a:lnSpc>
              <a:spcBef>
                <a:spcPts val="143"/>
              </a:spcBef>
            </a:pPr>
            <a:r>
              <a:rPr sz="4800" spc="0" baseline="-19929" dirty="0" smtClean="0">
                <a:latin typeface="Arial"/>
                <a:cs typeface="Arial"/>
              </a:rPr>
              <a:t>l</a:t>
            </a:r>
            <a:endParaRPr sz="3200">
              <a:latin typeface="Arial"/>
              <a:cs typeface="Arial"/>
            </a:endParaRPr>
          </a:p>
        </p:txBody>
      </p:sp>
      <p:sp>
        <p:nvSpPr>
          <p:cNvPr id="497" name="object 497"/>
          <p:cNvSpPr txBox="1"/>
          <p:nvPr/>
        </p:nvSpPr>
        <p:spPr>
          <a:xfrm>
            <a:off x="60960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98" name="object 498"/>
          <p:cNvSpPr txBox="1"/>
          <p:nvPr/>
        </p:nvSpPr>
        <p:spPr>
          <a:xfrm>
            <a:off x="64008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99" name="object 499"/>
          <p:cNvSpPr txBox="1"/>
          <p:nvPr/>
        </p:nvSpPr>
        <p:spPr>
          <a:xfrm>
            <a:off x="6705600" y="39624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8890">
              <a:lnSpc>
                <a:spcPts val="2370"/>
              </a:lnSpc>
              <a:spcBef>
                <a:spcPts val="143"/>
              </a:spcBef>
            </a:pPr>
            <a:r>
              <a:rPr sz="4800" spc="0" baseline="-19929" dirty="0" smtClean="0">
                <a:latin typeface="Arial"/>
                <a:cs typeface="Arial"/>
              </a:rPr>
              <a:t>.</a:t>
            </a:r>
            <a:endParaRPr sz="3200">
              <a:latin typeface="Arial"/>
              <a:cs typeface="Arial"/>
            </a:endParaRPr>
          </a:p>
        </p:txBody>
      </p:sp>
      <p:sp>
        <p:nvSpPr>
          <p:cNvPr id="500" name="object 500"/>
          <p:cNvSpPr txBox="1"/>
          <p:nvPr/>
        </p:nvSpPr>
        <p:spPr>
          <a:xfrm>
            <a:off x="70104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01" name="object 501"/>
          <p:cNvSpPr txBox="1"/>
          <p:nvPr/>
        </p:nvSpPr>
        <p:spPr>
          <a:xfrm>
            <a:off x="73152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02" name="object 502"/>
          <p:cNvSpPr txBox="1"/>
          <p:nvPr/>
        </p:nvSpPr>
        <p:spPr>
          <a:xfrm>
            <a:off x="76200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03" name="object 503"/>
          <p:cNvSpPr txBox="1"/>
          <p:nvPr/>
        </p:nvSpPr>
        <p:spPr>
          <a:xfrm>
            <a:off x="79248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04" name="object 504"/>
          <p:cNvSpPr txBox="1"/>
          <p:nvPr/>
        </p:nvSpPr>
        <p:spPr>
          <a:xfrm>
            <a:off x="82296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05" name="object 505"/>
          <p:cNvSpPr txBox="1"/>
          <p:nvPr/>
        </p:nvSpPr>
        <p:spPr>
          <a:xfrm>
            <a:off x="85344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06" name="object 506"/>
          <p:cNvSpPr txBox="1"/>
          <p:nvPr/>
        </p:nvSpPr>
        <p:spPr>
          <a:xfrm>
            <a:off x="88392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07" name="object 507"/>
          <p:cNvSpPr txBox="1"/>
          <p:nvPr/>
        </p:nvSpPr>
        <p:spPr>
          <a:xfrm>
            <a:off x="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08" name="object 508"/>
          <p:cNvSpPr txBox="1"/>
          <p:nvPr/>
        </p:nvSpPr>
        <p:spPr>
          <a:xfrm>
            <a:off x="3048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09" name="object 509"/>
          <p:cNvSpPr txBox="1"/>
          <p:nvPr/>
        </p:nvSpPr>
        <p:spPr>
          <a:xfrm>
            <a:off x="6096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10" name="object 510"/>
          <p:cNvSpPr txBox="1"/>
          <p:nvPr/>
        </p:nvSpPr>
        <p:spPr>
          <a:xfrm>
            <a:off x="9144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11" name="object 511"/>
          <p:cNvSpPr txBox="1"/>
          <p:nvPr/>
        </p:nvSpPr>
        <p:spPr>
          <a:xfrm>
            <a:off x="12192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12" name="object 512"/>
          <p:cNvSpPr txBox="1"/>
          <p:nvPr/>
        </p:nvSpPr>
        <p:spPr>
          <a:xfrm>
            <a:off x="15240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13" name="object 513"/>
          <p:cNvSpPr txBox="1"/>
          <p:nvPr/>
        </p:nvSpPr>
        <p:spPr>
          <a:xfrm>
            <a:off x="18288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14" name="object 514"/>
          <p:cNvSpPr txBox="1"/>
          <p:nvPr/>
        </p:nvSpPr>
        <p:spPr>
          <a:xfrm>
            <a:off x="21336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15" name="object 515"/>
          <p:cNvSpPr txBox="1"/>
          <p:nvPr/>
        </p:nvSpPr>
        <p:spPr>
          <a:xfrm>
            <a:off x="24384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16" name="object 516"/>
          <p:cNvSpPr txBox="1"/>
          <p:nvPr/>
        </p:nvSpPr>
        <p:spPr>
          <a:xfrm>
            <a:off x="27432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17" name="object 517"/>
          <p:cNvSpPr txBox="1"/>
          <p:nvPr/>
        </p:nvSpPr>
        <p:spPr>
          <a:xfrm>
            <a:off x="30480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18" name="object 518"/>
          <p:cNvSpPr txBox="1"/>
          <p:nvPr/>
        </p:nvSpPr>
        <p:spPr>
          <a:xfrm>
            <a:off x="33528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19" name="object 519"/>
          <p:cNvSpPr txBox="1"/>
          <p:nvPr/>
        </p:nvSpPr>
        <p:spPr>
          <a:xfrm>
            <a:off x="36576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20" name="object 520"/>
          <p:cNvSpPr txBox="1"/>
          <p:nvPr/>
        </p:nvSpPr>
        <p:spPr>
          <a:xfrm>
            <a:off x="39624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21" name="object 521"/>
          <p:cNvSpPr txBox="1"/>
          <p:nvPr/>
        </p:nvSpPr>
        <p:spPr>
          <a:xfrm>
            <a:off x="42672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22" name="object 522"/>
          <p:cNvSpPr txBox="1"/>
          <p:nvPr/>
        </p:nvSpPr>
        <p:spPr>
          <a:xfrm>
            <a:off x="45720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23" name="object 523"/>
          <p:cNvSpPr txBox="1"/>
          <p:nvPr/>
        </p:nvSpPr>
        <p:spPr>
          <a:xfrm>
            <a:off x="48768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24" name="object 524"/>
          <p:cNvSpPr txBox="1"/>
          <p:nvPr/>
        </p:nvSpPr>
        <p:spPr>
          <a:xfrm>
            <a:off x="51816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25" name="object 525"/>
          <p:cNvSpPr txBox="1"/>
          <p:nvPr/>
        </p:nvSpPr>
        <p:spPr>
          <a:xfrm>
            <a:off x="54864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26" name="object 526"/>
          <p:cNvSpPr txBox="1"/>
          <p:nvPr/>
        </p:nvSpPr>
        <p:spPr>
          <a:xfrm>
            <a:off x="57912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27" name="object 527"/>
          <p:cNvSpPr txBox="1"/>
          <p:nvPr/>
        </p:nvSpPr>
        <p:spPr>
          <a:xfrm>
            <a:off x="60960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28" name="object 528"/>
          <p:cNvSpPr txBox="1"/>
          <p:nvPr/>
        </p:nvSpPr>
        <p:spPr>
          <a:xfrm>
            <a:off x="64008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29" name="object 529"/>
          <p:cNvSpPr txBox="1"/>
          <p:nvPr/>
        </p:nvSpPr>
        <p:spPr>
          <a:xfrm>
            <a:off x="67056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30" name="object 530"/>
          <p:cNvSpPr txBox="1"/>
          <p:nvPr/>
        </p:nvSpPr>
        <p:spPr>
          <a:xfrm>
            <a:off x="70104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31" name="object 531"/>
          <p:cNvSpPr txBox="1"/>
          <p:nvPr/>
        </p:nvSpPr>
        <p:spPr>
          <a:xfrm>
            <a:off x="73152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32" name="object 532"/>
          <p:cNvSpPr txBox="1"/>
          <p:nvPr/>
        </p:nvSpPr>
        <p:spPr>
          <a:xfrm>
            <a:off x="76200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33" name="object 533"/>
          <p:cNvSpPr txBox="1"/>
          <p:nvPr/>
        </p:nvSpPr>
        <p:spPr>
          <a:xfrm>
            <a:off x="79248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34" name="object 534"/>
          <p:cNvSpPr txBox="1"/>
          <p:nvPr/>
        </p:nvSpPr>
        <p:spPr>
          <a:xfrm>
            <a:off x="82296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35" name="object 535"/>
          <p:cNvSpPr txBox="1"/>
          <p:nvPr/>
        </p:nvSpPr>
        <p:spPr>
          <a:xfrm>
            <a:off x="85344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36" name="object 536"/>
          <p:cNvSpPr txBox="1"/>
          <p:nvPr/>
        </p:nvSpPr>
        <p:spPr>
          <a:xfrm>
            <a:off x="88392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37" name="object 537"/>
          <p:cNvSpPr txBox="1"/>
          <p:nvPr/>
        </p:nvSpPr>
        <p:spPr>
          <a:xfrm>
            <a:off x="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38" name="object 538"/>
          <p:cNvSpPr txBox="1"/>
          <p:nvPr/>
        </p:nvSpPr>
        <p:spPr>
          <a:xfrm>
            <a:off x="3048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39" name="object 539"/>
          <p:cNvSpPr txBox="1"/>
          <p:nvPr/>
        </p:nvSpPr>
        <p:spPr>
          <a:xfrm>
            <a:off x="6096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40" name="object 540"/>
          <p:cNvSpPr txBox="1"/>
          <p:nvPr/>
        </p:nvSpPr>
        <p:spPr>
          <a:xfrm>
            <a:off x="9144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41" name="object 541"/>
          <p:cNvSpPr txBox="1"/>
          <p:nvPr/>
        </p:nvSpPr>
        <p:spPr>
          <a:xfrm>
            <a:off x="12192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42" name="object 542"/>
          <p:cNvSpPr txBox="1"/>
          <p:nvPr/>
        </p:nvSpPr>
        <p:spPr>
          <a:xfrm>
            <a:off x="15240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43" name="object 543"/>
          <p:cNvSpPr txBox="1"/>
          <p:nvPr/>
        </p:nvSpPr>
        <p:spPr>
          <a:xfrm>
            <a:off x="18288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44" name="object 544"/>
          <p:cNvSpPr txBox="1"/>
          <p:nvPr/>
        </p:nvSpPr>
        <p:spPr>
          <a:xfrm>
            <a:off x="21336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45" name="object 545"/>
          <p:cNvSpPr txBox="1"/>
          <p:nvPr/>
        </p:nvSpPr>
        <p:spPr>
          <a:xfrm>
            <a:off x="24384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46" name="object 546"/>
          <p:cNvSpPr txBox="1"/>
          <p:nvPr/>
        </p:nvSpPr>
        <p:spPr>
          <a:xfrm>
            <a:off x="27432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47" name="object 547"/>
          <p:cNvSpPr txBox="1"/>
          <p:nvPr/>
        </p:nvSpPr>
        <p:spPr>
          <a:xfrm>
            <a:off x="30480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48" name="object 548"/>
          <p:cNvSpPr txBox="1"/>
          <p:nvPr/>
        </p:nvSpPr>
        <p:spPr>
          <a:xfrm>
            <a:off x="33528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49" name="object 549"/>
          <p:cNvSpPr txBox="1"/>
          <p:nvPr/>
        </p:nvSpPr>
        <p:spPr>
          <a:xfrm>
            <a:off x="3657600" y="4572000"/>
            <a:ext cx="358252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45872">
              <a:lnSpc>
                <a:spcPts val="2400"/>
              </a:lnSpc>
              <a:spcBef>
                <a:spcPts val="120"/>
              </a:spcBef>
            </a:pPr>
            <a:r>
              <a:rPr sz="4800" spc="0" baseline="-12682" dirty="0" smtClean="0">
                <a:latin typeface="Arial"/>
                <a:cs typeface="Arial"/>
              </a:rPr>
              <a:t>a</a:t>
            </a:r>
            <a:endParaRPr sz="3200">
              <a:latin typeface="Arial"/>
              <a:cs typeface="Arial"/>
            </a:endParaRPr>
          </a:p>
        </p:txBody>
      </p:sp>
      <p:sp>
        <p:nvSpPr>
          <p:cNvPr id="550" name="object 550"/>
          <p:cNvSpPr txBox="1"/>
          <p:nvPr/>
        </p:nvSpPr>
        <p:spPr>
          <a:xfrm>
            <a:off x="3962400" y="4572000"/>
            <a:ext cx="393609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81229">
              <a:lnSpc>
                <a:spcPts val="2400"/>
              </a:lnSpc>
              <a:spcBef>
                <a:spcPts val="120"/>
              </a:spcBef>
            </a:pPr>
            <a:r>
              <a:rPr sz="4800" spc="0" baseline="-12682" dirty="0" smtClean="0">
                <a:latin typeface="Arial"/>
                <a:cs typeface="Arial"/>
              </a:rPr>
              <a:t>g</a:t>
            </a:r>
            <a:endParaRPr sz="3200">
              <a:latin typeface="Arial"/>
              <a:cs typeface="Arial"/>
            </a:endParaRPr>
          </a:p>
        </p:txBody>
      </p:sp>
      <p:sp>
        <p:nvSpPr>
          <p:cNvPr id="551" name="object 551"/>
          <p:cNvSpPr txBox="1"/>
          <p:nvPr/>
        </p:nvSpPr>
        <p:spPr>
          <a:xfrm>
            <a:off x="4267200" y="4572000"/>
            <a:ext cx="406276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3606">
              <a:lnSpc>
                <a:spcPts val="2400"/>
              </a:lnSpc>
              <a:spcBef>
                <a:spcPts val="120"/>
              </a:spcBef>
            </a:pPr>
            <a:r>
              <a:rPr sz="4800" spc="0" baseline="-12682" dirty="0" smtClean="0">
                <a:latin typeface="Arial"/>
                <a:cs typeface="Arial"/>
              </a:rPr>
              <a:t>ui</a:t>
            </a:r>
            <a:endParaRPr sz="3200">
              <a:latin typeface="Arial"/>
              <a:cs typeface="Arial"/>
            </a:endParaRPr>
          </a:p>
        </p:txBody>
      </p:sp>
      <p:sp>
        <p:nvSpPr>
          <p:cNvPr id="552" name="object 552"/>
          <p:cNvSpPr txBox="1"/>
          <p:nvPr/>
        </p:nvSpPr>
        <p:spPr>
          <a:xfrm>
            <a:off x="4572000" y="45720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4986">
              <a:lnSpc>
                <a:spcPts val="2400"/>
              </a:lnSpc>
              <a:spcBef>
                <a:spcPts val="120"/>
              </a:spcBef>
            </a:pPr>
            <a:r>
              <a:rPr sz="4800" spc="0" baseline="-12682" dirty="0" smtClean="0">
                <a:latin typeface="Arial"/>
                <a:cs typeface="Arial"/>
              </a:rPr>
              <a:t>d</a:t>
            </a:r>
            <a:endParaRPr sz="3200">
              <a:latin typeface="Arial"/>
              <a:cs typeface="Arial"/>
            </a:endParaRPr>
          </a:p>
        </p:txBody>
      </p:sp>
      <p:sp>
        <p:nvSpPr>
          <p:cNvPr id="553" name="object 553"/>
          <p:cNvSpPr txBox="1"/>
          <p:nvPr/>
        </p:nvSpPr>
        <p:spPr>
          <a:xfrm>
            <a:off x="48768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54" name="object 554"/>
          <p:cNvSpPr txBox="1"/>
          <p:nvPr/>
        </p:nvSpPr>
        <p:spPr>
          <a:xfrm>
            <a:off x="51816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55" name="object 555"/>
          <p:cNvSpPr txBox="1"/>
          <p:nvPr/>
        </p:nvSpPr>
        <p:spPr>
          <a:xfrm>
            <a:off x="54864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56" name="object 556"/>
          <p:cNvSpPr txBox="1"/>
          <p:nvPr/>
        </p:nvSpPr>
        <p:spPr>
          <a:xfrm>
            <a:off x="57912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57" name="object 557"/>
          <p:cNvSpPr txBox="1"/>
          <p:nvPr/>
        </p:nvSpPr>
        <p:spPr>
          <a:xfrm>
            <a:off x="6096000" y="45720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2400"/>
              </a:lnSpc>
              <a:spcBef>
                <a:spcPts val="120"/>
              </a:spcBef>
            </a:pPr>
            <a:r>
              <a:rPr sz="4800" spc="-4" baseline="-12682" dirty="0" smtClean="0">
                <a:latin typeface="Arial"/>
                <a:cs typeface="Arial"/>
              </a:rPr>
              <a:t>r</a:t>
            </a:r>
            <a:r>
              <a:rPr sz="4800" spc="0" baseline="-12682" dirty="0" smtClean="0">
                <a:latin typeface="Arial"/>
                <a:cs typeface="Arial"/>
              </a:rPr>
              <a:t>t</a:t>
            </a:r>
            <a:endParaRPr sz="3200">
              <a:latin typeface="Arial"/>
              <a:cs typeface="Arial"/>
            </a:endParaRPr>
          </a:p>
        </p:txBody>
      </p:sp>
      <p:sp>
        <p:nvSpPr>
          <p:cNvPr id="558" name="object 558"/>
          <p:cNvSpPr txBox="1"/>
          <p:nvPr/>
        </p:nvSpPr>
        <p:spPr>
          <a:xfrm>
            <a:off x="64008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59" name="object 559"/>
          <p:cNvSpPr txBox="1"/>
          <p:nvPr/>
        </p:nvSpPr>
        <p:spPr>
          <a:xfrm>
            <a:off x="67056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60" name="object 560"/>
          <p:cNvSpPr txBox="1"/>
          <p:nvPr/>
        </p:nvSpPr>
        <p:spPr>
          <a:xfrm>
            <a:off x="7010400" y="45720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1082">
              <a:lnSpc>
                <a:spcPts val="2400"/>
              </a:lnSpc>
              <a:spcBef>
                <a:spcPts val="120"/>
              </a:spcBef>
            </a:pPr>
            <a:r>
              <a:rPr sz="4800" spc="0" baseline="-12682" dirty="0" smtClean="0">
                <a:latin typeface="Arial"/>
                <a:cs typeface="Arial"/>
              </a:rPr>
              <a:t>s</a:t>
            </a:r>
            <a:endParaRPr sz="3200">
              <a:latin typeface="Arial"/>
              <a:cs typeface="Arial"/>
            </a:endParaRPr>
          </a:p>
        </p:txBody>
      </p:sp>
      <p:sp>
        <p:nvSpPr>
          <p:cNvPr id="561" name="object 561"/>
          <p:cNvSpPr txBox="1"/>
          <p:nvPr/>
        </p:nvSpPr>
        <p:spPr>
          <a:xfrm>
            <a:off x="73152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62" name="object 562"/>
          <p:cNvSpPr txBox="1"/>
          <p:nvPr/>
        </p:nvSpPr>
        <p:spPr>
          <a:xfrm>
            <a:off x="76200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63" name="object 563"/>
          <p:cNvSpPr txBox="1"/>
          <p:nvPr/>
        </p:nvSpPr>
        <p:spPr>
          <a:xfrm>
            <a:off x="79248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64" name="object 564"/>
          <p:cNvSpPr txBox="1"/>
          <p:nvPr/>
        </p:nvSpPr>
        <p:spPr>
          <a:xfrm>
            <a:off x="82296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65" name="object 565"/>
          <p:cNvSpPr txBox="1"/>
          <p:nvPr/>
        </p:nvSpPr>
        <p:spPr>
          <a:xfrm>
            <a:off x="85344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66" name="object 566"/>
          <p:cNvSpPr txBox="1"/>
          <p:nvPr/>
        </p:nvSpPr>
        <p:spPr>
          <a:xfrm>
            <a:off x="88392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67" name="object 567"/>
          <p:cNvSpPr txBox="1"/>
          <p:nvPr/>
        </p:nvSpPr>
        <p:spPr>
          <a:xfrm>
            <a:off x="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68" name="object 568"/>
          <p:cNvSpPr txBox="1"/>
          <p:nvPr/>
        </p:nvSpPr>
        <p:spPr>
          <a:xfrm>
            <a:off x="3048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69" name="object 569"/>
          <p:cNvSpPr txBox="1"/>
          <p:nvPr/>
        </p:nvSpPr>
        <p:spPr>
          <a:xfrm>
            <a:off x="6096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70" name="object 570"/>
          <p:cNvSpPr txBox="1"/>
          <p:nvPr/>
        </p:nvSpPr>
        <p:spPr>
          <a:xfrm>
            <a:off x="9144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71" name="object 571"/>
          <p:cNvSpPr txBox="1"/>
          <p:nvPr/>
        </p:nvSpPr>
        <p:spPr>
          <a:xfrm>
            <a:off x="12192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72" name="object 572"/>
          <p:cNvSpPr txBox="1"/>
          <p:nvPr/>
        </p:nvSpPr>
        <p:spPr>
          <a:xfrm>
            <a:off x="15240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73" name="object 573"/>
          <p:cNvSpPr txBox="1"/>
          <p:nvPr/>
        </p:nvSpPr>
        <p:spPr>
          <a:xfrm>
            <a:off x="18288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74" name="object 574"/>
          <p:cNvSpPr txBox="1"/>
          <p:nvPr/>
        </p:nvSpPr>
        <p:spPr>
          <a:xfrm>
            <a:off x="21336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75" name="object 575"/>
          <p:cNvSpPr txBox="1"/>
          <p:nvPr/>
        </p:nvSpPr>
        <p:spPr>
          <a:xfrm>
            <a:off x="24384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76" name="object 576"/>
          <p:cNvSpPr txBox="1"/>
          <p:nvPr/>
        </p:nvSpPr>
        <p:spPr>
          <a:xfrm>
            <a:off x="27432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77" name="object 577"/>
          <p:cNvSpPr txBox="1"/>
          <p:nvPr/>
        </p:nvSpPr>
        <p:spPr>
          <a:xfrm>
            <a:off x="30480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78" name="object 578"/>
          <p:cNvSpPr txBox="1"/>
          <p:nvPr/>
        </p:nvSpPr>
        <p:spPr>
          <a:xfrm>
            <a:off x="33528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79" name="object 579"/>
          <p:cNvSpPr txBox="1"/>
          <p:nvPr/>
        </p:nvSpPr>
        <p:spPr>
          <a:xfrm>
            <a:off x="36576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80" name="object 580"/>
          <p:cNvSpPr txBox="1"/>
          <p:nvPr/>
        </p:nvSpPr>
        <p:spPr>
          <a:xfrm>
            <a:off x="39624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81" name="object 581"/>
          <p:cNvSpPr txBox="1"/>
          <p:nvPr/>
        </p:nvSpPr>
        <p:spPr>
          <a:xfrm>
            <a:off x="42672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82" name="object 582"/>
          <p:cNvSpPr txBox="1"/>
          <p:nvPr/>
        </p:nvSpPr>
        <p:spPr>
          <a:xfrm>
            <a:off x="45720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83" name="object 583"/>
          <p:cNvSpPr txBox="1"/>
          <p:nvPr/>
        </p:nvSpPr>
        <p:spPr>
          <a:xfrm>
            <a:off x="48768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84" name="object 584"/>
          <p:cNvSpPr txBox="1"/>
          <p:nvPr/>
        </p:nvSpPr>
        <p:spPr>
          <a:xfrm>
            <a:off x="51816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85" name="object 585"/>
          <p:cNvSpPr txBox="1"/>
          <p:nvPr/>
        </p:nvSpPr>
        <p:spPr>
          <a:xfrm>
            <a:off x="54864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86" name="object 586"/>
          <p:cNvSpPr txBox="1"/>
          <p:nvPr/>
        </p:nvSpPr>
        <p:spPr>
          <a:xfrm>
            <a:off x="57912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87" name="object 587"/>
          <p:cNvSpPr txBox="1"/>
          <p:nvPr/>
        </p:nvSpPr>
        <p:spPr>
          <a:xfrm>
            <a:off x="60960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88" name="object 588"/>
          <p:cNvSpPr txBox="1"/>
          <p:nvPr/>
        </p:nvSpPr>
        <p:spPr>
          <a:xfrm>
            <a:off x="64008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89" name="object 589"/>
          <p:cNvSpPr txBox="1"/>
          <p:nvPr/>
        </p:nvSpPr>
        <p:spPr>
          <a:xfrm>
            <a:off x="67056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90" name="object 590"/>
          <p:cNvSpPr txBox="1"/>
          <p:nvPr/>
        </p:nvSpPr>
        <p:spPr>
          <a:xfrm>
            <a:off x="70104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91" name="object 591"/>
          <p:cNvSpPr txBox="1"/>
          <p:nvPr/>
        </p:nvSpPr>
        <p:spPr>
          <a:xfrm>
            <a:off x="73152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92" name="object 592"/>
          <p:cNvSpPr txBox="1"/>
          <p:nvPr/>
        </p:nvSpPr>
        <p:spPr>
          <a:xfrm>
            <a:off x="76200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93" name="object 593"/>
          <p:cNvSpPr txBox="1"/>
          <p:nvPr/>
        </p:nvSpPr>
        <p:spPr>
          <a:xfrm>
            <a:off x="79248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94" name="object 594"/>
          <p:cNvSpPr txBox="1"/>
          <p:nvPr/>
        </p:nvSpPr>
        <p:spPr>
          <a:xfrm>
            <a:off x="82296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95" name="object 595"/>
          <p:cNvSpPr txBox="1"/>
          <p:nvPr/>
        </p:nvSpPr>
        <p:spPr>
          <a:xfrm>
            <a:off x="85344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96" name="object 596"/>
          <p:cNvSpPr txBox="1"/>
          <p:nvPr/>
        </p:nvSpPr>
        <p:spPr>
          <a:xfrm>
            <a:off x="88392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97" name="object 597"/>
          <p:cNvSpPr txBox="1"/>
          <p:nvPr/>
        </p:nvSpPr>
        <p:spPr>
          <a:xfrm>
            <a:off x="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98" name="object 598"/>
          <p:cNvSpPr txBox="1"/>
          <p:nvPr/>
        </p:nvSpPr>
        <p:spPr>
          <a:xfrm>
            <a:off x="3048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99" name="object 599"/>
          <p:cNvSpPr txBox="1"/>
          <p:nvPr/>
        </p:nvSpPr>
        <p:spPr>
          <a:xfrm>
            <a:off x="6096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00" name="object 600"/>
          <p:cNvSpPr txBox="1"/>
          <p:nvPr/>
        </p:nvSpPr>
        <p:spPr>
          <a:xfrm>
            <a:off x="9144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01" name="object 601"/>
          <p:cNvSpPr txBox="1"/>
          <p:nvPr/>
        </p:nvSpPr>
        <p:spPr>
          <a:xfrm>
            <a:off x="12192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02" name="object 602"/>
          <p:cNvSpPr txBox="1"/>
          <p:nvPr/>
        </p:nvSpPr>
        <p:spPr>
          <a:xfrm>
            <a:off x="15240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03" name="object 603"/>
          <p:cNvSpPr txBox="1"/>
          <p:nvPr/>
        </p:nvSpPr>
        <p:spPr>
          <a:xfrm>
            <a:off x="18288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04" name="object 604"/>
          <p:cNvSpPr txBox="1"/>
          <p:nvPr/>
        </p:nvSpPr>
        <p:spPr>
          <a:xfrm>
            <a:off x="21336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05" name="object 605"/>
          <p:cNvSpPr txBox="1"/>
          <p:nvPr/>
        </p:nvSpPr>
        <p:spPr>
          <a:xfrm>
            <a:off x="24384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06" name="object 606"/>
          <p:cNvSpPr txBox="1"/>
          <p:nvPr/>
        </p:nvSpPr>
        <p:spPr>
          <a:xfrm>
            <a:off x="27432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07" name="object 607"/>
          <p:cNvSpPr txBox="1"/>
          <p:nvPr/>
        </p:nvSpPr>
        <p:spPr>
          <a:xfrm>
            <a:off x="30480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08" name="object 608"/>
          <p:cNvSpPr txBox="1"/>
          <p:nvPr/>
        </p:nvSpPr>
        <p:spPr>
          <a:xfrm>
            <a:off x="33528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09" name="object 609"/>
          <p:cNvSpPr txBox="1"/>
          <p:nvPr/>
        </p:nvSpPr>
        <p:spPr>
          <a:xfrm>
            <a:off x="36576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10" name="object 610"/>
          <p:cNvSpPr txBox="1"/>
          <p:nvPr/>
        </p:nvSpPr>
        <p:spPr>
          <a:xfrm>
            <a:off x="39624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11" name="object 611"/>
          <p:cNvSpPr txBox="1"/>
          <p:nvPr/>
        </p:nvSpPr>
        <p:spPr>
          <a:xfrm>
            <a:off x="42672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12" name="object 612"/>
          <p:cNvSpPr txBox="1"/>
          <p:nvPr/>
        </p:nvSpPr>
        <p:spPr>
          <a:xfrm>
            <a:off x="45720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13" name="object 613"/>
          <p:cNvSpPr txBox="1"/>
          <p:nvPr/>
        </p:nvSpPr>
        <p:spPr>
          <a:xfrm>
            <a:off x="48768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14" name="object 614"/>
          <p:cNvSpPr txBox="1"/>
          <p:nvPr/>
        </p:nvSpPr>
        <p:spPr>
          <a:xfrm>
            <a:off x="51816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15" name="object 615"/>
          <p:cNvSpPr txBox="1"/>
          <p:nvPr/>
        </p:nvSpPr>
        <p:spPr>
          <a:xfrm>
            <a:off x="54864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16" name="object 616"/>
          <p:cNvSpPr txBox="1"/>
          <p:nvPr/>
        </p:nvSpPr>
        <p:spPr>
          <a:xfrm>
            <a:off x="57912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17" name="object 617"/>
          <p:cNvSpPr txBox="1"/>
          <p:nvPr/>
        </p:nvSpPr>
        <p:spPr>
          <a:xfrm>
            <a:off x="60960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18" name="object 618"/>
          <p:cNvSpPr txBox="1"/>
          <p:nvPr/>
        </p:nvSpPr>
        <p:spPr>
          <a:xfrm>
            <a:off x="64008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19" name="object 619"/>
          <p:cNvSpPr txBox="1"/>
          <p:nvPr/>
        </p:nvSpPr>
        <p:spPr>
          <a:xfrm>
            <a:off x="67056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20" name="object 620"/>
          <p:cNvSpPr txBox="1"/>
          <p:nvPr/>
        </p:nvSpPr>
        <p:spPr>
          <a:xfrm>
            <a:off x="70104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21" name="object 621"/>
          <p:cNvSpPr txBox="1"/>
          <p:nvPr/>
        </p:nvSpPr>
        <p:spPr>
          <a:xfrm>
            <a:off x="73152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22" name="object 622"/>
          <p:cNvSpPr txBox="1"/>
          <p:nvPr/>
        </p:nvSpPr>
        <p:spPr>
          <a:xfrm>
            <a:off x="76200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23" name="object 623"/>
          <p:cNvSpPr txBox="1"/>
          <p:nvPr/>
        </p:nvSpPr>
        <p:spPr>
          <a:xfrm>
            <a:off x="79248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24" name="object 624"/>
          <p:cNvSpPr txBox="1"/>
          <p:nvPr/>
        </p:nvSpPr>
        <p:spPr>
          <a:xfrm>
            <a:off x="82296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25" name="object 625"/>
          <p:cNvSpPr txBox="1"/>
          <p:nvPr/>
        </p:nvSpPr>
        <p:spPr>
          <a:xfrm>
            <a:off x="85344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26" name="object 626"/>
          <p:cNvSpPr txBox="1"/>
          <p:nvPr/>
        </p:nvSpPr>
        <p:spPr>
          <a:xfrm>
            <a:off x="88392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27" name="object 627"/>
          <p:cNvSpPr txBox="1"/>
          <p:nvPr/>
        </p:nvSpPr>
        <p:spPr>
          <a:xfrm>
            <a:off x="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28" name="object 628"/>
          <p:cNvSpPr txBox="1"/>
          <p:nvPr/>
        </p:nvSpPr>
        <p:spPr>
          <a:xfrm>
            <a:off x="3048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29" name="object 629"/>
          <p:cNvSpPr txBox="1"/>
          <p:nvPr/>
        </p:nvSpPr>
        <p:spPr>
          <a:xfrm>
            <a:off x="6096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30" name="object 630"/>
          <p:cNvSpPr txBox="1"/>
          <p:nvPr/>
        </p:nvSpPr>
        <p:spPr>
          <a:xfrm>
            <a:off x="9144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31" name="object 631"/>
          <p:cNvSpPr txBox="1"/>
          <p:nvPr/>
        </p:nvSpPr>
        <p:spPr>
          <a:xfrm>
            <a:off x="12192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32" name="object 632"/>
          <p:cNvSpPr txBox="1"/>
          <p:nvPr/>
        </p:nvSpPr>
        <p:spPr>
          <a:xfrm>
            <a:off x="15240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33" name="object 633"/>
          <p:cNvSpPr txBox="1"/>
          <p:nvPr/>
        </p:nvSpPr>
        <p:spPr>
          <a:xfrm>
            <a:off x="18288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34" name="object 634"/>
          <p:cNvSpPr txBox="1"/>
          <p:nvPr/>
        </p:nvSpPr>
        <p:spPr>
          <a:xfrm>
            <a:off x="21336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35" name="object 635"/>
          <p:cNvSpPr txBox="1"/>
          <p:nvPr/>
        </p:nvSpPr>
        <p:spPr>
          <a:xfrm>
            <a:off x="24384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36" name="object 636"/>
          <p:cNvSpPr txBox="1"/>
          <p:nvPr/>
        </p:nvSpPr>
        <p:spPr>
          <a:xfrm>
            <a:off x="27432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37" name="object 637"/>
          <p:cNvSpPr txBox="1"/>
          <p:nvPr/>
        </p:nvSpPr>
        <p:spPr>
          <a:xfrm>
            <a:off x="30480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38" name="object 638"/>
          <p:cNvSpPr txBox="1"/>
          <p:nvPr/>
        </p:nvSpPr>
        <p:spPr>
          <a:xfrm>
            <a:off x="33528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39" name="object 639"/>
          <p:cNvSpPr txBox="1"/>
          <p:nvPr/>
        </p:nvSpPr>
        <p:spPr>
          <a:xfrm>
            <a:off x="36576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40" name="object 640"/>
          <p:cNvSpPr txBox="1"/>
          <p:nvPr/>
        </p:nvSpPr>
        <p:spPr>
          <a:xfrm>
            <a:off x="39624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41" name="object 641"/>
          <p:cNvSpPr txBox="1"/>
          <p:nvPr/>
        </p:nvSpPr>
        <p:spPr>
          <a:xfrm>
            <a:off x="42672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42" name="object 642"/>
          <p:cNvSpPr txBox="1"/>
          <p:nvPr/>
        </p:nvSpPr>
        <p:spPr>
          <a:xfrm>
            <a:off x="45720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43" name="object 643"/>
          <p:cNvSpPr txBox="1"/>
          <p:nvPr/>
        </p:nvSpPr>
        <p:spPr>
          <a:xfrm>
            <a:off x="48768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44" name="object 644"/>
          <p:cNvSpPr txBox="1"/>
          <p:nvPr/>
        </p:nvSpPr>
        <p:spPr>
          <a:xfrm>
            <a:off x="51816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45" name="object 645"/>
          <p:cNvSpPr txBox="1"/>
          <p:nvPr/>
        </p:nvSpPr>
        <p:spPr>
          <a:xfrm>
            <a:off x="54864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46" name="object 646"/>
          <p:cNvSpPr txBox="1"/>
          <p:nvPr/>
        </p:nvSpPr>
        <p:spPr>
          <a:xfrm>
            <a:off x="57912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47" name="object 647"/>
          <p:cNvSpPr txBox="1"/>
          <p:nvPr/>
        </p:nvSpPr>
        <p:spPr>
          <a:xfrm>
            <a:off x="60960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48" name="object 648"/>
          <p:cNvSpPr txBox="1"/>
          <p:nvPr/>
        </p:nvSpPr>
        <p:spPr>
          <a:xfrm>
            <a:off x="64008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49" name="object 649"/>
          <p:cNvSpPr txBox="1"/>
          <p:nvPr/>
        </p:nvSpPr>
        <p:spPr>
          <a:xfrm>
            <a:off x="67056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50" name="object 650"/>
          <p:cNvSpPr txBox="1"/>
          <p:nvPr/>
        </p:nvSpPr>
        <p:spPr>
          <a:xfrm>
            <a:off x="70104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51" name="object 651"/>
          <p:cNvSpPr txBox="1"/>
          <p:nvPr/>
        </p:nvSpPr>
        <p:spPr>
          <a:xfrm>
            <a:off x="73152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52" name="object 652"/>
          <p:cNvSpPr txBox="1"/>
          <p:nvPr/>
        </p:nvSpPr>
        <p:spPr>
          <a:xfrm>
            <a:off x="76200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53" name="object 653"/>
          <p:cNvSpPr txBox="1"/>
          <p:nvPr/>
        </p:nvSpPr>
        <p:spPr>
          <a:xfrm>
            <a:off x="79248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54" name="object 654"/>
          <p:cNvSpPr txBox="1"/>
          <p:nvPr/>
        </p:nvSpPr>
        <p:spPr>
          <a:xfrm>
            <a:off x="82296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55" name="object 655"/>
          <p:cNvSpPr txBox="1"/>
          <p:nvPr/>
        </p:nvSpPr>
        <p:spPr>
          <a:xfrm>
            <a:off x="85344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56" name="object 656"/>
          <p:cNvSpPr txBox="1"/>
          <p:nvPr/>
        </p:nvSpPr>
        <p:spPr>
          <a:xfrm>
            <a:off x="88392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57" name="object 657"/>
          <p:cNvSpPr txBox="1"/>
          <p:nvPr/>
        </p:nvSpPr>
        <p:spPr>
          <a:xfrm>
            <a:off x="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58" name="object 658"/>
          <p:cNvSpPr txBox="1"/>
          <p:nvPr/>
        </p:nvSpPr>
        <p:spPr>
          <a:xfrm>
            <a:off x="3048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59" name="object 659"/>
          <p:cNvSpPr txBox="1"/>
          <p:nvPr/>
        </p:nvSpPr>
        <p:spPr>
          <a:xfrm>
            <a:off x="6096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60" name="object 660"/>
          <p:cNvSpPr txBox="1"/>
          <p:nvPr/>
        </p:nvSpPr>
        <p:spPr>
          <a:xfrm>
            <a:off x="9144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61" name="object 661"/>
          <p:cNvSpPr txBox="1"/>
          <p:nvPr/>
        </p:nvSpPr>
        <p:spPr>
          <a:xfrm>
            <a:off x="12192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62" name="object 662"/>
          <p:cNvSpPr txBox="1"/>
          <p:nvPr/>
        </p:nvSpPr>
        <p:spPr>
          <a:xfrm>
            <a:off x="15240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63" name="object 663"/>
          <p:cNvSpPr txBox="1"/>
          <p:nvPr/>
        </p:nvSpPr>
        <p:spPr>
          <a:xfrm>
            <a:off x="18288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64" name="object 664"/>
          <p:cNvSpPr txBox="1"/>
          <p:nvPr/>
        </p:nvSpPr>
        <p:spPr>
          <a:xfrm>
            <a:off x="21336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65" name="object 665"/>
          <p:cNvSpPr txBox="1"/>
          <p:nvPr/>
        </p:nvSpPr>
        <p:spPr>
          <a:xfrm>
            <a:off x="24384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66" name="object 666"/>
          <p:cNvSpPr txBox="1"/>
          <p:nvPr/>
        </p:nvSpPr>
        <p:spPr>
          <a:xfrm>
            <a:off x="27432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67" name="object 667"/>
          <p:cNvSpPr txBox="1"/>
          <p:nvPr/>
        </p:nvSpPr>
        <p:spPr>
          <a:xfrm>
            <a:off x="30480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68" name="object 668"/>
          <p:cNvSpPr txBox="1"/>
          <p:nvPr/>
        </p:nvSpPr>
        <p:spPr>
          <a:xfrm>
            <a:off x="33528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69" name="object 669"/>
          <p:cNvSpPr txBox="1"/>
          <p:nvPr/>
        </p:nvSpPr>
        <p:spPr>
          <a:xfrm>
            <a:off x="36576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70" name="object 670"/>
          <p:cNvSpPr txBox="1"/>
          <p:nvPr/>
        </p:nvSpPr>
        <p:spPr>
          <a:xfrm>
            <a:off x="39624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71" name="object 671"/>
          <p:cNvSpPr txBox="1"/>
          <p:nvPr/>
        </p:nvSpPr>
        <p:spPr>
          <a:xfrm>
            <a:off x="42672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72" name="object 672"/>
          <p:cNvSpPr txBox="1"/>
          <p:nvPr/>
        </p:nvSpPr>
        <p:spPr>
          <a:xfrm>
            <a:off x="45720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73" name="object 673"/>
          <p:cNvSpPr txBox="1"/>
          <p:nvPr/>
        </p:nvSpPr>
        <p:spPr>
          <a:xfrm>
            <a:off x="48768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74" name="object 674"/>
          <p:cNvSpPr txBox="1"/>
          <p:nvPr/>
        </p:nvSpPr>
        <p:spPr>
          <a:xfrm>
            <a:off x="51816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75" name="object 675"/>
          <p:cNvSpPr txBox="1"/>
          <p:nvPr/>
        </p:nvSpPr>
        <p:spPr>
          <a:xfrm>
            <a:off x="54864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76" name="object 676"/>
          <p:cNvSpPr txBox="1"/>
          <p:nvPr/>
        </p:nvSpPr>
        <p:spPr>
          <a:xfrm>
            <a:off x="57912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77" name="object 677"/>
          <p:cNvSpPr txBox="1"/>
          <p:nvPr/>
        </p:nvSpPr>
        <p:spPr>
          <a:xfrm>
            <a:off x="60960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78" name="object 678"/>
          <p:cNvSpPr txBox="1"/>
          <p:nvPr/>
        </p:nvSpPr>
        <p:spPr>
          <a:xfrm>
            <a:off x="64008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79" name="object 679"/>
          <p:cNvSpPr txBox="1"/>
          <p:nvPr/>
        </p:nvSpPr>
        <p:spPr>
          <a:xfrm>
            <a:off x="67056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80" name="object 680"/>
          <p:cNvSpPr txBox="1"/>
          <p:nvPr/>
        </p:nvSpPr>
        <p:spPr>
          <a:xfrm>
            <a:off x="70104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81" name="object 681"/>
          <p:cNvSpPr txBox="1"/>
          <p:nvPr/>
        </p:nvSpPr>
        <p:spPr>
          <a:xfrm>
            <a:off x="73152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82" name="object 682"/>
          <p:cNvSpPr txBox="1"/>
          <p:nvPr/>
        </p:nvSpPr>
        <p:spPr>
          <a:xfrm>
            <a:off x="76200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83" name="object 683"/>
          <p:cNvSpPr txBox="1"/>
          <p:nvPr/>
        </p:nvSpPr>
        <p:spPr>
          <a:xfrm>
            <a:off x="79248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84" name="object 684"/>
          <p:cNvSpPr txBox="1"/>
          <p:nvPr/>
        </p:nvSpPr>
        <p:spPr>
          <a:xfrm>
            <a:off x="82296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85" name="object 685"/>
          <p:cNvSpPr txBox="1"/>
          <p:nvPr/>
        </p:nvSpPr>
        <p:spPr>
          <a:xfrm>
            <a:off x="85344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86" name="object 686"/>
          <p:cNvSpPr txBox="1"/>
          <p:nvPr/>
        </p:nvSpPr>
        <p:spPr>
          <a:xfrm>
            <a:off x="88392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87" name="object 687"/>
          <p:cNvSpPr txBox="1"/>
          <p:nvPr/>
        </p:nvSpPr>
        <p:spPr>
          <a:xfrm>
            <a:off x="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88" name="object 688"/>
          <p:cNvSpPr txBox="1"/>
          <p:nvPr/>
        </p:nvSpPr>
        <p:spPr>
          <a:xfrm>
            <a:off x="3048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89" name="object 689"/>
          <p:cNvSpPr txBox="1"/>
          <p:nvPr/>
        </p:nvSpPr>
        <p:spPr>
          <a:xfrm>
            <a:off x="6096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90" name="object 690"/>
          <p:cNvSpPr txBox="1"/>
          <p:nvPr/>
        </p:nvSpPr>
        <p:spPr>
          <a:xfrm>
            <a:off x="9144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91" name="object 691"/>
          <p:cNvSpPr txBox="1"/>
          <p:nvPr/>
        </p:nvSpPr>
        <p:spPr>
          <a:xfrm>
            <a:off x="12192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92" name="object 692"/>
          <p:cNvSpPr txBox="1"/>
          <p:nvPr/>
        </p:nvSpPr>
        <p:spPr>
          <a:xfrm>
            <a:off x="15240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93" name="object 693"/>
          <p:cNvSpPr txBox="1"/>
          <p:nvPr/>
        </p:nvSpPr>
        <p:spPr>
          <a:xfrm>
            <a:off x="18288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94" name="object 694"/>
          <p:cNvSpPr txBox="1"/>
          <p:nvPr/>
        </p:nvSpPr>
        <p:spPr>
          <a:xfrm>
            <a:off x="21336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95" name="object 695"/>
          <p:cNvSpPr txBox="1"/>
          <p:nvPr/>
        </p:nvSpPr>
        <p:spPr>
          <a:xfrm>
            <a:off x="24384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96" name="object 696"/>
          <p:cNvSpPr txBox="1"/>
          <p:nvPr/>
        </p:nvSpPr>
        <p:spPr>
          <a:xfrm>
            <a:off x="27432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97" name="object 697"/>
          <p:cNvSpPr txBox="1"/>
          <p:nvPr/>
        </p:nvSpPr>
        <p:spPr>
          <a:xfrm>
            <a:off x="30480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98" name="object 698"/>
          <p:cNvSpPr txBox="1"/>
          <p:nvPr/>
        </p:nvSpPr>
        <p:spPr>
          <a:xfrm>
            <a:off x="33528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99" name="object 699"/>
          <p:cNvSpPr txBox="1"/>
          <p:nvPr/>
        </p:nvSpPr>
        <p:spPr>
          <a:xfrm>
            <a:off x="36576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00" name="object 700"/>
          <p:cNvSpPr txBox="1"/>
          <p:nvPr/>
        </p:nvSpPr>
        <p:spPr>
          <a:xfrm>
            <a:off x="39624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01" name="object 701"/>
          <p:cNvSpPr txBox="1"/>
          <p:nvPr/>
        </p:nvSpPr>
        <p:spPr>
          <a:xfrm>
            <a:off x="42672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02" name="object 702"/>
          <p:cNvSpPr txBox="1"/>
          <p:nvPr/>
        </p:nvSpPr>
        <p:spPr>
          <a:xfrm>
            <a:off x="45720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03" name="object 703"/>
          <p:cNvSpPr txBox="1"/>
          <p:nvPr/>
        </p:nvSpPr>
        <p:spPr>
          <a:xfrm>
            <a:off x="48768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04" name="object 704"/>
          <p:cNvSpPr txBox="1"/>
          <p:nvPr/>
        </p:nvSpPr>
        <p:spPr>
          <a:xfrm>
            <a:off x="51816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05" name="object 705"/>
          <p:cNvSpPr txBox="1"/>
          <p:nvPr/>
        </p:nvSpPr>
        <p:spPr>
          <a:xfrm>
            <a:off x="54864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06" name="object 706"/>
          <p:cNvSpPr txBox="1"/>
          <p:nvPr/>
        </p:nvSpPr>
        <p:spPr>
          <a:xfrm>
            <a:off x="57912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07" name="object 707"/>
          <p:cNvSpPr txBox="1"/>
          <p:nvPr/>
        </p:nvSpPr>
        <p:spPr>
          <a:xfrm>
            <a:off x="60960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08" name="object 708"/>
          <p:cNvSpPr txBox="1"/>
          <p:nvPr/>
        </p:nvSpPr>
        <p:spPr>
          <a:xfrm>
            <a:off x="64008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09" name="object 709"/>
          <p:cNvSpPr txBox="1"/>
          <p:nvPr/>
        </p:nvSpPr>
        <p:spPr>
          <a:xfrm>
            <a:off x="67056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10" name="object 710"/>
          <p:cNvSpPr txBox="1"/>
          <p:nvPr/>
        </p:nvSpPr>
        <p:spPr>
          <a:xfrm>
            <a:off x="70104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11" name="object 711"/>
          <p:cNvSpPr txBox="1"/>
          <p:nvPr/>
        </p:nvSpPr>
        <p:spPr>
          <a:xfrm>
            <a:off x="73152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12" name="object 712"/>
          <p:cNvSpPr txBox="1"/>
          <p:nvPr/>
        </p:nvSpPr>
        <p:spPr>
          <a:xfrm>
            <a:off x="76200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13" name="object 713"/>
          <p:cNvSpPr txBox="1"/>
          <p:nvPr/>
        </p:nvSpPr>
        <p:spPr>
          <a:xfrm>
            <a:off x="79248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14" name="object 714"/>
          <p:cNvSpPr txBox="1"/>
          <p:nvPr/>
        </p:nvSpPr>
        <p:spPr>
          <a:xfrm>
            <a:off x="82296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15" name="object 715"/>
          <p:cNvSpPr txBox="1"/>
          <p:nvPr/>
        </p:nvSpPr>
        <p:spPr>
          <a:xfrm>
            <a:off x="85344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16" name="object 716"/>
          <p:cNvSpPr txBox="1"/>
          <p:nvPr/>
        </p:nvSpPr>
        <p:spPr>
          <a:xfrm>
            <a:off x="88392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17" name="object 717"/>
          <p:cNvSpPr txBox="1"/>
          <p:nvPr/>
        </p:nvSpPr>
        <p:spPr>
          <a:xfrm>
            <a:off x="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18" name="object 718"/>
          <p:cNvSpPr txBox="1"/>
          <p:nvPr/>
        </p:nvSpPr>
        <p:spPr>
          <a:xfrm>
            <a:off x="3048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19" name="object 719"/>
          <p:cNvSpPr txBox="1"/>
          <p:nvPr/>
        </p:nvSpPr>
        <p:spPr>
          <a:xfrm>
            <a:off x="6096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20" name="object 720"/>
          <p:cNvSpPr txBox="1"/>
          <p:nvPr/>
        </p:nvSpPr>
        <p:spPr>
          <a:xfrm>
            <a:off x="9144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21" name="object 721"/>
          <p:cNvSpPr txBox="1"/>
          <p:nvPr/>
        </p:nvSpPr>
        <p:spPr>
          <a:xfrm>
            <a:off x="12192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22" name="object 722"/>
          <p:cNvSpPr txBox="1"/>
          <p:nvPr/>
        </p:nvSpPr>
        <p:spPr>
          <a:xfrm>
            <a:off x="15240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23" name="object 723"/>
          <p:cNvSpPr txBox="1"/>
          <p:nvPr/>
        </p:nvSpPr>
        <p:spPr>
          <a:xfrm>
            <a:off x="18288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24" name="object 724"/>
          <p:cNvSpPr txBox="1"/>
          <p:nvPr/>
        </p:nvSpPr>
        <p:spPr>
          <a:xfrm>
            <a:off x="21336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25" name="object 725"/>
          <p:cNvSpPr txBox="1"/>
          <p:nvPr/>
        </p:nvSpPr>
        <p:spPr>
          <a:xfrm>
            <a:off x="24384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26" name="object 726"/>
          <p:cNvSpPr txBox="1"/>
          <p:nvPr/>
        </p:nvSpPr>
        <p:spPr>
          <a:xfrm>
            <a:off x="27432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27" name="object 727"/>
          <p:cNvSpPr txBox="1"/>
          <p:nvPr/>
        </p:nvSpPr>
        <p:spPr>
          <a:xfrm>
            <a:off x="30480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28" name="object 728"/>
          <p:cNvSpPr txBox="1"/>
          <p:nvPr/>
        </p:nvSpPr>
        <p:spPr>
          <a:xfrm>
            <a:off x="33528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29" name="object 729"/>
          <p:cNvSpPr txBox="1"/>
          <p:nvPr/>
        </p:nvSpPr>
        <p:spPr>
          <a:xfrm>
            <a:off x="36576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30" name="object 730"/>
          <p:cNvSpPr txBox="1"/>
          <p:nvPr/>
        </p:nvSpPr>
        <p:spPr>
          <a:xfrm>
            <a:off x="39624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31" name="object 731"/>
          <p:cNvSpPr txBox="1"/>
          <p:nvPr/>
        </p:nvSpPr>
        <p:spPr>
          <a:xfrm>
            <a:off x="42672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32" name="object 732"/>
          <p:cNvSpPr txBox="1"/>
          <p:nvPr/>
        </p:nvSpPr>
        <p:spPr>
          <a:xfrm>
            <a:off x="45720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33" name="object 733"/>
          <p:cNvSpPr txBox="1"/>
          <p:nvPr/>
        </p:nvSpPr>
        <p:spPr>
          <a:xfrm>
            <a:off x="48768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34" name="object 734"/>
          <p:cNvSpPr txBox="1"/>
          <p:nvPr/>
        </p:nvSpPr>
        <p:spPr>
          <a:xfrm>
            <a:off x="51816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35" name="object 735"/>
          <p:cNvSpPr txBox="1"/>
          <p:nvPr/>
        </p:nvSpPr>
        <p:spPr>
          <a:xfrm>
            <a:off x="54864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36" name="object 736"/>
          <p:cNvSpPr txBox="1"/>
          <p:nvPr/>
        </p:nvSpPr>
        <p:spPr>
          <a:xfrm>
            <a:off x="57912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37" name="object 737"/>
          <p:cNvSpPr txBox="1"/>
          <p:nvPr/>
        </p:nvSpPr>
        <p:spPr>
          <a:xfrm>
            <a:off x="60960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38" name="object 738"/>
          <p:cNvSpPr txBox="1"/>
          <p:nvPr/>
        </p:nvSpPr>
        <p:spPr>
          <a:xfrm>
            <a:off x="64008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39" name="object 739"/>
          <p:cNvSpPr txBox="1"/>
          <p:nvPr/>
        </p:nvSpPr>
        <p:spPr>
          <a:xfrm>
            <a:off x="67056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40" name="object 740"/>
          <p:cNvSpPr txBox="1"/>
          <p:nvPr/>
        </p:nvSpPr>
        <p:spPr>
          <a:xfrm>
            <a:off x="70104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41" name="object 741"/>
          <p:cNvSpPr txBox="1"/>
          <p:nvPr/>
        </p:nvSpPr>
        <p:spPr>
          <a:xfrm>
            <a:off x="73152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42" name="object 742"/>
          <p:cNvSpPr txBox="1"/>
          <p:nvPr/>
        </p:nvSpPr>
        <p:spPr>
          <a:xfrm>
            <a:off x="76200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43" name="object 743"/>
          <p:cNvSpPr txBox="1"/>
          <p:nvPr/>
        </p:nvSpPr>
        <p:spPr>
          <a:xfrm>
            <a:off x="79248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44" name="object 744"/>
          <p:cNvSpPr txBox="1"/>
          <p:nvPr/>
        </p:nvSpPr>
        <p:spPr>
          <a:xfrm>
            <a:off x="82296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45" name="object 745"/>
          <p:cNvSpPr txBox="1"/>
          <p:nvPr/>
        </p:nvSpPr>
        <p:spPr>
          <a:xfrm>
            <a:off x="85344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46" name="object 746"/>
          <p:cNvSpPr txBox="1"/>
          <p:nvPr/>
        </p:nvSpPr>
        <p:spPr>
          <a:xfrm>
            <a:off x="88392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47" name="object 747"/>
          <p:cNvSpPr txBox="1"/>
          <p:nvPr/>
        </p:nvSpPr>
        <p:spPr>
          <a:xfrm>
            <a:off x="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48" name="object 748"/>
          <p:cNvSpPr txBox="1"/>
          <p:nvPr/>
        </p:nvSpPr>
        <p:spPr>
          <a:xfrm>
            <a:off x="3048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49" name="object 749"/>
          <p:cNvSpPr txBox="1"/>
          <p:nvPr/>
        </p:nvSpPr>
        <p:spPr>
          <a:xfrm>
            <a:off x="6096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50" name="object 750"/>
          <p:cNvSpPr txBox="1"/>
          <p:nvPr/>
        </p:nvSpPr>
        <p:spPr>
          <a:xfrm>
            <a:off x="9144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51" name="object 751"/>
          <p:cNvSpPr txBox="1"/>
          <p:nvPr/>
        </p:nvSpPr>
        <p:spPr>
          <a:xfrm>
            <a:off x="12192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52" name="object 752"/>
          <p:cNvSpPr txBox="1"/>
          <p:nvPr/>
        </p:nvSpPr>
        <p:spPr>
          <a:xfrm>
            <a:off x="15240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53" name="object 753"/>
          <p:cNvSpPr txBox="1"/>
          <p:nvPr/>
        </p:nvSpPr>
        <p:spPr>
          <a:xfrm>
            <a:off x="18288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54" name="object 754"/>
          <p:cNvSpPr txBox="1"/>
          <p:nvPr/>
        </p:nvSpPr>
        <p:spPr>
          <a:xfrm>
            <a:off x="21336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55" name="object 755"/>
          <p:cNvSpPr txBox="1"/>
          <p:nvPr/>
        </p:nvSpPr>
        <p:spPr>
          <a:xfrm>
            <a:off x="24384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56" name="object 756"/>
          <p:cNvSpPr txBox="1"/>
          <p:nvPr/>
        </p:nvSpPr>
        <p:spPr>
          <a:xfrm>
            <a:off x="27432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57" name="object 757"/>
          <p:cNvSpPr txBox="1"/>
          <p:nvPr/>
        </p:nvSpPr>
        <p:spPr>
          <a:xfrm>
            <a:off x="30480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58" name="object 758"/>
          <p:cNvSpPr txBox="1"/>
          <p:nvPr/>
        </p:nvSpPr>
        <p:spPr>
          <a:xfrm>
            <a:off x="33528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59" name="object 759"/>
          <p:cNvSpPr txBox="1"/>
          <p:nvPr/>
        </p:nvSpPr>
        <p:spPr>
          <a:xfrm>
            <a:off x="36576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60" name="object 760"/>
          <p:cNvSpPr txBox="1"/>
          <p:nvPr/>
        </p:nvSpPr>
        <p:spPr>
          <a:xfrm>
            <a:off x="39624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61" name="object 761"/>
          <p:cNvSpPr txBox="1"/>
          <p:nvPr/>
        </p:nvSpPr>
        <p:spPr>
          <a:xfrm>
            <a:off x="42672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62" name="object 762"/>
          <p:cNvSpPr txBox="1"/>
          <p:nvPr/>
        </p:nvSpPr>
        <p:spPr>
          <a:xfrm>
            <a:off x="45720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63" name="object 763"/>
          <p:cNvSpPr txBox="1"/>
          <p:nvPr/>
        </p:nvSpPr>
        <p:spPr>
          <a:xfrm>
            <a:off x="48768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64" name="object 764"/>
          <p:cNvSpPr txBox="1"/>
          <p:nvPr/>
        </p:nvSpPr>
        <p:spPr>
          <a:xfrm>
            <a:off x="51816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65" name="object 765"/>
          <p:cNvSpPr txBox="1"/>
          <p:nvPr/>
        </p:nvSpPr>
        <p:spPr>
          <a:xfrm>
            <a:off x="54864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66" name="object 766"/>
          <p:cNvSpPr txBox="1"/>
          <p:nvPr/>
        </p:nvSpPr>
        <p:spPr>
          <a:xfrm>
            <a:off x="57912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67" name="object 767"/>
          <p:cNvSpPr txBox="1"/>
          <p:nvPr/>
        </p:nvSpPr>
        <p:spPr>
          <a:xfrm>
            <a:off x="60960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68" name="object 768"/>
          <p:cNvSpPr txBox="1"/>
          <p:nvPr/>
        </p:nvSpPr>
        <p:spPr>
          <a:xfrm>
            <a:off x="64008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69" name="object 769"/>
          <p:cNvSpPr txBox="1"/>
          <p:nvPr/>
        </p:nvSpPr>
        <p:spPr>
          <a:xfrm>
            <a:off x="67056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70" name="object 770"/>
          <p:cNvSpPr txBox="1"/>
          <p:nvPr/>
        </p:nvSpPr>
        <p:spPr>
          <a:xfrm>
            <a:off x="70104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71" name="object 771"/>
          <p:cNvSpPr txBox="1"/>
          <p:nvPr/>
        </p:nvSpPr>
        <p:spPr>
          <a:xfrm>
            <a:off x="73152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72" name="object 772"/>
          <p:cNvSpPr txBox="1"/>
          <p:nvPr/>
        </p:nvSpPr>
        <p:spPr>
          <a:xfrm>
            <a:off x="76200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73" name="object 773"/>
          <p:cNvSpPr txBox="1"/>
          <p:nvPr/>
        </p:nvSpPr>
        <p:spPr>
          <a:xfrm>
            <a:off x="79248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74" name="object 774"/>
          <p:cNvSpPr txBox="1"/>
          <p:nvPr/>
        </p:nvSpPr>
        <p:spPr>
          <a:xfrm>
            <a:off x="82296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75" name="object 775"/>
          <p:cNvSpPr txBox="1"/>
          <p:nvPr/>
        </p:nvSpPr>
        <p:spPr>
          <a:xfrm>
            <a:off x="85344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76" name="object 776"/>
          <p:cNvSpPr txBox="1"/>
          <p:nvPr/>
        </p:nvSpPr>
        <p:spPr>
          <a:xfrm>
            <a:off x="88392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</p:spTree>
    <p:extLst>
      <p:ext uri="{BB962C8B-B14F-4D97-AF65-F5344CB8AC3E}">
        <p14:creationId xmlns:p14="http://schemas.microsoft.com/office/powerpoint/2010/main" val="430868533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3048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0" y="6096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0" y="9144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0" y="12192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0" y="15240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0" y="18288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21336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0" y="24384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0" y="27432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0" y="30480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0" y="33528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0" y="36576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0" y="39624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0" y="42672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0" y="45720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0" y="48768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0" y="51816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0" y="54864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0" y="57912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0" y="60960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0" y="64008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0" y="67056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3048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6096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9144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12192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15240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18288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21336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24384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27432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30480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33528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36576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39624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42672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45720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48768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51816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54864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57912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60960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64008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67056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70104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73152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76200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79248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82296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85344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88392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3352800" y="0"/>
            <a:ext cx="5791200" cy="15240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8839200" y="0"/>
            <a:ext cx="0" cy="2362200"/>
          </a:xfrm>
          <a:custGeom>
            <a:avLst/>
            <a:gdLst/>
            <a:ahLst/>
            <a:cxnLst/>
            <a:rect l="l" t="t" r="r" b="b"/>
            <a:pathLst>
              <a:path h="2362200">
                <a:moveTo>
                  <a:pt x="0" y="0"/>
                </a:moveTo>
                <a:lnTo>
                  <a:pt x="0" y="2362200"/>
                </a:lnTo>
              </a:path>
            </a:pathLst>
          </a:custGeom>
          <a:ln w="9344">
            <a:solidFill>
              <a:srgbClr val="6E88F6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414019" y="1513839"/>
            <a:ext cx="1784350" cy="0"/>
          </a:xfrm>
          <a:custGeom>
            <a:avLst/>
            <a:gdLst/>
            <a:ahLst/>
            <a:cxnLst/>
            <a:rect l="l" t="t" r="r" b="b"/>
            <a:pathLst>
              <a:path w="1784350">
                <a:moveTo>
                  <a:pt x="1784350" y="0"/>
                </a:moveTo>
                <a:lnTo>
                  <a:pt x="0" y="0"/>
                </a:lnTo>
              </a:path>
            </a:pathLst>
          </a:custGeom>
          <a:ln w="9344">
            <a:solidFill>
              <a:srgbClr val="6E88F6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608330" y="1418589"/>
            <a:ext cx="0" cy="2321560"/>
          </a:xfrm>
          <a:custGeom>
            <a:avLst/>
            <a:gdLst/>
            <a:ahLst/>
            <a:cxnLst/>
            <a:rect l="l" t="t" r="r" b="b"/>
            <a:pathLst>
              <a:path h="2321560">
                <a:moveTo>
                  <a:pt x="0" y="0"/>
                </a:moveTo>
                <a:lnTo>
                  <a:pt x="0" y="2321560"/>
                </a:lnTo>
              </a:path>
            </a:pathLst>
          </a:custGeom>
          <a:ln w="9344">
            <a:solidFill>
              <a:srgbClr val="6E88F6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511809" y="1416050"/>
            <a:ext cx="193040" cy="193039"/>
          </a:xfrm>
          <a:custGeom>
            <a:avLst/>
            <a:gdLst/>
            <a:ahLst/>
            <a:cxnLst/>
            <a:rect l="l" t="t" r="r" b="b"/>
            <a:pathLst>
              <a:path w="193040" h="193039">
                <a:moveTo>
                  <a:pt x="99060" y="0"/>
                </a:moveTo>
                <a:lnTo>
                  <a:pt x="93980" y="0"/>
                </a:lnTo>
                <a:lnTo>
                  <a:pt x="88900" y="0"/>
                </a:lnTo>
                <a:lnTo>
                  <a:pt x="83820" y="0"/>
                </a:lnTo>
                <a:lnTo>
                  <a:pt x="80010" y="1270"/>
                </a:lnTo>
                <a:lnTo>
                  <a:pt x="74930" y="2539"/>
                </a:lnTo>
                <a:lnTo>
                  <a:pt x="69850" y="3810"/>
                </a:lnTo>
                <a:lnTo>
                  <a:pt x="66040" y="5079"/>
                </a:lnTo>
                <a:lnTo>
                  <a:pt x="60960" y="6350"/>
                </a:lnTo>
                <a:lnTo>
                  <a:pt x="57150" y="8889"/>
                </a:lnTo>
                <a:lnTo>
                  <a:pt x="52070" y="10160"/>
                </a:lnTo>
                <a:lnTo>
                  <a:pt x="48260" y="12700"/>
                </a:lnTo>
                <a:lnTo>
                  <a:pt x="43180" y="15239"/>
                </a:lnTo>
                <a:lnTo>
                  <a:pt x="39370" y="17779"/>
                </a:lnTo>
                <a:lnTo>
                  <a:pt x="35560" y="21589"/>
                </a:lnTo>
                <a:lnTo>
                  <a:pt x="31750" y="24129"/>
                </a:lnTo>
                <a:lnTo>
                  <a:pt x="29210" y="27939"/>
                </a:lnTo>
                <a:lnTo>
                  <a:pt x="25400" y="31750"/>
                </a:lnTo>
                <a:lnTo>
                  <a:pt x="21590" y="34289"/>
                </a:lnTo>
                <a:lnTo>
                  <a:pt x="19050" y="38100"/>
                </a:lnTo>
                <a:lnTo>
                  <a:pt x="16510" y="43179"/>
                </a:lnTo>
                <a:lnTo>
                  <a:pt x="13970" y="46989"/>
                </a:lnTo>
                <a:lnTo>
                  <a:pt x="11430" y="50800"/>
                </a:lnTo>
                <a:lnTo>
                  <a:pt x="8890" y="55879"/>
                </a:lnTo>
                <a:lnTo>
                  <a:pt x="7620" y="59689"/>
                </a:lnTo>
                <a:lnTo>
                  <a:pt x="5080" y="64770"/>
                </a:lnTo>
                <a:lnTo>
                  <a:pt x="3810" y="68579"/>
                </a:lnTo>
                <a:lnTo>
                  <a:pt x="2540" y="73660"/>
                </a:lnTo>
                <a:lnTo>
                  <a:pt x="2540" y="78739"/>
                </a:lnTo>
                <a:lnTo>
                  <a:pt x="1270" y="82550"/>
                </a:lnTo>
                <a:lnTo>
                  <a:pt x="0" y="87629"/>
                </a:lnTo>
                <a:lnTo>
                  <a:pt x="0" y="92710"/>
                </a:lnTo>
                <a:lnTo>
                  <a:pt x="0" y="97789"/>
                </a:lnTo>
                <a:lnTo>
                  <a:pt x="0" y="101600"/>
                </a:lnTo>
                <a:lnTo>
                  <a:pt x="1270" y="106679"/>
                </a:lnTo>
                <a:lnTo>
                  <a:pt x="1270" y="111760"/>
                </a:lnTo>
                <a:lnTo>
                  <a:pt x="2540" y="116839"/>
                </a:lnTo>
                <a:lnTo>
                  <a:pt x="3810" y="120650"/>
                </a:lnTo>
                <a:lnTo>
                  <a:pt x="5080" y="125729"/>
                </a:lnTo>
                <a:lnTo>
                  <a:pt x="17780" y="151129"/>
                </a:lnTo>
                <a:lnTo>
                  <a:pt x="20320" y="156210"/>
                </a:lnTo>
                <a:lnTo>
                  <a:pt x="24130" y="158750"/>
                </a:lnTo>
                <a:lnTo>
                  <a:pt x="26670" y="162560"/>
                </a:lnTo>
                <a:lnTo>
                  <a:pt x="30480" y="166370"/>
                </a:lnTo>
                <a:lnTo>
                  <a:pt x="34290" y="170179"/>
                </a:lnTo>
                <a:lnTo>
                  <a:pt x="38100" y="172720"/>
                </a:lnTo>
                <a:lnTo>
                  <a:pt x="41910" y="175260"/>
                </a:lnTo>
                <a:lnTo>
                  <a:pt x="45720" y="177800"/>
                </a:lnTo>
                <a:lnTo>
                  <a:pt x="49530" y="180339"/>
                </a:lnTo>
                <a:lnTo>
                  <a:pt x="54610" y="182879"/>
                </a:lnTo>
                <a:lnTo>
                  <a:pt x="58420" y="185420"/>
                </a:lnTo>
                <a:lnTo>
                  <a:pt x="62230" y="186689"/>
                </a:lnTo>
                <a:lnTo>
                  <a:pt x="67310" y="187960"/>
                </a:lnTo>
                <a:lnTo>
                  <a:pt x="72390" y="189229"/>
                </a:lnTo>
                <a:lnTo>
                  <a:pt x="76200" y="190500"/>
                </a:lnTo>
                <a:lnTo>
                  <a:pt x="81280" y="191770"/>
                </a:lnTo>
                <a:lnTo>
                  <a:pt x="86360" y="191770"/>
                </a:lnTo>
                <a:lnTo>
                  <a:pt x="91440" y="193039"/>
                </a:lnTo>
                <a:lnTo>
                  <a:pt x="95250" y="193039"/>
                </a:lnTo>
                <a:lnTo>
                  <a:pt x="100330" y="193039"/>
                </a:lnTo>
                <a:lnTo>
                  <a:pt x="105410" y="193039"/>
                </a:lnTo>
                <a:lnTo>
                  <a:pt x="110490" y="191770"/>
                </a:lnTo>
                <a:lnTo>
                  <a:pt x="115570" y="190500"/>
                </a:lnTo>
                <a:lnTo>
                  <a:pt x="119380" y="190500"/>
                </a:lnTo>
                <a:lnTo>
                  <a:pt x="124460" y="187960"/>
                </a:lnTo>
                <a:lnTo>
                  <a:pt x="129540" y="186689"/>
                </a:lnTo>
                <a:lnTo>
                  <a:pt x="133350" y="185420"/>
                </a:lnTo>
                <a:lnTo>
                  <a:pt x="138430" y="182879"/>
                </a:lnTo>
                <a:lnTo>
                  <a:pt x="142240" y="181610"/>
                </a:lnTo>
                <a:lnTo>
                  <a:pt x="146050" y="179070"/>
                </a:lnTo>
                <a:lnTo>
                  <a:pt x="151130" y="176529"/>
                </a:lnTo>
                <a:lnTo>
                  <a:pt x="154940" y="172720"/>
                </a:lnTo>
                <a:lnTo>
                  <a:pt x="158750" y="170179"/>
                </a:lnTo>
                <a:lnTo>
                  <a:pt x="162560" y="167639"/>
                </a:lnTo>
                <a:lnTo>
                  <a:pt x="165100" y="163829"/>
                </a:lnTo>
                <a:lnTo>
                  <a:pt x="168910" y="160020"/>
                </a:lnTo>
                <a:lnTo>
                  <a:pt x="171450" y="156210"/>
                </a:lnTo>
                <a:lnTo>
                  <a:pt x="175260" y="152400"/>
                </a:lnTo>
                <a:lnTo>
                  <a:pt x="177800" y="148589"/>
                </a:lnTo>
                <a:lnTo>
                  <a:pt x="180340" y="144779"/>
                </a:lnTo>
                <a:lnTo>
                  <a:pt x="182880" y="139700"/>
                </a:lnTo>
                <a:lnTo>
                  <a:pt x="184150" y="135889"/>
                </a:lnTo>
                <a:lnTo>
                  <a:pt x="186690" y="132079"/>
                </a:lnTo>
                <a:lnTo>
                  <a:pt x="187960" y="127000"/>
                </a:lnTo>
                <a:lnTo>
                  <a:pt x="189230" y="121920"/>
                </a:lnTo>
                <a:lnTo>
                  <a:pt x="190500" y="118110"/>
                </a:lnTo>
                <a:lnTo>
                  <a:pt x="191770" y="113029"/>
                </a:lnTo>
                <a:lnTo>
                  <a:pt x="191770" y="107950"/>
                </a:lnTo>
                <a:lnTo>
                  <a:pt x="193040" y="102870"/>
                </a:lnTo>
                <a:lnTo>
                  <a:pt x="193040" y="99060"/>
                </a:lnTo>
              </a:path>
            </a:pathLst>
          </a:custGeom>
          <a:ln w="9344">
            <a:solidFill>
              <a:srgbClr val="6E88F6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928369" y="2019300"/>
            <a:ext cx="321309" cy="32131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928369" y="3487420"/>
            <a:ext cx="321309" cy="321309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7391400" y="381000"/>
            <a:ext cx="1560829" cy="1676400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1" name="object 61"/>
          <p:cNvSpPr txBox="1"/>
          <p:nvPr/>
        </p:nvSpPr>
        <p:spPr>
          <a:xfrm>
            <a:off x="306070" y="779262"/>
            <a:ext cx="1271926" cy="5842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4600"/>
              </a:lnSpc>
              <a:spcBef>
                <a:spcPts val="230"/>
              </a:spcBef>
            </a:pPr>
            <a:r>
              <a:rPr sz="6600" b="1" spc="4" baseline="1611" dirty="0" smtClean="0">
                <a:solidFill>
                  <a:srgbClr val="660066"/>
                </a:solidFill>
                <a:latin typeface="Arial Black"/>
                <a:cs typeface="Arial Black"/>
              </a:rPr>
              <a:t>Th</a:t>
            </a:r>
            <a:r>
              <a:rPr sz="6600" b="1" spc="0" baseline="1611" dirty="0" smtClean="0">
                <a:solidFill>
                  <a:srgbClr val="660066"/>
                </a:solidFill>
                <a:latin typeface="Arial Black"/>
                <a:cs typeface="Arial Black"/>
              </a:rPr>
              <a:t>e</a:t>
            </a:r>
            <a:endParaRPr sz="4400">
              <a:latin typeface="Arial Black"/>
              <a:cs typeface="Arial Black"/>
            </a:endParaRPr>
          </a:p>
        </p:txBody>
      </p:sp>
      <p:sp>
        <p:nvSpPr>
          <p:cNvPr id="62" name="object 62"/>
          <p:cNvSpPr txBox="1"/>
          <p:nvPr/>
        </p:nvSpPr>
        <p:spPr>
          <a:xfrm>
            <a:off x="1642160" y="779262"/>
            <a:ext cx="2608575" cy="5842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4600"/>
              </a:lnSpc>
              <a:spcBef>
                <a:spcPts val="230"/>
              </a:spcBef>
            </a:pPr>
            <a:r>
              <a:rPr sz="6600" b="1" spc="4" baseline="1611" dirty="0" smtClean="0">
                <a:solidFill>
                  <a:srgbClr val="660066"/>
                </a:solidFill>
                <a:latin typeface="Arial Black"/>
                <a:cs typeface="Arial Black"/>
              </a:rPr>
              <a:t>Purpo</a:t>
            </a:r>
            <a:r>
              <a:rPr sz="6600" b="1" spc="0" baseline="1611" dirty="0" smtClean="0">
                <a:solidFill>
                  <a:srgbClr val="660066"/>
                </a:solidFill>
                <a:latin typeface="Arial Black"/>
                <a:cs typeface="Arial Black"/>
              </a:rPr>
              <a:t>se</a:t>
            </a:r>
            <a:endParaRPr sz="4400">
              <a:latin typeface="Arial Black"/>
              <a:cs typeface="Arial Black"/>
            </a:endParaRPr>
          </a:p>
        </p:txBody>
      </p:sp>
      <p:sp>
        <p:nvSpPr>
          <p:cNvPr id="63" name="object 63"/>
          <p:cNvSpPr txBox="1"/>
          <p:nvPr/>
        </p:nvSpPr>
        <p:spPr>
          <a:xfrm>
            <a:off x="4314901" y="779262"/>
            <a:ext cx="712661" cy="5842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4600"/>
              </a:lnSpc>
              <a:spcBef>
                <a:spcPts val="230"/>
              </a:spcBef>
            </a:pPr>
            <a:r>
              <a:rPr sz="6600" b="1" spc="4" baseline="1611" dirty="0" smtClean="0">
                <a:solidFill>
                  <a:srgbClr val="660066"/>
                </a:solidFill>
                <a:latin typeface="Arial Black"/>
                <a:cs typeface="Arial Black"/>
              </a:rPr>
              <a:t>o</a:t>
            </a:r>
            <a:r>
              <a:rPr sz="6600" b="1" spc="0" baseline="1611" dirty="0" smtClean="0">
                <a:solidFill>
                  <a:srgbClr val="660066"/>
                </a:solidFill>
                <a:latin typeface="Arial Black"/>
                <a:cs typeface="Arial Black"/>
              </a:rPr>
              <a:t>f</a:t>
            </a:r>
            <a:endParaRPr sz="4400">
              <a:latin typeface="Arial Black"/>
              <a:cs typeface="Arial Black"/>
            </a:endParaRPr>
          </a:p>
        </p:txBody>
      </p:sp>
      <p:sp>
        <p:nvSpPr>
          <p:cNvPr id="64" name="object 64"/>
          <p:cNvSpPr txBox="1"/>
          <p:nvPr/>
        </p:nvSpPr>
        <p:spPr>
          <a:xfrm>
            <a:off x="5092192" y="779262"/>
            <a:ext cx="2420818" cy="5842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4600"/>
              </a:lnSpc>
              <a:spcBef>
                <a:spcPts val="230"/>
              </a:spcBef>
            </a:pPr>
            <a:r>
              <a:rPr sz="6600" b="1" spc="4" baseline="1611" dirty="0" smtClean="0">
                <a:solidFill>
                  <a:srgbClr val="660066"/>
                </a:solidFill>
                <a:latin typeface="Arial Black"/>
                <a:cs typeface="Arial Black"/>
              </a:rPr>
              <a:t>Te</a:t>
            </a:r>
            <a:r>
              <a:rPr sz="6600" b="1" spc="0" baseline="1611" dirty="0" smtClean="0">
                <a:solidFill>
                  <a:srgbClr val="660066"/>
                </a:solidFill>
                <a:latin typeface="Arial Black"/>
                <a:cs typeface="Arial Black"/>
              </a:rPr>
              <a:t>sti</a:t>
            </a:r>
            <a:r>
              <a:rPr sz="6600" b="1" spc="4" baseline="1611" dirty="0" smtClean="0">
                <a:solidFill>
                  <a:srgbClr val="660066"/>
                </a:solidFill>
                <a:latin typeface="Arial Black"/>
                <a:cs typeface="Arial Black"/>
              </a:rPr>
              <a:t>n</a:t>
            </a:r>
            <a:r>
              <a:rPr sz="6600" b="1" spc="0" baseline="1611" dirty="0" smtClean="0">
                <a:solidFill>
                  <a:srgbClr val="660066"/>
                </a:solidFill>
                <a:latin typeface="Arial Black"/>
                <a:cs typeface="Arial Black"/>
              </a:rPr>
              <a:t>g</a:t>
            </a:r>
            <a:endParaRPr sz="4400">
              <a:latin typeface="Arial Black"/>
              <a:cs typeface="Arial Black"/>
            </a:endParaRPr>
          </a:p>
        </p:txBody>
      </p:sp>
      <p:sp>
        <p:nvSpPr>
          <p:cNvPr id="65" name="object 65"/>
          <p:cNvSpPr txBox="1"/>
          <p:nvPr/>
        </p:nvSpPr>
        <p:spPr>
          <a:xfrm>
            <a:off x="2073808" y="1978278"/>
            <a:ext cx="2817606" cy="431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370"/>
              </a:lnSpc>
              <a:spcBef>
                <a:spcPts val="168"/>
              </a:spcBef>
            </a:pPr>
            <a:r>
              <a:rPr sz="3200" spc="9" dirty="0" smtClean="0">
                <a:latin typeface="Arial"/>
                <a:cs typeface="Arial"/>
              </a:rPr>
              <a:t>s</a:t>
            </a:r>
            <a:r>
              <a:rPr sz="3200" spc="0" dirty="0" smtClean="0">
                <a:latin typeface="Arial"/>
                <a:cs typeface="Arial"/>
              </a:rPr>
              <a:t>s</a:t>
            </a:r>
            <a:r>
              <a:rPr sz="3200" spc="9" dirty="0" smtClean="0">
                <a:latin typeface="Arial"/>
                <a:cs typeface="Arial"/>
              </a:rPr>
              <a:t>es</a:t>
            </a:r>
            <a:r>
              <a:rPr sz="3200" spc="0" dirty="0" smtClean="0">
                <a:latin typeface="Arial"/>
                <a:cs typeface="Arial"/>
              </a:rPr>
              <a:t>s</a:t>
            </a:r>
            <a:r>
              <a:rPr sz="3200" spc="9" dirty="0" smtClean="0">
                <a:latin typeface="Arial"/>
                <a:cs typeface="Arial"/>
              </a:rPr>
              <a:t> h</a:t>
            </a:r>
            <a:r>
              <a:rPr sz="3200" spc="0" dirty="0" smtClean="0">
                <a:latin typeface="Arial"/>
                <a:cs typeface="Arial"/>
              </a:rPr>
              <a:t>ow w</a:t>
            </a:r>
            <a:r>
              <a:rPr sz="3200" spc="9" dirty="0" smtClean="0">
                <a:latin typeface="Arial"/>
                <a:cs typeface="Arial"/>
              </a:rPr>
              <a:t>e</a:t>
            </a:r>
            <a:r>
              <a:rPr sz="3200" spc="0" dirty="0" smtClean="0">
                <a:latin typeface="Arial"/>
                <a:cs typeface="Arial"/>
              </a:rPr>
              <a:t>ll</a:t>
            </a:r>
            <a:endParaRPr sz="3200">
              <a:latin typeface="Arial"/>
              <a:cs typeface="Arial"/>
            </a:endParaRPr>
          </a:p>
        </p:txBody>
      </p:sp>
      <p:sp>
        <p:nvSpPr>
          <p:cNvPr id="66" name="object 66"/>
          <p:cNvSpPr txBox="1"/>
          <p:nvPr/>
        </p:nvSpPr>
        <p:spPr>
          <a:xfrm>
            <a:off x="5108397" y="1978278"/>
            <a:ext cx="2137624" cy="431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370"/>
              </a:lnSpc>
              <a:spcBef>
                <a:spcPts val="168"/>
              </a:spcBef>
            </a:pPr>
            <a:r>
              <a:rPr sz="3200" spc="0" dirty="0" smtClean="0">
                <a:latin typeface="Arial"/>
                <a:cs typeface="Arial"/>
              </a:rPr>
              <a:t>t</a:t>
            </a:r>
            <a:r>
              <a:rPr sz="3200" spc="9" dirty="0" smtClean="0">
                <a:latin typeface="Arial"/>
                <a:cs typeface="Arial"/>
              </a:rPr>
              <a:t>ud</a:t>
            </a:r>
            <a:r>
              <a:rPr sz="3200" spc="0" dirty="0" smtClean="0">
                <a:latin typeface="Arial"/>
                <a:cs typeface="Arial"/>
              </a:rPr>
              <a:t>e</a:t>
            </a:r>
            <a:r>
              <a:rPr sz="3200" spc="9" dirty="0" smtClean="0">
                <a:latin typeface="Arial"/>
                <a:cs typeface="Arial"/>
              </a:rPr>
              <a:t>n</a:t>
            </a:r>
            <a:r>
              <a:rPr sz="3200" spc="0" dirty="0" smtClean="0">
                <a:latin typeface="Arial"/>
                <a:cs typeface="Arial"/>
              </a:rPr>
              <a:t>ts</a:t>
            </a:r>
            <a:r>
              <a:rPr sz="3200" spc="-7" dirty="0" smtClean="0">
                <a:latin typeface="Arial"/>
                <a:cs typeface="Arial"/>
              </a:rPr>
              <a:t> </a:t>
            </a:r>
            <a:r>
              <a:rPr sz="3200" spc="9" dirty="0" smtClean="0">
                <a:latin typeface="Arial"/>
                <a:cs typeface="Arial"/>
              </a:rPr>
              <a:t>a</a:t>
            </a:r>
            <a:r>
              <a:rPr sz="3200" spc="-4" dirty="0" smtClean="0">
                <a:latin typeface="Arial"/>
                <a:cs typeface="Arial"/>
              </a:rPr>
              <a:t>r</a:t>
            </a:r>
            <a:r>
              <a:rPr sz="3200" spc="0" dirty="0" smtClean="0">
                <a:latin typeface="Arial"/>
                <a:cs typeface="Arial"/>
              </a:rPr>
              <a:t>e</a:t>
            </a:r>
            <a:endParaRPr sz="3200">
              <a:latin typeface="Arial"/>
              <a:cs typeface="Arial"/>
            </a:endParaRPr>
          </a:p>
        </p:txBody>
      </p:sp>
      <p:sp>
        <p:nvSpPr>
          <p:cNvPr id="67" name="object 67"/>
          <p:cNvSpPr txBox="1"/>
          <p:nvPr/>
        </p:nvSpPr>
        <p:spPr>
          <a:xfrm>
            <a:off x="1485747" y="2434208"/>
            <a:ext cx="1593454" cy="431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370"/>
              </a:lnSpc>
              <a:spcBef>
                <a:spcPts val="168"/>
              </a:spcBef>
            </a:pPr>
            <a:r>
              <a:rPr sz="3200" spc="9" dirty="0" smtClean="0">
                <a:latin typeface="Arial"/>
                <a:cs typeface="Arial"/>
              </a:rPr>
              <a:t>c</a:t>
            </a:r>
            <a:r>
              <a:rPr sz="3200" spc="0" dirty="0" smtClean="0">
                <a:latin typeface="Arial"/>
                <a:cs typeface="Arial"/>
              </a:rPr>
              <a:t>hi</a:t>
            </a:r>
            <a:r>
              <a:rPr sz="3200" spc="9" dirty="0" smtClean="0">
                <a:latin typeface="Arial"/>
                <a:cs typeface="Arial"/>
              </a:rPr>
              <a:t>e</a:t>
            </a:r>
            <a:r>
              <a:rPr sz="3200" spc="0" dirty="0" smtClean="0">
                <a:latin typeface="Arial"/>
                <a:cs typeface="Arial"/>
              </a:rPr>
              <a:t>v</a:t>
            </a:r>
            <a:r>
              <a:rPr sz="3200" spc="-179" dirty="0" smtClean="0">
                <a:latin typeface="Arial"/>
                <a:cs typeface="Arial"/>
              </a:rPr>
              <a:t> </a:t>
            </a:r>
            <a:r>
              <a:rPr sz="3200" spc="9" dirty="0" smtClean="0">
                <a:latin typeface="Arial"/>
                <a:cs typeface="Arial"/>
              </a:rPr>
              <a:t>n</a:t>
            </a:r>
            <a:r>
              <a:rPr sz="3200" spc="0" dirty="0" smtClean="0">
                <a:latin typeface="Arial"/>
                <a:cs typeface="Arial"/>
              </a:rPr>
              <a:t>g</a:t>
            </a:r>
            <a:endParaRPr sz="3200">
              <a:latin typeface="Arial"/>
              <a:cs typeface="Arial"/>
            </a:endParaRPr>
          </a:p>
        </p:txBody>
      </p:sp>
      <p:sp>
        <p:nvSpPr>
          <p:cNvPr id="68" name="object 68"/>
          <p:cNvSpPr txBox="1"/>
          <p:nvPr/>
        </p:nvSpPr>
        <p:spPr>
          <a:xfrm>
            <a:off x="3773373" y="2434208"/>
            <a:ext cx="981416" cy="431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370"/>
              </a:lnSpc>
              <a:spcBef>
                <a:spcPts val="168"/>
              </a:spcBef>
            </a:pPr>
            <a:r>
              <a:rPr sz="3200" spc="9" dirty="0" smtClean="0">
                <a:latin typeface="Arial"/>
                <a:cs typeface="Arial"/>
              </a:rPr>
              <a:t>s</a:t>
            </a:r>
            <a:r>
              <a:rPr sz="3200" spc="0" dirty="0" smtClean="0">
                <a:latin typeface="Arial"/>
                <a:cs typeface="Arial"/>
              </a:rPr>
              <a:t>t</a:t>
            </a:r>
            <a:r>
              <a:rPr sz="3200" spc="9" dirty="0" smtClean="0">
                <a:latin typeface="Arial"/>
                <a:cs typeface="Arial"/>
              </a:rPr>
              <a:t>a</a:t>
            </a:r>
            <a:r>
              <a:rPr sz="3200" spc="-9" dirty="0" smtClean="0">
                <a:latin typeface="Arial"/>
                <a:cs typeface="Arial"/>
              </a:rPr>
              <a:t>t</a:t>
            </a:r>
            <a:r>
              <a:rPr sz="3200" spc="0" dirty="0" smtClean="0">
                <a:latin typeface="Arial"/>
                <a:cs typeface="Arial"/>
              </a:rPr>
              <a:t>e</a:t>
            </a:r>
            <a:endParaRPr sz="3200">
              <a:latin typeface="Arial"/>
              <a:cs typeface="Arial"/>
            </a:endParaRPr>
          </a:p>
        </p:txBody>
      </p:sp>
      <p:sp>
        <p:nvSpPr>
          <p:cNvPr id="69" name="object 69"/>
          <p:cNvSpPr txBox="1"/>
          <p:nvPr/>
        </p:nvSpPr>
        <p:spPr>
          <a:xfrm>
            <a:off x="4997043" y="2434208"/>
            <a:ext cx="1072862" cy="431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370"/>
              </a:lnSpc>
              <a:spcBef>
                <a:spcPts val="168"/>
              </a:spcBef>
            </a:pPr>
            <a:r>
              <a:rPr sz="3200" spc="0" dirty="0" smtClean="0">
                <a:latin typeface="Arial"/>
                <a:cs typeface="Arial"/>
              </a:rPr>
              <a:t>g</a:t>
            </a:r>
            <a:r>
              <a:rPr sz="3200" spc="9" dirty="0" smtClean="0">
                <a:latin typeface="Arial"/>
                <a:cs typeface="Arial"/>
              </a:rPr>
              <a:t>oa</a:t>
            </a:r>
            <a:r>
              <a:rPr sz="3200" spc="0" dirty="0" smtClean="0">
                <a:latin typeface="Arial"/>
                <a:cs typeface="Arial"/>
              </a:rPr>
              <a:t>ls</a:t>
            </a:r>
            <a:endParaRPr sz="3200">
              <a:latin typeface="Arial"/>
              <a:cs typeface="Arial"/>
            </a:endParaRPr>
          </a:p>
        </p:txBody>
      </p:sp>
      <p:sp>
        <p:nvSpPr>
          <p:cNvPr id="70" name="object 70"/>
          <p:cNvSpPr txBox="1"/>
          <p:nvPr/>
        </p:nvSpPr>
        <p:spPr>
          <a:xfrm>
            <a:off x="6310934" y="2434208"/>
            <a:ext cx="891195" cy="431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370"/>
              </a:lnSpc>
              <a:spcBef>
                <a:spcPts val="168"/>
              </a:spcBef>
            </a:pPr>
            <a:r>
              <a:rPr sz="3200" spc="0" dirty="0" smtClean="0">
                <a:latin typeface="Arial"/>
                <a:cs typeface="Arial"/>
              </a:rPr>
              <a:t>f</a:t>
            </a:r>
            <a:r>
              <a:rPr sz="3200" spc="-8" dirty="0" smtClean="0">
                <a:latin typeface="Arial"/>
                <a:cs typeface="Arial"/>
              </a:rPr>
              <a:t> </a:t>
            </a:r>
            <a:r>
              <a:rPr sz="3200" spc="0" dirty="0" smtClean="0">
                <a:latin typeface="Arial"/>
                <a:cs typeface="Arial"/>
              </a:rPr>
              <a:t>t</a:t>
            </a:r>
            <a:r>
              <a:rPr sz="3200" spc="9" dirty="0" smtClean="0">
                <a:latin typeface="Arial"/>
                <a:cs typeface="Arial"/>
              </a:rPr>
              <a:t>h</a:t>
            </a:r>
            <a:r>
              <a:rPr sz="3200" spc="0" dirty="0" smtClean="0">
                <a:latin typeface="Arial"/>
                <a:cs typeface="Arial"/>
              </a:rPr>
              <a:t>e</a:t>
            </a:r>
            <a:endParaRPr sz="3200">
              <a:latin typeface="Arial"/>
              <a:cs typeface="Arial"/>
            </a:endParaRPr>
          </a:p>
        </p:txBody>
      </p:sp>
      <p:sp>
        <p:nvSpPr>
          <p:cNvPr id="71" name="object 71"/>
          <p:cNvSpPr txBox="1"/>
          <p:nvPr/>
        </p:nvSpPr>
        <p:spPr>
          <a:xfrm>
            <a:off x="1258569" y="2890138"/>
            <a:ext cx="1277275" cy="431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370"/>
              </a:lnSpc>
              <a:spcBef>
                <a:spcPts val="168"/>
              </a:spcBef>
            </a:pPr>
            <a:r>
              <a:rPr sz="3200" spc="0" dirty="0" smtClean="0">
                <a:latin typeface="Arial"/>
                <a:cs typeface="Arial"/>
              </a:rPr>
              <a:t>l</a:t>
            </a:r>
            <a:r>
              <a:rPr sz="3200" spc="9" dirty="0" smtClean="0">
                <a:latin typeface="Arial"/>
                <a:cs typeface="Arial"/>
              </a:rPr>
              <a:t>e</a:t>
            </a:r>
            <a:r>
              <a:rPr sz="3200" spc="0" dirty="0" smtClean="0">
                <a:latin typeface="Arial"/>
                <a:cs typeface="Arial"/>
              </a:rPr>
              <a:t>s</a:t>
            </a:r>
            <a:r>
              <a:rPr sz="3200" spc="9" dirty="0" smtClean="0">
                <a:latin typeface="Arial"/>
                <a:cs typeface="Arial"/>
              </a:rPr>
              <a:t>so</a:t>
            </a:r>
            <a:r>
              <a:rPr sz="3200" spc="0" dirty="0" smtClean="0">
                <a:latin typeface="Arial"/>
                <a:cs typeface="Arial"/>
              </a:rPr>
              <a:t>n</a:t>
            </a:r>
            <a:endParaRPr sz="3200">
              <a:latin typeface="Arial"/>
              <a:cs typeface="Arial"/>
            </a:endParaRPr>
          </a:p>
        </p:txBody>
      </p:sp>
      <p:sp>
        <p:nvSpPr>
          <p:cNvPr id="72" name="object 72"/>
          <p:cNvSpPr txBox="1"/>
          <p:nvPr/>
        </p:nvSpPr>
        <p:spPr>
          <a:xfrm>
            <a:off x="1258569" y="3447668"/>
            <a:ext cx="574203" cy="431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370"/>
              </a:lnSpc>
              <a:spcBef>
                <a:spcPts val="168"/>
              </a:spcBef>
            </a:pPr>
            <a:r>
              <a:rPr sz="3200" spc="4" dirty="0" smtClean="0">
                <a:latin typeface="Arial"/>
                <a:cs typeface="Arial"/>
              </a:rPr>
              <a:t>T</a:t>
            </a:r>
            <a:r>
              <a:rPr sz="3200" spc="0" dirty="0" smtClean="0">
                <a:latin typeface="Arial"/>
                <a:cs typeface="Arial"/>
              </a:rPr>
              <a:t>o</a:t>
            </a:r>
            <a:endParaRPr sz="3200">
              <a:latin typeface="Arial"/>
              <a:cs typeface="Arial"/>
            </a:endParaRPr>
          </a:p>
        </p:txBody>
      </p:sp>
      <p:sp>
        <p:nvSpPr>
          <p:cNvPr id="73" name="object 73"/>
          <p:cNvSpPr txBox="1"/>
          <p:nvPr/>
        </p:nvSpPr>
        <p:spPr>
          <a:xfrm>
            <a:off x="1846630" y="3447668"/>
            <a:ext cx="2114866" cy="431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370"/>
              </a:lnSpc>
              <a:spcBef>
                <a:spcPts val="168"/>
              </a:spcBef>
            </a:pPr>
            <a:r>
              <a:rPr sz="3200" spc="9" dirty="0" smtClean="0">
                <a:latin typeface="Arial"/>
                <a:cs typeface="Arial"/>
              </a:rPr>
              <a:t>p</a:t>
            </a:r>
            <a:r>
              <a:rPr sz="3200" spc="4" dirty="0" smtClean="0">
                <a:latin typeface="Arial"/>
                <a:cs typeface="Arial"/>
              </a:rPr>
              <a:t>r</a:t>
            </a:r>
            <a:r>
              <a:rPr sz="3200" spc="0" dirty="0" smtClean="0">
                <a:latin typeface="Arial"/>
                <a:cs typeface="Arial"/>
              </a:rPr>
              <a:t>o</a:t>
            </a:r>
            <a:r>
              <a:rPr sz="3200" spc="9" dirty="0" smtClean="0">
                <a:latin typeface="Arial"/>
                <a:cs typeface="Arial"/>
              </a:rPr>
              <a:t>v</a:t>
            </a:r>
            <a:r>
              <a:rPr sz="3200" spc="0" dirty="0" smtClean="0">
                <a:latin typeface="Arial"/>
                <a:cs typeface="Arial"/>
              </a:rPr>
              <a:t>i</a:t>
            </a:r>
            <a:r>
              <a:rPr sz="3200" spc="9" dirty="0" smtClean="0">
                <a:latin typeface="Arial"/>
                <a:cs typeface="Arial"/>
              </a:rPr>
              <a:t>d</a:t>
            </a:r>
            <a:r>
              <a:rPr sz="3200" spc="0" dirty="0" smtClean="0">
                <a:latin typeface="Arial"/>
                <a:cs typeface="Arial"/>
              </a:rPr>
              <a:t>e t</a:t>
            </a:r>
            <a:r>
              <a:rPr sz="3200" spc="9" dirty="0" smtClean="0">
                <a:latin typeface="Arial"/>
                <a:cs typeface="Arial"/>
              </a:rPr>
              <a:t>h</a:t>
            </a:r>
            <a:r>
              <a:rPr sz="3200" spc="0" dirty="0" smtClean="0">
                <a:latin typeface="Arial"/>
                <a:cs typeface="Arial"/>
              </a:rPr>
              <a:t>e</a:t>
            </a:r>
            <a:endParaRPr sz="3200">
              <a:latin typeface="Arial"/>
              <a:cs typeface="Arial"/>
            </a:endParaRPr>
          </a:p>
        </p:txBody>
      </p:sp>
      <p:sp>
        <p:nvSpPr>
          <p:cNvPr id="74" name="object 74"/>
          <p:cNvSpPr txBox="1"/>
          <p:nvPr/>
        </p:nvSpPr>
        <p:spPr>
          <a:xfrm>
            <a:off x="3976573" y="3447668"/>
            <a:ext cx="3176382" cy="431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370"/>
              </a:lnSpc>
              <a:spcBef>
                <a:spcPts val="168"/>
              </a:spcBef>
            </a:pPr>
            <a:r>
              <a:rPr sz="3200" spc="0" dirty="0" smtClean="0">
                <a:latin typeface="Arial"/>
                <a:cs typeface="Arial"/>
              </a:rPr>
              <a:t>in</a:t>
            </a:r>
            <a:r>
              <a:rPr sz="3200" spc="9" dirty="0" smtClean="0">
                <a:latin typeface="Arial"/>
                <a:cs typeface="Arial"/>
              </a:rPr>
              <a:t>s</a:t>
            </a:r>
            <a:r>
              <a:rPr sz="3200" spc="0" dirty="0" smtClean="0">
                <a:latin typeface="Arial"/>
                <a:cs typeface="Arial"/>
              </a:rPr>
              <a:t>t</a:t>
            </a:r>
            <a:r>
              <a:rPr sz="3200" spc="4" dirty="0" smtClean="0">
                <a:latin typeface="Arial"/>
                <a:cs typeface="Arial"/>
              </a:rPr>
              <a:t>r</a:t>
            </a:r>
            <a:r>
              <a:rPr sz="3200" spc="9" dirty="0" smtClean="0">
                <a:latin typeface="Arial"/>
                <a:cs typeface="Arial"/>
              </a:rPr>
              <a:t>u</a:t>
            </a:r>
            <a:r>
              <a:rPr sz="3200" spc="0" dirty="0" smtClean="0">
                <a:latin typeface="Arial"/>
                <a:cs typeface="Arial"/>
              </a:rPr>
              <a:t>ct</a:t>
            </a:r>
            <a:r>
              <a:rPr sz="3200" spc="9" dirty="0" smtClean="0">
                <a:latin typeface="Arial"/>
                <a:cs typeface="Arial"/>
              </a:rPr>
              <a:t>o</a:t>
            </a:r>
            <a:r>
              <a:rPr sz="3200" spc="0" dirty="0" smtClean="0">
                <a:latin typeface="Arial"/>
                <a:cs typeface="Arial"/>
              </a:rPr>
              <a:t>r</a:t>
            </a:r>
            <a:r>
              <a:rPr sz="3200" spc="-33" dirty="0" smtClean="0">
                <a:latin typeface="Arial"/>
                <a:cs typeface="Arial"/>
              </a:rPr>
              <a:t> </a:t>
            </a:r>
            <a:r>
              <a:rPr sz="3200" spc="9" dirty="0" smtClean="0">
                <a:latin typeface="Arial"/>
                <a:cs typeface="Arial"/>
              </a:rPr>
              <a:t>w</a:t>
            </a:r>
            <a:r>
              <a:rPr sz="3200" spc="0" dirty="0" smtClean="0">
                <a:latin typeface="Arial"/>
                <a:cs typeface="Arial"/>
              </a:rPr>
              <a:t>ith </a:t>
            </a:r>
            <a:r>
              <a:rPr sz="3200" spc="9" dirty="0" smtClean="0">
                <a:latin typeface="Arial"/>
                <a:cs typeface="Arial"/>
              </a:rPr>
              <a:t>a</a:t>
            </a:r>
            <a:r>
              <a:rPr sz="3200" spc="0" dirty="0" smtClean="0">
                <a:latin typeface="Arial"/>
                <a:cs typeface="Arial"/>
              </a:rPr>
              <a:t>n</a:t>
            </a:r>
            <a:endParaRPr sz="3200">
              <a:latin typeface="Arial"/>
              <a:cs typeface="Arial"/>
            </a:endParaRPr>
          </a:p>
        </p:txBody>
      </p:sp>
      <p:sp>
        <p:nvSpPr>
          <p:cNvPr id="75" name="object 75"/>
          <p:cNvSpPr txBox="1"/>
          <p:nvPr/>
        </p:nvSpPr>
        <p:spPr>
          <a:xfrm>
            <a:off x="1485747" y="3903598"/>
            <a:ext cx="1028022" cy="431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370"/>
              </a:lnSpc>
              <a:spcBef>
                <a:spcPts val="168"/>
              </a:spcBef>
            </a:pPr>
            <a:r>
              <a:rPr sz="3200" spc="9" dirty="0" smtClean="0">
                <a:latin typeface="Arial"/>
                <a:cs typeface="Arial"/>
              </a:rPr>
              <a:t>p</a:t>
            </a:r>
            <a:r>
              <a:rPr sz="3200" spc="0" dirty="0" smtClean="0">
                <a:latin typeface="Arial"/>
                <a:cs typeface="Arial"/>
              </a:rPr>
              <a:t>p</a:t>
            </a:r>
            <a:r>
              <a:rPr sz="3200" spc="9" dirty="0" smtClean="0">
                <a:latin typeface="Arial"/>
                <a:cs typeface="Arial"/>
              </a:rPr>
              <a:t>o</a:t>
            </a:r>
            <a:r>
              <a:rPr sz="3200" spc="4" dirty="0" smtClean="0">
                <a:latin typeface="Arial"/>
                <a:cs typeface="Arial"/>
              </a:rPr>
              <a:t>r</a:t>
            </a:r>
            <a:r>
              <a:rPr sz="3200" spc="0" dirty="0" smtClean="0">
                <a:latin typeface="Arial"/>
                <a:cs typeface="Arial"/>
              </a:rPr>
              <a:t>t</a:t>
            </a:r>
            <a:endParaRPr sz="3200">
              <a:latin typeface="Arial"/>
              <a:cs typeface="Arial"/>
            </a:endParaRPr>
          </a:p>
        </p:txBody>
      </p:sp>
      <p:sp>
        <p:nvSpPr>
          <p:cNvPr id="76" name="object 76"/>
          <p:cNvSpPr txBox="1"/>
          <p:nvPr/>
        </p:nvSpPr>
        <p:spPr>
          <a:xfrm>
            <a:off x="2641955" y="3903598"/>
            <a:ext cx="731418" cy="431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370"/>
              </a:lnSpc>
              <a:spcBef>
                <a:spcPts val="168"/>
              </a:spcBef>
            </a:pPr>
            <a:r>
              <a:rPr sz="3200" spc="0" dirty="0" smtClean="0">
                <a:latin typeface="Arial"/>
                <a:cs typeface="Arial"/>
              </a:rPr>
              <a:t>nity</a:t>
            </a:r>
            <a:endParaRPr sz="3200">
              <a:latin typeface="Arial"/>
              <a:cs typeface="Arial"/>
            </a:endParaRPr>
          </a:p>
        </p:txBody>
      </p:sp>
      <p:sp>
        <p:nvSpPr>
          <p:cNvPr id="77" name="object 77"/>
          <p:cNvSpPr txBox="1"/>
          <p:nvPr/>
        </p:nvSpPr>
        <p:spPr>
          <a:xfrm>
            <a:off x="3500272" y="3903598"/>
            <a:ext cx="1457310" cy="431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370"/>
              </a:lnSpc>
              <a:spcBef>
                <a:spcPts val="168"/>
              </a:spcBef>
            </a:pPr>
            <a:r>
              <a:rPr sz="3200" spc="0" dirty="0" smtClean="0">
                <a:latin typeface="Arial"/>
                <a:cs typeface="Arial"/>
              </a:rPr>
              <a:t>o</a:t>
            </a:r>
            <a:r>
              <a:rPr sz="3200" spc="9" dirty="0" smtClean="0">
                <a:latin typeface="Arial"/>
                <a:cs typeface="Arial"/>
              </a:rPr>
              <a:t> </a:t>
            </a:r>
            <a:r>
              <a:rPr sz="3200" spc="4" dirty="0" smtClean="0">
                <a:latin typeface="Arial"/>
                <a:cs typeface="Arial"/>
              </a:rPr>
              <a:t>r</a:t>
            </a:r>
            <a:r>
              <a:rPr sz="3200" spc="9" dirty="0" smtClean="0">
                <a:latin typeface="Arial"/>
                <a:cs typeface="Arial"/>
              </a:rPr>
              <a:t>e</a:t>
            </a:r>
            <a:r>
              <a:rPr sz="3200" spc="-9" dirty="0" smtClean="0">
                <a:latin typeface="Arial"/>
                <a:cs typeface="Arial"/>
              </a:rPr>
              <a:t>i</a:t>
            </a:r>
            <a:r>
              <a:rPr sz="3200" spc="9" dirty="0" smtClean="0">
                <a:latin typeface="Arial"/>
                <a:cs typeface="Arial"/>
              </a:rPr>
              <a:t>n</a:t>
            </a:r>
            <a:r>
              <a:rPr sz="3200" spc="0" dirty="0" smtClean="0">
                <a:latin typeface="Arial"/>
                <a:cs typeface="Arial"/>
              </a:rPr>
              <a:t>fo</a:t>
            </a:r>
            <a:endParaRPr sz="3200">
              <a:latin typeface="Arial"/>
              <a:cs typeface="Arial"/>
            </a:endParaRPr>
          </a:p>
        </p:txBody>
      </p:sp>
      <p:sp>
        <p:nvSpPr>
          <p:cNvPr id="78" name="object 78"/>
          <p:cNvSpPr txBox="1"/>
          <p:nvPr/>
        </p:nvSpPr>
        <p:spPr>
          <a:xfrm>
            <a:off x="4994199" y="3903598"/>
            <a:ext cx="529499" cy="431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370"/>
              </a:lnSpc>
              <a:spcBef>
                <a:spcPts val="168"/>
              </a:spcBef>
            </a:pPr>
            <a:r>
              <a:rPr sz="3200" spc="9" dirty="0" smtClean="0">
                <a:latin typeface="Arial"/>
                <a:cs typeface="Arial"/>
              </a:rPr>
              <a:t>c</a:t>
            </a:r>
            <a:r>
              <a:rPr sz="3200" spc="0" dirty="0" smtClean="0">
                <a:latin typeface="Arial"/>
                <a:cs typeface="Arial"/>
              </a:rPr>
              <a:t>e</a:t>
            </a:r>
            <a:endParaRPr sz="3200">
              <a:latin typeface="Arial"/>
              <a:cs typeface="Arial"/>
            </a:endParaRPr>
          </a:p>
        </p:txBody>
      </p:sp>
      <p:sp>
        <p:nvSpPr>
          <p:cNvPr id="79" name="object 79"/>
          <p:cNvSpPr txBox="1"/>
          <p:nvPr/>
        </p:nvSpPr>
        <p:spPr>
          <a:xfrm>
            <a:off x="5651754" y="3903598"/>
            <a:ext cx="1774709" cy="431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370"/>
              </a:lnSpc>
              <a:spcBef>
                <a:spcPts val="168"/>
              </a:spcBef>
            </a:pPr>
            <a:r>
              <a:rPr sz="3200" spc="9" dirty="0" smtClean="0">
                <a:latin typeface="Arial"/>
                <a:cs typeface="Arial"/>
              </a:rPr>
              <a:t>h</a:t>
            </a:r>
            <a:r>
              <a:rPr sz="3200" spc="0" dirty="0" smtClean="0">
                <a:latin typeface="Arial"/>
                <a:cs typeface="Arial"/>
              </a:rPr>
              <a:t>e </a:t>
            </a:r>
            <a:r>
              <a:rPr sz="3200" spc="9" dirty="0" smtClean="0">
                <a:latin typeface="Arial"/>
                <a:cs typeface="Arial"/>
              </a:rPr>
              <a:t>s</a:t>
            </a:r>
            <a:r>
              <a:rPr sz="3200" spc="0" dirty="0" smtClean="0">
                <a:latin typeface="Arial"/>
                <a:cs typeface="Arial"/>
              </a:rPr>
              <a:t>t</a:t>
            </a:r>
            <a:r>
              <a:rPr sz="3200" spc="9" dirty="0" smtClean="0">
                <a:latin typeface="Arial"/>
                <a:cs typeface="Arial"/>
              </a:rPr>
              <a:t>a</a:t>
            </a:r>
            <a:r>
              <a:rPr sz="3200" spc="-9" dirty="0" smtClean="0">
                <a:latin typeface="Arial"/>
                <a:cs typeface="Arial"/>
              </a:rPr>
              <a:t>t</a:t>
            </a:r>
            <a:r>
              <a:rPr sz="3200" spc="9" dirty="0" smtClean="0">
                <a:latin typeface="Arial"/>
                <a:cs typeface="Arial"/>
              </a:rPr>
              <a:t>e</a:t>
            </a:r>
            <a:r>
              <a:rPr sz="3200" spc="0" dirty="0" smtClean="0">
                <a:latin typeface="Arial"/>
                <a:cs typeface="Arial"/>
              </a:rPr>
              <a:t>d</a:t>
            </a:r>
            <a:endParaRPr sz="3200">
              <a:latin typeface="Arial"/>
              <a:cs typeface="Arial"/>
            </a:endParaRPr>
          </a:p>
        </p:txBody>
      </p:sp>
      <p:sp>
        <p:nvSpPr>
          <p:cNvPr id="80" name="object 80"/>
          <p:cNvSpPr txBox="1"/>
          <p:nvPr/>
        </p:nvSpPr>
        <p:spPr>
          <a:xfrm>
            <a:off x="1258569" y="4358258"/>
            <a:ext cx="2704207" cy="431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370"/>
              </a:lnSpc>
              <a:spcBef>
                <a:spcPts val="168"/>
              </a:spcBef>
            </a:pPr>
            <a:r>
              <a:rPr sz="3200" spc="9" dirty="0" smtClean="0">
                <a:latin typeface="Arial"/>
                <a:cs typeface="Arial"/>
              </a:rPr>
              <a:t>ob</a:t>
            </a:r>
            <a:r>
              <a:rPr sz="3200" spc="-9" dirty="0" smtClean="0">
                <a:latin typeface="Arial"/>
                <a:cs typeface="Arial"/>
              </a:rPr>
              <a:t>j</a:t>
            </a:r>
            <a:r>
              <a:rPr sz="3200" spc="9" dirty="0" smtClean="0">
                <a:latin typeface="Arial"/>
                <a:cs typeface="Arial"/>
              </a:rPr>
              <a:t>ec</a:t>
            </a:r>
            <a:r>
              <a:rPr sz="3200" spc="0" dirty="0" smtClean="0">
                <a:latin typeface="Arial"/>
                <a:cs typeface="Arial"/>
              </a:rPr>
              <a:t>t</a:t>
            </a:r>
            <a:r>
              <a:rPr sz="3200" spc="-9" dirty="0" smtClean="0">
                <a:latin typeface="Arial"/>
                <a:cs typeface="Arial"/>
              </a:rPr>
              <a:t>i</a:t>
            </a:r>
            <a:r>
              <a:rPr sz="3200" spc="9" dirty="0" smtClean="0">
                <a:latin typeface="Arial"/>
                <a:cs typeface="Arial"/>
              </a:rPr>
              <a:t>ve</a:t>
            </a:r>
            <a:r>
              <a:rPr sz="3200" spc="0" dirty="0" smtClean="0">
                <a:latin typeface="Arial"/>
                <a:cs typeface="Arial"/>
              </a:rPr>
              <a:t>s </a:t>
            </a:r>
            <a:r>
              <a:rPr sz="3200" spc="9" dirty="0" smtClean="0">
                <a:latin typeface="Arial"/>
                <a:cs typeface="Arial"/>
              </a:rPr>
              <a:t>a</a:t>
            </a:r>
            <a:r>
              <a:rPr sz="3200" spc="0" dirty="0" smtClean="0">
                <a:latin typeface="Arial"/>
                <a:cs typeface="Arial"/>
              </a:rPr>
              <a:t>nd</a:t>
            </a:r>
            <a:endParaRPr sz="3200">
              <a:latin typeface="Arial"/>
              <a:cs typeface="Arial"/>
            </a:endParaRPr>
          </a:p>
        </p:txBody>
      </p:sp>
      <p:sp>
        <p:nvSpPr>
          <p:cNvPr id="81" name="object 81"/>
          <p:cNvSpPr txBox="1"/>
          <p:nvPr/>
        </p:nvSpPr>
        <p:spPr>
          <a:xfrm>
            <a:off x="3977792" y="4358258"/>
            <a:ext cx="2996354" cy="431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370"/>
              </a:lnSpc>
              <a:spcBef>
                <a:spcPts val="168"/>
              </a:spcBef>
            </a:pPr>
            <a:r>
              <a:rPr sz="3200" spc="9" dirty="0" smtClean="0">
                <a:latin typeface="Arial"/>
                <a:cs typeface="Arial"/>
              </a:rPr>
              <a:t>h</a:t>
            </a:r>
            <a:r>
              <a:rPr sz="3200" spc="0" dirty="0" smtClean="0">
                <a:latin typeface="Arial"/>
                <a:cs typeface="Arial"/>
              </a:rPr>
              <a:t>ig</a:t>
            </a:r>
            <a:r>
              <a:rPr sz="3200" spc="9" dirty="0" smtClean="0">
                <a:latin typeface="Arial"/>
                <a:cs typeface="Arial"/>
              </a:rPr>
              <a:t>h</a:t>
            </a:r>
            <a:r>
              <a:rPr sz="3200" spc="0" dirty="0" smtClean="0">
                <a:latin typeface="Arial"/>
                <a:cs typeface="Arial"/>
              </a:rPr>
              <a:t>li</a:t>
            </a:r>
            <a:r>
              <a:rPr sz="3200" spc="9" dirty="0" smtClean="0">
                <a:latin typeface="Arial"/>
                <a:cs typeface="Arial"/>
              </a:rPr>
              <a:t>g</a:t>
            </a:r>
            <a:r>
              <a:rPr sz="3200" spc="0" dirty="0" smtClean="0">
                <a:latin typeface="Arial"/>
                <a:cs typeface="Arial"/>
              </a:rPr>
              <a:t>ht</a:t>
            </a:r>
            <a:r>
              <a:rPr sz="3200" spc="-26" dirty="0" smtClean="0">
                <a:latin typeface="Arial"/>
                <a:cs typeface="Arial"/>
              </a:rPr>
              <a:t> </a:t>
            </a:r>
            <a:r>
              <a:rPr sz="3200" spc="0" dirty="0" smtClean="0">
                <a:latin typeface="Arial"/>
                <a:cs typeface="Arial"/>
              </a:rPr>
              <a:t>w</a:t>
            </a:r>
            <a:r>
              <a:rPr sz="3200" spc="9" dirty="0" smtClean="0">
                <a:latin typeface="Arial"/>
                <a:cs typeface="Arial"/>
              </a:rPr>
              <a:t>ha</a:t>
            </a:r>
            <a:r>
              <a:rPr sz="3200" spc="0" dirty="0" smtClean="0">
                <a:latin typeface="Arial"/>
                <a:cs typeface="Arial"/>
              </a:rPr>
              <a:t>t</a:t>
            </a:r>
            <a:r>
              <a:rPr sz="3200" spc="-8" dirty="0" smtClean="0">
                <a:latin typeface="Arial"/>
                <a:cs typeface="Arial"/>
              </a:rPr>
              <a:t> </a:t>
            </a:r>
            <a:r>
              <a:rPr sz="3200" spc="0" dirty="0" smtClean="0">
                <a:latin typeface="Arial"/>
                <a:cs typeface="Arial"/>
              </a:rPr>
              <a:t>is</a:t>
            </a:r>
            <a:endParaRPr sz="3200">
              <a:latin typeface="Arial"/>
              <a:cs typeface="Arial"/>
            </a:endParaRPr>
          </a:p>
        </p:txBody>
      </p:sp>
      <p:sp>
        <p:nvSpPr>
          <p:cNvPr id="82" name="object 82"/>
          <p:cNvSpPr txBox="1"/>
          <p:nvPr/>
        </p:nvSpPr>
        <p:spPr>
          <a:xfrm>
            <a:off x="1258569" y="4814187"/>
            <a:ext cx="753019" cy="43179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370"/>
              </a:lnSpc>
              <a:spcBef>
                <a:spcPts val="168"/>
              </a:spcBef>
            </a:pPr>
            <a:r>
              <a:rPr sz="3200" spc="0" dirty="0" smtClean="0">
                <a:latin typeface="Arial"/>
                <a:cs typeface="Arial"/>
              </a:rPr>
              <a:t>i</a:t>
            </a:r>
            <a:r>
              <a:rPr sz="3200" spc="-4" dirty="0" smtClean="0">
                <a:latin typeface="Arial"/>
                <a:cs typeface="Arial"/>
              </a:rPr>
              <a:t>m</a:t>
            </a:r>
            <a:r>
              <a:rPr sz="3200" spc="0" dirty="0" smtClean="0">
                <a:latin typeface="Arial"/>
                <a:cs typeface="Arial"/>
              </a:rPr>
              <a:t>p</a:t>
            </a:r>
            <a:endParaRPr sz="3200">
              <a:latin typeface="Arial"/>
              <a:cs typeface="Arial"/>
            </a:endParaRPr>
          </a:p>
        </p:txBody>
      </p:sp>
      <p:sp>
        <p:nvSpPr>
          <p:cNvPr id="83" name="object 83"/>
          <p:cNvSpPr txBox="1"/>
          <p:nvPr/>
        </p:nvSpPr>
        <p:spPr>
          <a:xfrm>
            <a:off x="2388361" y="4814187"/>
            <a:ext cx="666326" cy="43179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370"/>
              </a:lnSpc>
              <a:spcBef>
                <a:spcPts val="168"/>
              </a:spcBef>
            </a:pPr>
            <a:r>
              <a:rPr sz="3200" spc="9" dirty="0" smtClean="0">
                <a:latin typeface="Arial"/>
                <a:cs typeface="Arial"/>
              </a:rPr>
              <a:t>an</a:t>
            </a:r>
            <a:r>
              <a:rPr sz="3200" spc="0" dirty="0" smtClean="0">
                <a:latin typeface="Arial"/>
                <a:cs typeface="Arial"/>
              </a:rPr>
              <a:t>t</a:t>
            </a:r>
            <a:endParaRPr sz="3200">
              <a:latin typeface="Arial"/>
              <a:cs typeface="Arial"/>
            </a:endParaRPr>
          </a:p>
        </p:txBody>
      </p:sp>
      <p:sp>
        <p:nvSpPr>
          <p:cNvPr id="84" name="object 84"/>
          <p:cNvSpPr txBox="1"/>
          <p:nvPr/>
        </p:nvSpPr>
        <p:spPr>
          <a:xfrm>
            <a:off x="3180435" y="4814187"/>
            <a:ext cx="461571" cy="43179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370"/>
              </a:lnSpc>
              <a:spcBef>
                <a:spcPts val="168"/>
              </a:spcBef>
            </a:pPr>
            <a:r>
              <a:rPr sz="3200" spc="9" dirty="0" smtClean="0">
                <a:latin typeface="Arial"/>
                <a:cs typeface="Arial"/>
              </a:rPr>
              <a:t>o</a:t>
            </a:r>
            <a:r>
              <a:rPr sz="3200" spc="0" dirty="0" smtClean="0">
                <a:latin typeface="Arial"/>
                <a:cs typeface="Arial"/>
              </a:rPr>
              <a:t>r</a:t>
            </a:r>
            <a:endParaRPr sz="3200">
              <a:latin typeface="Arial"/>
              <a:cs typeface="Arial"/>
            </a:endParaRPr>
          </a:p>
        </p:txBody>
      </p:sp>
      <p:sp>
        <p:nvSpPr>
          <p:cNvPr id="85" name="object 85"/>
          <p:cNvSpPr txBox="1"/>
          <p:nvPr/>
        </p:nvSpPr>
        <p:spPr>
          <a:xfrm>
            <a:off x="3860749" y="4814187"/>
            <a:ext cx="891195" cy="43179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370"/>
              </a:lnSpc>
              <a:spcBef>
                <a:spcPts val="168"/>
              </a:spcBef>
            </a:pPr>
            <a:r>
              <a:rPr sz="3200" spc="-9" dirty="0" smtClean="0">
                <a:latin typeface="Arial"/>
                <a:cs typeface="Arial"/>
              </a:rPr>
              <a:t>t</a:t>
            </a:r>
            <a:r>
              <a:rPr sz="3200" spc="9" dirty="0" smtClean="0">
                <a:latin typeface="Arial"/>
                <a:cs typeface="Arial"/>
              </a:rPr>
              <a:t>ud</a:t>
            </a:r>
            <a:r>
              <a:rPr sz="3200" spc="0" dirty="0" smtClean="0">
                <a:latin typeface="Arial"/>
                <a:cs typeface="Arial"/>
              </a:rPr>
              <a:t>e</a:t>
            </a:r>
            <a:endParaRPr sz="3200">
              <a:latin typeface="Arial"/>
              <a:cs typeface="Arial"/>
            </a:endParaRPr>
          </a:p>
        </p:txBody>
      </p:sp>
      <p:sp>
        <p:nvSpPr>
          <p:cNvPr id="86" name="object 86"/>
          <p:cNvSpPr txBox="1"/>
          <p:nvPr/>
        </p:nvSpPr>
        <p:spPr>
          <a:xfrm>
            <a:off x="4992979" y="4814187"/>
            <a:ext cx="755457" cy="43179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370"/>
              </a:lnSpc>
              <a:spcBef>
                <a:spcPts val="168"/>
              </a:spcBef>
            </a:pPr>
            <a:r>
              <a:rPr sz="3200" spc="0" dirty="0" smtClean="0">
                <a:latin typeface="Arial"/>
                <a:cs typeface="Arial"/>
              </a:rPr>
              <a:t>s</a:t>
            </a:r>
            <a:r>
              <a:rPr sz="3200" spc="9" dirty="0" smtClean="0">
                <a:latin typeface="Arial"/>
                <a:cs typeface="Arial"/>
              </a:rPr>
              <a:t> </a:t>
            </a:r>
            <a:r>
              <a:rPr sz="3200" spc="0" dirty="0" smtClean="0">
                <a:latin typeface="Arial"/>
                <a:cs typeface="Arial"/>
              </a:rPr>
              <a:t>to</a:t>
            </a:r>
            <a:endParaRPr sz="3200">
              <a:latin typeface="Arial"/>
              <a:cs typeface="Arial"/>
            </a:endParaRPr>
          </a:p>
        </p:txBody>
      </p:sp>
      <p:sp>
        <p:nvSpPr>
          <p:cNvPr id="87" name="object 87"/>
          <p:cNvSpPr txBox="1"/>
          <p:nvPr/>
        </p:nvSpPr>
        <p:spPr>
          <a:xfrm>
            <a:off x="5898032" y="4814187"/>
            <a:ext cx="1818541" cy="43179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370"/>
              </a:lnSpc>
              <a:spcBef>
                <a:spcPts val="168"/>
              </a:spcBef>
            </a:pPr>
            <a:r>
              <a:rPr sz="3200" spc="9" dirty="0" smtClean="0">
                <a:latin typeface="Arial"/>
                <a:cs typeface="Arial"/>
              </a:rPr>
              <a:t>e</a:t>
            </a:r>
            <a:r>
              <a:rPr sz="3200" spc="-4" dirty="0" smtClean="0">
                <a:latin typeface="Arial"/>
                <a:cs typeface="Arial"/>
              </a:rPr>
              <a:t>m</a:t>
            </a:r>
            <a:r>
              <a:rPr sz="3200" spc="9" dirty="0" smtClean="0">
                <a:latin typeface="Arial"/>
                <a:cs typeface="Arial"/>
              </a:rPr>
              <a:t>e</a:t>
            </a:r>
            <a:r>
              <a:rPr sz="3200" spc="4" dirty="0" smtClean="0">
                <a:latin typeface="Arial"/>
                <a:cs typeface="Arial"/>
              </a:rPr>
              <a:t>m</a:t>
            </a:r>
            <a:r>
              <a:rPr sz="3200" spc="0" dirty="0" smtClean="0">
                <a:latin typeface="Arial"/>
                <a:cs typeface="Arial"/>
              </a:rPr>
              <a:t>b</a:t>
            </a:r>
            <a:r>
              <a:rPr sz="3200" spc="9" dirty="0" smtClean="0">
                <a:latin typeface="Arial"/>
                <a:cs typeface="Arial"/>
              </a:rPr>
              <a:t>e</a:t>
            </a:r>
            <a:r>
              <a:rPr sz="3200" spc="0" dirty="0" smtClean="0">
                <a:latin typeface="Arial"/>
                <a:cs typeface="Arial"/>
              </a:rPr>
              <a:t>r</a:t>
            </a:r>
            <a:endParaRPr sz="3200">
              <a:latin typeface="Arial"/>
              <a:cs typeface="Arial"/>
            </a:endParaRPr>
          </a:p>
        </p:txBody>
      </p:sp>
      <p:sp>
        <p:nvSpPr>
          <p:cNvPr id="88" name="object 88"/>
          <p:cNvSpPr txBox="1"/>
          <p:nvPr/>
        </p:nvSpPr>
        <p:spPr>
          <a:xfrm>
            <a:off x="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89" name="object 89"/>
          <p:cNvSpPr txBox="1"/>
          <p:nvPr/>
        </p:nvSpPr>
        <p:spPr>
          <a:xfrm>
            <a:off x="3048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90" name="object 90"/>
          <p:cNvSpPr txBox="1"/>
          <p:nvPr/>
        </p:nvSpPr>
        <p:spPr>
          <a:xfrm>
            <a:off x="6096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91" name="object 91"/>
          <p:cNvSpPr txBox="1"/>
          <p:nvPr/>
        </p:nvSpPr>
        <p:spPr>
          <a:xfrm>
            <a:off x="9144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92" name="object 92"/>
          <p:cNvSpPr txBox="1"/>
          <p:nvPr/>
        </p:nvSpPr>
        <p:spPr>
          <a:xfrm>
            <a:off x="12192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93" name="object 93"/>
          <p:cNvSpPr txBox="1"/>
          <p:nvPr/>
        </p:nvSpPr>
        <p:spPr>
          <a:xfrm>
            <a:off x="15240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94" name="object 94"/>
          <p:cNvSpPr txBox="1"/>
          <p:nvPr/>
        </p:nvSpPr>
        <p:spPr>
          <a:xfrm>
            <a:off x="18288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95" name="object 95"/>
          <p:cNvSpPr txBox="1"/>
          <p:nvPr/>
        </p:nvSpPr>
        <p:spPr>
          <a:xfrm>
            <a:off x="21336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96" name="object 96"/>
          <p:cNvSpPr txBox="1"/>
          <p:nvPr/>
        </p:nvSpPr>
        <p:spPr>
          <a:xfrm>
            <a:off x="24384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97" name="object 97"/>
          <p:cNvSpPr txBox="1"/>
          <p:nvPr/>
        </p:nvSpPr>
        <p:spPr>
          <a:xfrm>
            <a:off x="27432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98" name="object 98"/>
          <p:cNvSpPr txBox="1"/>
          <p:nvPr/>
        </p:nvSpPr>
        <p:spPr>
          <a:xfrm>
            <a:off x="30480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99" name="object 99"/>
          <p:cNvSpPr txBox="1"/>
          <p:nvPr/>
        </p:nvSpPr>
        <p:spPr>
          <a:xfrm>
            <a:off x="33528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00" name="object 100"/>
          <p:cNvSpPr txBox="1"/>
          <p:nvPr/>
        </p:nvSpPr>
        <p:spPr>
          <a:xfrm>
            <a:off x="36576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01" name="object 101"/>
          <p:cNvSpPr txBox="1"/>
          <p:nvPr/>
        </p:nvSpPr>
        <p:spPr>
          <a:xfrm>
            <a:off x="39624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02" name="object 102"/>
          <p:cNvSpPr txBox="1"/>
          <p:nvPr/>
        </p:nvSpPr>
        <p:spPr>
          <a:xfrm>
            <a:off x="42672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03" name="object 103"/>
          <p:cNvSpPr txBox="1"/>
          <p:nvPr/>
        </p:nvSpPr>
        <p:spPr>
          <a:xfrm>
            <a:off x="45720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04" name="object 104"/>
          <p:cNvSpPr txBox="1"/>
          <p:nvPr/>
        </p:nvSpPr>
        <p:spPr>
          <a:xfrm>
            <a:off x="48768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05" name="object 105"/>
          <p:cNvSpPr txBox="1"/>
          <p:nvPr/>
        </p:nvSpPr>
        <p:spPr>
          <a:xfrm>
            <a:off x="51816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06" name="object 106"/>
          <p:cNvSpPr txBox="1"/>
          <p:nvPr/>
        </p:nvSpPr>
        <p:spPr>
          <a:xfrm>
            <a:off x="54864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07" name="object 107"/>
          <p:cNvSpPr txBox="1"/>
          <p:nvPr/>
        </p:nvSpPr>
        <p:spPr>
          <a:xfrm>
            <a:off x="57912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08" name="object 108"/>
          <p:cNvSpPr txBox="1"/>
          <p:nvPr/>
        </p:nvSpPr>
        <p:spPr>
          <a:xfrm>
            <a:off x="60960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09" name="object 109"/>
          <p:cNvSpPr txBox="1"/>
          <p:nvPr/>
        </p:nvSpPr>
        <p:spPr>
          <a:xfrm>
            <a:off x="64008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10" name="object 110"/>
          <p:cNvSpPr txBox="1"/>
          <p:nvPr/>
        </p:nvSpPr>
        <p:spPr>
          <a:xfrm>
            <a:off x="67056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11" name="object 111"/>
          <p:cNvSpPr txBox="1"/>
          <p:nvPr/>
        </p:nvSpPr>
        <p:spPr>
          <a:xfrm>
            <a:off x="70104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12" name="object 112"/>
          <p:cNvSpPr txBox="1"/>
          <p:nvPr/>
        </p:nvSpPr>
        <p:spPr>
          <a:xfrm>
            <a:off x="73152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13" name="object 113"/>
          <p:cNvSpPr txBox="1"/>
          <p:nvPr/>
        </p:nvSpPr>
        <p:spPr>
          <a:xfrm>
            <a:off x="76200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14" name="object 114"/>
          <p:cNvSpPr txBox="1"/>
          <p:nvPr/>
        </p:nvSpPr>
        <p:spPr>
          <a:xfrm>
            <a:off x="79248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15" name="object 115"/>
          <p:cNvSpPr txBox="1"/>
          <p:nvPr/>
        </p:nvSpPr>
        <p:spPr>
          <a:xfrm>
            <a:off x="82296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16" name="object 116"/>
          <p:cNvSpPr txBox="1"/>
          <p:nvPr/>
        </p:nvSpPr>
        <p:spPr>
          <a:xfrm>
            <a:off x="85344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17" name="object 117"/>
          <p:cNvSpPr txBox="1"/>
          <p:nvPr/>
        </p:nvSpPr>
        <p:spPr>
          <a:xfrm>
            <a:off x="88392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18" name="object 118"/>
          <p:cNvSpPr txBox="1"/>
          <p:nvPr/>
        </p:nvSpPr>
        <p:spPr>
          <a:xfrm>
            <a:off x="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19" name="object 119"/>
          <p:cNvSpPr txBox="1"/>
          <p:nvPr/>
        </p:nvSpPr>
        <p:spPr>
          <a:xfrm>
            <a:off x="3048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20" name="object 120"/>
          <p:cNvSpPr txBox="1"/>
          <p:nvPr/>
        </p:nvSpPr>
        <p:spPr>
          <a:xfrm>
            <a:off x="6096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21" name="object 121"/>
          <p:cNvSpPr txBox="1"/>
          <p:nvPr/>
        </p:nvSpPr>
        <p:spPr>
          <a:xfrm>
            <a:off x="9144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22" name="object 122"/>
          <p:cNvSpPr txBox="1"/>
          <p:nvPr/>
        </p:nvSpPr>
        <p:spPr>
          <a:xfrm>
            <a:off x="12192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23" name="object 123"/>
          <p:cNvSpPr txBox="1"/>
          <p:nvPr/>
        </p:nvSpPr>
        <p:spPr>
          <a:xfrm>
            <a:off x="15240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24" name="object 124"/>
          <p:cNvSpPr txBox="1"/>
          <p:nvPr/>
        </p:nvSpPr>
        <p:spPr>
          <a:xfrm>
            <a:off x="18288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25" name="object 125"/>
          <p:cNvSpPr txBox="1"/>
          <p:nvPr/>
        </p:nvSpPr>
        <p:spPr>
          <a:xfrm>
            <a:off x="21336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26" name="object 126"/>
          <p:cNvSpPr txBox="1"/>
          <p:nvPr/>
        </p:nvSpPr>
        <p:spPr>
          <a:xfrm>
            <a:off x="24384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27" name="object 127"/>
          <p:cNvSpPr txBox="1"/>
          <p:nvPr/>
        </p:nvSpPr>
        <p:spPr>
          <a:xfrm>
            <a:off x="27432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28" name="object 128"/>
          <p:cNvSpPr txBox="1"/>
          <p:nvPr/>
        </p:nvSpPr>
        <p:spPr>
          <a:xfrm>
            <a:off x="30480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29" name="object 129"/>
          <p:cNvSpPr txBox="1"/>
          <p:nvPr/>
        </p:nvSpPr>
        <p:spPr>
          <a:xfrm>
            <a:off x="33528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30" name="object 130"/>
          <p:cNvSpPr txBox="1"/>
          <p:nvPr/>
        </p:nvSpPr>
        <p:spPr>
          <a:xfrm>
            <a:off x="36576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31" name="object 131"/>
          <p:cNvSpPr txBox="1"/>
          <p:nvPr/>
        </p:nvSpPr>
        <p:spPr>
          <a:xfrm>
            <a:off x="39624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32" name="object 132"/>
          <p:cNvSpPr txBox="1"/>
          <p:nvPr/>
        </p:nvSpPr>
        <p:spPr>
          <a:xfrm>
            <a:off x="42672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33" name="object 133"/>
          <p:cNvSpPr txBox="1"/>
          <p:nvPr/>
        </p:nvSpPr>
        <p:spPr>
          <a:xfrm>
            <a:off x="45720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34" name="object 134"/>
          <p:cNvSpPr txBox="1"/>
          <p:nvPr/>
        </p:nvSpPr>
        <p:spPr>
          <a:xfrm>
            <a:off x="48768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35" name="object 135"/>
          <p:cNvSpPr txBox="1"/>
          <p:nvPr/>
        </p:nvSpPr>
        <p:spPr>
          <a:xfrm>
            <a:off x="51816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36" name="object 136"/>
          <p:cNvSpPr txBox="1"/>
          <p:nvPr/>
        </p:nvSpPr>
        <p:spPr>
          <a:xfrm>
            <a:off x="54864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37" name="object 137"/>
          <p:cNvSpPr txBox="1"/>
          <p:nvPr/>
        </p:nvSpPr>
        <p:spPr>
          <a:xfrm>
            <a:off x="57912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38" name="object 138"/>
          <p:cNvSpPr txBox="1"/>
          <p:nvPr/>
        </p:nvSpPr>
        <p:spPr>
          <a:xfrm>
            <a:off x="60960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39" name="object 139"/>
          <p:cNvSpPr txBox="1"/>
          <p:nvPr/>
        </p:nvSpPr>
        <p:spPr>
          <a:xfrm>
            <a:off x="64008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40" name="object 140"/>
          <p:cNvSpPr txBox="1"/>
          <p:nvPr/>
        </p:nvSpPr>
        <p:spPr>
          <a:xfrm>
            <a:off x="67056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41" name="object 141"/>
          <p:cNvSpPr txBox="1"/>
          <p:nvPr/>
        </p:nvSpPr>
        <p:spPr>
          <a:xfrm>
            <a:off x="70104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42" name="object 142"/>
          <p:cNvSpPr txBox="1"/>
          <p:nvPr/>
        </p:nvSpPr>
        <p:spPr>
          <a:xfrm>
            <a:off x="73152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43" name="object 143"/>
          <p:cNvSpPr txBox="1"/>
          <p:nvPr/>
        </p:nvSpPr>
        <p:spPr>
          <a:xfrm>
            <a:off x="76200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44" name="object 144"/>
          <p:cNvSpPr txBox="1"/>
          <p:nvPr/>
        </p:nvSpPr>
        <p:spPr>
          <a:xfrm>
            <a:off x="79248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45" name="object 145"/>
          <p:cNvSpPr txBox="1"/>
          <p:nvPr/>
        </p:nvSpPr>
        <p:spPr>
          <a:xfrm>
            <a:off x="82296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46" name="object 146"/>
          <p:cNvSpPr txBox="1"/>
          <p:nvPr/>
        </p:nvSpPr>
        <p:spPr>
          <a:xfrm>
            <a:off x="85344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47" name="object 147"/>
          <p:cNvSpPr txBox="1"/>
          <p:nvPr/>
        </p:nvSpPr>
        <p:spPr>
          <a:xfrm>
            <a:off x="88392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48" name="object 148"/>
          <p:cNvSpPr txBox="1"/>
          <p:nvPr/>
        </p:nvSpPr>
        <p:spPr>
          <a:xfrm>
            <a:off x="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49" name="object 149"/>
          <p:cNvSpPr txBox="1"/>
          <p:nvPr/>
        </p:nvSpPr>
        <p:spPr>
          <a:xfrm>
            <a:off x="3048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50" name="object 150"/>
          <p:cNvSpPr txBox="1"/>
          <p:nvPr/>
        </p:nvSpPr>
        <p:spPr>
          <a:xfrm>
            <a:off x="6096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51" name="object 151"/>
          <p:cNvSpPr txBox="1"/>
          <p:nvPr/>
        </p:nvSpPr>
        <p:spPr>
          <a:xfrm>
            <a:off x="9144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52" name="object 152"/>
          <p:cNvSpPr txBox="1"/>
          <p:nvPr/>
        </p:nvSpPr>
        <p:spPr>
          <a:xfrm>
            <a:off x="12192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53" name="object 153"/>
          <p:cNvSpPr txBox="1"/>
          <p:nvPr/>
        </p:nvSpPr>
        <p:spPr>
          <a:xfrm>
            <a:off x="15240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54" name="object 154"/>
          <p:cNvSpPr txBox="1"/>
          <p:nvPr/>
        </p:nvSpPr>
        <p:spPr>
          <a:xfrm>
            <a:off x="18288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55" name="object 155"/>
          <p:cNvSpPr txBox="1"/>
          <p:nvPr/>
        </p:nvSpPr>
        <p:spPr>
          <a:xfrm>
            <a:off x="21336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56" name="object 156"/>
          <p:cNvSpPr txBox="1"/>
          <p:nvPr/>
        </p:nvSpPr>
        <p:spPr>
          <a:xfrm>
            <a:off x="24384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57" name="object 157"/>
          <p:cNvSpPr txBox="1"/>
          <p:nvPr/>
        </p:nvSpPr>
        <p:spPr>
          <a:xfrm>
            <a:off x="27432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58" name="object 158"/>
          <p:cNvSpPr txBox="1"/>
          <p:nvPr/>
        </p:nvSpPr>
        <p:spPr>
          <a:xfrm>
            <a:off x="30480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59" name="object 159"/>
          <p:cNvSpPr txBox="1"/>
          <p:nvPr/>
        </p:nvSpPr>
        <p:spPr>
          <a:xfrm>
            <a:off x="33528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60" name="object 160"/>
          <p:cNvSpPr txBox="1"/>
          <p:nvPr/>
        </p:nvSpPr>
        <p:spPr>
          <a:xfrm>
            <a:off x="36576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61" name="object 161"/>
          <p:cNvSpPr txBox="1"/>
          <p:nvPr/>
        </p:nvSpPr>
        <p:spPr>
          <a:xfrm>
            <a:off x="39624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62" name="object 162"/>
          <p:cNvSpPr txBox="1"/>
          <p:nvPr/>
        </p:nvSpPr>
        <p:spPr>
          <a:xfrm>
            <a:off x="42672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63" name="object 163"/>
          <p:cNvSpPr txBox="1"/>
          <p:nvPr/>
        </p:nvSpPr>
        <p:spPr>
          <a:xfrm>
            <a:off x="45720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64" name="object 164"/>
          <p:cNvSpPr txBox="1"/>
          <p:nvPr/>
        </p:nvSpPr>
        <p:spPr>
          <a:xfrm>
            <a:off x="48768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65" name="object 165"/>
          <p:cNvSpPr txBox="1"/>
          <p:nvPr/>
        </p:nvSpPr>
        <p:spPr>
          <a:xfrm>
            <a:off x="51816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66" name="object 166"/>
          <p:cNvSpPr txBox="1"/>
          <p:nvPr/>
        </p:nvSpPr>
        <p:spPr>
          <a:xfrm>
            <a:off x="54864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67" name="object 167"/>
          <p:cNvSpPr txBox="1"/>
          <p:nvPr/>
        </p:nvSpPr>
        <p:spPr>
          <a:xfrm>
            <a:off x="57912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68" name="object 168"/>
          <p:cNvSpPr txBox="1"/>
          <p:nvPr/>
        </p:nvSpPr>
        <p:spPr>
          <a:xfrm>
            <a:off x="60960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69" name="object 169"/>
          <p:cNvSpPr txBox="1"/>
          <p:nvPr/>
        </p:nvSpPr>
        <p:spPr>
          <a:xfrm>
            <a:off x="64008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70" name="object 170"/>
          <p:cNvSpPr txBox="1"/>
          <p:nvPr/>
        </p:nvSpPr>
        <p:spPr>
          <a:xfrm>
            <a:off x="67056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71" name="object 171"/>
          <p:cNvSpPr txBox="1"/>
          <p:nvPr/>
        </p:nvSpPr>
        <p:spPr>
          <a:xfrm>
            <a:off x="70104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72" name="object 172"/>
          <p:cNvSpPr txBox="1"/>
          <p:nvPr/>
        </p:nvSpPr>
        <p:spPr>
          <a:xfrm>
            <a:off x="73152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73" name="object 173"/>
          <p:cNvSpPr txBox="1"/>
          <p:nvPr/>
        </p:nvSpPr>
        <p:spPr>
          <a:xfrm>
            <a:off x="76200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74" name="object 174"/>
          <p:cNvSpPr txBox="1"/>
          <p:nvPr/>
        </p:nvSpPr>
        <p:spPr>
          <a:xfrm>
            <a:off x="79248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75" name="object 175"/>
          <p:cNvSpPr txBox="1"/>
          <p:nvPr/>
        </p:nvSpPr>
        <p:spPr>
          <a:xfrm>
            <a:off x="82296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76" name="object 176"/>
          <p:cNvSpPr txBox="1"/>
          <p:nvPr/>
        </p:nvSpPr>
        <p:spPr>
          <a:xfrm>
            <a:off x="85344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77" name="object 177"/>
          <p:cNvSpPr txBox="1"/>
          <p:nvPr/>
        </p:nvSpPr>
        <p:spPr>
          <a:xfrm>
            <a:off x="88392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78" name="object 178"/>
          <p:cNvSpPr txBox="1"/>
          <p:nvPr/>
        </p:nvSpPr>
        <p:spPr>
          <a:xfrm>
            <a:off x="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79" name="object 179"/>
          <p:cNvSpPr txBox="1"/>
          <p:nvPr/>
        </p:nvSpPr>
        <p:spPr>
          <a:xfrm>
            <a:off x="3048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80" name="object 180"/>
          <p:cNvSpPr txBox="1"/>
          <p:nvPr/>
        </p:nvSpPr>
        <p:spPr>
          <a:xfrm>
            <a:off x="6096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81" name="object 181"/>
          <p:cNvSpPr txBox="1"/>
          <p:nvPr/>
        </p:nvSpPr>
        <p:spPr>
          <a:xfrm>
            <a:off x="9144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82" name="object 182"/>
          <p:cNvSpPr txBox="1"/>
          <p:nvPr/>
        </p:nvSpPr>
        <p:spPr>
          <a:xfrm>
            <a:off x="12192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83" name="object 183"/>
          <p:cNvSpPr txBox="1"/>
          <p:nvPr/>
        </p:nvSpPr>
        <p:spPr>
          <a:xfrm>
            <a:off x="15240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84" name="object 184"/>
          <p:cNvSpPr txBox="1"/>
          <p:nvPr/>
        </p:nvSpPr>
        <p:spPr>
          <a:xfrm>
            <a:off x="18288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85" name="object 185"/>
          <p:cNvSpPr txBox="1"/>
          <p:nvPr/>
        </p:nvSpPr>
        <p:spPr>
          <a:xfrm>
            <a:off x="21336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86" name="object 186"/>
          <p:cNvSpPr txBox="1"/>
          <p:nvPr/>
        </p:nvSpPr>
        <p:spPr>
          <a:xfrm>
            <a:off x="24384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87" name="object 187"/>
          <p:cNvSpPr txBox="1"/>
          <p:nvPr/>
        </p:nvSpPr>
        <p:spPr>
          <a:xfrm>
            <a:off x="27432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88" name="object 188"/>
          <p:cNvSpPr txBox="1"/>
          <p:nvPr/>
        </p:nvSpPr>
        <p:spPr>
          <a:xfrm>
            <a:off x="30480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89" name="object 189"/>
          <p:cNvSpPr txBox="1"/>
          <p:nvPr/>
        </p:nvSpPr>
        <p:spPr>
          <a:xfrm>
            <a:off x="33528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90" name="object 190"/>
          <p:cNvSpPr txBox="1"/>
          <p:nvPr/>
        </p:nvSpPr>
        <p:spPr>
          <a:xfrm>
            <a:off x="36576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91" name="object 191"/>
          <p:cNvSpPr txBox="1"/>
          <p:nvPr/>
        </p:nvSpPr>
        <p:spPr>
          <a:xfrm>
            <a:off x="39624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92" name="object 192"/>
          <p:cNvSpPr txBox="1"/>
          <p:nvPr/>
        </p:nvSpPr>
        <p:spPr>
          <a:xfrm>
            <a:off x="42672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93" name="object 193"/>
          <p:cNvSpPr txBox="1"/>
          <p:nvPr/>
        </p:nvSpPr>
        <p:spPr>
          <a:xfrm>
            <a:off x="45720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94" name="object 194"/>
          <p:cNvSpPr txBox="1"/>
          <p:nvPr/>
        </p:nvSpPr>
        <p:spPr>
          <a:xfrm>
            <a:off x="48768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95" name="object 195"/>
          <p:cNvSpPr txBox="1"/>
          <p:nvPr/>
        </p:nvSpPr>
        <p:spPr>
          <a:xfrm>
            <a:off x="51816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96" name="object 196"/>
          <p:cNvSpPr txBox="1"/>
          <p:nvPr/>
        </p:nvSpPr>
        <p:spPr>
          <a:xfrm>
            <a:off x="54864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97" name="object 197"/>
          <p:cNvSpPr txBox="1"/>
          <p:nvPr/>
        </p:nvSpPr>
        <p:spPr>
          <a:xfrm>
            <a:off x="57912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98" name="object 198"/>
          <p:cNvSpPr txBox="1"/>
          <p:nvPr/>
        </p:nvSpPr>
        <p:spPr>
          <a:xfrm>
            <a:off x="60960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99" name="object 199"/>
          <p:cNvSpPr txBox="1"/>
          <p:nvPr/>
        </p:nvSpPr>
        <p:spPr>
          <a:xfrm>
            <a:off x="64008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00" name="object 200"/>
          <p:cNvSpPr txBox="1"/>
          <p:nvPr/>
        </p:nvSpPr>
        <p:spPr>
          <a:xfrm>
            <a:off x="67056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01" name="object 201"/>
          <p:cNvSpPr txBox="1"/>
          <p:nvPr/>
        </p:nvSpPr>
        <p:spPr>
          <a:xfrm>
            <a:off x="70104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02" name="object 202"/>
          <p:cNvSpPr txBox="1"/>
          <p:nvPr/>
        </p:nvSpPr>
        <p:spPr>
          <a:xfrm>
            <a:off x="73152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03" name="object 203"/>
          <p:cNvSpPr txBox="1"/>
          <p:nvPr/>
        </p:nvSpPr>
        <p:spPr>
          <a:xfrm>
            <a:off x="76200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04" name="object 204"/>
          <p:cNvSpPr txBox="1"/>
          <p:nvPr/>
        </p:nvSpPr>
        <p:spPr>
          <a:xfrm>
            <a:off x="79248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05" name="object 205"/>
          <p:cNvSpPr txBox="1"/>
          <p:nvPr/>
        </p:nvSpPr>
        <p:spPr>
          <a:xfrm>
            <a:off x="82296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06" name="object 206"/>
          <p:cNvSpPr txBox="1"/>
          <p:nvPr/>
        </p:nvSpPr>
        <p:spPr>
          <a:xfrm>
            <a:off x="85344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07" name="object 207"/>
          <p:cNvSpPr txBox="1"/>
          <p:nvPr/>
        </p:nvSpPr>
        <p:spPr>
          <a:xfrm>
            <a:off x="88392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08" name="object 208"/>
          <p:cNvSpPr txBox="1"/>
          <p:nvPr/>
        </p:nvSpPr>
        <p:spPr>
          <a:xfrm>
            <a:off x="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09" name="object 209"/>
          <p:cNvSpPr txBox="1"/>
          <p:nvPr/>
        </p:nvSpPr>
        <p:spPr>
          <a:xfrm>
            <a:off x="3048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10" name="object 210"/>
          <p:cNvSpPr txBox="1"/>
          <p:nvPr/>
        </p:nvSpPr>
        <p:spPr>
          <a:xfrm>
            <a:off x="6096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11" name="object 211"/>
          <p:cNvSpPr txBox="1"/>
          <p:nvPr/>
        </p:nvSpPr>
        <p:spPr>
          <a:xfrm>
            <a:off x="9144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12" name="object 212"/>
          <p:cNvSpPr txBox="1"/>
          <p:nvPr/>
        </p:nvSpPr>
        <p:spPr>
          <a:xfrm>
            <a:off x="12192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13" name="object 213"/>
          <p:cNvSpPr txBox="1"/>
          <p:nvPr/>
        </p:nvSpPr>
        <p:spPr>
          <a:xfrm>
            <a:off x="15240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14" name="object 214"/>
          <p:cNvSpPr txBox="1"/>
          <p:nvPr/>
        </p:nvSpPr>
        <p:spPr>
          <a:xfrm>
            <a:off x="18288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15" name="object 215"/>
          <p:cNvSpPr txBox="1"/>
          <p:nvPr/>
        </p:nvSpPr>
        <p:spPr>
          <a:xfrm>
            <a:off x="21336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16" name="object 216"/>
          <p:cNvSpPr txBox="1"/>
          <p:nvPr/>
        </p:nvSpPr>
        <p:spPr>
          <a:xfrm>
            <a:off x="24384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17" name="object 217"/>
          <p:cNvSpPr txBox="1"/>
          <p:nvPr/>
        </p:nvSpPr>
        <p:spPr>
          <a:xfrm>
            <a:off x="27432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18" name="object 218"/>
          <p:cNvSpPr txBox="1"/>
          <p:nvPr/>
        </p:nvSpPr>
        <p:spPr>
          <a:xfrm>
            <a:off x="30480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19" name="object 219"/>
          <p:cNvSpPr txBox="1"/>
          <p:nvPr/>
        </p:nvSpPr>
        <p:spPr>
          <a:xfrm>
            <a:off x="33528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20" name="object 220"/>
          <p:cNvSpPr txBox="1"/>
          <p:nvPr/>
        </p:nvSpPr>
        <p:spPr>
          <a:xfrm>
            <a:off x="36576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21" name="object 221"/>
          <p:cNvSpPr txBox="1"/>
          <p:nvPr/>
        </p:nvSpPr>
        <p:spPr>
          <a:xfrm>
            <a:off x="39624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22" name="object 222"/>
          <p:cNvSpPr txBox="1"/>
          <p:nvPr/>
        </p:nvSpPr>
        <p:spPr>
          <a:xfrm>
            <a:off x="42672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23" name="object 223"/>
          <p:cNvSpPr txBox="1"/>
          <p:nvPr/>
        </p:nvSpPr>
        <p:spPr>
          <a:xfrm>
            <a:off x="45720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24" name="object 224"/>
          <p:cNvSpPr txBox="1"/>
          <p:nvPr/>
        </p:nvSpPr>
        <p:spPr>
          <a:xfrm>
            <a:off x="48768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25" name="object 225"/>
          <p:cNvSpPr txBox="1"/>
          <p:nvPr/>
        </p:nvSpPr>
        <p:spPr>
          <a:xfrm>
            <a:off x="51816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26" name="object 226"/>
          <p:cNvSpPr txBox="1"/>
          <p:nvPr/>
        </p:nvSpPr>
        <p:spPr>
          <a:xfrm>
            <a:off x="54864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27" name="object 227"/>
          <p:cNvSpPr txBox="1"/>
          <p:nvPr/>
        </p:nvSpPr>
        <p:spPr>
          <a:xfrm>
            <a:off x="57912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28" name="object 228"/>
          <p:cNvSpPr txBox="1"/>
          <p:nvPr/>
        </p:nvSpPr>
        <p:spPr>
          <a:xfrm>
            <a:off x="60960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29" name="object 229"/>
          <p:cNvSpPr txBox="1"/>
          <p:nvPr/>
        </p:nvSpPr>
        <p:spPr>
          <a:xfrm>
            <a:off x="64008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30" name="object 230"/>
          <p:cNvSpPr txBox="1"/>
          <p:nvPr/>
        </p:nvSpPr>
        <p:spPr>
          <a:xfrm>
            <a:off x="67056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31" name="object 231"/>
          <p:cNvSpPr txBox="1"/>
          <p:nvPr/>
        </p:nvSpPr>
        <p:spPr>
          <a:xfrm>
            <a:off x="70104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32" name="object 232"/>
          <p:cNvSpPr txBox="1"/>
          <p:nvPr/>
        </p:nvSpPr>
        <p:spPr>
          <a:xfrm>
            <a:off x="73152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33" name="object 233"/>
          <p:cNvSpPr txBox="1"/>
          <p:nvPr/>
        </p:nvSpPr>
        <p:spPr>
          <a:xfrm>
            <a:off x="76200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34" name="object 234"/>
          <p:cNvSpPr txBox="1"/>
          <p:nvPr/>
        </p:nvSpPr>
        <p:spPr>
          <a:xfrm>
            <a:off x="79248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35" name="object 235"/>
          <p:cNvSpPr txBox="1"/>
          <p:nvPr/>
        </p:nvSpPr>
        <p:spPr>
          <a:xfrm>
            <a:off x="82296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36" name="object 236"/>
          <p:cNvSpPr txBox="1"/>
          <p:nvPr/>
        </p:nvSpPr>
        <p:spPr>
          <a:xfrm>
            <a:off x="85344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37" name="object 237"/>
          <p:cNvSpPr txBox="1"/>
          <p:nvPr/>
        </p:nvSpPr>
        <p:spPr>
          <a:xfrm>
            <a:off x="88392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38" name="object 238"/>
          <p:cNvSpPr txBox="1"/>
          <p:nvPr/>
        </p:nvSpPr>
        <p:spPr>
          <a:xfrm>
            <a:off x="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39" name="object 239"/>
          <p:cNvSpPr txBox="1"/>
          <p:nvPr/>
        </p:nvSpPr>
        <p:spPr>
          <a:xfrm>
            <a:off x="3048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40" name="object 240"/>
          <p:cNvSpPr txBox="1"/>
          <p:nvPr/>
        </p:nvSpPr>
        <p:spPr>
          <a:xfrm>
            <a:off x="6096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41" name="object 241"/>
          <p:cNvSpPr txBox="1"/>
          <p:nvPr/>
        </p:nvSpPr>
        <p:spPr>
          <a:xfrm>
            <a:off x="9144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42" name="object 242"/>
          <p:cNvSpPr txBox="1"/>
          <p:nvPr/>
        </p:nvSpPr>
        <p:spPr>
          <a:xfrm>
            <a:off x="12192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43" name="object 243"/>
          <p:cNvSpPr txBox="1"/>
          <p:nvPr/>
        </p:nvSpPr>
        <p:spPr>
          <a:xfrm>
            <a:off x="15240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44" name="object 244"/>
          <p:cNvSpPr txBox="1"/>
          <p:nvPr/>
        </p:nvSpPr>
        <p:spPr>
          <a:xfrm>
            <a:off x="18288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45" name="object 245"/>
          <p:cNvSpPr txBox="1"/>
          <p:nvPr/>
        </p:nvSpPr>
        <p:spPr>
          <a:xfrm>
            <a:off x="21336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46" name="object 246"/>
          <p:cNvSpPr txBox="1"/>
          <p:nvPr/>
        </p:nvSpPr>
        <p:spPr>
          <a:xfrm>
            <a:off x="24384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47" name="object 247"/>
          <p:cNvSpPr txBox="1"/>
          <p:nvPr/>
        </p:nvSpPr>
        <p:spPr>
          <a:xfrm>
            <a:off x="27432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48" name="object 248"/>
          <p:cNvSpPr txBox="1"/>
          <p:nvPr/>
        </p:nvSpPr>
        <p:spPr>
          <a:xfrm>
            <a:off x="30480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49" name="object 249"/>
          <p:cNvSpPr txBox="1"/>
          <p:nvPr/>
        </p:nvSpPr>
        <p:spPr>
          <a:xfrm>
            <a:off x="33528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50" name="object 250"/>
          <p:cNvSpPr txBox="1"/>
          <p:nvPr/>
        </p:nvSpPr>
        <p:spPr>
          <a:xfrm>
            <a:off x="36576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51" name="object 251"/>
          <p:cNvSpPr txBox="1"/>
          <p:nvPr/>
        </p:nvSpPr>
        <p:spPr>
          <a:xfrm>
            <a:off x="39624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52" name="object 252"/>
          <p:cNvSpPr txBox="1"/>
          <p:nvPr/>
        </p:nvSpPr>
        <p:spPr>
          <a:xfrm>
            <a:off x="42672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53" name="object 253"/>
          <p:cNvSpPr txBox="1"/>
          <p:nvPr/>
        </p:nvSpPr>
        <p:spPr>
          <a:xfrm>
            <a:off x="45720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54" name="object 254"/>
          <p:cNvSpPr txBox="1"/>
          <p:nvPr/>
        </p:nvSpPr>
        <p:spPr>
          <a:xfrm>
            <a:off x="48768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55" name="object 255"/>
          <p:cNvSpPr txBox="1"/>
          <p:nvPr/>
        </p:nvSpPr>
        <p:spPr>
          <a:xfrm>
            <a:off x="51816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56" name="object 256"/>
          <p:cNvSpPr txBox="1"/>
          <p:nvPr/>
        </p:nvSpPr>
        <p:spPr>
          <a:xfrm>
            <a:off x="54864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57" name="object 257"/>
          <p:cNvSpPr txBox="1"/>
          <p:nvPr/>
        </p:nvSpPr>
        <p:spPr>
          <a:xfrm>
            <a:off x="57912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58" name="object 258"/>
          <p:cNvSpPr txBox="1"/>
          <p:nvPr/>
        </p:nvSpPr>
        <p:spPr>
          <a:xfrm>
            <a:off x="60960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59" name="object 259"/>
          <p:cNvSpPr txBox="1"/>
          <p:nvPr/>
        </p:nvSpPr>
        <p:spPr>
          <a:xfrm>
            <a:off x="64008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60" name="object 260"/>
          <p:cNvSpPr txBox="1"/>
          <p:nvPr/>
        </p:nvSpPr>
        <p:spPr>
          <a:xfrm>
            <a:off x="67056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61" name="object 261"/>
          <p:cNvSpPr txBox="1"/>
          <p:nvPr/>
        </p:nvSpPr>
        <p:spPr>
          <a:xfrm>
            <a:off x="70104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62" name="object 262"/>
          <p:cNvSpPr txBox="1"/>
          <p:nvPr/>
        </p:nvSpPr>
        <p:spPr>
          <a:xfrm>
            <a:off x="73152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63" name="object 263"/>
          <p:cNvSpPr txBox="1"/>
          <p:nvPr/>
        </p:nvSpPr>
        <p:spPr>
          <a:xfrm>
            <a:off x="76200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64" name="object 264"/>
          <p:cNvSpPr txBox="1"/>
          <p:nvPr/>
        </p:nvSpPr>
        <p:spPr>
          <a:xfrm>
            <a:off x="79248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65" name="object 265"/>
          <p:cNvSpPr txBox="1"/>
          <p:nvPr/>
        </p:nvSpPr>
        <p:spPr>
          <a:xfrm>
            <a:off x="82296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66" name="object 266"/>
          <p:cNvSpPr txBox="1"/>
          <p:nvPr/>
        </p:nvSpPr>
        <p:spPr>
          <a:xfrm>
            <a:off x="85344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67" name="object 267"/>
          <p:cNvSpPr txBox="1"/>
          <p:nvPr/>
        </p:nvSpPr>
        <p:spPr>
          <a:xfrm>
            <a:off x="88392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68" name="object 268"/>
          <p:cNvSpPr txBox="1"/>
          <p:nvPr/>
        </p:nvSpPr>
        <p:spPr>
          <a:xfrm>
            <a:off x="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69" name="object 269"/>
          <p:cNvSpPr txBox="1"/>
          <p:nvPr/>
        </p:nvSpPr>
        <p:spPr>
          <a:xfrm>
            <a:off x="3048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70" name="object 270"/>
          <p:cNvSpPr txBox="1"/>
          <p:nvPr/>
        </p:nvSpPr>
        <p:spPr>
          <a:xfrm>
            <a:off x="6096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71" name="object 271"/>
          <p:cNvSpPr txBox="1"/>
          <p:nvPr/>
        </p:nvSpPr>
        <p:spPr>
          <a:xfrm>
            <a:off x="9144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72" name="object 272"/>
          <p:cNvSpPr txBox="1"/>
          <p:nvPr/>
        </p:nvSpPr>
        <p:spPr>
          <a:xfrm>
            <a:off x="12192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73" name="object 273"/>
          <p:cNvSpPr txBox="1"/>
          <p:nvPr/>
        </p:nvSpPr>
        <p:spPr>
          <a:xfrm>
            <a:off x="15240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74" name="object 274"/>
          <p:cNvSpPr txBox="1"/>
          <p:nvPr/>
        </p:nvSpPr>
        <p:spPr>
          <a:xfrm>
            <a:off x="18288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75" name="object 275"/>
          <p:cNvSpPr txBox="1"/>
          <p:nvPr/>
        </p:nvSpPr>
        <p:spPr>
          <a:xfrm>
            <a:off x="21336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76" name="object 276"/>
          <p:cNvSpPr txBox="1"/>
          <p:nvPr/>
        </p:nvSpPr>
        <p:spPr>
          <a:xfrm>
            <a:off x="24384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77" name="object 277"/>
          <p:cNvSpPr txBox="1"/>
          <p:nvPr/>
        </p:nvSpPr>
        <p:spPr>
          <a:xfrm>
            <a:off x="27432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78" name="object 278"/>
          <p:cNvSpPr txBox="1"/>
          <p:nvPr/>
        </p:nvSpPr>
        <p:spPr>
          <a:xfrm>
            <a:off x="30480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79" name="object 279"/>
          <p:cNvSpPr txBox="1"/>
          <p:nvPr/>
        </p:nvSpPr>
        <p:spPr>
          <a:xfrm>
            <a:off x="33528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80" name="object 280"/>
          <p:cNvSpPr txBox="1"/>
          <p:nvPr/>
        </p:nvSpPr>
        <p:spPr>
          <a:xfrm>
            <a:off x="36576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81" name="object 281"/>
          <p:cNvSpPr txBox="1"/>
          <p:nvPr/>
        </p:nvSpPr>
        <p:spPr>
          <a:xfrm>
            <a:off x="39624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82" name="object 282"/>
          <p:cNvSpPr txBox="1"/>
          <p:nvPr/>
        </p:nvSpPr>
        <p:spPr>
          <a:xfrm>
            <a:off x="42672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83" name="object 283"/>
          <p:cNvSpPr txBox="1"/>
          <p:nvPr/>
        </p:nvSpPr>
        <p:spPr>
          <a:xfrm>
            <a:off x="45720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84" name="object 284"/>
          <p:cNvSpPr txBox="1"/>
          <p:nvPr/>
        </p:nvSpPr>
        <p:spPr>
          <a:xfrm>
            <a:off x="48768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85" name="object 285"/>
          <p:cNvSpPr txBox="1"/>
          <p:nvPr/>
        </p:nvSpPr>
        <p:spPr>
          <a:xfrm>
            <a:off x="51816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86" name="object 286"/>
          <p:cNvSpPr txBox="1"/>
          <p:nvPr/>
        </p:nvSpPr>
        <p:spPr>
          <a:xfrm>
            <a:off x="54864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87" name="object 287"/>
          <p:cNvSpPr txBox="1"/>
          <p:nvPr/>
        </p:nvSpPr>
        <p:spPr>
          <a:xfrm>
            <a:off x="57912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88" name="object 288"/>
          <p:cNvSpPr txBox="1"/>
          <p:nvPr/>
        </p:nvSpPr>
        <p:spPr>
          <a:xfrm>
            <a:off x="60960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89" name="object 289"/>
          <p:cNvSpPr txBox="1"/>
          <p:nvPr/>
        </p:nvSpPr>
        <p:spPr>
          <a:xfrm>
            <a:off x="64008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90" name="object 290"/>
          <p:cNvSpPr txBox="1"/>
          <p:nvPr/>
        </p:nvSpPr>
        <p:spPr>
          <a:xfrm>
            <a:off x="67056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91" name="object 291"/>
          <p:cNvSpPr txBox="1"/>
          <p:nvPr/>
        </p:nvSpPr>
        <p:spPr>
          <a:xfrm>
            <a:off x="70104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92" name="object 292"/>
          <p:cNvSpPr txBox="1"/>
          <p:nvPr/>
        </p:nvSpPr>
        <p:spPr>
          <a:xfrm>
            <a:off x="73152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93" name="object 293"/>
          <p:cNvSpPr txBox="1"/>
          <p:nvPr/>
        </p:nvSpPr>
        <p:spPr>
          <a:xfrm>
            <a:off x="76200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94" name="object 294"/>
          <p:cNvSpPr txBox="1"/>
          <p:nvPr/>
        </p:nvSpPr>
        <p:spPr>
          <a:xfrm>
            <a:off x="79248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95" name="object 295"/>
          <p:cNvSpPr txBox="1"/>
          <p:nvPr/>
        </p:nvSpPr>
        <p:spPr>
          <a:xfrm>
            <a:off x="82296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96" name="object 296"/>
          <p:cNvSpPr txBox="1"/>
          <p:nvPr/>
        </p:nvSpPr>
        <p:spPr>
          <a:xfrm>
            <a:off x="85344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97" name="object 297"/>
          <p:cNvSpPr txBox="1"/>
          <p:nvPr/>
        </p:nvSpPr>
        <p:spPr>
          <a:xfrm>
            <a:off x="88392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98" name="object 298"/>
          <p:cNvSpPr txBox="1"/>
          <p:nvPr/>
        </p:nvSpPr>
        <p:spPr>
          <a:xfrm>
            <a:off x="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99" name="object 299"/>
          <p:cNvSpPr txBox="1"/>
          <p:nvPr/>
        </p:nvSpPr>
        <p:spPr>
          <a:xfrm>
            <a:off x="3048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00" name="object 300"/>
          <p:cNvSpPr txBox="1"/>
          <p:nvPr/>
        </p:nvSpPr>
        <p:spPr>
          <a:xfrm>
            <a:off x="6096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01" name="object 301"/>
          <p:cNvSpPr txBox="1"/>
          <p:nvPr/>
        </p:nvSpPr>
        <p:spPr>
          <a:xfrm>
            <a:off x="9144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02" name="object 302"/>
          <p:cNvSpPr txBox="1"/>
          <p:nvPr/>
        </p:nvSpPr>
        <p:spPr>
          <a:xfrm>
            <a:off x="1219200" y="2133600"/>
            <a:ext cx="386675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52069">
              <a:lnSpc>
                <a:spcPts val="2150"/>
              </a:lnSpc>
              <a:spcBef>
                <a:spcPts val="107"/>
              </a:spcBef>
            </a:pPr>
            <a:r>
              <a:rPr sz="4800" spc="0" baseline="4529" dirty="0" smtClean="0">
                <a:latin typeface="Arial"/>
                <a:cs typeface="Arial"/>
              </a:rPr>
              <a:t>T</a:t>
            </a:r>
            <a:endParaRPr sz="3200">
              <a:latin typeface="Arial"/>
              <a:cs typeface="Arial"/>
            </a:endParaRPr>
          </a:p>
        </p:txBody>
      </p:sp>
      <p:sp>
        <p:nvSpPr>
          <p:cNvPr id="303" name="object 303"/>
          <p:cNvSpPr txBox="1"/>
          <p:nvPr/>
        </p:nvSpPr>
        <p:spPr>
          <a:xfrm>
            <a:off x="1524000" y="21336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2150"/>
              </a:lnSpc>
              <a:spcBef>
                <a:spcPts val="107"/>
              </a:spcBef>
            </a:pPr>
            <a:r>
              <a:rPr sz="4800" spc="0" baseline="4529" dirty="0" smtClean="0">
                <a:latin typeface="Arial"/>
                <a:cs typeface="Arial"/>
              </a:rPr>
              <a:t>o</a:t>
            </a:r>
            <a:endParaRPr sz="3200">
              <a:latin typeface="Arial"/>
              <a:cs typeface="Arial"/>
            </a:endParaRPr>
          </a:p>
        </p:txBody>
      </p:sp>
      <p:sp>
        <p:nvSpPr>
          <p:cNvPr id="304" name="object 304"/>
          <p:cNvSpPr txBox="1"/>
          <p:nvPr/>
        </p:nvSpPr>
        <p:spPr>
          <a:xfrm>
            <a:off x="1828800" y="2133600"/>
            <a:ext cx="342911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30530">
              <a:lnSpc>
                <a:spcPts val="2150"/>
              </a:lnSpc>
              <a:spcBef>
                <a:spcPts val="107"/>
              </a:spcBef>
            </a:pPr>
            <a:r>
              <a:rPr sz="4800" spc="0" baseline="4529" dirty="0" smtClean="0">
                <a:latin typeface="Arial"/>
                <a:cs typeface="Arial"/>
              </a:rPr>
              <a:t>a</a:t>
            </a:r>
            <a:endParaRPr sz="3200">
              <a:latin typeface="Arial"/>
              <a:cs typeface="Arial"/>
            </a:endParaRPr>
          </a:p>
        </p:txBody>
      </p:sp>
      <p:sp>
        <p:nvSpPr>
          <p:cNvPr id="305" name="object 305"/>
          <p:cNvSpPr txBox="1"/>
          <p:nvPr/>
        </p:nvSpPr>
        <p:spPr>
          <a:xfrm>
            <a:off x="21336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06" name="object 306"/>
          <p:cNvSpPr txBox="1"/>
          <p:nvPr/>
        </p:nvSpPr>
        <p:spPr>
          <a:xfrm>
            <a:off x="24384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07" name="object 307"/>
          <p:cNvSpPr txBox="1"/>
          <p:nvPr/>
        </p:nvSpPr>
        <p:spPr>
          <a:xfrm>
            <a:off x="27432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08" name="object 308"/>
          <p:cNvSpPr txBox="1"/>
          <p:nvPr/>
        </p:nvSpPr>
        <p:spPr>
          <a:xfrm>
            <a:off x="30480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09" name="object 309"/>
          <p:cNvSpPr txBox="1"/>
          <p:nvPr/>
        </p:nvSpPr>
        <p:spPr>
          <a:xfrm>
            <a:off x="33528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10" name="object 310"/>
          <p:cNvSpPr txBox="1"/>
          <p:nvPr/>
        </p:nvSpPr>
        <p:spPr>
          <a:xfrm>
            <a:off x="36576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11" name="object 311"/>
          <p:cNvSpPr txBox="1"/>
          <p:nvPr/>
        </p:nvSpPr>
        <p:spPr>
          <a:xfrm>
            <a:off x="39624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12" name="object 312"/>
          <p:cNvSpPr txBox="1"/>
          <p:nvPr/>
        </p:nvSpPr>
        <p:spPr>
          <a:xfrm>
            <a:off x="42672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13" name="object 313"/>
          <p:cNvSpPr txBox="1"/>
          <p:nvPr/>
        </p:nvSpPr>
        <p:spPr>
          <a:xfrm>
            <a:off x="45720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14" name="object 314"/>
          <p:cNvSpPr txBox="1"/>
          <p:nvPr/>
        </p:nvSpPr>
        <p:spPr>
          <a:xfrm>
            <a:off x="4876800" y="21336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39878">
              <a:lnSpc>
                <a:spcPts val="2150"/>
              </a:lnSpc>
              <a:spcBef>
                <a:spcPts val="107"/>
              </a:spcBef>
            </a:pPr>
            <a:r>
              <a:rPr sz="4800" spc="0" baseline="4529" dirty="0" smtClean="0">
                <a:latin typeface="Arial"/>
                <a:cs typeface="Arial"/>
              </a:rPr>
              <a:t>s</a:t>
            </a:r>
            <a:endParaRPr sz="3200">
              <a:latin typeface="Arial"/>
              <a:cs typeface="Arial"/>
            </a:endParaRPr>
          </a:p>
        </p:txBody>
      </p:sp>
      <p:sp>
        <p:nvSpPr>
          <p:cNvPr id="315" name="object 315"/>
          <p:cNvSpPr txBox="1"/>
          <p:nvPr/>
        </p:nvSpPr>
        <p:spPr>
          <a:xfrm>
            <a:off x="51816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16" name="object 316"/>
          <p:cNvSpPr txBox="1"/>
          <p:nvPr/>
        </p:nvSpPr>
        <p:spPr>
          <a:xfrm>
            <a:off x="54864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17" name="object 317"/>
          <p:cNvSpPr txBox="1"/>
          <p:nvPr/>
        </p:nvSpPr>
        <p:spPr>
          <a:xfrm>
            <a:off x="57912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18" name="object 318"/>
          <p:cNvSpPr txBox="1"/>
          <p:nvPr/>
        </p:nvSpPr>
        <p:spPr>
          <a:xfrm>
            <a:off x="60960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19" name="object 319"/>
          <p:cNvSpPr txBox="1"/>
          <p:nvPr/>
        </p:nvSpPr>
        <p:spPr>
          <a:xfrm>
            <a:off x="64008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20" name="object 320"/>
          <p:cNvSpPr txBox="1"/>
          <p:nvPr/>
        </p:nvSpPr>
        <p:spPr>
          <a:xfrm>
            <a:off x="67056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21" name="object 321"/>
          <p:cNvSpPr txBox="1"/>
          <p:nvPr/>
        </p:nvSpPr>
        <p:spPr>
          <a:xfrm>
            <a:off x="70104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22" name="object 322"/>
          <p:cNvSpPr txBox="1"/>
          <p:nvPr/>
        </p:nvSpPr>
        <p:spPr>
          <a:xfrm>
            <a:off x="73152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23" name="object 323"/>
          <p:cNvSpPr txBox="1"/>
          <p:nvPr/>
        </p:nvSpPr>
        <p:spPr>
          <a:xfrm>
            <a:off x="76200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24" name="object 324"/>
          <p:cNvSpPr txBox="1"/>
          <p:nvPr/>
        </p:nvSpPr>
        <p:spPr>
          <a:xfrm>
            <a:off x="79248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25" name="object 325"/>
          <p:cNvSpPr txBox="1"/>
          <p:nvPr/>
        </p:nvSpPr>
        <p:spPr>
          <a:xfrm>
            <a:off x="82296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26" name="object 326"/>
          <p:cNvSpPr txBox="1"/>
          <p:nvPr/>
        </p:nvSpPr>
        <p:spPr>
          <a:xfrm>
            <a:off x="85344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27" name="object 327"/>
          <p:cNvSpPr txBox="1"/>
          <p:nvPr/>
        </p:nvSpPr>
        <p:spPr>
          <a:xfrm>
            <a:off x="88392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28" name="object 328"/>
          <p:cNvSpPr txBox="1"/>
          <p:nvPr/>
        </p:nvSpPr>
        <p:spPr>
          <a:xfrm>
            <a:off x="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29" name="object 329"/>
          <p:cNvSpPr txBox="1"/>
          <p:nvPr/>
        </p:nvSpPr>
        <p:spPr>
          <a:xfrm>
            <a:off x="3048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30" name="object 330"/>
          <p:cNvSpPr txBox="1"/>
          <p:nvPr/>
        </p:nvSpPr>
        <p:spPr>
          <a:xfrm>
            <a:off x="6096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31" name="object 331"/>
          <p:cNvSpPr txBox="1"/>
          <p:nvPr/>
        </p:nvSpPr>
        <p:spPr>
          <a:xfrm>
            <a:off x="9144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32" name="object 332"/>
          <p:cNvSpPr txBox="1"/>
          <p:nvPr/>
        </p:nvSpPr>
        <p:spPr>
          <a:xfrm>
            <a:off x="1219200" y="2438400"/>
            <a:ext cx="36445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52069">
              <a:lnSpc>
                <a:spcPts val="2400"/>
              </a:lnSpc>
              <a:spcBef>
                <a:spcPts val="120"/>
              </a:spcBef>
            </a:pPr>
            <a:r>
              <a:rPr sz="4800" spc="0" baseline="-13588" dirty="0" smtClean="0">
                <a:latin typeface="Arial"/>
                <a:cs typeface="Arial"/>
              </a:rPr>
              <a:t>a</a:t>
            </a:r>
            <a:endParaRPr sz="3200">
              <a:latin typeface="Arial"/>
              <a:cs typeface="Arial"/>
            </a:endParaRPr>
          </a:p>
        </p:txBody>
      </p:sp>
      <p:sp>
        <p:nvSpPr>
          <p:cNvPr id="333" name="object 333"/>
          <p:cNvSpPr txBox="1"/>
          <p:nvPr/>
        </p:nvSpPr>
        <p:spPr>
          <a:xfrm>
            <a:off x="15240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34" name="object 334"/>
          <p:cNvSpPr txBox="1"/>
          <p:nvPr/>
        </p:nvSpPr>
        <p:spPr>
          <a:xfrm>
            <a:off x="18288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35" name="object 335"/>
          <p:cNvSpPr txBox="1"/>
          <p:nvPr/>
        </p:nvSpPr>
        <p:spPr>
          <a:xfrm>
            <a:off x="21336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36" name="object 336"/>
          <p:cNvSpPr txBox="1"/>
          <p:nvPr/>
        </p:nvSpPr>
        <p:spPr>
          <a:xfrm>
            <a:off x="2438400" y="24384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242">
              <a:lnSpc>
                <a:spcPts val="2400"/>
              </a:lnSpc>
              <a:spcBef>
                <a:spcPts val="120"/>
              </a:spcBef>
            </a:pPr>
            <a:r>
              <a:rPr sz="4800" spc="0" baseline="-13588" dirty="0" smtClean="0">
                <a:latin typeface="Arial"/>
                <a:cs typeface="Arial"/>
              </a:rPr>
              <a:t>i</a:t>
            </a:r>
            <a:endParaRPr sz="3200">
              <a:latin typeface="Arial"/>
              <a:cs typeface="Arial"/>
            </a:endParaRPr>
          </a:p>
        </p:txBody>
      </p:sp>
      <p:sp>
        <p:nvSpPr>
          <p:cNvPr id="337" name="object 337"/>
          <p:cNvSpPr txBox="1"/>
          <p:nvPr/>
        </p:nvSpPr>
        <p:spPr>
          <a:xfrm>
            <a:off x="27432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38" name="object 338"/>
          <p:cNvSpPr txBox="1"/>
          <p:nvPr/>
        </p:nvSpPr>
        <p:spPr>
          <a:xfrm>
            <a:off x="3048000" y="24384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58978">
              <a:lnSpc>
                <a:spcPts val="2400"/>
              </a:lnSpc>
              <a:spcBef>
                <a:spcPts val="120"/>
              </a:spcBef>
            </a:pPr>
            <a:r>
              <a:rPr sz="4800" spc="0" baseline="-13588" dirty="0" smtClean="0">
                <a:latin typeface="Arial"/>
                <a:cs typeface="Arial"/>
              </a:rPr>
              <a:t>t</a:t>
            </a:r>
            <a:endParaRPr sz="3200">
              <a:latin typeface="Arial"/>
              <a:cs typeface="Arial"/>
            </a:endParaRPr>
          </a:p>
        </p:txBody>
      </p:sp>
      <p:sp>
        <p:nvSpPr>
          <p:cNvPr id="339" name="object 339"/>
          <p:cNvSpPr txBox="1"/>
          <p:nvPr/>
        </p:nvSpPr>
        <p:spPr>
          <a:xfrm>
            <a:off x="33528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40" name="object 340"/>
          <p:cNvSpPr txBox="1"/>
          <p:nvPr/>
        </p:nvSpPr>
        <p:spPr>
          <a:xfrm>
            <a:off x="3657600" y="24384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2400"/>
              </a:lnSpc>
              <a:spcBef>
                <a:spcPts val="120"/>
              </a:spcBef>
            </a:pPr>
            <a:r>
              <a:rPr sz="4800" spc="0" baseline="-13588" dirty="0" smtClean="0">
                <a:latin typeface="Arial"/>
                <a:cs typeface="Arial"/>
              </a:rPr>
              <a:t>he</a:t>
            </a:r>
            <a:endParaRPr sz="3200">
              <a:latin typeface="Arial"/>
              <a:cs typeface="Arial"/>
            </a:endParaRPr>
          </a:p>
        </p:txBody>
      </p:sp>
      <p:sp>
        <p:nvSpPr>
          <p:cNvPr id="341" name="object 341"/>
          <p:cNvSpPr txBox="1"/>
          <p:nvPr/>
        </p:nvSpPr>
        <p:spPr>
          <a:xfrm>
            <a:off x="39624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42" name="object 342"/>
          <p:cNvSpPr txBox="1"/>
          <p:nvPr/>
        </p:nvSpPr>
        <p:spPr>
          <a:xfrm>
            <a:off x="42672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43" name="object 343"/>
          <p:cNvSpPr txBox="1"/>
          <p:nvPr/>
        </p:nvSpPr>
        <p:spPr>
          <a:xfrm>
            <a:off x="45720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44" name="object 344"/>
          <p:cNvSpPr txBox="1"/>
          <p:nvPr/>
        </p:nvSpPr>
        <p:spPr>
          <a:xfrm>
            <a:off x="4876800" y="24384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2400"/>
              </a:lnSpc>
              <a:spcBef>
                <a:spcPts val="120"/>
              </a:spcBef>
            </a:pPr>
            <a:r>
              <a:rPr sz="4800" spc="0" baseline="-13588" dirty="0" smtClean="0">
                <a:latin typeface="Arial"/>
                <a:cs typeface="Arial"/>
              </a:rPr>
              <a:t>d</a:t>
            </a:r>
            <a:endParaRPr sz="3200">
              <a:latin typeface="Arial"/>
              <a:cs typeface="Arial"/>
            </a:endParaRPr>
          </a:p>
        </p:txBody>
      </p:sp>
      <p:sp>
        <p:nvSpPr>
          <p:cNvPr id="345" name="object 345"/>
          <p:cNvSpPr txBox="1"/>
          <p:nvPr/>
        </p:nvSpPr>
        <p:spPr>
          <a:xfrm>
            <a:off x="51816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46" name="object 346"/>
          <p:cNvSpPr txBox="1"/>
          <p:nvPr/>
        </p:nvSpPr>
        <p:spPr>
          <a:xfrm>
            <a:off x="54864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47" name="object 347"/>
          <p:cNvSpPr txBox="1"/>
          <p:nvPr/>
        </p:nvSpPr>
        <p:spPr>
          <a:xfrm>
            <a:off x="57912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48" name="object 348"/>
          <p:cNvSpPr txBox="1"/>
          <p:nvPr/>
        </p:nvSpPr>
        <p:spPr>
          <a:xfrm>
            <a:off x="6096000" y="24384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457">
              <a:lnSpc>
                <a:spcPts val="2400"/>
              </a:lnSpc>
              <a:spcBef>
                <a:spcPts val="120"/>
              </a:spcBef>
            </a:pPr>
            <a:r>
              <a:rPr sz="4800" spc="0" baseline="-13588" dirty="0" smtClean="0">
                <a:latin typeface="Arial"/>
                <a:cs typeface="Arial"/>
              </a:rPr>
              <a:t>o</a:t>
            </a:r>
            <a:endParaRPr sz="3200">
              <a:latin typeface="Arial"/>
              <a:cs typeface="Arial"/>
            </a:endParaRPr>
          </a:p>
        </p:txBody>
      </p:sp>
      <p:sp>
        <p:nvSpPr>
          <p:cNvPr id="349" name="object 349"/>
          <p:cNvSpPr txBox="1"/>
          <p:nvPr/>
        </p:nvSpPr>
        <p:spPr>
          <a:xfrm>
            <a:off x="64008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50" name="object 350"/>
          <p:cNvSpPr txBox="1"/>
          <p:nvPr/>
        </p:nvSpPr>
        <p:spPr>
          <a:xfrm>
            <a:off x="67056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51" name="object 351"/>
          <p:cNvSpPr txBox="1"/>
          <p:nvPr/>
        </p:nvSpPr>
        <p:spPr>
          <a:xfrm>
            <a:off x="70104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52" name="object 352"/>
          <p:cNvSpPr txBox="1"/>
          <p:nvPr/>
        </p:nvSpPr>
        <p:spPr>
          <a:xfrm>
            <a:off x="73152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53" name="object 353"/>
          <p:cNvSpPr txBox="1"/>
          <p:nvPr/>
        </p:nvSpPr>
        <p:spPr>
          <a:xfrm>
            <a:off x="76200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54" name="object 354"/>
          <p:cNvSpPr txBox="1"/>
          <p:nvPr/>
        </p:nvSpPr>
        <p:spPr>
          <a:xfrm>
            <a:off x="79248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55" name="object 355"/>
          <p:cNvSpPr txBox="1"/>
          <p:nvPr/>
        </p:nvSpPr>
        <p:spPr>
          <a:xfrm>
            <a:off x="82296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56" name="object 356"/>
          <p:cNvSpPr txBox="1"/>
          <p:nvPr/>
        </p:nvSpPr>
        <p:spPr>
          <a:xfrm>
            <a:off x="85344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57" name="object 357"/>
          <p:cNvSpPr txBox="1"/>
          <p:nvPr/>
        </p:nvSpPr>
        <p:spPr>
          <a:xfrm>
            <a:off x="88392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58" name="object 358"/>
          <p:cNvSpPr txBox="1"/>
          <p:nvPr/>
        </p:nvSpPr>
        <p:spPr>
          <a:xfrm>
            <a:off x="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59" name="object 359"/>
          <p:cNvSpPr txBox="1"/>
          <p:nvPr/>
        </p:nvSpPr>
        <p:spPr>
          <a:xfrm>
            <a:off x="3048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60" name="object 360"/>
          <p:cNvSpPr txBox="1"/>
          <p:nvPr/>
        </p:nvSpPr>
        <p:spPr>
          <a:xfrm>
            <a:off x="6096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61" name="object 361"/>
          <p:cNvSpPr txBox="1"/>
          <p:nvPr/>
        </p:nvSpPr>
        <p:spPr>
          <a:xfrm>
            <a:off x="9144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62" name="object 362"/>
          <p:cNvSpPr txBox="1"/>
          <p:nvPr/>
        </p:nvSpPr>
        <p:spPr>
          <a:xfrm>
            <a:off x="12192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63" name="object 363"/>
          <p:cNvSpPr txBox="1"/>
          <p:nvPr/>
        </p:nvSpPr>
        <p:spPr>
          <a:xfrm>
            <a:off x="15240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64" name="object 364"/>
          <p:cNvSpPr txBox="1"/>
          <p:nvPr/>
        </p:nvSpPr>
        <p:spPr>
          <a:xfrm>
            <a:off x="18288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65" name="object 365"/>
          <p:cNvSpPr txBox="1"/>
          <p:nvPr/>
        </p:nvSpPr>
        <p:spPr>
          <a:xfrm>
            <a:off x="21336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66" name="object 366"/>
          <p:cNvSpPr txBox="1"/>
          <p:nvPr/>
        </p:nvSpPr>
        <p:spPr>
          <a:xfrm>
            <a:off x="24384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67" name="object 367"/>
          <p:cNvSpPr txBox="1"/>
          <p:nvPr/>
        </p:nvSpPr>
        <p:spPr>
          <a:xfrm>
            <a:off x="27432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68" name="object 368"/>
          <p:cNvSpPr txBox="1"/>
          <p:nvPr/>
        </p:nvSpPr>
        <p:spPr>
          <a:xfrm>
            <a:off x="30480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69" name="object 369"/>
          <p:cNvSpPr txBox="1"/>
          <p:nvPr/>
        </p:nvSpPr>
        <p:spPr>
          <a:xfrm>
            <a:off x="33528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70" name="object 370"/>
          <p:cNvSpPr txBox="1"/>
          <p:nvPr/>
        </p:nvSpPr>
        <p:spPr>
          <a:xfrm>
            <a:off x="36576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71" name="object 371"/>
          <p:cNvSpPr txBox="1"/>
          <p:nvPr/>
        </p:nvSpPr>
        <p:spPr>
          <a:xfrm>
            <a:off x="39624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72" name="object 372"/>
          <p:cNvSpPr txBox="1"/>
          <p:nvPr/>
        </p:nvSpPr>
        <p:spPr>
          <a:xfrm>
            <a:off x="42672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73" name="object 373"/>
          <p:cNvSpPr txBox="1"/>
          <p:nvPr/>
        </p:nvSpPr>
        <p:spPr>
          <a:xfrm>
            <a:off x="45720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74" name="object 374"/>
          <p:cNvSpPr txBox="1"/>
          <p:nvPr/>
        </p:nvSpPr>
        <p:spPr>
          <a:xfrm>
            <a:off x="48768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75" name="object 375"/>
          <p:cNvSpPr txBox="1"/>
          <p:nvPr/>
        </p:nvSpPr>
        <p:spPr>
          <a:xfrm>
            <a:off x="51816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76" name="object 376"/>
          <p:cNvSpPr txBox="1"/>
          <p:nvPr/>
        </p:nvSpPr>
        <p:spPr>
          <a:xfrm>
            <a:off x="54864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77" name="object 377"/>
          <p:cNvSpPr txBox="1"/>
          <p:nvPr/>
        </p:nvSpPr>
        <p:spPr>
          <a:xfrm>
            <a:off x="57912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78" name="object 378"/>
          <p:cNvSpPr txBox="1"/>
          <p:nvPr/>
        </p:nvSpPr>
        <p:spPr>
          <a:xfrm>
            <a:off x="60960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79" name="object 379"/>
          <p:cNvSpPr txBox="1"/>
          <p:nvPr/>
        </p:nvSpPr>
        <p:spPr>
          <a:xfrm>
            <a:off x="64008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80" name="object 380"/>
          <p:cNvSpPr txBox="1"/>
          <p:nvPr/>
        </p:nvSpPr>
        <p:spPr>
          <a:xfrm>
            <a:off x="67056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81" name="object 381"/>
          <p:cNvSpPr txBox="1"/>
          <p:nvPr/>
        </p:nvSpPr>
        <p:spPr>
          <a:xfrm>
            <a:off x="70104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82" name="object 382"/>
          <p:cNvSpPr txBox="1"/>
          <p:nvPr/>
        </p:nvSpPr>
        <p:spPr>
          <a:xfrm>
            <a:off x="73152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83" name="object 383"/>
          <p:cNvSpPr txBox="1"/>
          <p:nvPr/>
        </p:nvSpPr>
        <p:spPr>
          <a:xfrm>
            <a:off x="76200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84" name="object 384"/>
          <p:cNvSpPr txBox="1"/>
          <p:nvPr/>
        </p:nvSpPr>
        <p:spPr>
          <a:xfrm>
            <a:off x="79248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85" name="object 385"/>
          <p:cNvSpPr txBox="1"/>
          <p:nvPr/>
        </p:nvSpPr>
        <p:spPr>
          <a:xfrm>
            <a:off x="82296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86" name="object 386"/>
          <p:cNvSpPr txBox="1"/>
          <p:nvPr/>
        </p:nvSpPr>
        <p:spPr>
          <a:xfrm>
            <a:off x="85344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87" name="object 387"/>
          <p:cNvSpPr txBox="1"/>
          <p:nvPr/>
        </p:nvSpPr>
        <p:spPr>
          <a:xfrm>
            <a:off x="88392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88" name="object 388"/>
          <p:cNvSpPr txBox="1"/>
          <p:nvPr/>
        </p:nvSpPr>
        <p:spPr>
          <a:xfrm>
            <a:off x="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89" name="object 389"/>
          <p:cNvSpPr txBox="1"/>
          <p:nvPr/>
        </p:nvSpPr>
        <p:spPr>
          <a:xfrm>
            <a:off x="3048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90" name="object 390"/>
          <p:cNvSpPr txBox="1"/>
          <p:nvPr/>
        </p:nvSpPr>
        <p:spPr>
          <a:xfrm>
            <a:off x="6096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91" name="object 391"/>
          <p:cNvSpPr txBox="1"/>
          <p:nvPr/>
        </p:nvSpPr>
        <p:spPr>
          <a:xfrm>
            <a:off x="9144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92" name="object 392"/>
          <p:cNvSpPr txBox="1"/>
          <p:nvPr/>
        </p:nvSpPr>
        <p:spPr>
          <a:xfrm>
            <a:off x="12192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93" name="object 393"/>
          <p:cNvSpPr txBox="1"/>
          <p:nvPr/>
        </p:nvSpPr>
        <p:spPr>
          <a:xfrm>
            <a:off x="15240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94" name="object 394"/>
          <p:cNvSpPr txBox="1"/>
          <p:nvPr/>
        </p:nvSpPr>
        <p:spPr>
          <a:xfrm>
            <a:off x="18288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95" name="object 395"/>
          <p:cNvSpPr txBox="1"/>
          <p:nvPr/>
        </p:nvSpPr>
        <p:spPr>
          <a:xfrm>
            <a:off x="21336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96" name="object 396"/>
          <p:cNvSpPr txBox="1"/>
          <p:nvPr/>
        </p:nvSpPr>
        <p:spPr>
          <a:xfrm>
            <a:off x="2438400" y="30480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242">
              <a:lnSpc>
                <a:spcPts val="2130"/>
              </a:lnSpc>
              <a:spcBef>
                <a:spcPts val="106"/>
              </a:spcBef>
            </a:pPr>
            <a:r>
              <a:rPr sz="4800" spc="0" baseline="4529" dirty="0" smtClean="0">
                <a:latin typeface="Arial"/>
                <a:cs typeface="Arial"/>
              </a:rPr>
              <a:t>.</a:t>
            </a:r>
            <a:endParaRPr sz="3200">
              <a:latin typeface="Arial"/>
              <a:cs typeface="Arial"/>
            </a:endParaRPr>
          </a:p>
        </p:txBody>
      </p:sp>
      <p:sp>
        <p:nvSpPr>
          <p:cNvPr id="397" name="object 397"/>
          <p:cNvSpPr txBox="1"/>
          <p:nvPr/>
        </p:nvSpPr>
        <p:spPr>
          <a:xfrm>
            <a:off x="27432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98" name="object 398"/>
          <p:cNvSpPr txBox="1"/>
          <p:nvPr/>
        </p:nvSpPr>
        <p:spPr>
          <a:xfrm>
            <a:off x="30480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99" name="object 399"/>
          <p:cNvSpPr txBox="1"/>
          <p:nvPr/>
        </p:nvSpPr>
        <p:spPr>
          <a:xfrm>
            <a:off x="33528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00" name="object 400"/>
          <p:cNvSpPr txBox="1"/>
          <p:nvPr/>
        </p:nvSpPr>
        <p:spPr>
          <a:xfrm>
            <a:off x="36576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01" name="object 401"/>
          <p:cNvSpPr txBox="1"/>
          <p:nvPr/>
        </p:nvSpPr>
        <p:spPr>
          <a:xfrm>
            <a:off x="39624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02" name="object 402"/>
          <p:cNvSpPr txBox="1"/>
          <p:nvPr/>
        </p:nvSpPr>
        <p:spPr>
          <a:xfrm>
            <a:off x="42672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03" name="object 403"/>
          <p:cNvSpPr txBox="1"/>
          <p:nvPr/>
        </p:nvSpPr>
        <p:spPr>
          <a:xfrm>
            <a:off x="45720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04" name="object 404"/>
          <p:cNvSpPr txBox="1"/>
          <p:nvPr/>
        </p:nvSpPr>
        <p:spPr>
          <a:xfrm>
            <a:off x="48768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05" name="object 405"/>
          <p:cNvSpPr txBox="1"/>
          <p:nvPr/>
        </p:nvSpPr>
        <p:spPr>
          <a:xfrm>
            <a:off x="51816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06" name="object 406"/>
          <p:cNvSpPr txBox="1"/>
          <p:nvPr/>
        </p:nvSpPr>
        <p:spPr>
          <a:xfrm>
            <a:off x="54864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07" name="object 407"/>
          <p:cNvSpPr txBox="1"/>
          <p:nvPr/>
        </p:nvSpPr>
        <p:spPr>
          <a:xfrm>
            <a:off x="57912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08" name="object 408"/>
          <p:cNvSpPr txBox="1"/>
          <p:nvPr/>
        </p:nvSpPr>
        <p:spPr>
          <a:xfrm>
            <a:off x="60960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09" name="object 409"/>
          <p:cNvSpPr txBox="1"/>
          <p:nvPr/>
        </p:nvSpPr>
        <p:spPr>
          <a:xfrm>
            <a:off x="64008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10" name="object 410"/>
          <p:cNvSpPr txBox="1"/>
          <p:nvPr/>
        </p:nvSpPr>
        <p:spPr>
          <a:xfrm>
            <a:off x="67056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11" name="object 411"/>
          <p:cNvSpPr txBox="1"/>
          <p:nvPr/>
        </p:nvSpPr>
        <p:spPr>
          <a:xfrm>
            <a:off x="70104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12" name="object 412"/>
          <p:cNvSpPr txBox="1"/>
          <p:nvPr/>
        </p:nvSpPr>
        <p:spPr>
          <a:xfrm>
            <a:off x="73152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13" name="object 413"/>
          <p:cNvSpPr txBox="1"/>
          <p:nvPr/>
        </p:nvSpPr>
        <p:spPr>
          <a:xfrm>
            <a:off x="76200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14" name="object 414"/>
          <p:cNvSpPr txBox="1"/>
          <p:nvPr/>
        </p:nvSpPr>
        <p:spPr>
          <a:xfrm>
            <a:off x="79248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15" name="object 415"/>
          <p:cNvSpPr txBox="1"/>
          <p:nvPr/>
        </p:nvSpPr>
        <p:spPr>
          <a:xfrm>
            <a:off x="82296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16" name="object 416"/>
          <p:cNvSpPr txBox="1"/>
          <p:nvPr/>
        </p:nvSpPr>
        <p:spPr>
          <a:xfrm>
            <a:off x="85344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17" name="object 417"/>
          <p:cNvSpPr txBox="1"/>
          <p:nvPr/>
        </p:nvSpPr>
        <p:spPr>
          <a:xfrm>
            <a:off x="88392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18" name="object 418"/>
          <p:cNvSpPr txBox="1"/>
          <p:nvPr/>
        </p:nvSpPr>
        <p:spPr>
          <a:xfrm>
            <a:off x="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19" name="object 419"/>
          <p:cNvSpPr txBox="1"/>
          <p:nvPr/>
        </p:nvSpPr>
        <p:spPr>
          <a:xfrm>
            <a:off x="3048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20" name="object 420"/>
          <p:cNvSpPr txBox="1"/>
          <p:nvPr/>
        </p:nvSpPr>
        <p:spPr>
          <a:xfrm>
            <a:off x="6096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21" name="object 421"/>
          <p:cNvSpPr txBox="1"/>
          <p:nvPr/>
        </p:nvSpPr>
        <p:spPr>
          <a:xfrm>
            <a:off x="9144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22" name="object 422"/>
          <p:cNvSpPr txBox="1"/>
          <p:nvPr/>
        </p:nvSpPr>
        <p:spPr>
          <a:xfrm>
            <a:off x="12192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23" name="object 423"/>
          <p:cNvSpPr txBox="1"/>
          <p:nvPr/>
        </p:nvSpPr>
        <p:spPr>
          <a:xfrm>
            <a:off x="15240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24" name="object 424"/>
          <p:cNvSpPr txBox="1"/>
          <p:nvPr/>
        </p:nvSpPr>
        <p:spPr>
          <a:xfrm>
            <a:off x="18288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25" name="object 425"/>
          <p:cNvSpPr txBox="1"/>
          <p:nvPr/>
        </p:nvSpPr>
        <p:spPr>
          <a:xfrm>
            <a:off x="21336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26" name="object 426"/>
          <p:cNvSpPr txBox="1"/>
          <p:nvPr/>
        </p:nvSpPr>
        <p:spPr>
          <a:xfrm>
            <a:off x="24384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27" name="object 427"/>
          <p:cNvSpPr txBox="1"/>
          <p:nvPr/>
        </p:nvSpPr>
        <p:spPr>
          <a:xfrm>
            <a:off x="27432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28" name="object 428"/>
          <p:cNvSpPr txBox="1"/>
          <p:nvPr/>
        </p:nvSpPr>
        <p:spPr>
          <a:xfrm>
            <a:off x="30480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29" name="object 429"/>
          <p:cNvSpPr txBox="1"/>
          <p:nvPr/>
        </p:nvSpPr>
        <p:spPr>
          <a:xfrm>
            <a:off x="33528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30" name="object 430"/>
          <p:cNvSpPr txBox="1"/>
          <p:nvPr/>
        </p:nvSpPr>
        <p:spPr>
          <a:xfrm>
            <a:off x="36576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31" name="object 431"/>
          <p:cNvSpPr txBox="1"/>
          <p:nvPr/>
        </p:nvSpPr>
        <p:spPr>
          <a:xfrm>
            <a:off x="39624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32" name="object 432"/>
          <p:cNvSpPr txBox="1"/>
          <p:nvPr/>
        </p:nvSpPr>
        <p:spPr>
          <a:xfrm>
            <a:off x="42672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33" name="object 433"/>
          <p:cNvSpPr txBox="1"/>
          <p:nvPr/>
        </p:nvSpPr>
        <p:spPr>
          <a:xfrm>
            <a:off x="45720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34" name="object 434"/>
          <p:cNvSpPr txBox="1"/>
          <p:nvPr/>
        </p:nvSpPr>
        <p:spPr>
          <a:xfrm>
            <a:off x="48768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35" name="object 435"/>
          <p:cNvSpPr txBox="1"/>
          <p:nvPr/>
        </p:nvSpPr>
        <p:spPr>
          <a:xfrm>
            <a:off x="51816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36" name="object 436"/>
          <p:cNvSpPr txBox="1"/>
          <p:nvPr/>
        </p:nvSpPr>
        <p:spPr>
          <a:xfrm>
            <a:off x="54864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37" name="object 437"/>
          <p:cNvSpPr txBox="1"/>
          <p:nvPr/>
        </p:nvSpPr>
        <p:spPr>
          <a:xfrm>
            <a:off x="57912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38" name="object 438"/>
          <p:cNvSpPr txBox="1"/>
          <p:nvPr/>
        </p:nvSpPr>
        <p:spPr>
          <a:xfrm>
            <a:off x="60960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39" name="object 439"/>
          <p:cNvSpPr txBox="1"/>
          <p:nvPr/>
        </p:nvSpPr>
        <p:spPr>
          <a:xfrm>
            <a:off x="64008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40" name="object 440"/>
          <p:cNvSpPr txBox="1"/>
          <p:nvPr/>
        </p:nvSpPr>
        <p:spPr>
          <a:xfrm>
            <a:off x="67056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41" name="object 441"/>
          <p:cNvSpPr txBox="1"/>
          <p:nvPr/>
        </p:nvSpPr>
        <p:spPr>
          <a:xfrm>
            <a:off x="70104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42" name="object 442"/>
          <p:cNvSpPr txBox="1"/>
          <p:nvPr/>
        </p:nvSpPr>
        <p:spPr>
          <a:xfrm>
            <a:off x="73152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43" name="object 443"/>
          <p:cNvSpPr txBox="1"/>
          <p:nvPr/>
        </p:nvSpPr>
        <p:spPr>
          <a:xfrm>
            <a:off x="76200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44" name="object 444"/>
          <p:cNvSpPr txBox="1"/>
          <p:nvPr/>
        </p:nvSpPr>
        <p:spPr>
          <a:xfrm>
            <a:off x="79248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45" name="object 445"/>
          <p:cNvSpPr txBox="1"/>
          <p:nvPr/>
        </p:nvSpPr>
        <p:spPr>
          <a:xfrm>
            <a:off x="82296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46" name="object 446"/>
          <p:cNvSpPr txBox="1"/>
          <p:nvPr/>
        </p:nvSpPr>
        <p:spPr>
          <a:xfrm>
            <a:off x="85344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47" name="object 447"/>
          <p:cNvSpPr txBox="1"/>
          <p:nvPr/>
        </p:nvSpPr>
        <p:spPr>
          <a:xfrm>
            <a:off x="88392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48" name="object 448"/>
          <p:cNvSpPr txBox="1"/>
          <p:nvPr/>
        </p:nvSpPr>
        <p:spPr>
          <a:xfrm>
            <a:off x="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49" name="object 449"/>
          <p:cNvSpPr txBox="1"/>
          <p:nvPr/>
        </p:nvSpPr>
        <p:spPr>
          <a:xfrm>
            <a:off x="3048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50" name="object 450"/>
          <p:cNvSpPr txBox="1"/>
          <p:nvPr/>
        </p:nvSpPr>
        <p:spPr>
          <a:xfrm>
            <a:off x="6096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51" name="object 451"/>
          <p:cNvSpPr txBox="1"/>
          <p:nvPr/>
        </p:nvSpPr>
        <p:spPr>
          <a:xfrm>
            <a:off x="9144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52" name="object 452"/>
          <p:cNvSpPr txBox="1"/>
          <p:nvPr/>
        </p:nvSpPr>
        <p:spPr>
          <a:xfrm>
            <a:off x="12192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53" name="object 453"/>
          <p:cNvSpPr txBox="1"/>
          <p:nvPr/>
        </p:nvSpPr>
        <p:spPr>
          <a:xfrm>
            <a:off x="15240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54" name="object 454"/>
          <p:cNvSpPr txBox="1"/>
          <p:nvPr/>
        </p:nvSpPr>
        <p:spPr>
          <a:xfrm>
            <a:off x="18288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55" name="object 455"/>
          <p:cNvSpPr txBox="1"/>
          <p:nvPr/>
        </p:nvSpPr>
        <p:spPr>
          <a:xfrm>
            <a:off x="21336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56" name="object 456"/>
          <p:cNvSpPr txBox="1"/>
          <p:nvPr/>
        </p:nvSpPr>
        <p:spPr>
          <a:xfrm>
            <a:off x="24384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57" name="object 457"/>
          <p:cNvSpPr txBox="1"/>
          <p:nvPr/>
        </p:nvSpPr>
        <p:spPr>
          <a:xfrm>
            <a:off x="27432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58" name="object 458"/>
          <p:cNvSpPr txBox="1"/>
          <p:nvPr/>
        </p:nvSpPr>
        <p:spPr>
          <a:xfrm>
            <a:off x="30480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59" name="object 459"/>
          <p:cNvSpPr txBox="1"/>
          <p:nvPr/>
        </p:nvSpPr>
        <p:spPr>
          <a:xfrm>
            <a:off x="33528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60" name="object 460"/>
          <p:cNvSpPr txBox="1"/>
          <p:nvPr/>
        </p:nvSpPr>
        <p:spPr>
          <a:xfrm>
            <a:off x="36576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61" name="object 461"/>
          <p:cNvSpPr txBox="1"/>
          <p:nvPr/>
        </p:nvSpPr>
        <p:spPr>
          <a:xfrm>
            <a:off x="39624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62" name="object 462"/>
          <p:cNvSpPr txBox="1"/>
          <p:nvPr/>
        </p:nvSpPr>
        <p:spPr>
          <a:xfrm>
            <a:off x="42672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63" name="object 463"/>
          <p:cNvSpPr txBox="1"/>
          <p:nvPr/>
        </p:nvSpPr>
        <p:spPr>
          <a:xfrm>
            <a:off x="45720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64" name="object 464"/>
          <p:cNvSpPr txBox="1"/>
          <p:nvPr/>
        </p:nvSpPr>
        <p:spPr>
          <a:xfrm>
            <a:off x="48768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65" name="object 465"/>
          <p:cNvSpPr txBox="1"/>
          <p:nvPr/>
        </p:nvSpPr>
        <p:spPr>
          <a:xfrm>
            <a:off x="51816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66" name="object 466"/>
          <p:cNvSpPr txBox="1"/>
          <p:nvPr/>
        </p:nvSpPr>
        <p:spPr>
          <a:xfrm>
            <a:off x="54864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67" name="object 467"/>
          <p:cNvSpPr txBox="1"/>
          <p:nvPr/>
        </p:nvSpPr>
        <p:spPr>
          <a:xfrm>
            <a:off x="57912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68" name="object 468"/>
          <p:cNvSpPr txBox="1"/>
          <p:nvPr/>
        </p:nvSpPr>
        <p:spPr>
          <a:xfrm>
            <a:off x="60960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69" name="object 469"/>
          <p:cNvSpPr txBox="1"/>
          <p:nvPr/>
        </p:nvSpPr>
        <p:spPr>
          <a:xfrm>
            <a:off x="64008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70" name="object 470"/>
          <p:cNvSpPr txBox="1"/>
          <p:nvPr/>
        </p:nvSpPr>
        <p:spPr>
          <a:xfrm>
            <a:off x="67056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71" name="object 471"/>
          <p:cNvSpPr txBox="1"/>
          <p:nvPr/>
        </p:nvSpPr>
        <p:spPr>
          <a:xfrm>
            <a:off x="70104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72" name="object 472"/>
          <p:cNvSpPr txBox="1"/>
          <p:nvPr/>
        </p:nvSpPr>
        <p:spPr>
          <a:xfrm>
            <a:off x="73152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73" name="object 473"/>
          <p:cNvSpPr txBox="1"/>
          <p:nvPr/>
        </p:nvSpPr>
        <p:spPr>
          <a:xfrm>
            <a:off x="76200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74" name="object 474"/>
          <p:cNvSpPr txBox="1"/>
          <p:nvPr/>
        </p:nvSpPr>
        <p:spPr>
          <a:xfrm>
            <a:off x="79248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75" name="object 475"/>
          <p:cNvSpPr txBox="1"/>
          <p:nvPr/>
        </p:nvSpPr>
        <p:spPr>
          <a:xfrm>
            <a:off x="82296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76" name="object 476"/>
          <p:cNvSpPr txBox="1"/>
          <p:nvPr/>
        </p:nvSpPr>
        <p:spPr>
          <a:xfrm>
            <a:off x="85344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77" name="object 477"/>
          <p:cNvSpPr txBox="1"/>
          <p:nvPr/>
        </p:nvSpPr>
        <p:spPr>
          <a:xfrm>
            <a:off x="88392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78" name="object 478"/>
          <p:cNvSpPr txBox="1"/>
          <p:nvPr/>
        </p:nvSpPr>
        <p:spPr>
          <a:xfrm>
            <a:off x="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79" name="object 479"/>
          <p:cNvSpPr txBox="1"/>
          <p:nvPr/>
        </p:nvSpPr>
        <p:spPr>
          <a:xfrm>
            <a:off x="3048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80" name="object 480"/>
          <p:cNvSpPr txBox="1"/>
          <p:nvPr/>
        </p:nvSpPr>
        <p:spPr>
          <a:xfrm>
            <a:off x="6096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81" name="object 481"/>
          <p:cNvSpPr txBox="1"/>
          <p:nvPr/>
        </p:nvSpPr>
        <p:spPr>
          <a:xfrm>
            <a:off x="9144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82" name="object 482"/>
          <p:cNvSpPr txBox="1"/>
          <p:nvPr/>
        </p:nvSpPr>
        <p:spPr>
          <a:xfrm>
            <a:off x="1219200" y="3962400"/>
            <a:ext cx="36445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52069">
              <a:lnSpc>
                <a:spcPts val="2400"/>
              </a:lnSpc>
              <a:spcBef>
                <a:spcPts val="120"/>
              </a:spcBef>
            </a:pPr>
            <a:r>
              <a:rPr sz="4800" spc="0" baseline="-5435" dirty="0" smtClean="0">
                <a:latin typeface="Arial"/>
                <a:cs typeface="Arial"/>
              </a:rPr>
              <a:t>o</a:t>
            </a:r>
            <a:endParaRPr sz="3200">
              <a:latin typeface="Arial"/>
              <a:cs typeface="Arial"/>
            </a:endParaRPr>
          </a:p>
        </p:txBody>
      </p:sp>
      <p:sp>
        <p:nvSpPr>
          <p:cNvPr id="483" name="object 483"/>
          <p:cNvSpPr txBox="1"/>
          <p:nvPr/>
        </p:nvSpPr>
        <p:spPr>
          <a:xfrm>
            <a:off x="15240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84" name="object 484"/>
          <p:cNvSpPr txBox="1"/>
          <p:nvPr/>
        </p:nvSpPr>
        <p:spPr>
          <a:xfrm>
            <a:off x="18288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85" name="object 485"/>
          <p:cNvSpPr txBox="1"/>
          <p:nvPr/>
        </p:nvSpPr>
        <p:spPr>
          <a:xfrm>
            <a:off x="21336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86" name="object 486"/>
          <p:cNvSpPr txBox="1"/>
          <p:nvPr/>
        </p:nvSpPr>
        <p:spPr>
          <a:xfrm>
            <a:off x="2438400" y="39624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2400"/>
              </a:lnSpc>
              <a:spcBef>
                <a:spcPts val="120"/>
              </a:spcBef>
            </a:pPr>
            <a:r>
              <a:rPr sz="4800" spc="0" baseline="-5435" dirty="0" smtClean="0">
                <a:latin typeface="Arial"/>
                <a:cs typeface="Arial"/>
              </a:rPr>
              <a:t>u</a:t>
            </a:r>
            <a:endParaRPr sz="3200">
              <a:latin typeface="Arial"/>
              <a:cs typeface="Arial"/>
            </a:endParaRPr>
          </a:p>
        </p:txBody>
      </p:sp>
      <p:sp>
        <p:nvSpPr>
          <p:cNvPr id="487" name="object 487"/>
          <p:cNvSpPr txBox="1"/>
          <p:nvPr/>
        </p:nvSpPr>
        <p:spPr>
          <a:xfrm>
            <a:off x="27432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88" name="object 488"/>
          <p:cNvSpPr txBox="1"/>
          <p:nvPr/>
        </p:nvSpPr>
        <p:spPr>
          <a:xfrm>
            <a:off x="30480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89" name="object 489"/>
          <p:cNvSpPr txBox="1"/>
          <p:nvPr/>
        </p:nvSpPr>
        <p:spPr>
          <a:xfrm>
            <a:off x="3352800" y="39624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47193">
              <a:lnSpc>
                <a:spcPts val="2400"/>
              </a:lnSpc>
              <a:spcBef>
                <a:spcPts val="120"/>
              </a:spcBef>
            </a:pPr>
            <a:r>
              <a:rPr sz="4800" spc="0" baseline="-5435" dirty="0" smtClean="0">
                <a:latin typeface="Arial"/>
                <a:cs typeface="Arial"/>
              </a:rPr>
              <a:t>t</a:t>
            </a:r>
            <a:endParaRPr sz="3200">
              <a:latin typeface="Arial"/>
              <a:cs typeface="Arial"/>
            </a:endParaRPr>
          </a:p>
        </p:txBody>
      </p:sp>
      <p:sp>
        <p:nvSpPr>
          <p:cNvPr id="490" name="object 490"/>
          <p:cNvSpPr txBox="1"/>
          <p:nvPr/>
        </p:nvSpPr>
        <p:spPr>
          <a:xfrm>
            <a:off x="36576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91" name="object 491"/>
          <p:cNvSpPr txBox="1"/>
          <p:nvPr/>
        </p:nvSpPr>
        <p:spPr>
          <a:xfrm>
            <a:off x="39624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92" name="object 492"/>
          <p:cNvSpPr txBox="1"/>
          <p:nvPr/>
        </p:nvSpPr>
        <p:spPr>
          <a:xfrm>
            <a:off x="42672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93" name="object 493"/>
          <p:cNvSpPr txBox="1"/>
          <p:nvPr/>
        </p:nvSpPr>
        <p:spPr>
          <a:xfrm>
            <a:off x="45720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94" name="object 494"/>
          <p:cNvSpPr txBox="1"/>
          <p:nvPr/>
        </p:nvSpPr>
        <p:spPr>
          <a:xfrm>
            <a:off x="4876800" y="39624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2400"/>
              </a:lnSpc>
              <a:spcBef>
                <a:spcPts val="120"/>
              </a:spcBef>
            </a:pPr>
            <a:r>
              <a:rPr sz="4800" spc="0" baseline="-5435" dirty="0" smtClean="0">
                <a:latin typeface="Arial"/>
                <a:cs typeface="Arial"/>
              </a:rPr>
              <a:t>r</a:t>
            </a:r>
            <a:endParaRPr sz="3200">
              <a:latin typeface="Arial"/>
              <a:cs typeface="Arial"/>
            </a:endParaRPr>
          </a:p>
        </p:txBody>
      </p:sp>
      <p:sp>
        <p:nvSpPr>
          <p:cNvPr id="495" name="object 495"/>
          <p:cNvSpPr txBox="1"/>
          <p:nvPr/>
        </p:nvSpPr>
        <p:spPr>
          <a:xfrm>
            <a:off x="51816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96" name="object 496"/>
          <p:cNvSpPr txBox="1"/>
          <p:nvPr/>
        </p:nvSpPr>
        <p:spPr>
          <a:xfrm>
            <a:off x="5486400" y="39624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65075">
              <a:lnSpc>
                <a:spcPts val="2400"/>
              </a:lnSpc>
              <a:spcBef>
                <a:spcPts val="120"/>
              </a:spcBef>
            </a:pPr>
            <a:r>
              <a:rPr sz="4800" spc="0" baseline="-5435" dirty="0" smtClean="0">
                <a:latin typeface="Arial"/>
                <a:cs typeface="Arial"/>
              </a:rPr>
              <a:t>t</a:t>
            </a:r>
            <a:endParaRPr sz="3200">
              <a:latin typeface="Arial"/>
              <a:cs typeface="Arial"/>
            </a:endParaRPr>
          </a:p>
        </p:txBody>
      </p:sp>
      <p:sp>
        <p:nvSpPr>
          <p:cNvPr id="497" name="object 497"/>
          <p:cNvSpPr txBox="1"/>
          <p:nvPr/>
        </p:nvSpPr>
        <p:spPr>
          <a:xfrm>
            <a:off x="57912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98" name="object 498"/>
          <p:cNvSpPr txBox="1"/>
          <p:nvPr/>
        </p:nvSpPr>
        <p:spPr>
          <a:xfrm>
            <a:off x="60960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99" name="object 499"/>
          <p:cNvSpPr txBox="1"/>
          <p:nvPr/>
        </p:nvSpPr>
        <p:spPr>
          <a:xfrm>
            <a:off x="64008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00" name="object 500"/>
          <p:cNvSpPr txBox="1"/>
          <p:nvPr/>
        </p:nvSpPr>
        <p:spPr>
          <a:xfrm>
            <a:off x="67056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01" name="object 501"/>
          <p:cNvSpPr txBox="1"/>
          <p:nvPr/>
        </p:nvSpPr>
        <p:spPr>
          <a:xfrm>
            <a:off x="70104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02" name="object 502"/>
          <p:cNvSpPr txBox="1"/>
          <p:nvPr/>
        </p:nvSpPr>
        <p:spPr>
          <a:xfrm>
            <a:off x="73152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03" name="object 503"/>
          <p:cNvSpPr txBox="1"/>
          <p:nvPr/>
        </p:nvSpPr>
        <p:spPr>
          <a:xfrm>
            <a:off x="76200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04" name="object 504"/>
          <p:cNvSpPr txBox="1"/>
          <p:nvPr/>
        </p:nvSpPr>
        <p:spPr>
          <a:xfrm>
            <a:off x="79248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05" name="object 505"/>
          <p:cNvSpPr txBox="1"/>
          <p:nvPr/>
        </p:nvSpPr>
        <p:spPr>
          <a:xfrm>
            <a:off x="82296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06" name="object 506"/>
          <p:cNvSpPr txBox="1"/>
          <p:nvPr/>
        </p:nvSpPr>
        <p:spPr>
          <a:xfrm>
            <a:off x="85344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07" name="object 507"/>
          <p:cNvSpPr txBox="1"/>
          <p:nvPr/>
        </p:nvSpPr>
        <p:spPr>
          <a:xfrm>
            <a:off x="88392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08" name="object 508"/>
          <p:cNvSpPr txBox="1"/>
          <p:nvPr/>
        </p:nvSpPr>
        <p:spPr>
          <a:xfrm>
            <a:off x="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09" name="object 509"/>
          <p:cNvSpPr txBox="1"/>
          <p:nvPr/>
        </p:nvSpPr>
        <p:spPr>
          <a:xfrm>
            <a:off x="3048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10" name="object 510"/>
          <p:cNvSpPr txBox="1"/>
          <p:nvPr/>
        </p:nvSpPr>
        <p:spPr>
          <a:xfrm>
            <a:off x="6096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11" name="object 511"/>
          <p:cNvSpPr txBox="1"/>
          <p:nvPr/>
        </p:nvSpPr>
        <p:spPr>
          <a:xfrm>
            <a:off x="9144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12" name="object 512"/>
          <p:cNvSpPr txBox="1"/>
          <p:nvPr/>
        </p:nvSpPr>
        <p:spPr>
          <a:xfrm>
            <a:off x="12192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13" name="object 513"/>
          <p:cNvSpPr txBox="1"/>
          <p:nvPr/>
        </p:nvSpPr>
        <p:spPr>
          <a:xfrm>
            <a:off x="15240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14" name="object 514"/>
          <p:cNvSpPr txBox="1"/>
          <p:nvPr/>
        </p:nvSpPr>
        <p:spPr>
          <a:xfrm>
            <a:off x="18288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15" name="object 515"/>
          <p:cNvSpPr txBox="1"/>
          <p:nvPr/>
        </p:nvSpPr>
        <p:spPr>
          <a:xfrm>
            <a:off x="21336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16" name="object 516"/>
          <p:cNvSpPr txBox="1"/>
          <p:nvPr/>
        </p:nvSpPr>
        <p:spPr>
          <a:xfrm>
            <a:off x="24384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17" name="object 517"/>
          <p:cNvSpPr txBox="1"/>
          <p:nvPr/>
        </p:nvSpPr>
        <p:spPr>
          <a:xfrm>
            <a:off x="27432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18" name="object 518"/>
          <p:cNvSpPr txBox="1"/>
          <p:nvPr/>
        </p:nvSpPr>
        <p:spPr>
          <a:xfrm>
            <a:off x="30480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19" name="object 519"/>
          <p:cNvSpPr txBox="1"/>
          <p:nvPr/>
        </p:nvSpPr>
        <p:spPr>
          <a:xfrm>
            <a:off x="33528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20" name="object 520"/>
          <p:cNvSpPr txBox="1"/>
          <p:nvPr/>
        </p:nvSpPr>
        <p:spPr>
          <a:xfrm>
            <a:off x="36576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21" name="object 521"/>
          <p:cNvSpPr txBox="1"/>
          <p:nvPr/>
        </p:nvSpPr>
        <p:spPr>
          <a:xfrm>
            <a:off x="39624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22" name="object 522"/>
          <p:cNvSpPr txBox="1"/>
          <p:nvPr/>
        </p:nvSpPr>
        <p:spPr>
          <a:xfrm>
            <a:off x="42672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23" name="object 523"/>
          <p:cNvSpPr txBox="1"/>
          <p:nvPr/>
        </p:nvSpPr>
        <p:spPr>
          <a:xfrm>
            <a:off x="45720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24" name="object 524"/>
          <p:cNvSpPr txBox="1"/>
          <p:nvPr/>
        </p:nvSpPr>
        <p:spPr>
          <a:xfrm>
            <a:off x="48768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25" name="object 525"/>
          <p:cNvSpPr txBox="1"/>
          <p:nvPr/>
        </p:nvSpPr>
        <p:spPr>
          <a:xfrm>
            <a:off x="51816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26" name="object 526"/>
          <p:cNvSpPr txBox="1"/>
          <p:nvPr/>
        </p:nvSpPr>
        <p:spPr>
          <a:xfrm>
            <a:off x="54864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27" name="object 527"/>
          <p:cNvSpPr txBox="1"/>
          <p:nvPr/>
        </p:nvSpPr>
        <p:spPr>
          <a:xfrm>
            <a:off x="57912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28" name="object 528"/>
          <p:cNvSpPr txBox="1"/>
          <p:nvPr/>
        </p:nvSpPr>
        <p:spPr>
          <a:xfrm>
            <a:off x="60960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29" name="object 529"/>
          <p:cNvSpPr txBox="1"/>
          <p:nvPr/>
        </p:nvSpPr>
        <p:spPr>
          <a:xfrm>
            <a:off x="64008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30" name="object 530"/>
          <p:cNvSpPr txBox="1"/>
          <p:nvPr/>
        </p:nvSpPr>
        <p:spPr>
          <a:xfrm>
            <a:off x="67056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31" name="object 531"/>
          <p:cNvSpPr txBox="1"/>
          <p:nvPr/>
        </p:nvSpPr>
        <p:spPr>
          <a:xfrm>
            <a:off x="70104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32" name="object 532"/>
          <p:cNvSpPr txBox="1"/>
          <p:nvPr/>
        </p:nvSpPr>
        <p:spPr>
          <a:xfrm>
            <a:off x="73152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33" name="object 533"/>
          <p:cNvSpPr txBox="1"/>
          <p:nvPr/>
        </p:nvSpPr>
        <p:spPr>
          <a:xfrm>
            <a:off x="76200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34" name="object 534"/>
          <p:cNvSpPr txBox="1"/>
          <p:nvPr/>
        </p:nvSpPr>
        <p:spPr>
          <a:xfrm>
            <a:off x="79248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35" name="object 535"/>
          <p:cNvSpPr txBox="1"/>
          <p:nvPr/>
        </p:nvSpPr>
        <p:spPr>
          <a:xfrm>
            <a:off x="82296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36" name="object 536"/>
          <p:cNvSpPr txBox="1"/>
          <p:nvPr/>
        </p:nvSpPr>
        <p:spPr>
          <a:xfrm>
            <a:off x="85344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37" name="object 537"/>
          <p:cNvSpPr txBox="1"/>
          <p:nvPr/>
        </p:nvSpPr>
        <p:spPr>
          <a:xfrm>
            <a:off x="88392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38" name="object 538"/>
          <p:cNvSpPr txBox="1"/>
          <p:nvPr/>
        </p:nvSpPr>
        <p:spPr>
          <a:xfrm>
            <a:off x="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39" name="object 539"/>
          <p:cNvSpPr txBox="1"/>
          <p:nvPr/>
        </p:nvSpPr>
        <p:spPr>
          <a:xfrm>
            <a:off x="3048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40" name="object 540"/>
          <p:cNvSpPr txBox="1"/>
          <p:nvPr/>
        </p:nvSpPr>
        <p:spPr>
          <a:xfrm>
            <a:off x="6096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41" name="object 541"/>
          <p:cNvSpPr txBox="1"/>
          <p:nvPr/>
        </p:nvSpPr>
        <p:spPr>
          <a:xfrm>
            <a:off x="9144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42" name="object 542"/>
          <p:cNvSpPr txBox="1"/>
          <p:nvPr/>
        </p:nvSpPr>
        <p:spPr>
          <a:xfrm>
            <a:off x="12192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43" name="object 543"/>
          <p:cNvSpPr txBox="1"/>
          <p:nvPr/>
        </p:nvSpPr>
        <p:spPr>
          <a:xfrm>
            <a:off x="15240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44" name="object 544"/>
          <p:cNvSpPr txBox="1"/>
          <p:nvPr/>
        </p:nvSpPr>
        <p:spPr>
          <a:xfrm>
            <a:off x="18288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45" name="object 545"/>
          <p:cNvSpPr txBox="1"/>
          <p:nvPr/>
        </p:nvSpPr>
        <p:spPr>
          <a:xfrm>
            <a:off x="21336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46" name="object 546"/>
          <p:cNvSpPr txBox="1"/>
          <p:nvPr/>
        </p:nvSpPr>
        <p:spPr>
          <a:xfrm>
            <a:off x="24384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47" name="object 547"/>
          <p:cNvSpPr txBox="1"/>
          <p:nvPr/>
        </p:nvSpPr>
        <p:spPr>
          <a:xfrm>
            <a:off x="27432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48" name="object 548"/>
          <p:cNvSpPr txBox="1"/>
          <p:nvPr/>
        </p:nvSpPr>
        <p:spPr>
          <a:xfrm>
            <a:off x="30480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49" name="object 549"/>
          <p:cNvSpPr txBox="1"/>
          <p:nvPr/>
        </p:nvSpPr>
        <p:spPr>
          <a:xfrm>
            <a:off x="33528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50" name="object 550"/>
          <p:cNvSpPr txBox="1"/>
          <p:nvPr/>
        </p:nvSpPr>
        <p:spPr>
          <a:xfrm>
            <a:off x="36576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51" name="object 551"/>
          <p:cNvSpPr txBox="1"/>
          <p:nvPr/>
        </p:nvSpPr>
        <p:spPr>
          <a:xfrm>
            <a:off x="39624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52" name="object 552"/>
          <p:cNvSpPr txBox="1"/>
          <p:nvPr/>
        </p:nvSpPr>
        <p:spPr>
          <a:xfrm>
            <a:off x="42672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53" name="object 553"/>
          <p:cNvSpPr txBox="1"/>
          <p:nvPr/>
        </p:nvSpPr>
        <p:spPr>
          <a:xfrm>
            <a:off x="45720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54" name="object 554"/>
          <p:cNvSpPr txBox="1"/>
          <p:nvPr/>
        </p:nvSpPr>
        <p:spPr>
          <a:xfrm>
            <a:off x="48768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55" name="object 555"/>
          <p:cNvSpPr txBox="1"/>
          <p:nvPr/>
        </p:nvSpPr>
        <p:spPr>
          <a:xfrm>
            <a:off x="51816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56" name="object 556"/>
          <p:cNvSpPr txBox="1"/>
          <p:nvPr/>
        </p:nvSpPr>
        <p:spPr>
          <a:xfrm>
            <a:off x="54864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57" name="object 557"/>
          <p:cNvSpPr txBox="1"/>
          <p:nvPr/>
        </p:nvSpPr>
        <p:spPr>
          <a:xfrm>
            <a:off x="57912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58" name="object 558"/>
          <p:cNvSpPr txBox="1"/>
          <p:nvPr/>
        </p:nvSpPr>
        <p:spPr>
          <a:xfrm>
            <a:off x="60960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59" name="object 559"/>
          <p:cNvSpPr txBox="1"/>
          <p:nvPr/>
        </p:nvSpPr>
        <p:spPr>
          <a:xfrm>
            <a:off x="64008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60" name="object 560"/>
          <p:cNvSpPr txBox="1"/>
          <p:nvPr/>
        </p:nvSpPr>
        <p:spPr>
          <a:xfrm>
            <a:off x="67056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61" name="object 561"/>
          <p:cNvSpPr txBox="1"/>
          <p:nvPr/>
        </p:nvSpPr>
        <p:spPr>
          <a:xfrm>
            <a:off x="70104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62" name="object 562"/>
          <p:cNvSpPr txBox="1"/>
          <p:nvPr/>
        </p:nvSpPr>
        <p:spPr>
          <a:xfrm>
            <a:off x="73152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63" name="object 563"/>
          <p:cNvSpPr txBox="1"/>
          <p:nvPr/>
        </p:nvSpPr>
        <p:spPr>
          <a:xfrm>
            <a:off x="76200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64" name="object 564"/>
          <p:cNvSpPr txBox="1"/>
          <p:nvPr/>
        </p:nvSpPr>
        <p:spPr>
          <a:xfrm>
            <a:off x="79248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65" name="object 565"/>
          <p:cNvSpPr txBox="1"/>
          <p:nvPr/>
        </p:nvSpPr>
        <p:spPr>
          <a:xfrm>
            <a:off x="82296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66" name="object 566"/>
          <p:cNvSpPr txBox="1"/>
          <p:nvPr/>
        </p:nvSpPr>
        <p:spPr>
          <a:xfrm>
            <a:off x="85344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67" name="object 567"/>
          <p:cNvSpPr txBox="1"/>
          <p:nvPr/>
        </p:nvSpPr>
        <p:spPr>
          <a:xfrm>
            <a:off x="88392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68" name="object 568"/>
          <p:cNvSpPr txBox="1"/>
          <p:nvPr/>
        </p:nvSpPr>
        <p:spPr>
          <a:xfrm>
            <a:off x="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69" name="object 569"/>
          <p:cNvSpPr txBox="1"/>
          <p:nvPr/>
        </p:nvSpPr>
        <p:spPr>
          <a:xfrm>
            <a:off x="3048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70" name="object 570"/>
          <p:cNvSpPr txBox="1"/>
          <p:nvPr/>
        </p:nvSpPr>
        <p:spPr>
          <a:xfrm>
            <a:off x="6096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71" name="object 571"/>
          <p:cNvSpPr txBox="1"/>
          <p:nvPr/>
        </p:nvSpPr>
        <p:spPr>
          <a:xfrm>
            <a:off x="9144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72" name="object 572"/>
          <p:cNvSpPr txBox="1"/>
          <p:nvPr/>
        </p:nvSpPr>
        <p:spPr>
          <a:xfrm>
            <a:off x="12192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73" name="object 573"/>
          <p:cNvSpPr txBox="1"/>
          <p:nvPr/>
        </p:nvSpPr>
        <p:spPr>
          <a:xfrm>
            <a:off x="15240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74" name="object 574"/>
          <p:cNvSpPr txBox="1"/>
          <p:nvPr/>
        </p:nvSpPr>
        <p:spPr>
          <a:xfrm>
            <a:off x="18288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75" name="object 575"/>
          <p:cNvSpPr txBox="1"/>
          <p:nvPr/>
        </p:nvSpPr>
        <p:spPr>
          <a:xfrm>
            <a:off x="2133600" y="4876800"/>
            <a:ext cx="354972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2400"/>
              </a:lnSpc>
              <a:spcBef>
                <a:spcPts val="120"/>
              </a:spcBef>
            </a:pPr>
            <a:r>
              <a:rPr sz="4800" spc="9" baseline="-5435" dirty="0" smtClean="0">
                <a:latin typeface="Arial"/>
                <a:cs typeface="Arial"/>
              </a:rPr>
              <a:t>o</a:t>
            </a:r>
            <a:r>
              <a:rPr sz="4800" spc="4" baseline="-5435" dirty="0" smtClean="0">
                <a:latin typeface="Arial"/>
                <a:cs typeface="Arial"/>
              </a:rPr>
              <a:t>r</a:t>
            </a:r>
            <a:r>
              <a:rPr sz="4800" spc="0" baseline="-5435" dirty="0" smtClean="0">
                <a:latin typeface="Arial"/>
                <a:cs typeface="Arial"/>
              </a:rPr>
              <a:t>t</a:t>
            </a:r>
            <a:endParaRPr sz="3200">
              <a:latin typeface="Arial"/>
              <a:cs typeface="Arial"/>
            </a:endParaRPr>
          </a:p>
        </p:txBody>
      </p:sp>
      <p:sp>
        <p:nvSpPr>
          <p:cNvPr id="576" name="object 576"/>
          <p:cNvSpPr txBox="1"/>
          <p:nvPr/>
        </p:nvSpPr>
        <p:spPr>
          <a:xfrm>
            <a:off x="24384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77" name="object 577"/>
          <p:cNvSpPr txBox="1"/>
          <p:nvPr/>
        </p:nvSpPr>
        <p:spPr>
          <a:xfrm>
            <a:off x="27432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78" name="object 578"/>
          <p:cNvSpPr txBox="1"/>
          <p:nvPr/>
        </p:nvSpPr>
        <p:spPr>
          <a:xfrm>
            <a:off x="3048000" y="48768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32156">
              <a:lnSpc>
                <a:spcPts val="2400"/>
              </a:lnSpc>
              <a:spcBef>
                <a:spcPts val="120"/>
              </a:spcBef>
            </a:pPr>
            <a:r>
              <a:rPr sz="4800" spc="0" baseline="-5435" dirty="0" smtClean="0">
                <a:latin typeface="Arial"/>
                <a:cs typeface="Arial"/>
              </a:rPr>
              <a:t>f</a:t>
            </a:r>
            <a:endParaRPr sz="3200">
              <a:latin typeface="Arial"/>
              <a:cs typeface="Arial"/>
            </a:endParaRPr>
          </a:p>
        </p:txBody>
      </p:sp>
      <p:sp>
        <p:nvSpPr>
          <p:cNvPr id="579" name="object 579"/>
          <p:cNvSpPr txBox="1"/>
          <p:nvPr/>
        </p:nvSpPr>
        <p:spPr>
          <a:xfrm>
            <a:off x="33528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80" name="object 580"/>
          <p:cNvSpPr txBox="1"/>
          <p:nvPr/>
        </p:nvSpPr>
        <p:spPr>
          <a:xfrm>
            <a:off x="3657600" y="48768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1430">
              <a:lnSpc>
                <a:spcPts val="2400"/>
              </a:lnSpc>
              <a:spcBef>
                <a:spcPts val="120"/>
              </a:spcBef>
            </a:pPr>
            <a:r>
              <a:rPr sz="4800" spc="0" baseline="-5435" dirty="0" smtClean="0">
                <a:latin typeface="Arial"/>
                <a:cs typeface="Arial"/>
              </a:rPr>
              <a:t>s</a:t>
            </a:r>
            <a:endParaRPr sz="3200">
              <a:latin typeface="Arial"/>
              <a:cs typeface="Arial"/>
            </a:endParaRPr>
          </a:p>
        </p:txBody>
      </p:sp>
      <p:sp>
        <p:nvSpPr>
          <p:cNvPr id="581" name="object 581"/>
          <p:cNvSpPr txBox="1"/>
          <p:nvPr/>
        </p:nvSpPr>
        <p:spPr>
          <a:xfrm>
            <a:off x="39624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82" name="object 582"/>
          <p:cNvSpPr txBox="1"/>
          <p:nvPr/>
        </p:nvSpPr>
        <p:spPr>
          <a:xfrm>
            <a:off x="42672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83" name="object 583"/>
          <p:cNvSpPr txBox="1"/>
          <p:nvPr/>
        </p:nvSpPr>
        <p:spPr>
          <a:xfrm>
            <a:off x="45720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84" name="object 584"/>
          <p:cNvSpPr txBox="1"/>
          <p:nvPr/>
        </p:nvSpPr>
        <p:spPr>
          <a:xfrm>
            <a:off x="4876800" y="48768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2400"/>
              </a:lnSpc>
              <a:spcBef>
                <a:spcPts val="120"/>
              </a:spcBef>
            </a:pPr>
            <a:r>
              <a:rPr sz="4800" spc="9" baseline="-5435" dirty="0" smtClean="0">
                <a:latin typeface="Arial"/>
                <a:cs typeface="Arial"/>
              </a:rPr>
              <a:t>n</a:t>
            </a:r>
            <a:r>
              <a:rPr sz="4800" spc="0" baseline="-5435" dirty="0" smtClean="0">
                <a:latin typeface="Arial"/>
                <a:cs typeface="Arial"/>
              </a:rPr>
              <a:t>t</a:t>
            </a:r>
            <a:endParaRPr sz="3200">
              <a:latin typeface="Arial"/>
              <a:cs typeface="Arial"/>
            </a:endParaRPr>
          </a:p>
        </p:txBody>
      </p:sp>
      <p:sp>
        <p:nvSpPr>
          <p:cNvPr id="585" name="object 585"/>
          <p:cNvSpPr txBox="1"/>
          <p:nvPr/>
        </p:nvSpPr>
        <p:spPr>
          <a:xfrm>
            <a:off x="51816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86" name="object 586"/>
          <p:cNvSpPr txBox="1"/>
          <p:nvPr/>
        </p:nvSpPr>
        <p:spPr>
          <a:xfrm>
            <a:off x="54864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87" name="object 587"/>
          <p:cNvSpPr txBox="1"/>
          <p:nvPr/>
        </p:nvSpPr>
        <p:spPr>
          <a:xfrm>
            <a:off x="5791200" y="48768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2400"/>
              </a:lnSpc>
              <a:spcBef>
                <a:spcPts val="120"/>
              </a:spcBef>
            </a:pPr>
            <a:r>
              <a:rPr sz="4800" spc="0" baseline="-5435" dirty="0" smtClean="0">
                <a:latin typeface="Arial"/>
                <a:cs typeface="Arial"/>
              </a:rPr>
              <a:t>r</a:t>
            </a:r>
            <a:endParaRPr sz="3200">
              <a:latin typeface="Arial"/>
              <a:cs typeface="Arial"/>
            </a:endParaRPr>
          </a:p>
        </p:txBody>
      </p:sp>
      <p:sp>
        <p:nvSpPr>
          <p:cNvPr id="588" name="object 588"/>
          <p:cNvSpPr txBox="1"/>
          <p:nvPr/>
        </p:nvSpPr>
        <p:spPr>
          <a:xfrm>
            <a:off x="60960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89" name="object 589"/>
          <p:cNvSpPr txBox="1"/>
          <p:nvPr/>
        </p:nvSpPr>
        <p:spPr>
          <a:xfrm>
            <a:off x="64008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90" name="object 590"/>
          <p:cNvSpPr txBox="1"/>
          <p:nvPr/>
        </p:nvSpPr>
        <p:spPr>
          <a:xfrm>
            <a:off x="67056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91" name="object 591"/>
          <p:cNvSpPr txBox="1"/>
          <p:nvPr/>
        </p:nvSpPr>
        <p:spPr>
          <a:xfrm>
            <a:off x="70104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92" name="object 592"/>
          <p:cNvSpPr txBox="1"/>
          <p:nvPr/>
        </p:nvSpPr>
        <p:spPr>
          <a:xfrm>
            <a:off x="73152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93" name="object 593"/>
          <p:cNvSpPr txBox="1"/>
          <p:nvPr/>
        </p:nvSpPr>
        <p:spPr>
          <a:xfrm>
            <a:off x="7620000" y="48768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0617">
              <a:lnSpc>
                <a:spcPts val="2400"/>
              </a:lnSpc>
              <a:spcBef>
                <a:spcPts val="120"/>
              </a:spcBef>
            </a:pPr>
            <a:r>
              <a:rPr sz="4800" spc="0" baseline="-5435" dirty="0" smtClean="0">
                <a:latin typeface="Arial"/>
                <a:cs typeface="Arial"/>
              </a:rPr>
              <a:t>.</a:t>
            </a:r>
            <a:endParaRPr sz="3200">
              <a:latin typeface="Arial"/>
              <a:cs typeface="Arial"/>
            </a:endParaRPr>
          </a:p>
        </p:txBody>
      </p:sp>
      <p:sp>
        <p:nvSpPr>
          <p:cNvPr id="594" name="object 594"/>
          <p:cNvSpPr txBox="1"/>
          <p:nvPr/>
        </p:nvSpPr>
        <p:spPr>
          <a:xfrm>
            <a:off x="79248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95" name="object 595"/>
          <p:cNvSpPr txBox="1"/>
          <p:nvPr/>
        </p:nvSpPr>
        <p:spPr>
          <a:xfrm>
            <a:off x="82296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96" name="object 596"/>
          <p:cNvSpPr txBox="1"/>
          <p:nvPr/>
        </p:nvSpPr>
        <p:spPr>
          <a:xfrm>
            <a:off x="85344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97" name="object 597"/>
          <p:cNvSpPr txBox="1"/>
          <p:nvPr/>
        </p:nvSpPr>
        <p:spPr>
          <a:xfrm>
            <a:off x="88392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98" name="object 598"/>
          <p:cNvSpPr txBox="1"/>
          <p:nvPr/>
        </p:nvSpPr>
        <p:spPr>
          <a:xfrm>
            <a:off x="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99" name="object 599"/>
          <p:cNvSpPr txBox="1"/>
          <p:nvPr/>
        </p:nvSpPr>
        <p:spPr>
          <a:xfrm>
            <a:off x="3048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00" name="object 600"/>
          <p:cNvSpPr txBox="1"/>
          <p:nvPr/>
        </p:nvSpPr>
        <p:spPr>
          <a:xfrm>
            <a:off x="6096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01" name="object 601"/>
          <p:cNvSpPr txBox="1"/>
          <p:nvPr/>
        </p:nvSpPr>
        <p:spPr>
          <a:xfrm>
            <a:off x="9144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02" name="object 602"/>
          <p:cNvSpPr txBox="1"/>
          <p:nvPr/>
        </p:nvSpPr>
        <p:spPr>
          <a:xfrm>
            <a:off x="12192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03" name="object 603"/>
          <p:cNvSpPr txBox="1"/>
          <p:nvPr/>
        </p:nvSpPr>
        <p:spPr>
          <a:xfrm>
            <a:off x="15240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04" name="object 604"/>
          <p:cNvSpPr txBox="1"/>
          <p:nvPr/>
        </p:nvSpPr>
        <p:spPr>
          <a:xfrm>
            <a:off x="18288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05" name="object 605"/>
          <p:cNvSpPr txBox="1"/>
          <p:nvPr/>
        </p:nvSpPr>
        <p:spPr>
          <a:xfrm>
            <a:off x="21336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06" name="object 606"/>
          <p:cNvSpPr txBox="1"/>
          <p:nvPr/>
        </p:nvSpPr>
        <p:spPr>
          <a:xfrm>
            <a:off x="24384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07" name="object 607"/>
          <p:cNvSpPr txBox="1"/>
          <p:nvPr/>
        </p:nvSpPr>
        <p:spPr>
          <a:xfrm>
            <a:off x="27432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08" name="object 608"/>
          <p:cNvSpPr txBox="1"/>
          <p:nvPr/>
        </p:nvSpPr>
        <p:spPr>
          <a:xfrm>
            <a:off x="30480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09" name="object 609"/>
          <p:cNvSpPr txBox="1"/>
          <p:nvPr/>
        </p:nvSpPr>
        <p:spPr>
          <a:xfrm>
            <a:off x="33528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10" name="object 610"/>
          <p:cNvSpPr txBox="1"/>
          <p:nvPr/>
        </p:nvSpPr>
        <p:spPr>
          <a:xfrm>
            <a:off x="36576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11" name="object 611"/>
          <p:cNvSpPr txBox="1"/>
          <p:nvPr/>
        </p:nvSpPr>
        <p:spPr>
          <a:xfrm>
            <a:off x="39624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12" name="object 612"/>
          <p:cNvSpPr txBox="1"/>
          <p:nvPr/>
        </p:nvSpPr>
        <p:spPr>
          <a:xfrm>
            <a:off x="42672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13" name="object 613"/>
          <p:cNvSpPr txBox="1"/>
          <p:nvPr/>
        </p:nvSpPr>
        <p:spPr>
          <a:xfrm>
            <a:off x="45720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14" name="object 614"/>
          <p:cNvSpPr txBox="1"/>
          <p:nvPr/>
        </p:nvSpPr>
        <p:spPr>
          <a:xfrm>
            <a:off x="48768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15" name="object 615"/>
          <p:cNvSpPr txBox="1"/>
          <p:nvPr/>
        </p:nvSpPr>
        <p:spPr>
          <a:xfrm>
            <a:off x="51816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16" name="object 616"/>
          <p:cNvSpPr txBox="1"/>
          <p:nvPr/>
        </p:nvSpPr>
        <p:spPr>
          <a:xfrm>
            <a:off x="54864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17" name="object 617"/>
          <p:cNvSpPr txBox="1"/>
          <p:nvPr/>
        </p:nvSpPr>
        <p:spPr>
          <a:xfrm>
            <a:off x="57912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18" name="object 618"/>
          <p:cNvSpPr txBox="1"/>
          <p:nvPr/>
        </p:nvSpPr>
        <p:spPr>
          <a:xfrm>
            <a:off x="60960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19" name="object 619"/>
          <p:cNvSpPr txBox="1"/>
          <p:nvPr/>
        </p:nvSpPr>
        <p:spPr>
          <a:xfrm>
            <a:off x="64008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20" name="object 620"/>
          <p:cNvSpPr txBox="1"/>
          <p:nvPr/>
        </p:nvSpPr>
        <p:spPr>
          <a:xfrm>
            <a:off x="67056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21" name="object 621"/>
          <p:cNvSpPr txBox="1"/>
          <p:nvPr/>
        </p:nvSpPr>
        <p:spPr>
          <a:xfrm>
            <a:off x="70104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22" name="object 622"/>
          <p:cNvSpPr txBox="1"/>
          <p:nvPr/>
        </p:nvSpPr>
        <p:spPr>
          <a:xfrm>
            <a:off x="73152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23" name="object 623"/>
          <p:cNvSpPr txBox="1"/>
          <p:nvPr/>
        </p:nvSpPr>
        <p:spPr>
          <a:xfrm>
            <a:off x="76200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24" name="object 624"/>
          <p:cNvSpPr txBox="1"/>
          <p:nvPr/>
        </p:nvSpPr>
        <p:spPr>
          <a:xfrm>
            <a:off x="79248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25" name="object 625"/>
          <p:cNvSpPr txBox="1"/>
          <p:nvPr/>
        </p:nvSpPr>
        <p:spPr>
          <a:xfrm>
            <a:off x="82296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26" name="object 626"/>
          <p:cNvSpPr txBox="1"/>
          <p:nvPr/>
        </p:nvSpPr>
        <p:spPr>
          <a:xfrm>
            <a:off x="85344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27" name="object 627"/>
          <p:cNvSpPr txBox="1"/>
          <p:nvPr/>
        </p:nvSpPr>
        <p:spPr>
          <a:xfrm>
            <a:off x="88392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28" name="object 628"/>
          <p:cNvSpPr txBox="1"/>
          <p:nvPr/>
        </p:nvSpPr>
        <p:spPr>
          <a:xfrm>
            <a:off x="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29" name="object 629"/>
          <p:cNvSpPr txBox="1"/>
          <p:nvPr/>
        </p:nvSpPr>
        <p:spPr>
          <a:xfrm>
            <a:off x="3048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30" name="object 630"/>
          <p:cNvSpPr txBox="1"/>
          <p:nvPr/>
        </p:nvSpPr>
        <p:spPr>
          <a:xfrm>
            <a:off x="6096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31" name="object 631"/>
          <p:cNvSpPr txBox="1"/>
          <p:nvPr/>
        </p:nvSpPr>
        <p:spPr>
          <a:xfrm>
            <a:off x="9144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32" name="object 632"/>
          <p:cNvSpPr txBox="1"/>
          <p:nvPr/>
        </p:nvSpPr>
        <p:spPr>
          <a:xfrm>
            <a:off x="12192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33" name="object 633"/>
          <p:cNvSpPr txBox="1"/>
          <p:nvPr/>
        </p:nvSpPr>
        <p:spPr>
          <a:xfrm>
            <a:off x="15240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34" name="object 634"/>
          <p:cNvSpPr txBox="1"/>
          <p:nvPr/>
        </p:nvSpPr>
        <p:spPr>
          <a:xfrm>
            <a:off x="18288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35" name="object 635"/>
          <p:cNvSpPr txBox="1"/>
          <p:nvPr/>
        </p:nvSpPr>
        <p:spPr>
          <a:xfrm>
            <a:off x="21336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36" name="object 636"/>
          <p:cNvSpPr txBox="1"/>
          <p:nvPr/>
        </p:nvSpPr>
        <p:spPr>
          <a:xfrm>
            <a:off x="24384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37" name="object 637"/>
          <p:cNvSpPr txBox="1"/>
          <p:nvPr/>
        </p:nvSpPr>
        <p:spPr>
          <a:xfrm>
            <a:off x="27432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38" name="object 638"/>
          <p:cNvSpPr txBox="1"/>
          <p:nvPr/>
        </p:nvSpPr>
        <p:spPr>
          <a:xfrm>
            <a:off x="30480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39" name="object 639"/>
          <p:cNvSpPr txBox="1"/>
          <p:nvPr/>
        </p:nvSpPr>
        <p:spPr>
          <a:xfrm>
            <a:off x="33528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40" name="object 640"/>
          <p:cNvSpPr txBox="1"/>
          <p:nvPr/>
        </p:nvSpPr>
        <p:spPr>
          <a:xfrm>
            <a:off x="36576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41" name="object 641"/>
          <p:cNvSpPr txBox="1"/>
          <p:nvPr/>
        </p:nvSpPr>
        <p:spPr>
          <a:xfrm>
            <a:off x="39624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42" name="object 642"/>
          <p:cNvSpPr txBox="1"/>
          <p:nvPr/>
        </p:nvSpPr>
        <p:spPr>
          <a:xfrm>
            <a:off x="42672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43" name="object 643"/>
          <p:cNvSpPr txBox="1"/>
          <p:nvPr/>
        </p:nvSpPr>
        <p:spPr>
          <a:xfrm>
            <a:off x="45720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44" name="object 644"/>
          <p:cNvSpPr txBox="1"/>
          <p:nvPr/>
        </p:nvSpPr>
        <p:spPr>
          <a:xfrm>
            <a:off x="48768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45" name="object 645"/>
          <p:cNvSpPr txBox="1"/>
          <p:nvPr/>
        </p:nvSpPr>
        <p:spPr>
          <a:xfrm>
            <a:off x="51816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46" name="object 646"/>
          <p:cNvSpPr txBox="1"/>
          <p:nvPr/>
        </p:nvSpPr>
        <p:spPr>
          <a:xfrm>
            <a:off x="54864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47" name="object 647"/>
          <p:cNvSpPr txBox="1"/>
          <p:nvPr/>
        </p:nvSpPr>
        <p:spPr>
          <a:xfrm>
            <a:off x="57912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48" name="object 648"/>
          <p:cNvSpPr txBox="1"/>
          <p:nvPr/>
        </p:nvSpPr>
        <p:spPr>
          <a:xfrm>
            <a:off x="60960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49" name="object 649"/>
          <p:cNvSpPr txBox="1"/>
          <p:nvPr/>
        </p:nvSpPr>
        <p:spPr>
          <a:xfrm>
            <a:off x="64008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50" name="object 650"/>
          <p:cNvSpPr txBox="1"/>
          <p:nvPr/>
        </p:nvSpPr>
        <p:spPr>
          <a:xfrm>
            <a:off x="67056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51" name="object 651"/>
          <p:cNvSpPr txBox="1"/>
          <p:nvPr/>
        </p:nvSpPr>
        <p:spPr>
          <a:xfrm>
            <a:off x="70104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52" name="object 652"/>
          <p:cNvSpPr txBox="1"/>
          <p:nvPr/>
        </p:nvSpPr>
        <p:spPr>
          <a:xfrm>
            <a:off x="73152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53" name="object 653"/>
          <p:cNvSpPr txBox="1"/>
          <p:nvPr/>
        </p:nvSpPr>
        <p:spPr>
          <a:xfrm>
            <a:off x="76200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54" name="object 654"/>
          <p:cNvSpPr txBox="1"/>
          <p:nvPr/>
        </p:nvSpPr>
        <p:spPr>
          <a:xfrm>
            <a:off x="79248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55" name="object 655"/>
          <p:cNvSpPr txBox="1"/>
          <p:nvPr/>
        </p:nvSpPr>
        <p:spPr>
          <a:xfrm>
            <a:off x="82296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56" name="object 656"/>
          <p:cNvSpPr txBox="1"/>
          <p:nvPr/>
        </p:nvSpPr>
        <p:spPr>
          <a:xfrm>
            <a:off x="85344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57" name="object 657"/>
          <p:cNvSpPr txBox="1"/>
          <p:nvPr/>
        </p:nvSpPr>
        <p:spPr>
          <a:xfrm>
            <a:off x="88392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58" name="object 658"/>
          <p:cNvSpPr txBox="1"/>
          <p:nvPr/>
        </p:nvSpPr>
        <p:spPr>
          <a:xfrm>
            <a:off x="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59" name="object 659"/>
          <p:cNvSpPr txBox="1"/>
          <p:nvPr/>
        </p:nvSpPr>
        <p:spPr>
          <a:xfrm>
            <a:off x="3048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60" name="object 660"/>
          <p:cNvSpPr txBox="1"/>
          <p:nvPr/>
        </p:nvSpPr>
        <p:spPr>
          <a:xfrm>
            <a:off x="6096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61" name="object 661"/>
          <p:cNvSpPr txBox="1"/>
          <p:nvPr/>
        </p:nvSpPr>
        <p:spPr>
          <a:xfrm>
            <a:off x="9144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62" name="object 662"/>
          <p:cNvSpPr txBox="1"/>
          <p:nvPr/>
        </p:nvSpPr>
        <p:spPr>
          <a:xfrm>
            <a:off x="12192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63" name="object 663"/>
          <p:cNvSpPr txBox="1"/>
          <p:nvPr/>
        </p:nvSpPr>
        <p:spPr>
          <a:xfrm>
            <a:off x="15240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64" name="object 664"/>
          <p:cNvSpPr txBox="1"/>
          <p:nvPr/>
        </p:nvSpPr>
        <p:spPr>
          <a:xfrm>
            <a:off x="18288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65" name="object 665"/>
          <p:cNvSpPr txBox="1"/>
          <p:nvPr/>
        </p:nvSpPr>
        <p:spPr>
          <a:xfrm>
            <a:off x="21336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66" name="object 666"/>
          <p:cNvSpPr txBox="1"/>
          <p:nvPr/>
        </p:nvSpPr>
        <p:spPr>
          <a:xfrm>
            <a:off x="24384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67" name="object 667"/>
          <p:cNvSpPr txBox="1"/>
          <p:nvPr/>
        </p:nvSpPr>
        <p:spPr>
          <a:xfrm>
            <a:off x="27432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68" name="object 668"/>
          <p:cNvSpPr txBox="1"/>
          <p:nvPr/>
        </p:nvSpPr>
        <p:spPr>
          <a:xfrm>
            <a:off x="30480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69" name="object 669"/>
          <p:cNvSpPr txBox="1"/>
          <p:nvPr/>
        </p:nvSpPr>
        <p:spPr>
          <a:xfrm>
            <a:off x="33528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70" name="object 670"/>
          <p:cNvSpPr txBox="1"/>
          <p:nvPr/>
        </p:nvSpPr>
        <p:spPr>
          <a:xfrm>
            <a:off x="36576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71" name="object 671"/>
          <p:cNvSpPr txBox="1"/>
          <p:nvPr/>
        </p:nvSpPr>
        <p:spPr>
          <a:xfrm>
            <a:off x="39624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72" name="object 672"/>
          <p:cNvSpPr txBox="1"/>
          <p:nvPr/>
        </p:nvSpPr>
        <p:spPr>
          <a:xfrm>
            <a:off x="42672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73" name="object 673"/>
          <p:cNvSpPr txBox="1"/>
          <p:nvPr/>
        </p:nvSpPr>
        <p:spPr>
          <a:xfrm>
            <a:off x="45720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74" name="object 674"/>
          <p:cNvSpPr txBox="1"/>
          <p:nvPr/>
        </p:nvSpPr>
        <p:spPr>
          <a:xfrm>
            <a:off x="48768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75" name="object 675"/>
          <p:cNvSpPr txBox="1"/>
          <p:nvPr/>
        </p:nvSpPr>
        <p:spPr>
          <a:xfrm>
            <a:off x="51816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76" name="object 676"/>
          <p:cNvSpPr txBox="1"/>
          <p:nvPr/>
        </p:nvSpPr>
        <p:spPr>
          <a:xfrm>
            <a:off x="54864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77" name="object 677"/>
          <p:cNvSpPr txBox="1"/>
          <p:nvPr/>
        </p:nvSpPr>
        <p:spPr>
          <a:xfrm>
            <a:off x="57912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78" name="object 678"/>
          <p:cNvSpPr txBox="1"/>
          <p:nvPr/>
        </p:nvSpPr>
        <p:spPr>
          <a:xfrm>
            <a:off x="60960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79" name="object 679"/>
          <p:cNvSpPr txBox="1"/>
          <p:nvPr/>
        </p:nvSpPr>
        <p:spPr>
          <a:xfrm>
            <a:off x="64008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80" name="object 680"/>
          <p:cNvSpPr txBox="1"/>
          <p:nvPr/>
        </p:nvSpPr>
        <p:spPr>
          <a:xfrm>
            <a:off x="67056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81" name="object 681"/>
          <p:cNvSpPr txBox="1"/>
          <p:nvPr/>
        </p:nvSpPr>
        <p:spPr>
          <a:xfrm>
            <a:off x="70104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82" name="object 682"/>
          <p:cNvSpPr txBox="1"/>
          <p:nvPr/>
        </p:nvSpPr>
        <p:spPr>
          <a:xfrm>
            <a:off x="73152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83" name="object 683"/>
          <p:cNvSpPr txBox="1"/>
          <p:nvPr/>
        </p:nvSpPr>
        <p:spPr>
          <a:xfrm>
            <a:off x="76200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84" name="object 684"/>
          <p:cNvSpPr txBox="1"/>
          <p:nvPr/>
        </p:nvSpPr>
        <p:spPr>
          <a:xfrm>
            <a:off x="79248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85" name="object 685"/>
          <p:cNvSpPr txBox="1"/>
          <p:nvPr/>
        </p:nvSpPr>
        <p:spPr>
          <a:xfrm>
            <a:off x="82296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86" name="object 686"/>
          <p:cNvSpPr txBox="1"/>
          <p:nvPr/>
        </p:nvSpPr>
        <p:spPr>
          <a:xfrm>
            <a:off x="85344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87" name="object 687"/>
          <p:cNvSpPr txBox="1"/>
          <p:nvPr/>
        </p:nvSpPr>
        <p:spPr>
          <a:xfrm>
            <a:off x="88392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88" name="object 688"/>
          <p:cNvSpPr txBox="1"/>
          <p:nvPr/>
        </p:nvSpPr>
        <p:spPr>
          <a:xfrm>
            <a:off x="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89" name="object 689"/>
          <p:cNvSpPr txBox="1"/>
          <p:nvPr/>
        </p:nvSpPr>
        <p:spPr>
          <a:xfrm>
            <a:off x="3048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90" name="object 690"/>
          <p:cNvSpPr txBox="1"/>
          <p:nvPr/>
        </p:nvSpPr>
        <p:spPr>
          <a:xfrm>
            <a:off x="6096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91" name="object 691"/>
          <p:cNvSpPr txBox="1"/>
          <p:nvPr/>
        </p:nvSpPr>
        <p:spPr>
          <a:xfrm>
            <a:off x="9144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92" name="object 692"/>
          <p:cNvSpPr txBox="1"/>
          <p:nvPr/>
        </p:nvSpPr>
        <p:spPr>
          <a:xfrm>
            <a:off x="12192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93" name="object 693"/>
          <p:cNvSpPr txBox="1"/>
          <p:nvPr/>
        </p:nvSpPr>
        <p:spPr>
          <a:xfrm>
            <a:off x="15240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94" name="object 694"/>
          <p:cNvSpPr txBox="1"/>
          <p:nvPr/>
        </p:nvSpPr>
        <p:spPr>
          <a:xfrm>
            <a:off x="18288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95" name="object 695"/>
          <p:cNvSpPr txBox="1"/>
          <p:nvPr/>
        </p:nvSpPr>
        <p:spPr>
          <a:xfrm>
            <a:off x="21336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96" name="object 696"/>
          <p:cNvSpPr txBox="1"/>
          <p:nvPr/>
        </p:nvSpPr>
        <p:spPr>
          <a:xfrm>
            <a:off x="24384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97" name="object 697"/>
          <p:cNvSpPr txBox="1"/>
          <p:nvPr/>
        </p:nvSpPr>
        <p:spPr>
          <a:xfrm>
            <a:off x="27432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98" name="object 698"/>
          <p:cNvSpPr txBox="1"/>
          <p:nvPr/>
        </p:nvSpPr>
        <p:spPr>
          <a:xfrm>
            <a:off x="30480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99" name="object 699"/>
          <p:cNvSpPr txBox="1"/>
          <p:nvPr/>
        </p:nvSpPr>
        <p:spPr>
          <a:xfrm>
            <a:off x="33528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00" name="object 700"/>
          <p:cNvSpPr txBox="1"/>
          <p:nvPr/>
        </p:nvSpPr>
        <p:spPr>
          <a:xfrm>
            <a:off x="36576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01" name="object 701"/>
          <p:cNvSpPr txBox="1"/>
          <p:nvPr/>
        </p:nvSpPr>
        <p:spPr>
          <a:xfrm>
            <a:off x="39624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02" name="object 702"/>
          <p:cNvSpPr txBox="1"/>
          <p:nvPr/>
        </p:nvSpPr>
        <p:spPr>
          <a:xfrm>
            <a:off x="42672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03" name="object 703"/>
          <p:cNvSpPr txBox="1"/>
          <p:nvPr/>
        </p:nvSpPr>
        <p:spPr>
          <a:xfrm>
            <a:off x="45720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04" name="object 704"/>
          <p:cNvSpPr txBox="1"/>
          <p:nvPr/>
        </p:nvSpPr>
        <p:spPr>
          <a:xfrm>
            <a:off x="48768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05" name="object 705"/>
          <p:cNvSpPr txBox="1"/>
          <p:nvPr/>
        </p:nvSpPr>
        <p:spPr>
          <a:xfrm>
            <a:off x="51816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06" name="object 706"/>
          <p:cNvSpPr txBox="1"/>
          <p:nvPr/>
        </p:nvSpPr>
        <p:spPr>
          <a:xfrm>
            <a:off x="54864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07" name="object 707"/>
          <p:cNvSpPr txBox="1"/>
          <p:nvPr/>
        </p:nvSpPr>
        <p:spPr>
          <a:xfrm>
            <a:off x="57912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08" name="object 708"/>
          <p:cNvSpPr txBox="1"/>
          <p:nvPr/>
        </p:nvSpPr>
        <p:spPr>
          <a:xfrm>
            <a:off x="60960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09" name="object 709"/>
          <p:cNvSpPr txBox="1"/>
          <p:nvPr/>
        </p:nvSpPr>
        <p:spPr>
          <a:xfrm>
            <a:off x="64008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10" name="object 710"/>
          <p:cNvSpPr txBox="1"/>
          <p:nvPr/>
        </p:nvSpPr>
        <p:spPr>
          <a:xfrm>
            <a:off x="67056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11" name="object 711"/>
          <p:cNvSpPr txBox="1"/>
          <p:nvPr/>
        </p:nvSpPr>
        <p:spPr>
          <a:xfrm>
            <a:off x="70104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12" name="object 712"/>
          <p:cNvSpPr txBox="1"/>
          <p:nvPr/>
        </p:nvSpPr>
        <p:spPr>
          <a:xfrm>
            <a:off x="73152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13" name="object 713"/>
          <p:cNvSpPr txBox="1"/>
          <p:nvPr/>
        </p:nvSpPr>
        <p:spPr>
          <a:xfrm>
            <a:off x="76200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14" name="object 714"/>
          <p:cNvSpPr txBox="1"/>
          <p:nvPr/>
        </p:nvSpPr>
        <p:spPr>
          <a:xfrm>
            <a:off x="79248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15" name="object 715"/>
          <p:cNvSpPr txBox="1"/>
          <p:nvPr/>
        </p:nvSpPr>
        <p:spPr>
          <a:xfrm>
            <a:off x="82296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16" name="object 716"/>
          <p:cNvSpPr txBox="1"/>
          <p:nvPr/>
        </p:nvSpPr>
        <p:spPr>
          <a:xfrm>
            <a:off x="85344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17" name="object 717"/>
          <p:cNvSpPr txBox="1"/>
          <p:nvPr/>
        </p:nvSpPr>
        <p:spPr>
          <a:xfrm>
            <a:off x="88392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18" name="object 718"/>
          <p:cNvSpPr txBox="1"/>
          <p:nvPr/>
        </p:nvSpPr>
        <p:spPr>
          <a:xfrm>
            <a:off x="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19" name="object 719"/>
          <p:cNvSpPr txBox="1"/>
          <p:nvPr/>
        </p:nvSpPr>
        <p:spPr>
          <a:xfrm>
            <a:off x="3048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20" name="object 720"/>
          <p:cNvSpPr txBox="1"/>
          <p:nvPr/>
        </p:nvSpPr>
        <p:spPr>
          <a:xfrm>
            <a:off x="6096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21" name="object 721"/>
          <p:cNvSpPr txBox="1"/>
          <p:nvPr/>
        </p:nvSpPr>
        <p:spPr>
          <a:xfrm>
            <a:off x="9144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22" name="object 722"/>
          <p:cNvSpPr txBox="1"/>
          <p:nvPr/>
        </p:nvSpPr>
        <p:spPr>
          <a:xfrm>
            <a:off x="12192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23" name="object 723"/>
          <p:cNvSpPr txBox="1"/>
          <p:nvPr/>
        </p:nvSpPr>
        <p:spPr>
          <a:xfrm>
            <a:off x="15240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24" name="object 724"/>
          <p:cNvSpPr txBox="1"/>
          <p:nvPr/>
        </p:nvSpPr>
        <p:spPr>
          <a:xfrm>
            <a:off x="18288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25" name="object 725"/>
          <p:cNvSpPr txBox="1"/>
          <p:nvPr/>
        </p:nvSpPr>
        <p:spPr>
          <a:xfrm>
            <a:off x="21336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26" name="object 726"/>
          <p:cNvSpPr txBox="1"/>
          <p:nvPr/>
        </p:nvSpPr>
        <p:spPr>
          <a:xfrm>
            <a:off x="24384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27" name="object 727"/>
          <p:cNvSpPr txBox="1"/>
          <p:nvPr/>
        </p:nvSpPr>
        <p:spPr>
          <a:xfrm>
            <a:off x="27432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28" name="object 728"/>
          <p:cNvSpPr txBox="1"/>
          <p:nvPr/>
        </p:nvSpPr>
        <p:spPr>
          <a:xfrm>
            <a:off x="30480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29" name="object 729"/>
          <p:cNvSpPr txBox="1"/>
          <p:nvPr/>
        </p:nvSpPr>
        <p:spPr>
          <a:xfrm>
            <a:off x="33528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30" name="object 730"/>
          <p:cNvSpPr txBox="1"/>
          <p:nvPr/>
        </p:nvSpPr>
        <p:spPr>
          <a:xfrm>
            <a:off x="36576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31" name="object 731"/>
          <p:cNvSpPr txBox="1"/>
          <p:nvPr/>
        </p:nvSpPr>
        <p:spPr>
          <a:xfrm>
            <a:off x="39624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32" name="object 732"/>
          <p:cNvSpPr txBox="1"/>
          <p:nvPr/>
        </p:nvSpPr>
        <p:spPr>
          <a:xfrm>
            <a:off x="42672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33" name="object 733"/>
          <p:cNvSpPr txBox="1"/>
          <p:nvPr/>
        </p:nvSpPr>
        <p:spPr>
          <a:xfrm>
            <a:off x="45720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34" name="object 734"/>
          <p:cNvSpPr txBox="1"/>
          <p:nvPr/>
        </p:nvSpPr>
        <p:spPr>
          <a:xfrm>
            <a:off x="48768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35" name="object 735"/>
          <p:cNvSpPr txBox="1"/>
          <p:nvPr/>
        </p:nvSpPr>
        <p:spPr>
          <a:xfrm>
            <a:off x="51816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36" name="object 736"/>
          <p:cNvSpPr txBox="1"/>
          <p:nvPr/>
        </p:nvSpPr>
        <p:spPr>
          <a:xfrm>
            <a:off x="54864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37" name="object 737"/>
          <p:cNvSpPr txBox="1"/>
          <p:nvPr/>
        </p:nvSpPr>
        <p:spPr>
          <a:xfrm>
            <a:off x="57912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38" name="object 738"/>
          <p:cNvSpPr txBox="1"/>
          <p:nvPr/>
        </p:nvSpPr>
        <p:spPr>
          <a:xfrm>
            <a:off x="60960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39" name="object 739"/>
          <p:cNvSpPr txBox="1"/>
          <p:nvPr/>
        </p:nvSpPr>
        <p:spPr>
          <a:xfrm>
            <a:off x="64008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40" name="object 740"/>
          <p:cNvSpPr txBox="1"/>
          <p:nvPr/>
        </p:nvSpPr>
        <p:spPr>
          <a:xfrm>
            <a:off x="67056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41" name="object 741"/>
          <p:cNvSpPr txBox="1"/>
          <p:nvPr/>
        </p:nvSpPr>
        <p:spPr>
          <a:xfrm>
            <a:off x="70104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42" name="object 742"/>
          <p:cNvSpPr txBox="1"/>
          <p:nvPr/>
        </p:nvSpPr>
        <p:spPr>
          <a:xfrm>
            <a:off x="73152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43" name="object 743"/>
          <p:cNvSpPr txBox="1"/>
          <p:nvPr/>
        </p:nvSpPr>
        <p:spPr>
          <a:xfrm>
            <a:off x="76200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44" name="object 744"/>
          <p:cNvSpPr txBox="1"/>
          <p:nvPr/>
        </p:nvSpPr>
        <p:spPr>
          <a:xfrm>
            <a:off x="79248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45" name="object 745"/>
          <p:cNvSpPr txBox="1"/>
          <p:nvPr/>
        </p:nvSpPr>
        <p:spPr>
          <a:xfrm>
            <a:off x="82296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46" name="object 746"/>
          <p:cNvSpPr txBox="1"/>
          <p:nvPr/>
        </p:nvSpPr>
        <p:spPr>
          <a:xfrm>
            <a:off x="85344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47" name="object 747"/>
          <p:cNvSpPr txBox="1"/>
          <p:nvPr/>
        </p:nvSpPr>
        <p:spPr>
          <a:xfrm>
            <a:off x="88392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48" name="object 748"/>
          <p:cNvSpPr txBox="1"/>
          <p:nvPr/>
        </p:nvSpPr>
        <p:spPr>
          <a:xfrm>
            <a:off x="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49" name="object 749"/>
          <p:cNvSpPr txBox="1"/>
          <p:nvPr/>
        </p:nvSpPr>
        <p:spPr>
          <a:xfrm>
            <a:off x="3048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50" name="object 750"/>
          <p:cNvSpPr txBox="1"/>
          <p:nvPr/>
        </p:nvSpPr>
        <p:spPr>
          <a:xfrm>
            <a:off x="6096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51" name="object 751"/>
          <p:cNvSpPr txBox="1"/>
          <p:nvPr/>
        </p:nvSpPr>
        <p:spPr>
          <a:xfrm>
            <a:off x="9144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52" name="object 752"/>
          <p:cNvSpPr txBox="1"/>
          <p:nvPr/>
        </p:nvSpPr>
        <p:spPr>
          <a:xfrm>
            <a:off x="12192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53" name="object 753"/>
          <p:cNvSpPr txBox="1"/>
          <p:nvPr/>
        </p:nvSpPr>
        <p:spPr>
          <a:xfrm>
            <a:off x="15240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54" name="object 754"/>
          <p:cNvSpPr txBox="1"/>
          <p:nvPr/>
        </p:nvSpPr>
        <p:spPr>
          <a:xfrm>
            <a:off x="18288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55" name="object 755"/>
          <p:cNvSpPr txBox="1"/>
          <p:nvPr/>
        </p:nvSpPr>
        <p:spPr>
          <a:xfrm>
            <a:off x="21336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56" name="object 756"/>
          <p:cNvSpPr txBox="1"/>
          <p:nvPr/>
        </p:nvSpPr>
        <p:spPr>
          <a:xfrm>
            <a:off x="24384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57" name="object 757"/>
          <p:cNvSpPr txBox="1"/>
          <p:nvPr/>
        </p:nvSpPr>
        <p:spPr>
          <a:xfrm>
            <a:off x="27432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58" name="object 758"/>
          <p:cNvSpPr txBox="1"/>
          <p:nvPr/>
        </p:nvSpPr>
        <p:spPr>
          <a:xfrm>
            <a:off x="30480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59" name="object 759"/>
          <p:cNvSpPr txBox="1"/>
          <p:nvPr/>
        </p:nvSpPr>
        <p:spPr>
          <a:xfrm>
            <a:off x="33528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60" name="object 760"/>
          <p:cNvSpPr txBox="1"/>
          <p:nvPr/>
        </p:nvSpPr>
        <p:spPr>
          <a:xfrm>
            <a:off x="36576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61" name="object 761"/>
          <p:cNvSpPr txBox="1"/>
          <p:nvPr/>
        </p:nvSpPr>
        <p:spPr>
          <a:xfrm>
            <a:off x="39624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62" name="object 762"/>
          <p:cNvSpPr txBox="1"/>
          <p:nvPr/>
        </p:nvSpPr>
        <p:spPr>
          <a:xfrm>
            <a:off x="42672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63" name="object 763"/>
          <p:cNvSpPr txBox="1"/>
          <p:nvPr/>
        </p:nvSpPr>
        <p:spPr>
          <a:xfrm>
            <a:off x="45720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64" name="object 764"/>
          <p:cNvSpPr txBox="1"/>
          <p:nvPr/>
        </p:nvSpPr>
        <p:spPr>
          <a:xfrm>
            <a:off x="48768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65" name="object 765"/>
          <p:cNvSpPr txBox="1"/>
          <p:nvPr/>
        </p:nvSpPr>
        <p:spPr>
          <a:xfrm>
            <a:off x="51816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66" name="object 766"/>
          <p:cNvSpPr txBox="1"/>
          <p:nvPr/>
        </p:nvSpPr>
        <p:spPr>
          <a:xfrm>
            <a:off x="54864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67" name="object 767"/>
          <p:cNvSpPr txBox="1"/>
          <p:nvPr/>
        </p:nvSpPr>
        <p:spPr>
          <a:xfrm>
            <a:off x="57912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68" name="object 768"/>
          <p:cNvSpPr txBox="1"/>
          <p:nvPr/>
        </p:nvSpPr>
        <p:spPr>
          <a:xfrm>
            <a:off x="60960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69" name="object 769"/>
          <p:cNvSpPr txBox="1"/>
          <p:nvPr/>
        </p:nvSpPr>
        <p:spPr>
          <a:xfrm>
            <a:off x="64008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70" name="object 770"/>
          <p:cNvSpPr txBox="1"/>
          <p:nvPr/>
        </p:nvSpPr>
        <p:spPr>
          <a:xfrm>
            <a:off x="67056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71" name="object 771"/>
          <p:cNvSpPr txBox="1"/>
          <p:nvPr/>
        </p:nvSpPr>
        <p:spPr>
          <a:xfrm>
            <a:off x="70104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72" name="object 772"/>
          <p:cNvSpPr txBox="1"/>
          <p:nvPr/>
        </p:nvSpPr>
        <p:spPr>
          <a:xfrm>
            <a:off x="73152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73" name="object 773"/>
          <p:cNvSpPr txBox="1"/>
          <p:nvPr/>
        </p:nvSpPr>
        <p:spPr>
          <a:xfrm>
            <a:off x="76200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74" name="object 774"/>
          <p:cNvSpPr txBox="1"/>
          <p:nvPr/>
        </p:nvSpPr>
        <p:spPr>
          <a:xfrm>
            <a:off x="79248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75" name="object 775"/>
          <p:cNvSpPr txBox="1"/>
          <p:nvPr/>
        </p:nvSpPr>
        <p:spPr>
          <a:xfrm>
            <a:off x="82296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76" name="object 776"/>
          <p:cNvSpPr txBox="1"/>
          <p:nvPr/>
        </p:nvSpPr>
        <p:spPr>
          <a:xfrm>
            <a:off x="85344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77" name="object 777"/>
          <p:cNvSpPr txBox="1"/>
          <p:nvPr/>
        </p:nvSpPr>
        <p:spPr>
          <a:xfrm>
            <a:off x="88392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</p:spTree>
    <p:extLst>
      <p:ext uri="{BB962C8B-B14F-4D97-AF65-F5344CB8AC3E}">
        <p14:creationId xmlns:p14="http://schemas.microsoft.com/office/powerpoint/2010/main" val="986108720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3048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0" y="6096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0" y="9144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0" y="12192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0" y="15240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0" y="18288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21336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0" y="24384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0" y="27432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0" y="30480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0" y="33528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0" y="36576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0" y="39624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0" y="42672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0" y="45720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0" y="48768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0" y="51816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0" y="54864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0" y="57912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0" y="60960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0" y="64008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0" y="67056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3048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6096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9144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12192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15240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18288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21336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24384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27432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30480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33528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36576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39624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42672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45720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48768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51816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54864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57912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60960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64008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67056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70104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73152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76200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79248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82296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85344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88392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3352800" y="0"/>
            <a:ext cx="5791200" cy="15240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8839200" y="0"/>
            <a:ext cx="0" cy="2362200"/>
          </a:xfrm>
          <a:custGeom>
            <a:avLst/>
            <a:gdLst/>
            <a:ahLst/>
            <a:cxnLst/>
            <a:rect l="l" t="t" r="r" b="b"/>
            <a:pathLst>
              <a:path h="2362200">
                <a:moveTo>
                  <a:pt x="0" y="0"/>
                </a:moveTo>
                <a:lnTo>
                  <a:pt x="0" y="2362200"/>
                </a:lnTo>
              </a:path>
            </a:pathLst>
          </a:custGeom>
          <a:ln w="9344">
            <a:solidFill>
              <a:srgbClr val="6E88F6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414019" y="1513839"/>
            <a:ext cx="1784350" cy="0"/>
          </a:xfrm>
          <a:custGeom>
            <a:avLst/>
            <a:gdLst/>
            <a:ahLst/>
            <a:cxnLst/>
            <a:rect l="l" t="t" r="r" b="b"/>
            <a:pathLst>
              <a:path w="1784350">
                <a:moveTo>
                  <a:pt x="1784350" y="0"/>
                </a:moveTo>
                <a:lnTo>
                  <a:pt x="0" y="0"/>
                </a:lnTo>
              </a:path>
            </a:pathLst>
          </a:custGeom>
          <a:ln w="9344">
            <a:solidFill>
              <a:srgbClr val="6E88F6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608330" y="1418589"/>
            <a:ext cx="0" cy="2321560"/>
          </a:xfrm>
          <a:custGeom>
            <a:avLst/>
            <a:gdLst/>
            <a:ahLst/>
            <a:cxnLst/>
            <a:rect l="l" t="t" r="r" b="b"/>
            <a:pathLst>
              <a:path h="2321560">
                <a:moveTo>
                  <a:pt x="0" y="0"/>
                </a:moveTo>
                <a:lnTo>
                  <a:pt x="0" y="2321560"/>
                </a:lnTo>
              </a:path>
            </a:pathLst>
          </a:custGeom>
          <a:ln w="9344">
            <a:solidFill>
              <a:srgbClr val="6E88F6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511809" y="1416050"/>
            <a:ext cx="193040" cy="193039"/>
          </a:xfrm>
          <a:custGeom>
            <a:avLst/>
            <a:gdLst/>
            <a:ahLst/>
            <a:cxnLst/>
            <a:rect l="l" t="t" r="r" b="b"/>
            <a:pathLst>
              <a:path w="193040" h="193039">
                <a:moveTo>
                  <a:pt x="99060" y="0"/>
                </a:moveTo>
                <a:lnTo>
                  <a:pt x="93980" y="0"/>
                </a:lnTo>
                <a:lnTo>
                  <a:pt x="88900" y="0"/>
                </a:lnTo>
                <a:lnTo>
                  <a:pt x="83820" y="0"/>
                </a:lnTo>
                <a:lnTo>
                  <a:pt x="80010" y="1270"/>
                </a:lnTo>
                <a:lnTo>
                  <a:pt x="74930" y="2539"/>
                </a:lnTo>
                <a:lnTo>
                  <a:pt x="69850" y="3810"/>
                </a:lnTo>
                <a:lnTo>
                  <a:pt x="66040" y="5079"/>
                </a:lnTo>
                <a:lnTo>
                  <a:pt x="60960" y="6350"/>
                </a:lnTo>
                <a:lnTo>
                  <a:pt x="57150" y="8889"/>
                </a:lnTo>
                <a:lnTo>
                  <a:pt x="52070" y="10160"/>
                </a:lnTo>
                <a:lnTo>
                  <a:pt x="48260" y="12700"/>
                </a:lnTo>
                <a:lnTo>
                  <a:pt x="43180" y="15239"/>
                </a:lnTo>
                <a:lnTo>
                  <a:pt x="39370" y="17779"/>
                </a:lnTo>
                <a:lnTo>
                  <a:pt x="35560" y="21589"/>
                </a:lnTo>
                <a:lnTo>
                  <a:pt x="31750" y="24129"/>
                </a:lnTo>
                <a:lnTo>
                  <a:pt x="29210" y="27939"/>
                </a:lnTo>
                <a:lnTo>
                  <a:pt x="25400" y="31750"/>
                </a:lnTo>
                <a:lnTo>
                  <a:pt x="21590" y="34289"/>
                </a:lnTo>
                <a:lnTo>
                  <a:pt x="19050" y="38100"/>
                </a:lnTo>
                <a:lnTo>
                  <a:pt x="16510" y="43179"/>
                </a:lnTo>
                <a:lnTo>
                  <a:pt x="13970" y="46989"/>
                </a:lnTo>
                <a:lnTo>
                  <a:pt x="11430" y="50800"/>
                </a:lnTo>
                <a:lnTo>
                  <a:pt x="8890" y="55879"/>
                </a:lnTo>
                <a:lnTo>
                  <a:pt x="7620" y="59689"/>
                </a:lnTo>
                <a:lnTo>
                  <a:pt x="5080" y="64770"/>
                </a:lnTo>
                <a:lnTo>
                  <a:pt x="3810" y="68579"/>
                </a:lnTo>
                <a:lnTo>
                  <a:pt x="2540" y="73660"/>
                </a:lnTo>
                <a:lnTo>
                  <a:pt x="2540" y="78739"/>
                </a:lnTo>
                <a:lnTo>
                  <a:pt x="1270" y="82550"/>
                </a:lnTo>
                <a:lnTo>
                  <a:pt x="0" y="87629"/>
                </a:lnTo>
                <a:lnTo>
                  <a:pt x="0" y="92710"/>
                </a:lnTo>
                <a:lnTo>
                  <a:pt x="0" y="97789"/>
                </a:lnTo>
                <a:lnTo>
                  <a:pt x="0" y="101600"/>
                </a:lnTo>
                <a:lnTo>
                  <a:pt x="1270" y="106679"/>
                </a:lnTo>
                <a:lnTo>
                  <a:pt x="1270" y="111760"/>
                </a:lnTo>
                <a:lnTo>
                  <a:pt x="2540" y="116839"/>
                </a:lnTo>
                <a:lnTo>
                  <a:pt x="3810" y="120650"/>
                </a:lnTo>
                <a:lnTo>
                  <a:pt x="5080" y="125729"/>
                </a:lnTo>
                <a:lnTo>
                  <a:pt x="17780" y="151129"/>
                </a:lnTo>
                <a:lnTo>
                  <a:pt x="20320" y="156210"/>
                </a:lnTo>
                <a:lnTo>
                  <a:pt x="24130" y="158750"/>
                </a:lnTo>
                <a:lnTo>
                  <a:pt x="26670" y="162560"/>
                </a:lnTo>
                <a:lnTo>
                  <a:pt x="30480" y="166370"/>
                </a:lnTo>
                <a:lnTo>
                  <a:pt x="34290" y="170179"/>
                </a:lnTo>
                <a:lnTo>
                  <a:pt x="38100" y="172720"/>
                </a:lnTo>
                <a:lnTo>
                  <a:pt x="41910" y="175260"/>
                </a:lnTo>
                <a:lnTo>
                  <a:pt x="45720" y="177800"/>
                </a:lnTo>
                <a:lnTo>
                  <a:pt x="49530" y="180339"/>
                </a:lnTo>
                <a:lnTo>
                  <a:pt x="54610" y="182879"/>
                </a:lnTo>
                <a:lnTo>
                  <a:pt x="58420" y="185420"/>
                </a:lnTo>
                <a:lnTo>
                  <a:pt x="62230" y="186689"/>
                </a:lnTo>
                <a:lnTo>
                  <a:pt x="67310" y="187960"/>
                </a:lnTo>
                <a:lnTo>
                  <a:pt x="72390" y="189229"/>
                </a:lnTo>
                <a:lnTo>
                  <a:pt x="76200" y="190500"/>
                </a:lnTo>
                <a:lnTo>
                  <a:pt x="81280" y="191770"/>
                </a:lnTo>
                <a:lnTo>
                  <a:pt x="86360" y="191770"/>
                </a:lnTo>
                <a:lnTo>
                  <a:pt x="91440" y="193039"/>
                </a:lnTo>
                <a:lnTo>
                  <a:pt x="95250" y="193039"/>
                </a:lnTo>
                <a:lnTo>
                  <a:pt x="100330" y="193039"/>
                </a:lnTo>
                <a:lnTo>
                  <a:pt x="105410" y="193039"/>
                </a:lnTo>
                <a:lnTo>
                  <a:pt x="110490" y="191770"/>
                </a:lnTo>
                <a:lnTo>
                  <a:pt x="115570" y="190500"/>
                </a:lnTo>
                <a:lnTo>
                  <a:pt x="119380" y="190500"/>
                </a:lnTo>
                <a:lnTo>
                  <a:pt x="124460" y="187960"/>
                </a:lnTo>
                <a:lnTo>
                  <a:pt x="129540" y="186689"/>
                </a:lnTo>
                <a:lnTo>
                  <a:pt x="133350" y="185420"/>
                </a:lnTo>
                <a:lnTo>
                  <a:pt x="138430" y="182879"/>
                </a:lnTo>
                <a:lnTo>
                  <a:pt x="142240" y="181610"/>
                </a:lnTo>
                <a:lnTo>
                  <a:pt x="146050" y="179070"/>
                </a:lnTo>
                <a:lnTo>
                  <a:pt x="151130" y="176529"/>
                </a:lnTo>
                <a:lnTo>
                  <a:pt x="154940" y="172720"/>
                </a:lnTo>
                <a:lnTo>
                  <a:pt x="158750" y="170179"/>
                </a:lnTo>
                <a:lnTo>
                  <a:pt x="162560" y="167639"/>
                </a:lnTo>
                <a:lnTo>
                  <a:pt x="165100" y="163829"/>
                </a:lnTo>
                <a:lnTo>
                  <a:pt x="168910" y="160020"/>
                </a:lnTo>
                <a:lnTo>
                  <a:pt x="171450" y="156210"/>
                </a:lnTo>
                <a:lnTo>
                  <a:pt x="175260" y="152400"/>
                </a:lnTo>
                <a:lnTo>
                  <a:pt x="177800" y="148589"/>
                </a:lnTo>
                <a:lnTo>
                  <a:pt x="180340" y="144779"/>
                </a:lnTo>
                <a:lnTo>
                  <a:pt x="182880" y="139700"/>
                </a:lnTo>
                <a:lnTo>
                  <a:pt x="184150" y="135889"/>
                </a:lnTo>
                <a:lnTo>
                  <a:pt x="186690" y="132079"/>
                </a:lnTo>
                <a:lnTo>
                  <a:pt x="187960" y="127000"/>
                </a:lnTo>
                <a:lnTo>
                  <a:pt x="189230" y="121920"/>
                </a:lnTo>
                <a:lnTo>
                  <a:pt x="190500" y="118110"/>
                </a:lnTo>
                <a:lnTo>
                  <a:pt x="191770" y="113029"/>
                </a:lnTo>
                <a:lnTo>
                  <a:pt x="191770" y="107950"/>
                </a:lnTo>
                <a:lnTo>
                  <a:pt x="193040" y="102870"/>
                </a:lnTo>
                <a:lnTo>
                  <a:pt x="193040" y="99060"/>
                </a:lnTo>
              </a:path>
            </a:pathLst>
          </a:custGeom>
          <a:ln w="9344">
            <a:solidFill>
              <a:srgbClr val="6E88F6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2833370" y="1988820"/>
            <a:ext cx="321310" cy="32131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2833370" y="3266440"/>
            <a:ext cx="321310" cy="32131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2833370" y="4544059"/>
            <a:ext cx="321310" cy="32131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381000" y="1905000"/>
            <a:ext cx="2438400" cy="4191000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2" name="object 62"/>
          <p:cNvSpPr txBox="1"/>
          <p:nvPr/>
        </p:nvSpPr>
        <p:spPr>
          <a:xfrm>
            <a:off x="687069" y="868520"/>
            <a:ext cx="1552525" cy="533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4190"/>
              </a:lnSpc>
              <a:spcBef>
                <a:spcPts val="209"/>
              </a:spcBef>
            </a:pPr>
            <a:r>
              <a:rPr sz="4000" b="1" spc="-9" dirty="0" smtClean="0">
                <a:solidFill>
                  <a:srgbClr val="660066"/>
                </a:solidFill>
                <a:latin typeface="Arial"/>
                <a:cs typeface="Arial"/>
              </a:rPr>
              <a:t>C</a:t>
            </a:r>
            <a:r>
              <a:rPr sz="4000" b="1" spc="0" dirty="0" smtClean="0">
                <a:solidFill>
                  <a:srgbClr val="660066"/>
                </a:solidFill>
                <a:latin typeface="Arial"/>
                <a:cs typeface="Arial"/>
              </a:rPr>
              <a:t>h</a:t>
            </a:r>
            <a:r>
              <a:rPr sz="4000" b="1" spc="-9" dirty="0" smtClean="0">
                <a:solidFill>
                  <a:srgbClr val="660066"/>
                </a:solidFill>
                <a:latin typeface="Arial"/>
                <a:cs typeface="Arial"/>
              </a:rPr>
              <a:t>a</a:t>
            </a:r>
            <a:r>
              <a:rPr sz="4000" b="1" spc="4" dirty="0" smtClean="0">
                <a:solidFill>
                  <a:srgbClr val="660066"/>
                </a:solidFill>
                <a:latin typeface="Arial"/>
                <a:cs typeface="Arial"/>
              </a:rPr>
              <a:t>r</a:t>
            </a:r>
            <a:r>
              <a:rPr sz="4000" b="1" spc="0" dirty="0" smtClean="0">
                <a:solidFill>
                  <a:srgbClr val="660066"/>
                </a:solidFill>
                <a:latin typeface="Arial"/>
                <a:cs typeface="Arial"/>
              </a:rPr>
              <a:t>a</a:t>
            </a:r>
            <a:endParaRPr sz="4000">
              <a:latin typeface="Arial"/>
              <a:cs typeface="Arial"/>
            </a:endParaRPr>
          </a:p>
        </p:txBody>
      </p:sp>
      <p:sp>
        <p:nvSpPr>
          <p:cNvPr id="63" name="object 63"/>
          <p:cNvSpPr txBox="1"/>
          <p:nvPr/>
        </p:nvSpPr>
        <p:spPr>
          <a:xfrm>
            <a:off x="3197098" y="868520"/>
            <a:ext cx="4824557" cy="533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4190"/>
              </a:lnSpc>
              <a:spcBef>
                <a:spcPts val="209"/>
              </a:spcBef>
              <a:tabLst>
                <a:tab pos="596900" algn="l"/>
                <a:tab pos="1308100" algn="l"/>
                <a:tab pos="1930400" algn="l"/>
                <a:tab pos="3390900" algn="l"/>
              </a:tabLst>
            </a:pPr>
            <a:r>
              <a:rPr sz="4000" b="1" spc="-4" dirty="0" smtClean="0">
                <a:solidFill>
                  <a:srgbClr val="660066"/>
                </a:solidFill>
                <a:latin typeface="Arial"/>
                <a:cs typeface="Arial"/>
              </a:rPr>
              <a:t>s</a:t>
            </a:r>
            <a:r>
              <a:rPr sz="4000" b="1" spc="0" dirty="0" smtClean="0">
                <a:solidFill>
                  <a:srgbClr val="660066"/>
                </a:solidFill>
                <a:latin typeface="Arial"/>
                <a:cs typeface="Arial"/>
              </a:rPr>
              <a:t>t	</a:t>
            </a:r>
            <a:r>
              <a:rPr sz="4000" b="1" spc="-4" dirty="0" smtClean="0">
                <a:solidFill>
                  <a:srgbClr val="660066"/>
                </a:solidFill>
                <a:latin typeface="Arial"/>
                <a:cs typeface="Arial"/>
              </a:rPr>
              <a:t>c</a:t>
            </a:r>
            <a:r>
              <a:rPr sz="4000" b="1" spc="0" dirty="0" smtClean="0">
                <a:solidFill>
                  <a:srgbClr val="660066"/>
                </a:solidFill>
                <a:latin typeface="Arial"/>
                <a:cs typeface="Arial"/>
              </a:rPr>
              <a:t>s	</a:t>
            </a:r>
            <a:r>
              <a:rPr sz="4000" b="1" spc="-9" dirty="0" smtClean="0">
                <a:solidFill>
                  <a:srgbClr val="660066"/>
                </a:solidFill>
                <a:latin typeface="Arial"/>
                <a:cs typeface="Arial"/>
              </a:rPr>
              <a:t>o</a:t>
            </a:r>
            <a:r>
              <a:rPr sz="4000" b="1" spc="0" dirty="0" smtClean="0">
                <a:solidFill>
                  <a:srgbClr val="660066"/>
                </a:solidFill>
                <a:latin typeface="Arial"/>
                <a:cs typeface="Arial"/>
              </a:rPr>
              <a:t>f	Go</a:t>
            </a:r>
            <a:r>
              <a:rPr sz="4000" b="1" spc="-14" dirty="0" smtClean="0">
                <a:solidFill>
                  <a:srgbClr val="660066"/>
                </a:solidFill>
                <a:latin typeface="Arial"/>
                <a:cs typeface="Arial"/>
              </a:rPr>
              <a:t>o</a:t>
            </a:r>
            <a:r>
              <a:rPr sz="4000" b="1" spc="0" dirty="0" smtClean="0">
                <a:solidFill>
                  <a:srgbClr val="660066"/>
                </a:solidFill>
                <a:latin typeface="Arial"/>
                <a:cs typeface="Arial"/>
              </a:rPr>
              <a:t>d	T</a:t>
            </a:r>
            <a:r>
              <a:rPr sz="4000" b="1" spc="-9" dirty="0" smtClean="0">
                <a:solidFill>
                  <a:srgbClr val="660066"/>
                </a:solidFill>
                <a:latin typeface="Arial"/>
                <a:cs typeface="Arial"/>
              </a:rPr>
              <a:t>e</a:t>
            </a:r>
            <a:r>
              <a:rPr sz="4000" b="1" spc="-4" dirty="0" smtClean="0">
                <a:solidFill>
                  <a:srgbClr val="660066"/>
                </a:solidFill>
                <a:latin typeface="Arial"/>
                <a:cs typeface="Arial"/>
              </a:rPr>
              <a:t>s</a:t>
            </a:r>
            <a:r>
              <a:rPr sz="4000" b="1" spc="0" dirty="0" smtClean="0">
                <a:solidFill>
                  <a:srgbClr val="660066"/>
                </a:solidFill>
                <a:latin typeface="Arial"/>
                <a:cs typeface="Arial"/>
              </a:rPr>
              <a:t>ts</a:t>
            </a:r>
            <a:endParaRPr sz="4000">
              <a:latin typeface="Arial"/>
              <a:cs typeface="Arial"/>
            </a:endParaRPr>
          </a:p>
        </p:txBody>
      </p:sp>
      <p:sp>
        <p:nvSpPr>
          <p:cNvPr id="64" name="object 64"/>
          <p:cNvSpPr txBox="1"/>
          <p:nvPr/>
        </p:nvSpPr>
        <p:spPr>
          <a:xfrm>
            <a:off x="3163570" y="1972452"/>
            <a:ext cx="3020266" cy="3810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2960"/>
              </a:lnSpc>
              <a:spcBef>
                <a:spcPts val="148"/>
              </a:spcBef>
            </a:pPr>
            <a:r>
              <a:rPr sz="2800" b="1" spc="-9" dirty="0" smtClean="0">
                <a:solidFill>
                  <a:srgbClr val="CC0000"/>
                </a:solidFill>
                <a:latin typeface="Arial"/>
                <a:cs typeface="Arial"/>
              </a:rPr>
              <a:t>V</a:t>
            </a:r>
            <a:r>
              <a:rPr sz="2800" b="1" spc="0" dirty="0" smtClean="0">
                <a:solidFill>
                  <a:srgbClr val="CC0000"/>
                </a:solidFill>
                <a:latin typeface="Arial"/>
                <a:cs typeface="Arial"/>
              </a:rPr>
              <a:t>a</a:t>
            </a:r>
            <a:r>
              <a:rPr sz="2800" b="1" spc="4" dirty="0" smtClean="0">
                <a:solidFill>
                  <a:srgbClr val="CC0000"/>
                </a:solidFill>
                <a:latin typeface="Arial"/>
                <a:cs typeface="Arial"/>
              </a:rPr>
              <a:t>li</a:t>
            </a:r>
            <a:r>
              <a:rPr sz="2800" b="1" spc="-9" dirty="0" smtClean="0">
                <a:solidFill>
                  <a:srgbClr val="CC0000"/>
                </a:solidFill>
                <a:latin typeface="Arial"/>
                <a:cs typeface="Arial"/>
              </a:rPr>
              <a:t>d</a:t>
            </a:r>
            <a:r>
              <a:rPr sz="2800" b="1" spc="4" dirty="0" smtClean="0">
                <a:solidFill>
                  <a:srgbClr val="CC0000"/>
                </a:solidFill>
                <a:latin typeface="Arial"/>
                <a:cs typeface="Arial"/>
              </a:rPr>
              <a:t>i</a:t>
            </a:r>
            <a:r>
              <a:rPr sz="2800" b="1" spc="9" dirty="0" smtClean="0">
                <a:solidFill>
                  <a:srgbClr val="CC0000"/>
                </a:solidFill>
                <a:latin typeface="Arial"/>
                <a:cs typeface="Arial"/>
              </a:rPr>
              <a:t>t</a:t>
            </a:r>
            <a:r>
              <a:rPr sz="2800" b="1" spc="0" dirty="0" smtClean="0">
                <a:solidFill>
                  <a:srgbClr val="CC0000"/>
                </a:solidFill>
                <a:latin typeface="Arial"/>
                <a:cs typeface="Arial"/>
              </a:rPr>
              <a:t>y</a:t>
            </a:r>
            <a:r>
              <a:rPr sz="2800" b="1" spc="-59" dirty="0" smtClean="0">
                <a:solidFill>
                  <a:srgbClr val="CC0000"/>
                </a:solidFill>
                <a:latin typeface="Arial"/>
                <a:cs typeface="Arial"/>
              </a:rPr>
              <a:t> </a:t>
            </a:r>
            <a:r>
              <a:rPr sz="2800" spc="0" dirty="0" smtClean="0">
                <a:latin typeface="Arial"/>
                <a:cs typeface="Arial"/>
              </a:rPr>
              <a:t>– </a:t>
            </a:r>
            <a:r>
              <a:rPr sz="2800" spc="4" dirty="0" smtClean="0">
                <a:latin typeface="Arial"/>
                <a:cs typeface="Arial"/>
              </a:rPr>
              <a:t>t</a:t>
            </a:r>
            <a:r>
              <a:rPr sz="2800" spc="0" dirty="0" smtClean="0">
                <a:latin typeface="Arial"/>
                <a:cs typeface="Arial"/>
              </a:rPr>
              <a:t>he</a:t>
            </a:r>
            <a:r>
              <a:rPr sz="2800" spc="-7" dirty="0" smtClean="0">
                <a:latin typeface="Arial"/>
                <a:cs typeface="Arial"/>
              </a:rPr>
              <a:t> </a:t>
            </a:r>
            <a:r>
              <a:rPr sz="2800" spc="0" dirty="0" smtClean="0">
                <a:latin typeface="Arial"/>
                <a:cs typeface="Arial"/>
              </a:rPr>
              <a:t>ex</a:t>
            </a:r>
            <a:r>
              <a:rPr sz="2800" spc="4" dirty="0" smtClean="0">
                <a:latin typeface="Arial"/>
                <a:cs typeface="Arial"/>
              </a:rPr>
              <a:t>t</a:t>
            </a:r>
            <a:r>
              <a:rPr sz="2800" spc="0" dirty="0" smtClean="0">
                <a:latin typeface="Arial"/>
                <a:cs typeface="Arial"/>
              </a:rPr>
              <a:t>e</a:t>
            </a:r>
            <a:endParaRPr sz="2800">
              <a:latin typeface="Arial"/>
              <a:cs typeface="Arial"/>
            </a:endParaRPr>
          </a:p>
        </p:txBody>
      </p:sp>
      <p:sp>
        <p:nvSpPr>
          <p:cNvPr id="65" name="object 65"/>
          <p:cNvSpPr txBox="1"/>
          <p:nvPr/>
        </p:nvSpPr>
        <p:spPr>
          <a:xfrm>
            <a:off x="6588404" y="1972452"/>
            <a:ext cx="1099566" cy="3810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2960"/>
              </a:lnSpc>
              <a:spcBef>
                <a:spcPts val="148"/>
              </a:spcBef>
            </a:pPr>
            <a:r>
              <a:rPr sz="2800" spc="0" dirty="0" smtClean="0">
                <a:latin typeface="Arial"/>
                <a:cs typeface="Arial"/>
              </a:rPr>
              <a:t>o </a:t>
            </a:r>
            <a:r>
              <a:rPr sz="2800" spc="-4" dirty="0" smtClean="0">
                <a:latin typeface="Arial"/>
                <a:cs typeface="Arial"/>
              </a:rPr>
              <a:t>w</a:t>
            </a:r>
            <a:r>
              <a:rPr sz="2800" spc="0" dirty="0" smtClean="0">
                <a:latin typeface="Arial"/>
                <a:cs typeface="Arial"/>
              </a:rPr>
              <a:t>h</a:t>
            </a:r>
            <a:r>
              <a:rPr sz="2800" spc="-4" dirty="0" smtClean="0">
                <a:latin typeface="Arial"/>
                <a:cs typeface="Arial"/>
              </a:rPr>
              <a:t>i</a:t>
            </a:r>
            <a:r>
              <a:rPr sz="2800" spc="0" dirty="0" smtClean="0">
                <a:latin typeface="Arial"/>
                <a:cs typeface="Arial"/>
              </a:rPr>
              <a:t>c</a:t>
            </a:r>
            <a:endParaRPr sz="2800">
              <a:latin typeface="Arial"/>
              <a:cs typeface="Arial"/>
            </a:endParaRPr>
          </a:p>
        </p:txBody>
      </p:sp>
      <p:sp>
        <p:nvSpPr>
          <p:cNvPr id="66" name="object 66"/>
          <p:cNvSpPr txBox="1"/>
          <p:nvPr/>
        </p:nvSpPr>
        <p:spPr>
          <a:xfrm>
            <a:off x="8192516" y="1972452"/>
            <a:ext cx="289207" cy="3810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2960"/>
              </a:lnSpc>
              <a:spcBef>
                <a:spcPts val="148"/>
              </a:spcBef>
            </a:pPr>
            <a:r>
              <a:rPr sz="2800" spc="0" dirty="0" smtClean="0">
                <a:latin typeface="Arial"/>
                <a:cs typeface="Arial"/>
              </a:rPr>
              <a:t>e</a:t>
            </a:r>
            <a:endParaRPr sz="2800">
              <a:latin typeface="Arial"/>
              <a:cs typeface="Arial"/>
            </a:endParaRPr>
          </a:p>
        </p:txBody>
      </p:sp>
      <p:sp>
        <p:nvSpPr>
          <p:cNvPr id="67" name="object 67"/>
          <p:cNvSpPr txBox="1"/>
          <p:nvPr/>
        </p:nvSpPr>
        <p:spPr>
          <a:xfrm>
            <a:off x="3262782" y="2368692"/>
            <a:ext cx="2228951" cy="3810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2960"/>
              </a:lnSpc>
              <a:spcBef>
                <a:spcPts val="148"/>
              </a:spcBef>
            </a:pPr>
            <a:r>
              <a:rPr sz="2800" spc="0" dirty="0" smtClean="0">
                <a:latin typeface="Arial"/>
                <a:cs typeface="Arial"/>
              </a:rPr>
              <a:t>est</a:t>
            </a:r>
            <a:r>
              <a:rPr sz="2800" spc="-21" dirty="0" smtClean="0">
                <a:latin typeface="Arial"/>
                <a:cs typeface="Arial"/>
              </a:rPr>
              <a:t> </a:t>
            </a:r>
            <a:r>
              <a:rPr sz="2800" spc="-4" dirty="0" smtClean="0">
                <a:latin typeface="Arial"/>
                <a:cs typeface="Arial"/>
              </a:rPr>
              <a:t>m</a:t>
            </a:r>
            <a:r>
              <a:rPr sz="2800" spc="0" dirty="0" smtClean="0">
                <a:latin typeface="Arial"/>
                <a:cs typeface="Arial"/>
              </a:rPr>
              <a:t>easu</a:t>
            </a:r>
            <a:r>
              <a:rPr sz="2800" spc="9" dirty="0" smtClean="0">
                <a:latin typeface="Arial"/>
                <a:cs typeface="Arial"/>
              </a:rPr>
              <a:t>r</a:t>
            </a:r>
            <a:r>
              <a:rPr sz="2800" spc="0" dirty="0" smtClean="0">
                <a:latin typeface="Arial"/>
                <a:cs typeface="Arial"/>
              </a:rPr>
              <a:t>es</a:t>
            </a:r>
            <a:endParaRPr sz="2800">
              <a:latin typeface="Arial"/>
              <a:cs typeface="Arial"/>
            </a:endParaRPr>
          </a:p>
        </p:txBody>
      </p:sp>
      <p:sp>
        <p:nvSpPr>
          <p:cNvPr id="68" name="object 68"/>
          <p:cNvSpPr txBox="1"/>
          <p:nvPr/>
        </p:nvSpPr>
        <p:spPr>
          <a:xfrm>
            <a:off x="5755894" y="2368692"/>
            <a:ext cx="863387" cy="3810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2960"/>
              </a:lnSpc>
              <a:spcBef>
                <a:spcPts val="148"/>
              </a:spcBef>
            </a:pPr>
            <a:r>
              <a:rPr sz="2800" spc="0" dirty="0" smtClean="0">
                <a:latin typeface="Arial"/>
                <a:cs typeface="Arial"/>
              </a:rPr>
              <a:t>hat</a:t>
            </a:r>
            <a:r>
              <a:rPr sz="2800" spc="-7" dirty="0" smtClean="0">
                <a:latin typeface="Arial"/>
                <a:cs typeface="Arial"/>
              </a:rPr>
              <a:t> </a:t>
            </a:r>
            <a:r>
              <a:rPr sz="2800" spc="-4" dirty="0" smtClean="0">
                <a:latin typeface="Arial"/>
                <a:cs typeface="Arial"/>
              </a:rPr>
              <a:t>i</a:t>
            </a:r>
            <a:r>
              <a:rPr sz="2800" spc="0" dirty="0" smtClean="0">
                <a:latin typeface="Arial"/>
                <a:cs typeface="Arial"/>
              </a:rPr>
              <a:t>t</a:t>
            </a:r>
            <a:endParaRPr sz="2800">
              <a:latin typeface="Arial"/>
              <a:cs typeface="Arial"/>
            </a:endParaRPr>
          </a:p>
        </p:txBody>
      </p:sp>
      <p:sp>
        <p:nvSpPr>
          <p:cNvPr id="69" name="object 69"/>
          <p:cNvSpPr txBox="1"/>
          <p:nvPr/>
        </p:nvSpPr>
        <p:spPr>
          <a:xfrm>
            <a:off x="7202830" y="2368692"/>
            <a:ext cx="487277" cy="3810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2960"/>
              </a:lnSpc>
              <a:spcBef>
                <a:spcPts val="148"/>
              </a:spcBef>
            </a:pPr>
            <a:r>
              <a:rPr sz="2800" spc="0" dirty="0" smtClean="0">
                <a:latin typeface="Arial"/>
                <a:cs typeface="Arial"/>
              </a:rPr>
              <a:t>nd</a:t>
            </a:r>
            <a:endParaRPr sz="2800">
              <a:latin typeface="Arial"/>
              <a:cs typeface="Arial"/>
            </a:endParaRPr>
          </a:p>
        </p:txBody>
      </p:sp>
      <p:sp>
        <p:nvSpPr>
          <p:cNvPr id="70" name="object 70"/>
          <p:cNvSpPr txBox="1"/>
          <p:nvPr/>
        </p:nvSpPr>
        <p:spPr>
          <a:xfrm>
            <a:off x="7875981" y="2368692"/>
            <a:ext cx="388420" cy="3810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2960"/>
              </a:lnSpc>
              <a:spcBef>
                <a:spcPts val="148"/>
              </a:spcBef>
            </a:pPr>
            <a:r>
              <a:rPr sz="2800" spc="4" dirty="0" smtClean="0">
                <a:latin typeface="Arial"/>
                <a:cs typeface="Arial"/>
              </a:rPr>
              <a:t>t</a:t>
            </a:r>
            <a:r>
              <a:rPr sz="2800" spc="0" dirty="0" smtClean="0">
                <a:latin typeface="Arial"/>
                <a:cs typeface="Arial"/>
              </a:rPr>
              <a:t>o</a:t>
            </a:r>
            <a:endParaRPr sz="2800">
              <a:latin typeface="Arial"/>
              <a:cs typeface="Arial"/>
            </a:endParaRPr>
          </a:p>
        </p:txBody>
      </p:sp>
      <p:sp>
        <p:nvSpPr>
          <p:cNvPr id="71" name="object 71"/>
          <p:cNvSpPr txBox="1"/>
          <p:nvPr/>
        </p:nvSpPr>
        <p:spPr>
          <a:xfrm>
            <a:off x="3163570" y="2764932"/>
            <a:ext cx="584000" cy="3810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2960"/>
              </a:lnSpc>
              <a:spcBef>
                <a:spcPts val="148"/>
              </a:spcBef>
            </a:pPr>
            <a:r>
              <a:rPr sz="2800" spc="-9" dirty="0" smtClean="0">
                <a:latin typeface="Arial"/>
                <a:cs typeface="Arial"/>
              </a:rPr>
              <a:t>m</a:t>
            </a:r>
            <a:r>
              <a:rPr sz="2800" spc="0" dirty="0" smtClean="0">
                <a:latin typeface="Arial"/>
                <a:cs typeface="Arial"/>
              </a:rPr>
              <a:t>e</a:t>
            </a:r>
            <a:endParaRPr sz="2800">
              <a:latin typeface="Arial"/>
              <a:cs typeface="Arial"/>
            </a:endParaRPr>
          </a:p>
        </p:txBody>
      </p:sp>
      <p:sp>
        <p:nvSpPr>
          <p:cNvPr id="72" name="object 72"/>
          <p:cNvSpPr txBox="1"/>
          <p:nvPr/>
        </p:nvSpPr>
        <p:spPr>
          <a:xfrm>
            <a:off x="3855923" y="2764932"/>
            <a:ext cx="784558" cy="3810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2960"/>
              </a:lnSpc>
              <a:spcBef>
                <a:spcPts val="148"/>
              </a:spcBef>
            </a:pPr>
            <a:r>
              <a:rPr sz="2800" spc="0" dirty="0" smtClean="0">
                <a:latin typeface="Arial"/>
                <a:cs typeface="Arial"/>
              </a:rPr>
              <a:t>su</a:t>
            </a:r>
            <a:r>
              <a:rPr sz="2800" spc="9" dirty="0" smtClean="0">
                <a:latin typeface="Arial"/>
                <a:cs typeface="Arial"/>
              </a:rPr>
              <a:t>r</a:t>
            </a:r>
            <a:r>
              <a:rPr sz="2800" spc="0" dirty="0" smtClean="0">
                <a:latin typeface="Arial"/>
                <a:cs typeface="Arial"/>
              </a:rPr>
              <a:t>e</a:t>
            </a:r>
            <a:endParaRPr sz="2800">
              <a:latin typeface="Arial"/>
              <a:cs typeface="Arial"/>
            </a:endParaRPr>
          </a:p>
        </p:txBody>
      </p:sp>
      <p:sp>
        <p:nvSpPr>
          <p:cNvPr id="73" name="object 73"/>
          <p:cNvSpPr txBox="1"/>
          <p:nvPr/>
        </p:nvSpPr>
        <p:spPr>
          <a:xfrm>
            <a:off x="3163570" y="3250072"/>
            <a:ext cx="1772059" cy="3810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2960"/>
              </a:lnSpc>
              <a:spcBef>
                <a:spcPts val="148"/>
              </a:spcBef>
            </a:pPr>
            <a:r>
              <a:rPr sz="2800" b="1" spc="-9" dirty="0" smtClean="0">
                <a:solidFill>
                  <a:srgbClr val="CC0000"/>
                </a:solidFill>
                <a:latin typeface="Arial"/>
                <a:cs typeface="Arial"/>
              </a:rPr>
              <a:t>R</a:t>
            </a:r>
            <a:r>
              <a:rPr sz="2800" b="1" spc="0" dirty="0" smtClean="0">
                <a:solidFill>
                  <a:srgbClr val="CC0000"/>
                </a:solidFill>
                <a:latin typeface="Arial"/>
                <a:cs typeface="Arial"/>
              </a:rPr>
              <a:t>e</a:t>
            </a:r>
            <a:r>
              <a:rPr sz="2800" b="1" spc="4" dirty="0" smtClean="0">
                <a:solidFill>
                  <a:srgbClr val="CC0000"/>
                </a:solidFill>
                <a:latin typeface="Arial"/>
                <a:cs typeface="Arial"/>
              </a:rPr>
              <a:t>li</a:t>
            </a:r>
            <a:r>
              <a:rPr sz="2800" b="1" spc="0" dirty="0" smtClean="0">
                <a:solidFill>
                  <a:srgbClr val="CC0000"/>
                </a:solidFill>
                <a:latin typeface="Arial"/>
                <a:cs typeface="Arial"/>
              </a:rPr>
              <a:t>ab</a:t>
            </a:r>
            <a:r>
              <a:rPr sz="2800" b="1" spc="4" dirty="0" smtClean="0">
                <a:solidFill>
                  <a:srgbClr val="CC0000"/>
                </a:solidFill>
                <a:latin typeface="Arial"/>
                <a:cs typeface="Arial"/>
              </a:rPr>
              <a:t>ili</a:t>
            </a:r>
            <a:r>
              <a:rPr sz="2800" b="1" spc="-4" dirty="0" smtClean="0">
                <a:solidFill>
                  <a:srgbClr val="CC0000"/>
                </a:solidFill>
                <a:latin typeface="Arial"/>
                <a:cs typeface="Arial"/>
              </a:rPr>
              <a:t>t</a:t>
            </a:r>
            <a:r>
              <a:rPr sz="2800" b="1" spc="0" dirty="0" smtClean="0">
                <a:solidFill>
                  <a:srgbClr val="CC0000"/>
                </a:solidFill>
                <a:latin typeface="Arial"/>
                <a:cs typeface="Arial"/>
              </a:rPr>
              <a:t>y</a:t>
            </a:r>
            <a:endParaRPr sz="2800">
              <a:latin typeface="Arial"/>
              <a:cs typeface="Arial"/>
            </a:endParaRPr>
          </a:p>
        </p:txBody>
      </p:sp>
      <p:sp>
        <p:nvSpPr>
          <p:cNvPr id="74" name="object 74"/>
          <p:cNvSpPr txBox="1"/>
          <p:nvPr/>
        </p:nvSpPr>
        <p:spPr>
          <a:xfrm>
            <a:off x="5339486" y="3250072"/>
            <a:ext cx="487277" cy="3810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2960"/>
              </a:lnSpc>
              <a:spcBef>
                <a:spcPts val="148"/>
              </a:spcBef>
            </a:pPr>
            <a:r>
              <a:rPr sz="2800" spc="0" dirty="0" smtClean="0">
                <a:latin typeface="Arial"/>
                <a:cs typeface="Arial"/>
              </a:rPr>
              <a:t>he</a:t>
            </a:r>
            <a:endParaRPr sz="2800">
              <a:latin typeface="Arial"/>
              <a:cs typeface="Arial"/>
            </a:endParaRPr>
          </a:p>
        </p:txBody>
      </p:sp>
      <p:sp>
        <p:nvSpPr>
          <p:cNvPr id="75" name="object 75"/>
          <p:cNvSpPr txBox="1"/>
          <p:nvPr/>
        </p:nvSpPr>
        <p:spPr>
          <a:xfrm>
            <a:off x="6014059" y="3250072"/>
            <a:ext cx="1774139" cy="3810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2960"/>
              </a:lnSpc>
              <a:spcBef>
                <a:spcPts val="148"/>
              </a:spcBef>
            </a:pPr>
            <a:r>
              <a:rPr sz="2800" spc="0" dirty="0" smtClean="0">
                <a:latin typeface="Arial"/>
                <a:cs typeface="Arial"/>
              </a:rPr>
              <a:t>ons</a:t>
            </a:r>
            <a:r>
              <a:rPr sz="2800" spc="-4" dirty="0" smtClean="0">
                <a:latin typeface="Arial"/>
                <a:cs typeface="Arial"/>
              </a:rPr>
              <a:t>i</a:t>
            </a:r>
            <a:r>
              <a:rPr sz="2800" spc="9" dirty="0" smtClean="0">
                <a:latin typeface="Arial"/>
                <a:cs typeface="Arial"/>
              </a:rPr>
              <a:t>s</a:t>
            </a:r>
            <a:r>
              <a:rPr sz="2800" spc="4" dirty="0" smtClean="0">
                <a:latin typeface="Arial"/>
                <a:cs typeface="Arial"/>
              </a:rPr>
              <a:t>t</a:t>
            </a:r>
            <a:r>
              <a:rPr sz="2800" spc="0" dirty="0" smtClean="0">
                <a:latin typeface="Arial"/>
                <a:cs typeface="Arial"/>
              </a:rPr>
              <a:t>ency</a:t>
            </a:r>
            <a:endParaRPr sz="2800">
              <a:latin typeface="Arial"/>
              <a:cs typeface="Arial"/>
            </a:endParaRPr>
          </a:p>
        </p:txBody>
      </p:sp>
      <p:sp>
        <p:nvSpPr>
          <p:cNvPr id="76" name="object 76"/>
          <p:cNvSpPr txBox="1"/>
          <p:nvPr/>
        </p:nvSpPr>
        <p:spPr>
          <a:xfrm>
            <a:off x="7797393" y="3250072"/>
            <a:ext cx="425763" cy="3810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2960"/>
              </a:lnSpc>
              <a:spcBef>
                <a:spcPts val="148"/>
              </a:spcBef>
            </a:pPr>
            <a:r>
              <a:rPr sz="2800" spc="-9" dirty="0" smtClean="0">
                <a:latin typeface="Arial"/>
                <a:cs typeface="Arial"/>
              </a:rPr>
              <a:t>w</a:t>
            </a:r>
            <a:r>
              <a:rPr sz="2800" spc="0" dirty="0" smtClean="0">
                <a:latin typeface="Arial"/>
                <a:cs typeface="Arial"/>
              </a:rPr>
              <a:t>i</a:t>
            </a:r>
            <a:endParaRPr sz="2800">
              <a:latin typeface="Arial"/>
              <a:cs typeface="Arial"/>
            </a:endParaRPr>
          </a:p>
        </p:txBody>
      </p:sp>
      <p:sp>
        <p:nvSpPr>
          <p:cNvPr id="77" name="object 77"/>
          <p:cNvSpPr txBox="1"/>
          <p:nvPr/>
        </p:nvSpPr>
        <p:spPr>
          <a:xfrm>
            <a:off x="3163570" y="3646311"/>
            <a:ext cx="1496000" cy="3810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2960"/>
              </a:lnSpc>
              <a:spcBef>
                <a:spcPts val="148"/>
              </a:spcBef>
            </a:pPr>
            <a:r>
              <a:rPr sz="2800" spc="-9" dirty="0" smtClean="0">
                <a:latin typeface="Arial"/>
                <a:cs typeface="Arial"/>
              </a:rPr>
              <a:t>w</a:t>
            </a:r>
            <a:r>
              <a:rPr sz="2800" spc="0" dirty="0" smtClean="0">
                <a:latin typeface="Arial"/>
                <a:cs typeface="Arial"/>
              </a:rPr>
              <a:t>h</a:t>
            </a:r>
            <a:r>
              <a:rPr sz="2800" spc="9" dirty="0" smtClean="0">
                <a:latin typeface="Arial"/>
                <a:cs typeface="Arial"/>
              </a:rPr>
              <a:t>i</a:t>
            </a:r>
            <a:r>
              <a:rPr sz="2800" spc="0" dirty="0" smtClean="0">
                <a:latin typeface="Arial"/>
                <a:cs typeface="Arial"/>
              </a:rPr>
              <a:t>ch a t</a:t>
            </a:r>
            <a:endParaRPr sz="2800">
              <a:latin typeface="Arial"/>
              <a:cs typeface="Arial"/>
            </a:endParaRPr>
          </a:p>
        </p:txBody>
      </p:sp>
      <p:sp>
        <p:nvSpPr>
          <p:cNvPr id="78" name="object 78"/>
          <p:cNvSpPr txBox="1"/>
          <p:nvPr/>
        </p:nvSpPr>
        <p:spPr>
          <a:xfrm>
            <a:off x="4766614" y="3646311"/>
            <a:ext cx="1852781" cy="3810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2960"/>
              </a:lnSpc>
              <a:spcBef>
                <a:spcPts val="148"/>
              </a:spcBef>
            </a:pPr>
            <a:r>
              <a:rPr sz="2800" spc="9" dirty="0" smtClean="0">
                <a:latin typeface="Arial"/>
                <a:cs typeface="Arial"/>
              </a:rPr>
              <a:t>s</a:t>
            </a:r>
            <a:r>
              <a:rPr sz="2800" spc="0" dirty="0" smtClean="0">
                <a:latin typeface="Arial"/>
                <a:cs typeface="Arial"/>
              </a:rPr>
              <a:t>t</a:t>
            </a:r>
            <a:r>
              <a:rPr sz="2800" spc="-7" dirty="0" smtClean="0">
                <a:latin typeface="Arial"/>
                <a:cs typeface="Arial"/>
              </a:rPr>
              <a:t> </a:t>
            </a:r>
            <a:r>
              <a:rPr sz="2800" spc="-4" dirty="0" smtClean="0">
                <a:latin typeface="Arial"/>
                <a:cs typeface="Arial"/>
              </a:rPr>
              <a:t>m</a:t>
            </a:r>
            <a:r>
              <a:rPr sz="2800" spc="0" dirty="0" smtClean="0">
                <a:latin typeface="Arial"/>
                <a:cs typeface="Arial"/>
              </a:rPr>
              <a:t>ea</a:t>
            </a:r>
            <a:r>
              <a:rPr sz="2800" spc="9" dirty="0" smtClean="0">
                <a:latin typeface="Arial"/>
                <a:cs typeface="Arial"/>
              </a:rPr>
              <a:t>s</a:t>
            </a:r>
            <a:r>
              <a:rPr sz="2800" spc="0" dirty="0" smtClean="0">
                <a:latin typeface="Arial"/>
                <a:cs typeface="Arial"/>
              </a:rPr>
              <a:t>u</a:t>
            </a:r>
            <a:r>
              <a:rPr sz="2800" spc="-4" dirty="0" smtClean="0">
                <a:latin typeface="Arial"/>
                <a:cs typeface="Arial"/>
              </a:rPr>
              <a:t>r</a:t>
            </a:r>
            <a:r>
              <a:rPr sz="2800" spc="0" dirty="0" smtClean="0">
                <a:latin typeface="Arial"/>
                <a:cs typeface="Arial"/>
              </a:rPr>
              <a:t>e</a:t>
            </a:r>
            <a:endParaRPr sz="2800">
              <a:latin typeface="Arial"/>
              <a:cs typeface="Arial"/>
            </a:endParaRPr>
          </a:p>
        </p:txBody>
      </p:sp>
      <p:sp>
        <p:nvSpPr>
          <p:cNvPr id="79" name="object 79"/>
          <p:cNvSpPr txBox="1"/>
          <p:nvPr/>
        </p:nvSpPr>
        <p:spPr>
          <a:xfrm>
            <a:off x="6806692" y="3646311"/>
            <a:ext cx="841696" cy="3810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2960"/>
              </a:lnSpc>
              <a:spcBef>
                <a:spcPts val="148"/>
              </a:spcBef>
            </a:pPr>
            <a:r>
              <a:rPr sz="2800" spc="-9" dirty="0" smtClean="0">
                <a:latin typeface="Arial"/>
                <a:cs typeface="Arial"/>
              </a:rPr>
              <a:t>w</a:t>
            </a:r>
            <a:r>
              <a:rPr sz="2800" spc="0" dirty="0" smtClean="0">
                <a:latin typeface="Arial"/>
                <a:cs typeface="Arial"/>
              </a:rPr>
              <a:t>hat</a:t>
            </a:r>
            <a:endParaRPr sz="2800">
              <a:latin typeface="Arial"/>
              <a:cs typeface="Arial"/>
            </a:endParaRPr>
          </a:p>
        </p:txBody>
      </p:sp>
      <p:sp>
        <p:nvSpPr>
          <p:cNvPr id="80" name="object 80"/>
          <p:cNvSpPr txBox="1"/>
          <p:nvPr/>
        </p:nvSpPr>
        <p:spPr>
          <a:xfrm>
            <a:off x="3539439" y="4042552"/>
            <a:ext cx="487277" cy="3810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2960"/>
              </a:lnSpc>
              <a:spcBef>
                <a:spcPts val="148"/>
              </a:spcBef>
            </a:pPr>
            <a:r>
              <a:rPr sz="2800" spc="0" dirty="0" smtClean="0">
                <a:latin typeface="Arial"/>
                <a:cs typeface="Arial"/>
              </a:rPr>
              <a:t>pp</a:t>
            </a:r>
            <a:endParaRPr sz="2800">
              <a:latin typeface="Arial"/>
              <a:cs typeface="Arial"/>
            </a:endParaRPr>
          </a:p>
        </p:txBody>
      </p:sp>
      <p:sp>
        <p:nvSpPr>
          <p:cNvPr id="81" name="object 81"/>
          <p:cNvSpPr txBox="1"/>
          <p:nvPr/>
        </p:nvSpPr>
        <p:spPr>
          <a:xfrm>
            <a:off x="4133646" y="4042552"/>
            <a:ext cx="1063349" cy="3810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2960"/>
              </a:lnSpc>
              <a:spcBef>
                <a:spcPts val="148"/>
              </a:spcBef>
            </a:pPr>
            <a:r>
              <a:rPr sz="2800" spc="9" dirty="0" smtClean="0">
                <a:latin typeface="Arial"/>
                <a:cs typeface="Arial"/>
              </a:rPr>
              <a:t>s</a:t>
            </a:r>
            <a:r>
              <a:rPr sz="2800" spc="-4" dirty="0" smtClean="0">
                <a:latin typeface="Arial"/>
                <a:cs typeface="Arial"/>
              </a:rPr>
              <a:t>e</a:t>
            </a:r>
            <a:r>
              <a:rPr sz="2800" spc="0" dirty="0" smtClean="0">
                <a:latin typeface="Arial"/>
                <a:cs typeface="Arial"/>
              </a:rPr>
              <a:t>d</a:t>
            </a:r>
            <a:r>
              <a:rPr sz="2800" spc="14" dirty="0" smtClean="0">
                <a:latin typeface="Arial"/>
                <a:cs typeface="Arial"/>
              </a:rPr>
              <a:t> </a:t>
            </a:r>
            <a:r>
              <a:rPr sz="2800" spc="4" dirty="0" smtClean="0">
                <a:latin typeface="Arial"/>
                <a:cs typeface="Arial"/>
              </a:rPr>
              <a:t>t</a:t>
            </a:r>
            <a:r>
              <a:rPr sz="2800" spc="0" dirty="0" smtClean="0">
                <a:latin typeface="Arial"/>
                <a:cs typeface="Arial"/>
              </a:rPr>
              <a:t>o</a:t>
            </a:r>
            <a:endParaRPr sz="2800">
              <a:latin typeface="Arial"/>
              <a:cs typeface="Arial"/>
            </a:endParaRPr>
          </a:p>
        </p:txBody>
      </p:sp>
      <p:sp>
        <p:nvSpPr>
          <p:cNvPr id="82" name="object 82"/>
          <p:cNvSpPr txBox="1"/>
          <p:nvPr/>
        </p:nvSpPr>
        <p:spPr>
          <a:xfrm>
            <a:off x="5204002" y="4042552"/>
            <a:ext cx="961237" cy="3810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2960"/>
              </a:lnSpc>
              <a:spcBef>
                <a:spcPts val="148"/>
              </a:spcBef>
            </a:pPr>
            <a:r>
              <a:rPr sz="2800" spc="-4" dirty="0" smtClean="0">
                <a:latin typeface="Arial"/>
                <a:cs typeface="Arial"/>
              </a:rPr>
              <a:t>m</a:t>
            </a:r>
            <a:r>
              <a:rPr sz="2800" spc="0" dirty="0" smtClean="0">
                <a:latin typeface="Arial"/>
                <a:cs typeface="Arial"/>
              </a:rPr>
              <a:t>eas</a:t>
            </a:r>
            <a:endParaRPr sz="2800">
              <a:latin typeface="Arial"/>
              <a:cs typeface="Arial"/>
            </a:endParaRPr>
          </a:p>
        </p:txBody>
      </p:sp>
      <p:sp>
        <p:nvSpPr>
          <p:cNvPr id="83" name="object 83"/>
          <p:cNvSpPr txBox="1"/>
          <p:nvPr/>
        </p:nvSpPr>
        <p:spPr>
          <a:xfrm>
            <a:off x="3163570" y="4527692"/>
            <a:ext cx="3615083" cy="3810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2960"/>
              </a:lnSpc>
              <a:spcBef>
                <a:spcPts val="148"/>
              </a:spcBef>
            </a:pPr>
            <a:r>
              <a:rPr sz="2800" b="1" spc="-9" dirty="0" smtClean="0">
                <a:solidFill>
                  <a:srgbClr val="CC0000"/>
                </a:solidFill>
                <a:latin typeface="Arial"/>
                <a:cs typeface="Arial"/>
              </a:rPr>
              <a:t>U</a:t>
            </a:r>
            <a:r>
              <a:rPr sz="2800" b="1" spc="0" dirty="0" smtClean="0">
                <a:solidFill>
                  <a:srgbClr val="CC0000"/>
                </a:solidFill>
                <a:latin typeface="Arial"/>
                <a:cs typeface="Arial"/>
              </a:rPr>
              <a:t>sab</a:t>
            </a:r>
            <a:r>
              <a:rPr sz="2800" b="1" spc="4" dirty="0" smtClean="0">
                <a:solidFill>
                  <a:srgbClr val="CC0000"/>
                </a:solidFill>
                <a:latin typeface="Arial"/>
                <a:cs typeface="Arial"/>
              </a:rPr>
              <a:t>ili</a:t>
            </a:r>
            <a:r>
              <a:rPr sz="2800" b="1" spc="-4" dirty="0" smtClean="0">
                <a:solidFill>
                  <a:srgbClr val="CC0000"/>
                </a:solidFill>
                <a:latin typeface="Arial"/>
                <a:cs typeface="Arial"/>
              </a:rPr>
              <a:t>t</a:t>
            </a:r>
            <a:r>
              <a:rPr sz="2800" b="1" spc="0" dirty="0" smtClean="0">
                <a:solidFill>
                  <a:srgbClr val="CC0000"/>
                </a:solidFill>
                <a:latin typeface="Arial"/>
                <a:cs typeface="Arial"/>
              </a:rPr>
              <a:t>y</a:t>
            </a:r>
            <a:r>
              <a:rPr sz="2800" b="1" spc="-40" dirty="0" smtClean="0">
                <a:solidFill>
                  <a:srgbClr val="CC0000"/>
                </a:solidFill>
                <a:latin typeface="Arial"/>
                <a:cs typeface="Arial"/>
              </a:rPr>
              <a:t> </a:t>
            </a:r>
            <a:r>
              <a:rPr sz="2800" spc="0" dirty="0" smtClean="0">
                <a:latin typeface="Arial"/>
                <a:cs typeface="Arial"/>
              </a:rPr>
              <a:t>– </a:t>
            </a:r>
            <a:r>
              <a:rPr sz="2800" spc="4" dirty="0" smtClean="0">
                <a:latin typeface="Arial"/>
                <a:cs typeface="Arial"/>
              </a:rPr>
              <a:t>t</a:t>
            </a:r>
            <a:r>
              <a:rPr sz="2800" spc="0" dirty="0" smtClean="0">
                <a:latin typeface="Arial"/>
                <a:cs typeface="Arial"/>
              </a:rPr>
              <a:t>he</a:t>
            </a:r>
            <a:r>
              <a:rPr sz="2800" spc="-7" dirty="0" smtClean="0">
                <a:latin typeface="Arial"/>
                <a:cs typeface="Arial"/>
              </a:rPr>
              <a:t> </a:t>
            </a:r>
            <a:r>
              <a:rPr sz="2800" spc="4" dirty="0" smtClean="0">
                <a:latin typeface="Arial"/>
                <a:cs typeface="Arial"/>
              </a:rPr>
              <a:t>t</a:t>
            </a:r>
            <a:r>
              <a:rPr sz="2800" spc="0" dirty="0" smtClean="0">
                <a:latin typeface="Arial"/>
                <a:cs typeface="Arial"/>
              </a:rPr>
              <a:t>e</a:t>
            </a:r>
            <a:r>
              <a:rPr sz="2800" spc="9" dirty="0" smtClean="0">
                <a:latin typeface="Arial"/>
                <a:cs typeface="Arial"/>
              </a:rPr>
              <a:t>s</a:t>
            </a:r>
            <a:r>
              <a:rPr sz="2800" spc="0" dirty="0" smtClean="0">
                <a:latin typeface="Arial"/>
                <a:cs typeface="Arial"/>
              </a:rPr>
              <a:t>t</a:t>
            </a:r>
            <a:r>
              <a:rPr sz="2800" spc="-15" dirty="0" smtClean="0">
                <a:latin typeface="Arial"/>
                <a:cs typeface="Arial"/>
              </a:rPr>
              <a:t> </a:t>
            </a:r>
            <a:r>
              <a:rPr sz="2800" spc="0" dirty="0" smtClean="0">
                <a:latin typeface="Arial"/>
                <a:cs typeface="Arial"/>
              </a:rPr>
              <a:t>ca</a:t>
            </a:r>
            <a:endParaRPr sz="2800">
              <a:latin typeface="Arial"/>
              <a:cs typeface="Arial"/>
            </a:endParaRPr>
          </a:p>
        </p:txBody>
      </p:sp>
      <p:sp>
        <p:nvSpPr>
          <p:cNvPr id="84" name="object 84"/>
          <p:cNvSpPr txBox="1"/>
          <p:nvPr/>
        </p:nvSpPr>
        <p:spPr>
          <a:xfrm>
            <a:off x="7182866" y="4527692"/>
            <a:ext cx="289207" cy="3810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2960"/>
              </a:lnSpc>
              <a:spcBef>
                <a:spcPts val="148"/>
              </a:spcBef>
            </a:pPr>
            <a:r>
              <a:rPr sz="2800" spc="0" dirty="0" smtClean="0">
                <a:latin typeface="Arial"/>
                <a:cs typeface="Arial"/>
              </a:rPr>
              <a:t>e</a:t>
            </a:r>
            <a:endParaRPr sz="2800">
              <a:latin typeface="Arial"/>
              <a:cs typeface="Arial"/>
            </a:endParaRPr>
          </a:p>
        </p:txBody>
      </p:sp>
      <p:sp>
        <p:nvSpPr>
          <p:cNvPr id="85" name="object 85"/>
          <p:cNvSpPr txBox="1"/>
          <p:nvPr/>
        </p:nvSpPr>
        <p:spPr>
          <a:xfrm>
            <a:off x="3163570" y="4923932"/>
            <a:ext cx="862440" cy="3810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2960"/>
              </a:lnSpc>
              <a:spcBef>
                <a:spcPts val="148"/>
              </a:spcBef>
            </a:pPr>
            <a:r>
              <a:rPr sz="2800" spc="0" dirty="0" smtClean="0">
                <a:latin typeface="Arial"/>
                <a:cs typeface="Arial"/>
              </a:rPr>
              <a:t>ad</a:t>
            </a:r>
            <a:r>
              <a:rPr sz="2800" spc="-4" dirty="0" smtClean="0">
                <a:latin typeface="Arial"/>
                <a:cs typeface="Arial"/>
              </a:rPr>
              <a:t>m</a:t>
            </a:r>
            <a:r>
              <a:rPr sz="2800" spc="0" dirty="0" smtClean="0">
                <a:latin typeface="Arial"/>
                <a:cs typeface="Arial"/>
              </a:rPr>
              <a:t>i</a:t>
            </a:r>
            <a:endParaRPr sz="2800">
              <a:latin typeface="Arial"/>
              <a:cs typeface="Arial"/>
            </a:endParaRPr>
          </a:p>
        </p:txBody>
      </p:sp>
      <p:sp>
        <p:nvSpPr>
          <p:cNvPr id="86" name="object 86"/>
          <p:cNvSpPr txBox="1"/>
          <p:nvPr/>
        </p:nvSpPr>
        <p:spPr>
          <a:xfrm>
            <a:off x="4210811" y="4923932"/>
            <a:ext cx="2785050" cy="3810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2960"/>
              </a:lnSpc>
              <a:spcBef>
                <a:spcPts val="148"/>
              </a:spcBef>
            </a:pPr>
            <a:r>
              <a:rPr sz="2800" spc="9" dirty="0" smtClean="0">
                <a:latin typeface="Arial"/>
                <a:cs typeface="Arial"/>
              </a:rPr>
              <a:t>s</a:t>
            </a:r>
            <a:r>
              <a:rPr sz="2800" spc="4" dirty="0" smtClean="0">
                <a:latin typeface="Arial"/>
                <a:cs typeface="Arial"/>
              </a:rPr>
              <a:t>t</a:t>
            </a:r>
            <a:r>
              <a:rPr sz="2800" spc="0" dirty="0" smtClean="0">
                <a:latin typeface="Arial"/>
                <a:cs typeface="Arial"/>
              </a:rPr>
              <a:t>e</a:t>
            </a:r>
            <a:r>
              <a:rPr sz="2800" spc="-4" dirty="0" smtClean="0">
                <a:latin typeface="Arial"/>
                <a:cs typeface="Arial"/>
              </a:rPr>
              <a:t>r</a:t>
            </a:r>
            <a:r>
              <a:rPr sz="2800" spc="0" dirty="0" smtClean="0">
                <a:latin typeface="Arial"/>
                <a:cs typeface="Arial"/>
              </a:rPr>
              <a:t>ed</a:t>
            </a:r>
            <a:r>
              <a:rPr sz="2800" spc="-7" dirty="0" smtClean="0">
                <a:latin typeface="Arial"/>
                <a:cs typeface="Arial"/>
              </a:rPr>
              <a:t> </a:t>
            </a:r>
            <a:r>
              <a:rPr sz="2800" spc="-4" dirty="0" smtClean="0">
                <a:latin typeface="Arial"/>
                <a:cs typeface="Arial"/>
              </a:rPr>
              <a:t>wi</a:t>
            </a:r>
            <a:r>
              <a:rPr sz="2800" spc="4" dirty="0" smtClean="0">
                <a:latin typeface="Arial"/>
                <a:cs typeface="Arial"/>
              </a:rPr>
              <a:t>t</a:t>
            </a:r>
            <a:r>
              <a:rPr sz="2800" spc="0" dirty="0" smtClean="0">
                <a:latin typeface="Arial"/>
                <a:cs typeface="Arial"/>
              </a:rPr>
              <a:t>h</a:t>
            </a:r>
            <a:r>
              <a:rPr sz="2800" spc="-7" dirty="0" smtClean="0">
                <a:latin typeface="Arial"/>
                <a:cs typeface="Arial"/>
              </a:rPr>
              <a:t> </a:t>
            </a:r>
            <a:r>
              <a:rPr sz="2800" spc="0" dirty="0" smtClean="0">
                <a:latin typeface="Arial"/>
                <a:cs typeface="Arial"/>
              </a:rPr>
              <a:t>ea</a:t>
            </a:r>
            <a:r>
              <a:rPr sz="2800" spc="9" dirty="0" smtClean="0">
                <a:latin typeface="Arial"/>
                <a:cs typeface="Arial"/>
              </a:rPr>
              <a:t>s</a:t>
            </a:r>
            <a:r>
              <a:rPr sz="2800" spc="0" dirty="0" smtClean="0">
                <a:latin typeface="Arial"/>
                <a:cs typeface="Arial"/>
              </a:rPr>
              <a:t>e,</a:t>
            </a:r>
            <a:endParaRPr sz="2800">
              <a:latin typeface="Arial"/>
              <a:cs typeface="Arial"/>
            </a:endParaRPr>
          </a:p>
        </p:txBody>
      </p:sp>
      <p:sp>
        <p:nvSpPr>
          <p:cNvPr id="87" name="object 87"/>
          <p:cNvSpPr txBox="1"/>
          <p:nvPr/>
        </p:nvSpPr>
        <p:spPr>
          <a:xfrm>
            <a:off x="7260437" y="4923932"/>
            <a:ext cx="764590" cy="3810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2960"/>
              </a:lnSpc>
              <a:spcBef>
                <a:spcPts val="148"/>
              </a:spcBef>
            </a:pPr>
            <a:r>
              <a:rPr sz="2800" spc="14" dirty="0" smtClean="0">
                <a:latin typeface="Arial"/>
                <a:cs typeface="Arial"/>
              </a:rPr>
              <a:t>a</a:t>
            </a:r>
            <a:r>
              <a:rPr sz="2800" spc="-4" dirty="0" smtClean="0">
                <a:latin typeface="Arial"/>
                <a:cs typeface="Arial"/>
              </a:rPr>
              <a:t>ri</a:t>
            </a:r>
            <a:r>
              <a:rPr sz="2800" spc="4" dirty="0" smtClean="0">
                <a:latin typeface="Arial"/>
                <a:cs typeface="Arial"/>
              </a:rPr>
              <a:t>t</a:t>
            </a:r>
            <a:r>
              <a:rPr sz="2800" spc="0" dirty="0" smtClean="0">
                <a:latin typeface="Arial"/>
                <a:cs typeface="Arial"/>
              </a:rPr>
              <a:t>y</a:t>
            </a:r>
            <a:endParaRPr sz="2800">
              <a:latin typeface="Arial"/>
              <a:cs typeface="Arial"/>
            </a:endParaRPr>
          </a:p>
        </p:txBody>
      </p:sp>
      <p:sp>
        <p:nvSpPr>
          <p:cNvPr id="88" name="object 88"/>
          <p:cNvSpPr txBox="1"/>
          <p:nvPr/>
        </p:nvSpPr>
        <p:spPr>
          <a:xfrm>
            <a:off x="3163570" y="5320172"/>
            <a:ext cx="1180697" cy="3810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2960"/>
              </a:lnSpc>
              <a:spcBef>
                <a:spcPts val="148"/>
              </a:spcBef>
            </a:pPr>
            <a:r>
              <a:rPr sz="2800" spc="0" dirty="0" smtClean="0">
                <a:latin typeface="Arial"/>
                <a:cs typeface="Arial"/>
              </a:rPr>
              <a:t>and un</a:t>
            </a:r>
            <a:endParaRPr sz="2800">
              <a:latin typeface="Arial"/>
              <a:cs typeface="Arial"/>
            </a:endParaRPr>
          </a:p>
        </p:txBody>
      </p:sp>
      <p:sp>
        <p:nvSpPr>
          <p:cNvPr id="89" name="object 89"/>
          <p:cNvSpPr txBox="1"/>
          <p:nvPr/>
        </p:nvSpPr>
        <p:spPr>
          <a:xfrm>
            <a:off x="4430928" y="5320172"/>
            <a:ext cx="1060450" cy="3810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2960"/>
              </a:lnSpc>
              <a:spcBef>
                <a:spcPts val="148"/>
              </a:spcBef>
            </a:pPr>
            <a:r>
              <a:rPr sz="2800" spc="0" dirty="0" smtClean="0">
                <a:latin typeface="Arial"/>
                <a:cs typeface="Arial"/>
              </a:rPr>
              <a:t>o</a:t>
            </a:r>
            <a:r>
              <a:rPr sz="2800" spc="9" dirty="0" smtClean="0">
                <a:latin typeface="Arial"/>
                <a:cs typeface="Arial"/>
              </a:rPr>
              <a:t>r</a:t>
            </a:r>
            <a:r>
              <a:rPr sz="2800" spc="-4" dirty="0" smtClean="0">
                <a:latin typeface="Arial"/>
                <a:cs typeface="Arial"/>
              </a:rPr>
              <a:t>mi</a:t>
            </a:r>
            <a:r>
              <a:rPr sz="2800" spc="4" dirty="0" smtClean="0">
                <a:latin typeface="Arial"/>
                <a:cs typeface="Arial"/>
              </a:rPr>
              <a:t>t</a:t>
            </a:r>
            <a:r>
              <a:rPr sz="2800" spc="0" dirty="0" smtClean="0">
                <a:latin typeface="Arial"/>
                <a:cs typeface="Arial"/>
              </a:rPr>
              <a:t>y</a:t>
            </a:r>
            <a:endParaRPr sz="2800">
              <a:latin typeface="Arial"/>
              <a:cs typeface="Arial"/>
            </a:endParaRPr>
          </a:p>
        </p:txBody>
      </p:sp>
      <p:sp>
        <p:nvSpPr>
          <p:cNvPr id="90" name="object 90"/>
          <p:cNvSpPr txBox="1"/>
          <p:nvPr/>
        </p:nvSpPr>
        <p:spPr>
          <a:xfrm>
            <a:off x="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91" name="object 91"/>
          <p:cNvSpPr txBox="1"/>
          <p:nvPr/>
        </p:nvSpPr>
        <p:spPr>
          <a:xfrm>
            <a:off x="3048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92" name="object 92"/>
          <p:cNvSpPr txBox="1"/>
          <p:nvPr/>
        </p:nvSpPr>
        <p:spPr>
          <a:xfrm>
            <a:off x="6096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93" name="object 93"/>
          <p:cNvSpPr txBox="1"/>
          <p:nvPr/>
        </p:nvSpPr>
        <p:spPr>
          <a:xfrm>
            <a:off x="9144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94" name="object 94"/>
          <p:cNvSpPr txBox="1"/>
          <p:nvPr/>
        </p:nvSpPr>
        <p:spPr>
          <a:xfrm>
            <a:off x="12192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95" name="object 95"/>
          <p:cNvSpPr txBox="1"/>
          <p:nvPr/>
        </p:nvSpPr>
        <p:spPr>
          <a:xfrm>
            <a:off x="15240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96" name="object 96"/>
          <p:cNvSpPr txBox="1"/>
          <p:nvPr/>
        </p:nvSpPr>
        <p:spPr>
          <a:xfrm>
            <a:off x="18288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97" name="object 97"/>
          <p:cNvSpPr txBox="1"/>
          <p:nvPr/>
        </p:nvSpPr>
        <p:spPr>
          <a:xfrm>
            <a:off x="21336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98" name="object 98"/>
          <p:cNvSpPr txBox="1"/>
          <p:nvPr/>
        </p:nvSpPr>
        <p:spPr>
          <a:xfrm>
            <a:off x="24384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99" name="object 99"/>
          <p:cNvSpPr txBox="1"/>
          <p:nvPr/>
        </p:nvSpPr>
        <p:spPr>
          <a:xfrm>
            <a:off x="27432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00" name="object 100"/>
          <p:cNvSpPr txBox="1"/>
          <p:nvPr/>
        </p:nvSpPr>
        <p:spPr>
          <a:xfrm>
            <a:off x="30480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01" name="object 101"/>
          <p:cNvSpPr txBox="1"/>
          <p:nvPr/>
        </p:nvSpPr>
        <p:spPr>
          <a:xfrm>
            <a:off x="33528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02" name="object 102"/>
          <p:cNvSpPr txBox="1"/>
          <p:nvPr/>
        </p:nvSpPr>
        <p:spPr>
          <a:xfrm>
            <a:off x="36576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03" name="object 103"/>
          <p:cNvSpPr txBox="1"/>
          <p:nvPr/>
        </p:nvSpPr>
        <p:spPr>
          <a:xfrm>
            <a:off x="39624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04" name="object 104"/>
          <p:cNvSpPr txBox="1"/>
          <p:nvPr/>
        </p:nvSpPr>
        <p:spPr>
          <a:xfrm>
            <a:off x="42672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05" name="object 105"/>
          <p:cNvSpPr txBox="1"/>
          <p:nvPr/>
        </p:nvSpPr>
        <p:spPr>
          <a:xfrm>
            <a:off x="45720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06" name="object 106"/>
          <p:cNvSpPr txBox="1"/>
          <p:nvPr/>
        </p:nvSpPr>
        <p:spPr>
          <a:xfrm>
            <a:off x="48768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07" name="object 107"/>
          <p:cNvSpPr txBox="1"/>
          <p:nvPr/>
        </p:nvSpPr>
        <p:spPr>
          <a:xfrm>
            <a:off x="51816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08" name="object 108"/>
          <p:cNvSpPr txBox="1"/>
          <p:nvPr/>
        </p:nvSpPr>
        <p:spPr>
          <a:xfrm>
            <a:off x="54864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09" name="object 109"/>
          <p:cNvSpPr txBox="1"/>
          <p:nvPr/>
        </p:nvSpPr>
        <p:spPr>
          <a:xfrm>
            <a:off x="57912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10" name="object 110"/>
          <p:cNvSpPr txBox="1"/>
          <p:nvPr/>
        </p:nvSpPr>
        <p:spPr>
          <a:xfrm>
            <a:off x="60960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11" name="object 111"/>
          <p:cNvSpPr txBox="1"/>
          <p:nvPr/>
        </p:nvSpPr>
        <p:spPr>
          <a:xfrm>
            <a:off x="64008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12" name="object 112"/>
          <p:cNvSpPr txBox="1"/>
          <p:nvPr/>
        </p:nvSpPr>
        <p:spPr>
          <a:xfrm>
            <a:off x="67056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13" name="object 113"/>
          <p:cNvSpPr txBox="1"/>
          <p:nvPr/>
        </p:nvSpPr>
        <p:spPr>
          <a:xfrm>
            <a:off x="70104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14" name="object 114"/>
          <p:cNvSpPr txBox="1"/>
          <p:nvPr/>
        </p:nvSpPr>
        <p:spPr>
          <a:xfrm>
            <a:off x="73152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15" name="object 115"/>
          <p:cNvSpPr txBox="1"/>
          <p:nvPr/>
        </p:nvSpPr>
        <p:spPr>
          <a:xfrm>
            <a:off x="76200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16" name="object 116"/>
          <p:cNvSpPr txBox="1"/>
          <p:nvPr/>
        </p:nvSpPr>
        <p:spPr>
          <a:xfrm>
            <a:off x="79248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17" name="object 117"/>
          <p:cNvSpPr txBox="1"/>
          <p:nvPr/>
        </p:nvSpPr>
        <p:spPr>
          <a:xfrm>
            <a:off x="82296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18" name="object 118"/>
          <p:cNvSpPr txBox="1"/>
          <p:nvPr/>
        </p:nvSpPr>
        <p:spPr>
          <a:xfrm>
            <a:off x="85344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19" name="object 119"/>
          <p:cNvSpPr txBox="1"/>
          <p:nvPr/>
        </p:nvSpPr>
        <p:spPr>
          <a:xfrm>
            <a:off x="88392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20" name="object 120"/>
          <p:cNvSpPr txBox="1"/>
          <p:nvPr/>
        </p:nvSpPr>
        <p:spPr>
          <a:xfrm>
            <a:off x="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21" name="object 121"/>
          <p:cNvSpPr txBox="1"/>
          <p:nvPr/>
        </p:nvSpPr>
        <p:spPr>
          <a:xfrm>
            <a:off x="3048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22" name="object 122"/>
          <p:cNvSpPr txBox="1"/>
          <p:nvPr/>
        </p:nvSpPr>
        <p:spPr>
          <a:xfrm>
            <a:off x="6096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23" name="object 123"/>
          <p:cNvSpPr txBox="1"/>
          <p:nvPr/>
        </p:nvSpPr>
        <p:spPr>
          <a:xfrm>
            <a:off x="9144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24" name="object 124"/>
          <p:cNvSpPr txBox="1"/>
          <p:nvPr/>
        </p:nvSpPr>
        <p:spPr>
          <a:xfrm>
            <a:off x="12192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25" name="object 125"/>
          <p:cNvSpPr txBox="1"/>
          <p:nvPr/>
        </p:nvSpPr>
        <p:spPr>
          <a:xfrm>
            <a:off x="15240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26" name="object 126"/>
          <p:cNvSpPr txBox="1"/>
          <p:nvPr/>
        </p:nvSpPr>
        <p:spPr>
          <a:xfrm>
            <a:off x="18288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27" name="object 127"/>
          <p:cNvSpPr txBox="1"/>
          <p:nvPr/>
        </p:nvSpPr>
        <p:spPr>
          <a:xfrm>
            <a:off x="21336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28" name="object 128"/>
          <p:cNvSpPr txBox="1"/>
          <p:nvPr/>
        </p:nvSpPr>
        <p:spPr>
          <a:xfrm>
            <a:off x="24384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29" name="object 129"/>
          <p:cNvSpPr txBox="1"/>
          <p:nvPr/>
        </p:nvSpPr>
        <p:spPr>
          <a:xfrm>
            <a:off x="27432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30" name="object 130"/>
          <p:cNvSpPr txBox="1"/>
          <p:nvPr/>
        </p:nvSpPr>
        <p:spPr>
          <a:xfrm>
            <a:off x="30480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31" name="object 131"/>
          <p:cNvSpPr txBox="1"/>
          <p:nvPr/>
        </p:nvSpPr>
        <p:spPr>
          <a:xfrm>
            <a:off x="33528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32" name="object 132"/>
          <p:cNvSpPr txBox="1"/>
          <p:nvPr/>
        </p:nvSpPr>
        <p:spPr>
          <a:xfrm>
            <a:off x="36576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33" name="object 133"/>
          <p:cNvSpPr txBox="1"/>
          <p:nvPr/>
        </p:nvSpPr>
        <p:spPr>
          <a:xfrm>
            <a:off x="39624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34" name="object 134"/>
          <p:cNvSpPr txBox="1"/>
          <p:nvPr/>
        </p:nvSpPr>
        <p:spPr>
          <a:xfrm>
            <a:off x="42672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35" name="object 135"/>
          <p:cNvSpPr txBox="1"/>
          <p:nvPr/>
        </p:nvSpPr>
        <p:spPr>
          <a:xfrm>
            <a:off x="45720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36" name="object 136"/>
          <p:cNvSpPr txBox="1"/>
          <p:nvPr/>
        </p:nvSpPr>
        <p:spPr>
          <a:xfrm>
            <a:off x="48768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37" name="object 137"/>
          <p:cNvSpPr txBox="1"/>
          <p:nvPr/>
        </p:nvSpPr>
        <p:spPr>
          <a:xfrm>
            <a:off x="51816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38" name="object 138"/>
          <p:cNvSpPr txBox="1"/>
          <p:nvPr/>
        </p:nvSpPr>
        <p:spPr>
          <a:xfrm>
            <a:off x="54864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39" name="object 139"/>
          <p:cNvSpPr txBox="1"/>
          <p:nvPr/>
        </p:nvSpPr>
        <p:spPr>
          <a:xfrm>
            <a:off x="57912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40" name="object 140"/>
          <p:cNvSpPr txBox="1"/>
          <p:nvPr/>
        </p:nvSpPr>
        <p:spPr>
          <a:xfrm>
            <a:off x="60960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41" name="object 141"/>
          <p:cNvSpPr txBox="1"/>
          <p:nvPr/>
        </p:nvSpPr>
        <p:spPr>
          <a:xfrm>
            <a:off x="64008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42" name="object 142"/>
          <p:cNvSpPr txBox="1"/>
          <p:nvPr/>
        </p:nvSpPr>
        <p:spPr>
          <a:xfrm>
            <a:off x="67056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43" name="object 143"/>
          <p:cNvSpPr txBox="1"/>
          <p:nvPr/>
        </p:nvSpPr>
        <p:spPr>
          <a:xfrm>
            <a:off x="70104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44" name="object 144"/>
          <p:cNvSpPr txBox="1"/>
          <p:nvPr/>
        </p:nvSpPr>
        <p:spPr>
          <a:xfrm>
            <a:off x="73152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45" name="object 145"/>
          <p:cNvSpPr txBox="1"/>
          <p:nvPr/>
        </p:nvSpPr>
        <p:spPr>
          <a:xfrm>
            <a:off x="76200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46" name="object 146"/>
          <p:cNvSpPr txBox="1"/>
          <p:nvPr/>
        </p:nvSpPr>
        <p:spPr>
          <a:xfrm>
            <a:off x="79248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47" name="object 147"/>
          <p:cNvSpPr txBox="1"/>
          <p:nvPr/>
        </p:nvSpPr>
        <p:spPr>
          <a:xfrm>
            <a:off x="82296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48" name="object 148"/>
          <p:cNvSpPr txBox="1"/>
          <p:nvPr/>
        </p:nvSpPr>
        <p:spPr>
          <a:xfrm>
            <a:off x="85344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49" name="object 149"/>
          <p:cNvSpPr txBox="1"/>
          <p:nvPr/>
        </p:nvSpPr>
        <p:spPr>
          <a:xfrm>
            <a:off x="88392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50" name="object 150"/>
          <p:cNvSpPr txBox="1"/>
          <p:nvPr/>
        </p:nvSpPr>
        <p:spPr>
          <a:xfrm>
            <a:off x="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51" name="object 151"/>
          <p:cNvSpPr txBox="1"/>
          <p:nvPr/>
        </p:nvSpPr>
        <p:spPr>
          <a:xfrm>
            <a:off x="3048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52" name="object 152"/>
          <p:cNvSpPr txBox="1"/>
          <p:nvPr/>
        </p:nvSpPr>
        <p:spPr>
          <a:xfrm>
            <a:off x="6096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53" name="object 153"/>
          <p:cNvSpPr txBox="1"/>
          <p:nvPr/>
        </p:nvSpPr>
        <p:spPr>
          <a:xfrm>
            <a:off x="9144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54" name="object 154"/>
          <p:cNvSpPr txBox="1"/>
          <p:nvPr/>
        </p:nvSpPr>
        <p:spPr>
          <a:xfrm>
            <a:off x="12192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55" name="object 155"/>
          <p:cNvSpPr txBox="1"/>
          <p:nvPr/>
        </p:nvSpPr>
        <p:spPr>
          <a:xfrm>
            <a:off x="15240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56" name="object 156"/>
          <p:cNvSpPr txBox="1"/>
          <p:nvPr/>
        </p:nvSpPr>
        <p:spPr>
          <a:xfrm>
            <a:off x="18288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57" name="object 157"/>
          <p:cNvSpPr txBox="1"/>
          <p:nvPr/>
        </p:nvSpPr>
        <p:spPr>
          <a:xfrm>
            <a:off x="21336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58" name="object 158"/>
          <p:cNvSpPr txBox="1"/>
          <p:nvPr/>
        </p:nvSpPr>
        <p:spPr>
          <a:xfrm>
            <a:off x="24384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59" name="object 159"/>
          <p:cNvSpPr txBox="1"/>
          <p:nvPr/>
        </p:nvSpPr>
        <p:spPr>
          <a:xfrm>
            <a:off x="27432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60" name="object 160"/>
          <p:cNvSpPr txBox="1"/>
          <p:nvPr/>
        </p:nvSpPr>
        <p:spPr>
          <a:xfrm>
            <a:off x="30480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61" name="object 161"/>
          <p:cNvSpPr txBox="1"/>
          <p:nvPr/>
        </p:nvSpPr>
        <p:spPr>
          <a:xfrm>
            <a:off x="33528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62" name="object 162"/>
          <p:cNvSpPr txBox="1"/>
          <p:nvPr/>
        </p:nvSpPr>
        <p:spPr>
          <a:xfrm>
            <a:off x="36576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63" name="object 163"/>
          <p:cNvSpPr txBox="1"/>
          <p:nvPr/>
        </p:nvSpPr>
        <p:spPr>
          <a:xfrm>
            <a:off x="39624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64" name="object 164"/>
          <p:cNvSpPr txBox="1"/>
          <p:nvPr/>
        </p:nvSpPr>
        <p:spPr>
          <a:xfrm>
            <a:off x="42672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65" name="object 165"/>
          <p:cNvSpPr txBox="1"/>
          <p:nvPr/>
        </p:nvSpPr>
        <p:spPr>
          <a:xfrm>
            <a:off x="45720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66" name="object 166"/>
          <p:cNvSpPr txBox="1"/>
          <p:nvPr/>
        </p:nvSpPr>
        <p:spPr>
          <a:xfrm>
            <a:off x="48768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67" name="object 167"/>
          <p:cNvSpPr txBox="1"/>
          <p:nvPr/>
        </p:nvSpPr>
        <p:spPr>
          <a:xfrm>
            <a:off x="51816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68" name="object 168"/>
          <p:cNvSpPr txBox="1"/>
          <p:nvPr/>
        </p:nvSpPr>
        <p:spPr>
          <a:xfrm>
            <a:off x="54864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69" name="object 169"/>
          <p:cNvSpPr txBox="1"/>
          <p:nvPr/>
        </p:nvSpPr>
        <p:spPr>
          <a:xfrm>
            <a:off x="57912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70" name="object 170"/>
          <p:cNvSpPr txBox="1"/>
          <p:nvPr/>
        </p:nvSpPr>
        <p:spPr>
          <a:xfrm>
            <a:off x="60960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71" name="object 171"/>
          <p:cNvSpPr txBox="1"/>
          <p:nvPr/>
        </p:nvSpPr>
        <p:spPr>
          <a:xfrm>
            <a:off x="64008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72" name="object 172"/>
          <p:cNvSpPr txBox="1"/>
          <p:nvPr/>
        </p:nvSpPr>
        <p:spPr>
          <a:xfrm>
            <a:off x="67056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73" name="object 173"/>
          <p:cNvSpPr txBox="1"/>
          <p:nvPr/>
        </p:nvSpPr>
        <p:spPr>
          <a:xfrm>
            <a:off x="70104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74" name="object 174"/>
          <p:cNvSpPr txBox="1"/>
          <p:nvPr/>
        </p:nvSpPr>
        <p:spPr>
          <a:xfrm>
            <a:off x="73152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75" name="object 175"/>
          <p:cNvSpPr txBox="1"/>
          <p:nvPr/>
        </p:nvSpPr>
        <p:spPr>
          <a:xfrm>
            <a:off x="76200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76" name="object 176"/>
          <p:cNvSpPr txBox="1"/>
          <p:nvPr/>
        </p:nvSpPr>
        <p:spPr>
          <a:xfrm>
            <a:off x="79248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77" name="object 177"/>
          <p:cNvSpPr txBox="1"/>
          <p:nvPr/>
        </p:nvSpPr>
        <p:spPr>
          <a:xfrm>
            <a:off x="82296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78" name="object 178"/>
          <p:cNvSpPr txBox="1"/>
          <p:nvPr/>
        </p:nvSpPr>
        <p:spPr>
          <a:xfrm>
            <a:off x="85344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79" name="object 179"/>
          <p:cNvSpPr txBox="1"/>
          <p:nvPr/>
        </p:nvSpPr>
        <p:spPr>
          <a:xfrm>
            <a:off x="88392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80" name="object 180"/>
          <p:cNvSpPr txBox="1"/>
          <p:nvPr/>
        </p:nvSpPr>
        <p:spPr>
          <a:xfrm>
            <a:off x="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81" name="object 181"/>
          <p:cNvSpPr txBox="1"/>
          <p:nvPr/>
        </p:nvSpPr>
        <p:spPr>
          <a:xfrm>
            <a:off x="3048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82" name="object 182"/>
          <p:cNvSpPr txBox="1"/>
          <p:nvPr/>
        </p:nvSpPr>
        <p:spPr>
          <a:xfrm>
            <a:off x="6096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83" name="object 183"/>
          <p:cNvSpPr txBox="1"/>
          <p:nvPr/>
        </p:nvSpPr>
        <p:spPr>
          <a:xfrm>
            <a:off x="9144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84" name="object 184"/>
          <p:cNvSpPr txBox="1"/>
          <p:nvPr/>
        </p:nvSpPr>
        <p:spPr>
          <a:xfrm>
            <a:off x="12192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85" name="object 185"/>
          <p:cNvSpPr txBox="1"/>
          <p:nvPr/>
        </p:nvSpPr>
        <p:spPr>
          <a:xfrm>
            <a:off x="15240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86" name="object 186"/>
          <p:cNvSpPr txBox="1"/>
          <p:nvPr/>
        </p:nvSpPr>
        <p:spPr>
          <a:xfrm>
            <a:off x="18288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87" name="object 187"/>
          <p:cNvSpPr txBox="1"/>
          <p:nvPr/>
        </p:nvSpPr>
        <p:spPr>
          <a:xfrm>
            <a:off x="2133600" y="914400"/>
            <a:ext cx="839043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3810">
              <a:lnSpc>
                <a:spcPts val="2400"/>
              </a:lnSpc>
              <a:spcBef>
                <a:spcPts val="120"/>
              </a:spcBef>
            </a:pPr>
            <a:r>
              <a:rPr sz="6000" b="1" spc="-4" baseline="-15218" dirty="0" smtClean="0">
                <a:solidFill>
                  <a:srgbClr val="660066"/>
                </a:solidFill>
                <a:latin typeface="Arial"/>
                <a:cs typeface="Arial"/>
              </a:rPr>
              <a:t>c</a:t>
            </a:r>
            <a:r>
              <a:rPr sz="6000" b="1" spc="0" baseline="-15218" dirty="0" smtClean="0">
                <a:solidFill>
                  <a:srgbClr val="660066"/>
                </a:solidFill>
                <a:latin typeface="Arial"/>
                <a:cs typeface="Arial"/>
              </a:rPr>
              <a:t>te</a:t>
            </a:r>
            <a:endParaRPr sz="4000">
              <a:latin typeface="Arial"/>
              <a:cs typeface="Arial"/>
            </a:endParaRPr>
          </a:p>
        </p:txBody>
      </p:sp>
      <p:sp>
        <p:nvSpPr>
          <p:cNvPr id="188" name="object 188"/>
          <p:cNvSpPr txBox="1"/>
          <p:nvPr/>
        </p:nvSpPr>
        <p:spPr>
          <a:xfrm>
            <a:off x="24384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89" name="object 189"/>
          <p:cNvSpPr txBox="1"/>
          <p:nvPr/>
        </p:nvSpPr>
        <p:spPr>
          <a:xfrm>
            <a:off x="2743200" y="914400"/>
            <a:ext cx="426547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254">
              <a:lnSpc>
                <a:spcPts val="2400"/>
              </a:lnSpc>
              <a:spcBef>
                <a:spcPts val="120"/>
              </a:spcBef>
            </a:pPr>
            <a:r>
              <a:rPr sz="6000" b="1" spc="0" baseline="-15218" dirty="0" smtClean="0">
                <a:solidFill>
                  <a:srgbClr val="660066"/>
                </a:solidFill>
                <a:latin typeface="Arial"/>
                <a:cs typeface="Arial"/>
              </a:rPr>
              <a:t>r</a:t>
            </a:r>
            <a:endParaRPr sz="4000">
              <a:latin typeface="Arial"/>
              <a:cs typeface="Arial"/>
            </a:endParaRPr>
          </a:p>
        </p:txBody>
      </p:sp>
      <p:sp>
        <p:nvSpPr>
          <p:cNvPr id="190" name="object 190"/>
          <p:cNvSpPr txBox="1"/>
          <p:nvPr/>
        </p:nvSpPr>
        <p:spPr>
          <a:xfrm>
            <a:off x="3048000" y="9144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0574">
              <a:lnSpc>
                <a:spcPts val="2400"/>
              </a:lnSpc>
              <a:spcBef>
                <a:spcPts val="120"/>
              </a:spcBef>
            </a:pPr>
            <a:r>
              <a:rPr sz="6000" b="1" spc="0" baseline="-15218" dirty="0" smtClean="0">
                <a:solidFill>
                  <a:srgbClr val="660066"/>
                </a:solidFill>
                <a:latin typeface="Arial"/>
                <a:cs typeface="Arial"/>
              </a:rPr>
              <a:t>i</a:t>
            </a:r>
            <a:endParaRPr sz="4000">
              <a:latin typeface="Arial"/>
              <a:cs typeface="Arial"/>
            </a:endParaRPr>
          </a:p>
        </p:txBody>
      </p:sp>
      <p:sp>
        <p:nvSpPr>
          <p:cNvPr id="191" name="object 191"/>
          <p:cNvSpPr txBox="1"/>
          <p:nvPr/>
        </p:nvSpPr>
        <p:spPr>
          <a:xfrm>
            <a:off x="33528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92" name="object 192"/>
          <p:cNvSpPr txBox="1"/>
          <p:nvPr/>
        </p:nvSpPr>
        <p:spPr>
          <a:xfrm>
            <a:off x="3657600" y="9144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4318">
              <a:lnSpc>
                <a:spcPts val="2400"/>
              </a:lnSpc>
              <a:spcBef>
                <a:spcPts val="120"/>
              </a:spcBef>
            </a:pPr>
            <a:r>
              <a:rPr sz="6000" b="1" spc="0" baseline="-15218" dirty="0" smtClean="0">
                <a:solidFill>
                  <a:srgbClr val="660066"/>
                </a:solidFill>
                <a:latin typeface="Arial"/>
                <a:cs typeface="Arial"/>
              </a:rPr>
              <a:t>i</a:t>
            </a:r>
            <a:endParaRPr sz="4000">
              <a:latin typeface="Arial"/>
              <a:cs typeface="Arial"/>
            </a:endParaRPr>
          </a:p>
        </p:txBody>
      </p:sp>
      <p:sp>
        <p:nvSpPr>
          <p:cNvPr id="193" name="object 193"/>
          <p:cNvSpPr txBox="1"/>
          <p:nvPr/>
        </p:nvSpPr>
        <p:spPr>
          <a:xfrm>
            <a:off x="39624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94" name="object 194"/>
          <p:cNvSpPr txBox="1"/>
          <p:nvPr/>
        </p:nvSpPr>
        <p:spPr>
          <a:xfrm>
            <a:off x="42672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95" name="object 195"/>
          <p:cNvSpPr txBox="1"/>
          <p:nvPr/>
        </p:nvSpPr>
        <p:spPr>
          <a:xfrm>
            <a:off x="45720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96" name="object 196"/>
          <p:cNvSpPr txBox="1"/>
          <p:nvPr/>
        </p:nvSpPr>
        <p:spPr>
          <a:xfrm>
            <a:off x="48768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97" name="object 197"/>
          <p:cNvSpPr txBox="1"/>
          <p:nvPr/>
        </p:nvSpPr>
        <p:spPr>
          <a:xfrm>
            <a:off x="51816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98" name="object 198"/>
          <p:cNvSpPr txBox="1"/>
          <p:nvPr/>
        </p:nvSpPr>
        <p:spPr>
          <a:xfrm>
            <a:off x="54864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99" name="object 199"/>
          <p:cNvSpPr txBox="1"/>
          <p:nvPr/>
        </p:nvSpPr>
        <p:spPr>
          <a:xfrm>
            <a:off x="57912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00" name="object 200"/>
          <p:cNvSpPr txBox="1"/>
          <p:nvPr/>
        </p:nvSpPr>
        <p:spPr>
          <a:xfrm>
            <a:off x="60960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01" name="object 201"/>
          <p:cNvSpPr txBox="1"/>
          <p:nvPr/>
        </p:nvSpPr>
        <p:spPr>
          <a:xfrm>
            <a:off x="64008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02" name="object 202"/>
          <p:cNvSpPr txBox="1"/>
          <p:nvPr/>
        </p:nvSpPr>
        <p:spPr>
          <a:xfrm>
            <a:off x="67056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03" name="object 203"/>
          <p:cNvSpPr txBox="1"/>
          <p:nvPr/>
        </p:nvSpPr>
        <p:spPr>
          <a:xfrm>
            <a:off x="70104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04" name="object 204"/>
          <p:cNvSpPr txBox="1"/>
          <p:nvPr/>
        </p:nvSpPr>
        <p:spPr>
          <a:xfrm>
            <a:off x="73152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05" name="object 205"/>
          <p:cNvSpPr txBox="1"/>
          <p:nvPr/>
        </p:nvSpPr>
        <p:spPr>
          <a:xfrm>
            <a:off x="76200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06" name="object 206"/>
          <p:cNvSpPr txBox="1"/>
          <p:nvPr/>
        </p:nvSpPr>
        <p:spPr>
          <a:xfrm>
            <a:off x="79248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07" name="object 207"/>
          <p:cNvSpPr txBox="1"/>
          <p:nvPr/>
        </p:nvSpPr>
        <p:spPr>
          <a:xfrm>
            <a:off x="82296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08" name="object 208"/>
          <p:cNvSpPr txBox="1"/>
          <p:nvPr/>
        </p:nvSpPr>
        <p:spPr>
          <a:xfrm>
            <a:off x="85344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09" name="object 209"/>
          <p:cNvSpPr txBox="1"/>
          <p:nvPr/>
        </p:nvSpPr>
        <p:spPr>
          <a:xfrm>
            <a:off x="88392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10" name="object 210"/>
          <p:cNvSpPr txBox="1"/>
          <p:nvPr/>
        </p:nvSpPr>
        <p:spPr>
          <a:xfrm>
            <a:off x="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11" name="object 211"/>
          <p:cNvSpPr txBox="1"/>
          <p:nvPr/>
        </p:nvSpPr>
        <p:spPr>
          <a:xfrm>
            <a:off x="3048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12" name="object 212"/>
          <p:cNvSpPr txBox="1"/>
          <p:nvPr/>
        </p:nvSpPr>
        <p:spPr>
          <a:xfrm>
            <a:off x="6096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13" name="object 213"/>
          <p:cNvSpPr txBox="1"/>
          <p:nvPr/>
        </p:nvSpPr>
        <p:spPr>
          <a:xfrm>
            <a:off x="9144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14" name="object 214"/>
          <p:cNvSpPr txBox="1"/>
          <p:nvPr/>
        </p:nvSpPr>
        <p:spPr>
          <a:xfrm>
            <a:off x="12192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15" name="object 215"/>
          <p:cNvSpPr txBox="1"/>
          <p:nvPr/>
        </p:nvSpPr>
        <p:spPr>
          <a:xfrm>
            <a:off x="15240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16" name="object 216"/>
          <p:cNvSpPr txBox="1"/>
          <p:nvPr/>
        </p:nvSpPr>
        <p:spPr>
          <a:xfrm>
            <a:off x="18288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17" name="object 217"/>
          <p:cNvSpPr txBox="1"/>
          <p:nvPr/>
        </p:nvSpPr>
        <p:spPr>
          <a:xfrm>
            <a:off x="21336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18" name="object 218"/>
          <p:cNvSpPr txBox="1"/>
          <p:nvPr/>
        </p:nvSpPr>
        <p:spPr>
          <a:xfrm>
            <a:off x="24384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19" name="object 219"/>
          <p:cNvSpPr txBox="1"/>
          <p:nvPr/>
        </p:nvSpPr>
        <p:spPr>
          <a:xfrm>
            <a:off x="27432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20" name="object 220"/>
          <p:cNvSpPr txBox="1"/>
          <p:nvPr/>
        </p:nvSpPr>
        <p:spPr>
          <a:xfrm>
            <a:off x="30480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21" name="object 221"/>
          <p:cNvSpPr txBox="1"/>
          <p:nvPr/>
        </p:nvSpPr>
        <p:spPr>
          <a:xfrm>
            <a:off x="33528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22" name="object 222"/>
          <p:cNvSpPr txBox="1"/>
          <p:nvPr/>
        </p:nvSpPr>
        <p:spPr>
          <a:xfrm>
            <a:off x="36576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23" name="object 223"/>
          <p:cNvSpPr txBox="1"/>
          <p:nvPr/>
        </p:nvSpPr>
        <p:spPr>
          <a:xfrm>
            <a:off x="39624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24" name="object 224"/>
          <p:cNvSpPr txBox="1"/>
          <p:nvPr/>
        </p:nvSpPr>
        <p:spPr>
          <a:xfrm>
            <a:off x="42672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25" name="object 225"/>
          <p:cNvSpPr txBox="1"/>
          <p:nvPr/>
        </p:nvSpPr>
        <p:spPr>
          <a:xfrm>
            <a:off x="45720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26" name="object 226"/>
          <p:cNvSpPr txBox="1"/>
          <p:nvPr/>
        </p:nvSpPr>
        <p:spPr>
          <a:xfrm>
            <a:off x="48768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27" name="object 227"/>
          <p:cNvSpPr txBox="1"/>
          <p:nvPr/>
        </p:nvSpPr>
        <p:spPr>
          <a:xfrm>
            <a:off x="51816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28" name="object 228"/>
          <p:cNvSpPr txBox="1"/>
          <p:nvPr/>
        </p:nvSpPr>
        <p:spPr>
          <a:xfrm>
            <a:off x="54864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29" name="object 229"/>
          <p:cNvSpPr txBox="1"/>
          <p:nvPr/>
        </p:nvSpPr>
        <p:spPr>
          <a:xfrm>
            <a:off x="57912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30" name="object 230"/>
          <p:cNvSpPr txBox="1"/>
          <p:nvPr/>
        </p:nvSpPr>
        <p:spPr>
          <a:xfrm>
            <a:off x="60960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31" name="object 231"/>
          <p:cNvSpPr txBox="1"/>
          <p:nvPr/>
        </p:nvSpPr>
        <p:spPr>
          <a:xfrm>
            <a:off x="64008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32" name="object 232"/>
          <p:cNvSpPr txBox="1"/>
          <p:nvPr/>
        </p:nvSpPr>
        <p:spPr>
          <a:xfrm>
            <a:off x="67056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33" name="object 233"/>
          <p:cNvSpPr txBox="1"/>
          <p:nvPr/>
        </p:nvSpPr>
        <p:spPr>
          <a:xfrm>
            <a:off x="70104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34" name="object 234"/>
          <p:cNvSpPr txBox="1"/>
          <p:nvPr/>
        </p:nvSpPr>
        <p:spPr>
          <a:xfrm>
            <a:off x="73152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35" name="object 235"/>
          <p:cNvSpPr txBox="1"/>
          <p:nvPr/>
        </p:nvSpPr>
        <p:spPr>
          <a:xfrm>
            <a:off x="76200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36" name="object 236"/>
          <p:cNvSpPr txBox="1"/>
          <p:nvPr/>
        </p:nvSpPr>
        <p:spPr>
          <a:xfrm>
            <a:off x="79248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37" name="object 237"/>
          <p:cNvSpPr txBox="1"/>
          <p:nvPr/>
        </p:nvSpPr>
        <p:spPr>
          <a:xfrm>
            <a:off x="82296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38" name="object 238"/>
          <p:cNvSpPr txBox="1"/>
          <p:nvPr/>
        </p:nvSpPr>
        <p:spPr>
          <a:xfrm>
            <a:off x="85344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39" name="object 239"/>
          <p:cNvSpPr txBox="1"/>
          <p:nvPr/>
        </p:nvSpPr>
        <p:spPr>
          <a:xfrm>
            <a:off x="88392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40" name="object 240"/>
          <p:cNvSpPr txBox="1"/>
          <p:nvPr/>
        </p:nvSpPr>
        <p:spPr>
          <a:xfrm>
            <a:off x="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41" name="object 241"/>
          <p:cNvSpPr txBox="1"/>
          <p:nvPr/>
        </p:nvSpPr>
        <p:spPr>
          <a:xfrm>
            <a:off x="3048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42" name="object 242"/>
          <p:cNvSpPr txBox="1"/>
          <p:nvPr/>
        </p:nvSpPr>
        <p:spPr>
          <a:xfrm>
            <a:off x="6096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43" name="object 243"/>
          <p:cNvSpPr txBox="1"/>
          <p:nvPr/>
        </p:nvSpPr>
        <p:spPr>
          <a:xfrm>
            <a:off x="9144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44" name="object 244"/>
          <p:cNvSpPr txBox="1"/>
          <p:nvPr/>
        </p:nvSpPr>
        <p:spPr>
          <a:xfrm>
            <a:off x="12192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45" name="object 245"/>
          <p:cNvSpPr txBox="1"/>
          <p:nvPr/>
        </p:nvSpPr>
        <p:spPr>
          <a:xfrm>
            <a:off x="15240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46" name="object 246"/>
          <p:cNvSpPr txBox="1"/>
          <p:nvPr/>
        </p:nvSpPr>
        <p:spPr>
          <a:xfrm>
            <a:off x="18288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47" name="object 247"/>
          <p:cNvSpPr txBox="1"/>
          <p:nvPr/>
        </p:nvSpPr>
        <p:spPr>
          <a:xfrm>
            <a:off x="21336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48" name="object 248"/>
          <p:cNvSpPr txBox="1"/>
          <p:nvPr/>
        </p:nvSpPr>
        <p:spPr>
          <a:xfrm>
            <a:off x="24384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49" name="object 249"/>
          <p:cNvSpPr txBox="1"/>
          <p:nvPr/>
        </p:nvSpPr>
        <p:spPr>
          <a:xfrm>
            <a:off x="27432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50" name="object 250"/>
          <p:cNvSpPr txBox="1"/>
          <p:nvPr/>
        </p:nvSpPr>
        <p:spPr>
          <a:xfrm>
            <a:off x="30480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51" name="object 251"/>
          <p:cNvSpPr txBox="1"/>
          <p:nvPr/>
        </p:nvSpPr>
        <p:spPr>
          <a:xfrm>
            <a:off x="33528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52" name="object 252"/>
          <p:cNvSpPr txBox="1"/>
          <p:nvPr/>
        </p:nvSpPr>
        <p:spPr>
          <a:xfrm>
            <a:off x="36576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53" name="object 253"/>
          <p:cNvSpPr txBox="1"/>
          <p:nvPr/>
        </p:nvSpPr>
        <p:spPr>
          <a:xfrm>
            <a:off x="39624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54" name="object 254"/>
          <p:cNvSpPr txBox="1"/>
          <p:nvPr/>
        </p:nvSpPr>
        <p:spPr>
          <a:xfrm>
            <a:off x="42672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55" name="object 255"/>
          <p:cNvSpPr txBox="1"/>
          <p:nvPr/>
        </p:nvSpPr>
        <p:spPr>
          <a:xfrm>
            <a:off x="45720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56" name="object 256"/>
          <p:cNvSpPr txBox="1"/>
          <p:nvPr/>
        </p:nvSpPr>
        <p:spPr>
          <a:xfrm>
            <a:off x="48768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57" name="object 257"/>
          <p:cNvSpPr txBox="1"/>
          <p:nvPr/>
        </p:nvSpPr>
        <p:spPr>
          <a:xfrm>
            <a:off x="51816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58" name="object 258"/>
          <p:cNvSpPr txBox="1"/>
          <p:nvPr/>
        </p:nvSpPr>
        <p:spPr>
          <a:xfrm>
            <a:off x="54864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59" name="object 259"/>
          <p:cNvSpPr txBox="1"/>
          <p:nvPr/>
        </p:nvSpPr>
        <p:spPr>
          <a:xfrm>
            <a:off x="57912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60" name="object 260"/>
          <p:cNvSpPr txBox="1"/>
          <p:nvPr/>
        </p:nvSpPr>
        <p:spPr>
          <a:xfrm>
            <a:off x="60960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61" name="object 261"/>
          <p:cNvSpPr txBox="1"/>
          <p:nvPr/>
        </p:nvSpPr>
        <p:spPr>
          <a:xfrm>
            <a:off x="64008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62" name="object 262"/>
          <p:cNvSpPr txBox="1"/>
          <p:nvPr/>
        </p:nvSpPr>
        <p:spPr>
          <a:xfrm>
            <a:off x="67056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63" name="object 263"/>
          <p:cNvSpPr txBox="1"/>
          <p:nvPr/>
        </p:nvSpPr>
        <p:spPr>
          <a:xfrm>
            <a:off x="70104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64" name="object 264"/>
          <p:cNvSpPr txBox="1"/>
          <p:nvPr/>
        </p:nvSpPr>
        <p:spPr>
          <a:xfrm>
            <a:off x="73152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65" name="object 265"/>
          <p:cNvSpPr txBox="1"/>
          <p:nvPr/>
        </p:nvSpPr>
        <p:spPr>
          <a:xfrm>
            <a:off x="76200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66" name="object 266"/>
          <p:cNvSpPr txBox="1"/>
          <p:nvPr/>
        </p:nvSpPr>
        <p:spPr>
          <a:xfrm>
            <a:off x="79248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67" name="object 267"/>
          <p:cNvSpPr txBox="1"/>
          <p:nvPr/>
        </p:nvSpPr>
        <p:spPr>
          <a:xfrm>
            <a:off x="82296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68" name="object 268"/>
          <p:cNvSpPr txBox="1"/>
          <p:nvPr/>
        </p:nvSpPr>
        <p:spPr>
          <a:xfrm>
            <a:off x="85344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69" name="object 269"/>
          <p:cNvSpPr txBox="1"/>
          <p:nvPr/>
        </p:nvSpPr>
        <p:spPr>
          <a:xfrm>
            <a:off x="88392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70" name="object 270"/>
          <p:cNvSpPr txBox="1"/>
          <p:nvPr/>
        </p:nvSpPr>
        <p:spPr>
          <a:xfrm>
            <a:off x="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71" name="object 271"/>
          <p:cNvSpPr txBox="1"/>
          <p:nvPr/>
        </p:nvSpPr>
        <p:spPr>
          <a:xfrm>
            <a:off x="3048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72" name="object 272"/>
          <p:cNvSpPr txBox="1"/>
          <p:nvPr/>
        </p:nvSpPr>
        <p:spPr>
          <a:xfrm>
            <a:off x="6096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73" name="object 273"/>
          <p:cNvSpPr txBox="1"/>
          <p:nvPr/>
        </p:nvSpPr>
        <p:spPr>
          <a:xfrm>
            <a:off x="9144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74" name="object 274"/>
          <p:cNvSpPr txBox="1"/>
          <p:nvPr/>
        </p:nvSpPr>
        <p:spPr>
          <a:xfrm>
            <a:off x="12192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75" name="object 275"/>
          <p:cNvSpPr txBox="1"/>
          <p:nvPr/>
        </p:nvSpPr>
        <p:spPr>
          <a:xfrm>
            <a:off x="15240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76" name="object 276"/>
          <p:cNvSpPr txBox="1"/>
          <p:nvPr/>
        </p:nvSpPr>
        <p:spPr>
          <a:xfrm>
            <a:off x="18288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77" name="object 277"/>
          <p:cNvSpPr txBox="1"/>
          <p:nvPr/>
        </p:nvSpPr>
        <p:spPr>
          <a:xfrm>
            <a:off x="21336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78" name="object 278"/>
          <p:cNvSpPr txBox="1"/>
          <p:nvPr/>
        </p:nvSpPr>
        <p:spPr>
          <a:xfrm>
            <a:off x="24384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79" name="object 279"/>
          <p:cNvSpPr txBox="1"/>
          <p:nvPr/>
        </p:nvSpPr>
        <p:spPr>
          <a:xfrm>
            <a:off x="27432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80" name="object 280"/>
          <p:cNvSpPr txBox="1"/>
          <p:nvPr/>
        </p:nvSpPr>
        <p:spPr>
          <a:xfrm>
            <a:off x="30480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81" name="object 281"/>
          <p:cNvSpPr txBox="1"/>
          <p:nvPr/>
        </p:nvSpPr>
        <p:spPr>
          <a:xfrm>
            <a:off x="33528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82" name="object 282"/>
          <p:cNvSpPr txBox="1"/>
          <p:nvPr/>
        </p:nvSpPr>
        <p:spPr>
          <a:xfrm>
            <a:off x="36576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83" name="object 283"/>
          <p:cNvSpPr txBox="1"/>
          <p:nvPr/>
        </p:nvSpPr>
        <p:spPr>
          <a:xfrm>
            <a:off x="39624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84" name="object 284"/>
          <p:cNvSpPr txBox="1"/>
          <p:nvPr/>
        </p:nvSpPr>
        <p:spPr>
          <a:xfrm>
            <a:off x="42672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85" name="object 285"/>
          <p:cNvSpPr txBox="1"/>
          <p:nvPr/>
        </p:nvSpPr>
        <p:spPr>
          <a:xfrm>
            <a:off x="45720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86" name="object 286"/>
          <p:cNvSpPr txBox="1"/>
          <p:nvPr/>
        </p:nvSpPr>
        <p:spPr>
          <a:xfrm>
            <a:off x="48768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87" name="object 287"/>
          <p:cNvSpPr txBox="1"/>
          <p:nvPr/>
        </p:nvSpPr>
        <p:spPr>
          <a:xfrm>
            <a:off x="51816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88" name="object 288"/>
          <p:cNvSpPr txBox="1"/>
          <p:nvPr/>
        </p:nvSpPr>
        <p:spPr>
          <a:xfrm>
            <a:off x="54864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89" name="object 289"/>
          <p:cNvSpPr txBox="1"/>
          <p:nvPr/>
        </p:nvSpPr>
        <p:spPr>
          <a:xfrm>
            <a:off x="57912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90" name="object 290"/>
          <p:cNvSpPr txBox="1"/>
          <p:nvPr/>
        </p:nvSpPr>
        <p:spPr>
          <a:xfrm>
            <a:off x="60960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91" name="object 291"/>
          <p:cNvSpPr txBox="1"/>
          <p:nvPr/>
        </p:nvSpPr>
        <p:spPr>
          <a:xfrm>
            <a:off x="64008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92" name="object 292"/>
          <p:cNvSpPr txBox="1"/>
          <p:nvPr/>
        </p:nvSpPr>
        <p:spPr>
          <a:xfrm>
            <a:off x="67056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93" name="object 293"/>
          <p:cNvSpPr txBox="1"/>
          <p:nvPr/>
        </p:nvSpPr>
        <p:spPr>
          <a:xfrm>
            <a:off x="70104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94" name="object 294"/>
          <p:cNvSpPr txBox="1"/>
          <p:nvPr/>
        </p:nvSpPr>
        <p:spPr>
          <a:xfrm>
            <a:off x="73152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95" name="object 295"/>
          <p:cNvSpPr txBox="1"/>
          <p:nvPr/>
        </p:nvSpPr>
        <p:spPr>
          <a:xfrm>
            <a:off x="76200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96" name="object 296"/>
          <p:cNvSpPr txBox="1"/>
          <p:nvPr/>
        </p:nvSpPr>
        <p:spPr>
          <a:xfrm>
            <a:off x="79248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97" name="object 297"/>
          <p:cNvSpPr txBox="1"/>
          <p:nvPr/>
        </p:nvSpPr>
        <p:spPr>
          <a:xfrm>
            <a:off x="82296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98" name="object 298"/>
          <p:cNvSpPr txBox="1"/>
          <p:nvPr/>
        </p:nvSpPr>
        <p:spPr>
          <a:xfrm>
            <a:off x="85344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99" name="object 299"/>
          <p:cNvSpPr txBox="1"/>
          <p:nvPr/>
        </p:nvSpPr>
        <p:spPr>
          <a:xfrm>
            <a:off x="88392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00" name="object 300"/>
          <p:cNvSpPr txBox="1"/>
          <p:nvPr/>
        </p:nvSpPr>
        <p:spPr>
          <a:xfrm>
            <a:off x="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01" name="object 301"/>
          <p:cNvSpPr txBox="1"/>
          <p:nvPr/>
        </p:nvSpPr>
        <p:spPr>
          <a:xfrm>
            <a:off x="3048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02" name="object 302"/>
          <p:cNvSpPr txBox="1"/>
          <p:nvPr/>
        </p:nvSpPr>
        <p:spPr>
          <a:xfrm>
            <a:off x="6096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03" name="object 303"/>
          <p:cNvSpPr txBox="1"/>
          <p:nvPr/>
        </p:nvSpPr>
        <p:spPr>
          <a:xfrm>
            <a:off x="9144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04" name="object 304"/>
          <p:cNvSpPr txBox="1"/>
          <p:nvPr/>
        </p:nvSpPr>
        <p:spPr>
          <a:xfrm>
            <a:off x="12192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05" name="object 305"/>
          <p:cNvSpPr txBox="1"/>
          <p:nvPr/>
        </p:nvSpPr>
        <p:spPr>
          <a:xfrm>
            <a:off x="15240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06" name="object 306"/>
          <p:cNvSpPr txBox="1"/>
          <p:nvPr/>
        </p:nvSpPr>
        <p:spPr>
          <a:xfrm>
            <a:off x="18288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07" name="object 307"/>
          <p:cNvSpPr txBox="1"/>
          <p:nvPr/>
        </p:nvSpPr>
        <p:spPr>
          <a:xfrm>
            <a:off x="21336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08" name="object 308"/>
          <p:cNvSpPr txBox="1"/>
          <p:nvPr/>
        </p:nvSpPr>
        <p:spPr>
          <a:xfrm>
            <a:off x="24384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09" name="object 309"/>
          <p:cNvSpPr txBox="1"/>
          <p:nvPr/>
        </p:nvSpPr>
        <p:spPr>
          <a:xfrm>
            <a:off x="27432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10" name="object 310"/>
          <p:cNvSpPr txBox="1"/>
          <p:nvPr/>
        </p:nvSpPr>
        <p:spPr>
          <a:xfrm>
            <a:off x="30480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11" name="object 311"/>
          <p:cNvSpPr txBox="1"/>
          <p:nvPr/>
        </p:nvSpPr>
        <p:spPr>
          <a:xfrm>
            <a:off x="33528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12" name="object 312"/>
          <p:cNvSpPr txBox="1"/>
          <p:nvPr/>
        </p:nvSpPr>
        <p:spPr>
          <a:xfrm>
            <a:off x="36576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13" name="object 313"/>
          <p:cNvSpPr txBox="1"/>
          <p:nvPr/>
        </p:nvSpPr>
        <p:spPr>
          <a:xfrm>
            <a:off x="39624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14" name="object 314"/>
          <p:cNvSpPr txBox="1"/>
          <p:nvPr/>
        </p:nvSpPr>
        <p:spPr>
          <a:xfrm>
            <a:off x="42672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15" name="object 315"/>
          <p:cNvSpPr txBox="1"/>
          <p:nvPr/>
        </p:nvSpPr>
        <p:spPr>
          <a:xfrm>
            <a:off x="45720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16" name="object 316"/>
          <p:cNvSpPr txBox="1"/>
          <p:nvPr/>
        </p:nvSpPr>
        <p:spPr>
          <a:xfrm>
            <a:off x="48768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17" name="object 317"/>
          <p:cNvSpPr txBox="1"/>
          <p:nvPr/>
        </p:nvSpPr>
        <p:spPr>
          <a:xfrm>
            <a:off x="51816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18" name="object 318"/>
          <p:cNvSpPr txBox="1"/>
          <p:nvPr/>
        </p:nvSpPr>
        <p:spPr>
          <a:xfrm>
            <a:off x="54864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19" name="object 319"/>
          <p:cNvSpPr txBox="1"/>
          <p:nvPr/>
        </p:nvSpPr>
        <p:spPr>
          <a:xfrm>
            <a:off x="57912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20" name="object 320"/>
          <p:cNvSpPr txBox="1"/>
          <p:nvPr/>
        </p:nvSpPr>
        <p:spPr>
          <a:xfrm>
            <a:off x="6096000" y="2133600"/>
            <a:ext cx="385004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9398">
              <a:lnSpc>
                <a:spcPts val="1695"/>
              </a:lnSpc>
              <a:spcBef>
                <a:spcPts val="84"/>
              </a:spcBef>
            </a:pPr>
            <a:r>
              <a:rPr sz="4200" spc="0" baseline="5176" dirty="0" smtClean="0">
                <a:latin typeface="Arial"/>
                <a:cs typeface="Arial"/>
              </a:rPr>
              <a:t>nt</a:t>
            </a:r>
            <a:endParaRPr sz="2800">
              <a:latin typeface="Arial"/>
              <a:cs typeface="Arial"/>
            </a:endParaRPr>
          </a:p>
        </p:txBody>
      </p:sp>
      <p:sp>
        <p:nvSpPr>
          <p:cNvPr id="321" name="object 321"/>
          <p:cNvSpPr txBox="1"/>
          <p:nvPr/>
        </p:nvSpPr>
        <p:spPr>
          <a:xfrm>
            <a:off x="6400800" y="21336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01092">
              <a:lnSpc>
                <a:spcPts val="1695"/>
              </a:lnSpc>
              <a:spcBef>
                <a:spcPts val="84"/>
              </a:spcBef>
            </a:pPr>
            <a:r>
              <a:rPr sz="4200" spc="0" baseline="5176" dirty="0" smtClean="0">
                <a:latin typeface="Arial"/>
                <a:cs typeface="Arial"/>
              </a:rPr>
              <a:t>t</a:t>
            </a:r>
            <a:endParaRPr sz="2800">
              <a:latin typeface="Arial"/>
              <a:cs typeface="Arial"/>
            </a:endParaRPr>
          </a:p>
        </p:txBody>
      </p:sp>
      <p:sp>
        <p:nvSpPr>
          <p:cNvPr id="322" name="object 322"/>
          <p:cNvSpPr txBox="1"/>
          <p:nvPr/>
        </p:nvSpPr>
        <p:spPr>
          <a:xfrm>
            <a:off x="67056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23" name="object 323"/>
          <p:cNvSpPr txBox="1"/>
          <p:nvPr/>
        </p:nvSpPr>
        <p:spPr>
          <a:xfrm>
            <a:off x="70104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24" name="object 324"/>
          <p:cNvSpPr txBox="1"/>
          <p:nvPr/>
        </p:nvSpPr>
        <p:spPr>
          <a:xfrm>
            <a:off x="73152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25" name="object 325"/>
          <p:cNvSpPr txBox="1"/>
          <p:nvPr/>
        </p:nvSpPr>
        <p:spPr>
          <a:xfrm>
            <a:off x="7620000" y="2133600"/>
            <a:ext cx="465471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1695"/>
              </a:lnSpc>
              <a:spcBef>
                <a:spcPts val="84"/>
              </a:spcBef>
            </a:pPr>
            <a:r>
              <a:rPr sz="4200" spc="0" baseline="5176" dirty="0" smtClean="0">
                <a:latin typeface="Arial"/>
                <a:cs typeface="Arial"/>
              </a:rPr>
              <a:t>h t</a:t>
            </a:r>
            <a:endParaRPr sz="2800">
              <a:latin typeface="Arial"/>
              <a:cs typeface="Arial"/>
            </a:endParaRPr>
          </a:p>
        </p:txBody>
      </p:sp>
      <p:sp>
        <p:nvSpPr>
          <p:cNvPr id="326" name="object 326"/>
          <p:cNvSpPr txBox="1"/>
          <p:nvPr/>
        </p:nvSpPr>
        <p:spPr>
          <a:xfrm>
            <a:off x="7924800" y="2133600"/>
            <a:ext cx="358854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82346">
              <a:lnSpc>
                <a:spcPts val="1695"/>
              </a:lnSpc>
              <a:spcBef>
                <a:spcPts val="84"/>
              </a:spcBef>
            </a:pPr>
            <a:r>
              <a:rPr sz="4200" spc="0" baseline="5176" dirty="0" smtClean="0">
                <a:latin typeface="Arial"/>
                <a:cs typeface="Arial"/>
              </a:rPr>
              <a:t>h</a:t>
            </a:r>
            <a:endParaRPr sz="2800">
              <a:latin typeface="Arial"/>
              <a:cs typeface="Arial"/>
            </a:endParaRPr>
          </a:p>
        </p:txBody>
      </p:sp>
      <p:sp>
        <p:nvSpPr>
          <p:cNvPr id="327" name="object 327"/>
          <p:cNvSpPr txBox="1"/>
          <p:nvPr/>
        </p:nvSpPr>
        <p:spPr>
          <a:xfrm>
            <a:off x="82296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28" name="object 328"/>
          <p:cNvSpPr txBox="1"/>
          <p:nvPr/>
        </p:nvSpPr>
        <p:spPr>
          <a:xfrm>
            <a:off x="85344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29" name="object 329"/>
          <p:cNvSpPr txBox="1"/>
          <p:nvPr/>
        </p:nvSpPr>
        <p:spPr>
          <a:xfrm>
            <a:off x="88392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30" name="object 330"/>
          <p:cNvSpPr txBox="1"/>
          <p:nvPr/>
        </p:nvSpPr>
        <p:spPr>
          <a:xfrm>
            <a:off x="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31" name="object 331"/>
          <p:cNvSpPr txBox="1"/>
          <p:nvPr/>
        </p:nvSpPr>
        <p:spPr>
          <a:xfrm>
            <a:off x="3048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32" name="object 332"/>
          <p:cNvSpPr txBox="1"/>
          <p:nvPr/>
        </p:nvSpPr>
        <p:spPr>
          <a:xfrm>
            <a:off x="6096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33" name="object 333"/>
          <p:cNvSpPr txBox="1"/>
          <p:nvPr/>
        </p:nvSpPr>
        <p:spPr>
          <a:xfrm>
            <a:off x="9144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34" name="object 334"/>
          <p:cNvSpPr txBox="1"/>
          <p:nvPr/>
        </p:nvSpPr>
        <p:spPr>
          <a:xfrm>
            <a:off x="12192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35" name="object 335"/>
          <p:cNvSpPr txBox="1"/>
          <p:nvPr/>
        </p:nvSpPr>
        <p:spPr>
          <a:xfrm>
            <a:off x="15240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36" name="object 336"/>
          <p:cNvSpPr txBox="1"/>
          <p:nvPr/>
        </p:nvSpPr>
        <p:spPr>
          <a:xfrm>
            <a:off x="18288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37" name="object 337"/>
          <p:cNvSpPr txBox="1"/>
          <p:nvPr/>
        </p:nvSpPr>
        <p:spPr>
          <a:xfrm>
            <a:off x="21336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38" name="object 338"/>
          <p:cNvSpPr txBox="1"/>
          <p:nvPr/>
        </p:nvSpPr>
        <p:spPr>
          <a:xfrm>
            <a:off x="24384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39" name="object 339"/>
          <p:cNvSpPr txBox="1"/>
          <p:nvPr/>
        </p:nvSpPr>
        <p:spPr>
          <a:xfrm>
            <a:off x="27432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40" name="object 340"/>
          <p:cNvSpPr txBox="1"/>
          <p:nvPr/>
        </p:nvSpPr>
        <p:spPr>
          <a:xfrm>
            <a:off x="3048000" y="24384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8269">
              <a:lnSpc>
                <a:spcPts val="2400"/>
              </a:lnSpc>
              <a:spcBef>
                <a:spcPts val="120"/>
              </a:spcBef>
            </a:pPr>
            <a:r>
              <a:rPr sz="4200" spc="0" baseline="2070" dirty="0" smtClean="0">
                <a:latin typeface="Arial"/>
                <a:cs typeface="Arial"/>
              </a:rPr>
              <a:t>t</a:t>
            </a:r>
            <a:endParaRPr sz="2800">
              <a:latin typeface="Arial"/>
              <a:cs typeface="Arial"/>
            </a:endParaRPr>
          </a:p>
        </p:txBody>
      </p:sp>
      <p:sp>
        <p:nvSpPr>
          <p:cNvPr id="341" name="object 341"/>
          <p:cNvSpPr txBox="1"/>
          <p:nvPr/>
        </p:nvSpPr>
        <p:spPr>
          <a:xfrm>
            <a:off x="33528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42" name="object 342"/>
          <p:cNvSpPr txBox="1"/>
          <p:nvPr/>
        </p:nvSpPr>
        <p:spPr>
          <a:xfrm>
            <a:off x="36576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43" name="object 343"/>
          <p:cNvSpPr txBox="1"/>
          <p:nvPr/>
        </p:nvSpPr>
        <p:spPr>
          <a:xfrm>
            <a:off x="39624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44" name="object 344"/>
          <p:cNvSpPr txBox="1"/>
          <p:nvPr/>
        </p:nvSpPr>
        <p:spPr>
          <a:xfrm>
            <a:off x="42672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45" name="object 345"/>
          <p:cNvSpPr txBox="1"/>
          <p:nvPr/>
        </p:nvSpPr>
        <p:spPr>
          <a:xfrm>
            <a:off x="45720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46" name="object 346"/>
          <p:cNvSpPr txBox="1"/>
          <p:nvPr/>
        </p:nvSpPr>
        <p:spPr>
          <a:xfrm>
            <a:off x="48768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47" name="object 347"/>
          <p:cNvSpPr txBox="1"/>
          <p:nvPr/>
        </p:nvSpPr>
        <p:spPr>
          <a:xfrm>
            <a:off x="51816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48" name="object 348"/>
          <p:cNvSpPr txBox="1"/>
          <p:nvPr/>
        </p:nvSpPr>
        <p:spPr>
          <a:xfrm>
            <a:off x="5486400" y="2438400"/>
            <a:ext cx="361349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806">
              <a:lnSpc>
                <a:spcPts val="2400"/>
              </a:lnSpc>
              <a:spcBef>
                <a:spcPts val="120"/>
              </a:spcBef>
            </a:pPr>
            <a:r>
              <a:rPr sz="4200" spc="0" baseline="2070" dirty="0" smtClean="0">
                <a:latin typeface="Arial"/>
                <a:cs typeface="Arial"/>
              </a:rPr>
              <a:t>w</a:t>
            </a:r>
            <a:endParaRPr sz="2800">
              <a:latin typeface="Arial"/>
              <a:cs typeface="Arial"/>
            </a:endParaRPr>
          </a:p>
        </p:txBody>
      </p:sp>
      <p:sp>
        <p:nvSpPr>
          <p:cNvPr id="349" name="object 349"/>
          <p:cNvSpPr txBox="1"/>
          <p:nvPr/>
        </p:nvSpPr>
        <p:spPr>
          <a:xfrm>
            <a:off x="57912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50" name="object 350"/>
          <p:cNvSpPr txBox="1"/>
          <p:nvPr/>
        </p:nvSpPr>
        <p:spPr>
          <a:xfrm>
            <a:off x="60960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51" name="object 351"/>
          <p:cNvSpPr txBox="1"/>
          <p:nvPr/>
        </p:nvSpPr>
        <p:spPr>
          <a:xfrm>
            <a:off x="64008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52" name="object 352"/>
          <p:cNvSpPr txBox="1"/>
          <p:nvPr/>
        </p:nvSpPr>
        <p:spPr>
          <a:xfrm>
            <a:off x="6705600" y="2438400"/>
            <a:ext cx="390186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2400"/>
              </a:lnSpc>
              <a:spcBef>
                <a:spcPts val="120"/>
              </a:spcBef>
            </a:pPr>
            <a:r>
              <a:rPr sz="4200" spc="9" baseline="2070" dirty="0" smtClean="0">
                <a:latin typeface="Arial"/>
                <a:cs typeface="Arial"/>
              </a:rPr>
              <a:t>i</a:t>
            </a:r>
            <a:r>
              <a:rPr sz="4200" spc="0" baseline="2070" dirty="0" smtClean="0">
                <a:latin typeface="Arial"/>
                <a:cs typeface="Arial"/>
              </a:rPr>
              <a:t>nt</a:t>
            </a:r>
            <a:endParaRPr sz="2800">
              <a:latin typeface="Arial"/>
              <a:cs typeface="Arial"/>
            </a:endParaRPr>
          </a:p>
        </p:txBody>
      </p:sp>
      <p:sp>
        <p:nvSpPr>
          <p:cNvPr id="353" name="object 353"/>
          <p:cNvSpPr txBox="1"/>
          <p:nvPr/>
        </p:nvSpPr>
        <p:spPr>
          <a:xfrm>
            <a:off x="7010400" y="24384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7061">
              <a:lnSpc>
                <a:spcPts val="2400"/>
              </a:lnSpc>
              <a:spcBef>
                <a:spcPts val="120"/>
              </a:spcBef>
            </a:pPr>
            <a:r>
              <a:rPr sz="4200" spc="0" baseline="2070" dirty="0" smtClean="0">
                <a:latin typeface="Arial"/>
                <a:cs typeface="Arial"/>
              </a:rPr>
              <a:t>e</a:t>
            </a:r>
            <a:endParaRPr sz="2800">
              <a:latin typeface="Arial"/>
              <a:cs typeface="Arial"/>
            </a:endParaRPr>
          </a:p>
        </p:txBody>
      </p:sp>
      <p:sp>
        <p:nvSpPr>
          <p:cNvPr id="354" name="object 354"/>
          <p:cNvSpPr txBox="1"/>
          <p:nvPr/>
        </p:nvSpPr>
        <p:spPr>
          <a:xfrm>
            <a:off x="73152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55" name="object 355"/>
          <p:cNvSpPr txBox="1"/>
          <p:nvPr/>
        </p:nvSpPr>
        <p:spPr>
          <a:xfrm>
            <a:off x="7620000" y="24384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2400"/>
              </a:lnSpc>
              <a:spcBef>
                <a:spcPts val="120"/>
              </a:spcBef>
            </a:pPr>
            <a:r>
              <a:rPr sz="4200" spc="0" baseline="2070" dirty="0" smtClean="0">
                <a:latin typeface="Arial"/>
                <a:cs typeface="Arial"/>
              </a:rPr>
              <a:t>s</a:t>
            </a:r>
            <a:endParaRPr sz="2800">
              <a:latin typeface="Arial"/>
              <a:cs typeface="Arial"/>
            </a:endParaRPr>
          </a:p>
        </p:txBody>
      </p:sp>
      <p:sp>
        <p:nvSpPr>
          <p:cNvPr id="356" name="object 356"/>
          <p:cNvSpPr txBox="1"/>
          <p:nvPr/>
        </p:nvSpPr>
        <p:spPr>
          <a:xfrm>
            <a:off x="79248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57" name="object 357"/>
          <p:cNvSpPr txBox="1"/>
          <p:nvPr/>
        </p:nvSpPr>
        <p:spPr>
          <a:xfrm>
            <a:off x="82296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58" name="object 358"/>
          <p:cNvSpPr txBox="1"/>
          <p:nvPr/>
        </p:nvSpPr>
        <p:spPr>
          <a:xfrm>
            <a:off x="85344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59" name="object 359"/>
          <p:cNvSpPr txBox="1"/>
          <p:nvPr/>
        </p:nvSpPr>
        <p:spPr>
          <a:xfrm>
            <a:off x="88392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60" name="object 360"/>
          <p:cNvSpPr txBox="1"/>
          <p:nvPr/>
        </p:nvSpPr>
        <p:spPr>
          <a:xfrm>
            <a:off x="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61" name="object 361"/>
          <p:cNvSpPr txBox="1"/>
          <p:nvPr/>
        </p:nvSpPr>
        <p:spPr>
          <a:xfrm>
            <a:off x="3048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62" name="object 362"/>
          <p:cNvSpPr txBox="1"/>
          <p:nvPr/>
        </p:nvSpPr>
        <p:spPr>
          <a:xfrm>
            <a:off x="6096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63" name="object 363"/>
          <p:cNvSpPr txBox="1"/>
          <p:nvPr/>
        </p:nvSpPr>
        <p:spPr>
          <a:xfrm>
            <a:off x="9144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64" name="object 364"/>
          <p:cNvSpPr txBox="1"/>
          <p:nvPr/>
        </p:nvSpPr>
        <p:spPr>
          <a:xfrm>
            <a:off x="12192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65" name="object 365"/>
          <p:cNvSpPr txBox="1"/>
          <p:nvPr/>
        </p:nvSpPr>
        <p:spPr>
          <a:xfrm>
            <a:off x="15240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66" name="object 366"/>
          <p:cNvSpPr txBox="1"/>
          <p:nvPr/>
        </p:nvSpPr>
        <p:spPr>
          <a:xfrm>
            <a:off x="18288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67" name="object 367"/>
          <p:cNvSpPr txBox="1"/>
          <p:nvPr/>
        </p:nvSpPr>
        <p:spPr>
          <a:xfrm>
            <a:off x="21336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68" name="object 368"/>
          <p:cNvSpPr txBox="1"/>
          <p:nvPr/>
        </p:nvSpPr>
        <p:spPr>
          <a:xfrm>
            <a:off x="24384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69" name="object 369"/>
          <p:cNvSpPr txBox="1"/>
          <p:nvPr/>
        </p:nvSpPr>
        <p:spPr>
          <a:xfrm>
            <a:off x="27432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70" name="object 370"/>
          <p:cNvSpPr txBox="1"/>
          <p:nvPr/>
        </p:nvSpPr>
        <p:spPr>
          <a:xfrm>
            <a:off x="30480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71" name="object 371"/>
          <p:cNvSpPr txBox="1"/>
          <p:nvPr/>
        </p:nvSpPr>
        <p:spPr>
          <a:xfrm>
            <a:off x="33528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72" name="object 372"/>
          <p:cNvSpPr txBox="1"/>
          <p:nvPr/>
        </p:nvSpPr>
        <p:spPr>
          <a:xfrm>
            <a:off x="3657600" y="27432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954">
              <a:lnSpc>
                <a:spcPts val="2400"/>
              </a:lnSpc>
              <a:spcBef>
                <a:spcPts val="120"/>
              </a:spcBef>
            </a:pPr>
            <a:r>
              <a:rPr sz="4200" spc="0" baseline="-12423" dirty="0" smtClean="0">
                <a:latin typeface="Arial"/>
                <a:cs typeface="Arial"/>
              </a:rPr>
              <a:t>a</a:t>
            </a:r>
            <a:endParaRPr sz="2800">
              <a:latin typeface="Arial"/>
              <a:cs typeface="Arial"/>
            </a:endParaRPr>
          </a:p>
        </p:txBody>
      </p:sp>
      <p:sp>
        <p:nvSpPr>
          <p:cNvPr id="373" name="object 373"/>
          <p:cNvSpPr txBox="1"/>
          <p:nvPr/>
        </p:nvSpPr>
        <p:spPr>
          <a:xfrm>
            <a:off x="39624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74" name="object 374"/>
          <p:cNvSpPr txBox="1"/>
          <p:nvPr/>
        </p:nvSpPr>
        <p:spPr>
          <a:xfrm>
            <a:off x="42672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75" name="object 375"/>
          <p:cNvSpPr txBox="1"/>
          <p:nvPr/>
        </p:nvSpPr>
        <p:spPr>
          <a:xfrm>
            <a:off x="45720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76" name="object 376"/>
          <p:cNvSpPr txBox="1"/>
          <p:nvPr/>
        </p:nvSpPr>
        <p:spPr>
          <a:xfrm>
            <a:off x="48768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77" name="object 377"/>
          <p:cNvSpPr txBox="1"/>
          <p:nvPr/>
        </p:nvSpPr>
        <p:spPr>
          <a:xfrm>
            <a:off x="51816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78" name="object 378"/>
          <p:cNvSpPr txBox="1"/>
          <p:nvPr/>
        </p:nvSpPr>
        <p:spPr>
          <a:xfrm>
            <a:off x="54864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79" name="object 379"/>
          <p:cNvSpPr txBox="1"/>
          <p:nvPr/>
        </p:nvSpPr>
        <p:spPr>
          <a:xfrm>
            <a:off x="57912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80" name="object 380"/>
          <p:cNvSpPr txBox="1"/>
          <p:nvPr/>
        </p:nvSpPr>
        <p:spPr>
          <a:xfrm>
            <a:off x="60960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81" name="object 381"/>
          <p:cNvSpPr txBox="1"/>
          <p:nvPr/>
        </p:nvSpPr>
        <p:spPr>
          <a:xfrm>
            <a:off x="64008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82" name="object 382"/>
          <p:cNvSpPr txBox="1"/>
          <p:nvPr/>
        </p:nvSpPr>
        <p:spPr>
          <a:xfrm>
            <a:off x="67056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83" name="object 383"/>
          <p:cNvSpPr txBox="1"/>
          <p:nvPr/>
        </p:nvSpPr>
        <p:spPr>
          <a:xfrm>
            <a:off x="70104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84" name="object 384"/>
          <p:cNvSpPr txBox="1"/>
          <p:nvPr/>
        </p:nvSpPr>
        <p:spPr>
          <a:xfrm>
            <a:off x="73152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85" name="object 385"/>
          <p:cNvSpPr txBox="1"/>
          <p:nvPr/>
        </p:nvSpPr>
        <p:spPr>
          <a:xfrm>
            <a:off x="76200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86" name="object 386"/>
          <p:cNvSpPr txBox="1"/>
          <p:nvPr/>
        </p:nvSpPr>
        <p:spPr>
          <a:xfrm>
            <a:off x="79248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87" name="object 387"/>
          <p:cNvSpPr txBox="1"/>
          <p:nvPr/>
        </p:nvSpPr>
        <p:spPr>
          <a:xfrm>
            <a:off x="82296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88" name="object 388"/>
          <p:cNvSpPr txBox="1"/>
          <p:nvPr/>
        </p:nvSpPr>
        <p:spPr>
          <a:xfrm>
            <a:off x="85344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89" name="object 389"/>
          <p:cNvSpPr txBox="1"/>
          <p:nvPr/>
        </p:nvSpPr>
        <p:spPr>
          <a:xfrm>
            <a:off x="88392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90" name="object 390"/>
          <p:cNvSpPr txBox="1"/>
          <p:nvPr/>
        </p:nvSpPr>
        <p:spPr>
          <a:xfrm>
            <a:off x="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91" name="object 391"/>
          <p:cNvSpPr txBox="1"/>
          <p:nvPr/>
        </p:nvSpPr>
        <p:spPr>
          <a:xfrm>
            <a:off x="3048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92" name="object 392"/>
          <p:cNvSpPr txBox="1"/>
          <p:nvPr/>
        </p:nvSpPr>
        <p:spPr>
          <a:xfrm>
            <a:off x="6096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93" name="object 393"/>
          <p:cNvSpPr txBox="1"/>
          <p:nvPr/>
        </p:nvSpPr>
        <p:spPr>
          <a:xfrm>
            <a:off x="9144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94" name="object 394"/>
          <p:cNvSpPr txBox="1"/>
          <p:nvPr/>
        </p:nvSpPr>
        <p:spPr>
          <a:xfrm>
            <a:off x="12192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95" name="object 395"/>
          <p:cNvSpPr txBox="1"/>
          <p:nvPr/>
        </p:nvSpPr>
        <p:spPr>
          <a:xfrm>
            <a:off x="15240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96" name="object 396"/>
          <p:cNvSpPr txBox="1"/>
          <p:nvPr/>
        </p:nvSpPr>
        <p:spPr>
          <a:xfrm>
            <a:off x="18288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97" name="object 397"/>
          <p:cNvSpPr txBox="1"/>
          <p:nvPr/>
        </p:nvSpPr>
        <p:spPr>
          <a:xfrm>
            <a:off x="21336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98" name="object 398"/>
          <p:cNvSpPr txBox="1"/>
          <p:nvPr/>
        </p:nvSpPr>
        <p:spPr>
          <a:xfrm>
            <a:off x="24384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99" name="object 399"/>
          <p:cNvSpPr txBox="1"/>
          <p:nvPr/>
        </p:nvSpPr>
        <p:spPr>
          <a:xfrm>
            <a:off x="27432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00" name="object 400"/>
          <p:cNvSpPr txBox="1"/>
          <p:nvPr/>
        </p:nvSpPr>
        <p:spPr>
          <a:xfrm>
            <a:off x="30480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01" name="object 401"/>
          <p:cNvSpPr txBox="1"/>
          <p:nvPr/>
        </p:nvSpPr>
        <p:spPr>
          <a:xfrm>
            <a:off x="33528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02" name="object 402"/>
          <p:cNvSpPr txBox="1"/>
          <p:nvPr/>
        </p:nvSpPr>
        <p:spPr>
          <a:xfrm>
            <a:off x="36576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03" name="object 403"/>
          <p:cNvSpPr txBox="1"/>
          <p:nvPr/>
        </p:nvSpPr>
        <p:spPr>
          <a:xfrm>
            <a:off x="39624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04" name="object 404"/>
          <p:cNvSpPr txBox="1"/>
          <p:nvPr/>
        </p:nvSpPr>
        <p:spPr>
          <a:xfrm>
            <a:off x="42672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05" name="object 405"/>
          <p:cNvSpPr txBox="1"/>
          <p:nvPr/>
        </p:nvSpPr>
        <p:spPr>
          <a:xfrm>
            <a:off x="45720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06" name="object 406"/>
          <p:cNvSpPr txBox="1"/>
          <p:nvPr/>
        </p:nvSpPr>
        <p:spPr>
          <a:xfrm>
            <a:off x="48768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07" name="object 407"/>
          <p:cNvSpPr txBox="1"/>
          <p:nvPr/>
        </p:nvSpPr>
        <p:spPr>
          <a:xfrm>
            <a:off x="51816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08" name="object 408"/>
          <p:cNvSpPr txBox="1"/>
          <p:nvPr/>
        </p:nvSpPr>
        <p:spPr>
          <a:xfrm>
            <a:off x="54864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09" name="object 409"/>
          <p:cNvSpPr txBox="1"/>
          <p:nvPr/>
        </p:nvSpPr>
        <p:spPr>
          <a:xfrm>
            <a:off x="57912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10" name="object 410"/>
          <p:cNvSpPr txBox="1"/>
          <p:nvPr/>
        </p:nvSpPr>
        <p:spPr>
          <a:xfrm>
            <a:off x="60960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11" name="object 411"/>
          <p:cNvSpPr txBox="1"/>
          <p:nvPr/>
        </p:nvSpPr>
        <p:spPr>
          <a:xfrm>
            <a:off x="64008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12" name="object 412"/>
          <p:cNvSpPr txBox="1"/>
          <p:nvPr/>
        </p:nvSpPr>
        <p:spPr>
          <a:xfrm>
            <a:off x="67056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13" name="object 413"/>
          <p:cNvSpPr txBox="1"/>
          <p:nvPr/>
        </p:nvSpPr>
        <p:spPr>
          <a:xfrm>
            <a:off x="70104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14" name="object 414"/>
          <p:cNvSpPr txBox="1"/>
          <p:nvPr/>
        </p:nvSpPr>
        <p:spPr>
          <a:xfrm>
            <a:off x="73152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15" name="object 415"/>
          <p:cNvSpPr txBox="1"/>
          <p:nvPr/>
        </p:nvSpPr>
        <p:spPr>
          <a:xfrm>
            <a:off x="76200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16" name="object 416"/>
          <p:cNvSpPr txBox="1"/>
          <p:nvPr/>
        </p:nvSpPr>
        <p:spPr>
          <a:xfrm>
            <a:off x="79248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17" name="object 417"/>
          <p:cNvSpPr txBox="1"/>
          <p:nvPr/>
        </p:nvSpPr>
        <p:spPr>
          <a:xfrm>
            <a:off x="82296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18" name="object 418"/>
          <p:cNvSpPr txBox="1"/>
          <p:nvPr/>
        </p:nvSpPr>
        <p:spPr>
          <a:xfrm>
            <a:off x="85344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19" name="object 419"/>
          <p:cNvSpPr txBox="1"/>
          <p:nvPr/>
        </p:nvSpPr>
        <p:spPr>
          <a:xfrm>
            <a:off x="88392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20" name="object 420"/>
          <p:cNvSpPr txBox="1"/>
          <p:nvPr/>
        </p:nvSpPr>
        <p:spPr>
          <a:xfrm>
            <a:off x="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21" name="object 421"/>
          <p:cNvSpPr txBox="1"/>
          <p:nvPr/>
        </p:nvSpPr>
        <p:spPr>
          <a:xfrm>
            <a:off x="3048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22" name="object 422"/>
          <p:cNvSpPr txBox="1"/>
          <p:nvPr/>
        </p:nvSpPr>
        <p:spPr>
          <a:xfrm>
            <a:off x="6096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23" name="object 423"/>
          <p:cNvSpPr txBox="1"/>
          <p:nvPr/>
        </p:nvSpPr>
        <p:spPr>
          <a:xfrm>
            <a:off x="9144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24" name="object 424"/>
          <p:cNvSpPr txBox="1"/>
          <p:nvPr/>
        </p:nvSpPr>
        <p:spPr>
          <a:xfrm>
            <a:off x="12192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25" name="object 425"/>
          <p:cNvSpPr txBox="1"/>
          <p:nvPr/>
        </p:nvSpPr>
        <p:spPr>
          <a:xfrm>
            <a:off x="15240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26" name="object 426"/>
          <p:cNvSpPr txBox="1"/>
          <p:nvPr/>
        </p:nvSpPr>
        <p:spPr>
          <a:xfrm>
            <a:off x="18288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27" name="object 427"/>
          <p:cNvSpPr txBox="1"/>
          <p:nvPr/>
        </p:nvSpPr>
        <p:spPr>
          <a:xfrm>
            <a:off x="21336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28" name="object 428"/>
          <p:cNvSpPr txBox="1"/>
          <p:nvPr/>
        </p:nvSpPr>
        <p:spPr>
          <a:xfrm>
            <a:off x="24384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29" name="object 429"/>
          <p:cNvSpPr txBox="1"/>
          <p:nvPr/>
        </p:nvSpPr>
        <p:spPr>
          <a:xfrm>
            <a:off x="27432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30" name="object 430"/>
          <p:cNvSpPr txBox="1"/>
          <p:nvPr/>
        </p:nvSpPr>
        <p:spPr>
          <a:xfrm>
            <a:off x="30480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31" name="object 431"/>
          <p:cNvSpPr txBox="1"/>
          <p:nvPr/>
        </p:nvSpPr>
        <p:spPr>
          <a:xfrm>
            <a:off x="33528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32" name="object 432"/>
          <p:cNvSpPr txBox="1"/>
          <p:nvPr/>
        </p:nvSpPr>
        <p:spPr>
          <a:xfrm>
            <a:off x="36576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33" name="object 433"/>
          <p:cNvSpPr txBox="1"/>
          <p:nvPr/>
        </p:nvSpPr>
        <p:spPr>
          <a:xfrm>
            <a:off x="39624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34" name="object 434"/>
          <p:cNvSpPr txBox="1"/>
          <p:nvPr/>
        </p:nvSpPr>
        <p:spPr>
          <a:xfrm>
            <a:off x="42672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35" name="object 435"/>
          <p:cNvSpPr txBox="1"/>
          <p:nvPr/>
        </p:nvSpPr>
        <p:spPr>
          <a:xfrm>
            <a:off x="45720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36" name="object 436"/>
          <p:cNvSpPr txBox="1"/>
          <p:nvPr/>
        </p:nvSpPr>
        <p:spPr>
          <a:xfrm>
            <a:off x="4876800" y="3352800"/>
            <a:ext cx="3554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78892">
              <a:lnSpc>
                <a:spcPts val="2155"/>
              </a:lnSpc>
              <a:spcBef>
                <a:spcPts val="107"/>
              </a:spcBef>
            </a:pPr>
            <a:r>
              <a:rPr sz="4200" spc="0" baseline="3105" dirty="0" smtClean="0">
                <a:latin typeface="Arial"/>
                <a:cs typeface="Arial"/>
              </a:rPr>
              <a:t>–</a:t>
            </a:r>
            <a:endParaRPr sz="2800">
              <a:latin typeface="Arial"/>
              <a:cs typeface="Arial"/>
            </a:endParaRPr>
          </a:p>
        </p:txBody>
      </p:sp>
      <p:sp>
        <p:nvSpPr>
          <p:cNvPr id="437" name="object 437"/>
          <p:cNvSpPr txBox="1"/>
          <p:nvPr/>
        </p:nvSpPr>
        <p:spPr>
          <a:xfrm>
            <a:off x="5181600" y="33528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71374">
              <a:lnSpc>
                <a:spcPts val="2155"/>
              </a:lnSpc>
              <a:spcBef>
                <a:spcPts val="107"/>
              </a:spcBef>
            </a:pPr>
            <a:r>
              <a:rPr sz="4200" spc="0" baseline="3105" dirty="0" smtClean="0">
                <a:latin typeface="Arial"/>
                <a:cs typeface="Arial"/>
              </a:rPr>
              <a:t>t</a:t>
            </a:r>
            <a:endParaRPr sz="2800">
              <a:latin typeface="Arial"/>
              <a:cs typeface="Arial"/>
            </a:endParaRPr>
          </a:p>
        </p:txBody>
      </p:sp>
      <p:sp>
        <p:nvSpPr>
          <p:cNvPr id="438" name="object 438"/>
          <p:cNvSpPr txBox="1"/>
          <p:nvPr/>
        </p:nvSpPr>
        <p:spPr>
          <a:xfrm>
            <a:off x="54864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39" name="object 439"/>
          <p:cNvSpPr txBox="1"/>
          <p:nvPr/>
        </p:nvSpPr>
        <p:spPr>
          <a:xfrm>
            <a:off x="5791200" y="33528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56337">
              <a:lnSpc>
                <a:spcPts val="2155"/>
              </a:lnSpc>
              <a:spcBef>
                <a:spcPts val="107"/>
              </a:spcBef>
            </a:pPr>
            <a:r>
              <a:rPr sz="4200" spc="0" baseline="3105" dirty="0" smtClean="0">
                <a:latin typeface="Arial"/>
                <a:cs typeface="Arial"/>
              </a:rPr>
              <a:t>c</a:t>
            </a:r>
            <a:endParaRPr sz="2800">
              <a:latin typeface="Arial"/>
              <a:cs typeface="Arial"/>
            </a:endParaRPr>
          </a:p>
        </p:txBody>
      </p:sp>
      <p:sp>
        <p:nvSpPr>
          <p:cNvPr id="440" name="object 440"/>
          <p:cNvSpPr txBox="1"/>
          <p:nvPr/>
        </p:nvSpPr>
        <p:spPr>
          <a:xfrm>
            <a:off x="60960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41" name="object 441"/>
          <p:cNvSpPr txBox="1"/>
          <p:nvPr/>
        </p:nvSpPr>
        <p:spPr>
          <a:xfrm>
            <a:off x="64008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42" name="object 442"/>
          <p:cNvSpPr txBox="1"/>
          <p:nvPr/>
        </p:nvSpPr>
        <p:spPr>
          <a:xfrm>
            <a:off x="67056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43" name="object 443"/>
          <p:cNvSpPr txBox="1"/>
          <p:nvPr/>
        </p:nvSpPr>
        <p:spPr>
          <a:xfrm>
            <a:off x="70104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44" name="object 444"/>
          <p:cNvSpPr txBox="1"/>
          <p:nvPr/>
        </p:nvSpPr>
        <p:spPr>
          <a:xfrm>
            <a:off x="73152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45" name="object 445"/>
          <p:cNvSpPr txBox="1"/>
          <p:nvPr/>
        </p:nvSpPr>
        <p:spPr>
          <a:xfrm>
            <a:off x="76200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46" name="object 446"/>
          <p:cNvSpPr txBox="1"/>
          <p:nvPr/>
        </p:nvSpPr>
        <p:spPr>
          <a:xfrm>
            <a:off x="79248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47" name="object 447"/>
          <p:cNvSpPr txBox="1"/>
          <p:nvPr/>
        </p:nvSpPr>
        <p:spPr>
          <a:xfrm>
            <a:off x="8229600" y="33528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2155"/>
              </a:lnSpc>
              <a:spcBef>
                <a:spcPts val="107"/>
              </a:spcBef>
            </a:pPr>
            <a:r>
              <a:rPr sz="4200" spc="-9" baseline="3105" dirty="0" smtClean="0">
                <a:latin typeface="Arial"/>
                <a:cs typeface="Arial"/>
              </a:rPr>
              <a:t>t</a:t>
            </a:r>
            <a:r>
              <a:rPr sz="4200" spc="0" baseline="3105" dirty="0" smtClean="0">
                <a:latin typeface="Arial"/>
                <a:cs typeface="Arial"/>
              </a:rPr>
              <a:t>h</a:t>
            </a:r>
            <a:endParaRPr sz="2800">
              <a:latin typeface="Arial"/>
              <a:cs typeface="Arial"/>
            </a:endParaRPr>
          </a:p>
        </p:txBody>
      </p:sp>
      <p:sp>
        <p:nvSpPr>
          <p:cNvPr id="448" name="object 448"/>
          <p:cNvSpPr txBox="1"/>
          <p:nvPr/>
        </p:nvSpPr>
        <p:spPr>
          <a:xfrm>
            <a:off x="85344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49" name="object 449"/>
          <p:cNvSpPr txBox="1"/>
          <p:nvPr/>
        </p:nvSpPr>
        <p:spPr>
          <a:xfrm>
            <a:off x="88392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50" name="object 450"/>
          <p:cNvSpPr txBox="1"/>
          <p:nvPr/>
        </p:nvSpPr>
        <p:spPr>
          <a:xfrm>
            <a:off x="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51" name="object 451"/>
          <p:cNvSpPr txBox="1"/>
          <p:nvPr/>
        </p:nvSpPr>
        <p:spPr>
          <a:xfrm>
            <a:off x="3048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52" name="object 452"/>
          <p:cNvSpPr txBox="1"/>
          <p:nvPr/>
        </p:nvSpPr>
        <p:spPr>
          <a:xfrm>
            <a:off x="6096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53" name="object 453"/>
          <p:cNvSpPr txBox="1"/>
          <p:nvPr/>
        </p:nvSpPr>
        <p:spPr>
          <a:xfrm>
            <a:off x="9144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54" name="object 454"/>
          <p:cNvSpPr txBox="1"/>
          <p:nvPr/>
        </p:nvSpPr>
        <p:spPr>
          <a:xfrm>
            <a:off x="12192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55" name="object 455"/>
          <p:cNvSpPr txBox="1"/>
          <p:nvPr/>
        </p:nvSpPr>
        <p:spPr>
          <a:xfrm>
            <a:off x="15240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56" name="object 456"/>
          <p:cNvSpPr txBox="1"/>
          <p:nvPr/>
        </p:nvSpPr>
        <p:spPr>
          <a:xfrm>
            <a:off x="18288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57" name="object 457"/>
          <p:cNvSpPr txBox="1"/>
          <p:nvPr/>
        </p:nvSpPr>
        <p:spPr>
          <a:xfrm>
            <a:off x="21336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58" name="object 458"/>
          <p:cNvSpPr txBox="1"/>
          <p:nvPr/>
        </p:nvSpPr>
        <p:spPr>
          <a:xfrm>
            <a:off x="24384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59" name="object 459"/>
          <p:cNvSpPr txBox="1"/>
          <p:nvPr/>
        </p:nvSpPr>
        <p:spPr>
          <a:xfrm>
            <a:off x="27432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60" name="object 460"/>
          <p:cNvSpPr txBox="1"/>
          <p:nvPr/>
        </p:nvSpPr>
        <p:spPr>
          <a:xfrm>
            <a:off x="30480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61" name="object 461"/>
          <p:cNvSpPr txBox="1"/>
          <p:nvPr/>
        </p:nvSpPr>
        <p:spPr>
          <a:xfrm>
            <a:off x="33528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62" name="object 462"/>
          <p:cNvSpPr txBox="1"/>
          <p:nvPr/>
        </p:nvSpPr>
        <p:spPr>
          <a:xfrm>
            <a:off x="36576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63" name="object 463"/>
          <p:cNvSpPr txBox="1"/>
          <p:nvPr/>
        </p:nvSpPr>
        <p:spPr>
          <a:xfrm>
            <a:off x="39624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64" name="object 464"/>
          <p:cNvSpPr txBox="1"/>
          <p:nvPr/>
        </p:nvSpPr>
        <p:spPr>
          <a:xfrm>
            <a:off x="42672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65" name="object 465"/>
          <p:cNvSpPr txBox="1"/>
          <p:nvPr/>
        </p:nvSpPr>
        <p:spPr>
          <a:xfrm>
            <a:off x="4572000" y="36576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9245">
              <a:lnSpc>
                <a:spcPts val="2400"/>
              </a:lnSpc>
              <a:spcBef>
                <a:spcPts val="120"/>
              </a:spcBef>
            </a:pPr>
            <a:r>
              <a:rPr sz="4200" spc="0" baseline="-7246" dirty="0" smtClean="0">
                <a:latin typeface="Arial"/>
                <a:cs typeface="Arial"/>
              </a:rPr>
              <a:t>e</a:t>
            </a:r>
            <a:endParaRPr sz="2800">
              <a:latin typeface="Arial"/>
              <a:cs typeface="Arial"/>
            </a:endParaRPr>
          </a:p>
        </p:txBody>
      </p:sp>
      <p:sp>
        <p:nvSpPr>
          <p:cNvPr id="466" name="object 466"/>
          <p:cNvSpPr txBox="1"/>
          <p:nvPr/>
        </p:nvSpPr>
        <p:spPr>
          <a:xfrm>
            <a:off x="48768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67" name="object 467"/>
          <p:cNvSpPr txBox="1"/>
          <p:nvPr/>
        </p:nvSpPr>
        <p:spPr>
          <a:xfrm>
            <a:off x="51816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68" name="object 468"/>
          <p:cNvSpPr txBox="1"/>
          <p:nvPr/>
        </p:nvSpPr>
        <p:spPr>
          <a:xfrm>
            <a:off x="54864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69" name="object 469"/>
          <p:cNvSpPr txBox="1"/>
          <p:nvPr/>
        </p:nvSpPr>
        <p:spPr>
          <a:xfrm>
            <a:off x="57912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70" name="object 470"/>
          <p:cNvSpPr txBox="1"/>
          <p:nvPr/>
        </p:nvSpPr>
        <p:spPr>
          <a:xfrm>
            <a:off x="60960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71" name="object 471"/>
          <p:cNvSpPr txBox="1"/>
          <p:nvPr/>
        </p:nvSpPr>
        <p:spPr>
          <a:xfrm>
            <a:off x="64008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72" name="object 472"/>
          <p:cNvSpPr txBox="1"/>
          <p:nvPr/>
        </p:nvSpPr>
        <p:spPr>
          <a:xfrm>
            <a:off x="6705600" y="36576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2400"/>
              </a:lnSpc>
              <a:spcBef>
                <a:spcPts val="120"/>
              </a:spcBef>
            </a:pPr>
            <a:r>
              <a:rPr sz="4200" spc="0" baseline="-7246" dirty="0" smtClean="0">
                <a:latin typeface="Arial"/>
                <a:cs typeface="Arial"/>
              </a:rPr>
              <a:t>s</a:t>
            </a:r>
            <a:endParaRPr sz="2800">
              <a:latin typeface="Arial"/>
              <a:cs typeface="Arial"/>
            </a:endParaRPr>
          </a:p>
        </p:txBody>
      </p:sp>
      <p:sp>
        <p:nvSpPr>
          <p:cNvPr id="473" name="object 473"/>
          <p:cNvSpPr txBox="1"/>
          <p:nvPr/>
        </p:nvSpPr>
        <p:spPr>
          <a:xfrm>
            <a:off x="70104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74" name="object 474"/>
          <p:cNvSpPr txBox="1"/>
          <p:nvPr/>
        </p:nvSpPr>
        <p:spPr>
          <a:xfrm>
            <a:off x="73152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75" name="object 475"/>
          <p:cNvSpPr txBox="1"/>
          <p:nvPr/>
        </p:nvSpPr>
        <p:spPr>
          <a:xfrm>
            <a:off x="7620000" y="36576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49276">
              <a:lnSpc>
                <a:spcPts val="2400"/>
              </a:lnSpc>
              <a:spcBef>
                <a:spcPts val="120"/>
              </a:spcBef>
            </a:pPr>
            <a:r>
              <a:rPr sz="4200" spc="9" baseline="-7246" dirty="0" smtClean="0">
                <a:latin typeface="Arial"/>
                <a:cs typeface="Arial"/>
              </a:rPr>
              <a:t>i</a:t>
            </a:r>
            <a:r>
              <a:rPr sz="4200" spc="0" baseline="-7246" dirty="0" smtClean="0">
                <a:latin typeface="Arial"/>
                <a:cs typeface="Arial"/>
              </a:rPr>
              <a:t>t</a:t>
            </a:r>
            <a:endParaRPr sz="2800">
              <a:latin typeface="Arial"/>
              <a:cs typeface="Arial"/>
            </a:endParaRPr>
          </a:p>
        </p:txBody>
      </p:sp>
      <p:sp>
        <p:nvSpPr>
          <p:cNvPr id="476" name="object 476"/>
          <p:cNvSpPr txBox="1"/>
          <p:nvPr/>
        </p:nvSpPr>
        <p:spPr>
          <a:xfrm>
            <a:off x="7924800" y="3657600"/>
            <a:ext cx="358038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911">
              <a:lnSpc>
                <a:spcPts val="2400"/>
              </a:lnSpc>
              <a:spcBef>
                <a:spcPts val="120"/>
              </a:spcBef>
            </a:pPr>
            <a:r>
              <a:rPr sz="4200" spc="-4" baseline="-7246" dirty="0" smtClean="0">
                <a:latin typeface="Arial"/>
                <a:cs typeface="Arial"/>
              </a:rPr>
              <a:t>i</a:t>
            </a:r>
            <a:r>
              <a:rPr sz="4200" spc="0" baseline="-7246" dirty="0" smtClean="0">
                <a:latin typeface="Arial"/>
                <a:cs typeface="Arial"/>
              </a:rPr>
              <a:t>s</a:t>
            </a:r>
            <a:endParaRPr sz="2800">
              <a:latin typeface="Arial"/>
              <a:cs typeface="Arial"/>
            </a:endParaRPr>
          </a:p>
        </p:txBody>
      </p:sp>
      <p:sp>
        <p:nvSpPr>
          <p:cNvPr id="477" name="object 477"/>
          <p:cNvSpPr txBox="1"/>
          <p:nvPr/>
        </p:nvSpPr>
        <p:spPr>
          <a:xfrm>
            <a:off x="82296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78" name="object 478"/>
          <p:cNvSpPr txBox="1"/>
          <p:nvPr/>
        </p:nvSpPr>
        <p:spPr>
          <a:xfrm>
            <a:off x="85344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79" name="object 479"/>
          <p:cNvSpPr txBox="1"/>
          <p:nvPr/>
        </p:nvSpPr>
        <p:spPr>
          <a:xfrm>
            <a:off x="88392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80" name="object 480"/>
          <p:cNvSpPr txBox="1"/>
          <p:nvPr/>
        </p:nvSpPr>
        <p:spPr>
          <a:xfrm>
            <a:off x="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81" name="object 481"/>
          <p:cNvSpPr txBox="1"/>
          <p:nvPr/>
        </p:nvSpPr>
        <p:spPr>
          <a:xfrm>
            <a:off x="3048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82" name="object 482"/>
          <p:cNvSpPr txBox="1"/>
          <p:nvPr/>
        </p:nvSpPr>
        <p:spPr>
          <a:xfrm>
            <a:off x="6096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83" name="object 483"/>
          <p:cNvSpPr txBox="1"/>
          <p:nvPr/>
        </p:nvSpPr>
        <p:spPr>
          <a:xfrm>
            <a:off x="9144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84" name="object 484"/>
          <p:cNvSpPr txBox="1"/>
          <p:nvPr/>
        </p:nvSpPr>
        <p:spPr>
          <a:xfrm>
            <a:off x="12192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85" name="object 485"/>
          <p:cNvSpPr txBox="1"/>
          <p:nvPr/>
        </p:nvSpPr>
        <p:spPr>
          <a:xfrm>
            <a:off x="15240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86" name="object 486"/>
          <p:cNvSpPr txBox="1"/>
          <p:nvPr/>
        </p:nvSpPr>
        <p:spPr>
          <a:xfrm>
            <a:off x="18288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87" name="object 487"/>
          <p:cNvSpPr txBox="1"/>
          <p:nvPr/>
        </p:nvSpPr>
        <p:spPr>
          <a:xfrm>
            <a:off x="21336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88" name="object 488"/>
          <p:cNvSpPr txBox="1"/>
          <p:nvPr/>
        </p:nvSpPr>
        <p:spPr>
          <a:xfrm>
            <a:off x="24384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89" name="object 489"/>
          <p:cNvSpPr txBox="1"/>
          <p:nvPr/>
        </p:nvSpPr>
        <p:spPr>
          <a:xfrm>
            <a:off x="27432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90" name="object 490"/>
          <p:cNvSpPr txBox="1"/>
          <p:nvPr/>
        </p:nvSpPr>
        <p:spPr>
          <a:xfrm>
            <a:off x="3048000" y="3962400"/>
            <a:ext cx="38481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8269">
              <a:lnSpc>
                <a:spcPts val="2025"/>
              </a:lnSpc>
              <a:spcBef>
                <a:spcPts val="471"/>
              </a:spcBef>
            </a:pPr>
            <a:r>
              <a:rPr sz="4200" spc="0" baseline="-20705" dirty="0" smtClean="0">
                <a:latin typeface="Arial"/>
                <a:cs typeface="Arial"/>
              </a:rPr>
              <a:t>s</a:t>
            </a:r>
            <a:endParaRPr sz="2800">
              <a:latin typeface="Arial"/>
              <a:cs typeface="Arial"/>
            </a:endParaRPr>
          </a:p>
        </p:txBody>
      </p:sp>
      <p:sp>
        <p:nvSpPr>
          <p:cNvPr id="491" name="object 491"/>
          <p:cNvSpPr txBox="1"/>
          <p:nvPr/>
        </p:nvSpPr>
        <p:spPr>
          <a:xfrm>
            <a:off x="3352800" y="39624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">
              <a:lnSpc>
                <a:spcPts val="2025"/>
              </a:lnSpc>
              <a:spcBef>
                <a:spcPts val="471"/>
              </a:spcBef>
            </a:pPr>
            <a:r>
              <a:rPr sz="4200" spc="0" baseline="-20705" dirty="0" smtClean="0">
                <a:latin typeface="Arial"/>
                <a:cs typeface="Arial"/>
              </a:rPr>
              <a:t>u</a:t>
            </a:r>
            <a:endParaRPr sz="2800">
              <a:latin typeface="Arial"/>
              <a:cs typeface="Arial"/>
            </a:endParaRPr>
          </a:p>
        </p:txBody>
      </p:sp>
      <p:sp>
        <p:nvSpPr>
          <p:cNvPr id="492" name="object 492"/>
          <p:cNvSpPr txBox="1"/>
          <p:nvPr/>
        </p:nvSpPr>
        <p:spPr>
          <a:xfrm>
            <a:off x="36576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93" name="object 493"/>
          <p:cNvSpPr txBox="1"/>
          <p:nvPr/>
        </p:nvSpPr>
        <p:spPr>
          <a:xfrm>
            <a:off x="3962400" y="39624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2025"/>
              </a:lnSpc>
              <a:spcBef>
                <a:spcPts val="471"/>
              </a:spcBef>
            </a:pPr>
            <a:r>
              <a:rPr sz="4200" spc="0" baseline="-20705" dirty="0" smtClean="0">
                <a:latin typeface="Arial"/>
                <a:cs typeface="Arial"/>
              </a:rPr>
              <a:t>o</a:t>
            </a:r>
            <a:endParaRPr sz="2800">
              <a:latin typeface="Arial"/>
              <a:cs typeface="Arial"/>
            </a:endParaRPr>
          </a:p>
        </p:txBody>
      </p:sp>
      <p:sp>
        <p:nvSpPr>
          <p:cNvPr id="494" name="object 494"/>
          <p:cNvSpPr txBox="1"/>
          <p:nvPr/>
        </p:nvSpPr>
        <p:spPr>
          <a:xfrm>
            <a:off x="42672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95" name="object 495"/>
          <p:cNvSpPr txBox="1"/>
          <p:nvPr/>
        </p:nvSpPr>
        <p:spPr>
          <a:xfrm>
            <a:off x="45720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96" name="object 496"/>
          <p:cNvSpPr txBox="1"/>
          <p:nvPr/>
        </p:nvSpPr>
        <p:spPr>
          <a:xfrm>
            <a:off x="48768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97" name="object 497"/>
          <p:cNvSpPr txBox="1"/>
          <p:nvPr/>
        </p:nvSpPr>
        <p:spPr>
          <a:xfrm>
            <a:off x="51816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98" name="object 498"/>
          <p:cNvSpPr txBox="1"/>
          <p:nvPr/>
        </p:nvSpPr>
        <p:spPr>
          <a:xfrm>
            <a:off x="54864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99" name="object 499"/>
          <p:cNvSpPr txBox="1"/>
          <p:nvPr/>
        </p:nvSpPr>
        <p:spPr>
          <a:xfrm>
            <a:off x="57912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00" name="object 500"/>
          <p:cNvSpPr txBox="1"/>
          <p:nvPr/>
        </p:nvSpPr>
        <p:spPr>
          <a:xfrm>
            <a:off x="6096000" y="3962400"/>
            <a:ext cx="387149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2025"/>
              </a:lnSpc>
              <a:spcBef>
                <a:spcPts val="471"/>
              </a:spcBef>
            </a:pPr>
            <a:r>
              <a:rPr sz="4200" spc="0" baseline="-20705" dirty="0" smtClean="0">
                <a:latin typeface="Arial"/>
                <a:cs typeface="Arial"/>
              </a:rPr>
              <a:t>ur</a:t>
            </a:r>
            <a:endParaRPr sz="2800">
              <a:latin typeface="Arial"/>
              <a:cs typeface="Arial"/>
            </a:endParaRPr>
          </a:p>
        </p:txBody>
      </p:sp>
      <p:sp>
        <p:nvSpPr>
          <p:cNvPr id="501" name="object 501"/>
          <p:cNvSpPr txBox="1"/>
          <p:nvPr/>
        </p:nvSpPr>
        <p:spPr>
          <a:xfrm>
            <a:off x="6400800" y="39624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3251">
              <a:lnSpc>
                <a:spcPts val="2025"/>
              </a:lnSpc>
              <a:spcBef>
                <a:spcPts val="471"/>
              </a:spcBef>
            </a:pPr>
            <a:r>
              <a:rPr sz="4200" spc="0" baseline="-20705" dirty="0" smtClean="0">
                <a:latin typeface="Arial"/>
                <a:cs typeface="Arial"/>
              </a:rPr>
              <a:t>e</a:t>
            </a:r>
            <a:endParaRPr sz="2800">
              <a:latin typeface="Arial"/>
              <a:cs typeface="Arial"/>
            </a:endParaRPr>
          </a:p>
        </p:txBody>
      </p:sp>
      <p:sp>
        <p:nvSpPr>
          <p:cNvPr id="502" name="object 502"/>
          <p:cNvSpPr txBox="1"/>
          <p:nvPr/>
        </p:nvSpPr>
        <p:spPr>
          <a:xfrm>
            <a:off x="67056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03" name="object 503"/>
          <p:cNvSpPr txBox="1"/>
          <p:nvPr/>
        </p:nvSpPr>
        <p:spPr>
          <a:xfrm>
            <a:off x="70104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04" name="object 504"/>
          <p:cNvSpPr txBox="1"/>
          <p:nvPr/>
        </p:nvSpPr>
        <p:spPr>
          <a:xfrm>
            <a:off x="73152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05" name="object 505"/>
          <p:cNvSpPr txBox="1"/>
          <p:nvPr/>
        </p:nvSpPr>
        <p:spPr>
          <a:xfrm>
            <a:off x="76200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06" name="object 506"/>
          <p:cNvSpPr txBox="1"/>
          <p:nvPr/>
        </p:nvSpPr>
        <p:spPr>
          <a:xfrm>
            <a:off x="79248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07" name="object 507"/>
          <p:cNvSpPr txBox="1"/>
          <p:nvPr/>
        </p:nvSpPr>
        <p:spPr>
          <a:xfrm>
            <a:off x="82296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08" name="object 508"/>
          <p:cNvSpPr txBox="1"/>
          <p:nvPr/>
        </p:nvSpPr>
        <p:spPr>
          <a:xfrm>
            <a:off x="85344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09" name="object 509"/>
          <p:cNvSpPr txBox="1"/>
          <p:nvPr/>
        </p:nvSpPr>
        <p:spPr>
          <a:xfrm>
            <a:off x="88392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10" name="object 510"/>
          <p:cNvSpPr txBox="1"/>
          <p:nvPr/>
        </p:nvSpPr>
        <p:spPr>
          <a:xfrm>
            <a:off x="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11" name="object 511"/>
          <p:cNvSpPr txBox="1"/>
          <p:nvPr/>
        </p:nvSpPr>
        <p:spPr>
          <a:xfrm>
            <a:off x="3048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12" name="object 512"/>
          <p:cNvSpPr txBox="1"/>
          <p:nvPr/>
        </p:nvSpPr>
        <p:spPr>
          <a:xfrm>
            <a:off x="6096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13" name="object 513"/>
          <p:cNvSpPr txBox="1"/>
          <p:nvPr/>
        </p:nvSpPr>
        <p:spPr>
          <a:xfrm>
            <a:off x="9144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14" name="object 514"/>
          <p:cNvSpPr txBox="1"/>
          <p:nvPr/>
        </p:nvSpPr>
        <p:spPr>
          <a:xfrm>
            <a:off x="12192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15" name="object 515"/>
          <p:cNvSpPr txBox="1"/>
          <p:nvPr/>
        </p:nvSpPr>
        <p:spPr>
          <a:xfrm>
            <a:off x="15240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16" name="object 516"/>
          <p:cNvSpPr txBox="1"/>
          <p:nvPr/>
        </p:nvSpPr>
        <p:spPr>
          <a:xfrm>
            <a:off x="18288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17" name="object 517"/>
          <p:cNvSpPr txBox="1"/>
          <p:nvPr/>
        </p:nvSpPr>
        <p:spPr>
          <a:xfrm>
            <a:off x="21336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18" name="object 518"/>
          <p:cNvSpPr txBox="1"/>
          <p:nvPr/>
        </p:nvSpPr>
        <p:spPr>
          <a:xfrm>
            <a:off x="24384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19" name="object 519"/>
          <p:cNvSpPr txBox="1"/>
          <p:nvPr/>
        </p:nvSpPr>
        <p:spPr>
          <a:xfrm>
            <a:off x="27432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20" name="object 520"/>
          <p:cNvSpPr txBox="1"/>
          <p:nvPr/>
        </p:nvSpPr>
        <p:spPr>
          <a:xfrm>
            <a:off x="30480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21" name="object 521"/>
          <p:cNvSpPr txBox="1"/>
          <p:nvPr/>
        </p:nvSpPr>
        <p:spPr>
          <a:xfrm>
            <a:off x="33528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22" name="object 522"/>
          <p:cNvSpPr txBox="1"/>
          <p:nvPr/>
        </p:nvSpPr>
        <p:spPr>
          <a:xfrm>
            <a:off x="36576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23" name="object 523"/>
          <p:cNvSpPr txBox="1"/>
          <p:nvPr/>
        </p:nvSpPr>
        <p:spPr>
          <a:xfrm>
            <a:off x="39624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24" name="object 524"/>
          <p:cNvSpPr txBox="1"/>
          <p:nvPr/>
        </p:nvSpPr>
        <p:spPr>
          <a:xfrm>
            <a:off x="42672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25" name="object 525"/>
          <p:cNvSpPr txBox="1"/>
          <p:nvPr/>
        </p:nvSpPr>
        <p:spPr>
          <a:xfrm>
            <a:off x="45720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26" name="object 526"/>
          <p:cNvSpPr txBox="1"/>
          <p:nvPr/>
        </p:nvSpPr>
        <p:spPr>
          <a:xfrm>
            <a:off x="48768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27" name="object 527"/>
          <p:cNvSpPr txBox="1"/>
          <p:nvPr/>
        </p:nvSpPr>
        <p:spPr>
          <a:xfrm>
            <a:off x="51816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28" name="object 528"/>
          <p:cNvSpPr txBox="1"/>
          <p:nvPr/>
        </p:nvSpPr>
        <p:spPr>
          <a:xfrm>
            <a:off x="54864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29" name="object 529"/>
          <p:cNvSpPr txBox="1"/>
          <p:nvPr/>
        </p:nvSpPr>
        <p:spPr>
          <a:xfrm>
            <a:off x="57912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30" name="object 530"/>
          <p:cNvSpPr txBox="1"/>
          <p:nvPr/>
        </p:nvSpPr>
        <p:spPr>
          <a:xfrm>
            <a:off x="60960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31" name="object 531"/>
          <p:cNvSpPr txBox="1"/>
          <p:nvPr/>
        </p:nvSpPr>
        <p:spPr>
          <a:xfrm>
            <a:off x="64008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32" name="object 532"/>
          <p:cNvSpPr txBox="1"/>
          <p:nvPr/>
        </p:nvSpPr>
        <p:spPr>
          <a:xfrm>
            <a:off x="67056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33" name="object 533"/>
          <p:cNvSpPr txBox="1"/>
          <p:nvPr/>
        </p:nvSpPr>
        <p:spPr>
          <a:xfrm>
            <a:off x="70104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34" name="object 534"/>
          <p:cNvSpPr txBox="1"/>
          <p:nvPr/>
        </p:nvSpPr>
        <p:spPr>
          <a:xfrm>
            <a:off x="73152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35" name="object 535"/>
          <p:cNvSpPr txBox="1"/>
          <p:nvPr/>
        </p:nvSpPr>
        <p:spPr>
          <a:xfrm>
            <a:off x="76200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36" name="object 536"/>
          <p:cNvSpPr txBox="1"/>
          <p:nvPr/>
        </p:nvSpPr>
        <p:spPr>
          <a:xfrm>
            <a:off x="79248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37" name="object 537"/>
          <p:cNvSpPr txBox="1"/>
          <p:nvPr/>
        </p:nvSpPr>
        <p:spPr>
          <a:xfrm>
            <a:off x="82296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38" name="object 538"/>
          <p:cNvSpPr txBox="1"/>
          <p:nvPr/>
        </p:nvSpPr>
        <p:spPr>
          <a:xfrm>
            <a:off x="85344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39" name="object 539"/>
          <p:cNvSpPr txBox="1"/>
          <p:nvPr/>
        </p:nvSpPr>
        <p:spPr>
          <a:xfrm>
            <a:off x="88392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40" name="object 540"/>
          <p:cNvSpPr txBox="1"/>
          <p:nvPr/>
        </p:nvSpPr>
        <p:spPr>
          <a:xfrm>
            <a:off x="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41" name="object 541"/>
          <p:cNvSpPr txBox="1"/>
          <p:nvPr/>
        </p:nvSpPr>
        <p:spPr>
          <a:xfrm>
            <a:off x="3048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42" name="object 542"/>
          <p:cNvSpPr txBox="1"/>
          <p:nvPr/>
        </p:nvSpPr>
        <p:spPr>
          <a:xfrm>
            <a:off x="6096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43" name="object 543"/>
          <p:cNvSpPr txBox="1"/>
          <p:nvPr/>
        </p:nvSpPr>
        <p:spPr>
          <a:xfrm>
            <a:off x="9144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44" name="object 544"/>
          <p:cNvSpPr txBox="1"/>
          <p:nvPr/>
        </p:nvSpPr>
        <p:spPr>
          <a:xfrm>
            <a:off x="12192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45" name="object 545"/>
          <p:cNvSpPr txBox="1"/>
          <p:nvPr/>
        </p:nvSpPr>
        <p:spPr>
          <a:xfrm>
            <a:off x="15240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46" name="object 546"/>
          <p:cNvSpPr txBox="1"/>
          <p:nvPr/>
        </p:nvSpPr>
        <p:spPr>
          <a:xfrm>
            <a:off x="18288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47" name="object 547"/>
          <p:cNvSpPr txBox="1"/>
          <p:nvPr/>
        </p:nvSpPr>
        <p:spPr>
          <a:xfrm>
            <a:off x="21336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48" name="object 548"/>
          <p:cNvSpPr txBox="1"/>
          <p:nvPr/>
        </p:nvSpPr>
        <p:spPr>
          <a:xfrm>
            <a:off x="24384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49" name="object 549"/>
          <p:cNvSpPr txBox="1"/>
          <p:nvPr/>
        </p:nvSpPr>
        <p:spPr>
          <a:xfrm>
            <a:off x="27432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50" name="object 550"/>
          <p:cNvSpPr txBox="1"/>
          <p:nvPr/>
        </p:nvSpPr>
        <p:spPr>
          <a:xfrm>
            <a:off x="30480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51" name="object 551"/>
          <p:cNvSpPr txBox="1"/>
          <p:nvPr/>
        </p:nvSpPr>
        <p:spPr>
          <a:xfrm>
            <a:off x="33528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52" name="object 552"/>
          <p:cNvSpPr txBox="1"/>
          <p:nvPr/>
        </p:nvSpPr>
        <p:spPr>
          <a:xfrm>
            <a:off x="36576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53" name="object 553"/>
          <p:cNvSpPr txBox="1"/>
          <p:nvPr/>
        </p:nvSpPr>
        <p:spPr>
          <a:xfrm>
            <a:off x="39624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54" name="object 554"/>
          <p:cNvSpPr txBox="1"/>
          <p:nvPr/>
        </p:nvSpPr>
        <p:spPr>
          <a:xfrm>
            <a:off x="42672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55" name="object 555"/>
          <p:cNvSpPr txBox="1"/>
          <p:nvPr/>
        </p:nvSpPr>
        <p:spPr>
          <a:xfrm>
            <a:off x="45720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56" name="object 556"/>
          <p:cNvSpPr txBox="1"/>
          <p:nvPr/>
        </p:nvSpPr>
        <p:spPr>
          <a:xfrm>
            <a:off x="48768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57" name="object 557"/>
          <p:cNvSpPr txBox="1"/>
          <p:nvPr/>
        </p:nvSpPr>
        <p:spPr>
          <a:xfrm>
            <a:off x="51816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58" name="object 558"/>
          <p:cNvSpPr txBox="1"/>
          <p:nvPr/>
        </p:nvSpPr>
        <p:spPr>
          <a:xfrm>
            <a:off x="54864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59" name="object 559"/>
          <p:cNvSpPr txBox="1"/>
          <p:nvPr/>
        </p:nvSpPr>
        <p:spPr>
          <a:xfrm>
            <a:off x="57912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60" name="object 560"/>
          <p:cNvSpPr txBox="1"/>
          <p:nvPr/>
        </p:nvSpPr>
        <p:spPr>
          <a:xfrm>
            <a:off x="60960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61" name="object 561"/>
          <p:cNvSpPr txBox="1"/>
          <p:nvPr/>
        </p:nvSpPr>
        <p:spPr>
          <a:xfrm>
            <a:off x="64008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62" name="object 562"/>
          <p:cNvSpPr txBox="1"/>
          <p:nvPr/>
        </p:nvSpPr>
        <p:spPr>
          <a:xfrm>
            <a:off x="6705600" y="4572000"/>
            <a:ext cx="568404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2400"/>
              </a:lnSpc>
              <a:spcBef>
                <a:spcPts val="120"/>
              </a:spcBef>
            </a:pPr>
            <a:r>
              <a:rPr sz="4200" spc="0" baseline="-2070" dirty="0" smtClean="0">
                <a:latin typeface="Arial"/>
                <a:cs typeface="Arial"/>
              </a:rPr>
              <a:t>n b</a:t>
            </a:r>
            <a:endParaRPr sz="2800">
              <a:latin typeface="Arial"/>
              <a:cs typeface="Arial"/>
            </a:endParaRPr>
          </a:p>
        </p:txBody>
      </p:sp>
      <p:sp>
        <p:nvSpPr>
          <p:cNvPr id="563" name="object 563"/>
          <p:cNvSpPr txBox="1"/>
          <p:nvPr/>
        </p:nvSpPr>
        <p:spPr>
          <a:xfrm>
            <a:off x="70104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64" name="object 564"/>
          <p:cNvSpPr txBox="1"/>
          <p:nvPr/>
        </p:nvSpPr>
        <p:spPr>
          <a:xfrm>
            <a:off x="73152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65" name="object 565"/>
          <p:cNvSpPr txBox="1"/>
          <p:nvPr/>
        </p:nvSpPr>
        <p:spPr>
          <a:xfrm>
            <a:off x="76200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66" name="object 566"/>
          <p:cNvSpPr txBox="1"/>
          <p:nvPr/>
        </p:nvSpPr>
        <p:spPr>
          <a:xfrm>
            <a:off x="79248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67" name="object 567"/>
          <p:cNvSpPr txBox="1"/>
          <p:nvPr/>
        </p:nvSpPr>
        <p:spPr>
          <a:xfrm>
            <a:off x="82296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68" name="object 568"/>
          <p:cNvSpPr txBox="1"/>
          <p:nvPr/>
        </p:nvSpPr>
        <p:spPr>
          <a:xfrm>
            <a:off x="85344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69" name="object 569"/>
          <p:cNvSpPr txBox="1"/>
          <p:nvPr/>
        </p:nvSpPr>
        <p:spPr>
          <a:xfrm>
            <a:off x="88392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70" name="object 570"/>
          <p:cNvSpPr txBox="1"/>
          <p:nvPr/>
        </p:nvSpPr>
        <p:spPr>
          <a:xfrm>
            <a:off x="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71" name="object 571"/>
          <p:cNvSpPr txBox="1"/>
          <p:nvPr/>
        </p:nvSpPr>
        <p:spPr>
          <a:xfrm>
            <a:off x="3048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72" name="object 572"/>
          <p:cNvSpPr txBox="1"/>
          <p:nvPr/>
        </p:nvSpPr>
        <p:spPr>
          <a:xfrm>
            <a:off x="6096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73" name="object 573"/>
          <p:cNvSpPr txBox="1"/>
          <p:nvPr/>
        </p:nvSpPr>
        <p:spPr>
          <a:xfrm>
            <a:off x="9144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74" name="object 574"/>
          <p:cNvSpPr txBox="1"/>
          <p:nvPr/>
        </p:nvSpPr>
        <p:spPr>
          <a:xfrm>
            <a:off x="12192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75" name="object 575"/>
          <p:cNvSpPr txBox="1"/>
          <p:nvPr/>
        </p:nvSpPr>
        <p:spPr>
          <a:xfrm>
            <a:off x="15240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76" name="object 576"/>
          <p:cNvSpPr txBox="1"/>
          <p:nvPr/>
        </p:nvSpPr>
        <p:spPr>
          <a:xfrm>
            <a:off x="18288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77" name="object 577"/>
          <p:cNvSpPr txBox="1"/>
          <p:nvPr/>
        </p:nvSpPr>
        <p:spPr>
          <a:xfrm>
            <a:off x="21336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78" name="object 578"/>
          <p:cNvSpPr txBox="1"/>
          <p:nvPr/>
        </p:nvSpPr>
        <p:spPr>
          <a:xfrm>
            <a:off x="24384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79" name="object 579"/>
          <p:cNvSpPr txBox="1"/>
          <p:nvPr/>
        </p:nvSpPr>
        <p:spPr>
          <a:xfrm>
            <a:off x="27432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80" name="object 580"/>
          <p:cNvSpPr txBox="1"/>
          <p:nvPr/>
        </p:nvSpPr>
        <p:spPr>
          <a:xfrm>
            <a:off x="30480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81" name="object 581"/>
          <p:cNvSpPr txBox="1"/>
          <p:nvPr/>
        </p:nvSpPr>
        <p:spPr>
          <a:xfrm>
            <a:off x="33528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82" name="object 582"/>
          <p:cNvSpPr txBox="1"/>
          <p:nvPr/>
        </p:nvSpPr>
        <p:spPr>
          <a:xfrm>
            <a:off x="36576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83" name="object 583"/>
          <p:cNvSpPr txBox="1"/>
          <p:nvPr/>
        </p:nvSpPr>
        <p:spPr>
          <a:xfrm>
            <a:off x="3962400" y="4876800"/>
            <a:ext cx="340267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2285"/>
              </a:lnSpc>
              <a:spcBef>
                <a:spcPts val="224"/>
              </a:spcBef>
            </a:pPr>
            <a:r>
              <a:rPr sz="4200" spc="0" baseline="-16564" dirty="0" smtClean="0">
                <a:latin typeface="Arial"/>
                <a:cs typeface="Arial"/>
              </a:rPr>
              <a:t>ni</a:t>
            </a:r>
            <a:endParaRPr sz="2800">
              <a:latin typeface="Arial"/>
              <a:cs typeface="Arial"/>
            </a:endParaRPr>
          </a:p>
        </p:txBody>
      </p:sp>
      <p:sp>
        <p:nvSpPr>
          <p:cNvPr id="584" name="object 584"/>
          <p:cNvSpPr txBox="1"/>
          <p:nvPr/>
        </p:nvSpPr>
        <p:spPr>
          <a:xfrm>
            <a:off x="42672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85" name="object 585"/>
          <p:cNvSpPr txBox="1"/>
          <p:nvPr/>
        </p:nvSpPr>
        <p:spPr>
          <a:xfrm>
            <a:off x="45720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86" name="object 586"/>
          <p:cNvSpPr txBox="1"/>
          <p:nvPr/>
        </p:nvSpPr>
        <p:spPr>
          <a:xfrm>
            <a:off x="48768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87" name="object 587"/>
          <p:cNvSpPr txBox="1"/>
          <p:nvPr/>
        </p:nvSpPr>
        <p:spPr>
          <a:xfrm>
            <a:off x="51816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88" name="object 588"/>
          <p:cNvSpPr txBox="1"/>
          <p:nvPr/>
        </p:nvSpPr>
        <p:spPr>
          <a:xfrm>
            <a:off x="54864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89" name="object 589"/>
          <p:cNvSpPr txBox="1"/>
          <p:nvPr/>
        </p:nvSpPr>
        <p:spPr>
          <a:xfrm>
            <a:off x="57912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90" name="object 590"/>
          <p:cNvSpPr txBox="1"/>
          <p:nvPr/>
        </p:nvSpPr>
        <p:spPr>
          <a:xfrm>
            <a:off x="60960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91" name="object 591"/>
          <p:cNvSpPr txBox="1"/>
          <p:nvPr/>
        </p:nvSpPr>
        <p:spPr>
          <a:xfrm>
            <a:off x="64008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92" name="object 592"/>
          <p:cNvSpPr txBox="1"/>
          <p:nvPr/>
        </p:nvSpPr>
        <p:spPr>
          <a:xfrm>
            <a:off x="67056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93" name="object 593"/>
          <p:cNvSpPr txBox="1"/>
          <p:nvPr/>
        </p:nvSpPr>
        <p:spPr>
          <a:xfrm>
            <a:off x="7010400" y="4876800"/>
            <a:ext cx="341893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6350">
              <a:lnSpc>
                <a:spcPts val="2285"/>
              </a:lnSpc>
              <a:spcBef>
                <a:spcPts val="224"/>
              </a:spcBef>
            </a:pPr>
            <a:r>
              <a:rPr sz="4200" spc="0" baseline="-16564" dirty="0" smtClean="0">
                <a:latin typeface="Arial"/>
                <a:cs typeface="Arial"/>
              </a:rPr>
              <a:t>cl</a:t>
            </a:r>
            <a:endParaRPr sz="2800">
              <a:latin typeface="Arial"/>
              <a:cs typeface="Arial"/>
            </a:endParaRPr>
          </a:p>
        </p:txBody>
      </p:sp>
      <p:sp>
        <p:nvSpPr>
          <p:cNvPr id="594" name="object 594"/>
          <p:cNvSpPr txBox="1"/>
          <p:nvPr/>
        </p:nvSpPr>
        <p:spPr>
          <a:xfrm>
            <a:off x="73152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95" name="object 595"/>
          <p:cNvSpPr txBox="1"/>
          <p:nvPr/>
        </p:nvSpPr>
        <p:spPr>
          <a:xfrm>
            <a:off x="76200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96" name="object 596"/>
          <p:cNvSpPr txBox="1"/>
          <p:nvPr/>
        </p:nvSpPr>
        <p:spPr>
          <a:xfrm>
            <a:off x="79248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97" name="object 597"/>
          <p:cNvSpPr txBox="1"/>
          <p:nvPr/>
        </p:nvSpPr>
        <p:spPr>
          <a:xfrm>
            <a:off x="82296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98" name="object 598"/>
          <p:cNvSpPr txBox="1"/>
          <p:nvPr/>
        </p:nvSpPr>
        <p:spPr>
          <a:xfrm>
            <a:off x="85344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99" name="object 599"/>
          <p:cNvSpPr txBox="1"/>
          <p:nvPr/>
        </p:nvSpPr>
        <p:spPr>
          <a:xfrm>
            <a:off x="88392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00" name="object 600"/>
          <p:cNvSpPr txBox="1"/>
          <p:nvPr/>
        </p:nvSpPr>
        <p:spPr>
          <a:xfrm>
            <a:off x="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01" name="object 601"/>
          <p:cNvSpPr txBox="1"/>
          <p:nvPr/>
        </p:nvSpPr>
        <p:spPr>
          <a:xfrm>
            <a:off x="3048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02" name="object 602"/>
          <p:cNvSpPr txBox="1"/>
          <p:nvPr/>
        </p:nvSpPr>
        <p:spPr>
          <a:xfrm>
            <a:off x="6096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03" name="object 603"/>
          <p:cNvSpPr txBox="1"/>
          <p:nvPr/>
        </p:nvSpPr>
        <p:spPr>
          <a:xfrm>
            <a:off x="9144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04" name="object 604"/>
          <p:cNvSpPr txBox="1"/>
          <p:nvPr/>
        </p:nvSpPr>
        <p:spPr>
          <a:xfrm>
            <a:off x="12192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05" name="object 605"/>
          <p:cNvSpPr txBox="1"/>
          <p:nvPr/>
        </p:nvSpPr>
        <p:spPr>
          <a:xfrm>
            <a:off x="15240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06" name="object 606"/>
          <p:cNvSpPr txBox="1"/>
          <p:nvPr/>
        </p:nvSpPr>
        <p:spPr>
          <a:xfrm>
            <a:off x="18288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07" name="object 607"/>
          <p:cNvSpPr txBox="1"/>
          <p:nvPr/>
        </p:nvSpPr>
        <p:spPr>
          <a:xfrm>
            <a:off x="21336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08" name="object 608"/>
          <p:cNvSpPr txBox="1"/>
          <p:nvPr/>
        </p:nvSpPr>
        <p:spPr>
          <a:xfrm>
            <a:off x="24384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09" name="object 609"/>
          <p:cNvSpPr txBox="1"/>
          <p:nvPr/>
        </p:nvSpPr>
        <p:spPr>
          <a:xfrm>
            <a:off x="27432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10" name="object 610"/>
          <p:cNvSpPr txBox="1"/>
          <p:nvPr/>
        </p:nvSpPr>
        <p:spPr>
          <a:xfrm>
            <a:off x="30480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11" name="object 611"/>
          <p:cNvSpPr txBox="1"/>
          <p:nvPr/>
        </p:nvSpPr>
        <p:spPr>
          <a:xfrm>
            <a:off x="33528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12" name="object 612"/>
          <p:cNvSpPr txBox="1"/>
          <p:nvPr/>
        </p:nvSpPr>
        <p:spPr>
          <a:xfrm>
            <a:off x="36576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13" name="object 613"/>
          <p:cNvSpPr txBox="1"/>
          <p:nvPr/>
        </p:nvSpPr>
        <p:spPr>
          <a:xfrm>
            <a:off x="39624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14" name="object 614"/>
          <p:cNvSpPr txBox="1"/>
          <p:nvPr/>
        </p:nvSpPr>
        <p:spPr>
          <a:xfrm>
            <a:off x="42672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15" name="object 615"/>
          <p:cNvSpPr txBox="1"/>
          <p:nvPr/>
        </p:nvSpPr>
        <p:spPr>
          <a:xfrm>
            <a:off x="45720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16" name="object 616"/>
          <p:cNvSpPr txBox="1"/>
          <p:nvPr/>
        </p:nvSpPr>
        <p:spPr>
          <a:xfrm>
            <a:off x="48768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17" name="object 617"/>
          <p:cNvSpPr txBox="1"/>
          <p:nvPr/>
        </p:nvSpPr>
        <p:spPr>
          <a:xfrm>
            <a:off x="51816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18" name="object 618"/>
          <p:cNvSpPr txBox="1"/>
          <p:nvPr/>
        </p:nvSpPr>
        <p:spPr>
          <a:xfrm>
            <a:off x="54864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19" name="object 619"/>
          <p:cNvSpPr txBox="1"/>
          <p:nvPr/>
        </p:nvSpPr>
        <p:spPr>
          <a:xfrm>
            <a:off x="57912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20" name="object 620"/>
          <p:cNvSpPr txBox="1"/>
          <p:nvPr/>
        </p:nvSpPr>
        <p:spPr>
          <a:xfrm>
            <a:off x="60960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21" name="object 621"/>
          <p:cNvSpPr txBox="1"/>
          <p:nvPr/>
        </p:nvSpPr>
        <p:spPr>
          <a:xfrm>
            <a:off x="64008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22" name="object 622"/>
          <p:cNvSpPr txBox="1"/>
          <p:nvPr/>
        </p:nvSpPr>
        <p:spPr>
          <a:xfrm>
            <a:off x="67056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23" name="object 623"/>
          <p:cNvSpPr txBox="1"/>
          <p:nvPr/>
        </p:nvSpPr>
        <p:spPr>
          <a:xfrm>
            <a:off x="70104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24" name="object 624"/>
          <p:cNvSpPr txBox="1"/>
          <p:nvPr/>
        </p:nvSpPr>
        <p:spPr>
          <a:xfrm>
            <a:off x="73152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25" name="object 625"/>
          <p:cNvSpPr txBox="1"/>
          <p:nvPr/>
        </p:nvSpPr>
        <p:spPr>
          <a:xfrm>
            <a:off x="76200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26" name="object 626"/>
          <p:cNvSpPr txBox="1"/>
          <p:nvPr/>
        </p:nvSpPr>
        <p:spPr>
          <a:xfrm>
            <a:off x="79248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27" name="object 627"/>
          <p:cNvSpPr txBox="1"/>
          <p:nvPr/>
        </p:nvSpPr>
        <p:spPr>
          <a:xfrm>
            <a:off x="82296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28" name="object 628"/>
          <p:cNvSpPr txBox="1"/>
          <p:nvPr/>
        </p:nvSpPr>
        <p:spPr>
          <a:xfrm>
            <a:off x="85344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29" name="object 629"/>
          <p:cNvSpPr txBox="1"/>
          <p:nvPr/>
        </p:nvSpPr>
        <p:spPr>
          <a:xfrm>
            <a:off x="88392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30" name="object 630"/>
          <p:cNvSpPr txBox="1"/>
          <p:nvPr/>
        </p:nvSpPr>
        <p:spPr>
          <a:xfrm>
            <a:off x="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31" name="object 631"/>
          <p:cNvSpPr txBox="1"/>
          <p:nvPr/>
        </p:nvSpPr>
        <p:spPr>
          <a:xfrm>
            <a:off x="3048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32" name="object 632"/>
          <p:cNvSpPr txBox="1"/>
          <p:nvPr/>
        </p:nvSpPr>
        <p:spPr>
          <a:xfrm>
            <a:off x="6096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33" name="object 633"/>
          <p:cNvSpPr txBox="1"/>
          <p:nvPr/>
        </p:nvSpPr>
        <p:spPr>
          <a:xfrm>
            <a:off x="9144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34" name="object 634"/>
          <p:cNvSpPr txBox="1"/>
          <p:nvPr/>
        </p:nvSpPr>
        <p:spPr>
          <a:xfrm>
            <a:off x="12192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35" name="object 635"/>
          <p:cNvSpPr txBox="1"/>
          <p:nvPr/>
        </p:nvSpPr>
        <p:spPr>
          <a:xfrm>
            <a:off x="15240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36" name="object 636"/>
          <p:cNvSpPr txBox="1"/>
          <p:nvPr/>
        </p:nvSpPr>
        <p:spPr>
          <a:xfrm>
            <a:off x="18288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37" name="object 637"/>
          <p:cNvSpPr txBox="1"/>
          <p:nvPr/>
        </p:nvSpPr>
        <p:spPr>
          <a:xfrm>
            <a:off x="21336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38" name="object 638"/>
          <p:cNvSpPr txBox="1"/>
          <p:nvPr/>
        </p:nvSpPr>
        <p:spPr>
          <a:xfrm>
            <a:off x="24384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39" name="object 639"/>
          <p:cNvSpPr txBox="1"/>
          <p:nvPr/>
        </p:nvSpPr>
        <p:spPr>
          <a:xfrm>
            <a:off x="27432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40" name="object 640"/>
          <p:cNvSpPr txBox="1"/>
          <p:nvPr/>
        </p:nvSpPr>
        <p:spPr>
          <a:xfrm>
            <a:off x="30480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41" name="object 641"/>
          <p:cNvSpPr txBox="1"/>
          <p:nvPr/>
        </p:nvSpPr>
        <p:spPr>
          <a:xfrm>
            <a:off x="33528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42" name="object 642"/>
          <p:cNvSpPr txBox="1"/>
          <p:nvPr/>
        </p:nvSpPr>
        <p:spPr>
          <a:xfrm>
            <a:off x="36576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43" name="object 643"/>
          <p:cNvSpPr txBox="1"/>
          <p:nvPr/>
        </p:nvSpPr>
        <p:spPr>
          <a:xfrm>
            <a:off x="39624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44" name="object 644"/>
          <p:cNvSpPr txBox="1"/>
          <p:nvPr/>
        </p:nvSpPr>
        <p:spPr>
          <a:xfrm>
            <a:off x="4267200" y="54864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1655"/>
              </a:lnSpc>
              <a:spcBef>
                <a:spcPts val="82"/>
              </a:spcBef>
            </a:pPr>
            <a:r>
              <a:rPr sz="4200" spc="-4" baseline="5176" dirty="0" smtClean="0">
                <a:latin typeface="Arial"/>
                <a:cs typeface="Arial"/>
              </a:rPr>
              <a:t>i</a:t>
            </a:r>
            <a:r>
              <a:rPr sz="4200" spc="0" baseline="5176" dirty="0" smtClean="0">
                <a:latin typeface="Arial"/>
                <a:cs typeface="Arial"/>
              </a:rPr>
              <a:t>f</a:t>
            </a:r>
            <a:endParaRPr sz="2800">
              <a:latin typeface="Arial"/>
              <a:cs typeface="Arial"/>
            </a:endParaRPr>
          </a:p>
        </p:txBody>
      </p:sp>
      <p:sp>
        <p:nvSpPr>
          <p:cNvPr id="645" name="object 645"/>
          <p:cNvSpPr txBox="1"/>
          <p:nvPr/>
        </p:nvSpPr>
        <p:spPr>
          <a:xfrm>
            <a:off x="45720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46" name="object 646"/>
          <p:cNvSpPr txBox="1"/>
          <p:nvPr/>
        </p:nvSpPr>
        <p:spPr>
          <a:xfrm>
            <a:off x="48768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47" name="object 647"/>
          <p:cNvSpPr txBox="1"/>
          <p:nvPr/>
        </p:nvSpPr>
        <p:spPr>
          <a:xfrm>
            <a:off x="51816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48" name="object 648"/>
          <p:cNvSpPr txBox="1"/>
          <p:nvPr/>
        </p:nvSpPr>
        <p:spPr>
          <a:xfrm>
            <a:off x="54864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49" name="object 649"/>
          <p:cNvSpPr txBox="1"/>
          <p:nvPr/>
        </p:nvSpPr>
        <p:spPr>
          <a:xfrm>
            <a:off x="57912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50" name="object 650"/>
          <p:cNvSpPr txBox="1"/>
          <p:nvPr/>
        </p:nvSpPr>
        <p:spPr>
          <a:xfrm>
            <a:off x="60960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51" name="object 651"/>
          <p:cNvSpPr txBox="1"/>
          <p:nvPr/>
        </p:nvSpPr>
        <p:spPr>
          <a:xfrm>
            <a:off x="64008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52" name="object 652"/>
          <p:cNvSpPr txBox="1"/>
          <p:nvPr/>
        </p:nvSpPr>
        <p:spPr>
          <a:xfrm>
            <a:off x="67056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53" name="object 653"/>
          <p:cNvSpPr txBox="1"/>
          <p:nvPr/>
        </p:nvSpPr>
        <p:spPr>
          <a:xfrm>
            <a:off x="70104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54" name="object 654"/>
          <p:cNvSpPr txBox="1"/>
          <p:nvPr/>
        </p:nvSpPr>
        <p:spPr>
          <a:xfrm>
            <a:off x="73152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55" name="object 655"/>
          <p:cNvSpPr txBox="1"/>
          <p:nvPr/>
        </p:nvSpPr>
        <p:spPr>
          <a:xfrm>
            <a:off x="76200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56" name="object 656"/>
          <p:cNvSpPr txBox="1"/>
          <p:nvPr/>
        </p:nvSpPr>
        <p:spPr>
          <a:xfrm>
            <a:off x="79248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57" name="object 657"/>
          <p:cNvSpPr txBox="1"/>
          <p:nvPr/>
        </p:nvSpPr>
        <p:spPr>
          <a:xfrm>
            <a:off x="82296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58" name="object 658"/>
          <p:cNvSpPr txBox="1"/>
          <p:nvPr/>
        </p:nvSpPr>
        <p:spPr>
          <a:xfrm>
            <a:off x="85344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59" name="object 659"/>
          <p:cNvSpPr txBox="1"/>
          <p:nvPr/>
        </p:nvSpPr>
        <p:spPr>
          <a:xfrm>
            <a:off x="88392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60" name="object 660"/>
          <p:cNvSpPr txBox="1"/>
          <p:nvPr/>
        </p:nvSpPr>
        <p:spPr>
          <a:xfrm>
            <a:off x="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61" name="object 661"/>
          <p:cNvSpPr txBox="1"/>
          <p:nvPr/>
        </p:nvSpPr>
        <p:spPr>
          <a:xfrm>
            <a:off x="3048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62" name="object 662"/>
          <p:cNvSpPr txBox="1"/>
          <p:nvPr/>
        </p:nvSpPr>
        <p:spPr>
          <a:xfrm>
            <a:off x="6096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63" name="object 663"/>
          <p:cNvSpPr txBox="1"/>
          <p:nvPr/>
        </p:nvSpPr>
        <p:spPr>
          <a:xfrm>
            <a:off x="9144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64" name="object 664"/>
          <p:cNvSpPr txBox="1"/>
          <p:nvPr/>
        </p:nvSpPr>
        <p:spPr>
          <a:xfrm>
            <a:off x="12192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65" name="object 665"/>
          <p:cNvSpPr txBox="1"/>
          <p:nvPr/>
        </p:nvSpPr>
        <p:spPr>
          <a:xfrm>
            <a:off x="15240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66" name="object 666"/>
          <p:cNvSpPr txBox="1"/>
          <p:nvPr/>
        </p:nvSpPr>
        <p:spPr>
          <a:xfrm>
            <a:off x="18288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67" name="object 667"/>
          <p:cNvSpPr txBox="1"/>
          <p:nvPr/>
        </p:nvSpPr>
        <p:spPr>
          <a:xfrm>
            <a:off x="21336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68" name="object 668"/>
          <p:cNvSpPr txBox="1"/>
          <p:nvPr/>
        </p:nvSpPr>
        <p:spPr>
          <a:xfrm>
            <a:off x="24384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69" name="object 669"/>
          <p:cNvSpPr txBox="1"/>
          <p:nvPr/>
        </p:nvSpPr>
        <p:spPr>
          <a:xfrm>
            <a:off x="27432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70" name="object 670"/>
          <p:cNvSpPr txBox="1"/>
          <p:nvPr/>
        </p:nvSpPr>
        <p:spPr>
          <a:xfrm>
            <a:off x="30480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71" name="object 671"/>
          <p:cNvSpPr txBox="1"/>
          <p:nvPr/>
        </p:nvSpPr>
        <p:spPr>
          <a:xfrm>
            <a:off x="33528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72" name="object 672"/>
          <p:cNvSpPr txBox="1"/>
          <p:nvPr/>
        </p:nvSpPr>
        <p:spPr>
          <a:xfrm>
            <a:off x="36576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73" name="object 673"/>
          <p:cNvSpPr txBox="1"/>
          <p:nvPr/>
        </p:nvSpPr>
        <p:spPr>
          <a:xfrm>
            <a:off x="39624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74" name="object 674"/>
          <p:cNvSpPr txBox="1"/>
          <p:nvPr/>
        </p:nvSpPr>
        <p:spPr>
          <a:xfrm>
            <a:off x="42672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75" name="object 675"/>
          <p:cNvSpPr txBox="1"/>
          <p:nvPr/>
        </p:nvSpPr>
        <p:spPr>
          <a:xfrm>
            <a:off x="45720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76" name="object 676"/>
          <p:cNvSpPr txBox="1"/>
          <p:nvPr/>
        </p:nvSpPr>
        <p:spPr>
          <a:xfrm>
            <a:off x="48768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77" name="object 677"/>
          <p:cNvSpPr txBox="1"/>
          <p:nvPr/>
        </p:nvSpPr>
        <p:spPr>
          <a:xfrm>
            <a:off x="51816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78" name="object 678"/>
          <p:cNvSpPr txBox="1"/>
          <p:nvPr/>
        </p:nvSpPr>
        <p:spPr>
          <a:xfrm>
            <a:off x="54864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79" name="object 679"/>
          <p:cNvSpPr txBox="1"/>
          <p:nvPr/>
        </p:nvSpPr>
        <p:spPr>
          <a:xfrm>
            <a:off x="57912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80" name="object 680"/>
          <p:cNvSpPr txBox="1"/>
          <p:nvPr/>
        </p:nvSpPr>
        <p:spPr>
          <a:xfrm>
            <a:off x="60960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81" name="object 681"/>
          <p:cNvSpPr txBox="1"/>
          <p:nvPr/>
        </p:nvSpPr>
        <p:spPr>
          <a:xfrm>
            <a:off x="64008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82" name="object 682"/>
          <p:cNvSpPr txBox="1"/>
          <p:nvPr/>
        </p:nvSpPr>
        <p:spPr>
          <a:xfrm>
            <a:off x="67056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83" name="object 683"/>
          <p:cNvSpPr txBox="1"/>
          <p:nvPr/>
        </p:nvSpPr>
        <p:spPr>
          <a:xfrm>
            <a:off x="70104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84" name="object 684"/>
          <p:cNvSpPr txBox="1"/>
          <p:nvPr/>
        </p:nvSpPr>
        <p:spPr>
          <a:xfrm>
            <a:off x="73152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85" name="object 685"/>
          <p:cNvSpPr txBox="1"/>
          <p:nvPr/>
        </p:nvSpPr>
        <p:spPr>
          <a:xfrm>
            <a:off x="76200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86" name="object 686"/>
          <p:cNvSpPr txBox="1"/>
          <p:nvPr/>
        </p:nvSpPr>
        <p:spPr>
          <a:xfrm>
            <a:off x="79248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87" name="object 687"/>
          <p:cNvSpPr txBox="1"/>
          <p:nvPr/>
        </p:nvSpPr>
        <p:spPr>
          <a:xfrm>
            <a:off x="82296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88" name="object 688"/>
          <p:cNvSpPr txBox="1"/>
          <p:nvPr/>
        </p:nvSpPr>
        <p:spPr>
          <a:xfrm>
            <a:off x="85344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89" name="object 689"/>
          <p:cNvSpPr txBox="1"/>
          <p:nvPr/>
        </p:nvSpPr>
        <p:spPr>
          <a:xfrm>
            <a:off x="88392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90" name="object 690"/>
          <p:cNvSpPr txBox="1"/>
          <p:nvPr/>
        </p:nvSpPr>
        <p:spPr>
          <a:xfrm>
            <a:off x="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91" name="object 691"/>
          <p:cNvSpPr txBox="1"/>
          <p:nvPr/>
        </p:nvSpPr>
        <p:spPr>
          <a:xfrm>
            <a:off x="3048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92" name="object 692"/>
          <p:cNvSpPr txBox="1"/>
          <p:nvPr/>
        </p:nvSpPr>
        <p:spPr>
          <a:xfrm>
            <a:off x="6096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93" name="object 693"/>
          <p:cNvSpPr txBox="1"/>
          <p:nvPr/>
        </p:nvSpPr>
        <p:spPr>
          <a:xfrm>
            <a:off x="9144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94" name="object 694"/>
          <p:cNvSpPr txBox="1"/>
          <p:nvPr/>
        </p:nvSpPr>
        <p:spPr>
          <a:xfrm>
            <a:off x="12192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95" name="object 695"/>
          <p:cNvSpPr txBox="1"/>
          <p:nvPr/>
        </p:nvSpPr>
        <p:spPr>
          <a:xfrm>
            <a:off x="15240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96" name="object 696"/>
          <p:cNvSpPr txBox="1"/>
          <p:nvPr/>
        </p:nvSpPr>
        <p:spPr>
          <a:xfrm>
            <a:off x="18288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97" name="object 697"/>
          <p:cNvSpPr txBox="1"/>
          <p:nvPr/>
        </p:nvSpPr>
        <p:spPr>
          <a:xfrm>
            <a:off x="21336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98" name="object 698"/>
          <p:cNvSpPr txBox="1"/>
          <p:nvPr/>
        </p:nvSpPr>
        <p:spPr>
          <a:xfrm>
            <a:off x="24384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99" name="object 699"/>
          <p:cNvSpPr txBox="1"/>
          <p:nvPr/>
        </p:nvSpPr>
        <p:spPr>
          <a:xfrm>
            <a:off x="27432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00" name="object 700"/>
          <p:cNvSpPr txBox="1"/>
          <p:nvPr/>
        </p:nvSpPr>
        <p:spPr>
          <a:xfrm>
            <a:off x="30480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01" name="object 701"/>
          <p:cNvSpPr txBox="1"/>
          <p:nvPr/>
        </p:nvSpPr>
        <p:spPr>
          <a:xfrm>
            <a:off x="33528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02" name="object 702"/>
          <p:cNvSpPr txBox="1"/>
          <p:nvPr/>
        </p:nvSpPr>
        <p:spPr>
          <a:xfrm>
            <a:off x="36576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03" name="object 703"/>
          <p:cNvSpPr txBox="1"/>
          <p:nvPr/>
        </p:nvSpPr>
        <p:spPr>
          <a:xfrm>
            <a:off x="39624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04" name="object 704"/>
          <p:cNvSpPr txBox="1"/>
          <p:nvPr/>
        </p:nvSpPr>
        <p:spPr>
          <a:xfrm>
            <a:off x="42672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05" name="object 705"/>
          <p:cNvSpPr txBox="1"/>
          <p:nvPr/>
        </p:nvSpPr>
        <p:spPr>
          <a:xfrm>
            <a:off x="45720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06" name="object 706"/>
          <p:cNvSpPr txBox="1"/>
          <p:nvPr/>
        </p:nvSpPr>
        <p:spPr>
          <a:xfrm>
            <a:off x="48768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07" name="object 707"/>
          <p:cNvSpPr txBox="1"/>
          <p:nvPr/>
        </p:nvSpPr>
        <p:spPr>
          <a:xfrm>
            <a:off x="51816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08" name="object 708"/>
          <p:cNvSpPr txBox="1"/>
          <p:nvPr/>
        </p:nvSpPr>
        <p:spPr>
          <a:xfrm>
            <a:off x="54864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09" name="object 709"/>
          <p:cNvSpPr txBox="1"/>
          <p:nvPr/>
        </p:nvSpPr>
        <p:spPr>
          <a:xfrm>
            <a:off x="57912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10" name="object 710"/>
          <p:cNvSpPr txBox="1"/>
          <p:nvPr/>
        </p:nvSpPr>
        <p:spPr>
          <a:xfrm>
            <a:off x="60960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11" name="object 711"/>
          <p:cNvSpPr txBox="1"/>
          <p:nvPr/>
        </p:nvSpPr>
        <p:spPr>
          <a:xfrm>
            <a:off x="64008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12" name="object 712"/>
          <p:cNvSpPr txBox="1"/>
          <p:nvPr/>
        </p:nvSpPr>
        <p:spPr>
          <a:xfrm>
            <a:off x="67056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13" name="object 713"/>
          <p:cNvSpPr txBox="1"/>
          <p:nvPr/>
        </p:nvSpPr>
        <p:spPr>
          <a:xfrm>
            <a:off x="70104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14" name="object 714"/>
          <p:cNvSpPr txBox="1"/>
          <p:nvPr/>
        </p:nvSpPr>
        <p:spPr>
          <a:xfrm>
            <a:off x="73152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15" name="object 715"/>
          <p:cNvSpPr txBox="1"/>
          <p:nvPr/>
        </p:nvSpPr>
        <p:spPr>
          <a:xfrm>
            <a:off x="76200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16" name="object 716"/>
          <p:cNvSpPr txBox="1"/>
          <p:nvPr/>
        </p:nvSpPr>
        <p:spPr>
          <a:xfrm>
            <a:off x="79248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17" name="object 717"/>
          <p:cNvSpPr txBox="1"/>
          <p:nvPr/>
        </p:nvSpPr>
        <p:spPr>
          <a:xfrm>
            <a:off x="82296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18" name="object 718"/>
          <p:cNvSpPr txBox="1"/>
          <p:nvPr/>
        </p:nvSpPr>
        <p:spPr>
          <a:xfrm>
            <a:off x="85344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19" name="object 719"/>
          <p:cNvSpPr txBox="1"/>
          <p:nvPr/>
        </p:nvSpPr>
        <p:spPr>
          <a:xfrm>
            <a:off x="88392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20" name="object 720"/>
          <p:cNvSpPr txBox="1"/>
          <p:nvPr/>
        </p:nvSpPr>
        <p:spPr>
          <a:xfrm>
            <a:off x="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21" name="object 721"/>
          <p:cNvSpPr txBox="1"/>
          <p:nvPr/>
        </p:nvSpPr>
        <p:spPr>
          <a:xfrm>
            <a:off x="3048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22" name="object 722"/>
          <p:cNvSpPr txBox="1"/>
          <p:nvPr/>
        </p:nvSpPr>
        <p:spPr>
          <a:xfrm>
            <a:off x="6096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23" name="object 723"/>
          <p:cNvSpPr txBox="1"/>
          <p:nvPr/>
        </p:nvSpPr>
        <p:spPr>
          <a:xfrm>
            <a:off x="9144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24" name="object 724"/>
          <p:cNvSpPr txBox="1"/>
          <p:nvPr/>
        </p:nvSpPr>
        <p:spPr>
          <a:xfrm>
            <a:off x="12192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25" name="object 725"/>
          <p:cNvSpPr txBox="1"/>
          <p:nvPr/>
        </p:nvSpPr>
        <p:spPr>
          <a:xfrm>
            <a:off x="15240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26" name="object 726"/>
          <p:cNvSpPr txBox="1"/>
          <p:nvPr/>
        </p:nvSpPr>
        <p:spPr>
          <a:xfrm>
            <a:off x="18288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27" name="object 727"/>
          <p:cNvSpPr txBox="1"/>
          <p:nvPr/>
        </p:nvSpPr>
        <p:spPr>
          <a:xfrm>
            <a:off x="21336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28" name="object 728"/>
          <p:cNvSpPr txBox="1"/>
          <p:nvPr/>
        </p:nvSpPr>
        <p:spPr>
          <a:xfrm>
            <a:off x="24384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29" name="object 729"/>
          <p:cNvSpPr txBox="1"/>
          <p:nvPr/>
        </p:nvSpPr>
        <p:spPr>
          <a:xfrm>
            <a:off x="27432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30" name="object 730"/>
          <p:cNvSpPr txBox="1"/>
          <p:nvPr/>
        </p:nvSpPr>
        <p:spPr>
          <a:xfrm>
            <a:off x="30480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31" name="object 731"/>
          <p:cNvSpPr txBox="1"/>
          <p:nvPr/>
        </p:nvSpPr>
        <p:spPr>
          <a:xfrm>
            <a:off x="33528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32" name="object 732"/>
          <p:cNvSpPr txBox="1"/>
          <p:nvPr/>
        </p:nvSpPr>
        <p:spPr>
          <a:xfrm>
            <a:off x="36576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33" name="object 733"/>
          <p:cNvSpPr txBox="1"/>
          <p:nvPr/>
        </p:nvSpPr>
        <p:spPr>
          <a:xfrm>
            <a:off x="39624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34" name="object 734"/>
          <p:cNvSpPr txBox="1"/>
          <p:nvPr/>
        </p:nvSpPr>
        <p:spPr>
          <a:xfrm>
            <a:off x="42672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35" name="object 735"/>
          <p:cNvSpPr txBox="1"/>
          <p:nvPr/>
        </p:nvSpPr>
        <p:spPr>
          <a:xfrm>
            <a:off x="45720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36" name="object 736"/>
          <p:cNvSpPr txBox="1"/>
          <p:nvPr/>
        </p:nvSpPr>
        <p:spPr>
          <a:xfrm>
            <a:off x="48768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37" name="object 737"/>
          <p:cNvSpPr txBox="1"/>
          <p:nvPr/>
        </p:nvSpPr>
        <p:spPr>
          <a:xfrm>
            <a:off x="51816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38" name="object 738"/>
          <p:cNvSpPr txBox="1"/>
          <p:nvPr/>
        </p:nvSpPr>
        <p:spPr>
          <a:xfrm>
            <a:off x="54864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39" name="object 739"/>
          <p:cNvSpPr txBox="1"/>
          <p:nvPr/>
        </p:nvSpPr>
        <p:spPr>
          <a:xfrm>
            <a:off x="57912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40" name="object 740"/>
          <p:cNvSpPr txBox="1"/>
          <p:nvPr/>
        </p:nvSpPr>
        <p:spPr>
          <a:xfrm>
            <a:off x="60960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41" name="object 741"/>
          <p:cNvSpPr txBox="1"/>
          <p:nvPr/>
        </p:nvSpPr>
        <p:spPr>
          <a:xfrm>
            <a:off x="64008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42" name="object 742"/>
          <p:cNvSpPr txBox="1"/>
          <p:nvPr/>
        </p:nvSpPr>
        <p:spPr>
          <a:xfrm>
            <a:off x="67056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43" name="object 743"/>
          <p:cNvSpPr txBox="1"/>
          <p:nvPr/>
        </p:nvSpPr>
        <p:spPr>
          <a:xfrm>
            <a:off x="70104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44" name="object 744"/>
          <p:cNvSpPr txBox="1"/>
          <p:nvPr/>
        </p:nvSpPr>
        <p:spPr>
          <a:xfrm>
            <a:off x="73152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45" name="object 745"/>
          <p:cNvSpPr txBox="1"/>
          <p:nvPr/>
        </p:nvSpPr>
        <p:spPr>
          <a:xfrm>
            <a:off x="76200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46" name="object 746"/>
          <p:cNvSpPr txBox="1"/>
          <p:nvPr/>
        </p:nvSpPr>
        <p:spPr>
          <a:xfrm>
            <a:off x="79248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47" name="object 747"/>
          <p:cNvSpPr txBox="1"/>
          <p:nvPr/>
        </p:nvSpPr>
        <p:spPr>
          <a:xfrm>
            <a:off x="82296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48" name="object 748"/>
          <p:cNvSpPr txBox="1"/>
          <p:nvPr/>
        </p:nvSpPr>
        <p:spPr>
          <a:xfrm>
            <a:off x="85344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49" name="object 749"/>
          <p:cNvSpPr txBox="1"/>
          <p:nvPr/>
        </p:nvSpPr>
        <p:spPr>
          <a:xfrm>
            <a:off x="88392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50" name="object 750"/>
          <p:cNvSpPr txBox="1"/>
          <p:nvPr/>
        </p:nvSpPr>
        <p:spPr>
          <a:xfrm>
            <a:off x="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51" name="object 751"/>
          <p:cNvSpPr txBox="1"/>
          <p:nvPr/>
        </p:nvSpPr>
        <p:spPr>
          <a:xfrm>
            <a:off x="3048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52" name="object 752"/>
          <p:cNvSpPr txBox="1"/>
          <p:nvPr/>
        </p:nvSpPr>
        <p:spPr>
          <a:xfrm>
            <a:off x="6096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53" name="object 753"/>
          <p:cNvSpPr txBox="1"/>
          <p:nvPr/>
        </p:nvSpPr>
        <p:spPr>
          <a:xfrm>
            <a:off x="9144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54" name="object 754"/>
          <p:cNvSpPr txBox="1"/>
          <p:nvPr/>
        </p:nvSpPr>
        <p:spPr>
          <a:xfrm>
            <a:off x="12192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55" name="object 755"/>
          <p:cNvSpPr txBox="1"/>
          <p:nvPr/>
        </p:nvSpPr>
        <p:spPr>
          <a:xfrm>
            <a:off x="15240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56" name="object 756"/>
          <p:cNvSpPr txBox="1"/>
          <p:nvPr/>
        </p:nvSpPr>
        <p:spPr>
          <a:xfrm>
            <a:off x="18288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57" name="object 757"/>
          <p:cNvSpPr txBox="1"/>
          <p:nvPr/>
        </p:nvSpPr>
        <p:spPr>
          <a:xfrm>
            <a:off x="21336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58" name="object 758"/>
          <p:cNvSpPr txBox="1"/>
          <p:nvPr/>
        </p:nvSpPr>
        <p:spPr>
          <a:xfrm>
            <a:off x="24384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59" name="object 759"/>
          <p:cNvSpPr txBox="1"/>
          <p:nvPr/>
        </p:nvSpPr>
        <p:spPr>
          <a:xfrm>
            <a:off x="27432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60" name="object 760"/>
          <p:cNvSpPr txBox="1"/>
          <p:nvPr/>
        </p:nvSpPr>
        <p:spPr>
          <a:xfrm>
            <a:off x="30480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61" name="object 761"/>
          <p:cNvSpPr txBox="1"/>
          <p:nvPr/>
        </p:nvSpPr>
        <p:spPr>
          <a:xfrm>
            <a:off x="33528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62" name="object 762"/>
          <p:cNvSpPr txBox="1"/>
          <p:nvPr/>
        </p:nvSpPr>
        <p:spPr>
          <a:xfrm>
            <a:off x="36576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63" name="object 763"/>
          <p:cNvSpPr txBox="1"/>
          <p:nvPr/>
        </p:nvSpPr>
        <p:spPr>
          <a:xfrm>
            <a:off x="39624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64" name="object 764"/>
          <p:cNvSpPr txBox="1"/>
          <p:nvPr/>
        </p:nvSpPr>
        <p:spPr>
          <a:xfrm>
            <a:off x="42672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65" name="object 765"/>
          <p:cNvSpPr txBox="1"/>
          <p:nvPr/>
        </p:nvSpPr>
        <p:spPr>
          <a:xfrm>
            <a:off x="45720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66" name="object 766"/>
          <p:cNvSpPr txBox="1"/>
          <p:nvPr/>
        </p:nvSpPr>
        <p:spPr>
          <a:xfrm>
            <a:off x="48768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67" name="object 767"/>
          <p:cNvSpPr txBox="1"/>
          <p:nvPr/>
        </p:nvSpPr>
        <p:spPr>
          <a:xfrm>
            <a:off x="51816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68" name="object 768"/>
          <p:cNvSpPr txBox="1"/>
          <p:nvPr/>
        </p:nvSpPr>
        <p:spPr>
          <a:xfrm>
            <a:off x="54864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69" name="object 769"/>
          <p:cNvSpPr txBox="1"/>
          <p:nvPr/>
        </p:nvSpPr>
        <p:spPr>
          <a:xfrm>
            <a:off x="57912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70" name="object 770"/>
          <p:cNvSpPr txBox="1"/>
          <p:nvPr/>
        </p:nvSpPr>
        <p:spPr>
          <a:xfrm>
            <a:off x="60960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71" name="object 771"/>
          <p:cNvSpPr txBox="1"/>
          <p:nvPr/>
        </p:nvSpPr>
        <p:spPr>
          <a:xfrm>
            <a:off x="64008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72" name="object 772"/>
          <p:cNvSpPr txBox="1"/>
          <p:nvPr/>
        </p:nvSpPr>
        <p:spPr>
          <a:xfrm>
            <a:off x="67056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73" name="object 773"/>
          <p:cNvSpPr txBox="1"/>
          <p:nvPr/>
        </p:nvSpPr>
        <p:spPr>
          <a:xfrm>
            <a:off x="70104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74" name="object 774"/>
          <p:cNvSpPr txBox="1"/>
          <p:nvPr/>
        </p:nvSpPr>
        <p:spPr>
          <a:xfrm>
            <a:off x="73152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75" name="object 775"/>
          <p:cNvSpPr txBox="1"/>
          <p:nvPr/>
        </p:nvSpPr>
        <p:spPr>
          <a:xfrm>
            <a:off x="76200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76" name="object 776"/>
          <p:cNvSpPr txBox="1"/>
          <p:nvPr/>
        </p:nvSpPr>
        <p:spPr>
          <a:xfrm>
            <a:off x="79248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77" name="object 777"/>
          <p:cNvSpPr txBox="1"/>
          <p:nvPr/>
        </p:nvSpPr>
        <p:spPr>
          <a:xfrm>
            <a:off x="82296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78" name="object 778"/>
          <p:cNvSpPr txBox="1"/>
          <p:nvPr/>
        </p:nvSpPr>
        <p:spPr>
          <a:xfrm>
            <a:off x="85344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79" name="object 779"/>
          <p:cNvSpPr txBox="1"/>
          <p:nvPr/>
        </p:nvSpPr>
        <p:spPr>
          <a:xfrm>
            <a:off x="88392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</p:spTree>
    <p:extLst>
      <p:ext uri="{BB962C8B-B14F-4D97-AF65-F5344CB8AC3E}">
        <p14:creationId xmlns:p14="http://schemas.microsoft.com/office/powerpoint/2010/main" val="219156154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3048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0" y="6096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0" y="9144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0" y="12192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0" y="15240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0" y="18288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21336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0" y="24384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0" y="27432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0" y="30480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0" y="33528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0" y="36576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0" y="39624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0" y="42672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0" y="45720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0" y="48768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0" y="51816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0" y="54864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0" y="57912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0" y="60960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0" y="64008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0" y="67056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3048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6096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9144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12192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15240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18288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21336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24384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27432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30480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33528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36576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39624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42672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45720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48768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51816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54864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57912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60960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64008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67056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70104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73152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76200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79248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82296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85344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88392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3352800" y="0"/>
            <a:ext cx="5791200" cy="15240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8839200" y="0"/>
            <a:ext cx="0" cy="2362200"/>
          </a:xfrm>
          <a:custGeom>
            <a:avLst/>
            <a:gdLst/>
            <a:ahLst/>
            <a:cxnLst/>
            <a:rect l="l" t="t" r="r" b="b"/>
            <a:pathLst>
              <a:path h="2362200">
                <a:moveTo>
                  <a:pt x="0" y="0"/>
                </a:moveTo>
                <a:lnTo>
                  <a:pt x="0" y="2362200"/>
                </a:lnTo>
              </a:path>
            </a:pathLst>
          </a:custGeom>
          <a:ln w="9344">
            <a:solidFill>
              <a:srgbClr val="6E88F6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414019" y="1513839"/>
            <a:ext cx="1784350" cy="0"/>
          </a:xfrm>
          <a:custGeom>
            <a:avLst/>
            <a:gdLst/>
            <a:ahLst/>
            <a:cxnLst/>
            <a:rect l="l" t="t" r="r" b="b"/>
            <a:pathLst>
              <a:path w="1784350">
                <a:moveTo>
                  <a:pt x="1784350" y="0"/>
                </a:moveTo>
                <a:lnTo>
                  <a:pt x="0" y="0"/>
                </a:lnTo>
              </a:path>
            </a:pathLst>
          </a:custGeom>
          <a:ln w="9344">
            <a:solidFill>
              <a:srgbClr val="6E88F6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608330" y="1418589"/>
            <a:ext cx="0" cy="2321560"/>
          </a:xfrm>
          <a:custGeom>
            <a:avLst/>
            <a:gdLst/>
            <a:ahLst/>
            <a:cxnLst/>
            <a:rect l="l" t="t" r="r" b="b"/>
            <a:pathLst>
              <a:path h="2321560">
                <a:moveTo>
                  <a:pt x="0" y="0"/>
                </a:moveTo>
                <a:lnTo>
                  <a:pt x="0" y="2321560"/>
                </a:lnTo>
              </a:path>
            </a:pathLst>
          </a:custGeom>
          <a:ln w="9344">
            <a:solidFill>
              <a:srgbClr val="6E88F6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511809" y="1416050"/>
            <a:ext cx="193040" cy="193039"/>
          </a:xfrm>
          <a:custGeom>
            <a:avLst/>
            <a:gdLst/>
            <a:ahLst/>
            <a:cxnLst/>
            <a:rect l="l" t="t" r="r" b="b"/>
            <a:pathLst>
              <a:path w="193040" h="193039">
                <a:moveTo>
                  <a:pt x="99060" y="0"/>
                </a:moveTo>
                <a:lnTo>
                  <a:pt x="93980" y="0"/>
                </a:lnTo>
                <a:lnTo>
                  <a:pt x="88900" y="0"/>
                </a:lnTo>
                <a:lnTo>
                  <a:pt x="83820" y="0"/>
                </a:lnTo>
                <a:lnTo>
                  <a:pt x="80010" y="1270"/>
                </a:lnTo>
                <a:lnTo>
                  <a:pt x="74930" y="2539"/>
                </a:lnTo>
                <a:lnTo>
                  <a:pt x="69850" y="3810"/>
                </a:lnTo>
                <a:lnTo>
                  <a:pt x="66040" y="5079"/>
                </a:lnTo>
                <a:lnTo>
                  <a:pt x="60960" y="6350"/>
                </a:lnTo>
                <a:lnTo>
                  <a:pt x="57150" y="8889"/>
                </a:lnTo>
                <a:lnTo>
                  <a:pt x="52070" y="10160"/>
                </a:lnTo>
                <a:lnTo>
                  <a:pt x="48260" y="12700"/>
                </a:lnTo>
                <a:lnTo>
                  <a:pt x="43180" y="15239"/>
                </a:lnTo>
                <a:lnTo>
                  <a:pt x="39370" y="17779"/>
                </a:lnTo>
                <a:lnTo>
                  <a:pt x="35560" y="21589"/>
                </a:lnTo>
                <a:lnTo>
                  <a:pt x="31750" y="24129"/>
                </a:lnTo>
                <a:lnTo>
                  <a:pt x="29210" y="27939"/>
                </a:lnTo>
                <a:lnTo>
                  <a:pt x="25400" y="31750"/>
                </a:lnTo>
                <a:lnTo>
                  <a:pt x="21590" y="34289"/>
                </a:lnTo>
                <a:lnTo>
                  <a:pt x="19050" y="38100"/>
                </a:lnTo>
                <a:lnTo>
                  <a:pt x="16510" y="43179"/>
                </a:lnTo>
                <a:lnTo>
                  <a:pt x="13970" y="46989"/>
                </a:lnTo>
                <a:lnTo>
                  <a:pt x="11430" y="50800"/>
                </a:lnTo>
                <a:lnTo>
                  <a:pt x="8890" y="55879"/>
                </a:lnTo>
                <a:lnTo>
                  <a:pt x="7620" y="59689"/>
                </a:lnTo>
                <a:lnTo>
                  <a:pt x="5080" y="64770"/>
                </a:lnTo>
                <a:lnTo>
                  <a:pt x="3810" y="68579"/>
                </a:lnTo>
                <a:lnTo>
                  <a:pt x="2540" y="73660"/>
                </a:lnTo>
                <a:lnTo>
                  <a:pt x="2540" y="78739"/>
                </a:lnTo>
                <a:lnTo>
                  <a:pt x="1270" y="82550"/>
                </a:lnTo>
                <a:lnTo>
                  <a:pt x="0" y="87629"/>
                </a:lnTo>
                <a:lnTo>
                  <a:pt x="0" y="92710"/>
                </a:lnTo>
                <a:lnTo>
                  <a:pt x="0" y="97789"/>
                </a:lnTo>
                <a:lnTo>
                  <a:pt x="0" y="101600"/>
                </a:lnTo>
                <a:lnTo>
                  <a:pt x="1270" y="106679"/>
                </a:lnTo>
                <a:lnTo>
                  <a:pt x="1270" y="111760"/>
                </a:lnTo>
                <a:lnTo>
                  <a:pt x="2540" y="116839"/>
                </a:lnTo>
                <a:lnTo>
                  <a:pt x="3810" y="120650"/>
                </a:lnTo>
                <a:lnTo>
                  <a:pt x="5080" y="125729"/>
                </a:lnTo>
                <a:lnTo>
                  <a:pt x="17780" y="151129"/>
                </a:lnTo>
                <a:lnTo>
                  <a:pt x="20320" y="156210"/>
                </a:lnTo>
                <a:lnTo>
                  <a:pt x="24130" y="158750"/>
                </a:lnTo>
                <a:lnTo>
                  <a:pt x="26670" y="162560"/>
                </a:lnTo>
                <a:lnTo>
                  <a:pt x="30480" y="166370"/>
                </a:lnTo>
                <a:lnTo>
                  <a:pt x="34290" y="170179"/>
                </a:lnTo>
                <a:lnTo>
                  <a:pt x="38100" y="172720"/>
                </a:lnTo>
                <a:lnTo>
                  <a:pt x="41910" y="175260"/>
                </a:lnTo>
                <a:lnTo>
                  <a:pt x="45720" y="177800"/>
                </a:lnTo>
                <a:lnTo>
                  <a:pt x="49530" y="180339"/>
                </a:lnTo>
                <a:lnTo>
                  <a:pt x="54610" y="182879"/>
                </a:lnTo>
                <a:lnTo>
                  <a:pt x="58420" y="185420"/>
                </a:lnTo>
                <a:lnTo>
                  <a:pt x="62230" y="186689"/>
                </a:lnTo>
                <a:lnTo>
                  <a:pt x="67310" y="187960"/>
                </a:lnTo>
                <a:lnTo>
                  <a:pt x="72390" y="189229"/>
                </a:lnTo>
                <a:lnTo>
                  <a:pt x="76200" y="190500"/>
                </a:lnTo>
                <a:lnTo>
                  <a:pt x="81280" y="191770"/>
                </a:lnTo>
                <a:lnTo>
                  <a:pt x="86360" y="191770"/>
                </a:lnTo>
                <a:lnTo>
                  <a:pt x="91440" y="193039"/>
                </a:lnTo>
                <a:lnTo>
                  <a:pt x="95250" y="193039"/>
                </a:lnTo>
                <a:lnTo>
                  <a:pt x="100330" y="193039"/>
                </a:lnTo>
                <a:lnTo>
                  <a:pt x="105410" y="193039"/>
                </a:lnTo>
                <a:lnTo>
                  <a:pt x="110490" y="191770"/>
                </a:lnTo>
                <a:lnTo>
                  <a:pt x="115570" y="190500"/>
                </a:lnTo>
                <a:lnTo>
                  <a:pt x="119380" y="190500"/>
                </a:lnTo>
                <a:lnTo>
                  <a:pt x="124460" y="187960"/>
                </a:lnTo>
                <a:lnTo>
                  <a:pt x="129540" y="186689"/>
                </a:lnTo>
                <a:lnTo>
                  <a:pt x="133350" y="185420"/>
                </a:lnTo>
                <a:lnTo>
                  <a:pt x="138430" y="182879"/>
                </a:lnTo>
                <a:lnTo>
                  <a:pt x="142240" y="181610"/>
                </a:lnTo>
                <a:lnTo>
                  <a:pt x="146050" y="179070"/>
                </a:lnTo>
                <a:lnTo>
                  <a:pt x="151130" y="176529"/>
                </a:lnTo>
                <a:lnTo>
                  <a:pt x="154940" y="172720"/>
                </a:lnTo>
                <a:lnTo>
                  <a:pt x="158750" y="170179"/>
                </a:lnTo>
                <a:lnTo>
                  <a:pt x="162560" y="167639"/>
                </a:lnTo>
                <a:lnTo>
                  <a:pt x="165100" y="163829"/>
                </a:lnTo>
                <a:lnTo>
                  <a:pt x="168910" y="160020"/>
                </a:lnTo>
                <a:lnTo>
                  <a:pt x="171450" y="156210"/>
                </a:lnTo>
                <a:lnTo>
                  <a:pt x="175260" y="152400"/>
                </a:lnTo>
                <a:lnTo>
                  <a:pt x="177800" y="148589"/>
                </a:lnTo>
                <a:lnTo>
                  <a:pt x="180340" y="144779"/>
                </a:lnTo>
                <a:lnTo>
                  <a:pt x="182880" y="139700"/>
                </a:lnTo>
                <a:lnTo>
                  <a:pt x="184150" y="135889"/>
                </a:lnTo>
                <a:lnTo>
                  <a:pt x="186690" y="132079"/>
                </a:lnTo>
                <a:lnTo>
                  <a:pt x="187960" y="127000"/>
                </a:lnTo>
                <a:lnTo>
                  <a:pt x="189230" y="121920"/>
                </a:lnTo>
                <a:lnTo>
                  <a:pt x="190500" y="118110"/>
                </a:lnTo>
                <a:lnTo>
                  <a:pt x="191770" y="113029"/>
                </a:lnTo>
                <a:lnTo>
                  <a:pt x="191770" y="107950"/>
                </a:lnTo>
                <a:lnTo>
                  <a:pt x="193040" y="102870"/>
                </a:lnTo>
                <a:lnTo>
                  <a:pt x="193040" y="99060"/>
                </a:lnTo>
              </a:path>
            </a:pathLst>
          </a:custGeom>
          <a:ln w="9344">
            <a:solidFill>
              <a:srgbClr val="6E88F6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2833370" y="1988820"/>
            <a:ext cx="321310" cy="32131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2833370" y="2473960"/>
            <a:ext cx="321310" cy="32131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2833370" y="4147820"/>
            <a:ext cx="321310" cy="32131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228600" y="1752600"/>
            <a:ext cx="2438400" cy="4191000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2" name="object 62"/>
          <p:cNvSpPr txBox="1"/>
          <p:nvPr/>
        </p:nvSpPr>
        <p:spPr>
          <a:xfrm>
            <a:off x="688340" y="817196"/>
            <a:ext cx="1611770" cy="5842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4600"/>
              </a:lnSpc>
              <a:spcBef>
                <a:spcPts val="230"/>
              </a:spcBef>
            </a:pPr>
            <a:r>
              <a:rPr sz="4400" b="1" spc="0" dirty="0" smtClean="0">
                <a:solidFill>
                  <a:srgbClr val="660066"/>
                </a:solidFill>
                <a:latin typeface="Arial"/>
                <a:cs typeface="Arial"/>
              </a:rPr>
              <a:t>O</a:t>
            </a:r>
            <a:r>
              <a:rPr sz="4400" b="1" spc="-9" dirty="0" smtClean="0">
                <a:solidFill>
                  <a:srgbClr val="660066"/>
                </a:solidFill>
                <a:latin typeface="Arial"/>
                <a:cs typeface="Arial"/>
              </a:rPr>
              <a:t>t</a:t>
            </a:r>
            <a:r>
              <a:rPr sz="4400" b="1" spc="0" dirty="0" smtClean="0">
                <a:solidFill>
                  <a:srgbClr val="660066"/>
                </a:solidFill>
                <a:latin typeface="Arial"/>
                <a:cs typeface="Arial"/>
              </a:rPr>
              <a:t>h</a:t>
            </a:r>
            <a:r>
              <a:rPr sz="4400" b="1" spc="4" dirty="0" smtClean="0">
                <a:solidFill>
                  <a:srgbClr val="660066"/>
                </a:solidFill>
                <a:latin typeface="Arial"/>
                <a:cs typeface="Arial"/>
              </a:rPr>
              <a:t>e</a:t>
            </a:r>
            <a:r>
              <a:rPr sz="4400" b="1" spc="0" dirty="0" smtClean="0">
                <a:solidFill>
                  <a:srgbClr val="660066"/>
                </a:solidFill>
                <a:latin typeface="Arial"/>
                <a:cs typeface="Arial"/>
              </a:rPr>
              <a:t>r</a:t>
            </a:r>
            <a:endParaRPr sz="4400">
              <a:latin typeface="Arial"/>
              <a:cs typeface="Arial"/>
            </a:endParaRPr>
          </a:p>
        </p:txBody>
      </p:sp>
      <p:sp>
        <p:nvSpPr>
          <p:cNvPr id="63" name="object 63"/>
          <p:cNvSpPr txBox="1"/>
          <p:nvPr/>
        </p:nvSpPr>
        <p:spPr>
          <a:xfrm>
            <a:off x="2334564" y="817196"/>
            <a:ext cx="1953192" cy="5842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4600"/>
              </a:lnSpc>
              <a:spcBef>
                <a:spcPts val="230"/>
              </a:spcBef>
            </a:pPr>
            <a:r>
              <a:rPr sz="4400" b="1" spc="0" dirty="0" smtClean="0">
                <a:solidFill>
                  <a:srgbClr val="660066"/>
                </a:solidFill>
                <a:latin typeface="Arial"/>
                <a:cs typeface="Arial"/>
              </a:rPr>
              <a:t>Thi</a:t>
            </a:r>
            <a:r>
              <a:rPr sz="4400" b="1" spc="-4" dirty="0" smtClean="0">
                <a:solidFill>
                  <a:srgbClr val="660066"/>
                </a:solidFill>
                <a:latin typeface="Arial"/>
                <a:cs typeface="Arial"/>
              </a:rPr>
              <a:t>n</a:t>
            </a:r>
            <a:r>
              <a:rPr sz="4400" b="1" spc="0" dirty="0" smtClean="0">
                <a:solidFill>
                  <a:srgbClr val="660066"/>
                </a:solidFill>
                <a:latin typeface="Arial"/>
                <a:cs typeface="Arial"/>
              </a:rPr>
              <a:t>gs</a:t>
            </a:r>
            <a:endParaRPr sz="4400">
              <a:latin typeface="Arial"/>
              <a:cs typeface="Arial"/>
            </a:endParaRPr>
          </a:p>
        </p:txBody>
      </p:sp>
      <p:sp>
        <p:nvSpPr>
          <p:cNvPr id="64" name="object 64"/>
          <p:cNvSpPr txBox="1"/>
          <p:nvPr/>
        </p:nvSpPr>
        <p:spPr>
          <a:xfrm>
            <a:off x="4321657" y="817196"/>
            <a:ext cx="648778" cy="5842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4600"/>
              </a:lnSpc>
              <a:spcBef>
                <a:spcPts val="230"/>
              </a:spcBef>
            </a:pPr>
            <a:r>
              <a:rPr sz="4400" b="1" spc="-4" dirty="0" smtClean="0">
                <a:solidFill>
                  <a:srgbClr val="660066"/>
                </a:solidFill>
                <a:latin typeface="Arial"/>
                <a:cs typeface="Arial"/>
              </a:rPr>
              <a:t>t</a:t>
            </a:r>
            <a:r>
              <a:rPr sz="4400" b="1" spc="0" dirty="0" smtClean="0">
                <a:solidFill>
                  <a:srgbClr val="660066"/>
                </a:solidFill>
                <a:latin typeface="Arial"/>
                <a:cs typeface="Arial"/>
              </a:rPr>
              <a:t>o</a:t>
            </a:r>
            <a:endParaRPr sz="4400">
              <a:latin typeface="Arial"/>
              <a:cs typeface="Arial"/>
            </a:endParaRPr>
          </a:p>
        </p:txBody>
      </p:sp>
      <p:sp>
        <p:nvSpPr>
          <p:cNvPr id="65" name="object 65"/>
          <p:cNvSpPr txBox="1"/>
          <p:nvPr/>
        </p:nvSpPr>
        <p:spPr>
          <a:xfrm>
            <a:off x="5003393" y="817196"/>
            <a:ext cx="2544966" cy="5842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4600"/>
              </a:lnSpc>
              <a:spcBef>
                <a:spcPts val="230"/>
              </a:spcBef>
            </a:pPr>
            <a:r>
              <a:rPr sz="4400" b="1" spc="4" dirty="0" smtClean="0">
                <a:solidFill>
                  <a:srgbClr val="660066"/>
                </a:solidFill>
                <a:latin typeface="Arial"/>
                <a:cs typeface="Arial"/>
              </a:rPr>
              <a:t>C</a:t>
            </a:r>
            <a:r>
              <a:rPr sz="4400" b="1" spc="0" dirty="0" smtClean="0">
                <a:solidFill>
                  <a:srgbClr val="660066"/>
                </a:solidFill>
                <a:latin typeface="Arial"/>
                <a:cs typeface="Arial"/>
              </a:rPr>
              <a:t>on</a:t>
            </a:r>
            <a:r>
              <a:rPr sz="4400" b="1" spc="4" dirty="0" smtClean="0">
                <a:solidFill>
                  <a:srgbClr val="660066"/>
                </a:solidFill>
                <a:latin typeface="Arial"/>
                <a:cs typeface="Arial"/>
              </a:rPr>
              <a:t>s</a:t>
            </a:r>
            <a:r>
              <a:rPr sz="4400" b="1" spc="0" dirty="0" smtClean="0">
                <a:solidFill>
                  <a:srgbClr val="660066"/>
                </a:solidFill>
                <a:latin typeface="Arial"/>
                <a:cs typeface="Arial"/>
              </a:rPr>
              <a:t>i</a:t>
            </a:r>
            <a:r>
              <a:rPr sz="4400" b="1" spc="-4" dirty="0" smtClean="0">
                <a:solidFill>
                  <a:srgbClr val="660066"/>
                </a:solidFill>
                <a:latin typeface="Arial"/>
                <a:cs typeface="Arial"/>
              </a:rPr>
              <a:t>d</a:t>
            </a:r>
            <a:r>
              <a:rPr sz="4400" b="1" spc="4" dirty="0" smtClean="0">
                <a:solidFill>
                  <a:srgbClr val="660066"/>
                </a:solidFill>
                <a:latin typeface="Arial"/>
                <a:cs typeface="Arial"/>
              </a:rPr>
              <a:t>e</a:t>
            </a:r>
            <a:r>
              <a:rPr sz="4400" b="1" spc="0" dirty="0" smtClean="0">
                <a:solidFill>
                  <a:srgbClr val="660066"/>
                </a:solidFill>
                <a:latin typeface="Arial"/>
                <a:cs typeface="Arial"/>
              </a:rPr>
              <a:t>r</a:t>
            </a:r>
            <a:endParaRPr sz="4400">
              <a:latin typeface="Arial"/>
              <a:cs typeface="Arial"/>
            </a:endParaRPr>
          </a:p>
        </p:txBody>
      </p:sp>
      <p:sp>
        <p:nvSpPr>
          <p:cNvPr id="66" name="object 66"/>
          <p:cNvSpPr txBox="1"/>
          <p:nvPr/>
        </p:nvSpPr>
        <p:spPr>
          <a:xfrm>
            <a:off x="3163570" y="1972452"/>
            <a:ext cx="1493155" cy="3810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2960"/>
              </a:lnSpc>
              <a:spcBef>
                <a:spcPts val="148"/>
              </a:spcBef>
            </a:pPr>
            <a:r>
              <a:rPr sz="2800" b="1" spc="-9" dirty="0" smtClean="0">
                <a:solidFill>
                  <a:srgbClr val="CC0000"/>
                </a:solidFill>
                <a:latin typeface="Arial"/>
                <a:cs typeface="Arial"/>
              </a:rPr>
              <a:t>S</a:t>
            </a:r>
            <a:r>
              <a:rPr sz="2800" b="1" spc="0" dirty="0" smtClean="0">
                <a:solidFill>
                  <a:srgbClr val="CC0000"/>
                </a:solidFill>
                <a:latin typeface="Arial"/>
                <a:cs typeface="Arial"/>
              </a:rPr>
              <a:t>c</a:t>
            </a:r>
            <a:r>
              <a:rPr sz="2800" b="1" spc="-9" dirty="0" smtClean="0">
                <a:solidFill>
                  <a:srgbClr val="CC0000"/>
                </a:solidFill>
                <a:latin typeface="Arial"/>
                <a:cs typeface="Arial"/>
              </a:rPr>
              <a:t>o</a:t>
            </a:r>
            <a:r>
              <a:rPr sz="2800" b="1" spc="0" dirty="0" smtClean="0">
                <a:solidFill>
                  <a:srgbClr val="CC0000"/>
                </a:solidFill>
                <a:latin typeface="Arial"/>
                <a:cs typeface="Arial"/>
              </a:rPr>
              <a:t>rab</a:t>
            </a:r>
            <a:r>
              <a:rPr sz="2800" b="1" spc="4" dirty="0" smtClean="0">
                <a:solidFill>
                  <a:srgbClr val="CC0000"/>
                </a:solidFill>
                <a:latin typeface="Arial"/>
                <a:cs typeface="Arial"/>
              </a:rPr>
              <a:t>i</a:t>
            </a:r>
            <a:r>
              <a:rPr sz="2800" b="1" spc="0" dirty="0" smtClean="0">
                <a:solidFill>
                  <a:srgbClr val="CC0000"/>
                </a:solidFill>
                <a:latin typeface="Arial"/>
                <a:cs typeface="Arial"/>
              </a:rPr>
              <a:t>l</a:t>
            </a:r>
            <a:endParaRPr sz="2800">
              <a:latin typeface="Arial"/>
              <a:cs typeface="Arial"/>
            </a:endParaRPr>
          </a:p>
        </p:txBody>
      </p:sp>
      <p:sp>
        <p:nvSpPr>
          <p:cNvPr id="67" name="object 67"/>
          <p:cNvSpPr txBox="1"/>
          <p:nvPr/>
        </p:nvSpPr>
        <p:spPr>
          <a:xfrm>
            <a:off x="4782972" y="1972452"/>
            <a:ext cx="2290216" cy="3810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2960"/>
              </a:lnSpc>
              <a:spcBef>
                <a:spcPts val="148"/>
              </a:spcBef>
            </a:pPr>
            <a:r>
              <a:rPr sz="2800" b="1" spc="0" dirty="0" smtClean="0">
                <a:solidFill>
                  <a:srgbClr val="CC0000"/>
                </a:solidFill>
                <a:latin typeface="Arial"/>
                <a:cs typeface="Arial"/>
              </a:rPr>
              <a:t>y </a:t>
            </a:r>
            <a:r>
              <a:rPr sz="2800" spc="0" dirty="0" smtClean="0">
                <a:latin typeface="Arial"/>
                <a:cs typeface="Arial"/>
              </a:rPr>
              <a:t>– easy</a:t>
            </a:r>
            <a:r>
              <a:rPr sz="2800" spc="14" dirty="0" smtClean="0">
                <a:latin typeface="Arial"/>
                <a:cs typeface="Arial"/>
              </a:rPr>
              <a:t> </a:t>
            </a:r>
            <a:r>
              <a:rPr sz="2800" spc="4" dirty="0" smtClean="0">
                <a:latin typeface="Arial"/>
                <a:cs typeface="Arial"/>
              </a:rPr>
              <a:t>t</a:t>
            </a:r>
            <a:r>
              <a:rPr sz="2800" spc="0" dirty="0" smtClean="0">
                <a:latin typeface="Arial"/>
                <a:cs typeface="Arial"/>
              </a:rPr>
              <a:t>o</a:t>
            </a:r>
            <a:r>
              <a:rPr sz="2800" spc="-7" dirty="0" smtClean="0">
                <a:latin typeface="Arial"/>
                <a:cs typeface="Arial"/>
              </a:rPr>
              <a:t> </a:t>
            </a:r>
            <a:r>
              <a:rPr sz="2800" spc="0" dirty="0" smtClean="0">
                <a:latin typeface="Arial"/>
                <a:cs typeface="Arial"/>
              </a:rPr>
              <a:t>sc</a:t>
            </a:r>
            <a:endParaRPr sz="2800">
              <a:latin typeface="Arial"/>
              <a:cs typeface="Arial"/>
            </a:endParaRPr>
          </a:p>
        </p:txBody>
      </p:sp>
      <p:sp>
        <p:nvSpPr>
          <p:cNvPr id="68" name="object 68"/>
          <p:cNvSpPr txBox="1"/>
          <p:nvPr/>
        </p:nvSpPr>
        <p:spPr>
          <a:xfrm>
            <a:off x="3262782" y="2457592"/>
            <a:ext cx="3433867" cy="3810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2960"/>
              </a:lnSpc>
              <a:spcBef>
                <a:spcPts val="148"/>
              </a:spcBef>
            </a:pPr>
            <a:r>
              <a:rPr sz="2800" b="1" spc="-9" dirty="0" smtClean="0">
                <a:solidFill>
                  <a:srgbClr val="CC0000"/>
                </a:solidFill>
                <a:latin typeface="Arial"/>
                <a:cs typeface="Arial"/>
              </a:rPr>
              <a:t>n</a:t>
            </a:r>
            <a:r>
              <a:rPr sz="2800" b="1" spc="9" dirty="0" smtClean="0">
                <a:solidFill>
                  <a:srgbClr val="CC0000"/>
                </a:solidFill>
                <a:latin typeface="Arial"/>
                <a:cs typeface="Arial"/>
              </a:rPr>
              <a:t>t</a:t>
            </a:r>
            <a:r>
              <a:rPr sz="2800" b="1" spc="0" dirty="0" smtClean="0">
                <a:solidFill>
                  <a:srgbClr val="CC0000"/>
                </a:solidFill>
                <a:latin typeface="Arial"/>
                <a:cs typeface="Arial"/>
              </a:rPr>
              <a:t>er</a:t>
            </a:r>
            <a:r>
              <a:rPr sz="2800" b="1" spc="-9" dirty="0" smtClean="0">
                <a:solidFill>
                  <a:srgbClr val="CC0000"/>
                </a:solidFill>
                <a:latin typeface="Arial"/>
                <a:cs typeface="Arial"/>
              </a:rPr>
              <a:t>p</a:t>
            </a:r>
            <a:r>
              <a:rPr sz="2800" b="1" spc="0" dirty="0" smtClean="0">
                <a:solidFill>
                  <a:srgbClr val="CC0000"/>
                </a:solidFill>
                <a:latin typeface="Arial"/>
                <a:cs typeface="Arial"/>
              </a:rPr>
              <a:t>r</a:t>
            </a:r>
            <a:r>
              <a:rPr sz="2800" b="1" spc="14" dirty="0" smtClean="0">
                <a:solidFill>
                  <a:srgbClr val="CC0000"/>
                </a:solidFill>
                <a:latin typeface="Arial"/>
                <a:cs typeface="Arial"/>
              </a:rPr>
              <a:t>e</a:t>
            </a:r>
            <a:r>
              <a:rPr sz="2800" b="1" spc="-4" dirty="0" smtClean="0">
                <a:solidFill>
                  <a:srgbClr val="CC0000"/>
                </a:solidFill>
                <a:latin typeface="Arial"/>
                <a:cs typeface="Arial"/>
              </a:rPr>
              <a:t>t</a:t>
            </a:r>
            <a:r>
              <a:rPr sz="2800" b="1" spc="0" dirty="0" smtClean="0">
                <a:solidFill>
                  <a:srgbClr val="CC0000"/>
                </a:solidFill>
                <a:latin typeface="Arial"/>
                <a:cs typeface="Arial"/>
              </a:rPr>
              <a:t>a</a:t>
            </a:r>
            <a:r>
              <a:rPr sz="2800" b="1" spc="-9" dirty="0" smtClean="0">
                <a:solidFill>
                  <a:srgbClr val="CC0000"/>
                </a:solidFill>
                <a:latin typeface="Arial"/>
                <a:cs typeface="Arial"/>
              </a:rPr>
              <a:t>b</a:t>
            </a:r>
            <a:r>
              <a:rPr sz="2800" b="1" spc="9" dirty="0" smtClean="0">
                <a:solidFill>
                  <a:srgbClr val="CC0000"/>
                </a:solidFill>
                <a:latin typeface="Arial"/>
                <a:cs typeface="Arial"/>
              </a:rPr>
              <a:t>i</a:t>
            </a:r>
            <a:r>
              <a:rPr sz="2800" b="1" spc="4" dirty="0" smtClean="0">
                <a:solidFill>
                  <a:srgbClr val="CC0000"/>
                </a:solidFill>
                <a:latin typeface="Arial"/>
                <a:cs typeface="Arial"/>
              </a:rPr>
              <a:t>li</a:t>
            </a:r>
            <a:r>
              <a:rPr sz="2800" b="1" spc="-4" dirty="0" smtClean="0">
                <a:solidFill>
                  <a:srgbClr val="CC0000"/>
                </a:solidFill>
                <a:latin typeface="Arial"/>
                <a:cs typeface="Arial"/>
              </a:rPr>
              <a:t>t</a:t>
            </a:r>
            <a:r>
              <a:rPr sz="2800" b="1" spc="0" dirty="0" smtClean="0">
                <a:solidFill>
                  <a:srgbClr val="CC0000"/>
                </a:solidFill>
                <a:latin typeface="Arial"/>
                <a:cs typeface="Arial"/>
              </a:rPr>
              <a:t>y</a:t>
            </a:r>
            <a:r>
              <a:rPr sz="2800" b="1" spc="-57" dirty="0" smtClean="0">
                <a:solidFill>
                  <a:srgbClr val="CC0000"/>
                </a:solidFill>
                <a:latin typeface="Arial"/>
                <a:cs typeface="Arial"/>
              </a:rPr>
              <a:t> </a:t>
            </a:r>
            <a:r>
              <a:rPr sz="2800" spc="0" dirty="0" smtClean="0">
                <a:latin typeface="Arial"/>
                <a:cs typeface="Arial"/>
              </a:rPr>
              <a:t>– </a:t>
            </a:r>
            <a:r>
              <a:rPr sz="2800" spc="4" dirty="0" smtClean="0">
                <a:latin typeface="Arial"/>
                <a:cs typeface="Arial"/>
              </a:rPr>
              <a:t>t</a:t>
            </a:r>
            <a:r>
              <a:rPr sz="2800" spc="0" dirty="0" smtClean="0">
                <a:latin typeface="Arial"/>
                <a:cs typeface="Arial"/>
              </a:rPr>
              <a:t>est</a:t>
            </a:r>
            <a:endParaRPr sz="2800">
              <a:latin typeface="Arial"/>
              <a:cs typeface="Arial"/>
            </a:endParaRPr>
          </a:p>
        </p:txBody>
      </p:sp>
      <p:sp>
        <p:nvSpPr>
          <p:cNvPr id="69" name="object 69"/>
          <p:cNvSpPr txBox="1"/>
          <p:nvPr/>
        </p:nvSpPr>
        <p:spPr>
          <a:xfrm>
            <a:off x="6824319" y="2457592"/>
            <a:ext cx="1022400" cy="3810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2960"/>
              </a:lnSpc>
              <a:spcBef>
                <a:spcPts val="148"/>
              </a:spcBef>
            </a:pPr>
            <a:r>
              <a:rPr sz="2800" spc="0" dirty="0" smtClean="0">
                <a:latin typeface="Arial"/>
                <a:cs typeface="Arial"/>
              </a:rPr>
              <a:t>esu</a:t>
            </a:r>
            <a:r>
              <a:rPr sz="2800" spc="9" dirty="0" smtClean="0">
                <a:latin typeface="Arial"/>
                <a:cs typeface="Arial"/>
              </a:rPr>
              <a:t>l</a:t>
            </a:r>
            <a:r>
              <a:rPr sz="2800" spc="4" dirty="0" smtClean="0">
                <a:latin typeface="Arial"/>
                <a:cs typeface="Arial"/>
              </a:rPr>
              <a:t>t</a:t>
            </a:r>
            <a:r>
              <a:rPr sz="2800" spc="0" dirty="0" smtClean="0">
                <a:latin typeface="Arial"/>
                <a:cs typeface="Arial"/>
              </a:rPr>
              <a:t>s</a:t>
            </a:r>
            <a:endParaRPr sz="2800">
              <a:latin typeface="Arial"/>
              <a:cs typeface="Arial"/>
            </a:endParaRPr>
          </a:p>
        </p:txBody>
      </p:sp>
      <p:sp>
        <p:nvSpPr>
          <p:cNvPr id="70" name="object 70"/>
          <p:cNvSpPr txBox="1"/>
          <p:nvPr/>
        </p:nvSpPr>
        <p:spPr>
          <a:xfrm>
            <a:off x="7854492" y="2457592"/>
            <a:ext cx="269240" cy="3810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2960"/>
              </a:lnSpc>
              <a:spcBef>
                <a:spcPts val="148"/>
              </a:spcBef>
            </a:pPr>
            <a:r>
              <a:rPr sz="2800" spc="0" dirty="0" smtClean="0">
                <a:latin typeface="Arial"/>
                <a:cs typeface="Arial"/>
              </a:rPr>
              <a:t>c</a:t>
            </a:r>
            <a:endParaRPr sz="2800">
              <a:latin typeface="Arial"/>
              <a:cs typeface="Arial"/>
            </a:endParaRPr>
          </a:p>
        </p:txBody>
      </p:sp>
      <p:sp>
        <p:nvSpPr>
          <p:cNvPr id="71" name="object 71"/>
          <p:cNvSpPr txBox="1"/>
          <p:nvPr/>
        </p:nvSpPr>
        <p:spPr>
          <a:xfrm>
            <a:off x="3163570" y="2853832"/>
            <a:ext cx="487277" cy="3810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2960"/>
              </a:lnSpc>
              <a:spcBef>
                <a:spcPts val="148"/>
              </a:spcBef>
            </a:pPr>
            <a:r>
              <a:rPr sz="2800" spc="0" dirty="0" smtClean="0">
                <a:latin typeface="Arial"/>
                <a:cs typeface="Arial"/>
              </a:rPr>
              <a:t>be</a:t>
            </a:r>
            <a:endParaRPr sz="2800">
              <a:latin typeface="Arial"/>
              <a:cs typeface="Arial"/>
            </a:endParaRPr>
          </a:p>
        </p:txBody>
      </p:sp>
      <p:sp>
        <p:nvSpPr>
          <p:cNvPr id="72" name="object 72"/>
          <p:cNvSpPr txBox="1"/>
          <p:nvPr/>
        </p:nvSpPr>
        <p:spPr>
          <a:xfrm>
            <a:off x="3658920" y="2853832"/>
            <a:ext cx="4231691" cy="3810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2960"/>
              </a:lnSpc>
              <a:spcBef>
                <a:spcPts val="148"/>
              </a:spcBef>
            </a:pPr>
            <a:r>
              <a:rPr sz="2800" spc="0" dirty="0" smtClean="0">
                <a:latin typeface="Arial"/>
                <a:cs typeface="Arial"/>
              </a:rPr>
              <a:t>p</a:t>
            </a:r>
            <a:r>
              <a:rPr sz="2800" spc="-4" dirty="0" smtClean="0">
                <a:latin typeface="Arial"/>
                <a:cs typeface="Arial"/>
              </a:rPr>
              <a:t>r</a:t>
            </a:r>
            <a:r>
              <a:rPr sz="2800" spc="0" dirty="0" smtClean="0">
                <a:latin typeface="Arial"/>
                <a:cs typeface="Arial"/>
              </a:rPr>
              <a:t>ope</a:t>
            </a:r>
            <a:r>
              <a:rPr sz="2800" spc="9" dirty="0" smtClean="0">
                <a:latin typeface="Arial"/>
                <a:cs typeface="Arial"/>
              </a:rPr>
              <a:t>r</a:t>
            </a:r>
            <a:r>
              <a:rPr sz="2800" spc="-4" dirty="0" smtClean="0">
                <a:latin typeface="Arial"/>
                <a:cs typeface="Arial"/>
              </a:rPr>
              <a:t>l</a:t>
            </a:r>
            <a:r>
              <a:rPr sz="2800" spc="0" dirty="0" smtClean="0">
                <a:latin typeface="Arial"/>
                <a:cs typeface="Arial"/>
              </a:rPr>
              <a:t>y</a:t>
            </a:r>
            <a:r>
              <a:rPr sz="2800" spc="14" dirty="0" smtClean="0">
                <a:latin typeface="Arial"/>
                <a:cs typeface="Arial"/>
              </a:rPr>
              <a:t> </a:t>
            </a:r>
            <a:r>
              <a:rPr sz="2800" spc="-4" dirty="0" smtClean="0">
                <a:latin typeface="Arial"/>
                <a:cs typeface="Arial"/>
              </a:rPr>
              <a:t>i</a:t>
            </a:r>
            <a:r>
              <a:rPr sz="2800" spc="0" dirty="0" smtClean="0">
                <a:latin typeface="Arial"/>
                <a:cs typeface="Arial"/>
              </a:rPr>
              <a:t>n</a:t>
            </a:r>
            <a:r>
              <a:rPr sz="2800" spc="4" dirty="0" smtClean="0">
                <a:latin typeface="Arial"/>
                <a:cs typeface="Arial"/>
              </a:rPr>
              <a:t>t</a:t>
            </a:r>
            <a:r>
              <a:rPr sz="2800" spc="0" dirty="0" smtClean="0">
                <a:latin typeface="Arial"/>
                <a:cs typeface="Arial"/>
              </a:rPr>
              <a:t>e</a:t>
            </a:r>
            <a:r>
              <a:rPr sz="2800" spc="9" dirty="0" smtClean="0">
                <a:latin typeface="Arial"/>
                <a:cs typeface="Arial"/>
              </a:rPr>
              <a:t>r</a:t>
            </a:r>
            <a:r>
              <a:rPr sz="2800" spc="0" dirty="0" smtClean="0">
                <a:latin typeface="Arial"/>
                <a:cs typeface="Arial"/>
              </a:rPr>
              <a:t>p</a:t>
            </a:r>
            <a:r>
              <a:rPr sz="2800" spc="-4" dirty="0" smtClean="0">
                <a:latin typeface="Arial"/>
                <a:cs typeface="Arial"/>
              </a:rPr>
              <a:t>r</a:t>
            </a:r>
            <a:r>
              <a:rPr sz="2800" spc="0" dirty="0" smtClean="0">
                <a:latin typeface="Arial"/>
                <a:cs typeface="Arial"/>
              </a:rPr>
              <a:t>e</a:t>
            </a:r>
            <a:r>
              <a:rPr sz="2800" spc="4" dirty="0" smtClean="0">
                <a:latin typeface="Arial"/>
                <a:cs typeface="Arial"/>
              </a:rPr>
              <a:t>t</a:t>
            </a:r>
            <a:r>
              <a:rPr sz="2800" spc="0" dirty="0" smtClean="0">
                <a:latin typeface="Arial"/>
                <a:cs typeface="Arial"/>
              </a:rPr>
              <a:t>ed</a:t>
            </a:r>
            <a:r>
              <a:rPr sz="2800" spc="-15" dirty="0" smtClean="0">
                <a:latin typeface="Arial"/>
                <a:cs typeface="Arial"/>
              </a:rPr>
              <a:t> </a:t>
            </a:r>
            <a:r>
              <a:rPr sz="2800" spc="0" dirty="0" smtClean="0">
                <a:latin typeface="Arial"/>
                <a:cs typeface="Arial"/>
              </a:rPr>
              <a:t>and </a:t>
            </a:r>
            <a:r>
              <a:rPr sz="2800" spc="9" dirty="0" smtClean="0">
                <a:latin typeface="Arial"/>
                <a:cs typeface="Arial"/>
              </a:rPr>
              <a:t>i</a:t>
            </a:r>
            <a:r>
              <a:rPr sz="2800" spc="0" dirty="0" smtClean="0">
                <a:latin typeface="Arial"/>
                <a:cs typeface="Arial"/>
              </a:rPr>
              <a:t>s</a:t>
            </a:r>
            <a:endParaRPr sz="2800">
              <a:latin typeface="Arial"/>
              <a:cs typeface="Arial"/>
            </a:endParaRPr>
          </a:p>
        </p:txBody>
      </p:sp>
      <p:sp>
        <p:nvSpPr>
          <p:cNvPr id="73" name="object 73"/>
          <p:cNvSpPr txBox="1"/>
          <p:nvPr/>
        </p:nvSpPr>
        <p:spPr>
          <a:xfrm>
            <a:off x="7898384" y="2853832"/>
            <a:ext cx="289207" cy="3810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2960"/>
              </a:lnSpc>
              <a:spcBef>
                <a:spcPts val="148"/>
              </a:spcBef>
            </a:pPr>
            <a:r>
              <a:rPr sz="2800" spc="0" dirty="0" smtClean="0">
                <a:latin typeface="Arial"/>
                <a:cs typeface="Arial"/>
              </a:rPr>
              <a:t>a</a:t>
            </a:r>
            <a:endParaRPr sz="2800">
              <a:latin typeface="Arial"/>
              <a:cs typeface="Arial"/>
            </a:endParaRPr>
          </a:p>
        </p:txBody>
      </p:sp>
      <p:sp>
        <p:nvSpPr>
          <p:cNvPr id="74" name="object 74"/>
          <p:cNvSpPr txBox="1"/>
          <p:nvPr/>
        </p:nvSpPr>
        <p:spPr>
          <a:xfrm>
            <a:off x="3163570" y="3250072"/>
            <a:ext cx="584000" cy="3810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2960"/>
              </a:lnSpc>
              <a:spcBef>
                <a:spcPts val="148"/>
              </a:spcBef>
            </a:pPr>
            <a:r>
              <a:rPr sz="2800" spc="-9" dirty="0" smtClean="0">
                <a:latin typeface="Arial"/>
                <a:cs typeface="Arial"/>
              </a:rPr>
              <a:t>m</a:t>
            </a:r>
            <a:r>
              <a:rPr sz="2800" spc="0" dirty="0" smtClean="0">
                <a:latin typeface="Arial"/>
                <a:cs typeface="Arial"/>
              </a:rPr>
              <a:t>a</a:t>
            </a:r>
            <a:endParaRPr sz="2800">
              <a:latin typeface="Arial"/>
              <a:cs typeface="Arial"/>
            </a:endParaRPr>
          </a:p>
        </p:txBody>
      </p:sp>
      <p:sp>
        <p:nvSpPr>
          <p:cNvPr id="75" name="object 75"/>
          <p:cNvSpPr txBox="1"/>
          <p:nvPr/>
        </p:nvSpPr>
        <p:spPr>
          <a:xfrm>
            <a:off x="4151782" y="3250072"/>
            <a:ext cx="488699" cy="3810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2960"/>
              </a:lnSpc>
              <a:spcBef>
                <a:spcPts val="148"/>
              </a:spcBef>
            </a:pPr>
            <a:r>
              <a:rPr sz="2800" spc="14" dirty="0" smtClean="0">
                <a:latin typeface="Arial"/>
                <a:cs typeface="Arial"/>
              </a:rPr>
              <a:t>b</a:t>
            </a:r>
            <a:r>
              <a:rPr sz="2800" spc="0" dirty="0" smtClean="0">
                <a:latin typeface="Arial"/>
                <a:cs typeface="Arial"/>
              </a:rPr>
              <a:t>a</a:t>
            </a:r>
            <a:endParaRPr sz="2800">
              <a:latin typeface="Arial"/>
              <a:cs typeface="Arial"/>
            </a:endParaRPr>
          </a:p>
        </p:txBody>
      </p:sp>
      <p:sp>
        <p:nvSpPr>
          <p:cNvPr id="76" name="object 76"/>
          <p:cNvSpPr txBox="1"/>
          <p:nvPr/>
        </p:nvSpPr>
        <p:spPr>
          <a:xfrm>
            <a:off x="4806086" y="3250072"/>
            <a:ext cx="269240" cy="3810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2960"/>
              </a:lnSpc>
              <a:spcBef>
                <a:spcPts val="148"/>
              </a:spcBef>
            </a:pPr>
            <a:r>
              <a:rPr sz="2800" spc="0" dirty="0" smtClean="0">
                <a:latin typeface="Arial"/>
                <a:cs typeface="Arial"/>
              </a:rPr>
              <a:t>s</a:t>
            </a:r>
            <a:endParaRPr sz="2800">
              <a:latin typeface="Arial"/>
              <a:cs typeface="Arial"/>
            </a:endParaRPr>
          </a:p>
        </p:txBody>
      </p:sp>
      <p:sp>
        <p:nvSpPr>
          <p:cNvPr id="77" name="object 77"/>
          <p:cNvSpPr txBox="1"/>
          <p:nvPr/>
        </p:nvSpPr>
        <p:spPr>
          <a:xfrm>
            <a:off x="5084521" y="3250072"/>
            <a:ext cx="170442" cy="3810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2960"/>
              </a:lnSpc>
              <a:spcBef>
                <a:spcPts val="148"/>
              </a:spcBef>
            </a:pPr>
            <a:r>
              <a:rPr sz="2800" spc="0" dirty="0" smtClean="0">
                <a:latin typeface="Arial"/>
                <a:cs typeface="Arial"/>
              </a:rPr>
              <a:t>i</a:t>
            </a:r>
            <a:endParaRPr sz="2800">
              <a:latin typeface="Arial"/>
              <a:cs typeface="Arial"/>
            </a:endParaRPr>
          </a:p>
        </p:txBody>
      </p:sp>
      <p:sp>
        <p:nvSpPr>
          <p:cNvPr id="78" name="object 78"/>
          <p:cNvSpPr txBox="1"/>
          <p:nvPr/>
        </p:nvSpPr>
        <p:spPr>
          <a:xfrm>
            <a:off x="5756249" y="3250072"/>
            <a:ext cx="943156" cy="3810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2960"/>
              </a:lnSpc>
              <a:spcBef>
                <a:spcPts val="148"/>
              </a:spcBef>
            </a:pPr>
            <a:r>
              <a:rPr sz="2800" spc="0" dirty="0" smtClean="0">
                <a:latin typeface="Arial"/>
                <a:cs typeface="Arial"/>
              </a:rPr>
              <a:t>ak</a:t>
            </a:r>
            <a:r>
              <a:rPr sz="2800" spc="9" dirty="0" smtClean="0">
                <a:latin typeface="Arial"/>
                <a:cs typeface="Arial"/>
              </a:rPr>
              <a:t>i</a:t>
            </a:r>
            <a:r>
              <a:rPr sz="2800" spc="0" dirty="0" smtClean="0">
                <a:latin typeface="Arial"/>
                <a:cs typeface="Arial"/>
              </a:rPr>
              <a:t>ng</a:t>
            </a:r>
            <a:endParaRPr sz="2800">
              <a:latin typeface="Arial"/>
              <a:cs typeface="Arial"/>
            </a:endParaRPr>
          </a:p>
        </p:txBody>
      </p:sp>
      <p:sp>
        <p:nvSpPr>
          <p:cNvPr id="79" name="object 79"/>
          <p:cNvSpPr txBox="1"/>
          <p:nvPr/>
        </p:nvSpPr>
        <p:spPr>
          <a:xfrm>
            <a:off x="6707479" y="3250072"/>
            <a:ext cx="1061215" cy="3810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2960"/>
              </a:lnSpc>
              <a:spcBef>
                <a:spcPts val="148"/>
              </a:spcBef>
            </a:pPr>
            <a:r>
              <a:rPr sz="2800" spc="0" dirty="0" smtClean="0">
                <a:latin typeface="Arial"/>
                <a:cs typeface="Arial"/>
              </a:rPr>
              <a:t>sound</a:t>
            </a:r>
            <a:endParaRPr sz="2800">
              <a:latin typeface="Arial"/>
              <a:cs typeface="Arial"/>
            </a:endParaRPr>
          </a:p>
        </p:txBody>
      </p:sp>
      <p:sp>
        <p:nvSpPr>
          <p:cNvPr id="80" name="object 80"/>
          <p:cNvSpPr txBox="1"/>
          <p:nvPr/>
        </p:nvSpPr>
        <p:spPr>
          <a:xfrm>
            <a:off x="3163570" y="3646311"/>
            <a:ext cx="1914305" cy="3810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2960"/>
              </a:lnSpc>
              <a:spcBef>
                <a:spcPts val="148"/>
              </a:spcBef>
            </a:pPr>
            <a:r>
              <a:rPr sz="2800" spc="0" dirty="0" smtClean="0">
                <a:latin typeface="Arial"/>
                <a:cs typeface="Arial"/>
              </a:rPr>
              <a:t>educa</a:t>
            </a:r>
            <a:r>
              <a:rPr sz="2800" spc="4" dirty="0" smtClean="0">
                <a:latin typeface="Arial"/>
                <a:cs typeface="Arial"/>
              </a:rPr>
              <a:t>t</a:t>
            </a:r>
            <a:r>
              <a:rPr sz="2800" spc="9" dirty="0" smtClean="0">
                <a:latin typeface="Arial"/>
                <a:cs typeface="Arial"/>
              </a:rPr>
              <a:t>i</a:t>
            </a:r>
            <a:r>
              <a:rPr sz="2800" spc="-4" dirty="0" smtClean="0">
                <a:latin typeface="Arial"/>
                <a:cs typeface="Arial"/>
              </a:rPr>
              <a:t>o</a:t>
            </a:r>
            <a:r>
              <a:rPr sz="2800" spc="14" dirty="0" smtClean="0">
                <a:latin typeface="Arial"/>
                <a:cs typeface="Arial"/>
              </a:rPr>
              <a:t>n</a:t>
            </a:r>
            <a:r>
              <a:rPr sz="2800" spc="0" dirty="0" smtClean="0">
                <a:latin typeface="Arial"/>
                <a:cs typeface="Arial"/>
              </a:rPr>
              <a:t>al</a:t>
            </a:r>
            <a:endParaRPr sz="2800">
              <a:latin typeface="Arial"/>
              <a:cs typeface="Arial"/>
            </a:endParaRPr>
          </a:p>
        </p:txBody>
      </p:sp>
      <p:sp>
        <p:nvSpPr>
          <p:cNvPr id="81" name="object 81"/>
          <p:cNvSpPr txBox="1"/>
          <p:nvPr/>
        </p:nvSpPr>
        <p:spPr>
          <a:xfrm>
            <a:off x="5085232" y="3646311"/>
            <a:ext cx="487277" cy="3810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2960"/>
              </a:lnSpc>
              <a:spcBef>
                <a:spcPts val="148"/>
              </a:spcBef>
            </a:pPr>
            <a:r>
              <a:rPr sz="2800" spc="0" dirty="0" smtClean="0">
                <a:latin typeface="Arial"/>
                <a:cs typeface="Arial"/>
              </a:rPr>
              <a:t>de</a:t>
            </a:r>
            <a:endParaRPr sz="2800">
              <a:latin typeface="Arial"/>
              <a:cs typeface="Arial"/>
            </a:endParaRPr>
          </a:p>
        </p:txBody>
      </p:sp>
      <p:sp>
        <p:nvSpPr>
          <p:cNvPr id="82" name="object 82"/>
          <p:cNvSpPr txBox="1"/>
          <p:nvPr/>
        </p:nvSpPr>
        <p:spPr>
          <a:xfrm>
            <a:off x="5739181" y="3646311"/>
            <a:ext cx="744020" cy="3810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2960"/>
              </a:lnSpc>
              <a:spcBef>
                <a:spcPts val="148"/>
              </a:spcBef>
            </a:pPr>
            <a:r>
              <a:rPr sz="2800" spc="0" dirty="0" smtClean="0">
                <a:latin typeface="Arial"/>
                <a:cs typeface="Arial"/>
              </a:rPr>
              <a:t>s</a:t>
            </a:r>
            <a:r>
              <a:rPr sz="2800" spc="9" dirty="0" smtClean="0">
                <a:latin typeface="Arial"/>
                <a:cs typeface="Arial"/>
              </a:rPr>
              <a:t>i</a:t>
            </a:r>
            <a:r>
              <a:rPr sz="2800" spc="-4" dirty="0" smtClean="0">
                <a:latin typeface="Arial"/>
                <a:cs typeface="Arial"/>
              </a:rPr>
              <a:t>o</a:t>
            </a:r>
            <a:r>
              <a:rPr sz="2800" spc="0" dirty="0" smtClean="0">
                <a:latin typeface="Arial"/>
                <a:cs typeface="Arial"/>
              </a:rPr>
              <a:t>n</a:t>
            </a:r>
            <a:endParaRPr sz="2800">
              <a:latin typeface="Arial"/>
              <a:cs typeface="Arial"/>
            </a:endParaRPr>
          </a:p>
        </p:txBody>
      </p:sp>
      <p:sp>
        <p:nvSpPr>
          <p:cNvPr id="83" name="object 83"/>
          <p:cNvSpPr txBox="1"/>
          <p:nvPr/>
        </p:nvSpPr>
        <p:spPr>
          <a:xfrm>
            <a:off x="3163570" y="4131452"/>
            <a:ext cx="1175963" cy="3810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2960"/>
              </a:lnSpc>
              <a:spcBef>
                <a:spcPts val="148"/>
              </a:spcBef>
            </a:pPr>
            <a:r>
              <a:rPr sz="2800" b="1" spc="-9" dirty="0" smtClean="0">
                <a:solidFill>
                  <a:srgbClr val="CC0000"/>
                </a:solidFill>
                <a:latin typeface="Arial"/>
                <a:cs typeface="Arial"/>
              </a:rPr>
              <a:t>E</a:t>
            </a:r>
            <a:r>
              <a:rPr sz="2800" b="1" spc="0" dirty="0" smtClean="0">
                <a:solidFill>
                  <a:srgbClr val="CC0000"/>
                </a:solidFill>
                <a:latin typeface="Arial"/>
                <a:cs typeface="Arial"/>
              </a:rPr>
              <a:t>c</a:t>
            </a:r>
            <a:r>
              <a:rPr sz="2800" b="1" spc="-9" dirty="0" smtClean="0">
                <a:solidFill>
                  <a:srgbClr val="CC0000"/>
                </a:solidFill>
                <a:latin typeface="Arial"/>
                <a:cs typeface="Arial"/>
              </a:rPr>
              <a:t>o</a:t>
            </a:r>
            <a:r>
              <a:rPr sz="2800" b="1" spc="0" dirty="0" smtClean="0">
                <a:solidFill>
                  <a:srgbClr val="CC0000"/>
                </a:solidFill>
                <a:latin typeface="Arial"/>
                <a:cs typeface="Arial"/>
              </a:rPr>
              <a:t>no</a:t>
            </a:r>
            <a:endParaRPr sz="2800">
              <a:latin typeface="Arial"/>
              <a:cs typeface="Arial"/>
            </a:endParaRPr>
          </a:p>
        </p:txBody>
      </p:sp>
      <p:sp>
        <p:nvSpPr>
          <p:cNvPr id="84" name="object 84"/>
          <p:cNvSpPr txBox="1"/>
          <p:nvPr/>
        </p:nvSpPr>
        <p:spPr>
          <a:xfrm>
            <a:off x="5651753" y="4131452"/>
            <a:ext cx="487277" cy="3810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2960"/>
              </a:lnSpc>
              <a:spcBef>
                <a:spcPts val="148"/>
              </a:spcBef>
            </a:pPr>
            <a:r>
              <a:rPr sz="2800" spc="0" dirty="0" smtClean="0">
                <a:latin typeface="Arial"/>
                <a:cs typeface="Arial"/>
              </a:rPr>
              <a:t>he</a:t>
            </a:r>
            <a:endParaRPr sz="2800">
              <a:latin typeface="Arial"/>
              <a:cs typeface="Arial"/>
            </a:endParaRPr>
          </a:p>
        </p:txBody>
      </p:sp>
      <p:sp>
        <p:nvSpPr>
          <p:cNvPr id="85" name="object 85"/>
          <p:cNvSpPr txBox="1"/>
          <p:nvPr/>
        </p:nvSpPr>
        <p:spPr>
          <a:xfrm>
            <a:off x="6246317" y="4131452"/>
            <a:ext cx="1735788" cy="3810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2960"/>
              </a:lnSpc>
              <a:spcBef>
                <a:spcPts val="148"/>
              </a:spcBef>
            </a:pPr>
            <a:r>
              <a:rPr sz="2800" spc="0" dirty="0" smtClean="0">
                <a:latin typeface="Arial"/>
                <a:cs typeface="Arial"/>
              </a:rPr>
              <a:t>e</a:t>
            </a:r>
            <a:r>
              <a:rPr sz="2800" spc="9" dirty="0" smtClean="0">
                <a:latin typeface="Arial"/>
                <a:cs typeface="Arial"/>
              </a:rPr>
              <a:t>s</a:t>
            </a:r>
            <a:r>
              <a:rPr sz="2800" spc="0" dirty="0" smtClean="0">
                <a:latin typeface="Arial"/>
                <a:cs typeface="Arial"/>
              </a:rPr>
              <a:t>t</a:t>
            </a:r>
            <a:r>
              <a:rPr sz="2800" spc="-7" dirty="0" smtClean="0">
                <a:latin typeface="Arial"/>
                <a:cs typeface="Arial"/>
              </a:rPr>
              <a:t> </a:t>
            </a:r>
            <a:r>
              <a:rPr sz="2800" spc="0" dirty="0" smtClean="0">
                <a:latin typeface="Arial"/>
                <a:cs typeface="Arial"/>
              </a:rPr>
              <a:t>can be</a:t>
            </a:r>
            <a:endParaRPr sz="2800">
              <a:latin typeface="Arial"/>
              <a:cs typeface="Arial"/>
            </a:endParaRPr>
          </a:p>
        </p:txBody>
      </p:sp>
      <p:sp>
        <p:nvSpPr>
          <p:cNvPr id="86" name="object 86"/>
          <p:cNvSpPr txBox="1"/>
          <p:nvPr/>
        </p:nvSpPr>
        <p:spPr>
          <a:xfrm>
            <a:off x="3281629" y="4527692"/>
            <a:ext cx="1062637" cy="3810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2960"/>
              </a:lnSpc>
              <a:spcBef>
                <a:spcPts val="148"/>
              </a:spcBef>
            </a:pPr>
            <a:r>
              <a:rPr sz="2800" spc="0" dirty="0" smtClean="0">
                <a:latin typeface="Arial"/>
                <a:cs typeface="Arial"/>
              </a:rPr>
              <a:t>eu</a:t>
            </a:r>
            <a:r>
              <a:rPr sz="2800" spc="9" dirty="0" smtClean="0">
                <a:latin typeface="Arial"/>
                <a:cs typeface="Arial"/>
              </a:rPr>
              <a:t>s</a:t>
            </a:r>
            <a:r>
              <a:rPr sz="2800" spc="0" dirty="0" smtClean="0">
                <a:latin typeface="Arial"/>
                <a:cs typeface="Arial"/>
              </a:rPr>
              <a:t>ed</a:t>
            </a:r>
            <a:endParaRPr sz="2800">
              <a:latin typeface="Arial"/>
              <a:cs typeface="Arial"/>
            </a:endParaRPr>
          </a:p>
        </p:txBody>
      </p:sp>
      <p:sp>
        <p:nvSpPr>
          <p:cNvPr id="87" name="object 87"/>
          <p:cNvSpPr txBox="1"/>
          <p:nvPr/>
        </p:nvSpPr>
        <p:spPr>
          <a:xfrm>
            <a:off x="4352340" y="4527692"/>
            <a:ext cx="723751" cy="3810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2960"/>
              </a:lnSpc>
              <a:spcBef>
                <a:spcPts val="148"/>
              </a:spcBef>
            </a:pPr>
            <a:r>
              <a:rPr sz="2800" spc="-9" dirty="0" smtClean="0">
                <a:latin typeface="Arial"/>
                <a:cs typeface="Arial"/>
              </a:rPr>
              <a:t>w</a:t>
            </a:r>
            <a:r>
              <a:rPr sz="2800" spc="9" dirty="0" smtClean="0">
                <a:latin typeface="Arial"/>
                <a:cs typeface="Arial"/>
              </a:rPr>
              <a:t>i</a:t>
            </a:r>
            <a:r>
              <a:rPr sz="2800" spc="4" dirty="0" smtClean="0">
                <a:latin typeface="Arial"/>
                <a:cs typeface="Arial"/>
              </a:rPr>
              <a:t>t</a:t>
            </a:r>
            <a:r>
              <a:rPr sz="2800" spc="0" dirty="0" smtClean="0">
                <a:latin typeface="Arial"/>
                <a:cs typeface="Arial"/>
              </a:rPr>
              <a:t>h</a:t>
            </a:r>
            <a:endParaRPr sz="2800">
              <a:latin typeface="Arial"/>
              <a:cs typeface="Arial"/>
            </a:endParaRPr>
          </a:p>
        </p:txBody>
      </p:sp>
      <p:sp>
        <p:nvSpPr>
          <p:cNvPr id="88" name="object 88"/>
          <p:cNvSpPr txBox="1"/>
          <p:nvPr/>
        </p:nvSpPr>
        <p:spPr>
          <a:xfrm>
            <a:off x="5579516" y="4527692"/>
            <a:ext cx="2107746" cy="3810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2960"/>
              </a:lnSpc>
              <a:spcBef>
                <a:spcPts val="148"/>
              </a:spcBef>
            </a:pPr>
            <a:r>
              <a:rPr sz="2800" spc="0" dirty="0" smtClean="0">
                <a:latin typeface="Arial"/>
                <a:cs typeface="Arial"/>
              </a:rPr>
              <a:t>co</a:t>
            </a:r>
            <a:r>
              <a:rPr sz="2800" spc="-4" dirty="0" smtClean="0">
                <a:latin typeface="Arial"/>
                <a:cs typeface="Arial"/>
              </a:rPr>
              <a:t>m</a:t>
            </a:r>
            <a:r>
              <a:rPr sz="2800" spc="0" dirty="0" smtClean="0">
                <a:latin typeface="Arial"/>
                <a:cs typeface="Arial"/>
              </a:rPr>
              <a:t>p</a:t>
            </a:r>
            <a:r>
              <a:rPr sz="2800" spc="-4" dirty="0" smtClean="0">
                <a:latin typeface="Arial"/>
                <a:cs typeface="Arial"/>
              </a:rPr>
              <a:t>r</a:t>
            </a:r>
            <a:r>
              <a:rPr sz="2800" spc="14" dirty="0" smtClean="0">
                <a:latin typeface="Arial"/>
                <a:cs typeface="Arial"/>
              </a:rPr>
              <a:t>o</a:t>
            </a:r>
            <a:r>
              <a:rPr sz="2800" spc="-9" dirty="0" smtClean="0">
                <a:latin typeface="Arial"/>
                <a:cs typeface="Arial"/>
              </a:rPr>
              <a:t>m</a:t>
            </a:r>
            <a:r>
              <a:rPr sz="2800" spc="9" dirty="0" smtClean="0">
                <a:latin typeface="Arial"/>
                <a:cs typeface="Arial"/>
              </a:rPr>
              <a:t>i</a:t>
            </a:r>
            <a:r>
              <a:rPr sz="2800" spc="0" dirty="0" smtClean="0">
                <a:latin typeface="Arial"/>
                <a:cs typeface="Arial"/>
              </a:rPr>
              <a:t>s</a:t>
            </a:r>
            <a:r>
              <a:rPr sz="2800" spc="-4" dirty="0" smtClean="0">
                <a:latin typeface="Arial"/>
                <a:cs typeface="Arial"/>
              </a:rPr>
              <a:t>i</a:t>
            </a:r>
            <a:r>
              <a:rPr sz="2800" spc="0" dirty="0" smtClean="0">
                <a:latin typeface="Arial"/>
                <a:cs typeface="Arial"/>
              </a:rPr>
              <a:t>n</a:t>
            </a:r>
            <a:endParaRPr sz="2800">
              <a:latin typeface="Arial"/>
              <a:cs typeface="Arial"/>
            </a:endParaRPr>
          </a:p>
        </p:txBody>
      </p:sp>
      <p:sp>
        <p:nvSpPr>
          <p:cNvPr id="89" name="object 89"/>
          <p:cNvSpPr txBox="1"/>
          <p:nvPr/>
        </p:nvSpPr>
        <p:spPr>
          <a:xfrm>
            <a:off x="8093253" y="4527692"/>
            <a:ext cx="487277" cy="3810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2960"/>
              </a:lnSpc>
              <a:spcBef>
                <a:spcPts val="148"/>
              </a:spcBef>
            </a:pPr>
            <a:r>
              <a:rPr sz="2800" spc="0" dirty="0" smtClean="0">
                <a:latin typeface="Arial"/>
                <a:cs typeface="Arial"/>
              </a:rPr>
              <a:t>he</a:t>
            </a:r>
            <a:endParaRPr sz="2800">
              <a:latin typeface="Arial"/>
              <a:cs typeface="Arial"/>
            </a:endParaRPr>
          </a:p>
        </p:txBody>
      </p:sp>
      <p:sp>
        <p:nvSpPr>
          <p:cNvPr id="90" name="object 90"/>
          <p:cNvSpPr txBox="1"/>
          <p:nvPr/>
        </p:nvSpPr>
        <p:spPr>
          <a:xfrm>
            <a:off x="3619449" y="4923932"/>
            <a:ext cx="723696" cy="3810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2960"/>
              </a:lnSpc>
              <a:spcBef>
                <a:spcPts val="148"/>
              </a:spcBef>
            </a:pPr>
            <a:r>
              <a:rPr sz="2800" spc="-4" dirty="0" smtClean="0">
                <a:latin typeface="Arial"/>
                <a:cs typeface="Arial"/>
              </a:rPr>
              <a:t>i</a:t>
            </a:r>
            <a:r>
              <a:rPr sz="2800" spc="0" dirty="0" smtClean="0">
                <a:latin typeface="Arial"/>
                <a:cs typeface="Arial"/>
              </a:rPr>
              <a:t>d</a:t>
            </a:r>
            <a:r>
              <a:rPr sz="2800" spc="-4" dirty="0" smtClean="0">
                <a:latin typeface="Arial"/>
                <a:cs typeface="Arial"/>
              </a:rPr>
              <a:t>i</a:t>
            </a:r>
            <a:r>
              <a:rPr sz="2800" spc="4" dirty="0" smtClean="0">
                <a:latin typeface="Arial"/>
                <a:cs typeface="Arial"/>
              </a:rPr>
              <a:t>t</a:t>
            </a:r>
            <a:r>
              <a:rPr sz="2800" spc="0" dirty="0" smtClean="0">
                <a:latin typeface="Arial"/>
                <a:cs typeface="Arial"/>
              </a:rPr>
              <a:t>y</a:t>
            </a:r>
            <a:endParaRPr sz="2800">
              <a:latin typeface="Arial"/>
              <a:cs typeface="Arial"/>
            </a:endParaRPr>
          </a:p>
        </p:txBody>
      </p:sp>
      <p:sp>
        <p:nvSpPr>
          <p:cNvPr id="91" name="object 91"/>
          <p:cNvSpPr txBox="1"/>
          <p:nvPr/>
        </p:nvSpPr>
        <p:spPr>
          <a:xfrm>
            <a:off x="4748479" y="4923932"/>
            <a:ext cx="289207" cy="3810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2960"/>
              </a:lnSpc>
              <a:spcBef>
                <a:spcPts val="148"/>
              </a:spcBef>
            </a:pPr>
            <a:r>
              <a:rPr sz="2800" spc="0" dirty="0" smtClean="0">
                <a:latin typeface="Arial"/>
                <a:cs typeface="Arial"/>
              </a:rPr>
              <a:t>d</a:t>
            </a:r>
            <a:endParaRPr sz="2800">
              <a:latin typeface="Arial"/>
              <a:cs typeface="Arial"/>
            </a:endParaRPr>
          </a:p>
        </p:txBody>
      </p:sp>
      <p:sp>
        <p:nvSpPr>
          <p:cNvPr id="92" name="object 92"/>
          <p:cNvSpPr txBox="1"/>
          <p:nvPr/>
        </p:nvSpPr>
        <p:spPr>
          <a:xfrm>
            <a:off x="5045761" y="4923932"/>
            <a:ext cx="209857" cy="3810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2960"/>
              </a:lnSpc>
              <a:spcBef>
                <a:spcPts val="148"/>
              </a:spcBef>
            </a:pPr>
            <a:r>
              <a:rPr sz="2800" spc="0" dirty="0" smtClean="0">
                <a:latin typeface="Arial"/>
                <a:cs typeface="Arial"/>
              </a:rPr>
              <a:t>r</a:t>
            </a:r>
            <a:endParaRPr sz="2800">
              <a:latin typeface="Arial"/>
              <a:cs typeface="Arial"/>
            </a:endParaRPr>
          </a:p>
        </p:txBody>
      </p:sp>
      <p:sp>
        <p:nvSpPr>
          <p:cNvPr id="93" name="object 93"/>
          <p:cNvSpPr txBox="1"/>
          <p:nvPr/>
        </p:nvSpPr>
        <p:spPr>
          <a:xfrm>
            <a:off x="5441899" y="4923932"/>
            <a:ext cx="725178" cy="3810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2960"/>
              </a:lnSpc>
              <a:spcBef>
                <a:spcPts val="148"/>
              </a:spcBef>
            </a:pPr>
            <a:r>
              <a:rPr sz="2800" spc="-4" dirty="0" smtClean="0">
                <a:latin typeface="Arial"/>
                <a:cs typeface="Arial"/>
              </a:rPr>
              <a:t>i</a:t>
            </a:r>
            <a:r>
              <a:rPr sz="2800" spc="0" dirty="0" smtClean="0">
                <a:latin typeface="Arial"/>
                <a:cs typeface="Arial"/>
              </a:rPr>
              <a:t>ab</a:t>
            </a:r>
            <a:r>
              <a:rPr sz="2800" spc="9" dirty="0" smtClean="0">
                <a:latin typeface="Arial"/>
                <a:cs typeface="Arial"/>
              </a:rPr>
              <a:t>i</a:t>
            </a:r>
            <a:r>
              <a:rPr sz="2800" spc="0" dirty="0" smtClean="0">
                <a:latin typeface="Arial"/>
                <a:cs typeface="Arial"/>
              </a:rPr>
              <a:t>l</a:t>
            </a:r>
            <a:endParaRPr sz="2800">
              <a:latin typeface="Arial"/>
              <a:cs typeface="Arial"/>
            </a:endParaRPr>
          </a:p>
        </p:txBody>
      </p:sp>
      <p:sp>
        <p:nvSpPr>
          <p:cNvPr id="94" name="object 94"/>
          <p:cNvSpPr txBox="1"/>
          <p:nvPr/>
        </p:nvSpPr>
        <p:spPr>
          <a:xfrm>
            <a:off x="6253022" y="4923932"/>
            <a:ext cx="269240" cy="3810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2960"/>
              </a:lnSpc>
              <a:spcBef>
                <a:spcPts val="148"/>
              </a:spcBef>
            </a:pPr>
            <a:r>
              <a:rPr sz="2800" spc="0" dirty="0" smtClean="0">
                <a:latin typeface="Arial"/>
                <a:cs typeface="Arial"/>
              </a:rPr>
              <a:t>y</a:t>
            </a:r>
            <a:endParaRPr sz="2800">
              <a:latin typeface="Arial"/>
              <a:cs typeface="Arial"/>
            </a:endParaRPr>
          </a:p>
        </p:txBody>
      </p:sp>
      <p:sp>
        <p:nvSpPr>
          <p:cNvPr id="95" name="object 95"/>
          <p:cNvSpPr txBox="1"/>
          <p:nvPr/>
        </p:nvSpPr>
        <p:spPr>
          <a:xfrm>
            <a:off x="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96" name="object 96"/>
          <p:cNvSpPr txBox="1"/>
          <p:nvPr/>
        </p:nvSpPr>
        <p:spPr>
          <a:xfrm>
            <a:off x="3048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97" name="object 97"/>
          <p:cNvSpPr txBox="1"/>
          <p:nvPr/>
        </p:nvSpPr>
        <p:spPr>
          <a:xfrm>
            <a:off x="6096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98" name="object 98"/>
          <p:cNvSpPr txBox="1"/>
          <p:nvPr/>
        </p:nvSpPr>
        <p:spPr>
          <a:xfrm>
            <a:off x="9144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99" name="object 99"/>
          <p:cNvSpPr txBox="1"/>
          <p:nvPr/>
        </p:nvSpPr>
        <p:spPr>
          <a:xfrm>
            <a:off x="12192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00" name="object 100"/>
          <p:cNvSpPr txBox="1"/>
          <p:nvPr/>
        </p:nvSpPr>
        <p:spPr>
          <a:xfrm>
            <a:off x="15240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01" name="object 101"/>
          <p:cNvSpPr txBox="1"/>
          <p:nvPr/>
        </p:nvSpPr>
        <p:spPr>
          <a:xfrm>
            <a:off x="18288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02" name="object 102"/>
          <p:cNvSpPr txBox="1"/>
          <p:nvPr/>
        </p:nvSpPr>
        <p:spPr>
          <a:xfrm>
            <a:off x="21336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03" name="object 103"/>
          <p:cNvSpPr txBox="1"/>
          <p:nvPr/>
        </p:nvSpPr>
        <p:spPr>
          <a:xfrm>
            <a:off x="24384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04" name="object 104"/>
          <p:cNvSpPr txBox="1"/>
          <p:nvPr/>
        </p:nvSpPr>
        <p:spPr>
          <a:xfrm>
            <a:off x="27432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05" name="object 105"/>
          <p:cNvSpPr txBox="1"/>
          <p:nvPr/>
        </p:nvSpPr>
        <p:spPr>
          <a:xfrm>
            <a:off x="30480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06" name="object 106"/>
          <p:cNvSpPr txBox="1"/>
          <p:nvPr/>
        </p:nvSpPr>
        <p:spPr>
          <a:xfrm>
            <a:off x="33528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07" name="object 107"/>
          <p:cNvSpPr txBox="1"/>
          <p:nvPr/>
        </p:nvSpPr>
        <p:spPr>
          <a:xfrm>
            <a:off x="36576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08" name="object 108"/>
          <p:cNvSpPr txBox="1"/>
          <p:nvPr/>
        </p:nvSpPr>
        <p:spPr>
          <a:xfrm>
            <a:off x="39624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09" name="object 109"/>
          <p:cNvSpPr txBox="1"/>
          <p:nvPr/>
        </p:nvSpPr>
        <p:spPr>
          <a:xfrm>
            <a:off x="42672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10" name="object 110"/>
          <p:cNvSpPr txBox="1"/>
          <p:nvPr/>
        </p:nvSpPr>
        <p:spPr>
          <a:xfrm>
            <a:off x="45720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11" name="object 111"/>
          <p:cNvSpPr txBox="1"/>
          <p:nvPr/>
        </p:nvSpPr>
        <p:spPr>
          <a:xfrm>
            <a:off x="48768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12" name="object 112"/>
          <p:cNvSpPr txBox="1"/>
          <p:nvPr/>
        </p:nvSpPr>
        <p:spPr>
          <a:xfrm>
            <a:off x="51816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13" name="object 113"/>
          <p:cNvSpPr txBox="1"/>
          <p:nvPr/>
        </p:nvSpPr>
        <p:spPr>
          <a:xfrm>
            <a:off x="54864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14" name="object 114"/>
          <p:cNvSpPr txBox="1"/>
          <p:nvPr/>
        </p:nvSpPr>
        <p:spPr>
          <a:xfrm>
            <a:off x="57912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15" name="object 115"/>
          <p:cNvSpPr txBox="1"/>
          <p:nvPr/>
        </p:nvSpPr>
        <p:spPr>
          <a:xfrm>
            <a:off x="60960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16" name="object 116"/>
          <p:cNvSpPr txBox="1"/>
          <p:nvPr/>
        </p:nvSpPr>
        <p:spPr>
          <a:xfrm>
            <a:off x="64008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17" name="object 117"/>
          <p:cNvSpPr txBox="1"/>
          <p:nvPr/>
        </p:nvSpPr>
        <p:spPr>
          <a:xfrm>
            <a:off x="67056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18" name="object 118"/>
          <p:cNvSpPr txBox="1"/>
          <p:nvPr/>
        </p:nvSpPr>
        <p:spPr>
          <a:xfrm>
            <a:off x="70104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19" name="object 119"/>
          <p:cNvSpPr txBox="1"/>
          <p:nvPr/>
        </p:nvSpPr>
        <p:spPr>
          <a:xfrm>
            <a:off x="73152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20" name="object 120"/>
          <p:cNvSpPr txBox="1"/>
          <p:nvPr/>
        </p:nvSpPr>
        <p:spPr>
          <a:xfrm>
            <a:off x="76200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21" name="object 121"/>
          <p:cNvSpPr txBox="1"/>
          <p:nvPr/>
        </p:nvSpPr>
        <p:spPr>
          <a:xfrm>
            <a:off x="79248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22" name="object 122"/>
          <p:cNvSpPr txBox="1"/>
          <p:nvPr/>
        </p:nvSpPr>
        <p:spPr>
          <a:xfrm>
            <a:off x="82296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23" name="object 123"/>
          <p:cNvSpPr txBox="1"/>
          <p:nvPr/>
        </p:nvSpPr>
        <p:spPr>
          <a:xfrm>
            <a:off x="85344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24" name="object 124"/>
          <p:cNvSpPr txBox="1"/>
          <p:nvPr/>
        </p:nvSpPr>
        <p:spPr>
          <a:xfrm>
            <a:off x="88392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25" name="object 125"/>
          <p:cNvSpPr txBox="1"/>
          <p:nvPr/>
        </p:nvSpPr>
        <p:spPr>
          <a:xfrm>
            <a:off x="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26" name="object 126"/>
          <p:cNvSpPr txBox="1"/>
          <p:nvPr/>
        </p:nvSpPr>
        <p:spPr>
          <a:xfrm>
            <a:off x="3048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27" name="object 127"/>
          <p:cNvSpPr txBox="1"/>
          <p:nvPr/>
        </p:nvSpPr>
        <p:spPr>
          <a:xfrm>
            <a:off x="6096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28" name="object 128"/>
          <p:cNvSpPr txBox="1"/>
          <p:nvPr/>
        </p:nvSpPr>
        <p:spPr>
          <a:xfrm>
            <a:off x="9144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29" name="object 129"/>
          <p:cNvSpPr txBox="1"/>
          <p:nvPr/>
        </p:nvSpPr>
        <p:spPr>
          <a:xfrm>
            <a:off x="12192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30" name="object 130"/>
          <p:cNvSpPr txBox="1"/>
          <p:nvPr/>
        </p:nvSpPr>
        <p:spPr>
          <a:xfrm>
            <a:off x="15240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31" name="object 131"/>
          <p:cNvSpPr txBox="1"/>
          <p:nvPr/>
        </p:nvSpPr>
        <p:spPr>
          <a:xfrm>
            <a:off x="18288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32" name="object 132"/>
          <p:cNvSpPr txBox="1"/>
          <p:nvPr/>
        </p:nvSpPr>
        <p:spPr>
          <a:xfrm>
            <a:off x="21336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33" name="object 133"/>
          <p:cNvSpPr txBox="1"/>
          <p:nvPr/>
        </p:nvSpPr>
        <p:spPr>
          <a:xfrm>
            <a:off x="24384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34" name="object 134"/>
          <p:cNvSpPr txBox="1"/>
          <p:nvPr/>
        </p:nvSpPr>
        <p:spPr>
          <a:xfrm>
            <a:off x="27432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35" name="object 135"/>
          <p:cNvSpPr txBox="1"/>
          <p:nvPr/>
        </p:nvSpPr>
        <p:spPr>
          <a:xfrm>
            <a:off x="30480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36" name="object 136"/>
          <p:cNvSpPr txBox="1"/>
          <p:nvPr/>
        </p:nvSpPr>
        <p:spPr>
          <a:xfrm>
            <a:off x="33528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37" name="object 137"/>
          <p:cNvSpPr txBox="1"/>
          <p:nvPr/>
        </p:nvSpPr>
        <p:spPr>
          <a:xfrm>
            <a:off x="36576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38" name="object 138"/>
          <p:cNvSpPr txBox="1"/>
          <p:nvPr/>
        </p:nvSpPr>
        <p:spPr>
          <a:xfrm>
            <a:off x="39624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39" name="object 139"/>
          <p:cNvSpPr txBox="1"/>
          <p:nvPr/>
        </p:nvSpPr>
        <p:spPr>
          <a:xfrm>
            <a:off x="42672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40" name="object 140"/>
          <p:cNvSpPr txBox="1"/>
          <p:nvPr/>
        </p:nvSpPr>
        <p:spPr>
          <a:xfrm>
            <a:off x="45720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41" name="object 141"/>
          <p:cNvSpPr txBox="1"/>
          <p:nvPr/>
        </p:nvSpPr>
        <p:spPr>
          <a:xfrm>
            <a:off x="48768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42" name="object 142"/>
          <p:cNvSpPr txBox="1"/>
          <p:nvPr/>
        </p:nvSpPr>
        <p:spPr>
          <a:xfrm>
            <a:off x="51816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43" name="object 143"/>
          <p:cNvSpPr txBox="1"/>
          <p:nvPr/>
        </p:nvSpPr>
        <p:spPr>
          <a:xfrm>
            <a:off x="54864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44" name="object 144"/>
          <p:cNvSpPr txBox="1"/>
          <p:nvPr/>
        </p:nvSpPr>
        <p:spPr>
          <a:xfrm>
            <a:off x="57912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45" name="object 145"/>
          <p:cNvSpPr txBox="1"/>
          <p:nvPr/>
        </p:nvSpPr>
        <p:spPr>
          <a:xfrm>
            <a:off x="60960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46" name="object 146"/>
          <p:cNvSpPr txBox="1"/>
          <p:nvPr/>
        </p:nvSpPr>
        <p:spPr>
          <a:xfrm>
            <a:off x="64008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47" name="object 147"/>
          <p:cNvSpPr txBox="1"/>
          <p:nvPr/>
        </p:nvSpPr>
        <p:spPr>
          <a:xfrm>
            <a:off x="67056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48" name="object 148"/>
          <p:cNvSpPr txBox="1"/>
          <p:nvPr/>
        </p:nvSpPr>
        <p:spPr>
          <a:xfrm>
            <a:off x="70104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49" name="object 149"/>
          <p:cNvSpPr txBox="1"/>
          <p:nvPr/>
        </p:nvSpPr>
        <p:spPr>
          <a:xfrm>
            <a:off x="73152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50" name="object 150"/>
          <p:cNvSpPr txBox="1"/>
          <p:nvPr/>
        </p:nvSpPr>
        <p:spPr>
          <a:xfrm>
            <a:off x="76200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51" name="object 151"/>
          <p:cNvSpPr txBox="1"/>
          <p:nvPr/>
        </p:nvSpPr>
        <p:spPr>
          <a:xfrm>
            <a:off x="79248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52" name="object 152"/>
          <p:cNvSpPr txBox="1"/>
          <p:nvPr/>
        </p:nvSpPr>
        <p:spPr>
          <a:xfrm>
            <a:off x="82296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53" name="object 153"/>
          <p:cNvSpPr txBox="1"/>
          <p:nvPr/>
        </p:nvSpPr>
        <p:spPr>
          <a:xfrm>
            <a:off x="85344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54" name="object 154"/>
          <p:cNvSpPr txBox="1"/>
          <p:nvPr/>
        </p:nvSpPr>
        <p:spPr>
          <a:xfrm>
            <a:off x="88392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55" name="object 155"/>
          <p:cNvSpPr txBox="1"/>
          <p:nvPr/>
        </p:nvSpPr>
        <p:spPr>
          <a:xfrm>
            <a:off x="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56" name="object 156"/>
          <p:cNvSpPr txBox="1"/>
          <p:nvPr/>
        </p:nvSpPr>
        <p:spPr>
          <a:xfrm>
            <a:off x="3048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57" name="object 157"/>
          <p:cNvSpPr txBox="1"/>
          <p:nvPr/>
        </p:nvSpPr>
        <p:spPr>
          <a:xfrm>
            <a:off x="6096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58" name="object 158"/>
          <p:cNvSpPr txBox="1"/>
          <p:nvPr/>
        </p:nvSpPr>
        <p:spPr>
          <a:xfrm>
            <a:off x="9144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59" name="object 159"/>
          <p:cNvSpPr txBox="1"/>
          <p:nvPr/>
        </p:nvSpPr>
        <p:spPr>
          <a:xfrm>
            <a:off x="12192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60" name="object 160"/>
          <p:cNvSpPr txBox="1"/>
          <p:nvPr/>
        </p:nvSpPr>
        <p:spPr>
          <a:xfrm>
            <a:off x="15240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61" name="object 161"/>
          <p:cNvSpPr txBox="1"/>
          <p:nvPr/>
        </p:nvSpPr>
        <p:spPr>
          <a:xfrm>
            <a:off x="18288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62" name="object 162"/>
          <p:cNvSpPr txBox="1"/>
          <p:nvPr/>
        </p:nvSpPr>
        <p:spPr>
          <a:xfrm>
            <a:off x="21336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63" name="object 163"/>
          <p:cNvSpPr txBox="1"/>
          <p:nvPr/>
        </p:nvSpPr>
        <p:spPr>
          <a:xfrm>
            <a:off x="24384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64" name="object 164"/>
          <p:cNvSpPr txBox="1"/>
          <p:nvPr/>
        </p:nvSpPr>
        <p:spPr>
          <a:xfrm>
            <a:off x="27432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65" name="object 165"/>
          <p:cNvSpPr txBox="1"/>
          <p:nvPr/>
        </p:nvSpPr>
        <p:spPr>
          <a:xfrm>
            <a:off x="30480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66" name="object 166"/>
          <p:cNvSpPr txBox="1"/>
          <p:nvPr/>
        </p:nvSpPr>
        <p:spPr>
          <a:xfrm>
            <a:off x="33528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67" name="object 167"/>
          <p:cNvSpPr txBox="1"/>
          <p:nvPr/>
        </p:nvSpPr>
        <p:spPr>
          <a:xfrm>
            <a:off x="36576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68" name="object 168"/>
          <p:cNvSpPr txBox="1"/>
          <p:nvPr/>
        </p:nvSpPr>
        <p:spPr>
          <a:xfrm>
            <a:off x="39624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69" name="object 169"/>
          <p:cNvSpPr txBox="1"/>
          <p:nvPr/>
        </p:nvSpPr>
        <p:spPr>
          <a:xfrm>
            <a:off x="42672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70" name="object 170"/>
          <p:cNvSpPr txBox="1"/>
          <p:nvPr/>
        </p:nvSpPr>
        <p:spPr>
          <a:xfrm>
            <a:off x="45720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71" name="object 171"/>
          <p:cNvSpPr txBox="1"/>
          <p:nvPr/>
        </p:nvSpPr>
        <p:spPr>
          <a:xfrm>
            <a:off x="48768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72" name="object 172"/>
          <p:cNvSpPr txBox="1"/>
          <p:nvPr/>
        </p:nvSpPr>
        <p:spPr>
          <a:xfrm>
            <a:off x="51816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73" name="object 173"/>
          <p:cNvSpPr txBox="1"/>
          <p:nvPr/>
        </p:nvSpPr>
        <p:spPr>
          <a:xfrm>
            <a:off x="54864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74" name="object 174"/>
          <p:cNvSpPr txBox="1"/>
          <p:nvPr/>
        </p:nvSpPr>
        <p:spPr>
          <a:xfrm>
            <a:off x="57912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75" name="object 175"/>
          <p:cNvSpPr txBox="1"/>
          <p:nvPr/>
        </p:nvSpPr>
        <p:spPr>
          <a:xfrm>
            <a:off x="60960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76" name="object 176"/>
          <p:cNvSpPr txBox="1"/>
          <p:nvPr/>
        </p:nvSpPr>
        <p:spPr>
          <a:xfrm>
            <a:off x="64008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77" name="object 177"/>
          <p:cNvSpPr txBox="1"/>
          <p:nvPr/>
        </p:nvSpPr>
        <p:spPr>
          <a:xfrm>
            <a:off x="67056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78" name="object 178"/>
          <p:cNvSpPr txBox="1"/>
          <p:nvPr/>
        </p:nvSpPr>
        <p:spPr>
          <a:xfrm>
            <a:off x="70104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79" name="object 179"/>
          <p:cNvSpPr txBox="1"/>
          <p:nvPr/>
        </p:nvSpPr>
        <p:spPr>
          <a:xfrm>
            <a:off x="73152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80" name="object 180"/>
          <p:cNvSpPr txBox="1"/>
          <p:nvPr/>
        </p:nvSpPr>
        <p:spPr>
          <a:xfrm>
            <a:off x="76200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81" name="object 181"/>
          <p:cNvSpPr txBox="1"/>
          <p:nvPr/>
        </p:nvSpPr>
        <p:spPr>
          <a:xfrm>
            <a:off x="79248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82" name="object 182"/>
          <p:cNvSpPr txBox="1"/>
          <p:nvPr/>
        </p:nvSpPr>
        <p:spPr>
          <a:xfrm>
            <a:off x="82296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83" name="object 183"/>
          <p:cNvSpPr txBox="1"/>
          <p:nvPr/>
        </p:nvSpPr>
        <p:spPr>
          <a:xfrm>
            <a:off x="85344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84" name="object 184"/>
          <p:cNvSpPr txBox="1"/>
          <p:nvPr/>
        </p:nvSpPr>
        <p:spPr>
          <a:xfrm>
            <a:off x="88392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85" name="object 185"/>
          <p:cNvSpPr txBox="1"/>
          <p:nvPr/>
        </p:nvSpPr>
        <p:spPr>
          <a:xfrm>
            <a:off x="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86" name="object 186"/>
          <p:cNvSpPr txBox="1"/>
          <p:nvPr/>
        </p:nvSpPr>
        <p:spPr>
          <a:xfrm>
            <a:off x="3048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87" name="object 187"/>
          <p:cNvSpPr txBox="1"/>
          <p:nvPr/>
        </p:nvSpPr>
        <p:spPr>
          <a:xfrm>
            <a:off x="6096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88" name="object 188"/>
          <p:cNvSpPr txBox="1"/>
          <p:nvPr/>
        </p:nvSpPr>
        <p:spPr>
          <a:xfrm>
            <a:off x="9144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89" name="object 189"/>
          <p:cNvSpPr txBox="1"/>
          <p:nvPr/>
        </p:nvSpPr>
        <p:spPr>
          <a:xfrm>
            <a:off x="12192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90" name="object 190"/>
          <p:cNvSpPr txBox="1"/>
          <p:nvPr/>
        </p:nvSpPr>
        <p:spPr>
          <a:xfrm>
            <a:off x="15240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91" name="object 191"/>
          <p:cNvSpPr txBox="1"/>
          <p:nvPr/>
        </p:nvSpPr>
        <p:spPr>
          <a:xfrm>
            <a:off x="18288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92" name="object 192"/>
          <p:cNvSpPr txBox="1"/>
          <p:nvPr/>
        </p:nvSpPr>
        <p:spPr>
          <a:xfrm>
            <a:off x="21336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93" name="object 193"/>
          <p:cNvSpPr txBox="1"/>
          <p:nvPr/>
        </p:nvSpPr>
        <p:spPr>
          <a:xfrm>
            <a:off x="24384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94" name="object 194"/>
          <p:cNvSpPr txBox="1"/>
          <p:nvPr/>
        </p:nvSpPr>
        <p:spPr>
          <a:xfrm>
            <a:off x="27432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95" name="object 195"/>
          <p:cNvSpPr txBox="1"/>
          <p:nvPr/>
        </p:nvSpPr>
        <p:spPr>
          <a:xfrm>
            <a:off x="30480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96" name="object 196"/>
          <p:cNvSpPr txBox="1"/>
          <p:nvPr/>
        </p:nvSpPr>
        <p:spPr>
          <a:xfrm>
            <a:off x="33528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97" name="object 197"/>
          <p:cNvSpPr txBox="1"/>
          <p:nvPr/>
        </p:nvSpPr>
        <p:spPr>
          <a:xfrm>
            <a:off x="36576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98" name="object 198"/>
          <p:cNvSpPr txBox="1"/>
          <p:nvPr/>
        </p:nvSpPr>
        <p:spPr>
          <a:xfrm>
            <a:off x="39624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99" name="object 199"/>
          <p:cNvSpPr txBox="1"/>
          <p:nvPr/>
        </p:nvSpPr>
        <p:spPr>
          <a:xfrm>
            <a:off x="42672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00" name="object 200"/>
          <p:cNvSpPr txBox="1"/>
          <p:nvPr/>
        </p:nvSpPr>
        <p:spPr>
          <a:xfrm>
            <a:off x="45720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01" name="object 201"/>
          <p:cNvSpPr txBox="1"/>
          <p:nvPr/>
        </p:nvSpPr>
        <p:spPr>
          <a:xfrm>
            <a:off x="48768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02" name="object 202"/>
          <p:cNvSpPr txBox="1"/>
          <p:nvPr/>
        </p:nvSpPr>
        <p:spPr>
          <a:xfrm>
            <a:off x="51816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03" name="object 203"/>
          <p:cNvSpPr txBox="1"/>
          <p:nvPr/>
        </p:nvSpPr>
        <p:spPr>
          <a:xfrm>
            <a:off x="54864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04" name="object 204"/>
          <p:cNvSpPr txBox="1"/>
          <p:nvPr/>
        </p:nvSpPr>
        <p:spPr>
          <a:xfrm>
            <a:off x="57912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05" name="object 205"/>
          <p:cNvSpPr txBox="1"/>
          <p:nvPr/>
        </p:nvSpPr>
        <p:spPr>
          <a:xfrm>
            <a:off x="60960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06" name="object 206"/>
          <p:cNvSpPr txBox="1"/>
          <p:nvPr/>
        </p:nvSpPr>
        <p:spPr>
          <a:xfrm>
            <a:off x="64008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07" name="object 207"/>
          <p:cNvSpPr txBox="1"/>
          <p:nvPr/>
        </p:nvSpPr>
        <p:spPr>
          <a:xfrm>
            <a:off x="67056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08" name="object 208"/>
          <p:cNvSpPr txBox="1"/>
          <p:nvPr/>
        </p:nvSpPr>
        <p:spPr>
          <a:xfrm>
            <a:off x="70104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09" name="object 209"/>
          <p:cNvSpPr txBox="1"/>
          <p:nvPr/>
        </p:nvSpPr>
        <p:spPr>
          <a:xfrm>
            <a:off x="73152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10" name="object 210"/>
          <p:cNvSpPr txBox="1"/>
          <p:nvPr/>
        </p:nvSpPr>
        <p:spPr>
          <a:xfrm>
            <a:off x="76200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11" name="object 211"/>
          <p:cNvSpPr txBox="1"/>
          <p:nvPr/>
        </p:nvSpPr>
        <p:spPr>
          <a:xfrm>
            <a:off x="79248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12" name="object 212"/>
          <p:cNvSpPr txBox="1"/>
          <p:nvPr/>
        </p:nvSpPr>
        <p:spPr>
          <a:xfrm>
            <a:off x="82296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13" name="object 213"/>
          <p:cNvSpPr txBox="1"/>
          <p:nvPr/>
        </p:nvSpPr>
        <p:spPr>
          <a:xfrm>
            <a:off x="85344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14" name="object 214"/>
          <p:cNvSpPr txBox="1"/>
          <p:nvPr/>
        </p:nvSpPr>
        <p:spPr>
          <a:xfrm>
            <a:off x="88392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15" name="object 215"/>
          <p:cNvSpPr txBox="1"/>
          <p:nvPr/>
        </p:nvSpPr>
        <p:spPr>
          <a:xfrm>
            <a:off x="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16" name="object 216"/>
          <p:cNvSpPr txBox="1"/>
          <p:nvPr/>
        </p:nvSpPr>
        <p:spPr>
          <a:xfrm>
            <a:off x="3048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17" name="object 217"/>
          <p:cNvSpPr txBox="1"/>
          <p:nvPr/>
        </p:nvSpPr>
        <p:spPr>
          <a:xfrm>
            <a:off x="6096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18" name="object 218"/>
          <p:cNvSpPr txBox="1"/>
          <p:nvPr/>
        </p:nvSpPr>
        <p:spPr>
          <a:xfrm>
            <a:off x="9144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19" name="object 219"/>
          <p:cNvSpPr txBox="1"/>
          <p:nvPr/>
        </p:nvSpPr>
        <p:spPr>
          <a:xfrm>
            <a:off x="12192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20" name="object 220"/>
          <p:cNvSpPr txBox="1"/>
          <p:nvPr/>
        </p:nvSpPr>
        <p:spPr>
          <a:xfrm>
            <a:off x="15240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21" name="object 221"/>
          <p:cNvSpPr txBox="1"/>
          <p:nvPr/>
        </p:nvSpPr>
        <p:spPr>
          <a:xfrm>
            <a:off x="18288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22" name="object 222"/>
          <p:cNvSpPr txBox="1"/>
          <p:nvPr/>
        </p:nvSpPr>
        <p:spPr>
          <a:xfrm>
            <a:off x="21336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23" name="object 223"/>
          <p:cNvSpPr txBox="1"/>
          <p:nvPr/>
        </p:nvSpPr>
        <p:spPr>
          <a:xfrm>
            <a:off x="24384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24" name="object 224"/>
          <p:cNvSpPr txBox="1"/>
          <p:nvPr/>
        </p:nvSpPr>
        <p:spPr>
          <a:xfrm>
            <a:off x="27432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25" name="object 225"/>
          <p:cNvSpPr txBox="1"/>
          <p:nvPr/>
        </p:nvSpPr>
        <p:spPr>
          <a:xfrm>
            <a:off x="30480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26" name="object 226"/>
          <p:cNvSpPr txBox="1"/>
          <p:nvPr/>
        </p:nvSpPr>
        <p:spPr>
          <a:xfrm>
            <a:off x="33528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27" name="object 227"/>
          <p:cNvSpPr txBox="1"/>
          <p:nvPr/>
        </p:nvSpPr>
        <p:spPr>
          <a:xfrm>
            <a:off x="36576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28" name="object 228"/>
          <p:cNvSpPr txBox="1"/>
          <p:nvPr/>
        </p:nvSpPr>
        <p:spPr>
          <a:xfrm>
            <a:off x="39624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29" name="object 229"/>
          <p:cNvSpPr txBox="1"/>
          <p:nvPr/>
        </p:nvSpPr>
        <p:spPr>
          <a:xfrm>
            <a:off x="42672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30" name="object 230"/>
          <p:cNvSpPr txBox="1"/>
          <p:nvPr/>
        </p:nvSpPr>
        <p:spPr>
          <a:xfrm>
            <a:off x="45720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31" name="object 231"/>
          <p:cNvSpPr txBox="1"/>
          <p:nvPr/>
        </p:nvSpPr>
        <p:spPr>
          <a:xfrm>
            <a:off x="48768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32" name="object 232"/>
          <p:cNvSpPr txBox="1"/>
          <p:nvPr/>
        </p:nvSpPr>
        <p:spPr>
          <a:xfrm>
            <a:off x="51816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33" name="object 233"/>
          <p:cNvSpPr txBox="1"/>
          <p:nvPr/>
        </p:nvSpPr>
        <p:spPr>
          <a:xfrm>
            <a:off x="54864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34" name="object 234"/>
          <p:cNvSpPr txBox="1"/>
          <p:nvPr/>
        </p:nvSpPr>
        <p:spPr>
          <a:xfrm>
            <a:off x="57912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35" name="object 235"/>
          <p:cNvSpPr txBox="1"/>
          <p:nvPr/>
        </p:nvSpPr>
        <p:spPr>
          <a:xfrm>
            <a:off x="60960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36" name="object 236"/>
          <p:cNvSpPr txBox="1"/>
          <p:nvPr/>
        </p:nvSpPr>
        <p:spPr>
          <a:xfrm>
            <a:off x="64008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37" name="object 237"/>
          <p:cNvSpPr txBox="1"/>
          <p:nvPr/>
        </p:nvSpPr>
        <p:spPr>
          <a:xfrm>
            <a:off x="67056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38" name="object 238"/>
          <p:cNvSpPr txBox="1"/>
          <p:nvPr/>
        </p:nvSpPr>
        <p:spPr>
          <a:xfrm>
            <a:off x="70104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39" name="object 239"/>
          <p:cNvSpPr txBox="1"/>
          <p:nvPr/>
        </p:nvSpPr>
        <p:spPr>
          <a:xfrm>
            <a:off x="73152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40" name="object 240"/>
          <p:cNvSpPr txBox="1"/>
          <p:nvPr/>
        </p:nvSpPr>
        <p:spPr>
          <a:xfrm>
            <a:off x="76200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41" name="object 241"/>
          <p:cNvSpPr txBox="1"/>
          <p:nvPr/>
        </p:nvSpPr>
        <p:spPr>
          <a:xfrm>
            <a:off x="79248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42" name="object 242"/>
          <p:cNvSpPr txBox="1"/>
          <p:nvPr/>
        </p:nvSpPr>
        <p:spPr>
          <a:xfrm>
            <a:off x="82296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43" name="object 243"/>
          <p:cNvSpPr txBox="1"/>
          <p:nvPr/>
        </p:nvSpPr>
        <p:spPr>
          <a:xfrm>
            <a:off x="85344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44" name="object 244"/>
          <p:cNvSpPr txBox="1"/>
          <p:nvPr/>
        </p:nvSpPr>
        <p:spPr>
          <a:xfrm>
            <a:off x="88392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45" name="object 245"/>
          <p:cNvSpPr txBox="1"/>
          <p:nvPr/>
        </p:nvSpPr>
        <p:spPr>
          <a:xfrm>
            <a:off x="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46" name="object 246"/>
          <p:cNvSpPr txBox="1"/>
          <p:nvPr/>
        </p:nvSpPr>
        <p:spPr>
          <a:xfrm>
            <a:off x="3048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47" name="object 247"/>
          <p:cNvSpPr txBox="1"/>
          <p:nvPr/>
        </p:nvSpPr>
        <p:spPr>
          <a:xfrm>
            <a:off x="6096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48" name="object 248"/>
          <p:cNvSpPr txBox="1"/>
          <p:nvPr/>
        </p:nvSpPr>
        <p:spPr>
          <a:xfrm>
            <a:off x="9144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49" name="object 249"/>
          <p:cNvSpPr txBox="1"/>
          <p:nvPr/>
        </p:nvSpPr>
        <p:spPr>
          <a:xfrm>
            <a:off x="12192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50" name="object 250"/>
          <p:cNvSpPr txBox="1"/>
          <p:nvPr/>
        </p:nvSpPr>
        <p:spPr>
          <a:xfrm>
            <a:off x="15240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51" name="object 251"/>
          <p:cNvSpPr txBox="1"/>
          <p:nvPr/>
        </p:nvSpPr>
        <p:spPr>
          <a:xfrm>
            <a:off x="18288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52" name="object 252"/>
          <p:cNvSpPr txBox="1"/>
          <p:nvPr/>
        </p:nvSpPr>
        <p:spPr>
          <a:xfrm>
            <a:off x="21336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53" name="object 253"/>
          <p:cNvSpPr txBox="1"/>
          <p:nvPr/>
        </p:nvSpPr>
        <p:spPr>
          <a:xfrm>
            <a:off x="24384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54" name="object 254"/>
          <p:cNvSpPr txBox="1"/>
          <p:nvPr/>
        </p:nvSpPr>
        <p:spPr>
          <a:xfrm>
            <a:off x="27432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55" name="object 255"/>
          <p:cNvSpPr txBox="1"/>
          <p:nvPr/>
        </p:nvSpPr>
        <p:spPr>
          <a:xfrm>
            <a:off x="30480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56" name="object 256"/>
          <p:cNvSpPr txBox="1"/>
          <p:nvPr/>
        </p:nvSpPr>
        <p:spPr>
          <a:xfrm>
            <a:off x="33528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57" name="object 257"/>
          <p:cNvSpPr txBox="1"/>
          <p:nvPr/>
        </p:nvSpPr>
        <p:spPr>
          <a:xfrm>
            <a:off x="36576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58" name="object 258"/>
          <p:cNvSpPr txBox="1"/>
          <p:nvPr/>
        </p:nvSpPr>
        <p:spPr>
          <a:xfrm>
            <a:off x="39624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59" name="object 259"/>
          <p:cNvSpPr txBox="1"/>
          <p:nvPr/>
        </p:nvSpPr>
        <p:spPr>
          <a:xfrm>
            <a:off x="42672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60" name="object 260"/>
          <p:cNvSpPr txBox="1"/>
          <p:nvPr/>
        </p:nvSpPr>
        <p:spPr>
          <a:xfrm>
            <a:off x="45720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61" name="object 261"/>
          <p:cNvSpPr txBox="1"/>
          <p:nvPr/>
        </p:nvSpPr>
        <p:spPr>
          <a:xfrm>
            <a:off x="48768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62" name="object 262"/>
          <p:cNvSpPr txBox="1"/>
          <p:nvPr/>
        </p:nvSpPr>
        <p:spPr>
          <a:xfrm>
            <a:off x="51816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63" name="object 263"/>
          <p:cNvSpPr txBox="1"/>
          <p:nvPr/>
        </p:nvSpPr>
        <p:spPr>
          <a:xfrm>
            <a:off x="54864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64" name="object 264"/>
          <p:cNvSpPr txBox="1"/>
          <p:nvPr/>
        </p:nvSpPr>
        <p:spPr>
          <a:xfrm>
            <a:off x="57912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65" name="object 265"/>
          <p:cNvSpPr txBox="1"/>
          <p:nvPr/>
        </p:nvSpPr>
        <p:spPr>
          <a:xfrm>
            <a:off x="60960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66" name="object 266"/>
          <p:cNvSpPr txBox="1"/>
          <p:nvPr/>
        </p:nvSpPr>
        <p:spPr>
          <a:xfrm>
            <a:off x="64008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67" name="object 267"/>
          <p:cNvSpPr txBox="1"/>
          <p:nvPr/>
        </p:nvSpPr>
        <p:spPr>
          <a:xfrm>
            <a:off x="67056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68" name="object 268"/>
          <p:cNvSpPr txBox="1"/>
          <p:nvPr/>
        </p:nvSpPr>
        <p:spPr>
          <a:xfrm>
            <a:off x="70104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69" name="object 269"/>
          <p:cNvSpPr txBox="1"/>
          <p:nvPr/>
        </p:nvSpPr>
        <p:spPr>
          <a:xfrm>
            <a:off x="73152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70" name="object 270"/>
          <p:cNvSpPr txBox="1"/>
          <p:nvPr/>
        </p:nvSpPr>
        <p:spPr>
          <a:xfrm>
            <a:off x="76200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71" name="object 271"/>
          <p:cNvSpPr txBox="1"/>
          <p:nvPr/>
        </p:nvSpPr>
        <p:spPr>
          <a:xfrm>
            <a:off x="79248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72" name="object 272"/>
          <p:cNvSpPr txBox="1"/>
          <p:nvPr/>
        </p:nvSpPr>
        <p:spPr>
          <a:xfrm>
            <a:off x="82296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73" name="object 273"/>
          <p:cNvSpPr txBox="1"/>
          <p:nvPr/>
        </p:nvSpPr>
        <p:spPr>
          <a:xfrm>
            <a:off x="85344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74" name="object 274"/>
          <p:cNvSpPr txBox="1"/>
          <p:nvPr/>
        </p:nvSpPr>
        <p:spPr>
          <a:xfrm>
            <a:off x="88392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75" name="object 275"/>
          <p:cNvSpPr txBox="1"/>
          <p:nvPr/>
        </p:nvSpPr>
        <p:spPr>
          <a:xfrm>
            <a:off x="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76" name="object 276"/>
          <p:cNvSpPr txBox="1"/>
          <p:nvPr/>
        </p:nvSpPr>
        <p:spPr>
          <a:xfrm>
            <a:off x="3048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77" name="object 277"/>
          <p:cNvSpPr txBox="1"/>
          <p:nvPr/>
        </p:nvSpPr>
        <p:spPr>
          <a:xfrm>
            <a:off x="6096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78" name="object 278"/>
          <p:cNvSpPr txBox="1"/>
          <p:nvPr/>
        </p:nvSpPr>
        <p:spPr>
          <a:xfrm>
            <a:off x="9144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79" name="object 279"/>
          <p:cNvSpPr txBox="1"/>
          <p:nvPr/>
        </p:nvSpPr>
        <p:spPr>
          <a:xfrm>
            <a:off x="12192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80" name="object 280"/>
          <p:cNvSpPr txBox="1"/>
          <p:nvPr/>
        </p:nvSpPr>
        <p:spPr>
          <a:xfrm>
            <a:off x="15240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81" name="object 281"/>
          <p:cNvSpPr txBox="1"/>
          <p:nvPr/>
        </p:nvSpPr>
        <p:spPr>
          <a:xfrm>
            <a:off x="18288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82" name="object 282"/>
          <p:cNvSpPr txBox="1"/>
          <p:nvPr/>
        </p:nvSpPr>
        <p:spPr>
          <a:xfrm>
            <a:off x="21336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83" name="object 283"/>
          <p:cNvSpPr txBox="1"/>
          <p:nvPr/>
        </p:nvSpPr>
        <p:spPr>
          <a:xfrm>
            <a:off x="24384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84" name="object 284"/>
          <p:cNvSpPr txBox="1"/>
          <p:nvPr/>
        </p:nvSpPr>
        <p:spPr>
          <a:xfrm>
            <a:off x="27432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85" name="object 285"/>
          <p:cNvSpPr txBox="1"/>
          <p:nvPr/>
        </p:nvSpPr>
        <p:spPr>
          <a:xfrm>
            <a:off x="30480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86" name="object 286"/>
          <p:cNvSpPr txBox="1"/>
          <p:nvPr/>
        </p:nvSpPr>
        <p:spPr>
          <a:xfrm>
            <a:off x="33528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87" name="object 287"/>
          <p:cNvSpPr txBox="1"/>
          <p:nvPr/>
        </p:nvSpPr>
        <p:spPr>
          <a:xfrm>
            <a:off x="36576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88" name="object 288"/>
          <p:cNvSpPr txBox="1"/>
          <p:nvPr/>
        </p:nvSpPr>
        <p:spPr>
          <a:xfrm>
            <a:off x="39624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89" name="object 289"/>
          <p:cNvSpPr txBox="1"/>
          <p:nvPr/>
        </p:nvSpPr>
        <p:spPr>
          <a:xfrm>
            <a:off x="42672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90" name="object 290"/>
          <p:cNvSpPr txBox="1"/>
          <p:nvPr/>
        </p:nvSpPr>
        <p:spPr>
          <a:xfrm>
            <a:off x="45720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91" name="object 291"/>
          <p:cNvSpPr txBox="1"/>
          <p:nvPr/>
        </p:nvSpPr>
        <p:spPr>
          <a:xfrm>
            <a:off x="48768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92" name="object 292"/>
          <p:cNvSpPr txBox="1"/>
          <p:nvPr/>
        </p:nvSpPr>
        <p:spPr>
          <a:xfrm>
            <a:off x="51816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93" name="object 293"/>
          <p:cNvSpPr txBox="1"/>
          <p:nvPr/>
        </p:nvSpPr>
        <p:spPr>
          <a:xfrm>
            <a:off x="54864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94" name="object 294"/>
          <p:cNvSpPr txBox="1"/>
          <p:nvPr/>
        </p:nvSpPr>
        <p:spPr>
          <a:xfrm>
            <a:off x="57912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95" name="object 295"/>
          <p:cNvSpPr txBox="1"/>
          <p:nvPr/>
        </p:nvSpPr>
        <p:spPr>
          <a:xfrm>
            <a:off x="60960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96" name="object 296"/>
          <p:cNvSpPr txBox="1"/>
          <p:nvPr/>
        </p:nvSpPr>
        <p:spPr>
          <a:xfrm>
            <a:off x="64008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97" name="object 297"/>
          <p:cNvSpPr txBox="1"/>
          <p:nvPr/>
        </p:nvSpPr>
        <p:spPr>
          <a:xfrm>
            <a:off x="67056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98" name="object 298"/>
          <p:cNvSpPr txBox="1"/>
          <p:nvPr/>
        </p:nvSpPr>
        <p:spPr>
          <a:xfrm>
            <a:off x="70104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99" name="object 299"/>
          <p:cNvSpPr txBox="1"/>
          <p:nvPr/>
        </p:nvSpPr>
        <p:spPr>
          <a:xfrm>
            <a:off x="73152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00" name="object 300"/>
          <p:cNvSpPr txBox="1"/>
          <p:nvPr/>
        </p:nvSpPr>
        <p:spPr>
          <a:xfrm>
            <a:off x="76200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01" name="object 301"/>
          <p:cNvSpPr txBox="1"/>
          <p:nvPr/>
        </p:nvSpPr>
        <p:spPr>
          <a:xfrm>
            <a:off x="79248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02" name="object 302"/>
          <p:cNvSpPr txBox="1"/>
          <p:nvPr/>
        </p:nvSpPr>
        <p:spPr>
          <a:xfrm>
            <a:off x="82296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03" name="object 303"/>
          <p:cNvSpPr txBox="1"/>
          <p:nvPr/>
        </p:nvSpPr>
        <p:spPr>
          <a:xfrm>
            <a:off x="85344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04" name="object 304"/>
          <p:cNvSpPr txBox="1"/>
          <p:nvPr/>
        </p:nvSpPr>
        <p:spPr>
          <a:xfrm>
            <a:off x="88392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05" name="object 305"/>
          <p:cNvSpPr txBox="1"/>
          <p:nvPr/>
        </p:nvSpPr>
        <p:spPr>
          <a:xfrm>
            <a:off x="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06" name="object 306"/>
          <p:cNvSpPr txBox="1"/>
          <p:nvPr/>
        </p:nvSpPr>
        <p:spPr>
          <a:xfrm>
            <a:off x="3048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07" name="object 307"/>
          <p:cNvSpPr txBox="1"/>
          <p:nvPr/>
        </p:nvSpPr>
        <p:spPr>
          <a:xfrm>
            <a:off x="6096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08" name="object 308"/>
          <p:cNvSpPr txBox="1"/>
          <p:nvPr/>
        </p:nvSpPr>
        <p:spPr>
          <a:xfrm>
            <a:off x="9144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09" name="object 309"/>
          <p:cNvSpPr txBox="1"/>
          <p:nvPr/>
        </p:nvSpPr>
        <p:spPr>
          <a:xfrm>
            <a:off x="12192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10" name="object 310"/>
          <p:cNvSpPr txBox="1"/>
          <p:nvPr/>
        </p:nvSpPr>
        <p:spPr>
          <a:xfrm>
            <a:off x="15240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11" name="object 311"/>
          <p:cNvSpPr txBox="1"/>
          <p:nvPr/>
        </p:nvSpPr>
        <p:spPr>
          <a:xfrm>
            <a:off x="18288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12" name="object 312"/>
          <p:cNvSpPr txBox="1"/>
          <p:nvPr/>
        </p:nvSpPr>
        <p:spPr>
          <a:xfrm>
            <a:off x="21336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13" name="object 313"/>
          <p:cNvSpPr txBox="1"/>
          <p:nvPr/>
        </p:nvSpPr>
        <p:spPr>
          <a:xfrm>
            <a:off x="24384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14" name="object 314"/>
          <p:cNvSpPr txBox="1"/>
          <p:nvPr/>
        </p:nvSpPr>
        <p:spPr>
          <a:xfrm>
            <a:off x="27432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15" name="object 315"/>
          <p:cNvSpPr txBox="1"/>
          <p:nvPr/>
        </p:nvSpPr>
        <p:spPr>
          <a:xfrm>
            <a:off x="30480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16" name="object 316"/>
          <p:cNvSpPr txBox="1"/>
          <p:nvPr/>
        </p:nvSpPr>
        <p:spPr>
          <a:xfrm>
            <a:off x="33528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17" name="object 317"/>
          <p:cNvSpPr txBox="1"/>
          <p:nvPr/>
        </p:nvSpPr>
        <p:spPr>
          <a:xfrm>
            <a:off x="36576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18" name="object 318"/>
          <p:cNvSpPr txBox="1"/>
          <p:nvPr/>
        </p:nvSpPr>
        <p:spPr>
          <a:xfrm>
            <a:off x="39624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19" name="object 319"/>
          <p:cNvSpPr txBox="1"/>
          <p:nvPr/>
        </p:nvSpPr>
        <p:spPr>
          <a:xfrm>
            <a:off x="42672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20" name="object 320"/>
          <p:cNvSpPr txBox="1"/>
          <p:nvPr/>
        </p:nvSpPr>
        <p:spPr>
          <a:xfrm>
            <a:off x="4572000" y="21336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6400">
              <a:lnSpc>
                <a:spcPts val="1695"/>
              </a:lnSpc>
              <a:spcBef>
                <a:spcPts val="84"/>
              </a:spcBef>
            </a:pPr>
            <a:r>
              <a:rPr sz="4200" b="1" spc="4" baseline="5176" dirty="0" smtClean="0">
                <a:solidFill>
                  <a:srgbClr val="CC0000"/>
                </a:solidFill>
                <a:latin typeface="Arial"/>
                <a:cs typeface="Arial"/>
              </a:rPr>
              <a:t>i</a:t>
            </a:r>
            <a:r>
              <a:rPr sz="4200" b="1" spc="0" baseline="5176" dirty="0" smtClean="0">
                <a:solidFill>
                  <a:srgbClr val="CC0000"/>
                </a:solidFill>
                <a:latin typeface="Arial"/>
                <a:cs typeface="Arial"/>
              </a:rPr>
              <a:t>t</a:t>
            </a:r>
            <a:endParaRPr sz="2800">
              <a:latin typeface="Arial"/>
              <a:cs typeface="Arial"/>
            </a:endParaRPr>
          </a:p>
        </p:txBody>
      </p:sp>
      <p:sp>
        <p:nvSpPr>
          <p:cNvPr id="321" name="object 321"/>
          <p:cNvSpPr txBox="1"/>
          <p:nvPr/>
        </p:nvSpPr>
        <p:spPr>
          <a:xfrm>
            <a:off x="48768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22" name="object 322"/>
          <p:cNvSpPr txBox="1"/>
          <p:nvPr/>
        </p:nvSpPr>
        <p:spPr>
          <a:xfrm>
            <a:off x="51816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23" name="object 323"/>
          <p:cNvSpPr txBox="1"/>
          <p:nvPr/>
        </p:nvSpPr>
        <p:spPr>
          <a:xfrm>
            <a:off x="54864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24" name="object 324"/>
          <p:cNvSpPr txBox="1"/>
          <p:nvPr/>
        </p:nvSpPr>
        <p:spPr>
          <a:xfrm>
            <a:off x="57912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25" name="object 325"/>
          <p:cNvSpPr txBox="1"/>
          <p:nvPr/>
        </p:nvSpPr>
        <p:spPr>
          <a:xfrm>
            <a:off x="60960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26" name="object 326"/>
          <p:cNvSpPr txBox="1"/>
          <p:nvPr/>
        </p:nvSpPr>
        <p:spPr>
          <a:xfrm>
            <a:off x="64008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27" name="object 327"/>
          <p:cNvSpPr txBox="1"/>
          <p:nvPr/>
        </p:nvSpPr>
        <p:spPr>
          <a:xfrm>
            <a:off x="67056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28" name="object 328"/>
          <p:cNvSpPr txBox="1"/>
          <p:nvPr/>
        </p:nvSpPr>
        <p:spPr>
          <a:xfrm>
            <a:off x="7010400" y="2133600"/>
            <a:ext cx="380698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1695"/>
              </a:lnSpc>
              <a:spcBef>
                <a:spcPts val="84"/>
              </a:spcBef>
            </a:pPr>
            <a:r>
              <a:rPr sz="4200" spc="0" baseline="5176" dirty="0" smtClean="0">
                <a:latin typeface="Arial"/>
                <a:cs typeface="Arial"/>
              </a:rPr>
              <a:t>or</a:t>
            </a:r>
            <a:endParaRPr sz="2800">
              <a:latin typeface="Arial"/>
              <a:cs typeface="Arial"/>
            </a:endParaRPr>
          </a:p>
        </p:txBody>
      </p:sp>
      <p:sp>
        <p:nvSpPr>
          <p:cNvPr id="329" name="object 329"/>
          <p:cNvSpPr txBox="1"/>
          <p:nvPr/>
        </p:nvSpPr>
        <p:spPr>
          <a:xfrm>
            <a:off x="7315200" y="21336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1695"/>
              </a:lnSpc>
              <a:spcBef>
                <a:spcPts val="84"/>
              </a:spcBef>
            </a:pPr>
            <a:r>
              <a:rPr sz="4200" spc="0" baseline="5176" dirty="0" smtClean="0">
                <a:latin typeface="Arial"/>
                <a:cs typeface="Arial"/>
              </a:rPr>
              <a:t>e</a:t>
            </a:r>
            <a:endParaRPr sz="2800">
              <a:latin typeface="Arial"/>
              <a:cs typeface="Arial"/>
            </a:endParaRPr>
          </a:p>
        </p:txBody>
      </p:sp>
      <p:sp>
        <p:nvSpPr>
          <p:cNvPr id="330" name="object 330"/>
          <p:cNvSpPr txBox="1"/>
          <p:nvPr/>
        </p:nvSpPr>
        <p:spPr>
          <a:xfrm>
            <a:off x="76200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31" name="object 331"/>
          <p:cNvSpPr txBox="1"/>
          <p:nvPr/>
        </p:nvSpPr>
        <p:spPr>
          <a:xfrm>
            <a:off x="79248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32" name="object 332"/>
          <p:cNvSpPr txBox="1"/>
          <p:nvPr/>
        </p:nvSpPr>
        <p:spPr>
          <a:xfrm>
            <a:off x="82296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33" name="object 333"/>
          <p:cNvSpPr txBox="1"/>
          <p:nvPr/>
        </p:nvSpPr>
        <p:spPr>
          <a:xfrm>
            <a:off x="85344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34" name="object 334"/>
          <p:cNvSpPr txBox="1"/>
          <p:nvPr/>
        </p:nvSpPr>
        <p:spPr>
          <a:xfrm>
            <a:off x="88392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35" name="object 335"/>
          <p:cNvSpPr txBox="1"/>
          <p:nvPr/>
        </p:nvSpPr>
        <p:spPr>
          <a:xfrm>
            <a:off x="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36" name="object 336"/>
          <p:cNvSpPr txBox="1"/>
          <p:nvPr/>
        </p:nvSpPr>
        <p:spPr>
          <a:xfrm>
            <a:off x="3048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37" name="object 337"/>
          <p:cNvSpPr txBox="1"/>
          <p:nvPr/>
        </p:nvSpPr>
        <p:spPr>
          <a:xfrm>
            <a:off x="6096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38" name="object 338"/>
          <p:cNvSpPr txBox="1"/>
          <p:nvPr/>
        </p:nvSpPr>
        <p:spPr>
          <a:xfrm>
            <a:off x="9144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39" name="object 339"/>
          <p:cNvSpPr txBox="1"/>
          <p:nvPr/>
        </p:nvSpPr>
        <p:spPr>
          <a:xfrm>
            <a:off x="12192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40" name="object 340"/>
          <p:cNvSpPr txBox="1"/>
          <p:nvPr/>
        </p:nvSpPr>
        <p:spPr>
          <a:xfrm>
            <a:off x="15240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41" name="object 341"/>
          <p:cNvSpPr txBox="1"/>
          <p:nvPr/>
        </p:nvSpPr>
        <p:spPr>
          <a:xfrm>
            <a:off x="18288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42" name="object 342"/>
          <p:cNvSpPr txBox="1"/>
          <p:nvPr/>
        </p:nvSpPr>
        <p:spPr>
          <a:xfrm>
            <a:off x="21336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43" name="object 343"/>
          <p:cNvSpPr txBox="1"/>
          <p:nvPr/>
        </p:nvSpPr>
        <p:spPr>
          <a:xfrm>
            <a:off x="24384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44" name="object 344"/>
          <p:cNvSpPr txBox="1"/>
          <p:nvPr/>
        </p:nvSpPr>
        <p:spPr>
          <a:xfrm>
            <a:off x="27432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45" name="object 345"/>
          <p:cNvSpPr txBox="1"/>
          <p:nvPr/>
        </p:nvSpPr>
        <p:spPr>
          <a:xfrm>
            <a:off x="3048000" y="24384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8269">
              <a:lnSpc>
                <a:spcPts val="2400"/>
              </a:lnSpc>
              <a:spcBef>
                <a:spcPts val="120"/>
              </a:spcBef>
            </a:pPr>
            <a:r>
              <a:rPr sz="4200" b="1" spc="0" baseline="-12423" dirty="0" smtClean="0">
                <a:solidFill>
                  <a:srgbClr val="CC0000"/>
                </a:solidFill>
                <a:latin typeface="Arial"/>
                <a:cs typeface="Arial"/>
              </a:rPr>
              <a:t>I</a:t>
            </a:r>
            <a:endParaRPr sz="2800">
              <a:latin typeface="Arial"/>
              <a:cs typeface="Arial"/>
            </a:endParaRPr>
          </a:p>
        </p:txBody>
      </p:sp>
      <p:sp>
        <p:nvSpPr>
          <p:cNvPr id="346" name="object 346"/>
          <p:cNvSpPr txBox="1"/>
          <p:nvPr/>
        </p:nvSpPr>
        <p:spPr>
          <a:xfrm>
            <a:off x="33528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47" name="object 347"/>
          <p:cNvSpPr txBox="1"/>
          <p:nvPr/>
        </p:nvSpPr>
        <p:spPr>
          <a:xfrm>
            <a:off x="36576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48" name="object 348"/>
          <p:cNvSpPr txBox="1"/>
          <p:nvPr/>
        </p:nvSpPr>
        <p:spPr>
          <a:xfrm>
            <a:off x="39624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49" name="object 349"/>
          <p:cNvSpPr txBox="1"/>
          <p:nvPr/>
        </p:nvSpPr>
        <p:spPr>
          <a:xfrm>
            <a:off x="42672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50" name="object 350"/>
          <p:cNvSpPr txBox="1"/>
          <p:nvPr/>
        </p:nvSpPr>
        <p:spPr>
          <a:xfrm>
            <a:off x="45720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51" name="object 351"/>
          <p:cNvSpPr txBox="1"/>
          <p:nvPr/>
        </p:nvSpPr>
        <p:spPr>
          <a:xfrm>
            <a:off x="48768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52" name="object 352"/>
          <p:cNvSpPr txBox="1"/>
          <p:nvPr/>
        </p:nvSpPr>
        <p:spPr>
          <a:xfrm>
            <a:off x="51816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53" name="object 353"/>
          <p:cNvSpPr txBox="1"/>
          <p:nvPr/>
        </p:nvSpPr>
        <p:spPr>
          <a:xfrm>
            <a:off x="54864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54" name="object 354"/>
          <p:cNvSpPr txBox="1"/>
          <p:nvPr/>
        </p:nvSpPr>
        <p:spPr>
          <a:xfrm>
            <a:off x="57912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55" name="object 355"/>
          <p:cNvSpPr txBox="1"/>
          <p:nvPr/>
        </p:nvSpPr>
        <p:spPr>
          <a:xfrm>
            <a:off x="60960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56" name="object 356"/>
          <p:cNvSpPr txBox="1"/>
          <p:nvPr/>
        </p:nvSpPr>
        <p:spPr>
          <a:xfrm>
            <a:off x="64008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57" name="object 357"/>
          <p:cNvSpPr txBox="1"/>
          <p:nvPr/>
        </p:nvSpPr>
        <p:spPr>
          <a:xfrm>
            <a:off x="6705600" y="24384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1938">
              <a:lnSpc>
                <a:spcPts val="2400"/>
              </a:lnSpc>
              <a:spcBef>
                <a:spcPts val="120"/>
              </a:spcBef>
            </a:pPr>
            <a:r>
              <a:rPr sz="4200" spc="0" baseline="-12423" dirty="0" smtClean="0">
                <a:latin typeface="Arial"/>
                <a:cs typeface="Arial"/>
              </a:rPr>
              <a:t>r</a:t>
            </a:r>
            <a:endParaRPr sz="2800">
              <a:latin typeface="Arial"/>
              <a:cs typeface="Arial"/>
            </a:endParaRPr>
          </a:p>
        </p:txBody>
      </p:sp>
      <p:sp>
        <p:nvSpPr>
          <p:cNvPr id="358" name="object 358"/>
          <p:cNvSpPr txBox="1"/>
          <p:nvPr/>
        </p:nvSpPr>
        <p:spPr>
          <a:xfrm>
            <a:off x="70104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59" name="object 359"/>
          <p:cNvSpPr txBox="1"/>
          <p:nvPr/>
        </p:nvSpPr>
        <p:spPr>
          <a:xfrm>
            <a:off x="73152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60" name="object 360"/>
          <p:cNvSpPr txBox="1"/>
          <p:nvPr/>
        </p:nvSpPr>
        <p:spPr>
          <a:xfrm>
            <a:off x="76200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61" name="object 361"/>
          <p:cNvSpPr txBox="1"/>
          <p:nvPr/>
        </p:nvSpPr>
        <p:spPr>
          <a:xfrm>
            <a:off x="79248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62" name="object 362"/>
          <p:cNvSpPr txBox="1"/>
          <p:nvPr/>
        </p:nvSpPr>
        <p:spPr>
          <a:xfrm>
            <a:off x="8229600" y="24384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2400"/>
              </a:lnSpc>
              <a:spcBef>
                <a:spcPts val="120"/>
              </a:spcBef>
            </a:pPr>
            <a:r>
              <a:rPr sz="4200" spc="-4" baseline="-12423" dirty="0" smtClean="0">
                <a:latin typeface="Arial"/>
                <a:cs typeface="Arial"/>
              </a:rPr>
              <a:t>a</a:t>
            </a:r>
            <a:r>
              <a:rPr sz="4200" spc="0" baseline="-12423" dirty="0" smtClean="0">
                <a:latin typeface="Arial"/>
                <a:cs typeface="Arial"/>
              </a:rPr>
              <a:t>n</a:t>
            </a:r>
            <a:endParaRPr sz="2800">
              <a:latin typeface="Arial"/>
              <a:cs typeface="Arial"/>
            </a:endParaRPr>
          </a:p>
        </p:txBody>
      </p:sp>
      <p:sp>
        <p:nvSpPr>
          <p:cNvPr id="363" name="object 363"/>
          <p:cNvSpPr txBox="1"/>
          <p:nvPr/>
        </p:nvSpPr>
        <p:spPr>
          <a:xfrm>
            <a:off x="85344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64" name="object 364"/>
          <p:cNvSpPr txBox="1"/>
          <p:nvPr/>
        </p:nvSpPr>
        <p:spPr>
          <a:xfrm>
            <a:off x="88392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65" name="object 365"/>
          <p:cNvSpPr txBox="1"/>
          <p:nvPr/>
        </p:nvSpPr>
        <p:spPr>
          <a:xfrm>
            <a:off x="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66" name="object 366"/>
          <p:cNvSpPr txBox="1"/>
          <p:nvPr/>
        </p:nvSpPr>
        <p:spPr>
          <a:xfrm>
            <a:off x="3048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67" name="object 367"/>
          <p:cNvSpPr txBox="1"/>
          <p:nvPr/>
        </p:nvSpPr>
        <p:spPr>
          <a:xfrm>
            <a:off x="6096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68" name="object 368"/>
          <p:cNvSpPr txBox="1"/>
          <p:nvPr/>
        </p:nvSpPr>
        <p:spPr>
          <a:xfrm>
            <a:off x="9144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69" name="object 369"/>
          <p:cNvSpPr txBox="1"/>
          <p:nvPr/>
        </p:nvSpPr>
        <p:spPr>
          <a:xfrm>
            <a:off x="12192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70" name="object 370"/>
          <p:cNvSpPr txBox="1"/>
          <p:nvPr/>
        </p:nvSpPr>
        <p:spPr>
          <a:xfrm>
            <a:off x="15240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71" name="object 371"/>
          <p:cNvSpPr txBox="1"/>
          <p:nvPr/>
        </p:nvSpPr>
        <p:spPr>
          <a:xfrm>
            <a:off x="18288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72" name="object 372"/>
          <p:cNvSpPr txBox="1"/>
          <p:nvPr/>
        </p:nvSpPr>
        <p:spPr>
          <a:xfrm>
            <a:off x="21336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73" name="object 373"/>
          <p:cNvSpPr txBox="1"/>
          <p:nvPr/>
        </p:nvSpPr>
        <p:spPr>
          <a:xfrm>
            <a:off x="24384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74" name="object 374"/>
          <p:cNvSpPr txBox="1"/>
          <p:nvPr/>
        </p:nvSpPr>
        <p:spPr>
          <a:xfrm>
            <a:off x="27432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75" name="object 375"/>
          <p:cNvSpPr txBox="1"/>
          <p:nvPr/>
        </p:nvSpPr>
        <p:spPr>
          <a:xfrm>
            <a:off x="30480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76" name="object 376"/>
          <p:cNvSpPr txBox="1"/>
          <p:nvPr/>
        </p:nvSpPr>
        <p:spPr>
          <a:xfrm>
            <a:off x="33528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77" name="object 377"/>
          <p:cNvSpPr txBox="1"/>
          <p:nvPr/>
        </p:nvSpPr>
        <p:spPr>
          <a:xfrm>
            <a:off x="36576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78" name="object 378"/>
          <p:cNvSpPr txBox="1"/>
          <p:nvPr/>
        </p:nvSpPr>
        <p:spPr>
          <a:xfrm>
            <a:off x="39624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79" name="object 379"/>
          <p:cNvSpPr txBox="1"/>
          <p:nvPr/>
        </p:nvSpPr>
        <p:spPr>
          <a:xfrm>
            <a:off x="42672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80" name="object 380"/>
          <p:cNvSpPr txBox="1"/>
          <p:nvPr/>
        </p:nvSpPr>
        <p:spPr>
          <a:xfrm>
            <a:off x="45720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81" name="object 381"/>
          <p:cNvSpPr txBox="1"/>
          <p:nvPr/>
        </p:nvSpPr>
        <p:spPr>
          <a:xfrm>
            <a:off x="48768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82" name="object 382"/>
          <p:cNvSpPr txBox="1"/>
          <p:nvPr/>
        </p:nvSpPr>
        <p:spPr>
          <a:xfrm>
            <a:off x="51816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83" name="object 383"/>
          <p:cNvSpPr txBox="1"/>
          <p:nvPr/>
        </p:nvSpPr>
        <p:spPr>
          <a:xfrm>
            <a:off x="54864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84" name="object 384"/>
          <p:cNvSpPr txBox="1"/>
          <p:nvPr/>
        </p:nvSpPr>
        <p:spPr>
          <a:xfrm>
            <a:off x="57912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85" name="object 385"/>
          <p:cNvSpPr txBox="1"/>
          <p:nvPr/>
        </p:nvSpPr>
        <p:spPr>
          <a:xfrm>
            <a:off x="60960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86" name="object 386"/>
          <p:cNvSpPr txBox="1"/>
          <p:nvPr/>
        </p:nvSpPr>
        <p:spPr>
          <a:xfrm>
            <a:off x="64008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87" name="object 387"/>
          <p:cNvSpPr txBox="1"/>
          <p:nvPr/>
        </p:nvSpPr>
        <p:spPr>
          <a:xfrm>
            <a:off x="67056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88" name="object 388"/>
          <p:cNvSpPr txBox="1"/>
          <p:nvPr/>
        </p:nvSpPr>
        <p:spPr>
          <a:xfrm>
            <a:off x="70104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89" name="object 389"/>
          <p:cNvSpPr txBox="1"/>
          <p:nvPr/>
        </p:nvSpPr>
        <p:spPr>
          <a:xfrm>
            <a:off x="73152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90" name="object 390"/>
          <p:cNvSpPr txBox="1"/>
          <p:nvPr/>
        </p:nvSpPr>
        <p:spPr>
          <a:xfrm>
            <a:off x="76200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91" name="object 391"/>
          <p:cNvSpPr txBox="1"/>
          <p:nvPr/>
        </p:nvSpPr>
        <p:spPr>
          <a:xfrm>
            <a:off x="79248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92" name="object 392"/>
          <p:cNvSpPr txBox="1"/>
          <p:nvPr/>
        </p:nvSpPr>
        <p:spPr>
          <a:xfrm>
            <a:off x="82296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93" name="object 393"/>
          <p:cNvSpPr txBox="1"/>
          <p:nvPr/>
        </p:nvSpPr>
        <p:spPr>
          <a:xfrm>
            <a:off x="85344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94" name="object 394"/>
          <p:cNvSpPr txBox="1"/>
          <p:nvPr/>
        </p:nvSpPr>
        <p:spPr>
          <a:xfrm>
            <a:off x="88392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95" name="object 395"/>
          <p:cNvSpPr txBox="1"/>
          <p:nvPr/>
        </p:nvSpPr>
        <p:spPr>
          <a:xfrm>
            <a:off x="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96" name="object 396"/>
          <p:cNvSpPr txBox="1"/>
          <p:nvPr/>
        </p:nvSpPr>
        <p:spPr>
          <a:xfrm>
            <a:off x="3048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97" name="object 397"/>
          <p:cNvSpPr txBox="1"/>
          <p:nvPr/>
        </p:nvSpPr>
        <p:spPr>
          <a:xfrm>
            <a:off x="6096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98" name="object 398"/>
          <p:cNvSpPr txBox="1"/>
          <p:nvPr/>
        </p:nvSpPr>
        <p:spPr>
          <a:xfrm>
            <a:off x="9144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99" name="object 399"/>
          <p:cNvSpPr txBox="1"/>
          <p:nvPr/>
        </p:nvSpPr>
        <p:spPr>
          <a:xfrm>
            <a:off x="12192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00" name="object 400"/>
          <p:cNvSpPr txBox="1"/>
          <p:nvPr/>
        </p:nvSpPr>
        <p:spPr>
          <a:xfrm>
            <a:off x="15240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01" name="object 401"/>
          <p:cNvSpPr txBox="1"/>
          <p:nvPr/>
        </p:nvSpPr>
        <p:spPr>
          <a:xfrm>
            <a:off x="18288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02" name="object 402"/>
          <p:cNvSpPr txBox="1"/>
          <p:nvPr/>
        </p:nvSpPr>
        <p:spPr>
          <a:xfrm>
            <a:off x="21336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03" name="object 403"/>
          <p:cNvSpPr txBox="1"/>
          <p:nvPr/>
        </p:nvSpPr>
        <p:spPr>
          <a:xfrm>
            <a:off x="24384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04" name="object 404"/>
          <p:cNvSpPr txBox="1"/>
          <p:nvPr/>
        </p:nvSpPr>
        <p:spPr>
          <a:xfrm>
            <a:off x="27432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05" name="object 405"/>
          <p:cNvSpPr txBox="1"/>
          <p:nvPr/>
        </p:nvSpPr>
        <p:spPr>
          <a:xfrm>
            <a:off x="30480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06" name="object 406"/>
          <p:cNvSpPr txBox="1"/>
          <p:nvPr/>
        </p:nvSpPr>
        <p:spPr>
          <a:xfrm>
            <a:off x="33528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07" name="object 407"/>
          <p:cNvSpPr txBox="1"/>
          <p:nvPr/>
        </p:nvSpPr>
        <p:spPr>
          <a:xfrm>
            <a:off x="36576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08" name="object 408"/>
          <p:cNvSpPr txBox="1"/>
          <p:nvPr/>
        </p:nvSpPr>
        <p:spPr>
          <a:xfrm>
            <a:off x="39624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09" name="object 409"/>
          <p:cNvSpPr txBox="1"/>
          <p:nvPr/>
        </p:nvSpPr>
        <p:spPr>
          <a:xfrm>
            <a:off x="42672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10" name="object 410"/>
          <p:cNvSpPr txBox="1"/>
          <p:nvPr/>
        </p:nvSpPr>
        <p:spPr>
          <a:xfrm>
            <a:off x="45720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11" name="object 411"/>
          <p:cNvSpPr txBox="1"/>
          <p:nvPr/>
        </p:nvSpPr>
        <p:spPr>
          <a:xfrm>
            <a:off x="48768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12" name="object 412"/>
          <p:cNvSpPr txBox="1"/>
          <p:nvPr/>
        </p:nvSpPr>
        <p:spPr>
          <a:xfrm>
            <a:off x="51816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13" name="object 413"/>
          <p:cNvSpPr txBox="1"/>
          <p:nvPr/>
        </p:nvSpPr>
        <p:spPr>
          <a:xfrm>
            <a:off x="54864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14" name="object 414"/>
          <p:cNvSpPr txBox="1"/>
          <p:nvPr/>
        </p:nvSpPr>
        <p:spPr>
          <a:xfrm>
            <a:off x="57912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15" name="object 415"/>
          <p:cNvSpPr txBox="1"/>
          <p:nvPr/>
        </p:nvSpPr>
        <p:spPr>
          <a:xfrm>
            <a:off x="60960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16" name="object 416"/>
          <p:cNvSpPr txBox="1"/>
          <p:nvPr/>
        </p:nvSpPr>
        <p:spPr>
          <a:xfrm>
            <a:off x="64008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17" name="object 417"/>
          <p:cNvSpPr txBox="1"/>
          <p:nvPr/>
        </p:nvSpPr>
        <p:spPr>
          <a:xfrm>
            <a:off x="67056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18" name="object 418"/>
          <p:cNvSpPr txBox="1"/>
          <p:nvPr/>
        </p:nvSpPr>
        <p:spPr>
          <a:xfrm>
            <a:off x="70104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19" name="object 419"/>
          <p:cNvSpPr txBox="1"/>
          <p:nvPr/>
        </p:nvSpPr>
        <p:spPr>
          <a:xfrm>
            <a:off x="73152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20" name="object 420"/>
          <p:cNvSpPr txBox="1"/>
          <p:nvPr/>
        </p:nvSpPr>
        <p:spPr>
          <a:xfrm>
            <a:off x="76200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21" name="object 421"/>
          <p:cNvSpPr txBox="1"/>
          <p:nvPr/>
        </p:nvSpPr>
        <p:spPr>
          <a:xfrm>
            <a:off x="79248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22" name="object 422"/>
          <p:cNvSpPr txBox="1"/>
          <p:nvPr/>
        </p:nvSpPr>
        <p:spPr>
          <a:xfrm>
            <a:off x="82296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23" name="object 423"/>
          <p:cNvSpPr txBox="1"/>
          <p:nvPr/>
        </p:nvSpPr>
        <p:spPr>
          <a:xfrm>
            <a:off x="85344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24" name="object 424"/>
          <p:cNvSpPr txBox="1"/>
          <p:nvPr/>
        </p:nvSpPr>
        <p:spPr>
          <a:xfrm>
            <a:off x="88392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25" name="object 425"/>
          <p:cNvSpPr txBox="1"/>
          <p:nvPr/>
        </p:nvSpPr>
        <p:spPr>
          <a:xfrm>
            <a:off x="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26" name="object 426"/>
          <p:cNvSpPr txBox="1"/>
          <p:nvPr/>
        </p:nvSpPr>
        <p:spPr>
          <a:xfrm>
            <a:off x="3048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27" name="object 427"/>
          <p:cNvSpPr txBox="1"/>
          <p:nvPr/>
        </p:nvSpPr>
        <p:spPr>
          <a:xfrm>
            <a:off x="6096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28" name="object 428"/>
          <p:cNvSpPr txBox="1"/>
          <p:nvPr/>
        </p:nvSpPr>
        <p:spPr>
          <a:xfrm>
            <a:off x="9144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29" name="object 429"/>
          <p:cNvSpPr txBox="1"/>
          <p:nvPr/>
        </p:nvSpPr>
        <p:spPr>
          <a:xfrm>
            <a:off x="12192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30" name="object 430"/>
          <p:cNvSpPr txBox="1"/>
          <p:nvPr/>
        </p:nvSpPr>
        <p:spPr>
          <a:xfrm>
            <a:off x="15240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31" name="object 431"/>
          <p:cNvSpPr txBox="1"/>
          <p:nvPr/>
        </p:nvSpPr>
        <p:spPr>
          <a:xfrm>
            <a:off x="18288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32" name="object 432"/>
          <p:cNvSpPr txBox="1"/>
          <p:nvPr/>
        </p:nvSpPr>
        <p:spPr>
          <a:xfrm>
            <a:off x="21336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33" name="object 433"/>
          <p:cNvSpPr txBox="1"/>
          <p:nvPr/>
        </p:nvSpPr>
        <p:spPr>
          <a:xfrm>
            <a:off x="24384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34" name="object 434"/>
          <p:cNvSpPr txBox="1"/>
          <p:nvPr/>
        </p:nvSpPr>
        <p:spPr>
          <a:xfrm>
            <a:off x="27432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35" name="object 435"/>
          <p:cNvSpPr txBox="1"/>
          <p:nvPr/>
        </p:nvSpPr>
        <p:spPr>
          <a:xfrm>
            <a:off x="30480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36" name="object 436"/>
          <p:cNvSpPr txBox="1"/>
          <p:nvPr/>
        </p:nvSpPr>
        <p:spPr>
          <a:xfrm>
            <a:off x="33528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37" name="object 437"/>
          <p:cNvSpPr txBox="1"/>
          <p:nvPr/>
        </p:nvSpPr>
        <p:spPr>
          <a:xfrm>
            <a:off x="3657600" y="3352800"/>
            <a:ext cx="486768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954">
              <a:lnSpc>
                <a:spcPts val="2155"/>
              </a:lnSpc>
              <a:spcBef>
                <a:spcPts val="107"/>
              </a:spcBef>
            </a:pPr>
            <a:r>
              <a:rPr sz="4200" spc="-4" baseline="3105" dirty="0" smtClean="0">
                <a:latin typeface="Arial"/>
                <a:cs typeface="Arial"/>
              </a:rPr>
              <a:t>j</a:t>
            </a:r>
            <a:r>
              <a:rPr sz="4200" spc="0" baseline="3105" dirty="0" smtClean="0">
                <a:latin typeface="Arial"/>
                <a:cs typeface="Arial"/>
              </a:rPr>
              <a:t>or</a:t>
            </a:r>
            <a:endParaRPr sz="2800">
              <a:latin typeface="Arial"/>
              <a:cs typeface="Arial"/>
            </a:endParaRPr>
          </a:p>
        </p:txBody>
      </p:sp>
      <p:sp>
        <p:nvSpPr>
          <p:cNvPr id="438" name="object 438"/>
          <p:cNvSpPr txBox="1"/>
          <p:nvPr/>
        </p:nvSpPr>
        <p:spPr>
          <a:xfrm>
            <a:off x="39624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39" name="object 439"/>
          <p:cNvSpPr txBox="1"/>
          <p:nvPr/>
        </p:nvSpPr>
        <p:spPr>
          <a:xfrm>
            <a:off x="42672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40" name="object 440"/>
          <p:cNvSpPr txBox="1"/>
          <p:nvPr/>
        </p:nvSpPr>
        <p:spPr>
          <a:xfrm>
            <a:off x="4572000" y="33528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2155"/>
              </a:lnSpc>
              <a:spcBef>
                <a:spcPts val="107"/>
              </a:spcBef>
            </a:pPr>
            <a:r>
              <a:rPr sz="4200" spc="9" baseline="3105" dirty="0" smtClean="0">
                <a:latin typeface="Arial"/>
                <a:cs typeface="Arial"/>
              </a:rPr>
              <a:t>s</a:t>
            </a:r>
            <a:r>
              <a:rPr sz="4200" spc="0" baseline="3105" dirty="0" smtClean="0">
                <a:latin typeface="Arial"/>
                <a:cs typeface="Arial"/>
              </a:rPr>
              <a:t>i</a:t>
            </a:r>
            <a:endParaRPr sz="2800">
              <a:latin typeface="Arial"/>
              <a:cs typeface="Arial"/>
            </a:endParaRPr>
          </a:p>
        </p:txBody>
      </p:sp>
      <p:sp>
        <p:nvSpPr>
          <p:cNvPr id="441" name="object 441"/>
          <p:cNvSpPr txBox="1"/>
          <p:nvPr/>
        </p:nvSpPr>
        <p:spPr>
          <a:xfrm>
            <a:off x="48768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42" name="object 442"/>
          <p:cNvSpPr txBox="1"/>
          <p:nvPr/>
        </p:nvSpPr>
        <p:spPr>
          <a:xfrm>
            <a:off x="5181600" y="3352800"/>
            <a:ext cx="666448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2155"/>
              </a:lnSpc>
              <a:spcBef>
                <a:spcPts val="107"/>
              </a:spcBef>
            </a:pPr>
            <a:r>
              <a:rPr sz="4200" spc="0" baseline="3105" dirty="0" smtClean="0">
                <a:latin typeface="Arial"/>
                <a:cs typeface="Arial"/>
              </a:rPr>
              <a:t>n m</a:t>
            </a:r>
            <a:endParaRPr sz="2800">
              <a:latin typeface="Arial"/>
              <a:cs typeface="Arial"/>
            </a:endParaRPr>
          </a:p>
        </p:txBody>
      </p:sp>
      <p:sp>
        <p:nvSpPr>
          <p:cNvPr id="443" name="object 443"/>
          <p:cNvSpPr txBox="1"/>
          <p:nvPr/>
        </p:nvSpPr>
        <p:spPr>
          <a:xfrm>
            <a:off x="54864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44" name="object 444"/>
          <p:cNvSpPr txBox="1"/>
          <p:nvPr/>
        </p:nvSpPr>
        <p:spPr>
          <a:xfrm>
            <a:off x="57912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45" name="object 445"/>
          <p:cNvSpPr txBox="1"/>
          <p:nvPr/>
        </p:nvSpPr>
        <p:spPr>
          <a:xfrm>
            <a:off x="60960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46" name="object 446"/>
          <p:cNvSpPr txBox="1"/>
          <p:nvPr/>
        </p:nvSpPr>
        <p:spPr>
          <a:xfrm>
            <a:off x="64008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47" name="object 447"/>
          <p:cNvSpPr txBox="1"/>
          <p:nvPr/>
        </p:nvSpPr>
        <p:spPr>
          <a:xfrm>
            <a:off x="67056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48" name="object 448"/>
          <p:cNvSpPr txBox="1"/>
          <p:nvPr/>
        </p:nvSpPr>
        <p:spPr>
          <a:xfrm>
            <a:off x="70104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49" name="object 449"/>
          <p:cNvSpPr txBox="1"/>
          <p:nvPr/>
        </p:nvSpPr>
        <p:spPr>
          <a:xfrm>
            <a:off x="73152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50" name="object 450"/>
          <p:cNvSpPr txBox="1"/>
          <p:nvPr/>
        </p:nvSpPr>
        <p:spPr>
          <a:xfrm>
            <a:off x="76200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51" name="object 451"/>
          <p:cNvSpPr txBox="1"/>
          <p:nvPr/>
        </p:nvSpPr>
        <p:spPr>
          <a:xfrm>
            <a:off x="79248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52" name="object 452"/>
          <p:cNvSpPr txBox="1"/>
          <p:nvPr/>
        </p:nvSpPr>
        <p:spPr>
          <a:xfrm>
            <a:off x="82296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53" name="object 453"/>
          <p:cNvSpPr txBox="1"/>
          <p:nvPr/>
        </p:nvSpPr>
        <p:spPr>
          <a:xfrm>
            <a:off x="85344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54" name="object 454"/>
          <p:cNvSpPr txBox="1"/>
          <p:nvPr/>
        </p:nvSpPr>
        <p:spPr>
          <a:xfrm>
            <a:off x="88392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55" name="object 455"/>
          <p:cNvSpPr txBox="1"/>
          <p:nvPr/>
        </p:nvSpPr>
        <p:spPr>
          <a:xfrm>
            <a:off x="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56" name="object 456"/>
          <p:cNvSpPr txBox="1"/>
          <p:nvPr/>
        </p:nvSpPr>
        <p:spPr>
          <a:xfrm>
            <a:off x="3048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57" name="object 457"/>
          <p:cNvSpPr txBox="1"/>
          <p:nvPr/>
        </p:nvSpPr>
        <p:spPr>
          <a:xfrm>
            <a:off x="6096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58" name="object 458"/>
          <p:cNvSpPr txBox="1"/>
          <p:nvPr/>
        </p:nvSpPr>
        <p:spPr>
          <a:xfrm>
            <a:off x="9144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59" name="object 459"/>
          <p:cNvSpPr txBox="1"/>
          <p:nvPr/>
        </p:nvSpPr>
        <p:spPr>
          <a:xfrm>
            <a:off x="12192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60" name="object 460"/>
          <p:cNvSpPr txBox="1"/>
          <p:nvPr/>
        </p:nvSpPr>
        <p:spPr>
          <a:xfrm>
            <a:off x="15240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61" name="object 461"/>
          <p:cNvSpPr txBox="1"/>
          <p:nvPr/>
        </p:nvSpPr>
        <p:spPr>
          <a:xfrm>
            <a:off x="18288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62" name="object 462"/>
          <p:cNvSpPr txBox="1"/>
          <p:nvPr/>
        </p:nvSpPr>
        <p:spPr>
          <a:xfrm>
            <a:off x="21336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63" name="object 463"/>
          <p:cNvSpPr txBox="1"/>
          <p:nvPr/>
        </p:nvSpPr>
        <p:spPr>
          <a:xfrm>
            <a:off x="24384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64" name="object 464"/>
          <p:cNvSpPr txBox="1"/>
          <p:nvPr/>
        </p:nvSpPr>
        <p:spPr>
          <a:xfrm>
            <a:off x="27432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65" name="object 465"/>
          <p:cNvSpPr txBox="1"/>
          <p:nvPr/>
        </p:nvSpPr>
        <p:spPr>
          <a:xfrm>
            <a:off x="30480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66" name="object 466"/>
          <p:cNvSpPr txBox="1"/>
          <p:nvPr/>
        </p:nvSpPr>
        <p:spPr>
          <a:xfrm>
            <a:off x="33528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67" name="object 467"/>
          <p:cNvSpPr txBox="1"/>
          <p:nvPr/>
        </p:nvSpPr>
        <p:spPr>
          <a:xfrm>
            <a:off x="36576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68" name="object 468"/>
          <p:cNvSpPr txBox="1"/>
          <p:nvPr/>
        </p:nvSpPr>
        <p:spPr>
          <a:xfrm>
            <a:off x="39624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69" name="object 469"/>
          <p:cNvSpPr txBox="1"/>
          <p:nvPr/>
        </p:nvSpPr>
        <p:spPr>
          <a:xfrm>
            <a:off x="42672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70" name="object 470"/>
          <p:cNvSpPr txBox="1"/>
          <p:nvPr/>
        </p:nvSpPr>
        <p:spPr>
          <a:xfrm>
            <a:off x="45720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71" name="object 471"/>
          <p:cNvSpPr txBox="1"/>
          <p:nvPr/>
        </p:nvSpPr>
        <p:spPr>
          <a:xfrm>
            <a:off x="48768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72" name="object 472"/>
          <p:cNvSpPr txBox="1"/>
          <p:nvPr/>
        </p:nvSpPr>
        <p:spPr>
          <a:xfrm>
            <a:off x="51816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73" name="object 473"/>
          <p:cNvSpPr txBox="1"/>
          <p:nvPr/>
        </p:nvSpPr>
        <p:spPr>
          <a:xfrm>
            <a:off x="5486400" y="3657600"/>
            <a:ext cx="343213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7670">
              <a:lnSpc>
                <a:spcPts val="2400"/>
              </a:lnSpc>
              <a:spcBef>
                <a:spcPts val="120"/>
              </a:spcBef>
            </a:pPr>
            <a:r>
              <a:rPr sz="4200" spc="0" baseline="-7246" dirty="0" smtClean="0">
                <a:latin typeface="Arial"/>
                <a:cs typeface="Arial"/>
              </a:rPr>
              <a:t>ci</a:t>
            </a:r>
            <a:endParaRPr sz="2800">
              <a:latin typeface="Arial"/>
              <a:cs typeface="Arial"/>
            </a:endParaRPr>
          </a:p>
        </p:txBody>
      </p:sp>
      <p:sp>
        <p:nvSpPr>
          <p:cNvPr id="474" name="object 474"/>
          <p:cNvSpPr txBox="1"/>
          <p:nvPr/>
        </p:nvSpPr>
        <p:spPr>
          <a:xfrm>
            <a:off x="57912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75" name="object 475"/>
          <p:cNvSpPr txBox="1"/>
          <p:nvPr/>
        </p:nvSpPr>
        <p:spPr>
          <a:xfrm>
            <a:off x="60960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76" name="object 476"/>
          <p:cNvSpPr txBox="1"/>
          <p:nvPr/>
        </p:nvSpPr>
        <p:spPr>
          <a:xfrm>
            <a:off x="6400800" y="36576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3962">
              <a:lnSpc>
                <a:spcPts val="2400"/>
              </a:lnSpc>
              <a:spcBef>
                <a:spcPts val="120"/>
              </a:spcBef>
            </a:pPr>
            <a:r>
              <a:rPr sz="4200" spc="0" baseline="-7246" dirty="0" smtClean="0">
                <a:latin typeface="Arial"/>
                <a:cs typeface="Arial"/>
              </a:rPr>
              <a:t>s</a:t>
            </a:r>
            <a:endParaRPr sz="2800">
              <a:latin typeface="Arial"/>
              <a:cs typeface="Arial"/>
            </a:endParaRPr>
          </a:p>
        </p:txBody>
      </p:sp>
      <p:sp>
        <p:nvSpPr>
          <p:cNvPr id="477" name="object 477"/>
          <p:cNvSpPr txBox="1"/>
          <p:nvPr/>
        </p:nvSpPr>
        <p:spPr>
          <a:xfrm>
            <a:off x="67056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78" name="object 478"/>
          <p:cNvSpPr txBox="1"/>
          <p:nvPr/>
        </p:nvSpPr>
        <p:spPr>
          <a:xfrm>
            <a:off x="70104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79" name="object 479"/>
          <p:cNvSpPr txBox="1"/>
          <p:nvPr/>
        </p:nvSpPr>
        <p:spPr>
          <a:xfrm>
            <a:off x="73152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80" name="object 480"/>
          <p:cNvSpPr txBox="1"/>
          <p:nvPr/>
        </p:nvSpPr>
        <p:spPr>
          <a:xfrm>
            <a:off x="76200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81" name="object 481"/>
          <p:cNvSpPr txBox="1"/>
          <p:nvPr/>
        </p:nvSpPr>
        <p:spPr>
          <a:xfrm>
            <a:off x="79248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82" name="object 482"/>
          <p:cNvSpPr txBox="1"/>
          <p:nvPr/>
        </p:nvSpPr>
        <p:spPr>
          <a:xfrm>
            <a:off x="82296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83" name="object 483"/>
          <p:cNvSpPr txBox="1"/>
          <p:nvPr/>
        </p:nvSpPr>
        <p:spPr>
          <a:xfrm>
            <a:off x="85344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84" name="object 484"/>
          <p:cNvSpPr txBox="1"/>
          <p:nvPr/>
        </p:nvSpPr>
        <p:spPr>
          <a:xfrm>
            <a:off x="88392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85" name="object 485"/>
          <p:cNvSpPr txBox="1"/>
          <p:nvPr/>
        </p:nvSpPr>
        <p:spPr>
          <a:xfrm>
            <a:off x="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86" name="object 486"/>
          <p:cNvSpPr txBox="1"/>
          <p:nvPr/>
        </p:nvSpPr>
        <p:spPr>
          <a:xfrm>
            <a:off x="3048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87" name="object 487"/>
          <p:cNvSpPr txBox="1"/>
          <p:nvPr/>
        </p:nvSpPr>
        <p:spPr>
          <a:xfrm>
            <a:off x="6096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88" name="object 488"/>
          <p:cNvSpPr txBox="1"/>
          <p:nvPr/>
        </p:nvSpPr>
        <p:spPr>
          <a:xfrm>
            <a:off x="9144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89" name="object 489"/>
          <p:cNvSpPr txBox="1"/>
          <p:nvPr/>
        </p:nvSpPr>
        <p:spPr>
          <a:xfrm>
            <a:off x="12192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90" name="object 490"/>
          <p:cNvSpPr txBox="1"/>
          <p:nvPr/>
        </p:nvSpPr>
        <p:spPr>
          <a:xfrm>
            <a:off x="15240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91" name="object 491"/>
          <p:cNvSpPr txBox="1"/>
          <p:nvPr/>
        </p:nvSpPr>
        <p:spPr>
          <a:xfrm>
            <a:off x="18288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92" name="object 492"/>
          <p:cNvSpPr txBox="1"/>
          <p:nvPr/>
        </p:nvSpPr>
        <p:spPr>
          <a:xfrm>
            <a:off x="21336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93" name="object 493"/>
          <p:cNvSpPr txBox="1"/>
          <p:nvPr/>
        </p:nvSpPr>
        <p:spPr>
          <a:xfrm>
            <a:off x="24384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94" name="object 494"/>
          <p:cNvSpPr txBox="1"/>
          <p:nvPr/>
        </p:nvSpPr>
        <p:spPr>
          <a:xfrm>
            <a:off x="27432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95" name="object 495"/>
          <p:cNvSpPr txBox="1"/>
          <p:nvPr/>
        </p:nvSpPr>
        <p:spPr>
          <a:xfrm>
            <a:off x="30480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96" name="object 496"/>
          <p:cNvSpPr txBox="1"/>
          <p:nvPr/>
        </p:nvSpPr>
        <p:spPr>
          <a:xfrm>
            <a:off x="33528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97" name="object 497"/>
          <p:cNvSpPr txBox="1"/>
          <p:nvPr/>
        </p:nvSpPr>
        <p:spPr>
          <a:xfrm>
            <a:off x="36576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98" name="object 498"/>
          <p:cNvSpPr txBox="1"/>
          <p:nvPr/>
        </p:nvSpPr>
        <p:spPr>
          <a:xfrm>
            <a:off x="39624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99" name="object 499"/>
          <p:cNvSpPr txBox="1"/>
          <p:nvPr/>
        </p:nvSpPr>
        <p:spPr>
          <a:xfrm>
            <a:off x="42672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00" name="object 500"/>
          <p:cNvSpPr txBox="1"/>
          <p:nvPr/>
        </p:nvSpPr>
        <p:spPr>
          <a:xfrm>
            <a:off x="45720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01" name="object 501"/>
          <p:cNvSpPr txBox="1"/>
          <p:nvPr/>
        </p:nvSpPr>
        <p:spPr>
          <a:xfrm>
            <a:off x="48768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02" name="object 502"/>
          <p:cNvSpPr txBox="1"/>
          <p:nvPr/>
        </p:nvSpPr>
        <p:spPr>
          <a:xfrm>
            <a:off x="51816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03" name="object 503"/>
          <p:cNvSpPr txBox="1"/>
          <p:nvPr/>
        </p:nvSpPr>
        <p:spPr>
          <a:xfrm>
            <a:off x="54864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04" name="object 504"/>
          <p:cNvSpPr txBox="1"/>
          <p:nvPr/>
        </p:nvSpPr>
        <p:spPr>
          <a:xfrm>
            <a:off x="57912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05" name="object 505"/>
          <p:cNvSpPr txBox="1"/>
          <p:nvPr/>
        </p:nvSpPr>
        <p:spPr>
          <a:xfrm>
            <a:off x="60960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06" name="object 506"/>
          <p:cNvSpPr txBox="1"/>
          <p:nvPr/>
        </p:nvSpPr>
        <p:spPr>
          <a:xfrm>
            <a:off x="64008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07" name="object 507"/>
          <p:cNvSpPr txBox="1"/>
          <p:nvPr/>
        </p:nvSpPr>
        <p:spPr>
          <a:xfrm>
            <a:off x="67056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08" name="object 508"/>
          <p:cNvSpPr txBox="1"/>
          <p:nvPr/>
        </p:nvSpPr>
        <p:spPr>
          <a:xfrm>
            <a:off x="70104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09" name="object 509"/>
          <p:cNvSpPr txBox="1"/>
          <p:nvPr/>
        </p:nvSpPr>
        <p:spPr>
          <a:xfrm>
            <a:off x="73152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10" name="object 510"/>
          <p:cNvSpPr txBox="1"/>
          <p:nvPr/>
        </p:nvSpPr>
        <p:spPr>
          <a:xfrm>
            <a:off x="76200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11" name="object 511"/>
          <p:cNvSpPr txBox="1"/>
          <p:nvPr/>
        </p:nvSpPr>
        <p:spPr>
          <a:xfrm>
            <a:off x="79248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12" name="object 512"/>
          <p:cNvSpPr txBox="1"/>
          <p:nvPr/>
        </p:nvSpPr>
        <p:spPr>
          <a:xfrm>
            <a:off x="82296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13" name="object 513"/>
          <p:cNvSpPr txBox="1"/>
          <p:nvPr/>
        </p:nvSpPr>
        <p:spPr>
          <a:xfrm>
            <a:off x="85344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14" name="object 514"/>
          <p:cNvSpPr txBox="1"/>
          <p:nvPr/>
        </p:nvSpPr>
        <p:spPr>
          <a:xfrm>
            <a:off x="88392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15" name="object 515"/>
          <p:cNvSpPr txBox="1"/>
          <p:nvPr/>
        </p:nvSpPr>
        <p:spPr>
          <a:xfrm>
            <a:off x="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16" name="object 516"/>
          <p:cNvSpPr txBox="1"/>
          <p:nvPr/>
        </p:nvSpPr>
        <p:spPr>
          <a:xfrm>
            <a:off x="3048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17" name="object 517"/>
          <p:cNvSpPr txBox="1"/>
          <p:nvPr/>
        </p:nvSpPr>
        <p:spPr>
          <a:xfrm>
            <a:off x="6096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18" name="object 518"/>
          <p:cNvSpPr txBox="1"/>
          <p:nvPr/>
        </p:nvSpPr>
        <p:spPr>
          <a:xfrm>
            <a:off x="9144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19" name="object 519"/>
          <p:cNvSpPr txBox="1"/>
          <p:nvPr/>
        </p:nvSpPr>
        <p:spPr>
          <a:xfrm>
            <a:off x="12192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20" name="object 520"/>
          <p:cNvSpPr txBox="1"/>
          <p:nvPr/>
        </p:nvSpPr>
        <p:spPr>
          <a:xfrm>
            <a:off x="15240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21" name="object 521"/>
          <p:cNvSpPr txBox="1"/>
          <p:nvPr/>
        </p:nvSpPr>
        <p:spPr>
          <a:xfrm>
            <a:off x="18288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22" name="object 522"/>
          <p:cNvSpPr txBox="1"/>
          <p:nvPr/>
        </p:nvSpPr>
        <p:spPr>
          <a:xfrm>
            <a:off x="21336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23" name="object 523"/>
          <p:cNvSpPr txBox="1"/>
          <p:nvPr/>
        </p:nvSpPr>
        <p:spPr>
          <a:xfrm>
            <a:off x="24384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24" name="object 524"/>
          <p:cNvSpPr txBox="1"/>
          <p:nvPr/>
        </p:nvSpPr>
        <p:spPr>
          <a:xfrm>
            <a:off x="27432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25" name="object 525"/>
          <p:cNvSpPr txBox="1"/>
          <p:nvPr/>
        </p:nvSpPr>
        <p:spPr>
          <a:xfrm>
            <a:off x="30480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26" name="object 526"/>
          <p:cNvSpPr txBox="1"/>
          <p:nvPr/>
        </p:nvSpPr>
        <p:spPr>
          <a:xfrm>
            <a:off x="33528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27" name="object 527"/>
          <p:cNvSpPr txBox="1"/>
          <p:nvPr/>
        </p:nvSpPr>
        <p:spPr>
          <a:xfrm>
            <a:off x="36576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28" name="object 528"/>
          <p:cNvSpPr txBox="1"/>
          <p:nvPr/>
        </p:nvSpPr>
        <p:spPr>
          <a:xfrm>
            <a:off x="39624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29" name="object 529"/>
          <p:cNvSpPr txBox="1"/>
          <p:nvPr/>
        </p:nvSpPr>
        <p:spPr>
          <a:xfrm>
            <a:off x="4267200" y="4267200"/>
            <a:ext cx="387153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1895"/>
              </a:lnSpc>
              <a:spcBef>
                <a:spcPts val="94"/>
              </a:spcBef>
            </a:pPr>
            <a:r>
              <a:rPr sz="4200" b="1" spc="0" baseline="4141" dirty="0" smtClean="0">
                <a:solidFill>
                  <a:srgbClr val="CC0000"/>
                </a:solidFill>
                <a:latin typeface="Arial"/>
                <a:cs typeface="Arial"/>
              </a:rPr>
              <a:t>m</a:t>
            </a:r>
            <a:endParaRPr sz="2800">
              <a:latin typeface="Arial"/>
              <a:cs typeface="Arial"/>
            </a:endParaRPr>
          </a:p>
        </p:txBody>
      </p:sp>
      <p:sp>
        <p:nvSpPr>
          <p:cNvPr id="530" name="object 530"/>
          <p:cNvSpPr txBox="1"/>
          <p:nvPr/>
        </p:nvSpPr>
        <p:spPr>
          <a:xfrm>
            <a:off x="4572000" y="4267200"/>
            <a:ext cx="378209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489">
              <a:lnSpc>
                <a:spcPts val="1895"/>
              </a:lnSpc>
              <a:spcBef>
                <a:spcPts val="94"/>
              </a:spcBef>
            </a:pPr>
            <a:r>
              <a:rPr sz="4200" b="1" spc="4" baseline="4141" dirty="0" smtClean="0">
                <a:solidFill>
                  <a:srgbClr val="CC0000"/>
                </a:solidFill>
                <a:latin typeface="Arial"/>
                <a:cs typeface="Arial"/>
              </a:rPr>
              <a:t>i</a:t>
            </a:r>
            <a:r>
              <a:rPr sz="4200" b="1" spc="0" baseline="4141" dirty="0" smtClean="0">
                <a:solidFill>
                  <a:srgbClr val="CC0000"/>
                </a:solidFill>
                <a:latin typeface="Arial"/>
                <a:cs typeface="Arial"/>
              </a:rPr>
              <a:t>c</a:t>
            </a:r>
            <a:endParaRPr sz="2800">
              <a:latin typeface="Arial"/>
              <a:cs typeface="Arial"/>
            </a:endParaRPr>
          </a:p>
        </p:txBody>
      </p:sp>
      <p:sp>
        <p:nvSpPr>
          <p:cNvPr id="531" name="object 531"/>
          <p:cNvSpPr txBox="1"/>
          <p:nvPr/>
        </p:nvSpPr>
        <p:spPr>
          <a:xfrm>
            <a:off x="4876800" y="4267200"/>
            <a:ext cx="370577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1895"/>
              </a:lnSpc>
              <a:spcBef>
                <a:spcPts val="94"/>
              </a:spcBef>
            </a:pPr>
            <a:r>
              <a:rPr sz="4200" b="1" spc="0" baseline="4141" dirty="0" smtClean="0">
                <a:solidFill>
                  <a:srgbClr val="CC0000"/>
                </a:solidFill>
                <a:latin typeface="Arial"/>
                <a:cs typeface="Arial"/>
              </a:rPr>
              <a:t>al</a:t>
            </a:r>
            <a:endParaRPr sz="2800">
              <a:latin typeface="Arial"/>
              <a:cs typeface="Arial"/>
            </a:endParaRPr>
          </a:p>
        </p:txBody>
      </p:sp>
      <p:sp>
        <p:nvSpPr>
          <p:cNvPr id="532" name="object 532"/>
          <p:cNvSpPr txBox="1"/>
          <p:nvPr/>
        </p:nvSpPr>
        <p:spPr>
          <a:xfrm>
            <a:off x="5181600" y="4267200"/>
            <a:ext cx="362867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86360">
              <a:lnSpc>
                <a:spcPts val="1895"/>
              </a:lnSpc>
              <a:spcBef>
                <a:spcPts val="94"/>
              </a:spcBef>
            </a:pPr>
            <a:r>
              <a:rPr sz="4200" spc="0" baseline="4141" dirty="0" smtClean="0">
                <a:latin typeface="Arial"/>
                <a:cs typeface="Arial"/>
              </a:rPr>
              <a:t>–</a:t>
            </a:r>
            <a:endParaRPr sz="2800">
              <a:latin typeface="Arial"/>
              <a:cs typeface="Arial"/>
            </a:endParaRPr>
          </a:p>
        </p:txBody>
      </p:sp>
      <p:sp>
        <p:nvSpPr>
          <p:cNvPr id="533" name="object 533"/>
          <p:cNvSpPr txBox="1"/>
          <p:nvPr/>
        </p:nvSpPr>
        <p:spPr>
          <a:xfrm>
            <a:off x="5486400" y="42672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78841">
              <a:lnSpc>
                <a:spcPts val="1895"/>
              </a:lnSpc>
              <a:spcBef>
                <a:spcPts val="94"/>
              </a:spcBef>
            </a:pPr>
            <a:r>
              <a:rPr sz="4200" spc="0" baseline="4141" dirty="0" smtClean="0">
                <a:latin typeface="Arial"/>
                <a:cs typeface="Arial"/>
              </a:rPr>
              <a:t>t</a:t>
            </a:r>
            <a:endParaRPr sz="2800">
              <a:latin typeface="Arial"/>
              <a:cs typeface="Arial"/>
            </a:endParaRPr>
          </a:p>
        </p:txBody>
      </p:sp>
      <p:sp>
        <p:nvSpPr>
          <p:cNvPr id="534" name="object 534"/>
          <p:cNvSpPr txBox="1"/>
          <p:nvPr/>
        </p:nvSpPr>
        <p:spPr>
          <a:xfrm>
            <a:off x="57912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35" name="object 535"/>
          <p:cNvSpPr txBox="1"/>
          <p:nvPr/>
        </p:nvSpPr>
        <p:spPr>
          <a:xfrm>
            <a:off x="6096000" y="42672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63804">
              <a:lnSpc>
                <a:spcPts val="1895"/>
              </a:lnSpc>
              <a:spcBef>
                <a:spcPts val="94"/>
              </a:spcBef>
            </a:pPr>
            <a:r>
              <a:rPr sz="4200" spc="0" baseline="4141" dirty="0" smtClean="0">
                <a:latin typeface="Arial"/>
                <a:cs typeface="Arial"/>
              </a:rPr>
              <a:t>t</a:t>
            </a:r>
            <a:endParaRPr sz="2800">
              <a:latin typeface="Arial"/>
              <a:cs typeface="Arial"/>
            </a:endParaRPr>
          </a:p>
        </p:txBody>
      </p:sp>
      <p:sp>
        <p:nvSpPr>
          <p:cNvPr id="536" name="object 536"/>
          <p:cNvSpPr txBox="1"/>
          <p:nvPr/>
        </p:nvSpPr>
        <p:spPr>
          <a:xfrm>
            <a:off x="64008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37" name="object 537"/>
          <p:cNvSpPr txBox="1"/>
          <p:nvPr/>
        </p:nvSpPr>
        <p:spPr>
          <a:xfrm>
            <a:off x="67056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38" name="object 538"/>
          <p:cNvSpPr txBox="1"/>
          <p:nvPr/>
        </p:nvSpPr>
        <p:spPr>
          <a:xfrm>
            <a:off x="70104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39" name="object 539"/>
          <p:cNvSpPr txBox="1"/>
          <p:nvPr/>
        </p:nvSpPr>
        <p:spPr>
          <a:xfrm>
            <a:off x="73152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40" name="object 540"/>
          <p:cNvSpPr txBox="1"/>
          <p:nvPr/>
        </p:nvSpPr>
        <p:spPr>
          <a:xfrm>
            <a:off x="76200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41" name="object 541"/>
          <p:cNvSpPr txBox="1"/>
          <p:nvPr/>
        </p:nvSpPr>
        <p:spPr>
          <a:xfrm>
            <a:off x="79248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42" name="object 542"/>
          <p:cNvSpPr txBox="1"/>
          <p:nvPr/>
        </p:nvSpPr>
        <p:spPr>
          <a:xfrm>
            <a:off x="82296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43" name="object 543"/>
          <p:cNvSpPr txBox="1"/>
          <p:nvPr/>
        </p:nvSpPr>
        <p:spPr>
          <a:xfrm>
            <a:off x="85344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44" name="object 544"/>
          <p:cNvSpPr txBox="1"/>
          <p:nvPr/>
        </p:nvSpPr>
        <p:spPr>
          <a:xfrm>
            <a:off x="88392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45" name="object 545"/>
          <p:cNvSpPr txBox="1"/>
          <p:nvPr/>
        </p:nvSpPr>
        <p:spPr>
          <a:xfrm>
            <a:off x="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46" name="object 546"/>
          <p:cNvSpPr txBox="1"/>
          <p:nvPr/>
        </p:nvSpPr>
        <p:spPr>
          <a:xfrm>
            <a:off x="3048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47" name="object 547"/>
          <p:cNvSpPr txBox="1"/>
          <p:nvPr/>
        </p:nvSpPr>
        <p:spPr>
          <a:xfrm>
            <a:off x="6096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48" name="object 548"/>
          <p:cNvSpPr txBox="1"/>
          <p:nvPr/>
        </p:nvSpPr>
        <p:spPr>
          <a:xfrm>
            <a:off x="9144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49" name="object 549"/>
          <p:cNvSpPr txBox="1"/>
          <p:nvPr/>
        </p:nvSpPr>
        <p:spPr>
          <a:xfrm>
            <a:off x="12192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50" name="object 550"/>
          <p:cNvSpPr txBox="1"/>
          <p:nvPr/>
        </p:nvSpPr>
        <p:spPr>
          <a:xfrm>
            <a:off x="15240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51" name="object 551"/>
          <p:cNvSpPr txBox="1"/>
          <p:nvPr/>
        </p:nvSpPr>
        <p:spPr>
          <a:xfrm>
            <a:off x="18288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52" name="object 552"/>
          <p:cNvSpPr txBox="1"/>
          <p:nvPr/>
        </p:nvSpPr>
        <p:spPr>
          <a:xfrm>
            <a:off x="21336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53" name="object 553"/>
          <p:cNvSpPr txBox="1"/>
          <p:nvPr/>
        </p:nvSpPr>
        <p:spPr>
          <a:xfrm>
            <a:off x="24384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54" name="object 554"/>
          <p:cNvSpPr txBox="1"/>
          <p:nvPr/>
        </p:nvSpPr>
        <p:spPr>
          <a:xfrm>
            <a:off x="27432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55" name="object 555"/>
          <p:cNvSpPr txBox="1"/>
          <p:nvPr/>
        </p:nvSpPr>
        <p:spPr>
          <a:xfrm>
            <a:off x="3048000" y="45720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8269">
              <a:lnSpc>
                <a:spcPts val="2400"/>
              </a:lnSpc>
              <a:spcBef>
                <a:spcPts val="120"/>
              </a:spcBef>
            </a:pPr>
            <a:r>
              <a:rPr sz="4200" spc="0" baseline="-2070" dirty="0" smtClean="0">
                <a:latin typeface="Arial"/>
                <a:cs typeface="Arial"/>
              </a:rPr>
              <a:t>r</a:t>
            </a:r>
            <a:endParaRPr sz="2800">
              <a:latin typeface="Arial"/>
              <a:cs typeface="Arial"/>
            </a:endParaRPr>
          </a:p>
        </p:txBody>
      </p:sp>
      <p:sp>
        <p:nvSpPr>
          <p:cNvPr id="556" name="object 556"/>
          <p:cNvSpPr txBox="1"/>
          <p:nvPr/>
        </p:nvSpPr>
        <p:spPr>
          <a:xfrm>
            <a:off x="33528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57" name="object 557"/>
          <p:cNvSpPr txBox="1"/>
          <p:nvPr/>
        </p:nvSpPr>
        <p:spPr>
          <a:xfrm>
            <a:off x="36576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58" name="object 558"/>
          <p:cNvSpPr txBox="1"/>
          <p:nvPr/>
        </p:nvSpPr>
        <p:spPr>
          <a:xfrm>
            <a:off x="39624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59" name="object 559"/>
          <p:cNvSpPr txBox="1"/>
          <p:nvPr/>
        </p:nvSpPr>
        <p:spPr>
          <a:xfrm>
            <a:off x="42672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60" name="object 560"/>
          <p:cNvSpPr txBox="1"/>
          <p:nvPr/>
        </p:nvSpPr>
        <p:spPr>
          <a:xfrm>
            <a:off x="45720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61" name="object 561"/>
          <p:cNvSpPr txBox="1"/>
          <p:nvPr/>
        </p:nvSpPr>
        <p:spPr>
          <a:xfrm>
            <a:off x="48768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62" name="object 562"/>
          <p:cNvSpPr txBox="1"/>
          <p:nvPr/>
        </p:nvSpPr>
        <p:spPr>
          <a:xfrm>
            <a:off x="5181600" y="4572000"/>
            <a:ext cx="389728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2400"/>
              </a:lnSpc>
              <a:spcBef>
                <a:spcPts val="120"/>
              </a:spcBef>
            </a:pPr>
            <a:r>
              <a:rPr sz="4200" spc="0" baseline="-2070" dirty="0" smtClean="0">
                <a:latin typeface="Arial"/>
                <a:cs typeface="Arial"/>
              </a:rPr>
              <a:t>out</a:t>
            </a:r>
            <a:endParaRPr sz="2800">
              <a:latin typeface="Arial"/>
              <a:cs typeface="Arial"/>
            </a:endParaRPr>
          </a:p>
        </p:txBody>
      </p:sp>
      <p:sp>
        <p:nvSpPr>
          <p:cNvPr id="563" name="object 563"/>
          <p:cNvSpPr txBox="1"/>
          <p:nvPr/>
        </p:nvSpPr>
        <p:spPr>
          <a:xfrm>
            <a:off x="54864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64" name="object 564"/>
          <p:cNvSpPr txBox="1"/>
          <p:nvPr/>
        </p:nvSpPr>
        <p:spPr>
          <a:xfrm>
            <a:off x="57912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65" name="object 565"/>
          <p:cNvSpPr txBox="1"/>
          <p:nvPr/>
        </p:nvSpPr>
        <p:spPr>
          <a:xfrm>
            <a:off x="60960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66" name="object 566"/>
          <p:cNvSpPr txBox="1"/>
          <p:nvPr/>
        </p:nvSpPr>
        <p:spPr>
          <a:xfrm>
            <a:off x="64008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67" name="object 567"/>
          <p:cNvSpPr txBox="1"/>
          <p:nvPr/>
        </p:nvSpPr>
        <p:spPr>
          <a:xfrm>
            <a:off x="67056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68" name="object 568"/>
          <p:cNvSpPr txBox="1"/>
          <p:nvPr/>
        </p:nvSpPr>
        <p:spPr>
          <a:xfrm>
            <a:off x="70104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69" name="object 569"/>
          <p:cNvSpPr txBox="1"/>
          <p:nvPr/>
        </p:nvSpPr>
        <p:spPr>
          <a:xfrm>
            <a:off x="73152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70" name="object 570"/>
          <p:cNvSpPr txBox="1"/>
          <p:nvPr/>
        </p:nvSpPr>
        <p:spPr>
          <a:xfrm>
            <a:off x="7620000" y="45720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2400"/>
              </a:lnSpc>
              <a:spcBef>
                <a:spcPts val="120"/>
              </a:spcBef>
            </a:pPr>
            <a:r>
              <a:rPr sz="4200" spc="0" baseline="-2070" dirty="0" smtClean="0">
                <a:latin typeface="Arial"/>
                <a:cs typeface="Arial"/>
              </a:rPr>
              <a:t>g</a:t>
            </a:r>
            <a:endParaRPr sz="2800">
              <a:latin typeface="Arial"/>
              <a:cs typeface="Arial"/>
            </a:endParaRPr>
          </a:p>
        </p:txBody>
      </p:sp>
      <p:sp>
        <p:nvSpPr>
          <p:cNvPr id="571" name="object 571"/>
          <p:cNvSpPr txBox="1"/>
          <p:nvPr/>
        </p:nvSpPr>
        <p:spPr>
          <a:xfrm>
            <a:off x="7924800" y="45720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80873">
              <a:lnSpc>
                <a:spcPts val="2400"/>
              </a:lnSpc>
              <a:spcBef>
                <a:spcPts val="120"/>
              </a:spcBef>
            </a:pPr>
            <a:r>
              <a:rPr sz="4200" spc="0" baseline="-2070" dirty="0" smtClean="0">
                <a:latin typeface="Arial"/>
                <a:cs typeface="Arial"/>
              </a:rPr>
              <a:t>t</a:t>
            </a:r>
            <a:endParaRPr sz="2800">
              <a:latin typeface="Arial"/>
              <a:cs typeface="Arial"/>
            </a:endParaRPr>
          </a:p>
        </p:txBody>
      </p:sp>
      <p:sp>
        <p:nvSpPr>
          <p:cNvPr id="572" name="object 572"/>
          <p:cNvSpPr txBox="1"/>
          <p:nvPr/>
        </p:nvSpPr>
        <p:spPr>
          <a:xfrm>
            <a:off x="82296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73" name="object 573"/>
          <p:cNvSpPr txBox="1"/>
          <p:nvPr/>
        </p:nvSpPr>
        <p:spPr>
          <a:xfrm>
            <a:off x="85344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74" name="object 574"/>
          <p:cNvSpPr txBox="1"/>
          <p:nvPr/>
        </p:nvSpPr>
        <p:spPr>
          <a:xfrm>
            <a:off x="88392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75" name="object 575"/>
          <p:cNvSpPr txBox="1"/>
          <p:nvPr/>
        </p:nvSpPr>
        <p:spPr>
          <a:xfrm>
            <a:off x="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76" name="object 576"/>
          <p:cNvSpPr txBox="1"/>
          <p:nvPr/>
        </p:nvSpPr>
        <p:spPr>
          <a:xfrm>
            <a:off x="3048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77" name="object 577"/>
          <p:cNvSpPr txBox="1"/>
          <p:nvPr/>
        </p:nvSpPr>
        <p:spPr>
          <a:xfrm>
            <a:off x="6096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78" name="object 578"/>
          <p:cNvSpPr txBox="1"/>
          <p:nvPr/>
        </p:nvSpPr>
        <p:spPr>
          <a:xfrm>
            <a:off x="9144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79" name="object 579"/>
          <p:cNvSpPr txBox="1"/>
          <p:nvPr/>
        </p:nvSpPr>
        <p:spPr>
          <a:xfrm>
            <a:off x="12192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80" name="object 580"/>
          <p:cNvSpPr txBox="1"/>
          <p:nvPr/>
        </p:nvSpPr>
        <p:spPr>
          <a:xfrm>
            <a:off x="15240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81" name="object 581"/>
          <p:cNvSpPr txBox="1"/>
          <p:nvPr/>
        </p:nvSpPr>
        <p:spPr>
          <a:xfrm>
            <a:off x="18288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82" name="object 582"/>
          <p:cNvSpPr txBox="1"/>
          <p:nvPr/>
        </p:nvSpPr>
        <p:spPr>
          <a:xfrm>
            <a:off x="21336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83" name="object 583"/>
          <p:cNvSpPr txBox="1"/>
          <p:nvPr/>
        </p:nvSpPr>
        <p:spPr>
          <a:xfrm>
            <a:off x="24384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84" name="object 584"/>
          <p:cNvSpPr txBox="1"/>
          <p:nvPr/>
        </p:nvSpPr>
        <p:spPr>
          <a:xfrm>
            <a:off x="27432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85" name="object 585"/>
          <p:cNvSpPr txBox="1"/>
          <p:nvPr/>
        </p:nvSpPr>
        <p:spPr>
          <a:xfrm>
            <a:off x="3048000" y="4876800"/>
            <a:ext cx="38481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8269">
              <a:lnSpc>
                <a:spcPts val="2285"/>
              </a:lnSpc>
              <a:spcBef>
                <a:spcPts val="224"/>
              </a:spcBef>
            </a:pPr>
            <a:r>
              <a:rPr sz="4200" spc="0" baseline="-16564" dirty="0" smtClean="0">
                <a:latin typeface="Arial"/>
                <a:cs typeface="Arial"/>
              </a:rPr>
              <a:t>v</a:t>
            </a:r>
            <a:endParaRPr sz="2800">
              <a:latin typeface="Arial"/>
              <a:cs typeface="Arial"/>
            </a:endParaRPr>
          </a:p>
        </p:txBody>
      </p:sp>
      <p:sp>
        <p:nvSpPr>
          <p:cNvPr id="586" name="object 586"/>
          <p:cNvSpPr txBox="1"/>
          <p:nvPr/>
        </p:nvSpPr>
        <p:spPr>
          <a:xfrm>
            <a:off x="3352800" y="4876800"/>
            <a:ext cx="357082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">
              <a:lnSpc>
                <a:spcPts val="2285"/>
              </a:lnSpc>
              <a:spcBef>
                <a:spcPts val="224"/>
              </a:spcBef>
            </a:pPr>
            <a:r>
              <a:rPr sz="4200" spc="0" baseline="-16564" dirty="0" smtClean="0">
                <a:latin typeface="Arial"/>
                <a:cs typeface="Arial"/>
              </a:rPr>
              <a:t>al</a:t>
            </a:r>
            <a:endParaRPr sz="2800">
              <a:latin typeface="Arial"/>
              <a:cs typeface="Arial"/>
            </a:endParaRPr>
          </a:p>
        </p:txBody>
      </p:sp>
      <p:sp>
        <p:nvSpPr>
          <p:cNvPr id="587" name="object 587"/>
          <p:cNvSpPr txBox="1"/>
          <p:nvPr/>
        </p:nvSpPr>
        <p:spPr>
          <a:xfrm>
            <a:off x="36576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88" name="object 588"/>
          <p:cNvSpPr txBox="1"/>
          <p:nvPr/>
        </p:nvSpPr>
        <p:spPr>
          <a:xfrm>
            <a:off x="39624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89" name="object 589"/>
          <p:cNvSpPr txBox="1"/>
          <p:nvPr/>
        </p:nvSpPr>
        <p:spPr>
          <a:xfrm>
            <a:off x="4267200" y="4876800"/>
            <a:ext cx="374348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97840">
              <a:lnSpc>
                <a:spcPts val="2285"/>
              </a:lnSpc>
              <a:spcBef>
                <a:spcPts val="224"/>
              </a:spcBef>
            </a:pPr>
            <a:r>
              <a:rPr sz="4200" spc="0" baseline="-16564" dirty="0" smtClean="0">
                <a:latin typeface="Arial"/>
                <a:cs typeface="Arial"/>
              </a:rPr>
              <a:t>a</a:t>
            </a:r>
            <a:endParaRPr sz="2800">
              <a:latin typeface="Arial"/>
              <a:cs typeface="Arial"/>
            </a:endParaRPr>
          </a:p>
        </p:txBody>
      </p:sp>
      <p:sp>
        <p:nvSpPr>
          <p:cNvPr id="590" name="object 590"/>
          <p:cNvSpPr txBox="1"/>
          <p:nvPr/>
        </p:nvSpPr>
        <p:spPr>
          <a:xfrm>
            <a:off x="4572000" y="48768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2285"/>
              </a:lnSpc>
              <a:spcBef>
                <a:spcPts val="224"/>
              </a:spcBef>
            </a:pPr>
            <a:r>
              <a:rPr sz="4200" spc="0" baseline="-16564" dirty="0" smtClean="0">
                <a:latin typeface="Arial"/>
                <a:cs typeface="Arial"/>
              </a:rPr>
              <a:t>n</a:t>
            </a:r>
            <a:endParaRPr sz="2800">
              <a:latin typeface="Arial"/>
              <a:cs typeface="Arial"/>
            </a:endParaRPr>
          </a:p>
        </p:txBody>
      </p:sp>
      <p:sp>
        <p:nvSpPr>
          <p:cNvPr id="591" name="object 591"/>
          <p:cNvSpPr txBox="1"/>
          <p:nvPr/>
        </p:nvSpPr>
        <p:spPr>
          <a:xfrm>
            <a:off x="48768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92" name="object 592"/>
          <p:cNvSpPr txBox="1"/>
          <p:nvPr/>
        </p:nvSpPr>
        <p:spPr>
          <a:xfrm>
            <a:off x="5181600" y="4876800"/>
            <a:ext cx="350732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2285"/>
              </a:lnSpc>
              <a:spcBef>
                <a:spcPts val="224"/>
              </a:spcBef>
            </a:pPr>
            <a:r>
              <a:rPr sz="4200" spc="0" baseline="-16564" dirty="0" smtClean="0">
                <a:latin typeface="Arial"/>
                <a:cs typeface="Arial"/>
              </a:rPr>
              <a:t>el</a:t>
            </a:r>
            <a:endParaRPr sz="2800">
              <a:latin typeface="Arial"/>
              <a:cs typeface="Arial"/>
            </a:endParaRPr>
          </a:p>
        </p:txBody>
      </p:sp>
      <p:sp>
        <p:nvSpPr>
          <p:cNvPr id="593" name="object 593"/>
          <p:cNvSpPr txBox="1"/>
          <p:nvPr/>
        </p:nvSpPr>
        <p:spPr>
          <a:xfrm>
            <a:off x="54864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94" name="object 594"/>
          <p:cNvSpPr txBox="1"/>
          <p:nvPr/>
        </p:nvSpPr>
        <p:spPr>
          <a:xfrm>
            <a:off x="57912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95" name="object 595"/>
          <p:cNvSpPr txBox="1"/>
          <p:nvPr/>
        </p:nvSpPr>
        <p:spPr>
          <a:xfrm>
            <a:off x="6096000" y="48768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2285"/>
              </a:lnSpc>
              <a:spcBef>
                <a:spcPts val="224"/>
              </a:spcBef>
            </a:pPr>
            <a:r>
              <a:rPr sz="4200" spc="-4" baseline="-16564" dirty="0" smtClean="0">
                <a:latin typeface="Arial"/>
                <a:cs typeface="Arial"/>
              </a:rPr>
              <a:t>i</a:t>
            </a:r>
            <a:r>
              <a:rPr sz="4200" spc="0" baseline="-16564" dirty="0" smtClean="0">
                <a:latin typeface="Arial"/>
                <a:cs typeface="Arial"/>
              </a:rPr>
              <a:t>t</a:t>
            </a:r>
            <a:endParaRPr sz="2800">
              <a:latin typeface="Arial"/>
              <a:cs typeface="Arial"/>
            </a:endParaRPr>
          </a:p>
        </p:txBody>
      </p:sp>
      <p:sp>
        <p:nvSpPr>
          <p:cNvPr id="596" name="object 596"/>
          <p:cNvSpPr txBox="1"/>
          <p:nvPr/>
        </p:nvSpPr>
        <p:spPr>
          <a:xfrm>
            <a:off x="64008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97" name="object 597"/>
          <p:cNvSpPr txBox="1"/>
          <p:nvPr/>
        </p:nvSpPr>
        <p:spPr>
          <a:xfrm>
            <a:off x="67056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98" name="object 598"/>
          <p:cNvSpPr txBox="1"/>
          <p:nvPr/>
        </p:nvSpPr>
        <p:spPr>
          <a:xfrm>
            <a:off x="70104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99" name="object 599"/>
          <p:cNvSpPr txBox="1"/>
          <p:nvPr/>
        </p:nvSpPr>
        <p:spPr>
          <a:xfrm>
            <a:off x="73152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00" name="object 600"/>
          <p:cNvSpPr txBox="1"/>
          <p:nvPr/>
        </p:nvSpPr>
        <p:spPr>
          <a:xfrm>
            <a:off x="76200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01" name="object 601"/>
          <p:cNvSpPr txBox="1"/>
          <p:nvPr/>
        </p:nvSpPr>
        <p:spPr>
          <a:xfrm>
            <a:off x="79248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02" name="object 602"/>
          <p:cNvSpPr txBox="1"/>
          <p:nvPr/>
        </p:nvSpPr>
        <p:spPr>
          <a:xfrm>
            <a:off x="82296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03" name="object 603"/>
          <p:cNvSpPr txBox="1"/>
          <p:nvPr/>
        </p:nvSpPr>
        <p:spPr>
          <a:xfrm>
            <a:off x="85344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04" name="object 604"/>
          <p:cNvSpPr txBox="1"/>
          <p:nvPr/>
        </p:nvSpPr>
        <p:spPr>
          <a:xfrm>
            <a:off x="88392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05" name="object 605"/>
          <p:cNvSpPr txBox="1"/>
          <p:nvPr/>
        </p:nvSpPr>
        <p:spPr>
          <a:xfrm>
            <a:off x="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06" name="object 606"/>
          <p:cNvSpPr txBox="1"/>
          <p:nvPr/>
        </p:nvSpPr>
        <p:spPr>
          <a:xfrm>
            <a:off x="3048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07" name="object 607"/>
          <p:cNvSpPr txBox="1"/>
          <p:nvPr/>
        </p:nvSpPr>
        <p:spPr>
          <a:xfrm>
            <a:off x="6096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08" name="object 608"/>
          <p:cNvSpPr txBox="1"/>
          <p:nvPr/>
        </p:nvSpPr>
        <p:spPr>
          <a:xfrm>
            <a:off x="9144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09" name="object 609"/>
          <p:cNvSpPr txBox="1"/>
          <p:nvPr/>
        </p:nvSpPr>
        <p:spPr>
          <a:xfrm>
            <a:off x="12192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10" name="object 610"/>
          <p:cNvSpPr txBox="1"/>
          <p:nvPr/>
        </p:nvSpPr>
        <p:spPr>
          <a:xfrm>
            <a:off x="15240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11" name="object 611"/>
          <p:cNvSpPr txBox="1"/>
          <p:nvPr/>
        </p:nvSpPr>
        <p:spPr>
          <a:xfrm>
            <a:off x="18288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12" name="object 612"/>
          <p:cNvSpPr txBox="1"/>
          <p:nvPr/>
        </p:nvSpPr>
        <p:spPr>
          <a:xfrm>
            <a:off x="21336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13" name="object 613"/>
          <p:cNvSpPr txBox="1"/>
          <p:nvPr/>
        </p:nvSpPr>
        <p:spPr>
          <a:xfrm>
            <a:off x="24384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14" name="object 614"/>
          <p:cNvSpPr txBox="1"/>
          <p:nvPr/>
        </p:nvSpPr>
        <p:spPr>
          <a:xfrm>
            <a:off x="27432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15" name="object 615"/>
          <p:cNvSpPr txBox="1"/>
          <p:nvPr/>
        </p:nvSpPr>
        <p:spPr>
          <a:xfrm>
            <a:off x="30480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16" name="object 616"/>
          <p:cNvSpPr txBox="1"/>
          <p:nvPr/>
        </p:nvSpPr>
        <p:spPr>
          <a:xfrm>
            <a:off x="33528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17" name="object 617"/>
          <p:cNvSpPr txBox="1"/>
          <p:nvPr/>
        </p:nvSpPr>
        <p:spPr>
          <a:xfrm>
            <a:off x="36576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18" name="object 618"/>
          <p:cNvSpPr txBox="1"/>
          <p:nvPr/>
        </p:nvSpPr>
        <p:spPr>
          <a:xfrm>
            <a:off x="39624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19" name="object 619"/>
          <p:cNvSpPr txBox="1"/>
          <p:nvPr/>
        </p:nvSpPr>
        <p:spPr>
          <a:xfrm>
            <a:off x="42672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20" name="object 620"/>
          <p:cNvSpPr txBox="1"/>
          <p:nvPr/>
        </p:nvSpPr>
        <p:spPr>
          <a:xfrm>
            <a:off x="45720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21" name="object 621"/>
          <p:cNvSpPr txBox="1"/>
          <p:nvPr/>
        </p:nvSpPr>
        <p:spPr>
          <a:xfrm>
            <a:off x="48768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22" name="object 622"/>
          <p:cNvSpPr txBox="1"/>
          <p:nvPr/>
        </p:nvSpPr>
        <p:spPr>
          <a:xfrm>
            <a:off x="51816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23" name="object 623"/>
          <p:cNvSpPr txBox="1"/>
          <p:nvPr/>
        </p:nvSpPr>
        <p:spPr>
          <a:xfrm>
            <a:off x="54864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24" name="object 624"/>
          <p:cNvSpPr txBox="1"/>
          <p:nvPr/>
        </p:nvSpPr>
        <p:spPr>
          <a:xfrm>
            <a:off x="57912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25" name="object 625"/>
          <p:cNvSpPr txBox="1"/>
          <p:nvPr/>
        </p:nvSpPr>
        <p:spPr>
          <a:xfrm>
            <a:off x="60960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26" name="object 626"/>
          <p:cNvSpPr txBox="1"/>
          <p:nvPr/>
        </p:nvSpPr>
        <p:spPr>
          <a:xfrm>
            <a:off x="64008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27" name="object 627"/>
          <p:cNvSpPr txBox="1"/>
          <p:nvPr/>
        </p:nvSpPr>
        <p:spPr>
          <a:xfrm>
            <a:off x="67056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28" name="object 628"/>
          <p:cNvSpPr txBox="1"/>
          <p:nvPr/>
        </p:nvSpPr>
        <p:spPr>
          <a:xfrm>
            <a:off x="70104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29" name="object 629"/>
          <p:cNvSpPr txBox="1"/>
          <p:nvPr/>
        </p:nvSpPr>
        <p:spPr>
          <a:xfrm>
            <a:off x="73152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30" name="object 630"/>
          <p:cNvSpPr txBox="1"/>
          <p:nvPr/>
        </p:nvSpPr>
        <p:spPr>
          <a:xfrm>
            <a:off x="76200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31" name="object 631"/>
          <p:cNvSpPr txBox="1"/>
          <p:nvPr/>
        </p:nvSpPr>
        <p:spPr>
          <a:xfrm>
            <a:off x="79248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32" name="object 632"/>
          <p:cNvSpPr txBox="1"/>
          <p:nvPr/>
        </p:nvSpPr>
        <p:spPr>
          <a:xfrm>
            <a:off x="82296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33" name="object 633"/>
          <p:cNvSpPr txBox="1"/>
          <p:nvPr/>
        </p:nvSpPr>
        <p:spPr>
          <a:xfrm>
            <a:off x="85344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34" name="object 634"/>
          <p:cNvSpPr txBox="1"/>
          <p:nvPr/>
        </p:nvSpPr>
        <p:spPr>
          <a:xfrm>
            <a:off x="88392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35" name="object 635"/>
          <p:cNvSpPr txBox="1"/>
          <p:nvPr/>
        </p:nvSpPr>
        <p:spPr>
          <a:xfrm>
            <a:off x="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36" name="object 636"/>
          <p:cNvSpPr txBox="1"/>
          <p:nvPr/>
        </p:nvSpPr>
        <p:spPr>
          <a:xfrm>
            <a:off x="3048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37" name="object 637"/>
          <p:cNvSpPr txBox="1"/>
          <p:nvPr/>
        </p:nvSpPr>
        <p:spPr>
          <a:xfrm>
            <a:off x="6096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38" name="object 638"/>
          <p:cNvSpPr txBox="1"/>
          <p:nvPr/>
        </p:nvSpPr>
        <p:spPr>
          <a:xfrm>
            <a:off x="9144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39" name="object 639"/>
          <p:cNvSpPr txBox="1"/>
          <p:nvPr/>
        </p:nvSpPr>
        <p:spPr>
          <a:xfrm>
            <a:off x="12192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40" name="object 640"/>
          <p:cNvSpPr txBox="1"/>
          <p:nvPr/>
        </p:nvSpPr>
        <p:spPr>
          <a:xfrm>
            <a:off x="15240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41" name="object 641"/>
          <p:cNvSpPr txBox="1"/>
          <p:nvPr/>
        </p:nvSpPr>
        <p:spPr>
          <a:xfrm>
            <a:off x="18288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42" name="object 642"/>
          <p:cNvSpPr txBox="1"/>
          <p:nvPr/>
        </p:nvSpPr>
        <p:spPr>
          <a:xfrm>
            <a:off x="21336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43" name="object 643"/>
          <p:cNvSpPr txBox="1"/>
          <p:nvPr/>
        </p:nvSpPr>
        <p:spPr>
          <a:xfrm>
            <a:off x="24384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44" name="object 644"/>
          <p:cNvSpPr txBox="1"/>
          <p:nvPr/>
        </p:nvSpPr>
        <p:spPr>
          <a:xfrm>
            <a:off x="27432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45" name="object 645"/>
          <p:cNvSpPr txBox="1"/>
          <p:nvPr/>
        </p:nvSpPr>
        <p:spPr>
          <a:xfrm>
            <a:off x="30480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46" name="object 646"/>
          <p:cNvSpPr txBox="1"/>
          <p:nvPr/>
        </p:nvSpPr>
        <p:spPr>
          <a:xfrm>
            <a:off x="33528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47" name="object 647"/>
          <p:cNvSpPr txBox="1"/>
          <p:nvPr/>
        </p:nvSpPr>
        <p:spPr>
          <a:xfrm>
            <a:off x="36576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48" name="object 648"/>
          <p:cNvSpPr txBox="1"/>
          <p:nvPr/>
        </p:nvSpPr>
        <p:spPr>
          <a:xfrm>
            <a:off x="39624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49" name="object 649"/>
          <p:cNvSpPr txBox="1"/>
          <p:nvPr/>
        </p:nvSpPr>
        <p:spPr>
          <a:xfrm>
            <a:off x="42672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50" name="object 650"/>
          <p:cNvSpPr txBox="1"/>
          <p:nvPr/>
        </p:nvSpPr>
        <p:spPr>
          <a:xfrm>
            <a:off x="45720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51" name="object 651"/>
          <p:cNvSpPr txBox="1"/>
          <p:nvPr/>
        </p:nvSpPr>
        <p:spPr>
          <a:xfrm>
            <a:off x="48768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52" name="object 652"/>
          <p:cNvSpPr txBox="1"/>
          <p:nvPr/>
        </p:nvSpPr>
        <p:spPr>
          <a:xfrm>
            <a:off x="51816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53" name="object 653"/>
          <p:cNvSpPr txBox="1"/>
          <p:nvPr/>
        </p:nvSpPr>
        <p:spPr>
          <a:xfrm>
            <a:off x="54864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54" name="object 654"/>
          <p:cNvSpPr txBox="1"/>
          <p:nvPr/>
        </p:nvSpPr>
        <p:spPr>
          <a:xfrm>
            <a:off x="57912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55" name="object 655"/>
          <p:cNvSpPr txBox="1"/>
          <p:nvPr/>
        </p:nvSpPr>
        <p:spPr>
          <a:xfrm>
            <a:off x="60960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56" name="object 656"/>
          <p:cNvSpPr txBox="1"/>
          <p:nvPr/>
        </p:nvSpPr>
        <p:spPr>
          <a:xfrm>
            <a:off x="64008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57" name="object 657"/>
          <p:cNvSpPr txBox="1"/>
          <p:nvPr/>
        </p:nvSpPr>
        <p:spPr>
          <a:xfrm>
            <a:off x="67056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58" name="object 658"/>
          <p:cNvSpPr txBox="1"/>
          <p:nvPr/>
        </p:nvSpPr>
        <p:spPr>
          <a:xfrm>
            <a:off x="70104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59" name="object 659"/>
          <p:cNvSpPr txBox="1"/>
          <p:nvPr/>
        </p:nvSpPr>
        <p:spPr>
          <a:xfrm>
            <a:off x="73152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60" name="object 660"/>
          <p:cNvSpPr txBox="1"/>
          <p:nvPr/>
        </p:nvSpPr>
        <p:spPr>
          <a:xfrm>
            <a:off x="76200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61" name="object 661"/>
          <p:cNvSpPr txBox="1"/>
          <p:nvPr/>
        </p:nvSpPr>
        <p:spPr>
          <a:xfrm>
            <a:off x="79248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62" name="object 662"/>
          <p:cNvSpPr txBox="1"/>
          <p:nvPr/>
        </p:nvSpPr>
        <p:spPr>
          <a:xfrm>
            <a:off x="82296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63" name="object 663"/>
          <p:cNvSpPr txBox="1"/>
          <p:nvPr/>
        </p:nvSpPr>
        <p:spPr>
          <a:xfrm>
            <a:off x="85344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64" name="object 664"/>
          <p:cNvSpPr txBox="1"/>
          <p:nvPr/>
        </p:nvSpPr>
        <p:spPr>
          <a:xfrm>
            <a:off x="88392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65" name="object 665"/>
          <p:cNvSpPr txBox="1"/>
          <p:nvPr/>
        </p:nvSpPr>
        <p:spPr>
          <a:xfrm>
            <a:off x="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66" name="object 666"/>
          <p:cNvSpPr txBox="1"/>
          <p:nvPr/>
        </p:nvSpPr>
        <p:spPr>
          <a:xfrm>
            <a:off x="3048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67" name="object 667"/>
          <p:cNvSpPr txBox="1"/>
          <p:nvPr/>
        </p:nvSpPr>
        <p:spPr>
          <a:xfrm>
            <a:off x="6096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68" name="object 668"/>
          <p:cNvSpPr txBox="1"/>
          <p:nvPr/>
        </p:nvSpPr>
        <p:spPr>
          <a:xfrm>
            <a:off x="9144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69" name="object 669"/>
          <p:cNvSpPr txBox="1"/>
          <p:nvPr/>
        </p:nvSpPr>
        <p:spPr>
          <a:xfrm>
            <a:off x="12192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70" name="object 670"/>
          <p:cNvSpPr txBox="1"/>
          <p:nvPr/>
        </p:nvSpPr>
        <p:spPr>
          <a:xfrm>
            <a:off x="15240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71" name="object 671"/>
          <p:cNvSpPr txBox="1"/>
          <p:nvPr/>
        </p:nvSpPr>
        <p:spPr>
          <a:xfrm>
            <a:off x="18288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72" name="object 672"/>
          <p:cNvSpPr txBox="1"/>
          <p:nvPr/>
        </p:nvSpPr>
        <p:spPr>
          <a:xfrm>
            <a:off x="21336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73" name="object 673"/>
          <p:cNvSpPr txBox="1"/>
          <p:nvPr/>
        </p:nvSpPr>
        <p:spPr>
          <a:xfrm>
            <a:off x="24384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74" name="object 674"/>
          <p:cNvSpPr txBox="1"/>
          <p:nvPr/>
        </p:nvSpPr>
        <p:spPr>
          <a:xfrm>
            <a:off x="27432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75" name="object 675"/>
          <p:cNvSpPr txBox="1"/>
          <p:nvPr/>
        </p:nvSpPr>
        <p:spPr>
          <a:xfrm>
            <a:off x="30480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76" name="object 676"/>
          <p:cNvSpPr txBox="1"/>
          <p:nvPr/>
        </p:nvSpPr>
        <p:spPr>
          <a:xfrm>
            <a:off x="33528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77" name="object 677"/>
          <p:cNvSpPr txBox="1"/>
          <p:nvPr/>
        </p:nvSpPr>
        <p:spPr>
          <a:xfrm>
            <a:off x="36576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78" name="object 678"/>
          <p:cNvSpPr txBox="1"/>
          <p:nvPr/>
        </p:nvSpPr>
        <p:spPr>
          <a:xfrm>
            <a:off x="39624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79" name="object 679"/>
          <p:cNvSpPr txBox="1"/>
          <p:nvPr/>
        </p:nvSpPr>
        <p:spPr>
          <a:xfrm>
            <a:off x="42672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80" name="object 680"/>
          <p:cNvSpPr txBox="1"/>
          <p:nvPr/>
        </p:nvSpPr>
        <p:spPr>
          <a:xfrm>
            <a:off x="45720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81" name="object 681"/>
          <p:cNvSpPr txBox="1"/>
          <p:nvPr/>
        </p:nvSpPr>
        <p:spPr>
          <a:xfrm>
            <a:off x="48768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82" name="object 682"/>
          <p:cNvSpPr txBox="1"/>
          <p:nvPr/>
        </p:nvSpPr>
        <p:spPr>
          <a:xfrm>
            <a:off x="51816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83" name="object 683"/>
          <p:cNvSpPr txBox="1"/>
          <p:nvPr/>
        </p:nvSpPr>
        <p:spPr>
          <a:xfrm>
            <a:off x="54864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84" name="object 684"/>
          <p:cNvSpPr txBox="1"/>
          <p:nvPr/>
        </p:nvSpPr>
        <p:spPr>
          <a:xfrm>
            <a:off x="57912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85" name="object 685"/>
          <p:cNvSpPr txBox="1"/>
          <p:nvPr/>
        </p:nvSpPr>
        <p:spPr>
          <a:xfrm>
            <a:off x="60960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86" name="object 686"/>
          <p:cNvSpPr txBox="1"/>
          <p:nvPr/>
        </p:nvSpPr>
        <p:spPr>
          <a:xfrm>
            <a:off x="64008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87" name="object 687"/>
          <p:cNvSpPr txBox="1"/>
          <p:nvPr/>
        </p:nvSpPr>
        <p:spPr>
          <a:xfrm>
            <a:off x="67056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88" name="object 688"/>
          <p:cNvSpPr txBox="1"/>
          <p:nvPr/>
        </p:nvSpPr>
        <p:spPr>
          <a:xfrm>
            <a:off x="70104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89" name="object 689"/>
          <p:cNvSpPr txBox="1"/>
          <p:nvPr/>
        </p:nvSpPr>
        <p:spPr>
          <a:xfrm>
            <a:off x="73152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90" name="object 690"/>
          <p:cNvSpPr txBox="1"/>
          <p:nvPr/>
        </p:nvSpPr>
        <p:spPr>
          <a:xfrm>
            <a:off x="76200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91" name="object 691"/>
          <p:cNvSpPr txBox="1"/>
          <p:nvPr/>
        </p:nvSpPr>
        <p:spPr>
          <a:xfrm>
            <a:off x="79248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92" name="object 692"/>
          <p:cNvSpPr txBox="1"/>
          <p:nvPr/>
        </p:nvSpPr>
        <p:spPr>
          <a:xfrm>
            <a:off x="82296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93" name="object 693"/>
          <p:cNvSpPr txBox="1"/>
          <p:nvPr/>
        </p:nvSpPr>
        <p:spPr>
          <a:xfrm>
            <a:off x="85344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94" name="object 694"/>
          <p:cNvSpPr txBox="1"/>
          <p:nvPr/>
        </p:nvSpPr>
        <p:spPr>
          <a:xfrm>
            <a:off x="88392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95" name="object 695"/>
          <p:cNvSpPr txBox="1"/>
          <p:nvPr/>
        </p:nvSpPr>
        <p:spPr>
          <a:xfrm>
            <a:off x="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96" name="object 696"/>
          <p:cNvSpPr txBox="1"/>
          <p:nvPr/>
        </p:nvSpPr>
        <p:spPr>
          <a:xfrm>
            <a:off x="3048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97" name="object 697"/>
          <p:cNvSpPr txBox="1"/>
          <p:nvPr/>
        </p:nvSpPr>
        <p:spPr>
          <a:xfrm>
            <a:off x="6096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98" name="object 698"/>
          <p:cNvSpPr txBox="1"/>
          <p:nvPr/>
        </p:nvSpPr>
        <p:spPr>
          <a:xfrm>
            <a:off x="9144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99" name="object 699"/>
          <p:cNvSpPr txBox="1"/>
          <p:nvPr/>
        </p:nvSpPr>
        <p:spPr>
          <a:xfrm>
            <a:off x="12192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00" name="object 700"/>
          <p:cNvSpPr txBox="1"/>
          <p:nvPr/>
        </p:nvSpPr>
        <p:spPr>
          <a:xfrm>
            <a:off x="15240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01" name="object 701"/>
          <p:cNvSpPr txBox="1"/>
          <p:nvPr/>
        </p:nvSpPr>
        <p:spPr>
          <a:xfrm>
            <a:off x="18288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02" name="object 702"/>
          <p:cNvSpPr txBox="1"/>
          <p:nvPr/>
        </p:nvSpPr>
        <p:spPr>
          <a:xfrm>
            <a:off x="21336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03" name="object 703"/>
          <p:cNvSpPr txBox="1"/>
          <p:nvPr/>
        </p:nvSpPr>
        <p:spPr>
          <a:xfrm>
            <a:off x="24384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04" name="object 704"/>
          <p:cNvSpPr txBox="1"/>
          <p:nvPr/>
        </p:nvSpPr>
        <p:spPr>
          <a:xfrm>
            <a:off x="27432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05" name="object 705"/>
          <p:cNvSpPr txBox="1"/>
          <p:nvPr/>
        </p:nvSpPr>
        <p:spPr>
          <a:xfrm>
            <a:off x="30480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06" name="object 706"/>
          <p:cNvSpPr txBox="1"/>
          <p:nvPr/>
        </p:nvSpPr>
        <p:spPr>
          <a:xfrm>
            <a:off x="33528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07" name="object 707"/>
          <p:cNvSpPr txBox="1"/>
          <p:nvPr/>
        </p:nvSpPr>
        <p:spPr>
          <a:xfrm>
            <a:off x="36576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08" name="object 708"/>
          <p:cNvSpPr txBox="1"/>
          <p:nvPr/>
        </p:nvSpPr>
        <p:spPr>
          <a:xfrm>
            <a:off x="39624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09" name="object 709"/>
          <p:cNvSpPr txBox="1"/>
          <p:nvPr/>
        </p:nvSpPr>
        <p:spPr>
          <a:xfrm>
            <a:off x="42672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10" name="object 710"/>
          <p:cNvSpPr txBox="1"/>
          <p:nvPr/>
        </p:nvSpPr>
        <p:spPr>
          <a:xfrm>
            <a:off x="45720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11" name="object 711"/>
          <p:cNvSpPr txBox="1"/>
          <p:nvPr/>
        </p:nvSpPr>
        <p:spPr>
          <a:xfrm>
            <a:off x="48768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12" name="object 712"/>
          <p:cNvSpPr txBox="1"/>
          <p:nvPr/>
        </p:nvSpPr>
        <p:spPr>
          <a:xfrm>
            <a:off x="51816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13" name="object 713"/>
          <p:cNvSpPr txBox="1"/>
          <p:nvPr/>
        </p:nvSpPr>
        <p:spPr>
          <a:xfrm>
            <a:off x="54864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14" name="object 714"/>
          <p:cNvSpPr txBox="1"/>
          <p:nvPr/>
        </p:nvSpPr>
        <p:spPr>
          <a:xfrm>
            <a:off x="57912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15" name="object 715"/>
          <p:cNvSpPr txBox="1"/>
          <p:nvPr/>
        </p:nvSpPr>
        <p:spPr>
          <a:xfrm>
            <a:off x="60960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16" name="object 716"/>
          <p:cNvSpPr txBox="1"/>
          <p:nvPr/>
        </p:nvSpPr>
        <p:spPr>
          <a:xfrm>
            <a:off x="64008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17" name="object 717"/>
          <p:cNvSpPr txBox="1"/>
          <p:nvPr/>
        </p:nvSpPr>
        <p:spPr>
          <a:xfrm>
            <a:off x="67056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18" name="object 718"/>
          <p:cNvSpPr txBox="1"/>
          <p:nvPr/>
        </p:nvSpPr>
        <p:spPr>
          <a:xfrm>
            <a:off x="70104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19" name="object 719"/>
          <p:cNvSpPr txBox="1"/>
          <p:nvPr/>
        </p:nvSpPr>
        <p:spPr>
          <a:xfrm>
            <a:off x="73152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20" name="object 720"/>
          <p:cNvSpPr txBox="1"/>
          <p:nvPr/>
        </p:nvSpPr>
        <p:spPr>
          <a:xfrm>
            <a:off x="76200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21" name="object 721"/>
          <p:cNvSpPr txBox="1"/>
          <p:nvPr/>
        </p:nvSpPr>
        <p:spPr>
          <a:xfrm>
            <a:off x="79248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22" name="object 722"/>
          <p:cNvSpPr txBox="1"/>
          <p:nvPr/>
        </p:nvSpPr>
        <p:spPr>
          <a:xfrm>
            <a:off x="82296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23" name="object 723"/>
          <p:cNvSpPr txBox="1"/>
          <p:nvPr/>
        </p:nvSpPr>
        <p:spPr>
          <a:xfrm>
            <a:off x="85344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24" name="object 724"/>
          <p:cNvSpPr txBox="1"/>
          <p:nvPr/>
        </p:nvSpPr>
        <p:spPr>
          <a:xfrm>
            <a:off x="88392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25" name="object 725"/>
          <p:cNvSpPr txBox="1"/>
          <p:nvPr/>
        </p:nvSpPr>
        <p:spPr>
          <a:xfrm>
            <a:off x="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26" name="object 726"/>
          <p:cNvSpPr txBox="1"/>
          <p:nvPr/>
        </p:nvSpPr>
        <p:spPr>
          <a:xfrm>
            <a:off x="3048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27" name="object 727"/>
          <p:cNvSpPr txBox="1"/>
          <p:nvPr/>
        </p:nvSpPr>
        <p:spPr>
          <a:xfrm>
            <a:off x="6096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28" name="object 728"/>
          <p:cNvSpPr txBox="1"/>
          <p:nvPr/>
        </p:nvSpPr>
        <p:spPr>
          <a:xfrm>
            <a:off x="9144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29" name="object 729"/>
          <p:cNvSpPr txBox="1"/>
          <p:nvPr/>
        </p:nvSpPr>
        <p:spPr>
          <a:xfrm>
            <a:off x="12192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30" name="object 730"/>
          <p:cNvSpPr txBox="1"/>
          <p:nvPr/>
        </p:nvSpPr>
        <p:spPr>
          <a:xfrm>
            <a:off x="15240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31" name="object 731"/>
          <p:cNvSpPr txBox="1"/>
          <p:nvPr/>
        </p:nvSpPr>
        <p:spPr>
          <a:xfrm>
            <a:off x="18288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32" name="object 732"/>
          <p:cNvSpPr txBox="1"/>
          <p:nvPr/>
        </p:nvSpPr>
        <p:spPr>
          <a:xfrm>
            <a:off x="21336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33" name="object 733"/>
          <p:cNvSpPr txBox="1"/>
          <p:nvPr/>
        </p:nvSpPr>
        <p:spPr>
          <a:xfrm>
            <a:off x="24384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34" name="object 734"/>
          <p:cNvSpPr txBox="1"/>
          <p:nvPr/>
        </p:nvSpPr>
        <p:spPr>
          <a:xfrm>
            <a:off x="27432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35" name="object 735"/>
          <p:cNvSpPr txBox="1"/>
          <p:nvPr/>
        </p:nvSpPr>
        <p:spPr>
          <a:xfrm>
            <a:off x="30480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36" name="object 736"/>
          <p:cNvSpPr txBox="1"/>
          <p:nvPr/>
        </p:nvSpPr>
        <p:spPr>
          <a:xfrm>
            <a:off x="33528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37" name="object 737"/>
          <p:cNvSpPr txBox="1"/>
          <p:nvPr/>
        </p:nvSpPr>
        <p:spPr>
          <a:xfrm>
            <a:off x="36576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38" name="object 738"/>
          <p:cNvSpPr txBox="1"/>
          <p:nvPr/>
        </p:nvSpPr>
        <p:spPr>
          <a:xfrm>
            <a:off x="39624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39" name="object 739"/>
          <p:cNvSpPr txBox="1"/>
          <p:nvPr/>
        </p:nvSpPr>
        <p:spPr>
          <a:xfrm>
            <a:off x="42672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40" name="object 740"/>
          <p:cNvSpPr txBox="1"/>
          <p:nvPr/>
        </p:nvSpPr>
        <p:spPr>
          <a:xfrm>
            <a:off x="45720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41" name="object 741"/>
          <p:cNvSpPr txBox="1"/>
          <p:nvPr/>
        </p:nvSpPr>
        <p:spPr>
          <a:xfrm>
            <a:off x="48768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42" name="object 742"/>
          <p:cNvSpPr txBox="1"/>
          <p:nvPr/>
        </p:nvSpPr>
        <p:spPr>
          <a:xfrm>
            <a:off x="51816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43" name="object 743"/>
          <p:cNvSpPr txBox="1"/>
          <p:nvPr/>
        </p:nvSpPr>
        <p:spPr>
          <a:xfrm>
            <a:off x="54864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44" name="object 744"/>
          <p:cNvSpPr txBox="1"/>
          <p:nvPr/>
        </p:nvSpPr>
        <p:spPr>
          <a:xfrm>
            <a:off x="57912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45" name="object 745"/>
          <p:cNvSpPr txBox="1"/>
          <p:nvPr/>
        </p:nvSpPr>
        <p:spPr>
          <a:xfrm>
            <a:off x="60960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46" name="object 746"/>
          <p:cNvSpPr txBox="1"/>
          <p:nvPr/>
        </p:nvSpPr>
        <p:spPr>
          <a:xfrm>
            <a:off x="64008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47" name="object 747"/>
          <p:cNvSpPr txBox="1"/>
          <p:nvPr/>
        </p:nvSpPr>
        <p:spPr>
          <a:xfrm>
            <a:off x="67056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48" name="object 748"/>
          <p:cNvSpPr txBox="1"/>
          <p:nvPr/>
        </p:nvSpPr>
        <p:spPr>
          <a:xfrm>
            <a:off x="70104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49" name="object 749"/>
          <p:cNvSpPr txBox="1"/>
          <p:nvPr/>
        </p:nvSpPr>
        <p:spPr>
          <a:xfrm>
            <a:off x="73152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50" name="object 750"/>
          <p:cNvSpPr txBox="1"/>
          <p:nvPr/>
        </p:nvSpPr>
        <p:spPr>
          <a:xfrm>
            <a:off x="76200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51" name="object 751"/>
          <p:cNvSpPr txBox="1"/>
          <p:nvPr/>
        </p:nvSpPr>
        <p:spPr>
          <a:xfrm>
            <a:off x="79248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52" name="object 752"/>
          <p:cNvSpPr txBox="1"/>
          <p:nvPr/>
        </p:nvSpPr>
        <p:spPr>
          <a:xfrm>
            <a:off x="82296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53" name="object 753"/>
          <p:cNvSpPr txBox="1"/>
          <p:nvPr/>
        </p:nvSpPr>
        <p:spPr>
          <a:xfrm>
            <a:off x="85344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54" name="object 754"/>
          <p:cNvSpPr txBox="1"/>
          <p:nvPr/>
        </p:nvSpPr>
        <p:spPr>
          <a:xfrm>
            <a:off x="88392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55" name="object 755"/>
          <p:cNvSpPr txBox="1"/>
          <p:nvPr/>
        </p:nvSpPr>
        <p:spPr>
          <a:xfrm>
            <a:off x="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56" name="object 756"/>
          <p:cNvSpPr txBox="1"/>
          <p:nvPr/>
        </p:nvSpPr>
        <p:spPr>
          <a:xfrm>
            <a:off x="3048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57" name="object 757"/>
          <p:cNvSpPr txBox="1"/>
          <p:nvPr/>
        </p:nvSpPr>
        <p:spPr>
          <a:xfrm>
            <a:off x="6096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58" name="object 758"/>
          <p:cNvSpPr txBox="1"/>
          <p:nvPr/>
        </p:nvSpPr>
        <p:spPr>
          <a:xfrm>
            <a:off x="9144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59" name="object 759"/>
          <p:cNvSpPr txBox="1"/>
          <p:nvPr/>
        </p:nvSpPr>
        <p:spPr>
          <a:xfrm>
            <a:off x="12192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60" name="object 760"/>
          <p:cNvSpPr txBox="1"/>
          <p:nvPr/>
        </p:nvSpPr>
        <p:spPr>
          <a:xfrm>
            <a:off x="15240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61" name="object 761"/>
          <p:cNvSpPr txBox="1"/>
          <p:nvPr/>
        </p:nvSpPr>
        <p:spPr>
          <a:xfrm>
            <a:off x="18288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62" name="object 762"/>
          <p:cNvSpPr txBox="1"/>
          <p:nvPr/>
        </p:nvSpPr>
        <p:spPr>
          <a:xfrm>
            <a:off x="21336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63" name="object 763"/>
          <p:cNvSpPr txBox="1"/>
          <p:nvPr/>
        </p:nvSpPr>
        <p:spPr>
          <a:xfrm>
            <a:off x="24384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64" name="object 764"/>
          <p:cNvSpPr txBox="1"/>
          <p:nvPr/>
        </p:nvSpPr>
        <p:spPr>
          <a:xfrm>
            <a:off x="27432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65" name="object 765"/>
          <p:cNvSpPr txBox="1"/>
          <p:nvPr/>
        </p:nvSpPr>
        <p:spPr>
          <a:xfrm>
            <a:off x="30480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66" name="object 766"/>
          <p:cNvSpPr txBox="1"/>
          <p:nvPr/>
        </p:nvSpPr>
        <p:spPr>
          <a:xfrm>
            <a:off x="33528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67" name="object 767"/>
          <p:cNvSpPr txBox="1"/>
          <p:nvPr/>
        </p:nvSpPr>
        <p:spPr>
          <a:xfrm>
            <a:off x="36576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68" name="object 768"/>
          <p:cNvSpPr txBox="1"/>
          <p:nvPr/>
        </p:nvSpPr>
        <p:spPr>
          <a:xfrm>
            <a:off x="39624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69" name="object 769"/>
          <p:cNvSpPr txBox="1"/>
          <p:nvPr/>
        </p:nvSpPr>
        <p:spPr>
          <a:xfrm>
            <a:off x="42672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70" name="object 770"/>
          <p:cNvSpPr txBox="1"/>
          <p:nvPr/>
        </p:nvSpPr>
        <p:spPr>
          <a:xfrm>
            <a:off x="45720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71" name="object 771"/>
          <p:cNvSpPr txBox="1"/>
          <p:nvPr/>
        </p:nvSpPr>
        <p:spPr>
          <a:xfrm>
            <a:off x="48768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72" name="object 772"/>
          <p:cNvSpPr txBox="1"/>
          <p:nvPr/>
        </p:nvSpPr>
        <p:spPr>
          <a:xfrm>
            <a:off x="51816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73" name="object 773"/>
          <p:cNvSpPr txBox="1"/>
          <p:nvPr/>
        </p:nvSpPr>
        <p:spPr>
          <a:xfrm>
            <a:off x="54864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74" name="object 774"/>
          <p:cNvSpPr txBox="1"/>
          <p:nvPr/>
        </p:nvSpPr>
        <p:spPr>
          <a:xfrm>
            <a:off x="57912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75" name="object 775"/>
          <p:cNvSpPr txBox="1"/>
          <p:nvPr/>
        </p:nvSpPr>
        <p:spPr>
          <a:xfrm>
            <a:off x="60960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76" name="object 776"/>
          <p:cNvSpPr txBox="1"/>
          <p:nvPr/>
        </p:nvSpPr>
        <p:spPr>
          <a:xfrm>
            <a:off x="64008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77" name="object 777"/>
          <p:cNvSpPr txBox="1"/>
          <p:nvPr/>
        </p:nvSpPr>
        <p:spPr>
          <a:xfrm>
            <a:off x="67056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78" name="object 778"/>
          <p:cNvSpPr txBox="1"/>
          <p:nvPr/>
        </p:nvSpPr>
        <p:spPr>
          <a:xfrm>
            <a:off x="70104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79" name="object 779"/>
          <p:cNvSpPr txBox="1"/>
          <p:nvPr/>
        </p:nvSpPr>
        <p:spPr>
          <a:xfrm>
            <a:off x="73152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80" name="object 780"/>
          <p:cNvSpPr txBox="1"/>
          <p:nvPr/>
        </p:nvSpPr>
        <p:spPr>
          <a:xfrm>
            <a:off x="76200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81" name="object 781"/>
          <p:cNvSpPr txBox="1"/>
          <p:nvPr/>
        </p:nvSpPr>
        <p:spPr>
          <a:xfrm>
            <a:off x="79248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82" name="object 782"/>
          <p:cNvSpPr txBox="1"/>
          <p:nvPr/>
        </p:nvSpPr>
        <p:spPr>
          <a:xfrm>
            <a:off x="82296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83" name="object 783"/>
          <p:cNvSpPr txBox="1"/>
          <p:nvPr/>
        </p:nvSpPr>
        <p:spPr>
          <a:xfrm>
            <a:off x="85344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84" name="object 784"/>
          <p:cNvSpPr txBox="1"/>
          <p:nvPr/>
        </p:nvSpPr>
        <p:spPr>
          <a:xfrm>
            <a:off x="88392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</p:spTree>
    <p:extLst>
      <p:ext uri="{BB962C8B-B14F-4D97-AF65-F5344CB8AC3E}">
        <p14:creationId xmlns:p14="http://schemas.microsoft.com/office/powerpoint/2010/main" val="1605048919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3048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0" y="6096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0" y="9144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0" y="12192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0" y="15240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0" y="18288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21336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0" y="24384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0" y="27432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0" y="30480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0" y="33528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0" y="36576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0" y="39624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0" y="42672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0" y="45720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0" y="48768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0" y="51816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0" y="54864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0" y="57912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0" y="60960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0" y="64008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0" y="67056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3048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6096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9144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12192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15240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18288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21336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24384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27432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30480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33528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36576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39624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42672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45720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48768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51816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54864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57912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60960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64008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67056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70104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73152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76200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79248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82296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85344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88392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3352800" y="0"/>
            <a:ext cx="5791200" cy="15240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8839200" y="0"/>
            <a:ext cx="0" cy="2362200"/>
          </a:xfrm>
          <a:custGeom>
            <a:avLst/>
            <a:gdLst/>
            <a:ahLst/>
            <a:cxnLst/>
            <a:rect l="l" t="t" r="r" b="b"/>
            <a:pathLst>
              <a:path h="2362200">
                <a:moveTo>
                  <a:pt x="0" y="0"/>
                </a:moveTo>
                <a:lnTo>
                  <a:pt x="0" y="2362200"/>
                </a:lnTo>
              </a:path>
            </a:pathLst>
          </a:custGeom>
          <a:ln w="9344">
            <a:solidFill>
              <a:srgbClr val="6E88F6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414019" y="1513839"/>
            <a:ext cx="1784350" cy="0"/>
          </a:xfrm>
          <a:custGeom>
            <a:avLst/>
            <a:gdLst/>
            <a:ahLst/>
            <a:cxnLst/>
            <a:rect l="l" t="t" r="r" b="b"/>
            <a:pathLst>
              <a:path w="1784350">
                <a:moveTo>
                  <a:pt x="1784350" y="0"/>
                </a:moveTo>
                <a:lnTo>
                  <a:pt x="0" y="0"/>
                </a:lnTo>
              </a:path>
            </a:pathLst>
          </a:custGeom>
          <a:ln w="9344">
            <a:solidFill>
              <a:srgbClr val="6E88F6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608330" y="1418589"/>
            <a:ext cx="0" cy="2321560"/>
          </a:xfrm>
          <a:custGeom>
            <a:avLst/>
            <a:gdLst/>
            <a:ahLst/>
            <a:cxnLst/>
            <a:rect l="l" t="t" r="r" b="b"/>
            <a:pathLst>
              <a:path h="2321560">
                <a:moveTo>
                  <a:pt x="0" y="0"/>
                </a:moveTo>
                <a:lnTo>
                  <a:pt x="0" y="2321560"/>
                </a:lnTo>
              </a:path>
            </a:pathLst>
          </a:custGeom>
          <a:ln w="9344">
            <a:solidFill>
              <a:srgbClr val="6E88F6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511809" y="1416050"/>
            <a:ext cx="193040" cy="193039"/>
          </a:xfrm>
          <a:custGeom>
            <a:avLst/>
            <a:gdLst/>
            <a:ahLst/>
            <a:cxnLst/>
            <a:rect l="l" t="t" r="r" b="b"/>
            <a:pathLst>
              <a:path w="193040" h="193039">
                <a:moveTo>
                  <a:pt x="99060" y="0"/>
                </a:moveTo>
                <a:lnTo>
                  <a:pt x="93980" y="0"/>
                </a:lnTo>
                <a:lnTo>
                  <a:pt x="88900" y="0"/>
                </a:lnTo>
                <a:lnTo>
                  <a:pt x="83820" y="0"/>
                </a:lnTo>
                <a:lnTo>
                  <a:pt x="80010" y="1270"/>
                </a:lnTo>
                <a:lnTo>
                  <a:pt x="74930" y="2539"/>
                </a:lnTo>
                <a:lnTo>
                  <a:pt x="69850" y="3810"/>
                </a:lnTo>
                <a:lnTo>
                  <a:pt x="66040" y="5079"/>
                </a:lnTo>
                <a:lnTo>
                  <a:pt x="60960" y="6350"/>
                </a:lnTo>
                <a:lnTo>
                  <a:pt x="57150" y="8889"/>
                </a:lnTo>
                <a:lnTo>
                  <a:pt x="52070" y="10160"/>
                </a:lnTo>
                <a:lnTo>
                  <a:pt x="48260" y="12700"/>
                </a:lnTo>
                <a:lnTo>
                  <a:pt x="43180" y="15239"/>
                </a:lnTo>
                <a:lnTo>
                  <a:pt x="39370" y="17779"/>
                </a:lnTo>
                <a:lnTo>
                  <a:pt x="35560" y="21589"/>
                </a:lnTo>
                <a:lnTo>
                  <a:pt x="31750" y="24129"/>
                </a:lnTo>
                <a:lnTo>
                  <a:pt x="29210" y="27939"/>
                </a:lnTo>
                <a:lnTo>
                  <a:pt x="25400" y="31750"/>
                </a:lnTo>
                <a:lnTo>
                  <a:pt x="21590" y="34289"/>
                </a:lnTo>
                <a:lnTo>
                  <a:pt x="19050" y="38100"/>
                </a:lnTo>
                <a:lnTo>
                  <a:pt x="16510" y="43179"/>
                </a:lnTo>
                <a:lnTo>
                  <a:pt x="13970" y="46989"/>
                </a:lnTo>
                <a:lnTo>
                  <a:pt x="11430" y="50800"/>
                </a:lnTo>
                <a:lnTo>
                  <a:pt x="8890" y="55879"/>
                </a:lnTo>
                <a:lnTo>
                  <a:pt x="7620" y="59689"/>
                </a:lnTo>
                <a:lnTo>
                  <a:pt x="5080" y="64770"/>
                </a:lnTo>
                <a:lnTo>
                  <a:pt x="3810" y="68579"/>
                </a:lnTo>
                <a:lnTo>
                  <a:pt x="2540" y="73660"/>
                </a:lnTo>
                <a:lnTo>
                  <a:pt x="2540" y="78739"/>
                </a:lnTo>
                <a:lnTo>
                  <a:pt x="1270" y="82550"/>
                </a:lnTo>
                <a:lnTo>
                  <a:pt x="0" y="87629"/>
                </a:lnTo>
                <a:lnTo>
                  <a:pt x="0" y="92710"/>
                </a:lnTo>
                <a:lnTo>
                  <a:pt x="0" y="97789"/>
                </a:lnTo>
                <a:lnTo>
                  <a:pt x="0" y="101600"/>
                </a:lnTo>
                <a:lnTo>
                  <a:pt x="1270" y="106679"/>
                </a:lnTo>
                <a:lnTo>
                  <a:pt x="1270" y="111760"/>
                </a:lnTo>
                <a:lnTo>
                  <a:pt x="2540" y="116839"/>
                </a:lnTo>
                <a:lnTo>
                  <a:pt x="3810" y="120650"/>
                </a:lnTo>
                <a:lnTo>
                  <a:pt x="5080" y="125729"/>
                </a:lnTo>
                <a:lnTo>
                  <a:pt x="17780" y="151129"/>
                </a:lnTo>
                <a:lnTo>
                  <a:pt x="20320" y="156210"/>
                </a:lnTo>
                <a:lnTo>
                  <a:pt x="24130" y="158750"/>
                </a:lnTo>
                <a:lnTo>
                  <a:pt x="26670" y="162560"/>
                </a:lnTo>
                <a:lnTo>
                  <a:pt x="30480" y="166370"/>
                </a:lnTo>
                <a:lnTo>
                  <a:pt x="34290" y="170179"/>
                </a:lnTo>
                <a:lnTo>
                  <a:pt x="38100" y="172720"/>
                </a:lnTo>
                <a:lnTo>
                  <a:pt x="41910" y="175260"/>
                </a:lnTo>
                <a:lnTo>
                  <a:pt x="45720" y="177800"/>
                </a:lnTo>
                <a:lnTo>
                  <a:pt x="49530" y="180339"/>
                </a:lnTo>
                <a:lnTo>
                  <a:pt x="54610" y="182879"/>
                </a:lnTo>
                <a:lnTo>
                  <a:pt x="58420" y="185420"/>
                </a:lnTo>
                <a:lnTo>
                  <a:pt x="62230" y="186689"/>
                </a:lnTo>
                <a:lnTo>
                  <a:pt x="67310" y="187960"/>
                </a:lnTo>
                <a:lnTo>
                  <a:pt x="72390" y="189229"/>
                </a:lnTo>
                <a:lnTo>
                  <a:pt x="76200" y="190500"/>
                </a:lnTo>
                <a:lnTo>
                  <a:pt x="81280" y="191770"/>
                </a:lnTo>
                <a:lnTo>
                  <a:pt x="86360" y="191770"/>
                </a:lnTo>
                <a:lnTo>
                  <a:pt x="91440" y="193039"/>
                </a:lnTo>
                <a:lnTo>
                  <a:pt x="95250" y="193039"/>
                </a:lnTo>
                <a:lnTo>
                  <a:pt x="100330" y="193039"/>
                </a:lnTo>
                <a:lnTo>
                  <a:pt x="105410" y="193039"/>
                </a:lnTo>
                <a:lnTo>
                  <a:pt x="110490" y="191770"/>
                </a:lnTo>
                <a:lnTo>
                  <a:pt x="115570" y="190500"/>
                </a:lnTo>
                <a:lnTo>
                  <a:pt x="119380" y="190500"/>
                </a:lnTo>
                <a:lnTo>
                  <a:pt x="124460" y="187960"/>
                </a:lnTo>
                <a:lnTo>
                  <a:pt x="129540" y="186689"/>
                </a:lnTo>
                <a:lnTo>
                  <a:pt x="133350" y="185420"/>
                </a:lnTo>
                <a:lnTo>
                  <a:pt x="138430" y="182879"/>
                </a:lnTo>
                <a:lnTo>
                  <a:pt x="142240" y="181610"/>
                </a:lnTo>
                <a:lnTo>
                  <a:pt x="146050" y="179070"/>
                </a:lnTo>
                <a:lnTo>
                  <a:pt x="151130" y="176529"/>
                </a:lnTo>
                <a:lnTo>
                  <a:pt x="154940" y="172720"/>
                </a:lnTo>
                <a:lnTo>
                  <a:pt x="158750" y="170179"/>
                </a:lnTo>
                <a:lnTo>
                  <a:pt x="162560" y="167639"/>
                </a:lnTo>
                <a:lnTo>
                  <a:pt x="165100" y="163829"/>
                </a:lnTo>
                <a:lnTo>
                  <a:pt x="168910" y="160020"/>
                </a:lnTo>
                <a:lnTo>
                  <a:pt x="171450" y="156210"/>
                </a:lnTo>
                <a:lnTo>
                  <a:pt x="175260" y="152400"/>
                </a:lnTo>
                <a:lnTo>
                  <a:pt x="177800" y="148589"/>
                </a:lnTo>
                <a:lnTo>
                  <a:pt x="180340" y="144779"/>
                </a:lnTo>
                <a:lnTo>
                  <a:pt x="182880" y="139700"/>
                </a:lnTo>
                <a:lnTo>
                  <a:pt x="184150" y="135889"/>
                </a:lnTo>
                <a:lnTo>
                  <a:pt x="186690" y="132079"/>
                </a:lnTo>
                <a:lnTo>
                  <a:pt x="187960" y="127000"/>
                </a:lnTo>
                <a:lnTo>
                  <a:pt x="189230" y="121920"/>
                </a:lnTo>
                <a:lnTo>
                  <a:pt x="190500" y="118110"/>
                </a:lnTo>
                <a:lnTo>
                  <a:pt x="191770" y="113029"/>
                </a:lnTo>
                <a:lnTo>
                  <a:pt x="191770" y="107950"/>
                </a:lnTo>
                <a:lnTo>
                  <a:pt x="193040" y="102870"/>
                </a:lnTo>
                <a:lnTo>
                  <a:pt x="193040" y="99060"/>
                </a:lnTo>
              </a:path>
            </a:pathLst>
          </a:custGeom>
          <a:ln w="9344">
            <a:solidFill>
              <a:srgbClr val="6E88F6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8" name="object 58"/>
          <p:cNvSpPr txBox="1"/>
          <p:nvPr/>
        </p:nvSpPr>
        <p:spPr>
          <a:xfrm>
            <a:off x="763269" y="1247178"/>
            <a:ext cx="1732479" cy="4826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800"/>
              </a:lnSpc>
              <a:spcBef>
                <a:spcPts val="190"/>
              </a:spcBef>
              <a:tabLst>
                <a:tab pos="1028700" algn="l"/>
              </a:tabLst>
            </a:pPr>
            <a:r>
              <a:rPr sz="5400" b="1" spc="0" baseline="1969" dirty="0" smtClean="0">
                <a:latin typeface="Arial Black"/>
                <a:cs typeface="Arial Black"/>
              </a:rPr>
              <a:t>“To	be</a:t>
            </a:r>
            <a:endParaRPr sz="3600">
              <a:latin typeface="Arial Black"/>
              <a:cs typeface="Arial Black"/>
            </a:endParaRPr>
          </a:p>
        </p:txBody>
      </p:sp>
      <p:sp>
        <p:nvSpPr>
          <p:cNvPr id="59" name="object 59"/>
          <p:cNvSpPr txBox="1"/>
          <p:nvPr/>
        </p:nvSpPr>
        <p:spPr>
          <a:xfrm>
            <a:off x="2541320" y="1247178"/>
            <a:ext cx="1173784" cy="4826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800"/>
              </a:lnSpc>
              <a:spcBef>
                <a:spcPts val="190"/>
              </a:spcBef>
            </a:pPr>
            <a:r>
              <a:rPr sz="5400" b="1" spc="0" baseline="1969" dirty="0" smtClean="0">
                <a:latin typeface="Arial Black"/>
                <a:cs typeface="Arial Black"/>
              </a:rPr>
              <a:t>able</a:t>
            </a:r>
            <a:endParaRPr sz="3600">
              <a:latin typeface="Arial Black"/>
              <a:cs typeface="Arial Black"/>
            </a:endParaRPr>
          </a:p>
        </p:txBody>
      </p:sp>
      <p:sp>
        <p:nvSpPr>
          <p:cNvPr id="60" name="object 60"/>
          <p:cNvSpPr txBox="1"/>
          <p:nvPr/>
        </p:nvSpPr>
        <p:spPr>
          <a:xfrm>
            <a:off x="4420870" y="1247178"/>
            <a:ext cx="2036060" cy="4826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800"/>
              </a:lnSpc>
              <a:spcBef>
                <a:spcPts val="190"/>
              </a:spcBef>
            </a:pPr>
            <a:r>
              <a:rPr sz="5400" b="1" spc="0" baseline="1969" dirty="0" smtClean="0">
                <a:latin typeface="Arial Black"/>
                <a:cs typeface="Arial Black"/>
              </a:rPr>
              <a:t>pr</a:t>
            </a:r>
            <a:r>
              <a:rPr sz="5400" b="1" spc="-9" baseline="1969" dirty="0" smtClean="0">
                <a:latin typeface="Arial Black"/>
                <a:cs typeface="Arial Black"/>
              </a:rPr>
              <a:t>e</a:t>
            </a:r>
            <a:r>
              <a:rPr sz="5400" b="1" spc="0" baseline="1969" dirty="0" smtClean="0">
                <a:latin typeface="Arial Black"/>
                <a:cs typeface="Arial Black"/>
              </a:rPr>
              <a:t>p</a:t>
            </a:r>
            <a:r>
              <a:rPr sz="5400" b="1" spc="4" baseline="1969" dirty="0" smtClean="0">
                <a:latin typeface="Arial Black"/>
                <a:cs typeface="Arial Black"/>
              </a:rPr>
              <a:t>a</a:t>
            </a:r>
            <a:r>
              <a:rPr sz="5400" b="1" spc="-4" baseline="1969" dirty="0" smtClean="0">
                <a:latin typeface="Arial Black"/>
                <a:cs typeface="Arial Black"/>
              </a:rPr>
              <a:t>r</a:t>
            </a:r>
            <a:r>
              <a:rPr sz="5400" b="1" spc="0" baseline="1969" dirty="0" smtClean="0">
                <a:latin typeface="Arial Black"/>
                <a:cs typeface="Arial Black"/>
              </a:rPr>
              <a:t>e</a:t>
            </a:r>
            <a:endParaRPr sz="3600">
              <a:latin typeface="Arial Black"/>
              <a:cs typeface="Arial Black"/>
            </a:endParaRPr>
          </a:p>
        </p:txBody>
      </p:sp>
      <p:sp>
        <p:nvSpPr>
          <p:cNvPr id="61" name="object 61"/>
          <p:cNvSpPr txBox="1"/>
          <p:nvPr/>
        </p:nvSpPr>
        <p:spPr>
          <a:xfrm>
            <a:off x="6502501" y="1247178"/>
            <a:ext cx="1783686" cy="4826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800"/>
              </a:lnSpc>
              <a:spcBef>
                <a:spcPts val="190"/>
              </a:spcBef>
              <a:tabLst>
                <a:tab pos="469900" algn="l"/>
              </a:tabLst>
            </a:pPr>
            <a:r>
              <a:rPr sz="5400" b="1" spc="0" baseline="1969" dirty="0" smtClean="0">
                <a:latin typeface="Arial Black"/>
                <a:cs typeface="Arial Black"/>
              </a:rPr>
              <a:t>a	good</a:t>
            </a:r>
            <a:endParaRPr sz="3600">
              <a:latin typeface="Arial Black"/>
              <a:cs typeface="Arial Black"/>
            </a:endParaRPr>
          </a:p>
        </p:txBody>
      </p:sp>
      <p:sp>
        <p:nvSpPr>
          <p:cNvPr id="62" name="object 62"/>
          <p:cNvSpPr txBox="1"/>
          <p:nvPr/>
        </p:nvSpPr>
        <p:spPr>
          <a:xfrm>
            <a:off x="1106169" y="1827568"/>
            <a:ext cx="1247397" cy="4826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800"/>
              </a:lnSpc>
              <a:spcBef>
                <a:spcPts val="190"/>
              </a:spcBef>
            </a:pPr>
            <a:r>
              <a:rPr sz="5400" b="1" spc="-4" baseline="1969" dirty="0" smtClean="0">
                <a:latin typeface="Arial Black"/>
                <a:cs typeface="Arial Black"/>
              </a:rPr>
              <a:t>t</a:t>
            </a:r>
            <a:r>
              <a:rPr sz="5400" b="1" spc="0" baseline="1969" dirty="0" smtClean="0">
                <a:latin typeface="Arial Black"/>
                <a:cs typeface="Arial Black"/>
              </a:rPr>
              <a:t>es</a:t>
            </a:r>
            <a:r>
              <a:rPr sz="5400" b="1" spc="-4" baseline="1969" dirty="0" smtClean="0">
                <a:latin typeface="Arial Black"/>
                <a:cs typeface="Arial Black"/>
              </a:rPr>
              <a:t>t</a:t>
            </a:r>
            <a:r>
              <a:rPr sz="5400" b="1" spc="0" baseline="1969" dirty="0" smtClean="0">
                <a:latin typeface="Arial Black"/>
                <a:cs typeface="Arial Black"/>
              </a:rPr>
              <a:t>,</a:t>
            </a:r>
            <a:endParaRPr sz="3600">
              <a:latin typeface="Arial Black"/>
              <a:cs typeface="Arial Black"/>
            </a:endParaRPr>
          </a:p>
        </p:txBody>
      </p:sp>
      <p:sp>
        <p:nvSpPr>
          <p:cNvPr id="63" name="object 63"/>
          <p:cNvSpPr txBox="1"/>
          <p:nvPr/>
        </p:nvSpPr>
        <p:spPr>
          <a:xfrm>
            <a:off x="2399588" y="1827568"/>
            <a:ext cx="1021076" cy="4826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800"/>
              </a:lnSpc>
              <a:spcBef>
                <a:spcPts val="190"/>
              </a:spcBef>
            </a:pPr>
            <a:r>
              <a:rPr sz="5400" b="1" spc="4" baseline="1969" dirty="0" smtClean="0">
                <a:latin typeface="Arial Black"/>
                <a:cs typeface="Arial Black"/>
              </a:rPr>
              <a:t>o</a:t>
            </a:r>
            <a:r>
              <a:rPr sz="5400" b="1" spc="-9" baseline="1969" dirty="0" smtClean="0">
                <a:latin typeface="Arial Black"/>
                <a:cs typeface="Arial Black"/>
              </a:rPr>
              <a:t>n</a:t>
            </a:r>
            <a:r>
              <a:rPr sz="5400" b="1" spc="0" baseline="1969" dirty="0" smtClean="0">
                <a:latin typeface="Arial Black"/>
                <a:cs typeface="Arial Black"/>
              </a:rPr>
              <a:t>e</a:t>
            </a:r>
            <a:endParaRPr sz="3600">
              <a:latin typeface="Arial Black"/>
              <a:cs typeface="Arial Black"/>
            </a:endParaRPr>
          </a:p>
        </p:txBody>
      </p:sp>
      <p:sp>
        <p:nvSpPr>
          <p:cNvPr id="64" name="object 64"/>
          <p:cNvSpPr txBox="1"/>
          <p:nvPr/>
        </p:nvSpPr>
        <p:spPr>
          <a:xfrm>
            <a:off x="3466236" y="1827568"/>
            <a:ext cx="1655670" cy="4826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800"/>
              </a:lnSpc>
              <a:spcBef>
                <a:spcPts val="190"/>
              </a:spcBef>
              <a:tabLst>
                <a:tab pos="1041400" algn="l"/>
              </a:tabLst>
            </a:pPr>
            <a:r>
              <a:rPr sz="5400" b="1" spc="0" baseline="1969" dirty="0" smtClean="0">
                <a:latin typeface="Arial Black"/>
                <a:cs typeface="Arial Black"/>
              </a:rPr>
              <a:t>h</a:t>
            </a:r>
            <a:r>
              <a:rPr sz="5400" b="1" spc="4" baseline="1969" dirty="0" smtClean="0">
                <a:latin typeface="Arial Black"/>
                <a:cs typeface="Arial Black"/>
              </a:rPr>
              <a:t>a</a:t>
            </a:r>
            <a:r>
              <a:rPr sz="5400" b="1" spc="0" baseline="1969" dirty="0" smtClean="0">
                <a:latin typeface="Arial Black"/>
                <a:cs typeface="Arial Black"/>
              </a:rPr>
              <a:t>s	to</a:t>
            </a:r>
            <a:endParaRPr sz="3600">
              <a:latin typeface="Arial Black"/>
              <a:cs typeface="Arial Black"/>
            </a:endParaRPr>
          </a:p>
        </p:txBody>
      </p:sp>
      <p:sp>
        <p:nvSpPr>
          <p:cNvPr id="65" name="object 65"/>
          <p:cNvSpPr txBox="1"/>
          <p:nvPr/>
        </p:nvSpPr>
        <p:spPr>
          <a:xfrm>
            <a:off x="6055360" y="1827568"/>
            <a:ext cx="411628" cy="4826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800"/>
              </a:lnSpc>
              <a:spcBef>
                <a:spcPts val="190"/>
              </a:spcBef>
            </a:pPr>
            <a:r>
              <a:rPr sz="5400" b="1" spc="0" baseline="1969" dirty="0" smtClean="0">
                <a:latin typeface="Arial Black"/>
                <a:cs typeface="Arial Black"/>
              </a:rPr>
              <a:t>e</a:t>
            </a:r>
            <a:endParaRPr sz="3600">
              <a:latin typeface="Arial Black"/>
              <a:cs typeface="Arial Black"/>
            </a:endParaRPr>
          </a:p>
        </p:txBody>
      </p:sp>
      <p:sp>
        <p:nvSpPr>
          <p:cNvPr id="66" name="object 66"/>
          <p:cNvSpPr txBox="1"/>
          <p:nvPr/>
        </p:nvSpPr>
        <p:spPr>
          <a:xfrm>
            <a:off x="6512560" y="1827568"/>
            <a:ext cx="411628" cy="4826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800"/>
              </a:lnSpc>
              <a:spcBef>
                <a:spcPts val="190"/>
              </a:spcBef>
            </a:pPr>
            <a:r>
              <a:rPr sz="5400" b="1" spc="0" baseline="1969" dirty="0" smtClean="0">
                <a:latin typeface="Arial Black"/>
                <a:cs typeface="Arial Black"/>
              </a:rPr>
              <a:t>a</a:t>
            </a:r>
            <a:endParaRPr sz="3600">
              <a:latin typeface="Arial Black"/>
              <a:cs typeface="Arial Black"/>
            </a:endParaRPr>
          </a:p>
        </p:txBody>
      </p:sp>
      <p:sp>
        <p:nvSpPr>
          <p:cNvPr id="67" name="object 67"/>
          <p:cNvSpPr txBox="1"/>
          <p:nvPr/>
        </p:nvSpPr>
        <p:spPr>
          <a:xfrm>
            <a:off x="1106169" y="2406688"/>
            <a:ext cx="3736387" cy="4826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675"/>
              </a:lnSpc>
              <a:spcBef>
                <a:spcPts val="183"/>
              </a:spcBef>
            </a:pPr>
            <a:r>
              <a:rPr sz="3600" b="1" i="1" spc="390" dirty="0" smtClean="0">
                <a:solidFill>
                  <a:srgbClr val="CC0000"/>
                </a:solidFill>
                <a:latin typeface="Arial"/>
                <a:cs typeface="Arial"/>
              </a:rPr>
              <a:t>ma</a:t>
            </a:r>
            <a:r>
              <a:rPr sz="3600" b="1" i="1" spc="288" dirty="0" smtClean="0">
                <a:solidFill>
                  <a:srgbClr val="CC0000"/>
                </a:solidFill>
                <a:latin typeface="Arial"/>
                <a:cs typeface="Arial"/>
              </a:rPr>
              <a:t>s</a:t>
            </a:r>
            <a:r>
              <a:rPr sz="3600" b="1" i="1" spc="179" dirty="0" smtClean="0">
                <a:solidFill>
                  <a:srgbClr val="CC0000"/>
                </a:solidFill>
                <a:latin typeface="Arial"/>
                <a:cs typeface="Arial"/>
              </a:rPr>
              <a:t>t</a:t>
            </a:r>
            <a:r>
              <a:rPr sz="3600" b="1" i="1" spc="300" dirty="0" smtClean="0">
                <a:solidFill>
                  <a:srgbClr val="CC0000"/>
                </a:solidFill>
                <a:latin typeface="Arial"/>
                <a:cs typeface="Arial"/>
              </a:rPr>
              <a:t>e</a:t>
            </a:r>
            <a:r>
              <a:rPr sz="3600" b="1" i="1" spc="204" dirty="0" smtClean="0">
                <a:solidFill>
                  <a:srgbClr val="CC0000"/>
                </a:solidFill>
                <a:latin typeface="Arial"/>
                <a:cs typeface="Arial"/>
              </a:rPr>
              <a:t>r</a:t>
            </a:r>
            <a:r>
              <a:rPr sz="3600" b="1" i="1" spc="300" dirty="0" smtClean="0">
                <a:solidFill>
                  <a:srgbClr val="CC0000"/>
                </a:solidFill>
                <a:latin typeface="Arial"/>
                <a:cs typeface="Arial"/>
              </a:rPr>
              <a:t>y</a:t>
            </a:r>
            <a:r>
              <a:rPr sz="3600" b="1" i="1" spc="243" dirty="0" smtClean="0">
                <a:solidFill>
                  <a:srgbClr val="CC0000"/>
                </a:solidFill>
                <a:latin typeface="Arial"/>
                <a:cs typeface="Arial"/>
              </a:rPr>
              <a:t> </a:t>
            </a:r>
            <a:r>
              <a:rPr sz="3600" b="1" i="1" spc="0" dirty="0" smtClean="0">
                <a:solidFill>
                  <a:srgbClr val="CC0000"/>
                </a:solidFill>
                <a:latin typeface="Arial"/>
                <a:cs typeface="Arial"/>
              </a:rPr>
              <a:t>of</a:t>
            </a:r>
            <a:r>
              <a:rPr sz="3600" b="1" i="1" spc="584" dirty="0" smtClean="0">
                <a:solidFill>
                  <a:srgbClr val="CC0000"/>
                </a:solidFill>
                <a:latin typeface="Arial"/>
                <a:cs typeface="Arial"/>
              </a:rPr>
              <a:t> </a:t>
            </a:r>
            <a:r>
              <a:rPr sz="3600" b="1" i="1" spc="395" dirty="0" smtClean="0">
                <a:solidFill>
                  <a:srgbClr val="CC0000"/>
                </a:solidFill>
                <a:latin typeface="Arial"/>
                <a:cs typeface="Arial"/>
              </a:rPr>
              <a:t>t</a:t>
            </a:r>
            <a:r>
              <a:rPr sz="3600" b="1" i="1" spc="197" dirty="0" smtClean="0">
                <a:solidFill>
                  <a:srgbClr val="CC0000"/>
                </a:solidFill>
                <a:latin typeface="Arial"/>
                <a:cs typeface="Arial"/>
              </a:rPr>
              <a:t>h</a:t>
            </a:r>
            <a:r>
              <a:rPr sz="3600" b="1" i="1" spc="380" dirty="0" smtClean="0">
                <a:solidFill>
                  <a:srgbClr val="CC0000"/>
                </a:solidFill>
                <a:latin typeface="Arial"/>
                <a:cs typeface="Arial"/>
              </a:rPr>
              <a:t>e</a:t>
            </a:r>
            <a:endParaRPr sz="3600">
              <a:latin typeface="Arial"/>
              <a:cs typeface="Arial"/>
            </a:endParaRPr>
          </a:p>
        </p:txBody>
      </p:sp>
      <p:sp>
        <p:nvSpPr>
          <p:cNvPr id="68" name="object 68"/>
          <p:cNvSpPr txBox="1"/>
          <p:nvPr/>
        </p:nvSpPr>
        <p:spPr>
          <a:xfrm>
            <a:off x="5777382" y="2406688"/>
            <a:ext cx="1071759" cy="4826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675"/>
              </a:lnSpc>
              <a:spcBef>
                <a:spcPts val="183"/>
              </a:spcBef>
            </a:pPr>
            <a:r>
              <a:rPr sz="3600" b="1" i="1" spc="316" dirty="0" smtClean="0">
                <a:solidFill>
                  <a:srgbClr val="CC0000"/>
                </a:solidFill>
                <a:latin typeface="Arial"/>
                <a:cs typeface="Arial"/>
              </a:rPr>
              <a:t>jec</a:t>
            </a:r>
            <a:r>
              <a:rPr sz="3600" b="1" i="1" spc="395" dirty="0" smtClean="0">
                <a:solidFill>
                  <a:srgbClr val="CC0000"/>
                </a:solidFill>
                <a:latin typeface="Arial"/>
                <a:cs typeface="Arial"/>
              </a:rPr>
              <a:t>t</a:t>
            </a:r>
            <a:endParaRPr sz="3600">
              <a:latin typeface="Arial"/>
              <a:cs typeface="Arial"/>
            </a:endParaRPr>
          </a:p>
        </p:txBody>
      </p:sp>
      <p:sp>
        <p:nvSpPr>
          <p:cNvPr id="69" name="object 69"/>
          <p:cNvSpPr txBox="1"/>
          <p:nvPr/>
        </p:nvSpPr>
        <p:spPr>
          <a:xfrm>
            <a:off x="1106169" y="2987078"/>
            <a:ext cx="1933197" cy="4826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675"/>
              </a:lnSpc>
              <a:spcBef>
                <a:spcPts val="183"/>
              </a:spcBef>
            </a:pPr>
            <a:r>
              <a:rPr sz="3600" b="1" i="1" spc="390" dirty="0" smtClean="0">
                <a:solidFill>
                  <a:srgbClr val="CC0000"/>
                </a:solidFill>
                <a:latin typeface="Arial"/>
                <a:cs typeface="Arial"/>
              </a:rPr>
              <a:t>mat</a:t>
            </a:r>
            <a:r>
              <a:rPr sz="3600" b="1" i="1" spc="395" dirty="0" smtClean="0">
                <a:solidFill>
                  <a:srgbClr val="CC0000"/>
                </a:solidFill>
                <a:latin typeface="Arial"/>
                <a:cs typeface="Arial"/>
              </a:rPr>
              <a:t>t</a:t>
            </a:r>
            <a:r>
              <a:rPr sz="3600" b="1" i="1" spc="380" dirty="0" smtClean="0">
                <a:solidFill>
                  <a:srgbClr val="CC0000"/>
                </a:solidFill>
                <a:latin typeface="Arial"/>
                <a:cs typeface="Arial"/>
              </a:rPr>
              <a:t>e</a:t>
            </a:r>
            <a:r>
              <a:rPr sz="3600" b="1" i="1" spc="191" dirty="0" smtClean="0">
                <a:solidFill>
                  <a:srgbClr val="CC0000"/>
                </a:solidFill>
                <a:latin typeface="Arial"/>
                <a:cs typeface="Arial"/>
              </a:rPr>
              <a:t>r</a:t>
            </a:r>
            <a:r>
              <a:rPr sz="3600" b="1" i="1" spc="190" dirty="0" smtClean="0">
                <a:solidFill>
                  <a:srgbClr val="CC0000"/>
                </a:solidFill>
                <a:latin typeface="Arial"/>
                <a:cs typeface="Arial"/>
              </a:rPr>
              <a:t>,</a:t>
            </a:r>
            <a:endParaRPr sz="3600">
              <a:latin typeface="Arial"/>
              <a:cs typeface="Arial"/>
            </a:endParaRPr>
          </a:p>
        </p:txBody>
      </p:sp>
      <p:sp>
        <p:nvSpPr>
          <p:cNvPr id="70" name="object 70"/>
          <p:cNvSpPr txBox="1"/>
          <p:nvPr/>
        </p:nvSpPr>
        <p:spPr>
          <a:xfrm>
            <a:off x="3085388" y="2987078"/>
            <a:ext cx="3459858" cy="4826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675"/>
              </a:lnSpc>
              <a:spcBef>
                <a:spcPts val="183"/>
              </a:spcBef>
            </a:pPr>
            <a:r>
              <a:rPr sz="3600" b="1" i="1" spc="285" dirty="0" smtClean="0">
                <a:solidFill>
                  <a:srgbClr val="CC0000"/>
                </a:solidFill>
                <a:latin typeface="Arial"/>
                <a:cs typeface="Arial"/>
              </a:rPr>
              <a:t>k</a:t>
            </a:r>
            <a:r>
              <a:rPr sz="3600" b="1" i="1" spc="296" dirty="0" smtClean="0">
                <a:solidFill>
                  <a:srgbClr val="CC0000"/>
                </a:solidFill>
                <a:latin typeface="Arial"/>
                <a:cs typeface="Arial"/>
              </a:rPr>
              <a:t>n</a:t>
            </a:r>
            <a:r>
              <a:rPr sz="3600" b="1" i="1" spc="307" dirty="0" smtClean="0">
                <a:solidFill>
                  <a:srgbClr val="CC0000"/>
                </a:solidFill>
                <a:latin typeface="Arial"/>
                <a:cs typeface="Arial"/>
              </a:rPr>
              <a:t>o</a:t>
            </a:r>
            <a:r>
              <a:rPr sz="3600" b="1" i="1" spc="392" dirty="0" smtClean="0">
                <a:solidFill>
                  <a:srgbClr val="CC0000"/>
                </a:solidFill>
                <a:latin typeface="Arial"/>
                <a:cs typeface="Arial"/>
              </a:rPr>
              <a:t>w</a:t>
            </a:r>
            <a:r>
              <a:rPr sz="3600" b="1" i="1" spc="210" dirty="0" smtClean="0">
                <a:solidFill>
                  <a:srgbClr val="CC0000"/>
                </a:solidFill>
                <a:latin typeface="Arial"/>
                <a:cs typeface="Arial"/>
              </a:rPr>
              <a:t>le</a:t>
            </a:r>
            <a:r>
              <a:rPr sz="3600" b="1" i="1" spc="307" dirty="0" smtClean="0">
                <a:solidFill>
                  <a:srgbClr val="CC0000"/>
                </a:solidFill>
                <a:latin typeface="Arial"/>
                <a:cs typeface="Arial"/>
              </a:rPr>
              <a:t>dg</a:t>
            </a:r>
            <a:r>
              <a:rPr sz="3600" b="1" i="1" spc="280" dirty="0" smtClean="0">
                <a:solidFill>
                  <a:srgbClr val="CC0000"/>
                </a:solidFill>
                <a:latin typeface="Arial"/>
                <a:cs typeface="Arial"/>
              </a:rPr>
              <a:t>e</a:t>
            </a:r>
            <a:r>
              <a:rPr sz="3600" b="1" i="1" spc="307" dirty="0" smtClean="0">
                <a:solidFill>
                  <a:srgbClr val="CC0000"/>
                </a:solidFill>
                <a:latin typeface="Arial"/>
                <a:cs typeface="Arial"/>
              </a:rPr>
              <a:t> </a:t>
            </a:r>
            <a:r>
              <a:rPr sz="3600" b="1" i="1" spc="197" dirty="0" smtClean="0">
                <a:solidFill>
                  <a:srgbClr val="CC0000"/>
                </a:solidFill>
                <a:latin typeface="Arial"/>
                <a:cs typeface="Arial"/>
              </a:rPr>
              <a:t>o</a:t>
            </a:r>
            <a:r>
              <a:rPr sz="3600" b="1" i="1" spc="191" dirty="0" smtClean="0">
                <a:solidFill>
                  <a:srgbClr val="CC0000"/>
                </a:solidFill>
                <a:latin typeface="Arial"/>
                <a:cs typeface="Arial"/>
              </a:rPr>
              <a:t>f</a:t>
            </a:r>
            <a:endParaRPr sz="3600">
              <a:latin typeface="Arial"/>
              <a:cs typeface="Arial"/>
            </a:endParaRPr>
          </a:p>
        </p:txBody>
      </p:sp>
      <p:sp>
        <p:nvSpPr>
          <p:cNvPr id="71" name="object 71"/>
          <p:cNvSpPr txBox="1"/>
          <p:nvPr/>
        </p:nvSpPr>
        <p:spPr>
          <a:xfrm>
            <a:off x="6592113" y="2987078"/>
            <a:ext cx="918663" cy="4826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675"/>
              </a:lnSpc>
              <a:spcBef>
                <a:spcPts val="183"/>
              </a:spcBef>
            </a:pPr>
            <a:r>
              <a:rPr sz="3600" b="1" i="1" spc="390" dirty="0" smtClean="0">
                <a:solidFill>
                  <a:srgbClr val="CC0000"/>
                </a:solidFill>
                <a:latin typeface="Arial"/>
                <a:cs typeface="Arial"/>
              </a:rPr>
              <a:t>t</a:t>
            </a:r>
            <a:r>
              <a:rPr sz="3600" b="1" i="1" spc="197" dirty="0" smtClean="0">
                <a:solidFill>
                  <a:srgbClr val="CC0000"/>
                </a:solidFill>
                <a:latin typeface="Arial"/>
                <a:cs typeface="Arial"/>
              </a:rPr>
              <a:t>h</a:t>
            </a:r>
            <a:r>
              <a:rPr sz="3600" b="1" i="1" spc="380" dirty="0" smtClean="0">
                <a:solidFill>
                  <a:srgbClr val="CC0000"/>
                </a:solidFill>
                <a:latin typeface="Arial"/>
                <a:cs typeface="Arial"/>
              </a:rPr>
              <a:t>e</a:t>
            </a:r>
            <a:endParaRPr sz="3600">
              <a:latin typeface="Arial"/>
              <a:cs typeface="Arial"/>
            </a:endParaRPr>
          </a:p>
        </p:txBody>
      </p:sp>
      <p:sp>
        <p:nvSpPr>
          <p:cNvPr id="72" name="object 72"/>
          <p:cNvSpPr txBox="1"/>
          <p:nvPr/>
        </p:nvSpPr>
        <p:spPr>
          <a:xfrm>
            <a:off x="1106169" y="3567468"/>
            <a:ext cx="1605315" cy="48259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675"/>
              </a:lnSpc>
              <a:spcBef>
                <a:spcPts val="183"/>
              </a:spcBef>
            </a:pPr>
            <a:r>
              <a:rPr sz="3600" b="1" i="1" spc="197" dirty="0" smtClean="0">
                <a:solidFill>
                  <a:srgbClr val="CC0000"/>
                </a:solidFill>
                <a:latin typeface="Arial"/>
                <a:cs typeface="Arial"/>
              </a:rPr>
              <a:t>pup</a:t>
            </a:r>
            <a:r>
              <a:rPr sz="3600" b="1" i="1" spc="186" dirty="0" smtClean="0">
                <a:solidFill>
                  <a:srgbClr val="CC0000"/>
                </a:solidFill>
                <a:latin typeface="Arial"/>
                <a:cs typeface="Arial"/>
              </a:rPr>
              <a:t>ils</a:t>
            </a:r>
            <a:endParaRPr sz="3600">
              <a:latin typeface="Arial"/>
              <a:cs typeface="Arial"/>
            </a:endParaRPr>
          </a:p>
        </p:txBody>
      </p:sp>
      <p:sp>
        <p:nvSpPr>
          <p:cNvPr id="73" name="object 73"/>
          <p:cNvSpPr txBox="1"/>
          <p:nvPr/>
        </p:nvSpPr>
        <p:spPr>
          <a:xfrm>
            <a:off x="2958744" y="3567468"/>
            <a:ext cx="411628" cy="48259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675"/>
              </a:lnSpc>
              <a:spcBef>
                <a:spcPts val="183"/>
              </a:spcBef>
            </a:pPr>
            <a:r>
              <a:rPr sz="3600" b="1" i="1" spc="197" dirty="0" smtClean="0">
                <a:solidFill>
                  <a:srgbClr val="CC0000"/>
                </a:solidFill>
                <a:latin typeface="Arial"/>
                <a:cs typeface="Arial"/>
              </a:rPr>
              <a:t>o</a:t>
            </a:r>
            <a:endParaRPr sz="3600">
              <a:latin typeface="Arial"/>
              <a:cs typeface="Arial"/>
            </a:endParaRPr>
          </a:p>
        </p:txBody>
      </p:sp>
      <p:sp>
        <p:nvSpPr>
          <p:cNvPr id="74" name="object 74"/>
          <p:cNvSpPr txBox="1"/>
          <p:nvPr/>
        </p:nvSpPr>
        <p:spPr>
          <a:xfrm>
            <a:off x="3415944" y="3567468"/>
            <a:ext cx="1858143" cy="48259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675"/>
              </a:lnSpc>
              <a:spcBef>
                <a:spcPts val="183"/>
              </a:spcBef>
            </a:pPr>
            <a:r>
              <a:rPr sz="3600" b="1" i="1" spc="0" dirty="0" smtClean="0">
                <a:solidFill>
                  <a:srgbClr val="CC0000"/>
                </a:solidFill>
                <a:latin typeface="Arial"/>
                <a:cs typeface="Arial"/>
              </a:rPr>
              <a:t>be</a:t>
            </a:r>
            <a:r>
              <a:rPr sz="3600" b="1" i="1" spc="778" dirty="0" smtClean="0">
                <a:solidFill>
                  <a:srgbClr val="CC0000"/>
                </a:solidFill>
                <a:latin typeface="Arial"/>
                <a:cs typeface="Arial"/>
              </a:rPr>
              <a:t> </a:t>
            </a:r>
            <a:r>
              <a:rPr sz="3600" b="1" i="1" spc="390" dirty="0" smtClean="0">
                <a:solidFill>
                  <a:srgbClr val="CC0000"/>
                </a:solidFill>
                <a:latin typeface="Arial"/>
                <a:cs typeface="Arial"/>
              </a:rPr>
              <a:t>t</a:t>
            </a:r>
            <a:r>
              <a:rPr sz="3600" b="1" i="1" spc="380" dirty="0" smtClean="0">
                <a:solidFill>
                  <a:srgbClr val="CC0000"/>
                </a:solidFill>
                <a:latin typeface="Arial"/>
                <a:cs typeface="Arial"/>
              </a:rPr>
              <a:t>e</a:t>
            </a:r>
            <a:r>
              <a:rPr sz="3600" b="1" i="1" spc="180" dirty="0" smtClean="0">
                <a:solidFill>
                  <a:srgbClr val="CC0000"/>
                </a:solidFill>
                <a:latin typeface="Arial"/>
                <a:cs typeface="Arial"/>
              </a:rPr>
              <a:t>s</a:t>
            </a:r>
            <a:r>
              <a:rPr sz="3600" b="1" i="1" spc="395" dirty="0" smtClean="0">
                <a:solidFill>
                  <a:srgbClr val="CC0000"/>
                </a:solidFill>
                <a:latin typeface="Arial"/>
                <a:cs typeface="Arial"/>
              </a:rPr>
              <a:t>t</a:t>
            </a:r>
            <a:endParaRPr sz="3600">
              <a:latin typeface="Arial"/>
              <a:cs typeface="Arial"/>
            </a:endParaRPr>
          </a:p>
        </p:txBody>
      </p:sp>
      <p:sp>
        <p:nvSpPr>
          <p:cNvPr id="75" name="object 75"/>
          <p:cNvSpPr txBox="1"/>
          <p:nvPr/>
        </p:nvSpPr>
        <p:spPr>
          <a:xfrm>
            <a:off x="6359855" y="3567468"/>
            <a:ext cx="1477822" cy="48259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675"/>
              </a:lnSpc>
              <a:spcBef>
                <a:spcPts val="183"/>
              </a:spcBef>
            </a:pPr>
            <a:r>
              <a:rPr sz="3600" b="1" i="1" spc="0" dirty="0" smtClean="0">
                <a:solidFill>
                  <a:srgbClr val="CC0000"/>
                </a:solidFill>
                <a:latin typeface="Arial"/>
                <a:cs typeface="Arial"/>
              </a:rPr>
              <a:t>kill </a:t>
            </a:r>
            <a:r>
              <a:rPr sz="3600" b="1" i="1" spc="149" dirty="0" smtClean="0">
                <a:solidFill>
                  <a:srgbClr val="CC0000"/>
                </a:solidFill>
                <a:latin typeface="Arial"/>
                <a:cs typeface="Arial"/>
              </a:rPr>
              <a:t> </a:t>
            </a:r>
            <a:r>
              <a:rPr sz="3600" b="1" i="1" spc="191" dirty="0" smtClean="0">
                <a:solidFill>
                  <a:srgbClr val="CC0000"/>
                </a:solidFill>
                <a:latin typeface="Arial"/>
                <a:cs typeface="Arial"/>
              </a:rPr>
              <a:t>in</a:t>
            </a:r>
            <a:endParaRPr sz="3600">
              <a:latin typeface="Arial"/>
              <a:cs typeface="Arial"/>
            </a:endParaRPr>
          </a:p>
        </p:txBody>
      </p:sp>
      <p:sp>
        <p:nvSpPr>
          <p:cNvPr id="76" name="object 76"/>
          <p:cNvSpPr txBox="1"/>
          <p:nvPr/>
        </p:nvSpPr>
        <p:spPr>
          <a:xfrm>
            <a:off x="1106169" y="4146588"/>
            <a:ext cx="1654762" cy="4826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675"/>
              </a:lnSpc>
              <a:spcBef>
                <a:spcPts val="183"/>
              </a:spcBef>
            </a:pPr>
            <a:r>
              <a:rPr sz="3600" b="1" i="1" spc="170" dirty="0" smtClean="0">
                <a:solidFill>
                  <a:srgbClr val="CC0000"/>
                </a:solidFill>
                <a:latin typeface="Arial"/>
                <a:cs typeface="Arial"/>
              </a:rPr>
              <a:t>v</a:t>
            </a:r>
            <a:r>
              <a:rPr sz="3600" b="1" i="1" spc="380" dirty="0" smtClean="0">
                <a:solidFill>
                  <a:srgbClr val="CC0000"/>
                </a:solidFill>
                <a:latin typeface="Arial"/>
                <a:cs typeface="Arial"/>
              </a:rPr>
              <a:t>e</a:t>
            </a:r>
            <a:r>
              <a:rPr sz="3600" b="1" i="1" spc="195" dirty="0" smtClean="0">
                <a:solidFill>
                  <a:srgbClr val="CC0000"/>
                </a:solidFill>
                <a:latin typeface="Arial"/>
                <a:cs typeface="Arial"/>
              </a:rPr>
              <a:t>r</a:t>
            </a:r>
            <a:r>
              <a:rPr sz="3600" b="1" i="1" spc="197" dirty="0" smtClean="0">
                <a:solidFill>
                  <a:srgbClr val="CC0000"/>
                </a:solidFill>
                <a:latin typeface="Arial"/>
                <a:cs typeface="Arial"/>
              </a:rPr>
              <a:t>b</a:t>
            </a:r>
            <a:r>
              <a:rPr sz="3600" b="1" i="1" spc="285" dirty="0" smtClean="0">
                <a:solidFill>
                  <a:srgbClr val="CC0000"/>
                </a:solidFill>
                <a:latin typeface="Arial"/>
                <a:cs typeface="Arial"/>
              </a:rPr>
              <a:t>al</a:t>
            </a:r>
            <a:endParaRPr sz="3600">
              <a:latin typeface="Arial"/>
              <a:cs typeface="Arial"/>
            </a:endParaRPr>
          </a:p>
        </p:txBody>
      </p:sp>
      <p:sp>
        <p:nvSpPr>
          <p:cNvPr id="77" name="object 77"/>
          <p:cNvSpPr txBox="1"/>
          <p:nvPr/>
        </p:nvSpPr>
        <p:spPr>
          <a:xfrm>
            <a:off x="2806496" y="4146588"/>
            <a:ext cx="3916524" cy="4826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675"/>
              </a:lnSpc>
              <a:spcBef>
                <a:spcPts val="183"/>
              </a:spcBef>
            </a:pPr>
            <a:r>
              <a:rPr sz="3600" b="1" i="1" spc="260" dirty="0" smtClean="0">
                <a:solidFill>
                  <a:srgbClr val="CC0000"/>
                </a:solidFill>
                <a:latin typeface="Arial"/>
                <a:cs typeface="Arial"/>
              </a:rPr>
              <a:t>ex</a:t>
            </a:r>
            <a:r>
              <a:rPr sz="3600" b="1" i="1" spc="285" dirty="0" smtClean="0">
                <a:solidFill>
                  <a:srgbClr val="CC0000"/>
                </a:solidFill>
                <a:latin typeface="Arial"/>
                <a:cs typeface="Arial"/>
              </a:rPr>
              <a:t>p</a:t>
            </a:r>
            <a:r>
              <a:rPr sz="3600" b="1" i="1" spc="176" dirty="0" smtClean="0">
                <a:solidFill>
                  <a:srgbClr val="CC0000"/>
                </a:solidFill>
                <a:latin typeface="Arial"/>
                <a:cs typeface="Arial"/>
              </a:rPr>
              <a:t>r</a:t>
            </a:r>
            <a:r>
              <a:rPr sz="3600" b="1" i="1" spc="260" dirty="0" smtClean="0">
                <a:solidFill>
                  <a:srgbClr val="CC0000"/>
                </a:solidFill>
                <a:latin typeface="Arial"/>
                <a:cs typeface="Arial"/>
              </a:rPr>
              <a:t>ess</a:t>
            </a:r>
            <a:r>
              <a:rPr sz="3600" b="1" i="1" spc="208" dirty="0" smtClean="0">
                <a:solidFill>
                  <a:srgbClr val="CC0000"/>
                </a:solidFill>
                <a:latin typeface="Arial"/>
                <a:cs typeface="Arial"/>
              </a:rPr>
              <a:t>io</a:t>
            </a:r>
            <a:r>
              <a:rPr sz="3600" b="1" i="1" spc="285" dirty="0" smtClean="0">
                <a:solidFill>
                  <a:srgbClr val="CC0000"/>
                </a:solidFill>
                <a:latin typeface="Arial"/>
                <a:cs typeface="Arial"/>
              </a:rPr>
              <a:t>n</a:t>
            </a:r>
            <a:r>
              <a:rPr sz="3600" b="1" i="1" spc="206" dirty="0" smtClean="0">
                <a:solidFill>
                  <a:srgbClr val="CC0000"/>
                </a:solidFill>
                <a:latin typeface="Arial"/>
                <a:cs typeface="Arial"/>
              </a:rPr>
              <a:t> </a:t>
            </a:r>
            <a:r>
              <a:rPr sz="3600" b="1" i="1" spc="380" dirty="0" smtClean="0">
                <a:solidFill>
                  <a:srgbClr val="CC0000"/>
                </a:solidFill>
                <a:latin typeface="Arial"/>
                <a:cs typeface="Arial"/>
              </a:rPr>
              <a:t>a</a:t>
            </a:r>
            <a:r>
              <a:rPr sz="3600" b="1" i="1" spc="197" dirty="0" smtClean="0">
                <a:solidFill>
                  <a:srgbClr val="CC0000"/>
                </a:solidFill>
                <a:latin typeface="Arial"/>
                <a:cs typeface="Arial"/>
              </a:rPr>
              <a:t>nd</a:t>
            </a:r>
            <a:endParaRPr sz="3600">
              <a:latin typeface="Arial"/>
              <a:cs typeface="Arial"/>
            </a:endParaRPr>
          </a:p>
        </p:txBody>
      </p:sp>
      <p:sp>
        <p:nvSpPr>
          <p:cNvPr id="78" name="object 78"/>
          <p:cNvSpPr txBox="1"/>
          <p:nvPr/>
        </p:nvSpPr>
        <p:spPr>
          <a:xfrm>
            <a:off x="6970674" y="4146588"/>
            <a:ext cx="716581" cy="4826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675"/>
              </a:lnSpc>
              <a:spcBef>
                <a:spcPts val="183"/>
              </a:spcBef>
            </a:pPr>
            <a:r>
              <a:rPr sz="3600" b="1" i="1" spc="197" dirty="0" smtClean="0">
                <a:solidFill>
                  <a:srgbClr val="CC0000"/>
                </a:solidFill>
                <a:latin typeface="Arial"/>
                <a:cs typeface="Arial"/>
              </a:rPr>
              <a:t>h</a:t>
            </a:r>
            <a:r>
              <a:rPr sz="3600" b="1" i="1" spc="380" dirty="0" smtClean="0">
                <a:solidFill>
                  <a:srgbClr val="CC0000"/>
                </a:solidFill>
                <a:latin typeface="Arial"/>
                <a:cs typeface="Arial"/>
              </a:rPr>
              <a:t>e</a:t>
            </a:r>
            <a:endParaRPr sz="3600">
              <a:latin typeface="Arial"/>
              <a:cs typeface="Arial"/>
            </a:endParaRPr>
          </a:p>
        </p:txBody>
      </p:sp>
      <p:sp>
        <p:nvSpPr>
          <p:cNvPr id="79" name="object 79"/>
          <p:cNvSpPr txBox="1"/>
          <p:nvPr/>
        </p:nvSpPr>
        <p:spPr>
          <a:xfrm>
            <a:off x="1106169" y="4726978"/>
            <a:ext cx="994558" cy="4826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675"/>
              </a:lnSpc>
              <a:spcBef>
                <a:spcPts val="183"/>
              </a:spcBef>
            </a:pPr>
            <a:r>
              <a:rPr sz="3600" b="1" i="1" spc="197" dirty="0" smtClean="0">
                <a:solidFill>
                  <a:srgbClr val="CC0000"/>
                </a:solidFill>
                <a:latin typeface="Arial"/>
                <a:cs typeface="Arial"/>
              </a:rPr>
              <a:t>u</a:t>
            </a:r>
            <a:r>
              <a:rPr sz="3600" b="1" i="1" spc="170" dirty="0" smtClean="0">
                <a:solidFill>
                  <a:srgbClr val="CC0000"/>
                </a:solidFill>
                <a:latin typeface="Arial"/>
                <a:cs typeface="Arial"/>
              </a:rPr>
              <a:t>s</a:t>
            </a:r>
            <a:r>
              <a:rPr sz="3600" b="1" i="1" spc="380" dirty="0" smtClean="0">
                <a:solidFill>
                  <a:srgbClr val="CC0000"/>
                </a:solidFill>
                <a:latin typeface="Arial"/>
                <a:cs typeface="Arial"/>
              </a:rPr>
              <a:t>e</a:t>
            </a:r>
            <a:endParaRPr sz="3600">
              <a:latin typeface="Arial"/>
              <a:cs typeface="Arial"/>
            </a:endParaRPr>
          </a:p>
        </p:txBody>
      </p:sp>
      <p:sp>
        <p:nvSpPr>
          <p:cNvPr id="80" name="object 80"/>
          <p:cNvSpPr txBox="1"/>
          <p:nvPr/>
        </p:nvSpPr>
        <p:spPr>
          <a:xfrm>
            <a:off x="2146300" y="4726978"/>
            <a:ext cx="589556" cy="4826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675"/>
              </a:lnSpc>
              <a:spcBef>
                <a:spcPts val="183"/>
              </a:spcBef>
            </a:pPr>
            <a:r>
              <a:rPr sz="3600" b="1" i="1" spc="197" dirty="0" smtClean="0">
                <a:solidFill>
                  <a:srgbClr val="CC0000"/>
                </a:solidFill>
                <a:latin typeface="Arial"/>
                <a:cs typeface="Arial"/>
              </a:rPr>
              <a:t>o</a:t>
            </a:r>
            <a:r>
              <a:rPr sz="3600" b="1" i="1" spc="191" dirty="0" smtClean="0">
                <a:solidFill>
                  <a:srgbClr val="CC0000"/>
                </a:solidFill>
                <a:latin typeface="Arial"/>
                <a:cs typeface="Arial"/>
              </a:rPr>
              <a:t>f</a:t>
            </a:r>
            <a:endParaRPr sz="3600">
              <a:latin typeface="Arial"/>
              <a:cs typeface="Arial"/>
            </a:endParaRPr>
          </a:p>
        </p:txBody>
      </p:sp>
      <p:sp>
        <p:nvSpPr>
          <p:cNvPr id="81" name="object 81"/>
          <p:cNvSpPr txBox="1"/>
          <p:nvPr/>
        </p:nvSpPr>
        <p:spPr>
          <a:xfrm>
            <a:off x="2984804" y="4726978"/>
            <a:ext cx="716581" cy="4826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675"/>
              </a:lnSpc>
              <a:spcBef>
                <a:spcPts val="183"/>
              </a:spcBef>
            </a:pPr>
            <a:r>
              <a:rPr sz="3600" b="1" i="1" spc="197" dirty="0" smtClean="0">
                <a:solidFill>
                  <a:srgbClr val="CC0000"/>
                </a:solidFill>
                <a:latin typeface="Arial"/>
                <a:cs typeface="Arial"/>
              </a:rPr>
              <a:t>h</a:t>
            </a:r>
            <a:r>
              <a:rPr sz="3600" b="1" i="1" spc="380" dirty="0" smtClean="0">
                <a:solidFill>
                  <a:srgbClr val="CC0000"/>
                </a:solidFill>
                <a:latin typeface="Arial"/>
                <a:cs typeface="Arial"/>
              </a:rPr>
              <a:t>e</a:t>
            </a:r>
            <a:endParaRPr sz="3600">
              <a:latin typeface="Arial"/>
              <a:cs typeface="Arial"/>
            </a:endParaRPr>
          </a:p>
        </p:txBody>
      </p:sp>
      <p:sp>
        <p:nvSpPr>
          <p:cNvPr id="82" name="object 82"/>
          <p:cNvSpPr txBox="1"/>
          <p:nvPr/>
        </p:nvSpPr>
        <p:spPr>
          <a:xfrm>
            <a:off x="3746957" y="4726978"/>
            <a:ext cx="1225975" cy="4826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675"/>
              </a:lnSpc>
              <a:spcBef>
                <a:spcPts val="183"/>
              </a:spcBef>
            </a:pPr>
            <a:r>
              <a:rPr sz="3600" b="1" i="1" spc="197" dirty="0" smtClean="0">
                <a:solidFill>
                  <a:srgbClr val="CC0000"/>
                </a:solidFill>
                <a:latin typeface="Arial"/>
                <a:cs typeface="Arial"/>
              </a:rPr>
              <a:t>d</a:t>
            </a:r>
            <a:r>
              <a:rPr sz="3600" b="1" i="1" spc="180" dirty="0" smtClean="0">
                <a:solidFill>
                  <a:srgbClr val="CC0000"/>
                </a:solidFill>
                <a:latin typeface="Arial"/>
                <a:cs typeface="Arial"/>
              </a:rPr>
              <a:t>i</a:t>
            </a:r>
            <a:r>
              <a:rPr sz="3600" b="1" i="1" spc="225" dirty="0" smtClean="0">
                <a:solidFill>
                  <a:srgbClr val="CC0000"/>
                </a:solidFill>
                <a:latin typeface="Arial"/>
                <a:cs typeface="Arial"/>
              </a:rPr>
              <a:t>f</a:t>
            </a:r>
            <a:r>
              <a:rPr sz="3600" b="1" i="1" spc="287" dirty="0" smtClean="0">
                <a:solidFill>
                  <a:srgbClr val="CC0000"/>
                </a:solidFill>
                <a:latin typeface="Arial"/>
                <a:cs typeface="Arial"/>
              </a:rPr>
              <a:t>fe</a:t>
            </a:r>
            <a:endParaRPr sz="3600">
              <a:latin typeface="Arial"/>
              <a:cs typeface="Arial"/>
            </a:endParaRPr>
          </a:p>
        </p:txBody>
      </p:sp>
      <p:sp>
        <p:nvSpPr>
          <p:cNvPr id="83" name="object 83"/>
          <p:cNvSpPr txBox="1"/>
          <p:nvPr/>
        </p:nvSpPr>
        <p:spPr>
          <a:xfrm>
            <a:off x="5069179" y="4726978"/>
            <a:ext cx="2061140" cy="4826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675"/>
              </a:lnSpc>
              <a:spcBef>
                <a:spcPts val="183"/>
              </a:spcBef>
            </a:pPr>
            <a:r>
              <a:rPr sz="3600" b="1" i="1" spc="360" dirty="0" smtClean="0">
                <a:solidFill>
                  <a:srgbClr val="CC0000"/>
                </a:solidFill>
                <a:latin typeface="Arial"/>
                <a:cs typeface="Arial"/>
              </a:rPr>
              <a:t>e</a:t>
            </a:r>
            <a:r>
              <a:rPr sz="3600" b="1" i="1" spc="395" dirty="0" smtClean="0">
                <a:solidFill>
                  <a:srgbClr val="CC0000"/>
                </a:solidFill>
                <a:latin typeface="Arial"/>
                <a:cs typeface="Arial"/>
              </a:rPr>
              <a:t>n</a:t>
            </a:r>
            <a:r>
              <a:rPr sz="3600" b="1" i="1" spc="215" dirty="0" smtClean="0">
                <a:solidFill>
                  <a:srgbClr val="CC0000"/>
                </a:solidFill>
                <a:latin typeface="Arial"/>
                <a:cs typeface="Arial"/>
              </a:rPr>
              <a:t>t</a:t>
            </a:r>
            <a:r>
              <a:rPr sz="3600" b="1" i="1" spc="191" dirty="0" smtClean="0">
                <a:solidFill>
                  <a:srgbClr val="CC0000"/>
                </a:solidFill>
                <a:latin typeface="Arial"/>
                <a:cs typeface="Arial"/>
              </a:rPr>
              <a:t> </a:t>
            </a:r>
            <a:r>
              <a:rPr sz="3600" b="1" i="1" spc="395" dirty="0" smtClean="0">
                <a:solidFill>
                  <a:srgbClr val="CC0000"/>
                </a:solidFill>
                <a:latin typeface="Arial"/>
                <a:cs typeface="Arial"/>
              </a:rPr>
              <a:t>t</a:t>
            </a:r>
            <a:r>
              <a:rPr sz="3600" b="1" i="1" spc="380" dirty="0" smtClean="0">
                <a:solidFill>
                  <a:srgbClr val="CC0000"/>
                </a:solidFill>
                <a:latin typeface="Arial"/>
                <a:cs typeface="Arial"/>
              </a:rPr>
              <a:t>e</a:t>
            </a:r>
            <a:r>
              <a:rPr sz="3600" b="1" i="1" spc="180" dirty="0" smtClean="0">
                <a:solidFill>
                  <a:srgbClr val="CC0000"/>
                </a:solidFill>
                <a:latin typeface="Arial"/>
                <a:cs typeface="Arial"/>
              </a:rPr>
              <a:t>s</a:t>
            </a:r>
            <a:r>
              <a:rPr sz="3600" b="1" i="1" spc="395" dirty="0" smtClean="0">
                <a:solidFill>
                  <a:srgbClr val="CC0000"/>
                </a:solidFill>
                <a:latin typeface="Arial"/>
                <a:cs typeface="Arial"/>
              </a:rPr>
              <a:t>t</a:t>
            </a:r>
            <a:endParaRPr sz="3600">
              <a:latin typeface="Arial"/>
              <a:cs typeface="Arial"/>
            </a:endParaRPr>
          </a:p>
        </p:txBody>
      </p:sp>
      <p:sp>
        <p:nvSpPr>
          <p:cNvPr id="84" name="object 84"/>
          <p:cNvSpPr txBox="1"/>
          <p:nvPr/>
        </p:nvSpPr>
        <p:spPr>
          <a:xfrm>
            <a:off x="1106169" y="5307368"/>
            <a:ext cx="1985010" cy="4826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675"/>
              </a:lnSpc>
              <a:spcBef>
                <a:spcPts val="183"/>
              </a:spcBef>
            </a:pPr>
            <a:r>
              <a:rPr sz="3600" b="1" i="1" spc="186" dirty="0" smtClean="0">
                <a:solidFill>
                  <a:srgbClr val="CC0000"/>
                </a:solidFill>
                <a:latin typeface="Arial"/>
                <a:cs typeface="Arial"/>
              </a:rPr>
              <a:t>fo</a:t>
            </a:r>
            <a:r>
              <a:rPr sz="3600" b="1" i="1" spc="195" dirty="0" smtClean="0">
                <a:solidFill>
                  <a:srgbClr val="CC0000"/>
                </a:solidFill>
                <a:latin typeface="Arial"/>
                <a:cs typeface="Arial"/>
              </a:rPr>
              <a:t>r</a:t>
            </a:r>
            <a:r>
              <a:rPr sz="3600" b="1" i="1" spc="390" dirty="0" smtClean="0">
                <a:solidFill>
                  <a:srgbClr val="CC0000"/>
                </a:solidFill>
                <a:latin typeface="Arial"/>
                <a:cs typeface="Arial"/>
              </a:rPr>
              <a:t>ma</a:t>
            </a:r>
            <a:r>
              <a:rPr sz="3600" b="1" i="1" spc="385" dirty="0" smtClean="0">
                <a:solidFill>
                  <a:srgbClr val="CC0000"/>
                </a:solidFill>
                <a:latin typeface="Arial"/>
                <a:cs typeface="Arial"/>
              </a:rPr>
              <a:t>t</a:t>
            </a:r>
            <a:r>
              <a:rPr sz="3600" b="1" i="1" spc="0" dirty="0" smtClean="0">
                <a:latin typeface="Arial"/>
                <a:cs typeface="Arial"/>
              </a:rPr>
              <a:t>”</a:t>
            </a:r>
            <a:endParaRPr sz="3600">
              <a:latin typeface="Arial"/>
              <a:cs typeface="Arial"/>
            </a:endParaRPr>
          </a:p>
        </p:txBody>
      </p:sp>
      <p:sp>
        <p:nvSpPr>
          <p:cNvPr id="85" name="object 85"/>
          <p:cNvSpPr txBox="1"/>
          <p:nvPr/>
        </p:nvSpPr>
        <p:spPr>
          <a:xfrm>
            <a:off x="4761229" y="5881653"/>
            <a:ext cx="1095434" cy="279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2170"/>
              </a:lnSpc>
              <a:spcBef>
                <a:spcPts val="108"/>
              </a:spcBef>
            </a:pPr>
            <a:r>
              <a:rPr sz="2000" spc="-4" dirty="0" smtClean="0">
                <a:solidFill>
                  <a:srgbClr val="CC0000"/>
                </a:solidFill>
                <a:latin typeface="Tahoma"/>
                <a:cs typeface="Tahoma"/>
              </a:rPr>
              <a:t>v</a:t>
            </a:r>
            <a:r>
              <a:rPr sz="2000" spc="9" dirty="0" smtClean="0">
                <a:solidFill>
                  <a:srgbClr val="CC0000"/>
                </a:solidFill>
                <a:latin typeface="Tahoma"/>
                <a:cs typeface="Tahoma"/>
              </a:rPr>
              <a:t>a</a:t>
            </a:r>
            <a:r>
              <a:rPr sz="2000" spc="4" dirty="0" smtClean="0">
                <a:solidFill>
                  <a:srgbClr val="CC0000"/>
                </a:solidFill>
                <a:latin typeface="Tahoma"/>
                <a:cs typeface="Tahoma"/>
              </a:rPr>
              <a:t>l</a:t>
            </a:r>
            <a:r>
              <a:rPr sz="2000" spc="-4" dirty="0" smtClean="0">
                <a:solidFill>
                  <a:srgbClr val="CC0000"/>
                </a:solidFill>
                <a:latin typeface="Tahoma"/>
                <a:cs typeface="Tahoma"/>
              </a:rPr>
              <a:t>u</a:t>
            </a:r>
            <a:r>
              <a:rPr sz="2000" spc="9" dirty="0" smtClean="0">
                <a:solidFill>
                  <a:srgbClr val="CC0000"/>
                </a:solidFill>
                <a:latin typeface="Tahoma"/>
                <a:cs typeface="Tahoma"/>
              </a:rPr>
              <a:t>a</a:t>
            </a:r>
            <a:r>
              <a:rPr sz="2000" spc="0" dirty="0" smtClean="0">
                <a:solidFill>
                  <a:srgbClr val="CC0000"/>
                </a:solidFill>
                <a:latin typeface="Tahoma"/>
                <a:cs typeface="Tahoma"/>
              </a:rPr>
              <a:t>t</a:t>
            </a:r>
            <a:r>
              <a:rPr sz="2000" spc="4" dirty="0" smtClean="0">
                <a:solidFill>
                  <a:srgbClr val="CC0000"/>
                </a:solidFill>
                <a:latin typeface="Tahoma"/>
                <a:cs typeface="Tahoma"/>
              </a:rPr>
              <a:t>i</a:t>
            </a:r>
            <a:r>
              <a:rPr sz="2000" spc="-4" dirty="0" smtClean="0">
                <a:solidFill>
                  <a:srgbClr val="CC0000"/>
                </a:solidFill>
                <a:latin typeface="Tahoma"/>
                <a:cs typeface="Tahoma"/>
              </a:rPr>
              <a:t>n</a:t>
            </a:r>
            <a:r>
              <a:rPr sz="2000" spc="0" dirty="0" smtClean="0">
                <a:solidFill>
                  <a:srgbClr val="CC0000"/>
                </a:solidFill>
                <a:latin typeface="Tahoma"/>
                <a:cs typeface="Tahoma"/>
              </a:rPr>
              <a:t>g</a:t>
            </a:r>
            <a:endParaRPr sz="2000">
              <a:latin typeface="Tahoma"/>
              <a:cs typeface="Tahoma"/>
            </a:endParaRPr>
          </a:p>
        </p:txBody>
      </p:sp>
      <p:sp>
        <p:nvSpPr>
          <p:cNvPr id="86" name="object 86"/>
          <p:cNvSpPr txBox="1"/>
          <p:nvPr/>
        </p:nvSpPr>
        <p:spPr>
          <a:xfrm>
            <a:off x="6003290" y="5881653"/>
            <a:ext cx="357534" cy="279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2170"/>
              </a:lnSpc>
              <a:spcBef>
                <a:spcPts val="108"/>
              </a:spcBef>
            </a:pPr>
            <a:r>
              <a:rPr sz="2000" spc="-4" dirty="0" smtClean="0">
                <a:solidFill>
                  <a:srgbClr val="CC0000"/>
                </a:solidFill>
                <a:latin typeface="Tahoma"/>
                <a:cs typeface="Tahoma"/>
              </a:rPr>
              <a:t>d</a:t>
            </a:r>
            <a:r>
              <a:rPr sz="2000" spc="0" dirty="0" smtClean="0">
                <a:solidFill>
                  <a:srgbClr val="CC0000"/>
                </a:solidFill>
                <a:latin typeface="Tahoma"/>
                <a:cs typeface="Tahoma"/>
              </a:rPr>
              <a:t>u</a:t>
            </a:r>
            <a:endParaRPr sz="2000">
              <a:latin typeface="Tahoma"/>
              <a:cs typeface="Tahoma"/>
            </a:endParaRPr>
          </a:p>
        </p:txBody>
      </p:sp>
      <p:sp>
        <p:nvSpPr>
          <p:cNvPr id="87" name="object 87"/>
          <p:cNvSpPr txBox="1"/>
          <p:nvPr/>
        </p:nvSpPr>
        <p:spPr>
          <a:xfrm>
            <a:off x="6959600" y="5881653"/>
            <a:ext cx="1010404" cy="279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2170"/>
              </a:lnSpc>
              <a:spcBef>
                <a:spcPts val="108"/>
              </a:spcBef>
            </a:pPr>
            <a:r>
              <a:rPr sz="2000" spc="9" dirty="0" smtClean="0">
                <a:solidFill>
                  <a:srgbClr val="CC0000"/>
                </a:solidFill>
                <a:latin typeface="Tahoma"/>
                <a:cs typeface="Tahoma"/>
              </a:rPr>
              <a:t>a</a:t>
            </a:r>
            <a:r>
              <a:rPr sz="2000" spc="0" dirty="0" smtClean="0">
                <a:solidFill>
                  <a:srgbClr val="CC0000"/>
                </a:solidFill>
                <a:latin typeface="Tahoma"/>
                <a:cs typeface="Tahoma"/>
              </a:rPr>
              <a:t>l</a:t>
            </a:r>
            <a:r>
              <a:rPr sz="2000" spc="-15" dirty="0" smtClean="0">
                <a:solidFill>
                  <a:srgbClr val="CC0000"/>
                </a:solidFill>
                <a:latin typeface="Tahoma"/>
                <a:cs typeface="Tahoma"/>
              </a:rPr>
              <a:t> </a:t>
            </a:r>
            <a:r>
              <a:rPr sz="2000" spc="4" dirty="0" smtClean="0">
                <a:solidFill>
                  <a:srgbClr val="CC0000"/>
                </a:solidFill>
                <a:latin typeface="Tahoma"/>
                <a:cs typeface="Tahoma"/>
              </a:rPr>
              <a:t>O</a:t>
            </a:r>
            <a:r>
              <a:rPr sz="2000" spc="-4" dirty="0" smtClean="0">
                <a:solidFill>
                  <a:srgbClr val="CC0000"/>
                </a:solidFill>
                <a:latin typeface="Tahoma"/>
                <a:cs typeface="Tahoma"/>
              </a:rPr>
              <a:t>u</a:t>
            </a:r>
            <a:r>
              <a:rPr sz="2000" spc="0" dirty="0" smtClean="0">
                <a:solidFill>
                  <a:srgbClr val="CC0000"/>
                </a:solidFill>
                <a:latin typeface="Tahoma"/>
                <a:cs typeface="Tahoma"/>
              </a:rPr>
              <a:t>t</a:t>
            </a:r>
            <a:r>
              <a:rPr sz="2000" spc="4" dirty="0" smtClean="0">
                <a:solidFill>
                  <a:srgbClr val="CC0000"/>
                </a:solidFill>
                <a:latin typeface="Tahoma"/>
                <a:cs typeface="Tahoma"/>
              </a:rPr>
              <a:t>c</a:t>
            </a:r>
            <a:r>
              <a:rPr sz="2000" spc="0" dirty="0" smtClean="0">
                <a:solidFill>
                  <a:srgbClr val="CC0000"/>
                </a:solidFill>
                <a:latin typeface="Tahoma"/>
                <a:cs typeface="Tahoma"/>
              </a:rPr>
              <a:t>o</a:t>
            </a:r>
            <a:endParaRPr sz="2000">
              <a:latin typeface="Tahoma"/>
              <a:cs typeface="Tahoma"/>
            </a:endParaRPr>
          </a:p>
        </p:txBody>
      </p:sp>
      <p:sp>
        <p:nvSpPr>
          <p:cNvPr id="88" name="object 88"/>
          <p:cNvSpPr txBox="1"/>
          <p:nvPr/>
        </p:nvSpPr>
        <p:spPr>
          <a:xfrm>
            <a:off x="8107680" y="5881653"/>
            <a:ext cx="324177" cy="279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2170"/>
              </a:lnSpc>
              <a:spcBef>
                <a:spcPts val="108"/>
              </a:spcBef>
            </a:pPr>
            <a:r>
              <a:rPr sz="2000" spc="4" dirty="0" smtClean="0">
                <a:solidFill>
                  <a:srgbClr val="CC0000"/>
                </a:solidFill>
                <a:latin typeface="Tahoma"/>
                <a:cs typeface="Tahoma"/>
              </a:rPr>
              <a:t>e</a:t>
            </a:r>
            <a:r>
              <a:rPr sz="2000" spc="0" dirty="0" smtClean="0">
                <a:solidFill>
                  <a:srgbClr val="CC0000"/>
                </a:solidFill>
                <a:latin typeface="Tahoma"/>
                <a:cs typeface="Tahoma"/>
              </a:rPr>
              <a:t>s</a:t>
            </a:r>
            <a:endParaRPr sz="2000">
              <a:latin typeface="Tahoma"/>
              <a:cs typeface="Tahoma"/>
            </a:endParaRPr>
          </a:p>
        </p:txBody>
      </p:sp>
      <p:sp>
        <p:nvSpPr>
          <p:cNvPr id="89" name="object 89"/>
          <p:cNvSpPr txBox="1"/>
          <p:nvPr/>
        </p:nvSpPr>
        <p:spPr>
          <a:xfrm>
            <a:off x="6362700" y="6220743"/>
            <a:ext cx="784344" cy="279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2170"/>
              </a:lnSpc>
              <a:spcBef>
                <a:spcPts val="108"/>
              </a:spcBef>
            </a:pPr>
            <a:r>
              <a:rPr sz="2000" spc="0" dirty="0" smtClean="0">
                <a:solidFill>
                  <a:srgbClr val="CC0000"/>
                </a:solidFill>
                <a:latin typeface="Tahoma"/>
                <a:cs typeface="Tahoma"/>
              </a:rPr>
              <a:t>r</a:t>
            </a:r>
            <a:r>
              <a:rPr sz="2000" spc="-9" dirty="0" smtClean="0">
                <a:solidFill>
                  <a:srgbClr val="CC0000"/>
                </a:solidFill>
                <a:latin typeface="Tahoma"/>
                <a:cs typeface="Tahoma"/>
              </a:rPr>
              <a:t>i</a:t>
            </a:r>
            <a:r>
              <a:rPr sz="2000" spc="14" dirty="0" smtClean="0">
                <a:solidFill>
                  <a:srgbClr val="CC0000"/>
                </a:solidFill>
                <a:latin typeface="Tahoma"/>
                <a:cs typeface="Tahoma"/>
              </a:rPr>
              <a:t>o</a:t>
            </a:r>
            <a:r>
              <a:rPr sz="2000" spc="-4" dirty="0" smtClean="0">
                <a:solidFill>
                  <a:srgbClr val="CC0000"/>
                </a:solidFill>
                <a:latin typeface="Tahoma"/>
                <a:cs typeface="Tahoma"/>
              </a:rPr>
              <a:t>n</a:t>
            </a:r>
            <a:r>
              <a:rPr sz="2000" spc="4" dirty="0" smtClean="0">
                <a:solidFill>
                  <a:srgbClr val="CC0000"/>
                </a:solidFill>
                <a:latin typeface="Tahoma"/>
                <a:cs typeface="Tahoma"/>
              </a:rPr>
              <a:t>d</a:t>
            </a:r>
            <a:r>
              <a:rPr sz="2000" spc="0" dirty="0" smtClean="0">
                <a:solidFill>
                  <a:srgbClr val="CC0000"/>
                </a:solidFill>
                <a:latin typeface="Tahoma"/>
                <a:cs typeface="Tahoma"/>
              </a:rPr>
              <a:t>o</a:t>
            </a:r>
            <a:endParaRPr sz="2000">
              <a:latin typeface="Tahoma"/>
              <a:cs typeface="Tahoma"/>
            </a:endParaRPr>
          </a:p>
        </p:txBody>
      </p:sp>
      <p:sp>
        <p:nvSpPr>
          <p:cNvPr id="90" name="object 90"/>
          <p:cNvSpPr txBox="1"/>
          <p:nvPr/>
        </p:nvSpPr>
        <p:spPr>
          <a:xfrm>
            <a:off x="7553959" y="6220743"/>
            <a:ext cx="441444" cy="279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2170"/>
              </a:lnSpc>
              <a:spcBef>
                <a:spcPts val="108"/>
              </a:spcBef>
            </a:pPr>
            <a:r>
              <a:rPr sz="2000" spc="4" dirty="0" smtClean="0">
                <a:solidFill>
                  <a:srgbClr val="CC0000"/>
                </a:solidFill>
                <a:latin typeface="Tahoma"/>
                <a:cs typeface="Tahoma"/>
              </a:rPr>
              <a:t>n</a:t>
            </a:r>
            <a:r>
              <a:rPr sz="2000" spc="0" dirty="0" smtClean="0">
                <a:solidFill>
                  <a:srgbClr val="CC0000"/>
                </a:solidFill>
                <a:latin typeface="Tahoma"/>
                <a:cs typeface="Tahoma"/>
              </a:rPr>
              <a:t>to</a:t>
            </a:r>
            <a:endParaRPr sz="2000">
              <a:latin typeface="Tahoma"/>
              <a:cs typeface="Tahoma"/>
            </a:endParaRPr>
          </a:p>
        </p:txBody>
      </p:sp>
      <p:sp>
        <p:nvSpPr>
          <p:cNvPr id="91" name="object 91"/>
          <p:cNvSpPr txBox="1"/>
          <p:nvPr/>
        </p:nvSpPr>
        <p:spPr>
          <a:xfrm>
            <a:off x="8119109" y="6220743"/>
            <a:ext cx="313134" cy="279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2170"/>
              </a:lnSpc>
              <a:spcBef>
                <a:spcPts val="108"/>
              </a:spcBef>
            </a:pPr>
            <a:r>
              <a:rPr sz="2000" spc="14" dirty="0" smtClean="0">
                <a:solidFill>
                  <a:srgbClr val="CC0000"/>
                </a:solidFill>
                <a:latin typeface="Tahoma"/>
                <a:cs typeface="Tahoma"/>
              </a:rPr>
              <a:t>o</a:t>
            </a:r>
            <a:r>
              <a:rPr sz="2000" spc="0" dirty="0" smtClean="0">
                <a:solidFill>
                  <a:srgbClr val="CC0000"/>
                </a:solidFill>
                <a:latin typeface="Tahoma"/>
                <a:cs typeface="Tahoma"/>
              </a:rPr>
              <a:t>)</a:t>
            </a:r>
            <a:endParaRPr sz="2000">
              <a:latin typeface="Tahoma"/>
              <a:cs typeface="Tahoma"/>
            </a:endParaRPr>
          </a:p>
        </p:txBody>
      </p:sp>
      <p:sp>
        <p:nvSpPr>
          <p:cNvPr id="92" name="object 92"/>
          <p:cNvSpPr txBox="1"/>
          <p:nvPr/>
        </p:nvSpPr>
        <p:spPr>
          <a:xfrm>
            <a:off x="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93" name="object 93"/>
          <p:cNvSpPr txBox="1"/>
          <p:nvPr/>
        </p:nvSpPr>
        <p:spPr>
          <a:xfrm>
            <a:off x="3048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94" name="object 94"/>
          <p:cNvSpPr txBox="1"/>
          <p:nvPr/>
        </p:nvSpPr>
        <p:spPr>
          <a:xfrm>
            <a:off x="6096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95" name="object 95"/>
          <p:cNvSpPr txBox="1"/>
          <p:nvPr/>
        </p:nvSpPr>
        <p:spPr>
          <a:xfrm>
            <a:off x="9144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96" name="object 96"/>
          <p:cNvSpPr txBox="1"/>
          <p:nvPr/>
        </p:nvSpPr>
        <p:spPr>
          <a:xfrm>
            <a:off x="12192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97" name="object 97"/>
          <p:cNvSpPr txBox="1"/>
          <p:nvPr/>
        </p:nvSpPr>
        <p:spPr>
          <a:xfrm>
            <a:off x="15240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98" name="object 98"/>
          <p:cNvSpPr txBox="1"/>
          <p:nvPr/>
        </p:nvSpPr>
        <p:spPr>
          <a:xfrm>
            <a:off x="18288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99" name="object 99"/>
          <p:cNvSpPr txBox="1"/>
          <p:nvPr/>
        </p:nvSpPr>
        <p:spPr>
          <a:xfrm>
            <a:off x="21336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00" name="object 100"/>
          <p:cNvSpPr txBox="1"/>
          <p:nvPr/>
        </p:nvSpPr>
        <p:spPr>
          <a:xfrm>
            <a:off x="24384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01" name="object 101"/>
          <p:cNvSpPr txBox="1"/>
          <p:nvPr/>
        </p:nvSpPr>
        <p:spPr>
          <a:xfrm>
            <a:off x="27432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02" name="object 102"/>
          <p:cNvSpPr txBox="1"/>
          <p:nvPr/>
        </p:nvSpPr>
        <p:spPr>
          <a:xfrm>
            <a:off x="30480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03" name="object 103"/>
          <p:cNvSpPr txBox="1"/>
          <p:nvPr/>
        </p:nvSpPr>
        <p:spPr>
          <a:xfrm>
            <a:off x="33528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04" name="object 104"/>
          <p:cNvSpPr txBox="1"/>
          <p:nvPr/>
        </p:nvSpPr>
        <p:spPr>
          <a:xfrm>
            <a:off x="36576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05" name="object 105"/>
          <p:cNvSpPr txBox="1"/>
          <p:nvPr/>
        </p:nvSpPr>
        <p:spPr>
          <a:xfrm>
            <a:off x="39624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06" name="object 106"/>
          <p:cNvSpPr txBox="1"/>
          <p:nvPr/>
        </p:nvSpPr>
        <p:spPr>
          <a:xfrm>
            <a:off x="42672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07" name="object 107"/>
          <p:cNvSpPr txBox="1"/>
          <p:nvPr/>
        </p:nvSpPr>
        <p:spPr>
          <a:xfrm>
            <a:off x="45720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08" name="object 108"/>
          <p:cNvSpPr txBox="1"/>
          <p:nvPr/>
        </p:nvSpPr>
        <p:spPr>
          <a:xfrm>
            <a:off x="48768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09" name="object 109"/>
          <p:cNvSpPr txBox="1"/>
          <p:nvPr/>
        </p:nvSpPr>
        <p:spPr>
          <a:xfrm>
            <a:off x="51816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10" name="object 110"/>
          <p:cNvSpPr txBox="1"/>
          <p:nvPr/>
        </p:nvSpPr>
        <p:spPr>
          <a:xfrm>
            <a:off x="54864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11" name="object 111"/>
          <p:cNvSpPr txBox="1"/>
          <p:nvPr/>
        </p:nvSpPr>
        <p:spPr>
          <a:xfrm>
            <a:off x="57912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12" name="object 112"/>
          <p:cNvSpPr txBox="1"/>
          <p:nvPr/>
        </p:nvSpPr>
        <p:spPr>
          <a:xfrm>
            <a:off x="60960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13" name="object 113"/>
          <p:cNvSpPr txBox="1"/>
          <p:nvPr/>
        </p:nvSpPr>
        <p:spPr>
          <a:xfrm>
            <a:off x="64008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14" name="object 114"/>
          <p:cNvSpPr txBox="1"/>
          <p:nvPr/>
        </p:nvSpPr>
        <p:spPr>
          <a:xfrm>
            <a:off x="67056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15" name="object 115"/>
          <p:cNvSpPr txBox="1"/>
          <p:nvPr/>
        </p:nvSpPr>
        <p:spPr>
          <a:xfrm>
            <a:off x="70104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16" name="object 116"/>
          <p:cNvSpPr txBox="1"/>
          <p:nvPr/>
        </p:nvSpPr>
        <p:spPr>
          <a:xfrm>
            <a:off x="73152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17" name="object 117"/>
          <p:cNvSpPr txBox="1"/>
          <p:nvPr/>
        </p:nvSpPr>
        <p:spPr>
          <a:xfrm>
            <a:off x="76200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18" name="object 118"/>
          <p:cNvSpPr txBox="1"/>
          <p:nvPr/>
        </p:nvSpPr>
        <p:spPr>
          <a:xfrm>
            <a:off x="79248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19" name="object 119"/>
          <p:cNvSpPr txBox="1"/>
          <p:nvPr/>
        </p:nvSpPr>
        <p:spPr>
          <a:xfrm>
            <a:off x="82296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20" name="object 120"/>
          <p:cNvSpPr txBox="1"/>
          <p:nvPr/>
        </p:nvSpPr>
        <p:spPr>
          <a:xfrm>
            <a:off x="85344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21" name="object 121"/>
          <p:cNvSpPr txBox="1"/>
          <p:nvPr/>
        </p:nvSpPr>
        <p:spPr>
          <a:xfrm>
            <a:off x="88392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22" name="object 122"/>
          <p:cNvSpPr txBox="1"/>
          <p:nvPr/>
        </p:nvSpPr>
        <p:spPr>
          <a:xfrm>
            <a:off x="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23" name="object 123"/>
          <p:cNvSpPr txBox="1"/>
          <p:nvPr/>
        </p:nvSpPr>
        <p:spPr>
          <a:xfrm>
            <a:off x="3048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24" name="object 124"/>
          <p:cNvSpPr txBox="1"/>
          <p:nvPr/>
        </p:nvSpPr>
        <p:spPr>
          <a:xfrm>
            <a:off x="6096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25" name="object 125"/>
          <p:cNvSpPr txBox="1"/>
          <p:nvPr/>
        </p:nvSpPr>
        <p:spPr>
          <a:xfrm>
            <a:off x="9144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26" name="object 126"/>
          <p:cNvSpPr txBox="1"/>
          <p:nvPr/>
        </p:nvSpPr>
        <p:spPr>
          <a:xfrm>
            <a:off x="12192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27" name="object 127"/>
          <p:cNvSpPr txBox="1"/>
          <p:nvPr/>
        </p:nvSpPr>
        <p:spPr>
          <a:xfrm>
            <a:off x="15240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28" name="object 128"/>
          <p:cNvSpPr txBox="1"/>
          <p:nvPr/>
        </p:nvSpPr>
        <p:spPr>
          <a:xfrm>
            <a:off x="18288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29" name="object 129"/>
          <p:cNvSpPr txBox="1"/>
          <p:nvPr/>
        </p:nvSpPr>
        <p:spPr>
          <a:xfrm>
            <a:off x="21336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30" name="object 130"/>
          <p:cNvSpPr txBox="1"/>
          <p:nvPr/>
        </p:nvSpPr>
        <p:spPr>
          <a:xfrm>
            <a:off x="24384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31" name="object 131"/>
          <p:cNvSpPr txBox="1"/>
          <p:nvPr/>
        </p:nvSpPr>
        <p:spPr>
          <a:xfrm>
            <a:off x="27432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32" name="object 132"/>
          <p:cNvSpPr txBox="1"/>
          <p:nvPr/>
        </p:nvSpPr>
        <p:spPr>
          <a:xfrm>
            <a:off x="30480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33" name="object 133"/>
          <p:cNvSpPr txBox="1"/>
          <p:nvPr/>
        </p:nvSpPr>
        <p:spPr>
          <a:xfrm>
            <a:off x="33528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34" name="object 134"/>
          <p:cNvSpPr txBox="1"/>
          <p:nvPr/>
        </p:nvSpPr>
        <p:spPr>
          <a:xfrm>
            <a:off x="36576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35" name="object 135"/>
          <p:cNvSpPr txBox="1"/>
          <p:nvPr/>
        </p:nvSpPr>
        <p:spPr>
          <a:xfrm>
            <a:off x="39624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36" name="object 136"/>
          <p:cNvSpPr txBox="1"/>
          <p:nvPr/>
        </p:nvSpPr>
        <p:spPr>
          <a:xfrm>
            <a:off x="42672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37" name="object 137"/>
          <p:cNvSpPr txBox="1"/>
          <p:nvPr/>
        </p:nvSpPr>
        <p:spPr>
          <a:xfrm>
            <a:off x="45720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38" name="object 138"/>
          <p:cNvSpPr txBox="1"/>
          <p:nvPr/>
        </p:nvSpPr>
        <p:spPr>
          <a:xfrm>
            <a:off x="48768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39" name="object 139"/>
          <p:cNvSpPr txBox="1"/>
          <p:nvPr/>
        </p:nvSpPr>
        <p:spPr>
          <a:xfrm>
            <a:off x="51816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40" name="object 140"/>
          <p:cNvSpPr txBox="1"/>
          <p:nvPr/>
        </p:nvSpPr>
        <p:spPr>
          <a:xfrm>
            <a:off x="54864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41" name="object 141"/>
          <p:cNvSpPr txBox="1"/>
          <p:nvPr/>
        </p:nvSpPr>
        <p:spPr>
          <a:xfrm>
            <a:off x="57912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42" name="object 142"/>
          <p:cNvSpPr txBox="1"/>
          <p:nvPr/>
        </p:nvSpPr>
        <p:spPr>
          <a:xfrm>
            <a:off x="60960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43" name="object 143"/>
          <p:cNvSpPr txBox="1"/>
          <p:nvPr/>
        </p:nvSpPr>
        <p:spPr>
          <a:xfrm>
            <a:off x="64008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44" name="object 144"/>
          <p:cNvSpPr txBox="1"/>
          <p:nvPr/>
        </p:nvSpPr>
        <p:spPr>
          <a:xfrm>
            <a:off x="67056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45" name="object 145"/>
          <p:cNvSpPr txBox="1"/>
          <p:nvPr/>
        </p:nvSpPr>
        <p:spPr>
          <a:xfrm>
            <a:off x="70104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46" name="object 146"/>
          <p:cNvSpPr txBox="1"/>
          <p:nvPr/>
        </p:nvSpPr>
        <p:spPr>
          <a:xfrm>
            <a:off x="73152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47" name="object 147"/>
          <p:cNvSpPr txBox="1"/>
          <p:nvPr/>
        </p:nvSpPr>
        <p:spPr>
          <a:xfrm>
            <a:off x="76200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48" name="object 148"/>
          <p:cNvSpPr txBox="1"/>
          <p:nvPr/>
        </p:nvSpPr>
        <p:spPr>
          <a:xfrm>
            <a:off x="79248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49" name="object 149"/>
          <p:cNvSpPr txBox="1"/>
          <p:nvPr/>
        </p:nvSpPr>
        <p:spPr>
          <a:xfrm>
            <a:off x="82296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50" name="object 150"/>
          <p:cNvSpPr txBox="1"/>
          <p:nvPr/>
        </p:nvSpPr>
        <p:spPr>
          <a:xfrm>
            <a:off x="85344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51" name="object 151"/>
          <p:cNvSpPr txBox="1"/>
          <p:nvPr/>
        </p:nvSpPr>
        <p:spPr>
          <a:xfrm>
            <a:off x="88392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52" name="object 152"/>
          <p:cNvSpPr txBox="1"/>
          <p:nvPr/>
        </p:nvSpPr>
        <p:spPr>
          <a:xfrm>
            <a:off x="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53" name="object 153"/>
          <p:cNvSpPr txBox="1"/>
          <p:nvPr/>
        </p:nvSpPr>
        <p:spPr>
          <a:xfrm>
            <a:off x="3048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54" name="object 154"/>
          <p:cNvSpPr txBox="1"/>
          <p:nvPr/>
        </p:nvSpPr>
        <p:spPr>
          <a:xfrm>
            <a:off x="6096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55" name="object 155"/>
          <p:cNvSpPr txBox="1"/>
          <p:nvPr/>
        </p:nvSpPr>
        <p:spPr>
          <a:xfrm>
            <a:off x="9144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56" name="object 156"/>
          <p:cNvSpPr txBox="1"/>
          <p:nvPr/>
        </p:nvSpPr>
        <p:spPr>
          <a:xfrm>
            <a:off x="12192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57" name="object 157"/>
          <p:cNvSpPr txBox="1"/>
          <p:nvPr/>
        </p:nvSpPr>
        <p:spPr>
          <a:xfrm>
            <a:off x="15240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58" name="object 158"/>
          <p:cNvSpPr txBox="1"/>
          <p:nvPr/>
        </p:nvSpPr>
        <p:spPr>
          <a:xfrm>
            <a:off x="18288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59" name="object 159"/>
          <p:cNvSpPr txBox="1"/>
          <p:nvPr/>
        </p:nvSpPr>
        <p:spPr>
          <a:xfrm>
            <a:off x="21336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60" name="object 160"/>
          <p:cNvSpPr txBox="1"/>
          <p:nvPr/>
        </p:nvSpPr>
        <p:spPr>
          <a:xfrm>
            <a:off x="24384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61" name="object 161"/>
          <p:cNvSpPr txBox="1"/>
          <p:nvPr/>
        </p:nvSpPr>
        <p:spPr>
          <a:xfrm>
            <a:off x="27432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62" name="object 162"/>
          <p:cNvSpPr txBox="1"/>
          <p:nvPr/>
        </p:nvSpPr>
        <p:spPr>
          <a:xfrm>
            <a:off x="30480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63" name="object 163"/>
          <p:cNvSpPr txBox="1"/>
          <p:nvPr/>
        </p:nvSpPr>
        <p:spPr>
          <a:xfrm>
            <a:off x="33528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64" name="object 164"/>
          <p:cNvSpPr txBox="1"/>
          <p:nvPr/>
        </p:nvSpPr>
        <p:spPr>
          <a:xfrm>
            <a:off x="36576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65" name="object 165"/>
          <p:cNvSpPr txBox="1"/>
          <p:nvPr/>
        </p:nvSpPr>
        <p:spPr>
          <a:xfrm>
            <a:off x="39624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66" name="object 166"/>
          <p:cNvSpPr txBox="1"/>
          <p:nvPr/>
        </p:nvSpPr>
        <p:spPr>
          <a:xfrm>
            <a:off x="42672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67" name="object 167"/>
          <p:cNvSpPr txBox="1"/>
          <p:nvPr/>
        </p:nvSpPr>
        <p:spPr>
          <a:xfrm>
            <a:off x="45720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68" name="object 168"/>
          <p:cNvSpPr txBox="1"/>
          <p:nvPr/>
        </p:nvSpPr>
        <p:spPr>
          <a:xfrm>
            <a:off x="48768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69" name="object 169"/>
          <p:cNvSpPr txBox="1"/>
          <p:nvPr/>
        </p:nvSpPr>
        <p:spPr>
          <a:xfrm>
            <a:off x="51816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70" name="object 170"/>
          <p:cNvSpPr txBox="1"/>
          <p:nvPr/>
        </p:nvSpPr>
        <p:spPr>
          <a:xfrm>
            <a:off x="54864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71" name="object 171"/>
          <p:cNvSpPr txBox="1"/>
          <p:nvPr/>
        </p:nvSpPr>
        <p:spPr>
          <a:xfrm>
            <a:off x="57912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72" name="object 172"/>
          <p:cNvSpPr txBox="1"/>
          <p:nvPr/>
        </p:nvSpPr>
        <p:spPr>
          <a:xfrm>
            <a:off x="60960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73" name="object 173"/>
          <p:cNvSpPr txBox="1"/>
          <p:nvPr/>
        </p:nvSpPr>
        <p:spPr>
          <a:xfrm>
            <a:off x="64008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74" name="object 174"/>
          <p:cNvSpPr txBox="1"/>
          <p:nvPr/>
        </p:nvSpPr>
        <p:spPr>
          <a:xfrm>
            <a:off x="67056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75" name="object 175"/>
          <p:cNvSpPr txBox="1"/>
          <p:nvPr/>
        </p:nvSpPr>
        <p:spPr>
          <a:xfrm>
            <a:off x="70104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76" name="object 176"/>
          <p:cNvSpPr txBox="1"/>
          <p:nvPr/>
        </p:nvSpPr>
        <p:spPr>
          <a:xfrm>
            <a:off x="73152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77" name="object 177"/>
          <p:cNvSpPr txBox="1"/>
          <p:nvPr/>
        </p:nvSpPr>
        <p:spPr>
          <a:xfrm>
            <a:off x="76200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78" name="object 178"/>
          <p:cNvSpPr txBox="1"/>
          <p:nvPr/>
        </p:nvSpPr>
        <p:spPr>
          <a:xfrm>
            <a:off x="79248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79" name="object 179"/>
          <p:cNvSpPr txBox="1"/>
          <p:nvPr/>
        </p:nvSpPr>
        <p:spPr>
          <a:xfrm>
            <a:off x="82296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80" name="object 180"/>
          <p:cNvSpPr txBox="1"/>
          <p:nvPr/>
        </p:nvSpPr>
        <p:spPr>
          <a:xfrm>
            <a:off x="85344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81" name="object 181"/>
          <p:cNvSpPr txBox="1"/>
          <p:nvPr/>
        </p:nvSpPr>
        <p:spPr>
          <a:xfrm>
            <a:off x="88392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82" name="object 182"/>
          <p:cNvSpPr txBox="1"/>
          <p:nvPr/>
        </p:nvSpPr>
        <p:spPr>
          <a:xfrm>
            <a:off x="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83" name="object 183"/>
          <p:cNvSpPr txBox="1"/>
          <p:nvPr/>
        </p:nvSpPr>
        <p:spPr>
          <a:xfrm>
            <a:off x="3048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84" name="object 184"/>
          <p:cNvSpPr txBox="1"/>
          <p:nvPr/>
        </p:nvSpPr>
        <p:spPr>
          <a:xfrm>
            <a:off x="6096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85" name="object 185"/>
          <p:cNvSpPr txBox="1"/>
          <p:nvPr/>
        </p:nvSpPr>
        <p:spPr>
          <a:xfrm>
            <a:off x="9144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86" name="object 186"/>
          <p:cNvSpPr txBox="1"/>
          <p:nvPr/>
        </p:nvSpPr>
        <p:spPr>
          <a:xfrm>
            <a:off x="12192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87" name="object 187"/>
          <p:cNvSpPr txBox="1"/>
          <p:nvPr/>
        </p:nvSpPr>
        <p:spPr>
          <a:xfrm>
            <a:off x="15240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88" name="object 188"/>
          <p:cNvSpPr txBox="1"/>
          <p:nvPr/>
        </p:nvSpPr>
        <p:spPr>
          <a:xfrm>
            <a:off x="18288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89" name="object 189"/>
          <p:cNvSpPr txBox="1"/>
          <p:nvPr/>
        </p:nvSpPr>
        <p:spPr>
          <a:xfrm>
            <a:off x="21336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90" name="object 190"/>
          <p:cNvSpPr txBox="1"/>
          <p:nvPr/>
        </p:nvSpPr>
        <p:spPr>
          <a:xfrm>
            <a:off x="24384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91" name="object 191"/>
          <p:cNvSpPr txBox="1"/>
          <p:nvPr/>
        </p:nvSpPr>
        <p:spPr>
          <a:xfrm>
            <a:off x="27432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92" name="object 192"/>
          <p:cNvSpPr txBox="1"/>
          <p:nvPr/>
        </p:nvSpPr>
        <p:spPr>
          <a:xfrm>
            <a:off x="30480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93" name="object 193"/>
          <p:cNvSpPr txBox="1"/>
          <p:nvPr/>
        </p:nvSpPr>
        <p:spPr>
          <a:xfrm>
            <a:off x="33528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94" name="object 194"/>
          <p:cNvSpPr txBox="1"/>
          <p:nvPr/>
        </p:nvSpPr>
        <p:spPr>
          <a:xfrm>
            <a:off x="36576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95" name="object 195"/>
          <p:cNvSpPr txBox="1"/>
          <p:nvPr/>
        </p:nvSpPr>
        <p:spPr>
          <a:xfrm>
            <a:off x="39624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96" name="object 196"/>
          <p:cNvSpPr txBox="1"/>
          <p:nvPr/>
        </p:nvSpPr>
        <p:spPr>
          <a:xfrm>
            <a:off x="42672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97" name="object 197"/>
          <p:cNvSpPr txBox="1"/>
          <p:nvPr/>
        </p:nvSpPr>
        <p:spPr>
          <a:xfrm>
            <a:off x="45720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98" name="object 198"/>
          <p:cNvSpPr txBox="1"/>
          <p:nvPr/>
        </p:nvSpPr>
        <p:spPr>
          <a:xfrm>
            <a:off x="48768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99" name="object 199"/>
          <p:cNvSpPr txBox="1"/>
          <p:nvPr/>
        </p:nvSpPr>
        <p:spPr>
          <a:xfrm>
            <a:off x="51816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00" name="object 200"/>
          <p:cNvSpPr txBox="1"/>
          <p:nvPr/>
        </p:nvSpPr>
        <p:spPr>
          <a:xfrm>
            <a:off x="54864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01" name="object 201"/>
          <p:cNvSpPr txBox="1"/>
          <p:nvPr/>
        </p:nvSpPr>
        <p:spPr>
          <a:xfrm>
            <a:off x="57912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02" name="object 202"/>
          <p:cNvSpPr txBox="1"/>
          <p:nvPr/>
        </p:nvSpPr>
        <p:spPr>
          <a:xfrm>
            <a:off x="60960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03" name="object 203"/>
          <p:cNvSpPr txBox="1"/>
          <p:nvPr/>
        </p:nvSpPr>
        <p:spPr>
          <a:xfrm>
            <a:off x="64008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04" name="object 204"/>
          <p:cNvSpPr txBox="1"/>
          <p:nvPr/>
        </p:nvSpPr>
        <p:spPr>
          <a:xfrm>
            <a:off x="67056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05" name="object 205"/>
          <p:cNvSpPr txBox="1"/>
          <p:nvPr/>
        </p:nvSpPr>
        <p:spPr>
          <a:xfrm>
            <a:off x="70104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06" name="object 206"/>
          <p:cNvSpPr txBox="1"/>
          <p:nvPr/>
        </p:nvSpPr>
        <p:spPr>
          <a:xfrm>
            <a:off x="73152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07" name="object 207"/>
          <p:cNvSpPr txBox="1"/>
          <p:nvPr/>
        </p:nvSpPr>
        <p:spPr>
          <a:xfrm>
            <a:off x="76200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08" name="object 208"/>
          <p:cNvSpPr txBox="1"/>
          <p:nvPr/>
        </p:nvSpPr>
        <p:spPr>
          <a:xfrm>
            <a:off x="79248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09" name="object 209"/>
          <p:cNvSpPr txBox="1"/>
          <p:nvPr/>
        </p:nvSpPr>
        <p:spPr>
          <a:xfrm>
            <a:off x="82296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10" name="object 210"/>
          <p:cNvSpPr txBox="1"/>
          <p:nvPr/>
        </p:nvSpPr>
        <p:spPr>
          <a:xfrm>
            <a:off x="85344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11" name="object 211"/>
          <p:cNvSpPr txBox="1"/>
          <p:nvPr/>
        </p:nvSpPr>
        <p:spPr>
          <a:xfrm>
            <a:off x="88392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12" name="object 212"/>
          <p:cNvSpPr txBox="1"/>
          <p:nvPr/>
        </p:nvSpPr>
        <p:spPr>
          <a:xfrm>
            <a:off x="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13" name="object 213"/>
          <p:cNvSpPr txBox="1"/>
          <p:nvPr/>
        </p:nvSpPr>
        <p:spPr>
          <a:xfrm>
            <a:off x="3048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14" name="object 214"/>
          <p:cNvSpPr txBox="1"/>
          <p:nvPr/>
        </p:nvSpPr>
        <p:spPr>
          <a:xfrm>
            <a:off x="6096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15" name="object 215"/>
          <p:cNvSpPr txBox="1"/>
          <p:nvPr/>
        </p:nvSpPr>
        <p:spPr>
          <a:xfrm>
            <a:off x="9144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16" name="object 216"/>
          <p:cNvSpPr txBox="1"/>
          <p:nvPr/>
        </p:nvSpPr>
        <p:spPr>
          <a:xfrm>
            <a:off x="12192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17" name="object 217"/>
          <p:cNvSpPr txBox="1"/>
          <p:nvPr/>
        </p:nvSpPr>
        <p:spPr>
          <a:xfrm>
            <a:off x="15240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18" name="object 218"/>
          <p:cNvSpPr txBox="1"/>
          <p:nvPr/>
        </p:nvSpPr>
        <p:spPr>
          <a:xfrm>
            <a:off x="18288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19" name="object 219"/>
          <p:cNvSpPr txBox="1"/>
          <p:nvPr/>
        </p:nvSpPr>
        <p:spPr>
          <a:xfrm>
            <a:off x="21336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20" name="object 220"/>
          <p:cNvSpPr txBox="1"/>
          <p:nvPr/>
        </p:nvSpPr>
        <p:spPr>
          <a:xfrm>
            <a:off x="24384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21" name="object 221"/>
          <p:cNvSpPr txBox="1"/>
          <p:nvPr/>
        </p:nvSpPr>
        <p:spPr>
          <a:xfrm>
            <a:off x="27432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22" name="object 222"/>
          <p:cNvSpPr txBox="1"/>
          <p:nvPr/>
        </p:nvSpPr>
        <p:spPr>
          <a:xfrm>
            <a:off x="30480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23" name="object 223"/>
          <p:cNvSpPr txBox="1"/>
          <p:nvPr/>
        </p:nvSpPr>
        <p:spPr>
          <a:xfrm>
            <a:off x="33528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24" name="object 224"/>
          <p:cNvSpPr txBox="1"/>
          <p:nvPr/>
        </p:nvSpPr>
        <p:spPr>
          <a:xfrm>
            <a:off x="3657600" y="1219200"/>
            <a:ext cx="41268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15773">
              <a:lnSpc>
                <a:spcPts val="2400"/>
              </a:lnSpc>
              <a:spcBef>
                <a:spcPts val="120"/>
              </a:spcBef>
            </a:pPr>
            <a:r>
              <a:rPr sz="5400" b="1" spc="0" baseline="-15758" dirty="0" smtClean="0">
                <a:latin typeface="Arial Black"/>
                <a:cs typeface="Arial Black"/>
              </a:rPr>
              <a:t>t</a:t>
            </a:r>
            <a:endParaRPr sz="3600">
              <a:latin typeface="Arial Black"/>
              <a:cs typeface="Arial Black"/>
            </a:endParaRPr>
          </a:p>
        </p:txBody>
      </p:sp>
      <p:sp>
        <p:nvSpPr>
          <p:cNvPr id="225" name="object 225"/>
          <p:cNvSpPr txBox="1"/>
          <p:nvPr/>
        </p:nvSpPr>
        <p:spPr>
          <a:xfrm>
            <a:off x="3962400" y="1219200"/>
            <a:ext cx="412898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3970">
              <a:lnSpc>
                <a:spcPts val="2400"/>
              </a:lnSpc>
              <a:spcBef>
                <a:spcPts val="120"/>
              </a:spcBef>
            </a:pPr>
            <a:r>
              <a:rPr sz="5400" b="1" spc="0" baseline="-15758" dirty="0" smtClean="0">
                <a:latin typeface="Arial Black"/>
                <a:cs typeface="Arial Black"/>
              </a:rPr>
              <a:t>o</a:t>
            </a:r>
            <a:endParaRPr sz="3600">
              <a:latin typeface="Arial Black"/>
              <a:cs typeface="Arial Black"/>
            </a:endParaRPr>
          </a:p>
        </p:txBody>
      </p:sp>
      <p:sp>
        <p:nvSpPr>
          <p:cNvPr id="226" name="object 226"/>
          <p:cNvSpPr txBox="1"/>
          <p:nvPr/>
        </p:nvSpPr>
        <p:spPr>
          <a:xfrm>
            <a:off x="42672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27" name="object 227"/>
          <p:cNvSpPr txBox="1"/>
          <p:nvPr/>
        </p:nvSpPr>
        <p:spPr>
          <a:xfrm>
            <a:off x="45720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28" name="object 228"/>
          <p:cNvSpPr txBox="1"/>
          <p:nvPr/>
        </p:nvSpPr>
        <p:spPr>
          <a:xfrm>
            <a:off x="48768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29" name="object 229"/>
          <p:cNvSpPr txBox="1"/>
          <p:nvPr/>
        </p:nvSpPr>
        <p:spPr>
          <a:xfrm>
            <a:off x="51816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30" name="object 230"/>
          <p:cNvSpPr txBox="1"/>
          <p:nvPr/>
        </p:nvSpPr>
        <p:spPr>
          <a:xfrm>
            <a:off x="54864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31" name="object 231"/>
          <p:cNvSpPr txBox="1"/>
          <p:nvPr/>
        </p:nvSpPr>
        <p:spPr>
          <a:xfrm>
            <a:off x="57912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32" name="object 232"/>
          <p:cNvSpPr txBox="1"/>
          <p:nvPr/>
        </p:nvSpPr>
        <p:spPr>
          <a:xfrm>
            <a:off x="60960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33" name="object 233"/>
          <p:cNvSpPr txBox="1"/>
          <p:nvPr/>
        </p:nvSpPr>
        <p:spPr>
          <a:xfrm>
            <a:off x="64008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34" name="object 234"/>
          <p:cNvSpPr txBox="1"/>
          <p:nvPr/>
        </p:nvSpPr>
        <p:spPr>
          <a:xfrm>
            <a:off x="67056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35" name="object 235"/>
          <p:cNvSpPr txBox="1"/>
          <p:nvPr/>
        </p:nvSpPr>
        <p:spPr>
          <a:xfrm>
            <a:off x="70104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36" name="object 236"/>
          <p:cNvSpPr txBox="1"/>
          <p:nvPr/>
        </p:nvSpPr>
        <p:spPr>
          <a:xfrm>
            <a:off x="73152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37" name="object 237"/>
          <p:cNvSpPr txBox="1"/>
          <p:nvPr/>
        </p:nvSpPr>
        <p:spPr>
          <a:xfrm>
            <a:off x="76200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38" name="object 238"/>
          <p:cNvSpPr txBox="1"/>
          <p:nvPr/>
        </p:nvSpPr>
        <p:spPr>
          <a:xfrm>
            <a:off x="79248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39" name="object 239"/>
          <p:cNvSpPr txBox="1"/>
          <p:nvPr/>
        </p:nvSpPr>
        <p:spPr>
          <a:xfrm>
            <a:off x="82296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40" name="object 240"/>
          <p:cNvSpPr txBox="1"/>
          <p:nvPr/>
        </p:nvSpPr>
        <p:spPr>
          <a:xfrm>
            <a:off x="85344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41" name="object 241"/>
          <p:cNvSpPr txBox="1"/>
          <p:nvPr/>
        </p:nvSpPr>
        <p:spPr>
          <a:xfrm>
            <a:off x="88392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42" name="object 242"/>
          <p:cNvSpPr txBox="1"/>
          <p:nvPr/>
        </p:nvSpPr>
        <p:spPr>
          <a:xfrm>
            <a:off x="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43" name="object 243"/>
          <p:cNvSpPr txBox="1"/>
          <p:nvPr/>
        </p:nvSpPr>
        <p:spPr>
          <a:xfrm>
            <a:off x="3048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44" name="object 244"/>
          <p:cNvSpPr txBox="1"/>
          <p:nvPr/>
        </p:nvSpPr>
        <p:spPr>
          <a:xfrm>
            <a:off x="6096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45" name="object 245"/>
          <p:cNvSpPr txBox="1"/>
          <p:nvPr/>
        </p:nvSpPr>
        <p:spPr>
          <a:xfrm>
            <a:off x="9144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46" name="object 246"/>
          <p:cNvSpPr txBox="1"/>
          <p:nvPr/>
        </p:nvSpPr>
        <p:spPr>
          <a:xfrm>
            <a:off x="12192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47" name="object 247"/>
          <p:cNvSpPr txBox="1"/>
          <p:nvPr/>
        </p:nvSpPr>
        <p:spPr>
          <a:xfrm>
            <a:off x="15240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48" name="object 248"/>
          <p:cNvSpPr txBox="1"/>
          <p:nvPr/>
        </p:nvSpPr>
        <p:spPr>
          <a:xfrm>
            <a:off x="18288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49" name="object 249"/>
          <p:cNvSpPr txBox="1"/>
          <p:nvPr/>
        </p:nvSpPr>
        <p:spPr>
          <a:xfrm>
            <a:off x="21336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50" name="object 250"/>
          <p:cNvSpPr txBox="1"/>
          <p:nvPr/>
        </p:nvSpPr>
        <p:spPr>
          <a:xfrm>
            <a:off x="24384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51" name="object 251"/>
          <p:cNvSpPr txBox="1"/>
          <p:nvPr/>
        </p:nvSpPr>
        <p:spPr>
          <a:xfrm>
            <a:off x="27432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52" name="object 252"/>
          <p:cNvSpPr txBox="1"/>
          <p:nvPr/>
        </p:nvSpPr>
        <p:spPr>
          <a:xfrm>
            <a:off x="30480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53" name="object 253"/>
          <p:cNvSpPr txBox="1"/>
          <p:nvPr/>
        </p:nvSpPr>
        <p:spPr>
          <a:xfrm>
            <a:off x="33528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54" name="object 254"/>
          <p:cNvSpPr txBox="1"/>
          <p:nvPr/>
        </p:nvSpPr>
        <p:spPr>
          <a:xfrm>
            <a:off x="36576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55" name="object 255"/>
          <p:cNvSpPr txBox="1"/>
          <p:nvPr/>
        </p:nvSpPr>
        <p:spPr>
          <a:xfrm>
            <a:off x="39624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56" name="object 256"/>
          <p:cNvSpPr txBox="1"/>
          <p:nvPr/>
        </p:nvSpPr>
        <p:spPr>
          <a:xfrm>
            <a:off x="42672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57" name="object 257"/>
          <p:cNvSpPr txBox="1"/>
          <p:nvPr/>
        </p:nvSpPr>
        <p:spPr>
          <a:xfrm>
            <a:off x="45720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58" name="object 258"/>
          <p:cNvSpPr txBox="1"/>
          <p:nvPr/>
        </p:nvSpPr>
        <p:spPr>
          <a:xfrm>
            <a:off x="48768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59" name="object 259"/>
          <p:cNvSpPr txBox="1"/>
          <p:nvPr/>
        </p:nvSpPr>
        <p:spPr>
          <a:xfrm>
            <a:off x="51816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60" name="object 260"/>
          <p:cNvSpPr txBox="1"/>
          <p:nvPr/>
        </p:nvSpPr>
        <p:spPr>
          <a:xfrm>
            <a:off x="54864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61" name="object 261"/>
          <p:cNvSpPr txBox="1"/>
          <p:nvPr/>
        </p:nvSpPr>
        <p:spPr>
          <a:xfrm>
            <a:off x="57912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62" name="object 262"/>
          <p:cNvSpPr txBox="1"/>
          <p:nvPr/>
        </p:nvSpPr>
        <p:spPr>
          <a:xfrm>
            <a:off x="60960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63" name="object 263"/>
          <p:cNvSpPr txBox="1"/>
          <p:nvPr/>
        </p:nvSpPr>
        <p:spPr>
          <a:xfrm>
            <a:off x="64008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64" name="object 264"/>
          <p:cNvSpPr txBox="1"/>
          <p:nvPr/>
        </p:nvSpPr>
        <p:spPr>
          <a:xfrm>
            <a:off x="67056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65" name="object 265"/>
          <p:cNvSpPr txBox="1"/>
          <p:nvPr/>
        </p:nvSpPr>
        <p:spPr>
          <a:xfrm>
            <a:off x="70104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66" name="object 266"/>
          <p:cNvSpPr txBox="1"/>
          <p:nvPr/>
        </p:nvSpPr>
        <p:spPr>
          <a:xfrm>
            <a:off x="73152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67" name="object 267"/>
          <p:cNvSpPr txBox="1"/>
          <p:nvPr/>
        </p:nvSpPr>
        <p:spPr>
          <a:xfrm>
            <a:off x="76200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68" name="object 268"/>
          <p:cNvSpPr txBox="1"/>
          <p:nvPr/>
        </p:nvSpPr>
        <p:spPr>
          <a:xfrm>
            <a:off x="79248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69" name="object 269"/>
          <p:cNvSpPr txBox="1"/>
          <p:nvPr/>
        </p:nvSpPr>
        <p:spPr>
          <a:xfrm>
            <a:off x="82296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70" name="object 270"/>
          <p:cNvSpPr txBox="1"/>
          <p:nvPr/>
        </p:nvSpPr>
        <p:spPr>
          <a:xfrm>
            <a:off x="85344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71" name="object 271"/>
          <p:cNvSpPr txBox="1"/>
          <p:nvPr/>
        </p:nvSpPr>
        <p:spPr>
          <a:xfrm>
            <a:off x="88392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72" name="object 272"/>
          <p:cNvSpPr txBox="1"/>
          <p:nvPr/>
        </p:nvSpPr>
        <p:spPr>
          <a:xfrm>
            <a:off x="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73" name="object 273"/>
          <p:cNvSpPr txBox="1"/>
          <p:nvPr/>
        </p:nvSpPr>
        <p:spPr>
          <a:xfrm>
            <a:off x="3048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74" name="object 274"/>
          <p:cNvSpPr txBox="1"/>
          <p:nvPr/>
        </p:nvSpPr>
        <p:spPr>
          <a:xfrm>
            <a:off x="6096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75" name="object 275"/>
          <p:cNvSpPr txBox="1"/>
          <p:nvPr/>
        </p:nvSpPr>
        <p:spPr>
          <a:xfrm>
            <a:off x="9144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76" name="object 276"/>
          <p:cNvSpPr txBox="1"/>
          <p:nvPr/>
        </p:nvSpPr>
        <p:spPr>
          <a:xfrm>
            <a:off x="12192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77" name="object 277"/>
          <p:cNvSpPr txBox="1"/>
          <p:nvPr/>
        </p:nvSpPr>
        <p:spPr>
          <a:xfrm>
            <a:off x="15240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78" name="object 278"/>
          <p:cNvSpPr txBox="1"/>
          <p:nvPr/>
        </p:nvSpPr>
        <p:spPr>
          <a:xfrm>
            <a:off x="18288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79" name="object 279"/>
          <p:cNvSpPr txBox="1"/>
          <p:nvPr/>
        </p:nvSpPr>
        <p:spPr>
          <a:xfrm>
            <a:off x="21336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80" name="object 280"/>
          <p:cNvSpPr txBox="1"/>
          <p:nvPr/>
        </p:nvSpPr>
        <p:spPr>
          <a:xfrm>
            <a:off x="24384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81" name="object 281"/>
          <p:cNvSpPr txBox="1"/>
          <p:nvPr/>
        </p:nvSpPr>
        <p:spPr>
          <a:xfrm>
            <a:off x="27432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82" name="object 282"/>
          <p:cNvSpPr txBox="1"/>
          <p:nvPr/>
        </p:nvSpPr>
        <p:spPr>
          <a:xfrm>
            <a:off x="30480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83" name="object 283"/>
          <p:cNvSpPr txBox="1"/>
          <p:nvPr/>
        </p:nvSpPr>
        <p:spPr>
          <a:xfrm>
            <a:off x="33528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84" name="object 284"/>
          <p:cNvSpPr txBox="1"/>
          <p:nvPr/>
        </p:nvSpPr>
        <p:spPr>
          <a:xfrm>
            <a:off x="36576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85" name="object 285"/>
          <p:cNvSpPr txBox="1"/>
          <p:nvPr/>
        </p:nvSpPr>
        <p:spPr>
          <a:xfrm>
            <a:off x="39624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86" name="object 286"/>
          <p:cNvSpPr txBox="1"/>
          <p:nvPr/>
        </p:nvSpPr>
        <p:spPr>
          <a:xfrm>
            <a:off x="42672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87" name="object 287"/>
          <p:cNvSpPr txBox="1"/>
          <p:nvPr/>
        </p:nvSpPr>
        <p:spPr>
          <a:xfrm>
            <a:off x="45720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88" name="object 288"/>
          <p:cNvSpPr txBox="1"/>
          <p:nvPr/>
        </p:nvSpPr>
        <p:spPr>
          <a:xfrm>
            <a:off x="48768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89" name="object 289"/>
          <p:cNvSpPr txBox="1"/>
          <p:nvPr/>
        </p:nvSpPr>
        <p:spPr>
          <a:xfrm>
            <a:off x="5181600" y="1828800"/>
            <a:ext cx="397506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2400"/>
              </a:lnSpc>
              <a:spcBef>
                <a:spcPts val="120"/>
              </a:spcBef>
            </a:pPr>
            <a:r>
              <a:rPr sz="5400" b="1" spc="0" baseline="-13132" dirty="0" smtClean="0">
                <a:latin typeface="Arial Black"/>
                <a:cs typeface="Arial Black"/>
              </a:rPr>
              <a:t>h</a:t>
            </a:r>
            <a:endParaRPr sz="3600">
              <a:latin typeface="Arial Black"/>
              <a:cs typeface="Arial Black"/>
            </a:endParaRPr>
          </a:p>
        </p:txBody>
      </p:sp>
      <p:sp>
        <p:nvSpPr>
          <p:cNvPr id="290" name="object 290"/>
          <p:cNvSpPr txBox="1"/>
          <p:nvPr/>
        </p:nvSpPr>
        <p:spPr>
          <a:xfrm>
            <a:off x="5486400" y="1828800"/>
            <a:ext cx="397659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2400"/>
              </a:lnSpc>
              <a:spcBef>
                <a:spcPts val="120"/>
              </a:spcBef>
            </a:pPr>
            <a:r>
              <a:rPr sz="5400" b="1" spc="0" baseline="-13132" dirty="0" smtClean="0">
                <a:latin typeface="Arial Black"/>
                <a:cs typeface="Arial Black"/>
              </a:rPr>
              <a:t>a</a:t>
            </a:r>
            <a:endParaRPr sz="3600">
              <a:latin typeface="Arial Black"/>
              <a:cs typeface="Arial Black"/>
            </a:endParaRPr>
          </a:p>
        </p:txBody>
      </p:sp>
      <p:sp>
        <p:nvSpPr>
          <p:cNvPr id="291" name="object 291"/>
          <p:cNvSpPr txBox="1"/>
          <p:nvPr/>
        </p:nvSpPr>
        <p:spPr>
          <a:xfrm>
            <a:off x="5791200" y="1828800"/>
            <a:ext cx="372138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2400"/>
              </a:lnSpc>
              <a:spcBef>
                <a:spcPts val="120"/>
              </a:spcBef>
            </a:pPr>
            <a:r>
              <a:rPr sz="5400" b="1" spc="0" baseline="-13132" dirty="0" smtClean="0">
                <a:latin typeface="Arial Black"/>
                <a:cs typeface="Arial Black"/>
              </a:rPr>
              <a:t>v</a:t>
            </a:r>
            <a:endParaRPr sz="3600">
              <a:latin typeface="Arial Black"/>
              <a:cs typeface="Arial Black"/>
            </a:endParaRPr>
          </a:p>
        </p:txBody>
      </p:sp>
      <p:sp>
        <p:nvSpPr>
          <p:cNvPr id="292" name="object 292"/>
          <p:cNvSpPr txBox="1"/>
          <p:nvPr/>
        </p:nvSpPr>
        <p:spPr>
          <a:xfrm>
            <a:off x="60960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93" name="object 293"/>
          <p:cNvSpPr txBox="1"/>
          <p:nvPr/>
        </p:nvSpPr>
        <p:spPr>
          <a:xfrm>
            <a:off x="64008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94" name="object 294"/>
          <p:cNvSpPr txBox="1"/>
          <p:nvPr/>
        </p:nvSpPr>
        <p:spPr>
          <a:xfrm>
            <a:off x="67056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95" name="object 295"/>
          <p:cNvSpPr txBox="1"/>
          <p:nvPr/>
        </p:nvSpPr>
        <p:spPr>
          <a:xfrm>
            <a:off x="70104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96" name="object 296"/>
          <p:cNvSpPr txBox="1"/>
          <p:nvPr/>
        </p:nvSpPr>
        <p:spPr>
          <a:xfrm>
            <a:off x="73152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97" name="object 297"/>
          <p:cNvSpPr txBox="1"/>
          <p:nvPr/>
        </p:nvSpPr>
        <p:spPr>
          <a:xfrm>
            <a:off x="76200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98" name="object 298"/>
          <p:cNvSpPr txBox="1"/>
          <p:nvPr/>
        </p:nvSpPr>
        <p:spPr>
          <a:xfrm>
            <a:off x="79248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99" name="object 299"/>
          <p:cNvSpPr txBox="1"/>
          <p:nvPr/>
        </p:nvSpPr>
        <p:spPr>
          <a:xfrm>
            <a:off x="82296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00" name="object 300"/>
          <p:cNvSpPr txBox="1"/>
          <p:nvPr/>
        </p:nvSpPr>
        <p:spPr>
          <a:xfrm>
            <a:off x="85344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01" name="object 301"/>
          <p:cNvSpPr txBox="1"/>
          <p:nvPr/>
        </p:nvSpPr>
        <p:spPr>
          <a:xfrm>
            <a:off x="88392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02" name="object 302"/>
          <p:cNvSpPr txBox="1"/>
          <p:nvPr/>
        </p:nvSpPr>
        <p:spPr>
          <a:xfrm>
            <a:off x="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03" name="object 303"/>
          <p:cNvSpPr txBox="1"/>
          <p:nvPr/>
        </p:nvSpPr>
        <p:spPr>
          <a:xfrm>
            <a:off x="3048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04" name="object 304"/>
          <p:cNvSpPr txBox="1"/>
          <p:nvPr/>
        </p:nvSpPr>
        <p:spPr>
          <a:xfrm>
            <a:off x="6096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05" name="object 305"/>
          <p:cNvSpPr txBox="1"/>
          <p:nvPr/>
        </p:nvSpPr>
        <p:spPr>
          <a:xfrm>
            <a:off x="9144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06" name="object 306"/>
          <p:cNvSpPr txBox="1"/>
          <p:nvPr/>
        </p:nvSpPr>
        <p:spPr>
          <a:xfrm>
            <a:off x="12192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07" name="object 307"/>
          <p:cNvSpPr txBox="1"/>
          <p:nvPr/>
        </p:nvSpPr>
        <p:spPr>
          <a:xfrm>
            <a:off x="15240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08" name="object 308"/>
          <p:cNvSpPr txBox="1"/>
          <p:nvPr/>
        </p:nvSpPr>
        <p:spPr>
          <a:xfrm>
            <a:off x="18288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09" name="object 309"/>
          <p:cNvSpPr txBox="1"/>
          <p:nvPr/>
        </p:nvSpPr>
        <p:spPr>
          <a:xfrm>
            <a:off x="21336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10" name="object 310"/>
          <p:cNvSpPr txBox="1"/>
          <p:nvPr/>
        </p:nvSpPr>
        <p:spPr>
          <a:xfrm>
            <a:off x="24384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11" name="object 311"/>
          <p:cNvSpPr txBox="1"/>
          <p:nvPr/>
        </p:nvSpPr>
        <p:spPr>
          <a:xfrm>
            <a:off x="27432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12" name="object 312"/>
          <p:cNvSpPr txBox="1"/>
          <p:nvPr/>
        </p:nvSpPr>
        <p:spPr>
          <a:xfrm>
            <a:off x="30480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13" name="object 313"/>
          <p:cNvSpPr txBox="1"/>
          <p:nvPr/>
        </p:nvSpPr>
        <p:spPr>
          <a:xfrm>
            <a:off x="33528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14" name="object 314"/>
          <p:cNvSpPr txBox="1"/>
          <p:nvPr/>
        </p:nvSpPr>
        <p:spPr>
          <a:xfrm>
            <a:off x="36576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15" name="object 315"/>
          <p:cNvSpPr txBox="1"/>
          <p:nvPr/>
        </p:nvSpPr>
        <p:spPr>
          <a:xfrm>
            <a:off x="39624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16" name="object 316"/>
          <p:cNvSpPr txBox="1"/>
          <p:nvPr/>
        </p:nvSpPr>
        <p:spPr>
          <a:xfrm>
            <a:off x="42672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17" name="object 317"/>
          <p:cNvSpPr txBox="1"/>
          <p:nvPr/>
        </p:nvSpPr>
        <p:spPr>
          <a:xfrm>
            <a:off x="45720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18" name="object 318"/>
          <p:cNvSpPr txBox="1"/>
          <p:nvPr/>
        </p:nvSpPr>
        <p:spPr>
          <a:xfrm>
            <a:off x="48768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19" name="object 319"/>
          <p:cNvSpPr txBox="1"/>
          <p:nvPr/>
        </p:nvSpPr>
        <p:spPr>
          <a:xfrm>
            <a:off x="51816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20" name="object 320"/>
          <p:cNvSpPr txBox="1"/>
          <p:nvPr/>
        </p:nvSpPr>
        <p:spPr>
          <a:xfrm>
            <a:off x="54864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21" name="object 321"/>
          <p:cNvSpPr txBox="1"/>
          <p:nvPr/>
        </p:nvSpPr>
        <p:spPr>
          <a:xfrm>
            <a:off x="57912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22" name="object 322"/>
          <p:cNvSpPr txBox="1"/>
          <p:nvPr/>
        </p:nvSpPr>
        <p:spPr>
          <a:xfrm>
            <a:off x="60960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23" name="object 323"/>
          <p:cNvSpPr txBox="1"/>
          <p:nvPr/>
        </p:nvSpPr>
        <p:spPr>
          <a:xfrm>
            <a:off x="64008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24" name="object 324"/>
          <p:cNvSpPr txBox="1"/>
          <p:nvPr/>
        </p:nvSpPr>
        <p:spPr>
          <a:xfrm>
            <a:off x="67056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25" name="object 325"/>
          <p:cNvSpPr txBox="1"/>
          <p:nvPr/>
        </p:nvSpPr>
        <p:spPr>
          <a:xfrm>
            <a:off x="70104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26" name="object 326"/>
          <p:cNvSpPr txBox="1"/>
          <p:nvPr/>
        </p:nvSpPr>
        <p:spPr>
          <a:xfrm>
            <a:off x="73152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27" name="object 327"/>
          <p:cNvSpPr txBox="1"/>
          <p:nvPr/>
        </p:nvSpPr>
        <p:spPr>
          <a:xfrm>
            <a:off x="76200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28" name="object 328"/>
          <p:cNvSpPr txBox="1"/>
          <p:nvPr/>
        </p:nvSpPr>
        <p:spPr>
          <a:xfrm>
            <a:off x="79248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29" name="object 329"/>
          <p:cNvSpPr txBox="1"/>
          <p:nvPr/>
        </p:nvSpPr>
        <p:spPr>
          <a:xfrm>
            <a:off x="82296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30" name="object 330"/>
          <p:cNvSpPr txBox="1"/>
          <p:nvPr/>
        </p:nvSpPr>
        <p:spPr>
          <a:xfrm>
            <a:off x="85344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31" name="object 331"/>
          <p:cNvSpPr txBox="1"/>
          <p:nvPr/>
        </p:nvSpPr>
        <p:spPr>
          <a:xfrm>
            <a:off x="88392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32" name="object 332"/>
          <p:cNvSpPr txBox="1"/>
          <p:nvPr/>
        </p:nvSpPr>
        <p:spPr>
          <a:xfrm>
            <a:off x="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33" name="object 333"/>
          <p:cNvSpPr txBox="1"/>
          <p:nvPr/>
        </p:nvSpPr>
        <p:spPr>
          <a:xfrm>
            <a:off x="3048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34" name="object 334"/>
          <p:cNvSpPr txBox="1"/>
          <p:nvPr/>
        </p:nvSpPr>
        <p:spPr>
          <a:xfrm>
            <a:off x="6096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35" name="object 335"/>
          <p:cNvSpPr txBox="1"/>
          <p:nvPr/>
        </p:nvSpPr>
        <p:spPr>
          <a:xfrm>
            <a:off x="9144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36" name="object 336"/>
          <p:cNvSpPr txBox="1"/>
          <p:nvPr/>
        </p:nvSpPr>
        <p:spPr>
          <a:xfrm>
            <a:off x="12192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37" name="object 337"/>
          <p:cNvSpPr txBox="1"/>
          <p:nvPr/>
        </p:nvSpPr>
        <p:spPr>
          <a:xfrm>
            <a:off x="15240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38" name="object 338"/>
          <p:cNvSpPr txBox="1"/>
          <p:nvPr/>
        </p:nvSpPr>
        <p:spPr>
          <a:xfrm>
            <a:off x="18288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39" name="object 339"/>
          <p:cNvSpPr txBox="1"/>
          <p:nvPr/>
        </p:nvSpPr>
        <p:spPr>
          <a:xfrm>
            <a:off x="21336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40" name="object 340"/>
          <p:cNvSpPr txBox="1"/>
          <p:nvPr/>
        </p:nvSpPr>
        <p:spPr>
          <a:xfrm>
            <a:off x="24384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41" name="object 341"/>
          <p:cNvSpPr txBox="1"/>
          <p:nvPr/>
        </p:nvSpPr>
        <p:spPr>
          <a:xfrm>
            <a:off x="27432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42" name="object 342"/>
          <p:cNvSpPr txBox="1"/>
          <p:nvPr/>
        </p:nvSpPr>
        <p:spPr>
          <a:xfrm>
            <a:off x="30480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43" name="object 343"/>
          <p:cNvSpPr txBox="1"/>
          <p:nvPr/>
        </p:nvSpPr>
        <p:spPr>
          <a:xfrm>
            <a:off x="33528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44" name="object 344"/>
          <p:cNvSpPr txBox="1"/>
          <p:nvPr/>
        </p:nvSpPr>
        <p:spPr>
          <a:xfrm>
            <a:off x="36576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45" name="object 345"/>
          <p:cNvSpPr txBox="1"/>
          <p:nvPr/>
        </p:nvSpPr>
        <p:spPr>
          <a:xfrm>
            <a:off x="39624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46" name="object 346"/>
          <p:cNvSpPr txBox="1"/>
          <p:nvPr/>
        </p:nvSpPr>
        <p:spPr>
          <a:xfrm>
            <a:off x="42672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47" name="object 347"/>
          <p:cNvSpPr txBox="1"/>
          <p:nvPr/>
        </p:nvSpPr>
        <p:spPr>
          <a:xfrm>
            <a:off x="45720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48" name="object 348"/>
          <p:cNvSpPr txBox="1"/>
          <p:nvPr/>
        </p:nvSpPr>
        <p:spPr>
          <a:xfrm>
            <a:off x="4876800" y="2438400"/>
            <a:ext cx="397284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4028">
              <a:lnSpc>
                <a:spcPts val="2400"/>
              </a:lnSpc>
              <a:spcBef>
                <a:spcPts val="120"/>
              </a:spcBef>
            </a:pPr>
            <a:r>
              <a:rPr sz="5400" b="1" i="1" spc="180" baseline="-12078" dirty="0" smtClean="0">
                <a:solidFill>
                  <a:srgbClr val="CC0000"/>
                </a:solidFill>
                <a:latin typeface="Arial"/>
                <a:cs typeface="Arial"/>
              </a:rPr>
              <a:t>s</a:t>
            </a:r>
            <a:endParaRPr sz="3600">
              <a:latin typeface="Arial"/>
              <a:cs typeface="Arial"/>
            </a:endParaRPr>
          </a:p>
        </p:txBody>
      </p:sp>
      <p:sp>
        <p:nvSpPr>
          <p:cNvPr id="349" name="object 349"/>
          <p:cNvSpPr txBox="1"/>
          <p:nvPr/>
        </p:nvSpPr>
        <p:spPr>
          <a:xfrm>
            <a:off x="5181600" y="2438400"/>
            <a:ext cx="397506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2400"/>
              </a:lnSpc>
              <a:spcBef>
                <a:spcPts val="120"/>
              </a:spcBef>
            </a:pPr>
            <a:r>
              <a:rPr sz="5400" b="1" i="1" spc="197" baseline="-12078" dirty="0" smtClean="0">
                <a:solidFill>
                  <a:srgbClr val="CC0000"/>
                </a:solidFill>
                <a:latin typeface="Arial"/>
                <a:cs typeface="Arial"/>
              </a:rPr>
              <a:t>u</a:t>
            </a:r>
            <a:endParaRPr sz="3600">
              <a:latin typeface="Arial"/>
              <a:cs typeface="Arial"/>
            </a:endParaRPr>
          </a:p>
        </p:txBody>
      </p:sp>
      <p:sp>
        <p:nvSpPr>
          <p:cNvPr id="350" name="object 350"/>
          <p:cNvSpPr txBox="1"/>
          <p:nvPr/>
        </p:nvSpPr>
        <p:spPr>
          <a:xfrm>
            <a:off x="5486400" y="2438400"/>
            <a:ext cx="397659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2400"/>
              </a:lnSpc>
              <a:spcBef>
                <a:spcPts val="120"/>
              </a:spcBef>
            </a:pPr>
            <a:r>
              <a:rPr sz="5400" b="1" i="1" spc="197" baseline="-12078" dirty="0" smtClean="0">
                <a:solidFill>
                  <a:srgbClr val="CC0000"/>
                </a:solidFill>
                <a:latin typeface="Arial"/>
                <a:cs typeface="Arial"/>
              </a:rPr>
              <a:t>b</a:t>
            </a:r>
            <a:endParaRPr sz="3600">
              <a:latin typeface="Arial"/>
              <a:cs typeface="Arial"/>
            </a:endParaRPr>
          </a:p>
        </p:txBody>
      </p:sp>
      <p:sp>
        <p:nvSpPr>
          <p:cNvPr id="351" name="object 351"/>
          <p:cNvSpPr txBox="1"/>
          <p:nvPr/>
        </p:nvSpPr>
        <p:spPr>
          <a:xfrm>
            <a:off x="57912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52" name="object 352"/>
          <p:cNvSpPr txBox="1"/>
          <p:nvPr/>
        </p:nvSpPr>
        <p:spPr>
          <a:xfrm>
            <a:off x="60960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53" name="object 353"/>
          <p:cNvSpPr txBox="1"/>
          <p:nvPr/>
        </p:nvSpPr>
        <p:spPr>
          <a:xfrm>
            <a:off x="64008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54" name="object 354"/>
          <p:cNvSpPr txBox="1"/>
          <p:nvPr/>
        </p:nvSpPr>
        <p:spPr>
          <a:xfrm>
            <a:off x="67056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55" name="object 355"/>
          <p:cNvSpPr txBox="1"/>
          <p:nvPr/>
        </p:nvSpPr>
        <p:spPr>
          <a:xfrm>
            <a:off x="70104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56" name="object 356"/>
          <p:cNvSpPr txBox="1"/>
          <p:nvPr/>
        </p:nvSpPr>
        <p:spPr>
          <a:xfrm>
            <a:off x="73152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57" name="object 357"/>
          <p:cNvSpPr txBox="1"/>
          <p:nvPr/>
        </p:nvSpPr>
        <p:spPr>
          <a:xfrm>
            <a:off x="76200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58" name="object 358"/>
          <p:cNvSpPr txBox="1"/>
          <p:nvPr/>
        </p:nvSpPr>
        <p:spPr>
          <a:xfrm>
            <a:off x="79248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59" name="object 359"/>
          <p:cNvSpPr txBox="1"/>
          <p:nvPr/>
        </p:nvSpPr>
        <p:spPr>
          <a:xfrm>
            <a:off x="82296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60" name="object 360"/>
          <p:cNvSpPr txBox="1"/>
          <p:nvPr/>
        </p:nvSpPr>
        <p:spPr>
          <a:xfrm>
            <a:off x="85344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61" name="object 361"/>
          <p:cNvSpPr txBox="1"/>
          <p:nvPr/>
        </p:nvSpPr>
        <p:spPr>
          <a:xfrm>
            <a:off x="88392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62" name="object 362"/>
          <p:cNvSpPr txBox="1"/>
          <p:nvPr/>
        </p:nvSpPr>
        <p:spPr>
          <a:xfrm>
            <a:off x="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63" name="object 363"/>
          <p:cNvSpPr txBox="1"/>
          <p:nvPr/>
        </p:nvSpPr>
        <p:spPr>
          <a:xfrm>
            <a:off x="3048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64" name="object 364"/>
          <p:cNvSpPr txBox="1"/>
          <p:nvPr/>
        </p:nvSpPr>
        <p:spPr>
          <a:xfrm>
            <a:off x="6096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65" name="object 365"/>
          <p:cNvSpPr txBox="1"/>
          <p:nvPr/>
        </p:nvSpPr>
        <p:spPr>
          <a:xfrm>
            <a:off x="9144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66" name="object 366"/>
          <p:cNvSpPr txBox="1"/>
          <p:nvPr/>
        </p:nvSpPr>
        <p:spPr>
          <a:xfrm>
            <a:off x="12192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67" name="object 367"/>
          <p:cNvSpPr txBox="1"/>
          <p:nvPr/>
        </p:nvSpPr>
        <p:spPr>
          <a:xfrm>
            <a:off x="15240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68" name="object 368"/>
          <p:cNvSpPr txBox="1"/>
          <p:nvPr/>
        </p:nvSpPr>
        <p:spPr>
          <a:xfrm>
            <a:off x="18288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69" name="object 369"/>
          <p:cNvSpPr txBox="1"/>
          <p:nvPr/>
        </p:nvSpPr>
        <p:spPr>
          <a:xfrm>
            <a:off x="21336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70" name="object 370"/>
          <p:cNvSpPr txBox="1"/>
          <p:nvPr/>
        </p:nvSpPr>
        <p:spPr>
          <a:xfrm>
            <a:off x="24384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71" name="object 371"/>
          <p:cNvSpPr txBox="1"/>
          <p:nvPr/>
        </p:nvSpPr>
        <p:spPr>
          <a:xfrm>
            <a:off x="27432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72" name="object 372"/>
          <p:cNvSpPr txBox="1"/>
          <p:nvPr/>
        </p:nvSpPr>
        <p:spPr>
          <a:xfrm>
            <a:off x="30480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73" name="object 373"/>
          <p:cNvSpPr txBox="1"/>
          <p:nvPr/>
        </p:nvSpPr>
        <p:spPr>
          <a:xfrm>
            <a:off x="33528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74" name="object 374"/>
          <p:cNvSpPr txBox="1"/>
          <p:nvPr/>
        </p:nvSpPr>
        <p:spPr>
          <a:xfrm>
            <a:off x="36576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75" name="object 375"/>
          <p:cNvSpPr txBox="1"/>
          <p:nvPr/>
        </p:nvSpPr>
        <p:spPr>
          <a:xfrm>
            <a:off x="39624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76" name="object 376"/>
          <p:cNvSpPr txBox="1"/>
          <p:nvPr/>
        </p:nvSpPr>
        <p:spPr>
          <a:xfrm>
            <a:off x="42672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77" name="object 377"/>
          <p:cNvSpPr txBox="1"/>
          <p:nvPr/>
        </p:nvSpPr>
        <p:spPr>
          <a:xfrm>
            <a:off x="45720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78" name="object 378"/>
          <p:cNvSpPr txBox="1"/>
          <p:nvPr/>
        </p:nvSpPr>
        <p:spPr>
          <a:xfrm>
            <a:off x="48768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79" name="object 379"/>
          <p:cNvSpPr txBox="1"/>
          <p:nvPr/>
        </p:nvSpPr>
        <p:spPr>
          <a:xfrm>
            <a:off x="51816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80" name="object 380"/>
          <p:cNvSpPr txBox="1"/>
          <p:nvPr/>
        </p:nvSpPr>
        <p:spPr>
          <a:xfrm>
            <a:off x="54864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81" name="object 381"/>
          <p:cNvSpPr txBox="1"/>
          <p:nvPr/>
        </p:nvSpPr>
        <p:spPr>
          <a:xfrm>
            <a:off x="57912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82" name="object 382"/>
          <p:cNvSpPr txBox="1"/>
          <p:nvPr/>
        </p:nvSpPr>
        <p:spPr>
          <a:xfrm>
            <a:off x="60960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83" name="object 383"/>
          <p:cNvSpPr txBox="1"/>
          <p:nvPr/>
        </p:nvSpPr>
        <p:spPr>
          <a:xfrm>
            <a:off x="64008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84" name="object 384"/>
          <p:cNvSpPr txBox="1"/>
          <p:nvPr/>
        </p:nvSpPr>
        <p:spPr>
          <a:xfrm>
            <a:off x="67056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85" name="object 385"/>
          <p:cNvSpPr txBox="1"/>
          <p:nvPr/>
        </p:nvSpPr>
        <p:spPr>
          <a:xfrm>
            <a:off x="70104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86" name="object 386"/>
          <p:cNvSpPr txBox="1"/>
          <p:nvPr/>
        </p:nvSpPr>
        <p:spPr>
          <a:xfrm>
            <a:off x="73152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87" name="object 387"/>
          <p:cNvSpPr txBox="1"/>
          <p:nvPr/>
        </p:nvSpPr>
        <p:spPr>
          <a:xfrm>
            <a:off x="76200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88" name="object 388"/>
          <p:cNvSpPr txBox="1"/>
          <p:nvPr/>
        </p:nvSpPr>
        <p:spPr>
          <a:xfrm>
            <a:off x="79248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89" name="object 389"/>
          <p:cNvSpPr txBox="1"/>
          <p:nvPr/>
        </p:nvSpPr>
        <p:spPr>
          <a:xfrm>
            <a:off x="82296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90" name="object 390"/>
          <p:cNvSpPr txBox="1"/>
          <p:nvPr/>
        </p:nvSpPr>
        <p:spPr>
          <a:xfrm>
            <a:off x="85344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91" name="object 391"/>
          <p:cNvSpPr txBox="1"/>
          <p:nvPr/>
        </p:nvSpPr>
        <p:spPr>
          <a:xfrm>
            <a:off x="88392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92" name="object 392"/>
          <p:cNvSpPr txBox="1"/>
          <p:nvPr/>
        </p:nvSpPr>
        <p:spPr>
          <a:xfrm>
            <a:off x="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93" name="object 393"/>
          <p:cNvSpPr txBox="1"/>
          <p:nvPr/>
        </p:nvSpPr>
        <p:spPr>
          <a:xfrm>
            <a:off x="3048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94" name="object 394"/>
          <p:cNvSpPr txBox="1"/>
          <p:nvPr/>
        </p:nvSpPr>
        <p:spPr>
          <a:xfrm>
            <a:off x="6096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95" name="object 395"/>
          <p:cNvSpPr txBox="1"/>
          <p:nvPr/>
        </p:nvSpPr>
        <p:spPr>
          <a:xfrm>
            <a:off x="9144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96" name="object 396"/>
          <p:cNvSpPr txBox="1"/>
          <p:nvPr/>
        </p:nvSpPr>
        <p:spPr>
          <a:xfrm>
            <a:off x="12192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97" name="object 397"/>
          <p:cNvSpPr txBox="1"/>
          <p:nvPr/>
        </p:nvSpPr>
        <p:spPr>
          <a:xfrm>
            <a:off x="15240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98" name="object 398"/>
          <p:cNvSpPr txBox="1"/>
          <p:nvPr/>
        </p:nvSpPr>
        <p:spPr>
          <a:xfrm>
            <a:off x="18288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99" name="object 399"/>
          <p:cNvSpPr txBox="1"/>
          <p:nvPr/>
        </p:nvSpPr>
        <p:spPr>
          <a:xfrm>
            <a:off x="21336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00" name="object 400"/>
          <p:cNvSpPr txBox="1"/>
          <p:nvPr/>
        </p:nvSpPr>
        <p:spPr>
          <a:xfrm>
            <a:off x="24384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01" name="object 401"/>
          <p:cNvSpPr txBox="1"/>
          <p:nvPr/>
        </p:nvSpPr>
        <p:spPr>
          <a:xfrm>
            <a:off x="27432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02" name="object 402"/>
          <p:cNvSpPr txBox="1"/>
          <p:nvPr/>
        </p:nvSpPr>
        <p:spPr>
          <a:xfrm>
            <a:off x="30480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03" name="object 403"/>
          <p:cNvSpPr txBox="1"/>
          <p:nvPr/>
        </p:nvSpPr>
        <p:spPr>
          <a:xfrm>
            <a:off x="33528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04" name="object 404"/>
          <p:cNvSpPr txBox="1"/>
          <p:nvPr/>
        </p:nvSpPr>
        <p:spPr>
          <a:xfrm>
            <a:off x="36576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05" name="object 405"/>
          <p:cNvSpPr txBox="1"/>
          <p:nvPr/>
        </p:nvSpPr>
        <p:spPr>
          <a:xfrm>
            <a:off x="39624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06" name="object 406"/>
          <p:cNvSpPr txBox="1"/>
          <p:nvPr/>
        </p:nvSpPr>
        <p:spPr>
          <a:xfrm>
            <a:off x="42672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07" name="object 407"/>
          <p:cNvSpPr txBox="1"/>
          <p:nvPr/>
        </p:nvSpPr>
        <p:spPr>
          <a:xfrm>
            <a:off x="45720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08" name="object 408"/>
          <p:cNvSpPr txBox="1"/>
          <p:nvPr/>
        </p:nvSpPr>
        <p:spPr>
          <a:xfrm>
            <a:off x="48768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09" name="object 409"/>
          <p:cNvSpPr txBox="1"/>
          <p:nvPr/>
        </p:nvSpPr>
        <p:spPr>
          <a:xfrm>
            <a:off x="51816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10" name="object 410"/>
          <p:cNvSpPr txBox="1"/>
          <p:nvPr/>
        </p:nvSpPr>
        <p:spPr>
          <a:xfrm>
            <a:off x="54864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11" name="object 411"/>
          <p:cNvSpPr txBox="1"/>
          <p:nvPr/>
        </p:nvSpPr>
        <p:spPr>
          <a:xfrm>
            <a:off x="57912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12" name="object 412"/>
          <p:cNvSpPr txBox="1"/>
          <p:nvPr/>
        </p:nvSpPr>
        <p:spPr>
          <a:xfrm>
            <a:off x="60960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13" name="object 413"/>
          <p:cNvSpPr txBox="1"/>
          <p:nvPr/>
        </p:nvSpPr>
        <p:spPr>
          <a:xfrm>
            <a:off x="64008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14" name="object 414"/>
          <p:cNvSpPr txBox="1"/>
          <p:nvPr/>
        </p:nvSpPr>
        <p:spPr>
          <a:xfrm>
            <a:off x="67056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15" name="object 415"/>
          <p:cNvSpPr txBox="1"/>
          <p:nvPr/>
        </p:nvSpPr>
        <p:spPr>
          <a:xfrm>
            <a:off x="70104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16" name="object 416"/>
          <p:cNvSpPr txBox="1"/>
          <p:nvPr/>
        </p:nvSpPr>
        <p:spPr>
          <a:xfrm>
            <a:off x="73152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17" name="object 417"/>
          <p:cNvSpPr txBox="1"/>
          <p:nvPr/>
        </p:nvSpPr>
        <p:spPr>
          <a:xfrm>
            <a:off x="76200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18" name="object 418"/>
          <p:cNvSpPr txBox="1"/>
          <p:nvPr/>
        </p:nvSpPr>
        <p:spPr>
          <a:xfrm>
            <a:off x="79248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19" name="object 419"/>
          <p:cNvSpPr txBox="1"/>
          <p:nvPr/>
        </p:nvSpPr>
        <p:spPr>
          <a:xfrm>
            <a:off x="82296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20" name="object 420"/>
          <p:cNvSpPr txBox="1"/>
          <p:nvPr/>
        </p:nvSpPr>
        <p:spPr>
          <a:xfrm>
            <a:off x="85344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21" name="object 421"/>
          <p:cNvSpPr txBox="1"/>
          <p:nvPr/>
        </p:nvSpPr>
        <p:spPr>
          <a:xfrm>
            <a:off x="88392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22" name="object 422"/>
          <p:cNvSpPr txBox="1"/>
          <p:nvPr/>
        </p:nvSpPr>
        <p:spPr>
          <a:xfrm>
            <a:off x="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23" name="object 423"/>
          <p:cNvSpPr txBox="1"/>
          <p:nvPr/>
        </p:nvSpPr>
        <p:spPr>
          <a:xfrm>
            <a:off x="3048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24" name="object 424"/>
          <p:cNvSpPr txBox="1"/>
          <p:nvPr/>
        </p:nvSpPr>
        <p:spPr>
          <a:xfrm>
            <a:off x="6096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25" name="object 425"/>
          <p:cNvSpPr txBox="1"/>
          <p:nvPr/>
        </p:nvSpPr>
        <p:spPr>
          <a:xfrm>
            <a:off x="9144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26" name="object 426"/>
          <p:cNvSpPr txBox="1"/>
          <p:nvPr/>
        </p:nvSpPr>
        <p:spPr>
          <a:xfrm>
            <a:off x="12192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27" name="object 427"/>
          <p:cNvSpPr txBox="1"/>
          <p:nvPr/>
        </p:nvSpPr>
        <p:spPr>
          <a:xfrm>
            <a:off x="15240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28" name="object 428"/>
          <p:cNvSpPr txBox="1"/>
          <p:nvPr/>
        </p:nvSpPr>
        <p:spPr>
          <a:xfrm>
            <a:off x="18288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29" name="object 429"/>
          <p:cNvSpPr txBox="1"/>
          <p:nvPr/>
        </p:nvSpPr>
        <p:spPr>
          <a:xfrm>
            <a:off x="21336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30" name="object 430"/>
          <p:cNvSpPr txBox="1"/>
          <p:nvPr/>
        </p:nvSpPr>
        <p:spPr>
          <a:xfrm>
            <a:off x="24384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31" name="object 431"/>
          <p:cNvSpPr txBox="1"/>
          <p:nvPr/>
        </p:nvSpPr>
        <p:spPr>
          <a:xfrm>
            <a:off x="27432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32" name="object 432"/>
          <p:cNvSpPr txBox="1"/>
          <p:nvPr/>
        </p:nvSpPr>
        <p:spPr>
          <a:xfrm>
            <a:off x="30480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33" name="object 433"/>
          <p:cNvSpPr txBox="1"/>
          <p:nvPr/>
        </p:nvSpPr>
        <p:spPr>
          <a:xfrm>
            <a:off x="33528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34" name="object 434"/>
          <p:cNvSpPr txBox="1"/>
          <p:nvPr/>
        </p:nvSpPr>
        <p:spPr>
          <a:xfrm>
            <a:off x="36576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35" name="object 435"/>
          <p:cNvSpPr txBox="1"/>
          <p:nvPr/>
        </p:nvSpPr>
        <p:spPr>
          <a:xfrm>
            <a:off x="39624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36" name="object 436"/>
          <p:cNvSpPr txBox="1"/>
          <p:nvPr/>
        </p:nvSpPr>
        <p:spPr>
          <a:xfrm>
            <a:off x="42672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37" name="object 437"/>
          <p:cNvSpPr txBox="1"/>
          <p:nvPr/>
        </p:nvSpPr>
        <p:spPr>
          <a:xfrm>
            <a:off x="45720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38" name="object 438"/>
          <p:cNvSpPr txBox="1"/>
          <p:nvPr/>
        </p:nvSpPr>
        <p:spPr>
          <a:xfrm>
            <a:off x="48768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39" name="object 439"/>
          <p:cNvSpPr txBox="1"/>
          <p:nvPr/>
        </p:nvSpPr>
        <p:spPr>
          <a:xfrm>
            <a:off x="51816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40" name="object 440"/>
          <p:cNvSpPr txBox="1"/>
          <p:nvPr/>
        </p:nvSpPr>
        <p:spPr>
          <a:xfrm>
            <a:off x="54864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41" name="object 441"/>
          <p:cNvSpPr txBox="1"/>
          <p:nvPr/>
        </p:nvSpPr>
        <p:spPr>
          <a:xfrm>
            <a:off x="57912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42" name="object 442"/>
          <p:cNvSpPr txBox="1"/>
          <p:nvPr/>
        </p:nvSpPr>
        <p:spPr>
          <a:xfrm>
            <a:off x="60960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43" name="object 443"/>
          <p:cNvSpPr txBox="1"/>
          <p:nvPr/>
        </p:nvSpPr>
        <p:spPr>
          <a:xfrm>
            <a:off x="64008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44" name="object 444"/>
          <p:cNvSpPr txBox="1"/>
          <p:nvPr/>
        </p:nvSpPr>
        <p:spPr>
          <a:xfrm>
            <a:off x="67056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45" name="object 445"/>
          <p:cNvSpPr txBox="1"/>
          <p:nvPr/>
        </p:nvSpPr>
        <p:spPr>
          <a:xfrm>
            <a:off x="70104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46" name="object 446"/>
          <p:cNvSpPr txBox="1"/>
          <p:nvPr/>
        </p:nvSpPr>
        <p:spPr>
          <a:xfrm>
            <a:off x="73152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47" name="object 447"/>
          <p:cNvSpPr txBox="1"/>
          <p:nvPr/>
        </p:nvSpPr>
        <p:spPr>
          <a:xfrm>
            <a:off x="76200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48" name="object 448"/>
          <p:cNvSpPr txBox="1"/>
          <p:nvPr/>
        </p:nvSpPr>
        <p:spPr>
          <a:xfrm>
            <a:off x="79248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49" name="object 449"/>
          <p:cNvSpPr txBox="1"/>
          <p:nvPr/>
        </p:nvSpPr>
        <p:spPr>
          <a:xfrm>
            <a:off x="82296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50" name="object 450"/>
          <p:cNvSpPr txBox="1"/>
          <p:nvPr/>
        </p:nvSpPr>
        <p:spPr>
          <a:xfrm>
            <a:off x="85344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51" name="object 451"/>
          <p:cNvSpPr txBox="1"/>
          <p:nvPr/>
        </p:nvSpPr>
        <p:spPr>
          <a:xfrm>
            <a:off x="88392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52" name="object 452"/>
          <p:cNvSpPr txBox="1"/>
          <p:nvPr/>
        </p:nvSpPr>
        <p:spPr>
          <a:xfrm>
            <a:off x="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53" name="object 453"/>
          <p:cNvSpPr txBox="1"/>
          <p:nvPr/>
        </p:nvSpPr>
        <p:spPr>
          <a:xfrm>
            <a:off x="3048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54" name="object 454"/>
          <p:cNvSpPr txBox="1"/>
          <p:nvPr/>
        </p:nvSpPr>
        <p:spPr>
          <a:xfrm>
            <a:off x="6096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55" name="object 455"/>
          <p:cNvSpPr txBox="1"/>
          <p:nvPr/>
        </p:nvSpPr>
        <p:spPr>
          <a:xfrm>
            <a:off x="9144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56" name="object 456"/>
          <p:cNvSpPr txBox="1"/>
          <p:nvPr/>
        </p:nvSpPr>
        <p:spPr>
          <a:xfrm>
            <a:off x="12192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57" name="object 457"/>
          <p:cNvSpPr txBox="1"/>
          <p:nvPr/>
        </p:nvSpPr>
        <p:spPr>
          <a:xfrm>
            <a:off x="15240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58" name="object 458"/>
          <p:cNvSpPr txBox="1"/>
          <p:nvPr/>
        </p:nvSpPr>
        <p:spPr>
          <a:xfrm>
            <a:off x="18288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59" name="object 459"/>
          <p:cNvSpPr txBox="1"/>
          <p:nvPr/>
        </p:nvSpPr>
        <p:spPr>
          <a:xfrm>
            <a:off x="21336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60" name="object 460"/>
          <p:cNvSpPr txBox="1"/>
          <p:nvPr/>
        </p:nvSpPr>
        <p:spPr>
          <a:xfrm>
            <a:off x="24384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61" name="object 461"/>
          <p:cNvSpPr txBox="1"/>
          <p:nvPr/>
        </p:nvSpPr>
        <p:spPr>
          <a:xfrm>
            <a:off x="2743200" y="36576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247">
              <a:lnSpc>
                <a:spcPts val="2400"/>
              </a:lnSpc>
              <a:spcBef>
                <a:spcPts val="120"/>
              </a:spcBef>
            </a:pPr>
            <a:r>
              <a:rPr sz="5400" b="1" i="1" spc="395" baseline="-4831" dirty="0" smtClean="0">
                <a:solidFill>
                  <a:srgbClr val="CC0000"/>
                </a:solidFill>
                <a:latin typeface="Arial"/>
                <a:cs typeface="Arial"/>
              </a:rPr>
              <a:t>t</a:t>
            </a:r>
            <a:endParaRPr sz="3600">
              <a:latin typeface="Arial"/>
              <a:cs typeface="Arial"/>
            </a:endParaRPr>
          </a:p>
        </p:txBody>
      </p:sp>
      <p:sp>
        <p:nvSpPr>
          <p:cNvPr id="462" name="object 462"/>
          <p:cNvSpPr txBox="1"/>
          <p:nvPr/>
        </p:nvSpPr>
        <p:spPr>
          <a:xfrm>
            <a:off x="30480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63" name="object 463"/>
          <p:cNvSpPr txBox="1"/>
          <p:nvPr/>
        </p:nvSpPr>
        <p:spPr>
          <a:xfrm>
            <a:off x="33528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64" name="object 464"/>
          <p:cNvSpPr txBox="1"/>
          <p:nvPr/>
        </p:nvSpPr>
        <p:spPr>
          <a:xfrm>
            <a:off x="36576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65" name="object 465"/>
          <p:cNvSpPr txBox="1"/>
          <p:nvPr/>
        </p:nvSpPr>
        <p:spPr>
          <a:xfrm>
            <a:off x="39624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66" name="object 466"/>
          <p:cNvSpPr txBox="1"/>
          <p:nvPr/>
        </p:nvSpPr>
        <p:spPr>
          <a:xfrm>
            <a:off x="42672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67" name="object 467"/>
          <p:cNvSpPr txBox="1"/>
          <p:nvPr/>
        </p:nvSpPr>
        <p:spPr>
          <a:xfrm>
            <a:off x="45720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68" name="object 468"/>
          <p:cNvSpPr txBox="1"/>
          <p:nvPr/>
        </p:nvSpPr>
        <p:spPr>
          <a:xfrm>
            <a:off x="48768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69" name="object 469"/>
          <p:cNvSpPr txBox="1"/>
          <p:nvPr/>
        </p:nvSpPr>
        <p:spPr>
          <a:xfrm>
            <a:off x="5181600" y="3657600"/>
            <a:ext cx="397506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2400"/>
              </a:lnSpc>
              <a:spcBef>
                <a:spcPts val="120"/>
              </a:spcBef>
            </a:pPr>
            <a:r>
              <a:rPr sz="5400" b="1" i="1" spc="380" baseline="-4831" dirty="0" smtClean="0">
                <a:solidFill>
                  <a:srgbClr val="CC0000"/>
                </a:solidFill>
                <a:latin typeface="Arial"/>
                <a:cs typeface="Arial"/>
              </a:rPr>
              <a:t>e</a:t>
            </a:r>
            <a:endParaRPr sz="3600">
              <a:latin typeface="Arial"/>
              <a:cs typeface="Arial"/>
            </a:endParaRPr>
          </a:p>
        </p:txBody>
      </p:sp>
      <p:sp>
        <p:nvSpPr>
          <p:cNvPr id="470" name="object 470"/>
          <p:cNvSpPr txBox="1"/>
          <p:nvPr/>
        </p:nvSpPr>
        <p:spPr>
          <a:xfrm>
            <a:off x="5486400" y="3657600"/>
            <a:ext cx="397659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2400"/>
              </a:lnSpc>
              <a:spcBef>
                <a:spcPts val="120"/>
              </a:spcBef>
            </a:pPr>
            <a:r>
              <a:rPr sz="5400" b="1" i="1" spc="197" baseline="-4831" dirty="0" smtClean="0">
                <a:solidFill>
                  <a:srgbClr val="CC0000"/>
                </a:solidFill>
                <a:latin typeface="Arial"/>
                <a:cs typeface="Arial"/>
              </a:rPr>
              <a:t>d</a:t>
            </a:r>
            <a:endParaRPr sz="3600">
              <a:latin typeface="Arial"/>
              <a:cs typeface="Arial"/>
            </a:endParaRPr>
          </a:p>
        </p:txBody>
      </p:sp>
      <p:sp>
        <p:nvSpPr>
          <p:cNvPr id="471" name="object 471"/>
          <p:cNvSpPr txBox="1"/>
          <p:nvPr/>
        </p:nvSpPr>
        <p:spPr>
          <a:xfrm>
            <a:off x="5791200" y="36576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2400"/>
              </a:lnSpc>
              <a:spcBef>
                <a:spcPts val="120"/>
              </a:spcBef>
            </a:pPr>
            <a:r>
              <a:rPr sz="5400" b="1" i="1" spc="190" baseline="-4831" dirty="0" smtClean="0">
                <a:solidFill>
                  <a:srgbClr val="CC0000"/>
                </a:solidFill>
                <a:latin typeface="Arial"/>
                <a:cs typeface="Arial"/>
              </a:rPr>
              <a:t>,</a:t>
            </a:r>
            <a:endParaRPr sz="3600">
              <a:latin typeface="Arial"/>
              <a:cs typeface="Arial"/>
            </a:endParaRPr>
          </a:p>
        </p:txBody>
      </p:sp>
      <p:sp>
        <p:nvSpPr>
          <p:cNvPr id="472" name="object 472"/>
          <p:cNvSpPr txBox="1"/>
          <p:nvPr/>
        </p:nvSpPr>
        <p:spPr>
          <a:xfrm>
            <a:off x="6096000" y="3657600"/>
            <a:ext cx="371833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2400"/>
              </a:lnSpc>
              <a:spcBef>
                <a:spcPts val="120"/>
              </a:spcBef>
            </a:pPr>
            <a:r>
              <a:rPr sz="5400" b="1" i="1" spc="180" baseline="-4831" dirty="0" smtClean="0">
                <a:solidFill>
                  <a:srgbClr val="CC0000"/>
                </a:solidFill>
                <a:latin typeface="Arial"/>
                <a:cs typeface="Arial"/>
              </a:rPr>
              <a:t>s</a:t>
            </a:r>
            <a:endParaRPr sz="3600">
              <a:latin typeface="Arial"/>
              <a:cs typeface="Arial"/>
            </a:endParaRPr>
          </a:p>
        </p:txBody>
      </p:sp>
      <p:sp>
        <p:nvSpPr>
          <p:cNvPr id="473" name="object 473"/>
          <p:cNvSpPr txBox="1"/>
          <p:nvPr/>
        </p:nvSpPr>
        <p:spPr>
          <a:xfrm>
            <a:off x="64008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74" name="object 474"/>
          <p:cNvSpPr txBox="1"/>
          <p:nvPr/>
        </p:nvSpPr>
        <p:spPr>
          <a:xfrm>
            <a:off x="67056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75" name="object 475"/>
          <p:cNvSpPr txBox="1"/>
          <p:nvPr/>
        </p:nvSpPr>
        <p:spPr>
          <a:xfrm>
            <a:off x="70104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76" name="object 476"/>
          <p:cNvSpPr txBox="1"/>
          <p:nvPr/>
        </p:nvSpPr>
        <p:spPr>
          <a:xfrm>
            <a:off x="73152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77" name="object 477"/>
          <p:cNvSpPr txBox="1"/>
          <p:nvPr/>
        </p:nvSpPr>
        <p:spPr>
          <a:xfrm>
            <a:off x="76200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78" name="object 478"/>
          <p:cNvSpPr txBox="1"/>
          <p:nvPr/>
        </p:nvSpPr>
        <p:spPr>
          <a:xfrm>
            <a:off x="79248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79" name="object 479"/>
          <p:cNvSpPr txBox="1"/>
          <p:nvPr/>
        </p:nvSpPr>
        <p:spPr>
          <a:xfrm>
            <a:off x="82296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80" name="object 480"/>
          <p:cNvSpPr txBox="1"/>
          <p:nvPr/>
        </p:nvSpPr>
        <p:spPr>
          <a:xfrm>
            <a:off x="85344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81" name="object 481"/>
          <p:cNvSpPr txBox="1"/>
          <p:nvPr/>
        </p:nvSpPr>
        <p:spPr>
          <a:xfrm>
            <a:off x="88392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82" name="object 482"/>
          <p:cNvSpPr txBox="1"/>
          <p:nvPr/>
        </p:nvSpPr>
        <p:spPr>
          <a:xfrm>
            <a:off x="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83" name="object 483"/>
          <p:cNvSpPr txBox="1"/>
          <p:nvPr/>
        </p:nvSpPr>
        <p:spPr>
          <a:xfrm>
            <a:off x="3048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84" name="object 484"/>
          <p:cNvSpPr txBox="1"/>
          <p:nvPr/>
        </p:nvSpPr>
        <p:spPr>
          <a:xfrm>
            <a:off x="6096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85" name="object 485"/>
          <p:cNvSpPr txBox="1"/>
          <p:nvPr/>
        </p:nvSpPr>
        <p:spPr>
          <a:xfrm>
            <a:off x="9144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86" name="object 486"/>
          <p:cNvSpPr txBox="1"/>
          <p:nvPr/>
        </p:nvSpPr>
        <p:spPr>
          <a:xfrm>
            <a:off x="12192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87" name="object 487"/>
          <p:cNvSpPr txBox="1"/>
          <p:nvPr/>
        </p:nvSpPr>
        <p:spPr>
          <a:xfrm>
            <a:off x="15240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88" name="object 488"/>
          <p:cNvSpPr txBox="1"/>
          <p:nvPr/>
        </p:nvSpPr>
        <p:spPr>
          <a:xfrm>
            <a:off x="18288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89" name="object 489"/>
          <p:cNvSpPr txBox="1"/>
          <p:nvPr/>
        </p:nvSpPr>
        <p:spPr>
          <a:xfrm>
            <a:off x="21336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90" name="object 490"/>
          <p:cNvSpPr txBox="1"/>
          <p:nvPr/>
        </p:nvSpPr>
        <p:spPr>
          <a:xfrm>
            <a:off x="24384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91" name="object 491"/>
          <p:cNvSpPr txBox="1"/>
          <p:nvPr/>
        </p:nvSpPr>
        <p:spPr>
          <a:xfrm>
            <a:off x="27432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92" name="object 492"/>
          <p:cNvSpPr txBox="1"/>
          <p:nvPr/>
        </p:nvSpPr>
        <p:spPr>
          <a:xfrm>
            <a:off x="30480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93" name="object 493"/>
          <p:cNvSpPr txBox="1"/>
          <p:nvPr/>
        </p:nvSpPr>
        <p:spPr>
          <a:xfrm>
            <a:off x="33528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94" name="object 494"/>
          <p:cNvSpPr txBox="1"/>
          <p:nvPr/>
        </p:nvSpPr>
        <p:spPr>
          <a:xfrm>
            <a:off x="36576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95" name="object 495"/>
          <p:cNvSpPr txBox="1"/>
          <p:nvPr/>
        </p:nvSpPr>
        <p:spPr>
          <a:xfrm>
            <a:off x="39624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96" name="object 496"/>
          <p:cNvSpPr txBox="1"/>
          <p:nvPr/>
        </p:nvSpPr>
        <p:spPr>
          <a:xfrm>
            <a:off x="42672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97" name="object 497"/>
          <p:cNvSpPr txBox="1"/>
          <p:nvPr/>
        </p:nvSpPr>
        <p:spPr>
          <a:xfrm>
            <a:off x="45720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98" name="object 498"/>
          <p:cNvSpPr txBox="1"/>
          <p:nvPr/>
        </p:nvSpPr>
        <p:spPr>
          <a:xfrm>
            <a:off x="48768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99" name="object 499"/>
          <p:cNvSpPr txBox="1"/>
          <p:nvPr/>
        </p:nvSpPr>
        <p:spPr>
          <a:xfrm>
            <a:off x="51816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00" name="object 500"/>
          <p:cNvSpPr txBox="1"/>
          <p:nvPr/>
        </p:nvSpPr>
        <p:spPr>
          <a:xfrm>
            <a:off x="54864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01" name="object 501"/>
          <p:cNvSpPr txBox="1"/>
          <p:nvPr/>
        </p:nvSpPr>
        <p:spPr>
          <a:xfrm>
            <a:off x="57912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02" name="object 502"/>
          <p:cNvSpPr txBox="1"/>
          <p:nvPr/>
        </p:nvSpPr>
        <p:spPr>
          <a:xfrm>
            <a:off x="60960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03" name="object 503"/>
          <p:cNvSpPr txBox="1"/>
          <p:nvPr/>
        </p:nvSpPr>
        <p:spPr>
          <a:xfrm>
            <a:off x="64008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04" name="object 504"/>
          <p:cNvSpPr txBox="1"/>
          <p:nvPr/>
        </p:nvSpPr>
        <p:spPr>
          <a:xfrm>
            <a:off x="67056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05" name="object 505"/>
          <p:cNvSpPr txBox="1"/>
          <p:nvPr/>
        </p:nvSpPr>
        <p:spPr>
          <a:xfrm>
            <a:off x="70104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06" name="object 506"/>
          <p:cNvSpPr txBox="1"/>
          <p:nvPr/>
        </p:nvSpPr>
        <p:spPr>
          <a:xfrm>
            <a:off x="73152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07" name="object 507"/>
          <p:cNvSpPr txBox="1"/>
          <p:nvPr/>
        </p:nvSpPr>
        <p:spPr>
          <a:xfrm>
            <a:off x="76200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08" name="object 508"/>
          <p:cNvSpPr txBox="1"/>
          <p:nvPr/>
        </p:nvSpPr>
        <p:spPr>
          <a:xfrm>
            <a:off x="79248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09" name="object 509"/>
          <p:cNvSpPr txBox="1"/>
          <p:nvPr/>
        </p:nvSpPr>
        <p:spPr>
          <a:xfrm>
            <a:off x="82296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10" name="object 510"/>
          <p:cNvSpPr txBox="1"/>
          <p:nvPr/>
        </p:nvSpPr>
        <p:spPr>
          <a:xfrm>
            <a:off x="85344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11" name="object 511"/>
          <p:cNvSpPr txBox="1"/>
          <p:nvPr/>
        </p:nvSpPr>
        <p:spPr>
          <a:xfrm>
            <a:off x="88392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12" name="object 512"/>
          <p:cNvSpPr txBox="1"/>
          <p:nvPr/>
        </p:nvSpPr>
        <p:spPr>
          <a:xfrm>
            <a:off x="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13" name="object 513"/>
          <p:cNvSpPr txBox="1"/>
          <p:nvPr/>
        </p:nvSpPr>
        <p:spPr>
          <a:xfrm>
            <a:off x="3048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14" name="object 514"/>
          <p:cNvSpPr txBox="1"/>
          <p:nvPr/>
        </p:nvSpPr>
        <p:spPr>
          <a:xfrm>
            <a:off x="6096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15" name="object 515"/>
          <p:cNvSpPr txBox="1"/>
          <p:nvPr/>
        </p:nvSpPr>
        <p:spPr>
          <a:xfrm>
            <a:off x="9144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16" name="object 516"/>
          <p:cNvSpPr txBox="1"/>
          <p:nvPr/>
        </p:nvSpPr>
        <p:spPr>
          <a:xfrm>
            <a:off x="12192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17" name="object 517"/>
          <p:cNvSpPr txBox="1"/>
          <p:nvPr/>
        </p:nvSpPr>
        <p:spPr>
          <a:xfrm>
            <a:off x="15240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18" name="object 518"/>
          <p:cNvSpPr txBox="1"/>
          <p:nvPr/>
        </p:nvSpPr>
        <p:spPr>
          <a:xfrm>
            <a:off x="18288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19" name="object 519"/>
          <p:cNvSpPr txBox="1"/>
          <p:nvPr/>
        </p:nvSpPr>
        <p:spPr>
          <a:xfrm>
            <a:off x="21336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20" name="object 520"/>
          <p:cNvSpPr txBox="1"/>
          <p:nvPr/>
        </p:nvSpPr>
        <p:spPr>
          <a:xfrm>
            <a:off x="24384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21" name="object 521"/>
          <p:cNvSpPr txBox="1"/>
          <p:nvPr/>
        </p:nvSpPr>
        <p:spPr>
          <a:xfrm>
            <a:off x="27432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22" name="object 522"/>
          <p:cNvSpPr txBox="1"/>
          <p:nvPr/>
        </p:nvSpPr>
        <p:spPr>
          <a:xfrm>
            <a:off x="30480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23" name="object 523"/>
          <p:cNvSpPr txBox="1"/>
          <p:nvPr/>
        </p:nvSpPr>
        <p:spPr>
          <a:xfrm>
            <a:off x="33528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24" name="object 524"/>
          <p:cNvSpPr txBox="1"/>
          <p:nvPr/>
        </p:nvSpPr>
        <p:spPr>
          <a:xfrm>
            <a:off x="36576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25" name="object 525"/>
          <p:cNvSpPr txBox="1"/>
          <p:nvPr/>
        </p:nvSpPr>
        <p:spPr>
          <a:xfrm>
            <a:off x="39624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26" name="object 526"/>
          <p:cNvSpPr txBox="1"/>
          <p:nvPr/>
        </p:nvSpPr>
        <p:spPr>
          <a:xfrm>
            <a:off x="42672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27" name="object 527"/>
          <p:cNvSpPr txBox="1"/>
          <p:nvPr/>
        </p:nvSpPr>
        <p:spPr>
          <a:xfrm>
            <a:off x="45720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28" name="object 528"/>
          <p:cNvSpPr txBox="1"/>
          <p:nvPr/>
        </p:nvSpPr>
        <p:spPr>
          <a:xfrm>
            <a:off x="48768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29" name="object 529"/>
          <p:cNvSpPr txBox="1"/>
          <p:nvPr/>
        </p:nvSpPr>
        <p:spPr>
          <a:xfrm>
            <a:off x="51816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30" name="object 530"/>
          <p:cNvSpPr txBox="1"/>
          <p:nvPr/>
        </p:nvSpPr>
        <p:spPr>
          <a:xfrm>
            <a:off x="54864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31" name="object 531"/>
          <p:cNvSpPr txBox="1"/>
          <p:nvPr/>
        </p:nvSpPr>
        <p:spPr>
          <a:xfrm>
            <a:off x="57912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32" name="object 532"/>
          <p:cNvSpPr txBox="1"/>
          <p:nvPr/>
        </p:nvSpPr>
        <p:spPr>
          <a:xfrm>
            <a:off x="60960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33" name="object 533"/>
          <p:cNvSpPr txBox="1"/>
          <p:nvPr/>
        </p:nvSpPr>
        <p:spPr>
          <a:xfrm>
            <a:off x="64008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34" name="object 534"/>
          <p:cNvSpPr txBox="1"/>
          <p:nvPr/>
        </p:nvSpPr>
        <p:spPr>
          <a:xfrm>
            <a:off x="6705600" y="4267200"/>
            <a:ext cx="372599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75692">
              <a:lnSpc>
                <a:spcPts val="2400"/>
              </a:lnSpc>
              <a:spcBef>
                <a:spcPts val="120"/>
              </a:spcBef>
            </a:pPr>
            <a:r>
              <a:rPr sz="3600" b="1" i="1" spc="395" dirty="0" smtClean="0">
                <a:solidFill>
                  <a:srgbClr val="CC0000"/>
                </a:solidFill>
                <a:latin typeface="Arial"/>
                <a:cs typeface="Arial"/>
              </a:rPr>
              <a:t>t</a:t>
            </a:r>
            <a:endParaRPr sz="3600">
              <a:latin typeface="Arial"/>
              <a:cs typeface="Arial"/>
            </a:endParaRPr>
          </a:p>
        </p:txBody>
      </p:sp>
      <p:sp>
        <p:nvSpPr>
          <p:cNvPr id="535" name="object 535"/>
          <p:cNvSpPr txBox="1"/>
          <p:nvPr/>
        </p:nvSpPr>
        <p:spPr>
          <a:xfrm>
            <a:off x="70104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36" name="object 536"/>
          <p:cNvSpPr txBox="1"/>
          <p:nvPr/>
        </p:nvSpPr>
        <p:spPr>
          <a:xfrm>
            <a:off x="73152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37" name="object 537"/>
          <p:cNvSpPr txBox="1"/>
          <p:nvPr/>
        </p:nvSpPr>
        <p:spPr>
          <a:xfrm>
            <a:off x="76200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38" name="object 538"/>
          <p:cNvSpPr txBox="1"/>
          <p:nvPr/>
        </p:nvSpPr>
        <p:spPr>
          <a:xfrm>
            <a:off x="79248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39" name="object 539"/>
          <p:cNvSpPr txBox="1"/>
          <p:nvPr/>
        </p:nvSpPr>
        <p:spPr>
          <a:xfrm>
            <a:off x="82296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40" name="object 540"/>
          <p:cNvSpPr txBox="1"/>
          <p:nvPr/>
        </p:nvSpPr>
        <p:spPr>
          <a:xfrm>
            <a:off x="85344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41" name="object 541"/>
          <p:cNvSpPr txBox="1"/>
          <p:nvPr/>
        </p:nvSpPr>
        <p:spPr>
          <a:xfrm>
            <a:off x="88392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42" name="object 542"/>
          <p:cNvSpPr txBox="1"/>
          <p:nvPr/>
        </p:nvSpPr>
        <p:spPr>
          <a:xfrm>
            <a:off x="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43" name="object 543"/>
          <p:cNvSpPr txBox="1"/>
          <p:nvPr/>
        </p:nvSpPr>
        <p:spPr>
          <a:xfrm>
            <a:off x="3048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44" name="object 544"/>
          <p:cNvSpPr txBox="1"/>
          <p:nvPr/>
        </p:nvSpPr>
        <p:spPr>
          <a:xfrm>
            <a:off x="6096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45" name="object 545"/>
          <p:cNvSpPr txBox="1"/>
          <p:nvPr/>
        </p:nvSpPr>
        <p:spPr>
          <a:xfrm>
            <a:off x="9144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46" name="object 546"/>
          <p:cNvSpPr txBox="1"/>
          <p:nvPr/>
        </p:nvSpPr>
        <p:spPr>
          <a:xfrm>
            <a:off x="12192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47" name="object 547"/>
          <p:cNvSpPr txBox="1"/>
          <p:nvPr/>
        </p:nvSpPr>
        <p:spPr>
          <a:xfrm>
            <a:off x="15240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48" name="object 548"/>
          <p:cNvSpPr txBox="1"/>
          <p:nvPr/>
        </p:nvSpPr>
        <p:spPr>
          <a:xfrm>
            <a:off x="18288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49" name="object 549"/>
          <p:cNvSpPr txBox="1"/>
          <p:nvPr/>
        </p:nvSpPr>
        <p:spPr>
          <a:xfrm>
            <a:off x="21336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50" name="object 550"/>
          <p:cNvSpPr txBox="1"/>
          <p:nvPr/>
        </p:nvSpPr>
        <p:spPr>
          <a:xfrm>
            <a:off x="24384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51" name="object 551"/>
          <p:cNvSpPr txBox="1"/>
          <p:nvPr/>
        </p:nvSpPr>
        <p:spPr>
          <a:xfrm>
            <a:off x="27432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52" name="object 552"/>
          <p:cNvSpPr txBox="1"/>
          <p:nvPr/>
        </p:nvSpPr>
        <p:spPr>
          <a:xfrm>
            <a:off x="30480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53" name="object 553"/>
          <p:cNvSpPr txBox="1"/>
          <p:nvPr/>
        </p:nvSpPr>
        <p:spPr>
          <a:xfrm>
            <a:off x="33528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54" name="object 554"/>
          <p:cNvSpPr txBox="1"/>
          <p:nvPr/>
        </p:nvSpPr>
        <p:spPr>
          <a:xfrm>
            <a:off x="36576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55" name="object 555"/>
          <p:cNvSpPr txBox="1"/>
          <p:nvPr/>
        </p:nvSpPr>
        <p:spPr>
          <a:xfrm>
            <a:off x="39624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56" name="object 556"/>
          <p:cNvSpPr txBox="1"/>
          <p:nvPr/>
        </p:nvSpPr>
        <p:spPr>
          <a:xfrm>
            <a:off x="42672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57" name="object 557"/>
          <p:cNvSpPr txBox="1"/>
          <p:nvPr/>
        </p:nvSpPr>
        <p:spPr>
          <a:xfrm>
            <a:off x="45720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58" name="object 558"/>
          <p:cNvSpPr txBox="1"/>
          <p:nvPr/>
        </p:nvSpPr>
        <p:spPr>
          <a:xfrm>
            <a:off x="48768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59" name="object 559"/>
          <p:cNvSpPr txBox="1"/>
          <p:nvPr/>
        </p:nvSpPr>
        <p:spPr>
          <a:xfrm>
            <a:off x="51816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60" name="object 560"/>
          <p:cNvSpPr txBox="1"/>
          <p:nvPr/>
        </p:nvSpPr>
        <p:spPr>
          <a:xfrm>
            <a:off x="54864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61" name="object 561"/>
          <p:cNvSpPr txBox="1"/>
          <p:nvPr/>
        </p:nvSpPr>
        <p:spPr>
          <a:xfrm>
            <a:off x="57912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62" name="object 562"/>
          <p:cNvSpPr txBox="1"/>
          <p:nvPr/>
        </p:nvSpPr>
        <p:spPr>
          <a:xfrm>
            <a:off x="60960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63" name="object 563"/>
          <p:cNvSpPr txBox="1"/>
          <p:nvPr/>
        </p:nvSpPr>
        <p:spPr>
          <a:xfrm>
            <a:off x="64008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64" name="object 564"/>
          <p:cNvSpPr txBox="1"/>
          <p:nvPr/>
        </p:nvSpPr>
        <p:spPr>
          <a:xfrm>
            <a:off x="67056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65" name="object 565"/>
          <p:cNvSpPr txBox="1"/>
          <p:nvPr/>
        </p:nvSpPr>
        <p:spPr>
          <a:xfrm>
            <a:off x="70104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66" name="object 566"/>
          <p:cNvSpPr txBox="1"/>
          <p:nvPr/>
        </p:nvSpPr>
        <p:spPr>
          <a:xfrm>
            <a:off x="73152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67" name="object 567"/>
          <p:cNvSpPr txBox="1"/>
          <p:nvPr/>
        </p:nvSpPr>
        <p:spPr>
          <a:xfrm>
            <a:off x="76200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68" name="object 568"/>
          <p:cNvSpPr txBox="1"/>
          <p:nvPr/>
        </p:nvSpPr>
        <p:spPr>
          <a:xfrm>
            <a:off x="79248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69" name="object 569"/>
          <p:cNvSpPr txBox="1"/>
          <p:nvPr/>
        </p:nvSpPr>
        <p:spPr>
          <a:xfrm>
            <a:off x="82296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70" name="object 570"/>
          <p:cNvSpPr txBox="1"/>
          <p:nvPr/>
        </p:nvSpPr>
        <p:spPr>
          <a:xfrm>
            <a:off x="85344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71" name="object 571"/>
          <p:cNvSpPr txBox="1"/>
          <p:nvPr/>
        </p:nvSpPr>
        <p:spPr>
          <a:xfrm>
            <a:off x="88392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72" name="object 572"/>
          <p:cNvSpPr txBox="1"/>
          <p:nvPr/>
        </p:nvSpPr>
        <p:spPr>
          <a:xfrm>
            <a:off x="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73" name="object 573"/>
          <p:cNvSpPr txBox="1"/>
          <p:nvPr/>
        </p:nvSpPr>
        <p:spPr>
          <a:xfrm>
            <a:off x="3048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74" name="object 574"/>
          <p:cNvSpPr txBox="1"/>
          <p:nvPr/>
        </p:nvSpPr>
        <p:spPr>
          <a:xfrm>
            <a:off x="6096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75" name="object 575"/>
          <p:cNvSpPr txBox="1"/>
          <p:nvPr/>
        </p:nvSpPr>
        <p:spPr>
          <a:xfrm>
            <a:off x="9144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76" name="object 576"/>
          <p:cNvSpPr txBox="1"/>
          <p:nvPr/>
        </p:nvSpPr>
        <p:spPr>
          <a:xfrm>
            <a:off x="12192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77" name="object 577"/>
          <p:cNvSpPr txBox="1"/>
          <p:nvPr/>
        </p:nvSpPr>
        <p:spPr>
          <a:xfrm>
            <a:off x="15240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78" name="object 578"/>
          <p:cNvSpPr txBox="1"/>
          <p:nvPr/>
        </p:nvSpPr>
        <p:spPr>
          <a:xfrm>
            <a:off x="18288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79" name="object 579"/>
          <p:cNvSpPr txBox="1"/>
          <p:nvPr/>
        </p:nvSpPr>
        <p:spPr>
          <a:xfrm>
            <a:off x="21336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80" name="object 580"/>
          <p:cNvSpPr txBox="1"/>
          <p:nvPr/>
        </p:nvSpPr>
        <p:spPr>
          <a:xfrm>
            <a:off x="24384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81" name="object 581"/>
          <p:cNvSpPr txBox="1"/>
          <p:nvPr/>
        </p:nvSpPr>
        <p:spPr>
          <a:xfrm>
            <a:off x="2743200" y="4876800"/>
            <a:ext cx="349129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52222">
              <a:lnSpc>
                <a:spcPts val="2400"/>
              </a:lnSpc>
              <a:spcBef>
                <a:spcPts val="120"/>
              </a:spcBef>
            </a:pPr>
            <a:r>
              <a:rPr sz="5400" b="1" i="1" spc="395" baseline="3220" dirty="0" smtClean="0">
                <a:solidFill>
                  <a:srgbClr val="CC0000"/>
                </a:solidFill>
                <a:latin typeface="Arial"/>
                <a:cs typeface="Arial"/>
              </a:rPr>
              <a:t>t</a:t>
            </a:r>
            <a:endParaRPr sz="3600">
              <a:latin typeface="Arial"/>
              <a:cs typeface="Arial"/>
            </a:endParaRPr>
          </a:p>
        </p:txBody>
      </p:sp>
      <p:sp>
        <p:nvSpPr>
          <p:cNvPr id="582" name="object 582"/>
          <p:cNvSpPr txBox="1"/>
          <p:nvPr/>
        </p:nvSpPr>
        <p:spPr>
          <a:xfrm>
            <a:off x="30480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83" name="object 583"/>
          <p:cNvSpPr txBox="1"/>
          <p:nvPr/>
        </p:nvSpPr>
        <p:spPr>
          <a:xfrm>
            <a:off x="33528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84" name="object 584"/>
          <p:cNvSpPr txBox="1"/>
          <p:nvPr/>
        </p:nvSpPr>
        <p:spPr>
          <a:xfrm>
            <a:off x="36576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85" name="object 585"/>
          <p:cNvSpPr txBox="1"/>
          <p:nvPr/>
        </p:nvSpPr>
        <p:spPr>
          <a:xfrm>
            <a:off x="39624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86" name="object 586"/>
          <p:cNvSpPr txBox="1"/>
          <p:nvPr/>
        </p:nvSpPr>
        <p:spPr>
          <a:xfrm>
            <a:off x="42672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87" name="object 587"/>
          <p:cNvSpPr txBox="1"/>
          <p:nvPr/>
        </p:nvSpPr>
        <p:spPr>
          <a:xfrm>
            <a:off x="45720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88" name="object 588"/>
          <p:cNvSpPr txBox="1"/>
          <p:nvPr/>
        </p:nvSpPr>
        <p:spPr>
          <a:xfrm>
            <a:off x="4876800" y="48768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082">
              <a:lnSpc>
                <a:spcPts val="2400"/>
              </a:lnSpc>
              <a:spcBef>
                <a:spcPts val="120"/>
              </a:spcBef>
            </a:pPr>
            <a:r>
              <a:rPr sz="5400" b="1" i="1" spc="195" baseline="3220" dirty="0" smtClean="0">
                <a:solidFill>
                  <a:srgbClr val="CC0000"/>
                </a:solidFill>
                <a:latin typeface="Arial"/>
                <a:cs typeface="Arial"/>
              </a:rPr>
              <a:t>r</a:t>
            </a:r>
            <a:endParaRPr sz="3600">
              <a:latin typeface="Arial"/>
              <a:cs typeface="Arial"/>
            </a:endParaRPr>
          </a:p>
        </p:txBody>
      </p:sp>
      <p:sp>
        <p:nvSpPr>
          <p:cNvPr id="589" name="object 589"/>
          <p:cNvSpPr txBox="1"/>
          <p:nvPr/>
        </p:nvSpPr>
        <p:spPr>
          <a:xfrm>
            <a:off x="51816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90" name="object 590"/>
          <p:cNvSpPr txBox="1"/>
          <p:nvPr/>
        </p:nvSpPr>
        <p:spPr>
          <a:xfrm>
            <a:off x="54864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91" name="object 591"/>
          <p:cNvSpPr txBox="1"/>
          <p:nvPr/>
        </p:nvSpPr>
        <p:spPr>
          <a:xfrm>
            <a:off x="57912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92" name="object 592"/>
          <p:cNvSpPr txBox="1"/>
          <p:nvPr/>
        </p:nvSpPr>
        <p:spPr>
          <a:xfrm>
            <a:off x="60960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93" name="object 593"/>
          <p:cNvSpPr txBox="1"/>
          <p:nvPr/>
        </p:nvSpPr>
        <p:spPr>
          <a:xfrm>
            <a:off x="64008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94" name="object 594"/>
          <p:cNvSpPr txBox="1"/>
          <p:nvPr/>
        </p:nvSpPr>
        <p:spPr>
          <a:xfrm>
            <a:off x="67056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95" name="object 595"/>
          <p:cNvSpPr txBox="1"/>
          <p:nvPr/>
        </p:nvSpPr>
        <p:spPr>
          <a:xfrm>
            <a:off x="70104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96" name="object 596"/>
          <p:cNvSpPr txBox="1"/>
          <p:nvPr/>
        </p:nvSpPr>
        <p:spPr>
          <a:xfrm>
            <a:off x="73152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97" name="object 597"/>
          <p:cNvSpPr txBox="1"/>
          <p:nvPr/>
        </p:nvSpPr>
        <p:spPr>
          <a:xfrm>
            <a:off x="76200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98" name="object 598"/>
          <p:cNvSpPr txBox="1"/>
          <p:nvPr/>
        </p:nvSpPr>
        <p:spPr>
          <a:xfrm>
            <a:off x="79248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99" name="object 599"/>
          <p:cNvSpPr txBox="1"/>
          <p:nvPr/>
        </p:nvSpPr>
        <p:spPr>
          <a:xfrm>
            <a:off x="82296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00" name="object 600"/>
          <p:cNvSpPr txBox="1"/>
          <p:nvPr/>
        </p:nvSpPr>
        <p:spPr>
          <a:xfrm>
            <a:off x="85344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01" name="object 601"/>
          <p:cNvSpPr txBox="1"/>
          <p:nvPr/>
        </p:nvSpPr>
        <p:spPr>
          <a:xfrm>
            <a:off x="88392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02" name="object 602"/>
          <p:cNvSpPr txBox="1"/>
          <p:nvPr/>
        </p:nvSpPr>
        <p:spPr>
          <a:xfrm>
            <a:off x="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03" name="object 603"/>
          <p:cNvSpPr txBox="1"/>
          <p:nvPr/>
        </p:nvSpPr>
        <p:spPr>
          <a:xfrm>
            <a:off x="3048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04" name="object 604"/>
          <p:cNvSpPr txBox="1"/>
          <p:nvPr/>
        </p:nvSpPr>
        <p:spPr>
          <a:xfrm>
            <a:off x="6096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05" name="object 605"/>
          <p:cNvSpPr txBox="1"/>
          <p:nvPr/>
        </p:nvSpPr>
        <p:spPr>
          <a:xfrm>
            <a:off x="9144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06" name="object 606"/>
          <p:cNvSpPr txBox="1"/>
          <p:nvPr/>
        </p:nvSpPr>
        <p:spPr>
          <a:xfrm>
            <a:off x="12192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07" name="object 607"/>
          <p:cNvSpPr txBox="1"/>
          <p:nvPr/>
        </p:nvSpPr>
        <p:spPr>
          <a:xfrm>
            <a:off x="15240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08" name="object 608"/>
          <p:cNvSpPr txBox="1"/>
          <p:nvPr/>
        </p:nvSpPr>
        <p:spPr>
          <a:xfrm>
            <a:off x="18288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09" name="object 609"/>
          <p:cNvSpPr txBox="1"/>
          <p:nvPr/>
        </p:nvSpPr>
        <p:spPr>
          <a:xfrm>
            <a:off x="21336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10" name="object 610"/>
          <p:cNvSpPr txBox="1"/>
          <p:nvPr/>
        </p:nvSpPr>
        <p:spPr>
          <a:xfrm>
            <a:off x="24384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11" name="object 611"/>
          <p:cNvSpPr txBox="1"/>
          <p:nvPr/>
        </p:nvSpPr>
        <p:spPr>
          <a:xfrm>
            <a:off x="27432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12" name="object 612"/>
          <p:cNvSpPr txBox="1"/>
          <p:nvPr/>
        </p:nvSpPr>
        <p:spPr>
          <a:xfrm>
            <a:off x="30480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13" name="object 613"/>
          <p:cNvSpPr txBox="1"/>
          <p:nvPr/>
        </p:nvSpPr>
        <p:spPr>
          <a:xfrm>
            <a:off x="33528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14" name="object 614"/>
          <p:cNvSpPr txBox="1"/>
          <p:nvPr/>
        </p:nvSpPr>
        <p:spPr>
          <a:xfrm>
            <a:off x="36576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15" name="object 615"/>
          <p:cNvSpPr txBox="1"/>
          <p:nvPr/>
        </p:nvSpPr>
        <p:spPr>
          <a:xfrm>
            <a:off x="39624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16" name="object 616"/>
          <p:cNvSpPr txBox="1"/>
          <p:nvPr/>
        </p:nvSpPr>
        <p:spPr>
          <a:xfrm>
            <a:off x="42672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17" name="object 617"/>
          <p:cNvSpPr txBox="1"/>
          <p:nvPr/>
        </p:nvSpPr>
        <p:spPr>
          <a:xfrm>
            <a:off x="45720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18" name="object 618"/>
          <p:cNvSpPr txBox="1"/>
          <p:nvPr/>
        </p:nvSpPr>
        <p:spPr>
          <a:xfrm>
            <a:off x="48768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19" name="object 619"/>
          <p:cNvSpPr txBox="1"/>
          <p:nvPr/>
        </p:nvSpPr>
        <p:spPr>
          <a:xfrm>
            <a:off x="51816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20" name="object 620"/>
          <p:cNvSpPr txBox="1"/>
          <p:nvPr/>
        </p:nvSpPr>
        <p:spPr>
          <a:xfrm>
            <a:off x="54864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21" name="object 621"/>
          <p:cNvSpPr txBox="1"/>
          <p:nvPr/>
        </p:nvSpPr>
        <p:spPr>
          <a:xfrm>
            <a:off x="57912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22" name="object 622"/>
          <p:cNvSpPr txBox="1"/>
          <p:nvPr/>
        </p:nvSpPr>
        <p:spPr>
          <a:xfrm>
            <a:off x="60960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23" name="object 623"/>
          <p:cNvSpPr txBox="1"/>
          <p:nvPr/>
        </p:nvSpPr>
        <p:spPr>
          <a:xfrm>
            <a:off x="64008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24" name="object 624"/>
          <p:cNvSpPr txBox="1"/>
          <p:nvPr/>
        </p:nvSpPr>
        <p:spPr>
          <a:xfrm>
            <a:off x="67056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25" name="object 625"/>
          <p:cNvSpPr txBox="1"/>
          <p:nvPr/>
        </p:nvSpPr>
        <p:spPr>
          <a:xfrm>
            <a:off x="70104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26" name="object 626"/>
          <p:cNvSpPr txBox="1"/>
          <p:nvPr/>
        </p:nvSpPr>
        <p:spPr>
          <a:xfrm>
            <a:off x="73152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27" name="object 627"/>
          <p:cNvSpPr txBox="1"/>
          <p:nvPr/>
        </p:nvSpPr>
        <p:spPr>
          <a:xfrm>
            <a:off x="76200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28" name="object 628"/>
          <p:cNvSpPr txBox="1"/>
          <p:nvPr/>
        </p:nvSpPr>
        <p:spPr>
          <a:xfrm>
            <a:off x="79248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29" name="object 629"/>
          <p:cNvSpPr txBox="1"/>
          <p:nvPr/>
        </p:nvSpPr>
        <p:spPr>
          <a:xfrm>
            <a:off x="82296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30" name="object 630"/>
          <p:cNvSpPr txBox="1"/>
          <p:nvPr/>
        </p:nvSpPr>
        <p:spPr>
          <a:xfrm>
            <a:off x="85344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31" name="object 631"/>
          <p:cNvSpPr txBox="1"/>
          <p:nvPr/>
        </p:nvSpPr>
        <p:spPr>
          <a:xfrm>
            <a:off x="88392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32" name="object 632"/>
          <p:cNvSpPr txBox="1"/>
          <p:nvPr/>
        </p:nvSpPr>
        <p:spPr>
          <a:xfrm>
            <a:off x="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33" name="object 633"/>
          <p:cNvSpPr txBox="1"/>
          <p:nvPr/>
        </p:nvSpPr>
        <p:spPr>
          <a:xfrm>
            <a:off x="3048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34" name="object 634"/>
          <p:cNvSpPr txBox="1"/>
          <p:nvPr/>
        </p:nvSpPr>
        <p:spPr>
          <a:xfrm>
            <a:off x="6096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35" name="object 635"/>
          <p:cNvSpPr txBox="1"/>
          <p:nvPr/>
        </p:nvSpPr>
        <p:spPr>
          <a:xfrm>
            <a:off x="9144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36" name="object 636"/>
          <p:cNvSpPr txBox="1"/>
          <p:nvPr/>
        </p:nvSpPr>
        <p:spPr>
          <a:xfrm>
            <a:off x="12192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37" name="object 637"/>
          <p:cNvSpPr txBox="1"/>
          <p:nvPr/>
        </p:nvSpPr>
        <p:spPr>
          <a:xfrm>
            <a:off x="15240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38" name="object 638"/>
          <p:cNvSpPr txBox="1"/>
          <p:nvPr/>
        </p:nvSpPr>
        <p:spPr>
          <a:xfrm>
            <a:off x="18288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39" name="object 639"/>
          <p:cNvSpPr txBox="1"/>
          <p:nvPr/>
        </p:nvSpPr>
        <p:spPr>
          <a:xfrm>
            <a:off x="21336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40" name="object 640"/>
          <p:cNvSpPr txBox="1"/>
          <p:nvPr/>
        </p:nvSpPr>
        <p:spPr>
          <a:xfrm>
            <a:off x="24384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41" name="object 641"/>
          <p:cNvSpPr txBox="1"/>
          <p:nvPr/>
        </p:nvSpPr>
        <p:spPr>
          <a:xfrm>
            <a:off x="27432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42" name="object 642"/>
          <p:cNvSpPr txBox="1"/>
          <p:nvPr/>
        </p:nvSpPr>
        <p:spPr>
          <a:xfrm>
            <a:off x="30480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43" name="object 643"/>
          <p:cNvSpPr txBox="1"/>
          <p:nvPr/>
        </p:nvSpPr>
        <p:spPr>
          <a:xfrm>
            <a:off x="33528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44" name="object 644"/>
          <p:cNvSpPr txBox="1"/>
          <p:nvPr/>
        </p:nvSpPr>
        <p:spPr>
          <a:xfrm>
            <a:off x="36576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45" name="object 645"/>
          <p:cNvSpPr txBox="1"/>
          <p:nvPr/>
        </p:nvSpPr>
        <p:spPr>
          <a:xfrm>
            <a:off x="39624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46" name="object 646"/>
          <p:cNvSpPr txBox="1"/>
          <p:nvPr/>
        </p:nvSpPr>
        <p:spPr>
          <a:xfrm>
            <a:off x="42672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47" name="object 647"/>
          <p:cNvSpPr txBox="1"/>
          <p:nvPr/>
        </p:nvSpPr>
        <p:spPr>
          <a:xfrm>
            <a:off x="45720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48" name="object 648"/>
          <p:cNvSpPr txBox="1"/>
          <p:nvPr/>
        </p:nvSpPr>
        <p:spPr>
          <a:xfrm>
            <a:off x="48768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49" name="object 649"/>
          <p:cNvSpPr txBox="1"/>
          <p:nvPr/>
        </p:nvSpPr>
        <p:spPr>
          <a:xfrm>
            <a:off x="51816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50" name="object 650"/>
          <p:cNvSpPr txBox="1"/>
          <p:nvPr/>
        </p:nvSpPr>
        <p:spPr>
          <a:xfrm>
            <a:off x="54864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51" name="object 651"/>
          <p:cNvSpPr txBox="1"/>
          <p:nvPr/>
        </p:nvSpPr>
        <p:spPr>
          <a:xfrm>
            <a:off x="57912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52" name="object 652"/>
          <p:cNvSpPr txBox="1"/>
          <p:nvPr/>
        </p:nvSpPr>
        <p:spPr>
          <a:xfrm>
            <a:off x="60960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53" name="object 653"/>
          <p:cNvSpPr txBox="1"/>
          <p:nvPr/>
        </p:nvSpPr>
        <p:spPr>
          <a:xfrm>
            <a:off x="64008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54" name="object 654"/>
          <p:cNvSpPr txBox="1"/>
          <p:nvPr/>
        </p:nvSpPr>
        <p:spPr>
          <a:xfrm>
            <a:off x="67056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55" name="object 655"/>
          <p:cNvSpPr txBox="1"/>
          <p:nvPr/>
        </p:nvSpPr>
        <p:spPr>
          <a:xfrm>
            <a:off x="70104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56" name="object 656"/>
          <p:cNvSpPr txBox="1"/>
          <p:nvPr/>
        </p:nvSpPr>
        <p:spPr>
          <a:xfrm>
            <a:off x="73152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57" name="object 657"/>
          <p:cNvSpPr txBox="1"/>
          <p:nvPr/>
        </p:nvSpPr>
        <p:spPr>
          <a:xfrm>
            <a:off x="76200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58" name="object 658"/>
          <p:cNvSpPr txBox="1"/>
          <p:nvPr/>
        </p:nvSpPr>
        <p:spPr>
          <a:xfrm>
            <a:off x="79248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59" name="object 659"/>
          <p:cNvSpPr txBox="1"/>
          <p:nvPr/>
        </p:nvSpPr>
        <p:spPr>
          <a:xfrm>
            <a:off x="82296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60" name="object 660"/>
          <p:cNvSpPr txBox="1"/>
          <p:nvPr/>
        </p:nvSpPr>
        <p:spPr>
          <a:xfrm>
            <a:off x="85344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61" name="object 661"/>
          <p:cNvSpPr txBox="1"/>
          <p:nvPr/>
        </p:nvSpPr>
        <p:spPr>
          <a:xfrm>
            <a:off x="88392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62" name="object 662"/>
          <p:cNvSpPr txBox="1"/>
          <p:nvPr/>
        </p:nvSpPr>
        <p:spPr>
          <a:xfrm>
            <a:off x="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63" name="object 663"/>
          <p:cNvSpPr txBox="1"/>
          <p:nvPr/>
        </p:nvSpPr>
        <p:spPr>
          <a:xfrm>
            <a:off x="3048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64" name="object 664"/>
          <p:cNvSpPr txBox="1"/>
          <p:nvPr/>
        </p:nvSpPr>
        <p:spPr>
          <a:xfrm>
            <a:off x="6096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65" name="object 665"/>
          <p:cNvSpPr txBox="1"/>
          <p:nvPr/>
        </p:nvSpPr>
        <p:spPr>
          <a:xfrm>
            <a:off x="9144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66" name="object 666"/>
          <p:cNvSpPr txBox="1"/>
          <p:nvPr/>
        </p:nvSpPr>
        <p:spPr>
          <a:xfrm>
            <a:off x="12192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67" name="object 667"/>
          <p:cNvSpPr txBox="1"/>
          <p:nvPr/>
        </p:nvSpPr>
        <p:spPr>
          <a:xfrm>
            <a:off x="15240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68" name="object 668"/>
          <p:cNvSpPr txBox="1"/>
          <p:nvPr/>
        </p:nvSpPr>
        <p:spPr>
          <a:xfrm>
            <a:off x="18288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69" name="object 669"/>
          <p:cNvSpPr txBox="1"/>
          <p:nvPr/>
        </p:nvSpPr>
        <p:spPr>
          <a:xfrm>
            <a:off x="21336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70" name="object 670"/>
          <p:cNvSpPr txBox="1"/>
          <p:nvPr/>
        </p:nvSpPr>
        <p:spPr>
          <a:xfrm>
            <a:off x="24384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71" name="object 671"/>
          <p:cNvSpPr txBox="1"/>
          <p:nvPr/>
        </p:nvSpPr>
        <p:spPr>
          <a:xfrm>
            <a:off x="27432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72" name="object 672"/>
          <p:cNvSpPr txBox="1"/>
          <p:nvPr/>
        </p:nvSpPr>
        <p:spPr>
          <a:xfrm>
            <a:off x="30480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73" name="object 673"/>
          <p:cNvSpPr txBox="1"/>
          <p:nvPr/>
        </p:nvSpPr>
        <p:spPr>
          <a:xfrm>
            <a:off x="33528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74" name="object 674"/>
          <p:cNvSpPr txBox="1"/>
          <p:nvPr/>
        </p:nvSpPr>
        <p:spPr>
          <a:xfrm>
            <a:off x="36576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75" name="object 675"/>
          <p:cNvSpPr txBox="1"/>
          <p:nvPr/>
        </p:nvSpPr>
        <p:spPr>
          <a:xfrm>
            <a:off x="39624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76" name="object 676"/>
          <p:cNvSpPr txBox="1"/>
          <p:nvPr/>
        </p:nvSpPr>
        <p:spPr>
          <a:xfrm>
            <a:off x="42672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77" name="object 677"/>
          <p:cNvSpPr txBox="1"/>
          <p:nvPr/>
        </p:nvSpPr>
        <p:spPr>
          <a:xfrm>
            <a:off x="4572000" y="57912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58420">
              <a:lnSpc>
                <a:spcPts val="1930"/>
              </a:lnSpc>
              <a:spcBef>
                <a:spcPts val="566"/>
              </a:spcBef>
            </a:pPr>
            <a:r>
              <a:rPr sz="3000" spc="0" baseline="-12427" dirty="0" smtClean="0">
                <a:solidFill>
                  <a:srgbClr val="CC0000"/>
                </a:solidFill>
                <a:latin typeface="Tahoma"/>
                <a:cs typeface="Tahoma"/>
              </a:rPr>
              <a:t>E</a:t>
            </a:r>
            <a:endParaRPr sz="2000">
              <a:latin typeface="Tahoma"/>
              <a:cs typeface="Tahoma"/>
            </a:endParaRPr>
          </a:p>
        </p:txBody>
      </p:sp>
      <p:sp>
        <p:nvSpPr>
          <p:cNvPr id="678" name="object 678"/>
          <p:cNvSpPr txBox="1"/>
          <p:nvPr/>
        </p:nvSpPr>
        <p:spPr>
          <a:xfrm>
            <a:off x="48768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79" name="object 679"/>
          <p:cNvSpPr txBox="1"/>
          <p:nvPr/>
        </p:nvSpPr>
        <p:spPr>
          <a:xfrm>
            <a:off x="51816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80" name="object 680"/>
          <p:cNvSpPr txBox="1"/>
          <p:nvPr/>
        </p:nvSpPr>
        <p:spPr>
          <a:xfrm>
            <a:off x="54864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81" name="object 681"/>
          <p:cNvSpPr txBox="1"/>
          <p:nvPr/>
        </p:nvSpPr>
        <p:spPr>
          <a:xfrm>
            <a:off x="5791200" y="57912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81280">
              <a:lnSpc>
                <a:spcPts val="1930"/>
              </a:lnSpc>
              <a:spcBef>
                <a:spcPts val="566"/>
              </a:spcBef>
            </a:pPr>
            <a:r>
              <a:rPr sz="3000" spc="0" baseline="-12427" dirty="0" smtClean="0">
                <a:solidFill>
                  <a:srgbClr val="CC0000"/>
                </a:solidFill>
                <a:latin typeface="Tahoma"/>
                <a:cs typeface="Tahoma"/>
              </a:rPr>
              <a:t>E</a:t>
            </a:r>
            <a:endParaRPr sz="2000">
              <a:latin typeface="Tahoma"/>
              <a:cs typeface="Tahoma"/>
            </a:endParaRPr>
          </a:p>
        </p:txBody>
      </p:sp>
      <p:sp>
        <p:nvSpPr>
          <p:cNvPr id="682" name="object 682"/>
          <p:cNvSpPr txBox="1"/>
          <p:nvPr/>
        </p:nvSpPr>
        <p:spPr>
          <a:xfrm>
            <a:off x="60960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83" name="object 683"/>
          <p:cNvSpPr txBox="1"/>
          <p:nvPr/>
        </p:nvSpPr>
        <p:spPr>
          <a:xfrm>
            <a:off x="6400800" y="5791200"/>
            <a:ext cx="355223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1930"/>
              </a:lnSpc>
              <a:spcBef>
                <a:spcPts val="566"/>
              </a:spcBef>
            </a:pPr>
            <a:r>
              <a:rPr sz="3000" spc="-4" baseline="-12427" dirty="0" smtClean="0">
                <a:solidFill>
                  <a:srgbClr val="CC0000"/>
                </a:solidFill>
                <a:latin typeface="Tahoma"/>
                <a:cs typeface="Tahoma"/>
              </a:rPr>
              <a:t>c</a:t>
            </a:r>
            <a:r>
              <a:rPr sz="3000" spc="9" baseline="-12427" dirty="0" smtClean="0">
                <a:solidFill>
                  <a:srgbClr val="CC0000"/>
                </a:solidFill>
                <a:latin typeface="Tahoma"/>
                <a:cs typeface="Tahoma"/>
              </a:rPr>
              <a:t>a</a:t>
            </a:r>
            <a:r>
              <a:rPr sz="3000" spc="0" baseline="-12427" dirty="0" smtClean="0">
                <a:solidFill>
                  <a:srgbClr val="CC0000"/>
                </a:solidFill>
                <a:latin typeface="Tahoma"/>
                <a:cs typeface="Tahoma"/>
              </a:rPr>
              <a:t>ti</a:t>
            </a:r>
            <a:endParaRPr sz="2000">
              <a:latin typeface="Tahoma"/>
              <a:cs typeface="Tahoma"/>
            </a:endParaRPr>
          </a:p>
        </p:txBody>
      </p:sp>
      <p:sp>
        <p:nvSpPr>
          <p:cNvPr id="684" name="object 684"/>
          <p:cNvSpPr txBox="1"/>
          <p:nvPr/>
        </p:nvSpPr>
        <p:spPr>
          <a:xfrm>
            <a:off x="6705600" y="5791200"/>
            <a:ext cx="330864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1930"/>
              </a:lnSpc>
              <a:spcBef>
                <a:spcPts val="566"/>
              </a:spcBef>
            </a:pPr>
            <a:r>
              <a:rPr sz="3000" spc="4" baseline="-12427" dirty="0" smtClean="0">
                <a:solidFill>
                  <a:srgbClr val="CC0000"/>
                </a:solidFill>
                <a:latin typeface="Tahoma"/>
                <a:cs typeface="Tahoma"/>
              </a:rPr>
              <a:t>o</a:t>
            </a:r>
            <a:r>
              <a:rPr sz="3000" spc="0" baseline="-12427" dirty="0" smtClean="0">
                <a:solidFill>
                  <a:srgbClr val="CC0000"/>
                </a:solidFill>
                <a:latin typeface="Tahoma"/>
                <a:cs typeface="Tahoma"/>
              </a:rPr>
              <a:t>n</a:t>
            </a:r>
            <a:endParaRPr sz="2000">
              <a:latin typeface="Tahoma"/>
              <a:cs typeface="Tahoma"/>
            </a:endParaRPr>
          </a:p>
        </p:txBody>
      </p:sp>
      <p:sp>
        <p:nvSpPr>
          <p:cNvPr id="685" name="object 685"/>
          <p:cNvSpPr txBox="1"/>
          <p:nvPr/>
        </p:nvSpPr>
        <p:spPr>
          <a:xfrm>
            <a:off x="70104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86" name="object 686"/>
          <p:cNvSpPr txBox="1"/>
          <p:nvPr/>
        </p:nvSpPr>
        <p:spPr>
          <a:xfrm>
            <a:off x="73152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87" name="object 687"/>
          <p:cNvSpPr txBox="1"/>
          <p:nvPr/>
        </p:nvSpPr>
        <p:spPr>
          <a:xfrm>
            <a:off x="76200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88" name="object 688"/>
          <p:cNvSpPr txBox="1"/>
          <p:nvPr/>
        </p:nvSpPr>
        <p:spPr>
          <a:xfrm>
            <a:off x="7924800" y="57912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1930"/>
              </a:lnSpc>
              <a:spcBef>
                <a:spcPts val="566"/>
              </a:spcBef>
            </a:pPr>
            <a:r>
              <a:rPr sz="3000" spc="0" baseline="-12427" dirty="0" smtClean="0">
                <a:solidFill>
                  <a:srgbClr val="CC0000"/>
                </a:solidFill>
                <a:latin typeface="Tahoma"/>
                <a:cs typeface="Tahoma"/>
              </a:rPr>
              <a:t>m</a:t>
            </a:r>
            <a:endParaRPr sz="2000">
              <a:latin typeface="Tahoma"/>
              <a:cs typeface="Tahoma"/>
            </a:endParaRPr>
          </a:p>
        </p:txBody>
      </p:sp>
      <p:sp>
        <p:nvSpPr>
          <p:cNvPr id="689" name="object 689"/>
          <p:cNvSpPr txBox="1"/>
          <p:nvPr/>
        </p:nvSpPr>
        <p:spPr>
          <a:xfrm>
            <a:off x="82296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90" name="object 690"/>
          <p:cNvSpPr txBox="1"/>
          <p:nvPr/>
        </p:nvSpPr>
        <p:spPr>
          <a:xfrm>
            <a:off x="85344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91" name="object 691"/>
          <p:cNvSpPr txBox="1"/>
          <p:nvPr/>
        </p:nvSpPr>
        <p:spPr>
          <a:xfrm>
            <a:off x="88392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92" name="object 692"/>
          <p:cNvSpPr txBox="1"/>
          <p:nvPr/>
        </p:nvSpPr>
        <p:spPr>
          <a:xfrm>
            <a:off x="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93" name="object 693"/>
          <p:cNvSpPr txBox="1"/>
          <p:nvPr/>
        </p:nvSpPr>
        <p:spPr>
          <a:xfrm>
            <a:off x="3048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94" name="object 694"/>
          <p:cNvSpPr txBox="1"/>
          <p:nvPr/>
        </p:nvSpPr>
        <p:spPr>
          <a:xfrm>
            <a:off x="6096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95" name="object 695"/>
          <p:cNvSpPr txBox="1"/>
          <p:nvPr/>
        </p:nvSpPr>
        <p:spPr>
          <a:xfrm>
            <a:off x="9144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96" name="object 696"/>
          <p:cNvSpPr txBox="1"/>
          <p:nvPr/>
        </p:nvSpPr>
        <p:spPr>
          <a:xfrm>
            <a:off x="12192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97" name="object 697"/>
          <p:cNvSpPr txBox="1"/>
          <p:nvPr/>
        </p:nvSpPr>
        <p:spPr>
          <a:xfrm>
            <a:off x="15240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98" name="object 698"/>
          <p:cNvSpPr txBox="1"/>
          <p:nvPr/>
        </p:nvSpPr>
        <p:spPr>
          <a:xfrm>
            <a:off x="18288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99" name="object 699"/>
          <p:cNvSpPr txBox="1"/>
          <p:nvPr/>
        </p:nvSpPr>
        <p:spPr>
          <a:xfrm>
            <a:off x="21336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00" name="object 700"/>
          <p:cNvSpPr txBox="1"/>
          <p:nvPr/>
        </p:nvSpPr>
        <p:spPr>
          <a:xfrm>
            <a:off x="24384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01" name="object 701"/>
          <p:cNvSpPr txBox="1"/>
          <p:nvPr/>
        </p:nvSpPr>
        <p:spPr>
          <a:xfrm>
            <a:off x="27432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02" name="object 702"/>
          <p:cNvSpPr txBox="1"/>
          <p:nvPr/>
        </p:nvSpPr>
        <p:spPr>
          <a:xfrm>
            <a:off x="30480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03" name="object 703"/>
          <p:cNvSpPr txBox="1"/>
          <p:nvPr/>
        </p:nvSpPr>
        <p:spPr>
          <a:xfrm>
            <a:off x="33528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04" name="object 704"/>
          <p:cNvSpPr txBox="1"/>
          <p:nvPr/>
        </p:nvSpPr>
        <p:spPr>
          <a:xfrm>
            <a:off x="36576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05" name="object 705"/>
          <p:cNvSpPr txBox="1"/>
          <p:nvPr/>
        </p:nvSpPr>
        <p:spPr>
          <a:xfrm>
            <a:off x="39624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06" name="object 706"/>
          <p:cNvSpPr txBox="1"/>
          <p:nvPr/>
        </p:nvSpPr>
        <p:spPr>
          <a:xfrm>
            <a:off x="42672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07" name="object 707"/>
          <p:cNvSpPr txBox="1"/>
          <p:nvPr/>
        </p:nvSpPr>
        <p:spPr>
          <a:xfrm>
            <a:off x="45720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08" name="object 708"/>
          <p:cNvSpPr txBox="1"/>
          <p:nvPr/>
        </p:nvSpPr>
        <p:spPr>
          <a:xfrm>
            <a:off x="48768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09" name="object 709"/>
          <p:cNvSpPr txBox="1"/>
          <p:nvPr/>
        </p:nvSpPr>
        <p:spPr>
          <a:xfrm>
            <a:off x="51816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10" name="object 710"/>
          <p:cNvSpPr txBox="1"/>
          <p:nvPr/>
        </p:nvSpPr>
        <p:spPr>
          <a:xfrm>
            <a:off x="54864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11" name="object 711"/>
          <p:cNvSpPr txBox="1"/>
          <p:nvPr/>
        </p:nvSpPr>
        <p:spPr>
          <a:xfrm>
            <a:off x="57912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12" name="object 712"/>
          <p:cNvSpPr txBox="1"/>
          <p:nvPr/>
        </p:nvSpPr>
        <p:spPr>
          <a:xfrm>
            <a:off x="6096000" y="6096000"/>
            <a:ext cx="342269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R="37469">
              <a:lnSpc>
                <a:spcPts val="700"/>
              </a:lnSpc>
              <a:spcBef>
                <a:spcPts val="39"/>
              </a:spcBef>
            </a:pPr>
            <a:endParaRPr sz="700"/>
          </a:p>
          <a:p>
            <a:pPr marL="1270">
              <a:lnSpc>
                <a:spcPts val="1660"/>
              </a:lnSpc>
              <a:spcBef>
                <a:spcPts val="83"/>
              </a:spcBef>
            </a:pPr>
            <a:r>
              <a:rPr sz="3000" spc="4" baseline="-17950" dirty="0" smtClean="0">
                <a:solidFill>
                  <a:srgbClr val="CC0000"/>
                </a:solidFill>
                <a:latin typeface="Tahoma"/>
                <a:cs typeface="Tahoma"/>
              </a:rPr>
              <a:t>(</a:t>
            </a:r>
            <a:r>
              <a:rPr sz="3000" spc="0" baseline="-17950" dirty="0" smtClean="0">
                <a:solidFill>
                  <a:srgbClr val="CC0000"/>
                </a:solidFill>
                <a:latin typeface="Tahoma"/>
                <a:cs typeface="Tahoma"/>
              </a:rPr>
              <a:t>O</a:t>
            </a:r>
            <a:endParaRPr sz="2000">
              <a:latin typeface="Tahoma"/>
              <a:cs typeface="Tahoma"/>
            </a:endParaRPr>
          </a:p>
        </p:txBody>
      </p:sp>
      <p:sp>
        <p:nvSpPr>
          <p:cNvPr id="713" name="object 713"/>
          <p:cNvSpPr txBox="1"/>
          <p:nvPr/>
        </p:nvSpPr>
        <p:spPr>
          <a:xfrm>
            <a:off x="64008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14" name="object 714"/>
          <p:cNvSpPr txBox="1"/>
          <p:nvPr/>
        </p:nvSpPr>
        <p:spPr>
          <a:xfrm>
            <a:off x="67056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15" name="object 715"/>
          <p:cNvSpPr txBox="1"/>
          <p:nvPr/>
        </p:nvSpPr>
        <p:spPr>
          <a:xfrm>
            <a:off x="70104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16" name="object 716"/>
          <p:cNvSpPr txBox="1"/>
          <p:nvPr/>
        </p:nvSpPr>
        <p:spPr>
          <a:xfrm>
            <a:off x="7315200" y="60960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R="12700">
              <a:lnSpc>
                <a:spcPts val="700"/>
              </a:lnSpc>
              <a:spcBef>
                <a:spcPts val="39"/>
              </a:spcBef>
            </a:pPr>
            <a:endParaRPr sz="700"/>
          </a:p>
          <a:p>
            <a:pPr>
              <a:lnSpc>
                <a:spcPts val="1660"/>
              </a:lnSpc>
              <a:spcBef>
                <a:spcPts val="83"/>
              </a:spcBef>
            </a:pPr>
            <a:r>
              <a:rPr sz="3000" spc="0" baseline="-17950" dirty="0" smtClean="0">
                <a:solidFill>
                  <a:srgbClr val="CC0000"/>
                </a:solidFill>
                <a:latin typeface="Tahoma"/>
                <a:cs typeface="Tahoma"/>
              </a:rPr>
              <a:t>&amp;</a:t>
            </a:r>
            <a:r>
              <a:rPr sz="3000" spc="-8" baseline="-17950" dirty="0" smtClean="0">
                <a:solidFill>
                  <a:srgbClr val="CC0000"/>
                </a:solidFill>
                <a:latin typeface="Tahoma"/>
                <a:cs typeface="Tahoma"/>
              </a:rPr>
              <a:t> </a:t>
            </a:r>
            <a:r>
              <a:rPr sz="3000" spc="0" baseline="-17950" dirty="0" smtClean="0">
                <a:solidFill>
                  <a:srgbClr val="CC0000"/>
                </a:solidFill>
                <a:latin typeface="Tahoma"/>
                <a:cs typeface="Tahoma"/>
              </a:rPr>
              <a:t>A</a:t>
            </a:r>
            <a:endParaRPr sz="2000">
              <a:latin typeface="Tahoma"/>
              <a:cs typeface="Tahoma"/>
            </a:endParaRPr>
          </a:p>
        </p:txBody>
      </p:sp>
      <p:sp>
        <p:nvSpPr>
          <p:cNvPr id="717" name="object 717"/>
          <p:cNvSpPr txBox="1"/>
          <p:nvPr/>
        </p:nvSpPr>
        <p:spPr>
          <a:xfrm>
            <a:off x="76200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18" name="object 718"/>
          <p:cNvSpPr txBox="1"/>
          <p:nvPr/>
        </p:nvSpPr>
        <p:spPr>
          <a:xfrm>
            <a:off x="7924800" y="60960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R="12700">
              <a:lnSpc>
                <a:spcPts val="700"/>
              </a:lnSpc>
              <a:spcBef>
                <a:spcPts val="39"/>
              </a:spcBef>
            </a:pPr>
            <a:endParaRPr sz="700"/>
          </a:p>
          <a:p>
            <a:pPr marL="7620">
              <a:lnSpc>
                <a:spcPts val="1660"/>
              </a:lnSpc>
              <a:spcBef>
                <a:spcPts val="83"/>
              </a:spcBef>
            </a:pPr>
            <a:r>
              <a:rPr sz="3000" spc="4" baseline="-17950" dirty="0" smtClean="0">
                <a:solidFill>
                  <a:srgbClr val="CC0000"/>
                </a:solidFill>
                <a:latin typeface="Tahoma"/>
                <a:cs typeface="Tahoma"/>
              </a:rPr>
              <a:t>n</a:t>
            </a:r>
            <a:r>
              <a:rPr sz="3000" spc="0" baseline="-17950" dirty="0" smtClean="0">
                <a:solidFill>
                  <a:srgbClr val="CC0000"/>
                </a:solidFill>
                <a:latin typeface="Tahoma"/>
                <a:cs typeface="Tahoma"/>
              </a:rPr>
              <a:t>i</a:t>
            </a:r>
            <a:endParaRPr sz="2000">
              <a:latin typeface="Tahoma"/>
              <a:cs typeface="Tahoma"/>
            </a:endParaRPr>
          </a:p>
        </p:txBody>
      </p:sp>
      <p:sp>
        <p:nvSpPr>
          <p:cNvPr id="719" name="object 719"/>
          <p:cNvSpPr txBox="1"/>
          <p:nvPr/>
        </p:nvSpPr>
        <p:spPr>
          <a:xfrm>
            <a:off x="82296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20" name="object 720"/>
          <p:cNvSpPr txBox="1"/>
          <p:nvPr/>
        </p:nvSpPr>
        <p:spPr>
          <a:xfrm>
            <a:off x="85344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21" name="object 721"/>
          <p:cNvSpPr txBox="1"/>
          <p:nvPr/>
        </p:nvSpPr>
        <p:spPr>
          <a:xfrm>
            <a:off x="88392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22" name="object 722"/>
          <p:cNvSpPr txBox="1"/>
          <p:nvPr/>
        </p:nvSpPr>
        <p:spPr>
          <a:xfrm>
            <a:off x="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23" name="object 723"/>
          <p:cNvSpPr txBox="1"/>
          <p:nvPr/>
        </p:nvSpPr>
        <p:spPr>
          <a:xfrm>
            <a:off x="3048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24" name="object 724"/>
          <p:cNvSpPr txBox="1"/>
          <p:nvPr/>
        </p:nvSpPr>
        <p:spPr>
          <a:xfrm>
            <a:off x="6096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25" name="object 725"/>
          <p:cNvSpPr txBox="1"/>
          <p:nvPr/>
        </p:nvSpPr>
        <p:spPr>
          <a:xfrm>
            <a:off x="9144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26" name="object 726"/>
          <p:cNvSpPr txBox="1"/>
          <p:nvPr/>
        </p:nvSpPr>
        <p:spPr>
          <a:xfrm>
            <a:off x="12192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27" name="object 727"/>
          <p:cNvSpPr txBox="1"/>
          <p:nvPr/>
        </p:nvSpPr>
        <p:spPr>
          <a:xfrm>
            <a:off x="15240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28" name="object 728"/>
          <p:cNvSpPr txBox="1"/>
          <p:nvPr/>
        </p:nvSpPr>
        <p:spPr>
          <a:xfrm>
            <a:off x="18288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29" name="object 729"/>
          <p:cNvSpPr txBox="1"/>
          <p:nvPr/>
        </p:nvSpPr>
        <p:spPr>
          <a:xfrm>
            <a:off x="21336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30" name="object 730"/>
          <p:cNvSpPr txBox="1"/>
          <p:nvPr/>
        </p:nvSpPr>
        <p:spPr>
          <a:xfrm>
            <a:off x="24384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31" name="object 731"/>
          <p:cNvSpPr txBox="1"/>
          <p:nvPr/>
        </p:nvSpPr>
        <p:spPr>
          <a:xfrm>
            <a:off x="27432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32" name="object 732"/>
          <p:cNvSpPr txBox="1"/>
          <p:nvPr/>
        </p:nvSpPr>
        <p:spPr>
          <a:xfrm>
            <a:off x="30480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33" name="object 733"/>
          <p:cNvSpPr txBox="1"/>
          <p:nvPr/>
        </p:nvSpPr>
        <p:spPr>
          <a:xfrm>
            <a:off x="33528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34" name="object 734"/>
          <p:cNvSpPr txBox="1"/>
          <p:nvPr/>
        </p:nvSpPr>
        <p:spPr>
          <a:xfrm>
            <a:off x="36576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35" name="object 735"/>
          <p:cNvSpPr txBox="1"/>
          <p:nvPr/>
        </p:nvSpPr>
        <p:spPr>
          <a:xfrm>
            <a:off x="39624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36" name="object 736"/>
          <p:cNvSpPr txBox="1"/>
          <p:nvPr/>
        </p:nvSpPr>
        <p:spPr>
          <a:xfrm>
            <a:off x="42672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37" name="object 737"/>
          <p:cNvSpPr txBox="1"/>
          <p:nvPr/>
        </p:nvSpPr>
        <p:spPr>
          <a:xfrm>
            <a:off x="45720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38" name="object 738"/>
          <p:cNvSpPr txBox="1"/>
          <p:nvPr/>
        </p:nvSpPr>
        <p:spPr>
          <a:xfrm>
            <a:off x="48768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39" name="object 739"/>
          <p:cNvSpPr txBox="1"/>
          <p:nvPr/>
        </p:nvSpPr>
        <p:spPr>
          <a:xfrm>
            <a:off x="51816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40" name="object 740"/>
          <p:cNvSpPr txBox="1"/>
          <p:nvPr/>
        </p:nvSpPr>
        <p:spPr>
          <a:xfrm>
            <a:off x="54864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41" name="object 741"/>
          <p:cNvSpPr txBox="1"/>
          <p:nvPr/>
        </p:nvSpPr>
        <p:spPr>
          <a:xfrm>
            <a:off x="57912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42" name="object 742"/>
          <p:cNvSpPr txBox="1"/>
          <p:nvPr/>
        </p:nvSpPr>
        <p:spPr>
          <a:xfrm>
            <a:off x="60960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43" name="object 743"/>
          <p:cNvSpPr txBox="1"/>
          <p:nvPr/>
        </p:nvSpPr>
        <p:spPr>
          <a:xfrm>
            <a:off x="64008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44" name="object 744"/>
          <p:cNvSpPr txBox="1"/>
          <p:nvPr/>
        </p:nvSpPr>
        <p:spPr>
          <a:xfrm>
            <a:off x="67056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45" name="object 745"/>
          <p:cNvSpPr txBox="1"/>
          <p:nvPr/>
        </p:nvSpPr>
        <p:spPr>
          <a:xfrm>
            <a:off x="70104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46" name="object 746"/>
          <p:cNvSpPr txBox="1"/>
          <p:nvPr/>
        </p:nvSpPr>
        <p:spPr>
          <a:xfrm>
            <a:off x="73152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47" name="object 747"/>
          <p:cNvSpPr txBox="1"/>
          <p:nvPr/>
        </p:nvSpPr>
        <p:spPr>
          <a:xfrm>
            <a:off x="76200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48" name="object 748"/>
          <p:cNvSpPr txBox="1"/>
          <p:nvPr/>
        </p:nvSpPr>
        <p:spPr>
          <a:xfrm>
            <a:off x="79248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49" name="object 749"/>
          <p:cNvSpPr txBox="1"/>
          <p:nvPr/>
        </p:nvSpPr>
        <p:spPr>
          <a:xfrm>
            <a:off x="82296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50" name="object 750"/>
          <p:cNvSpPr txBox="1"/>
          <p:nvPr/>
        </p:nvSpPr>
        <p:spPr>
          <a:xfrm>
            <a:off x="85344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51" name="object 751"/>
          <p:cNvSpPr txBox="1"/>
          <p:nvPr/>
        </p:nvSpPr>
        <p:spPr>
          <a:xfrm>
            <a:off x="88392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52" name="object 752"/>
          <p:cNvSpPr txBox="1"/>
          <p:nvPr/>
        </p:nvSpPr>
        <p:spPr>
          <a:xfrm>
            <a:off x="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53" name="object 753"/>
          <p:cNvSpPr txBox="1"/>
          <p:nvPr/>
        </p:nvSpPr>
        <p:spPr>
          <a:xfrm>
            <a:off x="3048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54" name="object 754"/>
          <p:cNvSpPr txBox="1"/>
          <p:nvPr/>
        </p:nvSpPr>
        <p:spPr>
          <a:xfrm>
            <a:off x="6096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55" name="object 755"/>
          <p:cNvSpPr txBox="1"/>
          <p:nvPr/>
        </p:nvSpPr>
        <p:spPr>
          <a:xfrm>
            <a:off x="9144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56" name="object 756"/>
          <p:cNvSpPr txBox="1"/>
          <p:nvPr/>
        </p:nvSpPr>
        <p:spPr>
          <a:xfrm>
            <a:off x="12192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57" name="object 757"/>
          <p:cNvSpPr txBox="1"/>
          <p:nvPr/>
        </p:nvSpPr>
        <p:spPr>
          <a:xfrm>
            <a:off x="15240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58" name="object 758"/>
          <p:cNvSpPr txBox="1"/>
          <p:nvPr/>
        </p:nvSpPr>
        <p:spPr>
          <a:xfrm>
            <a:off x="18288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59" name="object 759"/>
          <p:cNvSpPr txBox="1"/>
          <p:nvPr/>
        </p:nvSpPr>
        <p:spPr>
          <a:xfrm>
            <a:off x="21336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60" name="object 760"/>
          <p:cNvSpPr txBox="1"/>
          <p:nvPr/>
        </p:nvSpPr>
        <p:spPr>
          <a:xfrm>
            <a:off x="24384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61" name="object 761"/>
          <p:cNvSpPr txBox="1"/>
          <p:nvPr/>
        </p:nvSpPr>
        <p:spPr>
          <a:xfrm>
            <a:off x="27432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62" name="object 762"/>
          <p:cNvSpPr txBox="1"/>
          <p:nvPr/>
        </p:nvSpPr>
        <p:spPr>
          <a:xfrm>
            <a:off x="30480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63" name="object 763"/>
          <p:cNvSpPr txBox="1"/>
          <p:nvPr/>
        </p:nvSpPr>
        <p:spPr>
          <a:xfrm>
            <a:off x="33528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64" name="object 764"/>
          <p:cNvSpPr txBox="1"/>
          <p:nvPr/>
        </p:nvSpPr>
        <p:spPr>
          <a:xfrm>
            <a:off x="36576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65" name="object 765"/>
          <p:cNvSpPr txBox="1"/>
          <p:nvPr/>
        </p:nvSpPr>
        <p:spPr>
          <a:xfrm>
            <a:off x="39624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66" name="object 766"/>
          <p:cNvSpPr txBox="1"/>
          <p:nvPr/>
        </p:nvSpPr>
        <p:spPr>
          <a:xfrm>
            <a:off x="42672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67" name="object 767"/>
          <p:cNvSpPr txBox="1"/>
          <p:nvPr/>
        </p:nvSpPr>
        <p:spPr>
          <a:xfrm>
            <a:off x="45720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68" name="object 768"/>
          <p:cNvSpPr txBox="1"/>
          <p:nvPr/>
        </p:nvSpPr>
        <p:spPr>
          <a:xfrm>
            <a:off x="48768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69" name="object 769"/>
          <p:cNvSpPr txBox="1"/>
          <p:nvPr/>
        </p:nvSpPr>
        <p:spPr>
          <a:xfrm>
            <a:off x="51816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70" name="object 770"/>
          <p:cNvSpPr txBox="1"/>
          <p:nvPr/>
        </p:nvSpPr>
        <p:spPr>
          <a:xfrm>
            <a:off x="54864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71" name="object 771"/>
          <p:cNvSpPr txBox="1"/>
          <p:nvPr/>
        </p:nvSpPr>
        <p:spPr>
          <a:xfrm>
            <a:off x="57912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72" name="object 772"/>
          <p:cNvSpPr txBox="1"/>
          <p:nvPr/>
        </p:nvSpPr>
        <p:spPr>
          <a:xfrm>
            <a:off x="60960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73" name="object 773"/>
          <p:cNvSpPr txBox="1"/>
          <p:nvPr/>
        </p:nvSpPr>
        <p:spPr>
          <a:xfrm>
            <a:off x="64008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74" name="object 774"/>
          <p:cNvSpPr txBox="1"/>
          <p:nvPr/>
        </p:nvSpPr>
        <p:spPr>
          <a:xfrm>
            <a:off x="67056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75" name="object 775"/>
          <p:cNvSpPr txBox="1"/>
          <p:nvPr/>
        </p:nvSpPr>
        <p:spPr>
          <a:xfrm>
            <a:off x="70104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76" name="object 776"/>
          <p:cNvSpPr txBox="1"/>
          <p:nvPr/>
        </p:nvSpPr>
        <p:spPr>
          <a:xfrm>
            <a:off x="73152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77" name="object 777"/>
          <p:cNvSpPr txBox="1"/>
          <p:nvPr/>
        </p:nvSpPr>
        <p:spPr>
          <a:xfrm>
            <a:off x="76200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78" name="object 778"/>
          <p:cNvSpPr txBox="1"/>
          <p:nvPr/>
        </p:nvSpPr>
        <p:spPr>
          <a:xfrm>
            <a:off x="79248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79" name="object 779"/>
          <p:cNvSpPr txBox="1"/>
          <p:nvPr/>
        </p:nvSpPr>
        <p:spPr>
          <a:xfrm>
            <a:off x="82296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80" name="object 780"/>
          <p:cNvSpPr txBox="1"/>
          <p:nvPr/>
        </p:nvSpPr>
        <p:spPr>
          <a:xfrm>
            <a:off x="85344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81" name="object 781"/>
          <p:cNvSpPr txBox="1"/>
          <p:nvPr/>
        </p:nvSpPr>
        <p:spPr>
          <a:xfrm>
            <a:off x="88392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</p:spTree>
    <p:extLst>
      <p:ext uri="{BB962C8B-B14F-4D97-AF65-F5344CB8AC3E}">
        <p14:creationId xmlns:p14="http://schemas.microsoft.com/office/powerpoint/2010/main" val="1158763113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3048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0" y="6096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0" y="9144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0" y="12192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0" y="15240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0" y="18288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21336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0" y="24384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0" y="27432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0" y="30480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0" y="33528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0" y="36576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0" y="39624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0" y="42672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0" y="45720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0" y="48768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0" y="51816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0" y="54864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0" y="57912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0" y="60960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0" y="64008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0" y="67056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3048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6096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9144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12192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15240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18288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21336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24384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27432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30480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33528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36576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39624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42672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45720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48768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51816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54864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57912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60960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64008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67056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70104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73152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76200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79248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82296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85344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88392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3352800" y="0"/>
            <a:ext cx="5791200" cy="15240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8839200" y="0"/>
            <a:ext cx="0" cy="2362200"/>
          </a:xfrm>
          <a:custGeom>
            <a:avLst/>
            <a:gdLst/>
            <a:ahLst/>
            <a:cxnLst/>
            <a:rect l="l" t="t" r="r" b="b"/>
            <a:pathLst>
              <a:path h="2362200">
                <a:moveTo>
                  <a:pt x="0" y="0"/>
                </a:moveTo>
                <a:lnTo>
                  <a:pt x="0" y="2362200"/>
                </a:lnTo>
              </a:path>
            </a:pathLst>
          </a:custGeom>
          <a:ln w="9344">
            <a:solidFill>
              <a:srgbClr val="6E88F6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414019" y="1513839"/>
            <a:ext cx="1784350" cy="0"/>
          </a:xfrm>
          <a:custGeom>
            <a:avLst/>
            <a:gdLst/>
            <a:ahLst/>
            <a:cxnLst/>
            <a:rect l="l" t="t" r="r" b="b"/>
            <a:pathLst>
              <a:path w="1784350">
                <a:moveTo>
                  <a:pt x="1784350" y="0"/>
                </a:moveTo>
                <a:lnTo>
                  <a:pt x="0" y="0"/>
                </a:lnTo>
              </a:path>
            </a:pathLst>
          </a:custGeom>
          <a:ln w="9344">
            <a:solidFill>
              <a:srgbClr val="6E88F6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608330" y="1418589"/>
            <a:ext cx="0" cy="2321560"/>
          </a:xfrm>
          <a:custGeom>
            <a:avLst/>
            <a:gdLst/>
            <a:ahLst/>
            <a:cxnLst/>
            <a:rect l="l" t="t" r="r" b="b"/>
            <a:pathLst>
              <a:path h="2321560">
                <a:moveTo>
                  <a:pt x="0" y="0"/>
                </a:moveTo>
                <a:lnTo>
                  <a:pt x="0" y="2321560"/>
                </a:lnTo>
              </a:path>
            </a:pathLst>
          </a:custGeom>
          <a:ln w="9344">
            <a:solidFill>
              <a:srgbClr val="6E88F6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511809" y="1416050"/>
            <a:ext cx="193040" cy="193039"/>
          </a:xfrm>
          <a:custGeom>
            <a:avLst/>
            <a:gdLst/>
            <a:ahLst/>
            <a:cxnLst/>
            <a:rect l="l" t="t" r="r" b="b"/>
            <a:pathLst>
              <a:path w="193040" h="193039">
                <a:moveTo>
                  <a:pt x="99060" y="0"/>
                </a:moveTo>
                <a:lnTo>
                  <a:pt x="93980" y="0"/>
                </a:lnTo>
                <a:lnTo>
                  <a:pt x="88900" y="0"/>
                </a:lnTo>
                <a:lnTo>
                  <a:pt x="83820" y="0"/>
                </a:lnTo>
                <a:lnTo>
                  <a:pt x="80010" y="1270"/>
                </a:lnTo>
                <a:lnTo>
                  <a:pt x="74930" y="2539"/>
                </a:lnTo>
                <a:lnTo>
                  <a:pt x="69850" y="3810"/>
                </a:lnTo>
                <a:lnTo>
                  <a:pt x="66040" y="5079"/>
                </a:lnTo>
                <a:lnTo>
                  <a:pt x="60960" y="6350"/>
                </a:lnTo>
                <a:lnTo>
                  <a:pt x="57150" y="8889"/>
                </a:lnTo>
                <a:lnTo>
                  <a:pt x="52070" y="10160"/>
                </a:lnTo>
                <a:lnTo>
                  <a:pt x="48260" y="12700"/>
                </a:lnTo>
                <a:lnTo>
                  <a:pt x="43180" y="15239"/>
                </a:lnTo>
                <a:lnTo>
                  <a:pt x="39370" y="17779"/>
                </a:lnTo>
                <a:lnTo>
                  <a:pt x="35560" y="21589"/>
                </a:lnTo>
                <a:lnTo>
                  <a:pt x="31750" y="24129"/>
                </a:lnTo>
                <a:lnTo>
                  <a:pt x="29210" y="27939"/>
                </a:lnTo>
                <a:lnTo>
                  <a:pt x="25400" y="31750"/>
                </a:lnTo>
                <a:lnTo>
                  <a:pt x="21590" y="34289"/>
                </a:lnTo>
                <a:lnTo>
                  <a:pt x="19050" y="38100"/>
                </a:lnTo>
                <a:lnTo>
                  <a:pt x="16510" y="43179"/>
                </a:lnTo>
                <a:lnTo>
                  <a:pt x="13970" y="46989"/>
                </a:lnTo>
                <a:lnTo>
                  <a:pt x="11430" y="50800"/>
                </a:lnTo>
                <a:lnTo>
                  <a:pt x="8890" y="55879"/>
                </a:lnTo>
                <a:lnTo>
                  <a:pt x="7620" y="59689"/>
                </a:lnTo>
                <a:lnTo>
                  <a:pt x="5080" y="64770"/>
                </a:lnTo>
                <a:lnTo>
                  <a:pt x="3810" y="68579"/>
                </a:lnTo>
                <a:lnTo>
                  <a:pt x="2540" y="73660"/>
                </a:lnTo>
                <a:lnTo>
                  <a:pt x="2540" y="78739"/>
                </a:lnTo>
                <a:lnTo>
                  <a:pt x="1270" y="82550"/>
                </a:lnTo>
                <a:lnTo>
                  <a:pt x="0" y="87629"/>
                </a:lnTo>
                <a:lnTo>
                  <a:pt x="0" y="92710"/>
                </a:lnTo>
                <a:lnTo>
                  <a:pt x="0" y="97789"/>
                </a:lnTo>
                <a:lnTo>
                  <a:pt x="0" y="101600"/>
                </a:lnTo>
                <a:lnTo>
                  <a:pt x="1270" y="106679"/>
                </a:lnTo>
                <a:lnTo>
                  <a:pt x="1270" y="111760"/>
                </a:lnTo>
                <a:lnTo>
                  <a:pt x="2540" y="116839"/>
                </a:lnTo>
                <a:lnTo>
                  <a:pt x="3810" y="120650"/>
                </a:lnTo>
                <a:lnTo>
                  <a:pt x="5080" y="125729"/>
                </a:lnTo>
                <a:lnTo>
                  <a:pt x="17780" y="151129"/>
                </a:lnTo>
                <a:lnTo>
                  <a:pt x="20320" y="156210"/>
                </a:lnTo>
                <a:lnTo>
                  <a:pt x="24130" y="158750"/>
                </a:lnTo>
                <a:lnTo>
                  <a:pt x="26670" y="162560"/>
                </a:lnTo>
                <a:lnTo>
                  <a:pt x="30480" y="166370"/>
                </a:lnTo>
                <a:lnTo>
                  <a:pt x="34290" y="170179"/>
                </a:lnTo>
                <a:lnTo>
                  <a:pt x="38100" y="172720"/>
                </a:lnTo>
                <a:lnTo>
                  <a:pt x="41910" y="175260"/>
                </a:lnTo>
                <a:lnTo>
                  <a:pt x="45720" y="177800"/>
                </a:lnTo>
                <a:lnTo>
                  <a:pt x="49530" y="180339"/>
                </a:lnTo>
                <a:lnTo>
                  <a:pt x="54610" y="182879"/>
                </a:lnTo>
                <a:lnTo>
                  <a:pt x="58420" y="185420"/>
                </a:lnTo>
                <a:lnTo>
                  <a:pt x="62230" y="186689"/>
                </a:lnTo>
                <a:lnTo>
                  <a:pt x="67310" y="187960"/>
                </a:lnTo>
                <a:lnTo>
                  <a:pt x="72390" y="189229"/>
                </a:lnTo>
                <a:lnTo>
                  <a:pt x="76200" y="190500"/>
                </a:lnTo>
                <a:lnTo>
                  <a:pt x="81280" y="191770"/>
                </a:lnTo>
                <a:lnTo>
                  <a:pt x="86360" y="191770"/>
                </a:lnTo>
                <a:lnTo>
                  <a:pt x="91440" y="193039"/>
                </a:lnTo>
                <a:lnTo>
                  <a:pt x="95250" y="193039"/>
                </a:lnTo>
                <a:lnTo>
                  <a:pt x="100330" y="193039"/>
                </a:lnTo>
                <a:lnTo>
                  <a:pt x="105410" y="193039"/>
                </a:lnTo>
                <a:lnTo>
                  <a:pt x="110490" y="191770"/>
                </a:lnTo>
                <a:lnTo>
                  <a:pt x="115570" y="190500"/>
                </a:lnTo>
                <a:lnTo>
                  <a:pt x="119380" y="190500"/>
                </a:lnTo>
                <a:lnTo>
                  <a:pt x="124460" y="187960"/>
                </a:lnTo>
                <a:lnTo>
                  <a:pt x="129540" y="186689"/>
                </a:lnTo>
                <a:lnTo>
                  <a:pt x="133350" y="185420"/>
                </a:lnTo>
                <a:lnTo>
                  <a:pt x="138430" y="182879"/>
                </a:lnTo>
                <a:lnTo>
                  <a:pt x="142240" y="181610"/>
                </a:lnTo>
                <a:lnTo>
                  <a:pt x="146050" y="179070"/>
                </a:lnTo>
                <a:lnTo>
                  <a:pt x="151130" y="176529"/>
                </a:lnTo>
                <a:lnTo>
                  <a:pt x="154940" y="172720"/>
                </a:lnTo>
                <a:lnTo>
                  <a:pt x="158750" y="170179"/>
                </a:lnTo>
                <a:lnTo>
                  <a:pt x="162560" y="167639"/>
                </a:lnTo>
                <a:lnTo>
                  <a:pt x="165100" y="163829"/>
                </a:lnTo>
                <a:lnTo>
                  <a:pt x="168910" y="160020"/>
                </a:lnTo>
                <a:lnTo>
                  <a:pt x="171450" y="156210"/>
                </a:lnTo>
                <a:lnTo>
                  <a:pt x="175260" y="152400"/>
                </a:lnTo>
                <a:lnTo>
                  <a:pt x="177800" y="148589"/>
                </a:lnTo>
                <a:lnTo>
                  <a:pt x="180340" y="144779"/>
                </a:lnTo>
                <a:lnTo>
                  <a:pt x="182880" y="139700"/>
                </a:lnTo>
                <a:lnTo>
                  <a:pt x="184150" y="135889"/>
                </a:lnTo>
                <a:lnTo>
                  <a:pt x="186690" y="132079"/>
                </a:lnTo>
                <a:lnTo>
                  <a:pt x="187960" y="127000"/>
                </a:lnTo>
                <a:lnTo>
                  <a:pt x="189230" y="121920"/>
                </a:lnTo>
                <a:lnTo>
                  <a:pt x="190500" y="118110"/>
                </a:lnTo>
                <a:lnTo>
                  <a:pt x="191770" y="113029"/>
                </a:lnTo>
                <a:lnTo>
                  <a:pt x="191770" y="107950"/>
                </a:lnTo>
                <a:lnTo>
                  <a:pt x="193040" y="102870"/>
                </a:lnTo>
                <a:lnTo>
                  <a:pt x="193040" y="99060"/>
                </a:lnTo>
              </a:path>
            </a:pathLst>
          </a:custGeom>
          <a:ln w="9344">
            <a:solidFill>
              <a:srgbClr val="6E88F6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8" name="object 58"/>
          <p:cNvSpPr txBox="1"/>
          <p:nvPr/>
        </p:nvSpPr>
        <p:spPr>
          <a:xfrm>
            <a:off x="1522730" y="342740"/>
            <a:ext cx="396825" cy="533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4190"/>
              </a:lnSpc>
              <a:spcBef>
                <a:spcPts val="209"/>
              </a:spcBef>
            </a:pPr>
            <a:r>
              <a:rPr sz="4000" b="1" spc="0" dirty="0" smtClean="0">
                <a:solidFill>
                  <a:srgbClr val="660066"/>
                </a:solidFill>
                <a:latin typeface="Arial"/>
                <a:cs typeface="Arial"/>
              </a:rPr>
              <a:t>5</a:t>
            </a:r>
            <a:endParaRPr sz="4000">
              <a:latin typeface="Arial"/>
              <a:cs typeface="Arial"/>
            </a:endParaRPr>
          </a:p>
        </p:txBody>
      </p:sp>
      <p:sp>
        <p:nvSpPr>
          <p:cNvPr id="59" name="object 59"/>
          <p:cNvSpPr txBox="1"/>
          <p:nvPr/>
        </p:nvSpPr>
        <p:spPr>
          <a:xfrm>
            <a:off x="1946910" y="342740"/>
            <a:ext cx="4059505" cy="533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4190"/>
              </a:lnSpc>
              <a:spcBef>
                <a:spcPts val="209"/>
              </a:spcBef>
              <a:tabLst>
                <a:tab pos="1333500" algn="l"/>
              </a:tabLst>
            </a:pPr>
            <a:r>
              <a:rPr sz="4000" b="1" spc="-9" dirty="0" smtClean="0">
                <a:solidFill>
                  <a:srgbClr val="660066"/>
                </a:solidFill>
                <a:latin typeface="Arial"/>
                <a:cs typeface="Arial"/>
              </a:rPr>
              <a:t>M</a:t>
            </a:r>
            <a:r>
              <a:rPr sz="4000" b="1" spc="0" dirty="0" smtClean="0">
                <a:solidFill>
                  <a:srgbClr val="660066"/>
                </a:solidFill>
                <a:latin typeface="Arial"/>
                <a:cs typeface="Arial"/>
              </a:rPr>
              <a:t>o</a:t>
            </a:r>
            <a:r>
              <a:rPr sz="4000" b="1" spc="-9" dirty="0" smtClean="0">
                <a:solidFill>
                  <a:srgbClr val="660066"/>
                </a:solidFill>
                <a:latin typeface="Arial"/>
                <a:cs typeface="Arial"/>
              </a:rPr>
              <a:t>s</a:t>
            </a:r>
            <a:r>
              <a:rPr sz="4000" b="1" spc="0" dirty="0" smtClean="0">
                <a:solidFill>
                  <a:srgbClr val="660066"/>
                </a:solidFill>
                <a:latin typeface="Arial"/>
                <a:cs typeface="Arial"/>
              </a:rPr>
              <a:t>t	</a:t>
            </a:r>
            <a:r>
              <a:rPr sz="4000" b="1" spc="-9" dirty="0" smtClean="0">
                <a:solidFill>
                  <a:srgbClr val="660066"/>
                </a:solidFill>
                <a:latin typeface="Arial"/>
                <a:cs typeface="Arial"/>
              </a:rPr>
              <a:t>C</a:t>
            </a:r>
            <a:r>
              <a:rPr sz="4000" b="1" spc="0" dirty="0" smtClean="0">
                <a:solidFill>
                  <a:srgbClr val="660066"/>
                </a:solidFill>
                <a:latin typeface="Arial"/>
                <a:cs typeface="Arial"/>
              </a:rPr>
              <a:t>o</a:t>
            </a:r>
            <a:r>
              <a:rPr sz="4000" b="1" spc="-9" dirty="0" smtClean="0">
                <a:solidFill>
                  <a:srgbClr val="660066"/>
                </a:solidFill>
                <a:latin typeface="Arial"/>
                <a:cs typeface="Arial"/>
              </a:rPr>
              <a:t>m</a:t>
            </a:r>
            <a:r>
              <a:rPr sz="4000" b="1" spc="-4" dirty="0" smtClean="0">
                <a:solidFill>
                  <a:srgbClr val="660066"/>
                </a:solidFill>
                <a:latin typeface="Arial"/>
                <a:cs typeface="Arial"/>
              </a:rPr>
              <a:t>m</a:t>
            </a:r>
            <a:r>
              <a:rPr sz="4000" b="1" spc="0" dirty="0" smtClean="0">
                <a:solidFill>
                  <a:srgbClr val="660066"/>
                </a:solidFill>
                <a:latin typeface="Arial"/>
                <a:cs typeface="Arial"/>
              </a:rPr>
              <a:t>on</a:t>
            </a:r>
            <a:r>
              <a:rPr sz="4000" b="1" spc="-4" dirty="0" smtClean="0">
                <a:solidFill>
                  <a:srgbClr val="660066"/>
                </a:solidFill>
                <a:latin typeface="Arial"/>
                <a:cs typeface="Arial"/>
              </a:rPr>
              <a:t>l</a:t>
            </a:r>
            <a:r>
              <a:rPr sz="4000" b="1" spc="0" dirty="0" smtClean="0">
                <a:solidFill>
                  <a:srgbClr val="660066"/>
                </a:solidFill>
                <a:latin typeface="Arial"/>
                <a:cs typeface="Arial"/>
              </a:rPr>
              <a:t>y</a:t>
            </a:r>
            <a:endParaRPr sz="4000">
              <a:latin typeface="Arial"/>
              <a:cs typeface="Arial"/>
            </a:endParaRPr>
          </a:p>
        </p:txBody>
      </p:sp>
      <p:sp>
        <p:nvSpPr>
          <p:cNvPr id="60" name="object 60"/>
          <p:cNvSpPr txBox="1"/>
          <p:nvPr/>
        </p:nvSpPr>
        <p:spPr>
          <a:xfrm>
            <a:off x="6033770" y="342740"/>
            <a:ext cx="1297350" cy="533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4190"/>
              </a:lnSpc>
              <a:spcBef>
                <a:spcPts val="209"/>
              </a:spcBef>
            </a:pPr>
            <a:r>
              <a:rPr sz="4000" b="1" spc="-9" dirty="0" smtClean="0">
                <a:solidFill>
                  <a:srgbClr val="660066"/>
                </a:solidFill>
                <a:latin typeface="Arial"/>
                <a:cs typeface="Arial"/>
              </a:rPr>
              <a:t>u</a:t>
            </a:r>
            <a:r>
              <a:rPr sz="4000" b="1" spc="-4" dirty="0" smtClean="0">
                <a:solidFill>
                  <a:srgbClr val="660066"/>
                </a:solidFill>
                <a:latin typeface="Arial"/>
                <a:cs typeface="Arial"/>
              </a:rPr>
              <a:t>se</a:t>
            </a:r>
            <a:r>
              <a:rPr sz="4000" b="1" spc="0" dirty="0" smtClean="0">
                <a:solidFill>
                  <a:srgbClr val="660066"/>
                </a:solidFill>
                <a:latin typeface="Arial"/>
                <a:cs typeface="Arial"/>
              </a:rPr>
              <a:t>d</a:t>
            </a:r>
            <a:endParaRPr sz="4000">
              <a:latin typeface="Arial"/>
              <a:cs typeface="Arial"/>
            </a:endParaRPr>
          </a:p>
        </p:txBody>
      </p:sp>
      <p:sp>
        <p:nvSpPr>
          <p:cNvPr id="61" name="object 61"/>
          <p:cNvSpPr txBox="1"/>
          <p:nvPr/>
        </p:nvSpPr>
        <p:spPr>
          <a:xfrm>
            <a:off x="2917189" y="952340"/>
            <a:ext cx="3018540" cy="533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4190"/>
              </a:lnSpc>
              <a:spcBef>
                <a:spcPts val="209"/>
              </a:spcBef>
              <a:tabLst>
                <a:tab pos="1193800" algn="l"/>
              </a:tabLst>
            </a:pPr>
            <a:r>
              <a:rPr sz="4000" b="1" spc="0" dirty="0" smtClean="0">
                <a:solidFill>
                  <a:srgbClr val="660066"/>
                </a:solidFill>
                <a:latin typeface="Arial"/>
                <a:cs typeface="Arial"/>
              </a:rPr>
              <a:t>T</a:t>
            </a:r>
            <a:r>
              <a:rPr sz="4000" b="1" spc="-9" dirty="0" smtClean="0">
                <a:solidFill>
                  <a:srgbClr val="660066"/>
                </a:solidFill>
                <a:latin typeface="Arial"/>
                <a:cs typeface="Arial"/>
              </a:rPr>
              <a:t>e</a:t>
            </a:r>
            <a:r>
              <a:rPr sz="4000" b="1" spc="-4" dirty="0" smtClean="0">
                <a:solidFill>
                  <a:srgbClr val="660066"/>
                </a:solidFill>
                <a:latin typeface="Arial"/>
                <a:cs typeface="Arial"/>
              </a:rPr>
              <a:t>s</a:t>
            </a:r>
            <a:r>
              <a:rPr sz="4000" b="1" spc="0" dirty="0" smtClean="0">
                <a:solidFill>
                  <a:srgbClr val="660066"/>
                </a:solidFill>
                <a:latin typeface="Arial"/>
                <a:cs typeface="Arial"/>
              </a:rPr>
              <a:t>t	Fo</a:t>
            </a:r>
            <a:r>
              <a:rPr sz="4000" b="1" spc="-4" dirty="0" smtClean="0">
                <a:solidFill>
                  <a:srgbClr val="660066"/>
                </a:solidFill>
                <a:latin typeface="Arial"/>
                <a:cs typeface="Arial"/>
              </a:rPr>
              <a:t>rma</a:t>
            </a:r>
            <a:r>
              <a:rPr sz="4000" b="1" spc="0" dirty="0" smtClean="0">
                <a:solidFill>
                  <a:srgbClr val="660066"/>
                </a:solidFill>
                <a:latin typeface="Arial"/>
                <a:cs typeface="Arial"/>
              </a:rPr>
              <a:t>t</a:t>
            </a:r>
            <a:endParaRPr sz="4000">
              <a:latin typeface="Arial"/>
              <a:cs typeface="Arial"/>
            </a:endParaRPr>
          </a:p>
        </p:txBody>
      </p:sp>
      <p:sp>
        <p:nvSpPr>
          <p:cNvPr id="62" name="object 62"/>
          <p:cNvSpPr txBox="1"/>
          <p:nvPr/>
        </p:nvSpPr>
        <p:spPr>
          <a:xfrm>
            <a:off x="685800" y="2186813"/>
            <a:ext cx="363382" cy="47243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690"/>
              </a:lnSpc>
              <a:spcBef>
                <a:spcPts val="184"/>
              </a:spcBef>
            </a:pPr>
            <a:r>
              <a:rPr sz="3500" spc="0" dirty="0" smtClean="0">
                <a:solidFill>
                  <a:srgbClr val="003300"/>
                </a:solidFill>
                <a:latin typeface="Wingdings"/>
                <a:cs typeface="Wingdings"/>
              </a:rPr>
              <a:t></a:t>
            </a:r>
            <a:endParaRPr sz="3500">
              <a:latin typeface="Wingdings"/>
              <a:cs typeface="Wingdings"/>
            </a:endParaRPr>
          </a:p>
        </p:txBody>
      </p:sp>
      <p:sp>
        <p:nvSpPr>
          <p:cNvPr id="63" name="object 63"/>
          <p:cNvSpPr txBox="1"/>
          <p:nvPr/>
        </p:nvSpPr>
        <p:spPr>
          <a:xfrm>
            <a:off x="1295400" y="2206878"/>
            <a:ext cx="1499644" cy="431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370"/>
              </a:lnSpc>
              <a:spcBef>
                <a:spcPts val="168"/>
              </a:spcBef>
            </a:pPr>
            <a:r>
              <a:rPr sz="3200" spc="-4" dirty="0" smtClean="0">
                <a:latin typeface="Arial"/>
                <a:cs typeface="Arial"/>
              </a:rPr>
              <a:t>M</a:t>
            </a:r>
            <a:r>
              <a:rPr sz="3200" spc="9" dirty="0" smtClean="0">
                <a:latin typeface="Arial"/>
                <a:cs typeface="Arial"/>
              </a:rPr>
              <a:t>u</a:t>
            </a:r>
            <a:r>
              <a:rPr sz="3200" spc="0" dirty="0" smtClean="0">
                <a:latin typeface="Arial"/>
                <a:cs typeface="Arial"/>
              </a:rPr>
              <a:t>lt</a:t>
            </a:r>
            <a:r>
              <a:rPr sz="3200" spc="-9" dirty="0" smtClean="0">
                <a:latin typeface="Arial"/>
                <a:cs typeface="Arial"/>
              </a:rPr>
              <a:t>i</a:t>
            </a:r>
            <a:r>
              <a:rPr sz="3200" spc="9" dirty="0" smtClean="0">
                <a:latin typeface="Arial"/>
                <a:cs typeface="Arial"/>
              </a:rPr>
              <a:t>p</a:t>
            </a:r>
            <a:r>
              <a:rPr sz="3200" spc="0" dirty="0" smtClean="0">
                <a:latin typeface="Arial"/>
                <a:cs typeface="Arial"/>
              </a:rPr>
              <a:t>le</a:t>
            </a:r>
            <a:endParaRPr sz="3200">
              <a:latin typeface="Arial"/>
              <a:cs typeface="Arial"/>
            </a:endParaRPr>
          </a:p>
        </p:txBody>
      </p:sp>
      <p:sp>
        <p:nvSpPr>
          <p:cNvPr id="64" name="object 64"/>
          <p:cNvSpPr txBox="1"/>
          <p:nvPr/>
        </p:nvSpPr>
        <p:spPr>
          <a:xfrm>
            <a:off x="2810052" y="2206878"/>
            <a:ext cx="1367496" cy="431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370"/>
              </a:lnSpc>
              <a:spcBef>
                <a:spcPts val="168"/>
              </a:spcBef>
            </a:pPr>
            <a:r>
              <a:rPr sz="3200" spc="0" dirty="0" smtClean="0">
                <a:latin typeface="Arial"/>
                <a:cs typeface="Arial"/>
              </a:rPr>
              <a:t>C</a:t>
            </a:r>
            <a:r>
              <a:rPr sz="3200" spc="9" dirty="0" smtClean="0">
                <a:latin typeface="Arial"/>
                <a:cs typeface="Arial"/>
              </a:rPr>
              <a:t>ho</a:t>
            </a:r>
            <a:r>
              <a:rPr sz="3200" spc="0" dirty="0" smtClean="0">
                <a:latin typeface="Arial"/>
                <a:cs typeface="Arial"/>
              </a:rPr>
              <a:t>i</a:t>
            </a:r>
            <a:r>
              <a:rPr sz="3200" spc="9" dirty="0" smtClean="0">
                <a:latin typeface="Arial"/>
                <a:cs typeface="Arial"/>
              </a:rPr>
              <a:t>c</a:t>
            </a:r>
            <a:r>
              <a:rPr sz="3200" spc="0" dirty="0" smtClean="0">
                <a:latin typeface="Arial"/>
                <a:cs typeface="Arial"/>
              </a:rPr>
              <a:t>e</a:t>
            </a:r>
            <a:endParaRPr sz="3200">
              <a:latin typeface="Arial"/>
              <a:cs typeface="Arial"/>
            </a:endParaRPr>
          </a:p>
        </p:txBody>
      </p:sp>
      <p:sp>
        <p:nvSpPr>
          <p:cNvPr id="65" name="object 65"/>
          <p:cNvSpPr txBox="1"/>
          <p:nvPr/>
        </p:nvSpPr>
        <p:spPr>
          <a:xfrm>
            <a:off x="685800" y="2744343"/>
            <a:ext cx="363382" cy="47243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690"/>
              </a:lnSpc>
              <a:spcBef>
                <a:spcPts val="184"/>
              </a:spcBef>
            </a:pPr>
            <a:r>
              <a:rPr sz="3500" spc="0" dirty="0" smtClean="0">
                <a:solidFill>
                  <a:srgbClr val="003300"/>
                </a:solidFill>
                <a:latin typeface="Wingdings"/>
                <a:cs typeface="Wingdings"/>
              </a:rPr>
              <a:t></a:t>
            </a:r>
            <a:endParaRPr sz="3500">
              <a:latin typeface="Wingdings"/>
              <a:cs typeface="Wingdings"/>
            </a:endParaRPr>
          </a:p>
        </p:txBody>
      </p:sp>
      <p:sp>
        <p:nvSpPr>
          <p:cNvPr id="66" name="object 66"/>
          <p:cNvSpPr txBox="1"/>
          <p:nvPr/>
        </p:nvSpPr>
        <p:spPr>
          <a:xfrm>
            <a:off x="1295400" y="2764408"/>
            <a:ext cx="1410984" cy="431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370"/>
              </a:lnSpc>
              <a:spcBef>
                <a:spcPts val="168"/>
              </a:spcBef>
            </a:pPr>
            <a:r>
              <a:rPr sz="3200" spc="-4" dirty="0" smtClean="0">
                <a:latin typeface="Arial"/>
                <a:cs typeface="Arial"/>
              </a:rPr>
              <a:t>T</a:t>
            </a:r>
            <a:r>
              <a:rPr sz="3200" spc="4" dirty="0" smtClean="0">
                <a:latin typeface="Arial"/>
                <a:cs typeface="Arial"/>
              </a:rPr>
              <a:t>r</a:t>
            </a:r>
            <a:r>
              <a:rPr sz="3200" spc="9" dirty="0" smtClean="0">
                <a:latin typeface="Arial"/>
                <a:cs typeface="Arial"/>
              </a:rPr>
              <a:t>u</a:t>
            </a:r>
            <a:r>
              <a:rPr sz="3200" spc="0" dirty="0" smtClean="0">
                <a:latin typeface="Arial"/>
                <a:cs typeface="Arial"/>
              </a:rPr>
              <a:t>e</a:t>
            </a:r>
            <a:r>
              <a:rPr sz="3200" spc="-9" dirty="0" smtClean="0">
                <a:latin typeface="Arial"/>
                <a:cs typeface="Arial"/>
              </a:rPr>
              <a:t> </a:t>
            </a:r>
            <a:r>
              <a:rPr sz="3200" spc="0" dirty="0" smtClean="0">
                <a:latin typeface="Arial"/>
                <a:cs typeface="Arial"/>
              </a:rPr>
              <a:t>or</a:t>
            </a:r>
            <a:endParaRPr sz="3200">
              <a:latin typeface="Arial"/>
              <a:cs typeface="Arial"/>
            </a:endParaRPr>
          </a:p>
        </p:txBody>
      </p:sp>
      <p:sp>
        <p:nvSpPr>
          <p:cNvPr id="67" name="object 67"/>
          <p:cNvSpPr txBox="1"/>
          <p:nvPr/>
        </p:nvSpPr>
        <p:spPr>
          <a:xfrm>
            <a:off x="2969768" y="2764408"/>
            <a:ext cx="845678" cy="431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370"/>
              </a:lnSpc>
              <a:spcBef>
                <a:spcPts val="168"/>
              </a:spcBef>
            </a:pPr>
            <a:r>
              <a:rPr sz="3200" spc="0" dirty="0" smtClean="0">
                <a:latin typeface="Arial"/>
                <a:cs typeface="Arial"/>
              </a:rPr>
              <a:t>al</a:t>
            </a:r>
            <a:r>
              <a:rPr sz="3200" spc="9" dirty="0" smtClean="0">
                <a:latin typeface="Arial"/>
                <a:cs typeface="Arial"/>
              </a:rPr>
              <a:t>s</a:t>
            </a:r>
            <a:r>
              <a:rPr sz="3200" spc="0" dirty="0" smtClean="0">
                <a:latin typeface="Arial"/>
                <a:cs typeface="Arial"/>
              </a:rPr>
              <a:t>e</a:t>
            </a:r>
            <a:endParaRPr sz="3200">
              <a:latin typeface="Arial"/>
              <a:cs typeface="Arial"/>
            </a:endParaRPr>
          </a:p>
        </p:txBody>
      </p:sp>
      <p:sp>
        <p:nvSpPr>
          <p:cNvPr id="68" name="object 68"/>
          <p:cNvSpPr txBox="1"/>
          <p:nvPr/>
        </p:nvSpPr>
        <p:spPr>
          <a:xfrm>
            <a:off x="685800" y="3301873"/>
            <a:ext cx="363382" cy="47243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690"/>
              </a:lnSpc>
              <a:spcBef>
                <a:spcPts val="184"/>
              </a:spcBef>
            </a:pPr>
            <a:r>
              <a:rPr sz="3500" spc="0" dirty="0" smtClean="0">
                <a:solidFill>
                  <a:srgbClr val="003300"/>
                </a:solidFill>
                <a:latin typeface="Wingdings"/>
                <a:cs typeface="Wingdings"/>
              </a:rPr>
              <a:t></a:t>
            </a:r>
            <a:endParaRPr sz="3500">
              <a:latin typeface="Wingdings"/>
              <a:cs typeface="Wingdings"/>
            </a:endParaRPr>
          </a:p>
        </p:txBody>
      </p:sp>
      <p:sp>
        <p:nvSpPr>
          <p:cNvPr id="69" name="object 69"/>
          <p:cNvSpPr txBox="1"/>
          <p:nvPr/>
        </p:nvSpPr>
        <p:spPr>
          <a:xfrm>
            <a:off x="1295400" y="3321937"/>
            <a:ext cx="1523684" cy="431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370"/>
              </a:lnSpc>
              <a:spcBef>
                <a:spcPts val="168"/>
              </a:spcBef>
            </a:pPr>
            <a:r>
              <a:rPr sz="3200" spc="-4" dirty="0" smtClean="0">
                <a:latin typeface="Arial"/>
                <a:cs typeface="Arial"/>
              </a:rPr>
              <a:t>M</a:t>
            </a:r>
            <a:r>
              <a:rPr sz="3200" spc="9" dirty="0" smtClean="0">
                <a:latin typeface="Arial"/>
                <a:cs typeface="Arial"/>
              </a:rPr>
              <a:t>a</a:t>
            </a:r>
            <a:r>
              <a:rPr sz="3200" spc="0" dirty="0" smtClean="0">
                <a:latin typeface="Arial"/>
                <a:cs typeface="Arial"/>
              </a:rPr>
              <a:t>t</a:t>
            </a:r>
            <a:r>
              <a:rPr sz="3200" spc="9" dirty="0" smtClean="0">
                <a:latin typeface="Arial"/>
                <a:cs typeface="Arial"/>
              </a:rPr>
              <a:t>c</a:t>
            </a:r>
            <a:r>
              <a:rPr sz="3200" spc="0" dirty="0" smtClean="0">
                <a:latin typeface="Arial"/>
                <a:cs typeface="Arial"/>
              </a:rPr>
              <a:t>hin</a:t>
            </a:r>
            <a:endParaRPr sz="3200">
              <a:latin typeface="Arial"/>
              <a:cs typeface="Arial"/>
            </a:endParaRPr>
          </a:p>
        </p:txBody>
      </p:sp>
      <p:sp>
        <p:nvSpPr>
          <p:cNvPr id="70" name="object 70"/>
          <p:cNvSpPr txBox="1"/>
          <p:nvPr/>
        </p:nvSpPr>
        <p:spPr>
          <a:xfrm>
            <a:off x="3308705" y="3321937"/>
            <a:ext cx="529499" cy="431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370"/>
              </a:lnSpc>
              <a:spcBef>
                <a:spcPts val="168"/>
              </a:spcBef>
            </a:pPr>
            <a:r>
              <a:rPr sz="3200" spc="9" dirty="0" smtClean="0">
                <a:latin typeface="Arial"/>
                <a:cs typeface="Arial"/>
              </a:rPr>
              <a:t>y</a:t>
            </a:r>
            <a:r>
              <a:rPr sz="3200" spc="0" dirty="0" smtClean="0">
                <a:latin typeface="Arial"/>
                <a:cs typeface="Arial"/>
              </a:rPr>
              <a:t>p</a:t>
            </a:r>
            <a:endParaRPr sz="3200">
              <a:latin typeface="Arial"/>
              <a:cs typeface="Arial"/>
            </a:endParaRPr>
          </a:p>
        </p:txBody>
      </p:sp>
      <p:sp>
        <p:nvSpPr>
          <p:cNvPr id="71" name="object 71"/>
          <p:cNvSpPr txBox="1"/>
          <p:nvPr/>
        </p:nvSpPr>
        <p:spPr>
          <a:xfrm>
            <a:off x="685800" y="3859403"/>
            <a:ext cx="363382" cy="47243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690"/>
              </a:lnSpc>
              <a:spcBef>
                <a:spcPts val="184"/>
              </a:spcBef>
            </a:pPr>
            <a:r>
              <a:rPr sz="3500" spc="0" dirty="0" smtClean="0">
                <a:solidFill>
                  <a:srgbClr val="003300"/>
                </a:solidFill>
                <a:latin typeface="Wingdings"/>
                <a:cs typeface="Wingdings"/>
              </a:rPr>
              <a:t></a:t>
            </a:r>
            <a:endParaRPr sz="3500">
              <a:latin typeface="Wingdings"/>
              <a:cs typeface="Wingdings"/>
            </a:endParaRPr>
          </a:p>
        </p:txBody>
      </p:sp>
      <p:sp>
        <p:nvSpPr>
          <p:cNvPr id="72" name="object 72"/>
          <p:cNvSpPr txBox="1"/>
          <p:nvPr/>
        </p:nvSpPr>
        <p:spPr>
          <a:xfrm>
            <a:off x="1295400" y="3879468"/>
            <a:ext cx="1521115" cy="431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370"/>
              </a:lnSpc>
              <a:spcBef>
                <a:spcPts val="168"/>
              </a:spcBef>
            </a:pPr>
            <a:r>
              <a:rPr sz="3200" spc="-4" dirty="0" smtClean="0">
                <a:latin typeface="Arial"/>
                <a:cs typeface="Arial"/>
              </a:rPr>
              <a:t>F</a:t>
            </a:r>
            <a:r>
              <a:rPr sz="3200" spc="0" dirty="0" smtClean="0">
                <a:latin typeface="Arial"/>
                <a:cs typeface="Arial"/>
              </a:rPr>
              <a:t>ill-</a:t>
            </a:r>
            <a:r>
              <a:rPr sz="3200" spc="-9" dirty="0" smtClean="0">
                <a:latin typeface="Arial"/>
                <a:cs typeface="Arial"/>
              </a:rPr>
              <a:t>i</a:t>
            </a:r>
            <a:r>
              <a:rPr sz="3200" spc="0" dirty="0" smtClean="0">
                <a:latin typeface="Arial"/>
                <a:cs typeface="Arial"/>
              </a:rPr>
              <a:t>n</a:t>
            </a:r>
            <a:r>
              <a:rPr sz="3200" spc="-9" dirty="0" smtClean="0">
                <a:latin typeface="Arial"/>
                <a:cs typeface="Arial"/>
              </a:rPr>
              <a:t> </a:t>
            </a:r>
            <a:r>
              <a:rPr sz="3200" spc="0" dirty="0" smtClean="0">
                <a:latin typeface="Arial"/>
                <a:cs typeface="Arial"/>
              </a:rPr>
              <a:t>th</a:t>
            </a:r>
            <a:endParaRPr sz="3200">
              <a:latin typeface="Arial"/>
              <a:cs typeface="Arial"/>
            </a:endParaRPr>
          </a:p>
        </p:txBody>
      </p:sp>
      <p:sp>
        <p:nvSpPr>
          <p:cNvPr id="73" name="object 73"/>
          <p:cNvSpPr txBox="1"/>
          <p:nvPr/>
        </p:nvSpPr>
        <p:spPr>
          <a:xfrm>
            <a:off x="3284728" y="3879468"/>
            <a:ext cx="1050036" cy="431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370"/>
              </a:lnSpc>
              <a:spcBef>
                <a:spcPts val="168"/>
              </a:spcBef>
            </a:pPr>
            <a:r>
              <a:rPr sz="3200" spc="0" dirty="0" smtClean="0">
                <a:latin typeface="Arial"/>
                <a:cs typeface="Arial"/>
              </a:rPr>
              <a:t>l</a:t>
            </a:r>
            <a:r>
              <a:rPr sz="3200" spc="9" dirty="0" smtClean="0">
                <a:latin typeface="Arial"/>
                <a:cs typeface="Arial"/>
              </a:rPr>
              <a:t>a</a:t>
            </a:r>
            <a:r>
              <a:rPr sz="3200" spc="0" dirty="0" smtClean="0">
                <a:latin typeface="Arial"/>
                <a:cs typeface="Arial"/>
              </a:rPr>
              <a:t>n</a:t>
            </a:r>
            <a:r>
              <a:rPr sz="3200" spc="9" dirty="0" smtClean="0">
                <a:latin typeface="Arial"/>
                <a:cs typeface="Arial"/>
              </a:rPr>
              <a:t>k</a:t>
            </a:r>
            <a:r>
              <a:rPr sz="3200" spc="0" dirty="0" smtClean="0">
                <a:latin typeface="Arial"/>
                <a:cs typeface="Arial"/>
              </a:rPr>
              <a:t>s</a:t>
            </a:r>
            <a:endParaRPr sz="3200">
              <a:latin typeface="Arial"/>
              <a:cs typeface="Arial"/>
            </a:endParaRPr>
          </a:p>
        </p:txBody>
      </p:sp>
      <p:sp>
        <p:nvSpPr>
          <p:cNvPr id="74" name="object 74"/>
          <p:cNvSpPr txBox="1"/>
          <p:nvPr/>
        </p:nvSpPr>
        <p:spPr>
          <a:xfrm>
            <a:off x="4756302" y="3879468"/>
            <a:ext cx="1549969" cy="431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370"/>
              </a:lnSpc>
              <a:spcBef>
                <a:spcPts val="168"/>
              </a:spcBef>
            </a:pPr>
            <a:r>
              <a:rPr sz="3200" spc="9" dirty="0" smtClean="0">
                <a:latin typeface="Arial"/>
                <a:cs typeface="Arial"/>
              </a:rPr>
              <a:t>en</a:t>
            </a:r>
            <a:r>
              <a:rPr sz="3200" spc="0" dirty="0" smtClean="0">
                <a:latin typeface="Arial"/>
                <a:cs typeface="Arial"/>
              </a:rPr>
              <a:t>t</a:t>
            </a:r>
            <a:r>
              <a:rPr sz="3200" spc="9" dirty="0" smtClean="0">
                <a:latin typeface="Arial"/>
                <a:cs typeface="Arial"/>
              </a:rPr>
              <a:t>e</a:t>
            </a:r>
            <a:r>
              <a:rPr sz="3200" spc="0" dirty="0" smtClean="0">
                <a:latin typeface="Arial"/>
                <a:cs typeface="Arial"/>
              </a:rPr>
              <a:t>n</a:t>
            </a:r>
            <a:r>
              <a:rPr sz="3200" spc="9" dirty="0" smtClean="0">
                <a:latin typeface="Arial"/>
                <a:cs typeface="Arial"/>
              </a:rPr>
              <a:t>c</a:t>
            </a:r>
            <a:r>
              <a:rPr sz="3200" spc="0" dirty="0" smtClean="0">
                <a:latin typeface="Arial"/>
                <a:cs typeface="Arial"/>
              </a:rPr>
              <a:t>e</a:t>
            </a:r>
            <a:endParaRPr sz="3200">
              <a:latin typeface="Arial"/>
              <a:cs typeface="Arial"/>
            </a:endParaRPr>
          </a:p>
        </p:txBody>
      </p:sp>
      <p:sp>
        <p:nvSpPr>
          <p:cNvPr id="75" name="object 75"/>
          <p:cNvSpPr txBox="1"/>
          <p:nvPr/>
        </p:nvSpPr>
        <p:spPr>
          <a:xfrm>
            <a:off x="1295400" y="4334128"/>
            <a:ext cx="2293685" cy="431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370"/>
              </a:lnSpc>
              <a:spcBef>
                <a:spcPts val="168"/>
              </a:spcBef>
            </a:pPr>
            <a:r>
              <a:rPr sz="3200" spc="0" dirty="0" smtClean="0">
                <a:latin typeface="Arial"/>
                <a:cs typeface="Arial"/>
              </a:rPr>
              <a:t>C</a:t>
            </a:r>
            <a:r>
              <a:rPr sz="3200" spc="9" dirty="0" smtClean="0">
                <a:latin typeface="Arial"/>
                <a:cs typeface="Arial"/>
              </a:rPr>
              <a:t>o</a:t>
            </a:r>
            <a:r>
              <a:rPr sz="3200" spc="4" dirty="0" smtClean="0">
                <a:latin typeface="Arial"/>
                <a:cs typeface="Arial"/>
              </a:rPr>
              <a:t>m</a:t>
            </a:r>
            <a:r>
              <a:rPr sz="3200" spc="0" dirty="0" smtClean="0">
                <a:latin typeface="Arial"/>
                <a:cs typeface="Arial"/>
              </a:rPr>
              <a:t>pl</a:t>
            </a:r>
            <a:r>
              <a:rPr sz="3200" spc="9" dirty="0" smtClean="0">
                <a:latin typeface="Arial"/>
                <a:cs typeface="Arial"/>
              </a:rPr>
              <a:t>e</a:t>
            </a:r>
            <a:r>
              <a:rPr sz="3200" spc="0" dirty="0" smtClean="0">
                <a:latin typeface="Arial"/>
                <a:cs typeface="Arial"/>
              </a:rPr>
              <a:t>ti</a:t>
            </a:r>
            <a:r>
              <a:rPr sz="3200" spc="9" dirty="0" smtClean="0">
                <a:latin typeface="Arial"/>
                <a:cs typeface="Arial"/>
              </a:rPr>
              <a:t>o</a:t>
            </a:r>
            <a:r>
              <a:rPr sz="3200" spc="0" dirty="0" smtClean="0">
                <a:latin typeface="Arial"/>
                <a:cs typeface="Arial"/>
              </a:rPr>
              <a:t>n)</a:t>
            </a:r>
            <a:endParaRPr sz="3200">
              <a:latin typeface="Arial"/>
              <a:cs typeface="Arial"/>
            </a:endParaRPr>
          </a:p>
        </p:txBody>
      </p:sp>
      <p:sp>
        <p:nvSpPr>
          <p:cNvPr id="76" name="object 76"/>
          <p:cNvSpPr txBox="1"/>
          <p:nvPr/>
        </p:nvSpPr>
        <p:spPr>
          <a:xfrm>
            <a:off x="1071880" y="4891658"/>
            <a:ext cx="837664" cy="49596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875"/>
              </a:lnSpc>
              <a:spcBef>
                <a:spcPts val="193"/>
              </a:spcBef>
            </a:pPr>
            <a:r>
              <a:rPr sz="3000" b="1" spc="-12" baseline="-9665" dirty="0" smtClean="0">
                <a:latin typeface="Tahoma"/>
                <a:cs typeface="Tahoma"/>
              </a:rPr>
              <a:t>u</a:t>
            </a:r>
            <a:r>
              <a:rPr sz="3000" b="1" spc="-389" baseline="-9665" dirty="0" smtClean="0">
                <a:latin typeface="Tahoma"/>
                <a:cs typeface="Tahoma"/>
              </a:rPr>
              <a:t>r</a:t>
            </a:r>
            <a:r>
              <a:rPr sz="4800" spc="-1748" baseline="7246" dirty="0" smtClean="0">
                <a:latin typeface="Arial"/>
                <a:cs typeface="Arial"/>
              </a:rPr>
              <a:t>E</a:t>
            </a:r>
            <a:r>
              <a:rPr sz="3000" b="1" spc="-15" baseline="-9665" dirty="0" smtClean="0">
                <a:latin typeface="Tahoma"/>
                <a:cs typeface="Tahoma"/>
              </a:rPr>
              <a:t>c</a:t>
            </a:r>
            <a:r>
              <a:rPr sz="3000" b="1" spc="-491" baseline="-9665" dirty="0" smtClean="0">
                <a:latin typeface="Tahoma"/>
                <a:cs typeface="Tahoma"/>
              </a:rPr>
              <a:t>e</a:t>
            </a:r>
            <a:r>
              <a:rPr sz="4800" spc="-1114" baseline="7246" dirty="0" smtClean="0">
                <a:latin typeface="Arial"/>
                <a:cs typeface="Arial"/>
              </a:rPr>
              <a:t>s</a:t>
            </a:r>
            <a:r>
              <a:rPr sz="3000" b="1" spc="-7" baseline="-9665" dirty="0" smtClean="0">
                <a:latin typeface="Tahoma"/>
                <a:cs typeface="Tahoma"/>
              </a:rPr>
              <a:t>:</a:t>
            </a:r>
            <a:r>
              <a:rPr sz="3000" b="1" spc="-190" baseline="-9665" dirty="0" smtClean="0">
                <a:latin typeface="Tahoma"/>
                <a:cs typeface="Tahoma"/>
              </a:rPr>
              <a:t> </a:t>
            </a:r>
            <a:r>
              <a:rPr sz="4800" spc="-1359" baseline="7246" dirty="0" smtClean="0">
                <a:latin typeface="Arial"/>
                <a:cs typeface="Arial"/>
              </a:rPr>
              <a:t>s</a:t>
            </a:r>
            <a:endParaRPr sz="3200">
              <a:latin typeface="Arial"/>
              <a:cs typeface="Arial"/>
            </a:endParaRPr>
          </a:p>
        </p:txBody>
      </p:sp>
      <p:sp>
        <p:nvSpPr>
          <p:cNvPr id="77" name="object 77"/>
          <p:cNvSpPr txBox="1"/>
          <p:nvPr/>
        </p:nvSpPr>
        <p:spPr>
          <a:xfrm>
            <a:off x="2092960" y="4891658"/>
            <a:ext cx="433368" cy="49596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875"/>
              </a:lnSpc>
              <a:spcBef>
                <a:spcPts val="193"/>
              </a:spcBef>
            </a:pPr>
            <a:r>
              <a:rPr sz="3000" spc="0" baseline="-9665" dirty="0" smtClean="0">
                <a:latin typeface="Tahoma"/>
                <a:cs typeface="Tahoma"/>
              </a:rPr>
              <a:t>r</a:t>
            </a:r>
            <a:r>
              <a:rPr sz="3000" spc="-975" baseline="-9665" dirty="0" smtClean="0">
                <a:latin typeface="Tahoma"/>
                <a:cs typeface="Tahoma"/>
              </a:rPr>
              <a:t>n</a:t>
            </a:r>
            <a:r>
              <a:rPr sz="4800" spc="-629" baseline="7246" dirty="0" smtClean="0">
                <a:latin typeface="Arial"/>
                <a:cs typeface="Arial"/>
              </a:rPr>
              <a:t>y</a:t>
            </a:r>
            <a:r>
              <a:rPr sz="3000" spc="0" baseline="-9665" dirty="0" smtClean="0">
                <a:latin typeface="Tahoma"/>
                <a:cs typeface="Tahoma"/>
              </a:rPr>
              <a:t>-</a:t>
            </a:r>
            <a:endParaRPr sz="2000">
              <a:latin typeface="Tahoma"/>
              <a:cs typeface="Tahoma"/>
            </a:endParaRPr>
          </a:p>
        </p:txBody>
      </p:sp>
      <p:sp>
        <p:nvSpPr>
          <p:cNvPr id="78" name="object 78"/>
          <p:cNvSpPr txBox="1"/>
          <p:nvPr/>
        </p:nvSpPr>
        <p:spPr>
          <a:xfrm>
            <a:off x="2698750" y="5108223"/>
            <a:ext cx="1022216" cy="279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2170"/>
              </a:lnSpc>
              <a:spcBef>
                <a:spcPts val="108"/>
              </a:spcBef>
            </a:pPr>
            <a:r>
              <a:rPr sz="2000" spc="0" dirty="0" smtClean="0">
                <a:latin typeface="Tahoma"/>
                <a:cs typeface="Tahoma"/>
              </a:rPr>
              <a:t>t </a:t>
            </a:r>
            <a:r>
              <a:rPr sz="2000" spc="4" dirty="0" smtClean="0">
                <a:latin typeface="Tahoma"/>
                <a:cs typeface="Tahoma"/>
              </a:rPr>
              <a:t>o</a:t>
            </a:r>
            <a:r>
              <a:rPr sz="2000" spc="0" dirty="0" smtClean="0">
                <a:latin typeface="Tahoma"/>
                <a:cs typeface="Tahoma"/>
              </a:rPr>
              <a:t>f</a:t>
            </a:r>
            <a:r>
              <a:rPr sz="2000" spc="-10" dirty="0" smtClean="0">
                <a:latin typeface="Tahoma"/>
                <a:cs typeface="Tahoma"/>
              </a:rPr>
              <a:t> </a:t>
            </a:r>
            <a:r>
              <a:rPr sz="2000" spc="9" dirty="0" smtClean="0">
                <a:latin typeface="Tahoma"/>
                <a:cs typeface="Tahoma"/>
              </a:rPr>
              <a:t>T</a:t>
            </a:r>
            <a:r>
              <a:rPr sz="2000" spc="-4" dirty="0" smtClean="0">
                <a:latin typeface="Tahoma"/>
                <a:cs typeface="Tahoma"/>
              </a:rPr>
              <a:t>e</a:t>
            </a:r>
            <a:r>
              <a:rPr sz="2000" spc="4" dirty="0" smtClean="0">
                <a:latin typeface="Tahoma"/>
                <a:cs typeface="Tahoma"/>
              </a:rPr>
              <a:t>s</a:t>
            </a:r>
            <a:r>
              <a:rPr sz="2000" spc="0" dirty="0" smtClean="0">
                <a:latin typeface="Tahoma"/>
                <a:cs typeface="Tahoma"/>
              </a:rPr>
              <a:t>t</a:t>
            </a:r>
            <a:endParaRPr sz="2000">
              <a:latin typeface="Tahoma"/>
              <a:cs typeface="Tahoma"/>
            </a:endParaRPr>
          </a:p>
        </p:txBody>
      </p:sp>
      <p:sp>
        <p:nvSpPr>
          <p:cNvPr id="79" name="object 79"/>
          <p:cNvSpPr txBox="1"/>
          <p:nvPr/>
        </p:nvSpPr>
        <p:spPr>
          <a:xfrm>
            <a:off x="3903979" y="5108223"/>
            <a:ext cx="610492" cy="279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2170"/>
              </a:lnSpc>
              <a:spcBef>
                <a:spcPts val="108"/>
              </a:spcBef>
            </a:pPr>
            <a:r>
              <a:rPr sz="2000" spc="4" dirty="0" smtClean="0">
                <a:latin typeface="Tahoma"/>
                <a:cs typeface="Tahoma"/>
              </a:rPr>
              <a:t>ues</a:t>
            </a:r>
            <a:r>
              <a:rPr sz="2000" spc="0" dirty="0" smtClean="0">
                <a:latin typeface="Tahoma"/>
                <a:cs typeface="Tahoma"/>
              </a:rPr>
              <a:t>ti</a:t>
            </a:r>
            <a:endParaRPr sz="2000">
              <a:latin typeface="Tahoma"/>
              <a:cs typeface="Tahoma"/>
            </a:endParaRPr>
          </a:p>
        </p:txBody>
      </p:sp>
      <p:sp>
        <p:nvSpPr>
          <p:cNvPr id="80" name="object 80"/>
          <p:cNvSpPr txBox="1"/>
          <p:nvPr/>
        </p:nvSpPr>
        <p:spPr>
          <a:xfrm>
            <a:off x="5745480" y="5108223"/>
            <a:ext cx="723691" cy="279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2170"/>
              </a:lnSpc>
              <a:spcBef>
                <a:spcPts val="108"/>
              </a:spcBef>
            </a:pPr>
            <a:r>
              <a:rPr sz="2000" spc="0" dirty="0" smtClean="0">
                <a:latin typeface="Tahoma"/>
                <a:cs typeface="Tahoma"/>
              </a:rPr>
              <a:t>20</a:t>
            </a:r>
            <a:r>
              <a:rPr sz="2000" spc="4" dirty="0" smtClean="0">
                <a:latin typeface="Tahoma"/>
                <a:cs typeface="Tahoma"/>
              </a:rPr>
              <a:t>0</a:t>
            </a:r>
            <a:r>
              <a:rPr sz="2000" spc="0" dirty="0" smtClean="0">
                <a:latin typeface="Tahoma"/>
                <a:cs typeface="Tahoma"/>
              </a:rPr>
              <a:t>3-</a:t>
            </a:r>
            <a:endParaRPr sz="2000">
              <a:latin typeface="Tahoma"/>
              <a:cs typeface="Tahoma"/>
            </a:endParaRPr>
          </a:p>
        </p:txBody>
      </p:sp>
      <p:sp>
        <p:nvSpPr>
          <p:cNvPr id="81" name="object 81"/>
          <p:cNvSpPr txBox="1"/>
          <p:nvPr/>
        </p:nvSpPr>
        <p:spPr>
          <a:xfrm>
            <a:off x="6671310" y="5108223"/>
            <a:ext cx="450750" cy="279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2170"/>
              </a:lnSpc>
              <a:spcBef>
                <a:spcPts val="108"/>
              </a:spcBef>
            </a:pPr>
            <a:r>
              <a:rPr sz="2000" spc="0" dirty="0" smtClean="0">
                <a:latin typeface="Tahoma"/>
                <a:cs typeface="Tahoma"/>
              </a:rPr>
              <a:t>07)</a:t>
            </a:r>
            <a:endParaRPr sz="2000">
              <a:latin typeface="Tahoma"/>
              <a:cs typeface="Tahoma"/>
            </a:endParaRPr>
          </a:p>
        </p:txBody>
      </p:sp>
      <p:sp>
        <p:nvSpPr>
          <p:cNvPr id="82" name="object 82"/>
          <p:cNvSpPr txBox="1"/>
          <p:nvPr/>
        </p:nvSpPr>
        <p:spPr>
          <a:xfrm>
            <a:off x="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83" name="object 83"/>
          <p:cNvSpPr txBox="1"/>
          <p:nvPr/>
        </p:nvSpPr>
        <p:spPr>
          <a:xfrm>
            <a:off x="3048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84" name="object 84"/>
          <p:cNvSpPr txBox="1"/>
          <p:nvPr/>
        </p:nvSpPr>
        <p:spPr>
          <a:xfrm>
            <a:off x="6096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85" name="object 85"/>
          <p:cNvSpPr txBox="1"/>
          <p:nvPr/>
        </p:nvSpPr>
        <p:spPr>
          <a:xfrm>
            <a:off x="9144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86" name="object 86"/>
          <p:cNvSpPr txBox="1"/>
          <p:nvPr/>
        </p:nvSpPr>
        <p:spPr>
          <a:xfrm>
            <a:off x="12192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87" name="object 87"/>
          <p:cNvSpPr txBox="1"/>
          <p:nvPr/>
        </p:nvSpPr>
        <p:spPr>
          <a:xfrm>
            <a:off x="15240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88" name="object 88"/>
          <p:cNvSpPr txBox="1"/>
          <p:nvPr/>
        </p:nvSpPr>
        <p:spPr>
          <a:xfrm>
            <a:off x="18288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89" name="object 89"/>
          <p:cNvSpPr txBox="1"/>
          <p:nvPr/>
        </p:nvSpPr>
        <p:spPr>
          <a:xfrm>
            <a:off x="21336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90" name="object 90"/>
          <p:cNvSpPr txBox="1"/>
          <p:nvPr/>
        </p:nvSpPr>
        <p:spPr>
          <a:xfrm>
            <a:off x="24384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91" name="object 91"/>
          <p:cNvSpPr txBox="1"/>
          <p:nvPr/>
        </p:nvSpPr>
        <p:spPr>
          <a:xfrm>
            <a:off x="27432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92" name="object 92"/>
          <p:cNvSpPr txBox="1"/>
          <p:nvPr/>
        </p:nvSpPr>
        <p:spPr>
          <a:xfrm>
            <a:off x="30480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93" name="object 93"/>
          <p:cNvSpPr txBox="1"/>
          <p:nvPr/>
        </p:nvSpPr>
        <p:spPr>
          <a:xfrm>
            <a:off x="33528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94" name="object 94"/>
          <p:cNvSpPr txBox="1"/>
          <p:nvPr/>
        </p:nvSpPr>
        <p:spPr>
          <a:xfrm>
            <a:off x="36576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95" name="object 95"/>
          <p:cNvSpPr txBox="1"/>
          <p:nvPr/>
        </p:nvSpPr>
        <p:spPr>
          <a:xfrm>
            <a:off x="39624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96" name="object 96"/>
          <p:cNvSpPr txBox="1"/>
          <p:nvPr/>
        </p:nvSpPr>
        <p:spPr>
          <a:xfrm>
            <a:off x="42672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97" name="object 97"/>
          <p:cNvSpPr txBox="1"/>
          <p:nvPr/>
        </p:nvSpPr>
        <p:spPr>
          <a:xfrm>
            <a:off x="45720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98" name="object 98"/>
          <p:cNvSpPr txBox="1"/>
          <p:nvPr/>
        </p:nvSpPr>
        <p:spPr>
          <a:xfrm>
            <a:off x="48768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99" name="object 99"/>
          <p:cNvSpPr txBox="1"/>
          <p:nvPr/>
        </p:nvSpPr>
        <p:spPr>
          <a:xfrm>
            <a:off x="51816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00" name="object 100"/>
          <p:cNvSpPr txBox="1"/>
          <p:nvPr/>
        </p:nvSpPr>
        <p:spPr>
          <a:xfrm>
            <a:off x="54864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01" name="object 101"/>
          <p:cNvSpPr txBox="1"/>
          <p:nvPr/>
        </p:nvSpPr>
        <p:spPr>
          <a:xfrm>
            <a:off x="57912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02" name="object 102"/>
          <p:cNvSpPr txBox="1"/>
          <p:nvPr/>
        </p:nvSpPr>
        <p:spPr>
          <a:xfrm>
            <a:off x="60960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03" name="object 103"/>
          <p:cNvSpPr txBox="1"/>
          <p:nvPr/>
        </p:nvSpPr>
        <p:spPr>
          <a:xfrm>
            <a:off x="64008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04" name="object 104"/>
          <p:cNvSpPr txBox="1"/>
          <p:nvPr/>
        </p:nvSpPr>
        <p:spPr>
          <a:xfrm>
            <a:off x="67056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05" name="object 105"/>
          <p:cNvSpPr txBox="1"/>
          <p:nvPr/>
        </p:nvSpPr>
        <p:spPr>
          <a:xfrm>
            <a:off x="70104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06" name="object 106"/>
          <p:cNvSpPr txBox="1"/>
          <p:nvPr/>
        </p:nvSpPr>
        <p:spPr>
          <a:xfrm>
            <a:off x="73152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07" name="object 107"/>
          <p:cNvSpPr txBox="1"/>
          <p:nvPr/>
        </p:nvSpPr>
        <p:spPr>
          <a:xfrm>
            <a:off x="76200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08" name="object 108"/>
          <p:cNvSpPr txBox="1"/>
          <p:nvPr/>
        </p:nvSpPr>
        <p:spPr>
          <a:xfrm>
            <a:off x="79248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09" name="object 109"/>
          <p:cNvSpPr txBox="1"/>
          <p:nvPr/>
        </p:nvSpPr>
        <p:spPr>
          <a:xfrm>
            <a:off x="82296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10" name="object 110"/>
          <p:cNvSpPr txBox="1"/>
          <p:nvPr/>
        </p:nvSpPr>
        <p:spPr>
          <a:xfrm>
            <a:off x="85344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11" name="object 111"/>
          <p:cNvSpPr txBox="1"/>
          <p:nvPr/>
        </p:nvSpPr>
        <p:spPr>
          <a:xfrm>
            <a:off x="88392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12" name="object 112"/>
          <p:cNvSpPr txBox="1"/>
          <p:nvPr/>
        </p:nvSpPr>
        <p:spPr>
          <a:xfrm>
            <a:off x="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13" name="object 113"/>
          <p:cNvSpPr txBox="1"/>
          <p:nvPr/>
        </p:nvSpPr>
        <p:spPr>
          <a:xfrm>
            <a:off x="3048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14" name="object 114"/>
          <p:cNvSpPr txBox="1"/>
          <p:nvPr/>
        </p:nvSpPr>
        <p:spPr>
          <a:xfrm>
            <a:off x="6096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15" name="object 115"/>
          <p:cNvSpPr txBox="1"/>
          <p:nvPr/>
        </p:nvSpPr>
        <p:spPr>
          <a:xfrm>
            <a:off x="9144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16" name="object 116"/>
          <p:cNvSpPr txBox="1"/>
          <p:nvPr/>
        </p:nvSpPr>
        <p:spPr>
          <a:xfrm>
            <a:off x="12192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17" name="object 117"/>
          <p:cNvSpPr txBox="1"/>
          <p:nvPr/>
        </p:nvSpPr>
        <p:spPr>
          <a:xfrm>
            <a:off x="15240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18" name="object 118"/>
          <p:cNvSpPr txBox="1"/>
          <p:nvPr/>
        </p:nvSpPr>
        <p:spPr>
          <a:xfrm>
            <a:off x="18288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19" name="object 119"/>
          <p:cNvSpPr txBox="1"/>
          <p:nvPr/>
        </p:nvSpPr>
        <p:spPr>
          <a:xfrm>
            <a:off x="21336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20" name="object 120"/>
          <p:cNvSpPr txBox="1"/>
          <p:nvPr/>
        </p:nvSpPr>
        <p:spPr>
          <a:xfrm>
            <a:off x="24384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21" name="object 121"/>
          <p:cNvSpPr txBox="1"/>
          <p:nvPr/>
        </p:nvSpPr>
        <p:spPr>
          <a:xfrm>
            <a:off x="27432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22" name="object 122"/>
          <p:cNvSpPr txBox="1"/>
          <p:nvPr/>
        </p:nvSpPr>
        <p:spPr>
          <a:xfrm>
            <a:off x="30480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23" name="object 123"/>
          <p:cNvSpPr txBox="1"/>
          <p:nvPr/>
        </p:nvSpPr>
        <p:spPr>
          <a:xfrm>
            <a:off x="33528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24" name="object 124"/>
          <p:cNvSpPr txBox="1"/>
          <p:nvPr/>
        </p:nvSpPr>
        <p:spPr>
          <a:xfrm>
            <a:off x="36576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25" name="object 125"/>
          <p:cNvSpPr txBox="1"/>
          <p:nvPr/>
        </p:nvSpPr>
        <p:spPr>
          <a:xfrm>
            <a:off x="39624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26" name="object 126"/>
          <p:cNvSpPr txBox="1"/>
          <p:nvPr/>
        </p:nvSpPr>
        <p:spPr>
          <a:xfrm>
            <a:off x="42672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27" name="object 127"/>
          <p:cNvSpPr txBox="1"/>
          <p:nvPr/>
        </p:nvSpPr>
        <p:spPr>
          <a:xfrm>
            <a:off x="45720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28" name="object 128"/>
          <p:cNvSpPr txBox="1"/>
          <p:nvPr/>
        </p:nvSpPr>
        <p:spPr>
          <a:xfrm>
            <a:off x="48768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29" name="object 129"/>
          <p:cNvSpPr txBox="1"/>
          <p:nvPr/>
        </p:nvSpPr>
        <p:spPr>
          <a:xfrm>
            <a:off x="51816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30" name="object 130"/>
          <p:cNvSpPr txBox="1"/>
          <p:nvPr/>
        </p:nvSpPr>
        <p:spPr>
          <a:xfrm>
            <a:off x="54864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31" name="object 131"/>
          <p:cNvSpPr txBox="1"/>
          <p:nvPr/>
        </p:nvSpPr>
        <p:spPr>
          <a:xfrm>
            <a:off x="57912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32" name="object 132"/>
          <p:cNvSpPr txBox="1"/>
          <p:nvPr/>
        </p:nvSpPr>
        <p:spPr>
          <a:xfrm>
            <a:off x="60960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33" name="object 133"/>
          <p:cNvSpPr txBox="1"/>
          <p:nvPr/>
        </p:nvSpPr>
        <p:spPr>
          <a:xfrm>
            <a:off x="64008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34" name="object 134"/>
          <p:cNvSpPr txBox="1"/>
          <p:nvPr/>
        </p:nvSpPr>
        <p:spPr>
          <a:xfrm>
            <a:off x="67056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35" name="object 135"/>
          <p:cNvSpPr txBox="1"/>
          <p:nvPr/>
        </p:nvSpPr>
        <p:spPr>
          <a:xfrm>
            <a:off x="70104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36" name="object 136"/>
          <p:cNvSpPr txBox="1"/>
          <p:nvPr/>
        </p:nvSpPr>
        <p:spPr>
          <a:xfrm>
            <a:off x="73152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37" name="object 137"/>
          <p:cNvSpPr txBox="1"/>
          <p:nvPr/>
        </p:nvSpPr>
        <p:spPr>
          <a:xfrm>
            <a:off x="76200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38" name="object 138"/>
          <p:cNvSpPr txBox="1"/>
          <p:nvPr/>
        </p:nvSpPr>
        <p:spPr>
          <a:xfrm>
            <a:off x="79248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39" name="object 139"/>
          <p:cNvSpPr txBox="1"/>
          <p:nvPr/>
        </p:nvSpPr>
        <p:spPr>
          <a:xfrm>
            <a:off x="82296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40" name="object 140"/>
          <p:cNvSpPr txBox="1"/>
          <p:nvPr/>
        </p:nvSpPr>
        <p:spPr>
          <a:xfrm>
            <a:off x="85344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41" name="object 141"/>
          <p:cNvSpPr txBox="1"/>
          <p:nvPr/>
        </p:nvSpPr>
        <p:spPr>
          <a:xfrm>
            <a:off x="88392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42" name="object 142"/>
          <p:cNvSpPr txBox="1"/>
          <p:nvPr/>
        </p:nvSpPr>
        <p:spPr>
          <a:xfrm>
            <a:off x="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43" name="object 143"/>
          <p:cNvSpPr txBox="1"/>
          <p:nvPr/>
        </p:nvSpPr>
        <p:spPr>
          <a:xfrm>
            <a:off x="3048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44" name="object 144"/>
          <p:cNvSpPr txBox="1"/>
          <p:nvPr/>
        </p:nvSpPr>
        <p:spPr>
          <a:xfrm>
            <a:off x="6096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45" name="object 145"/>
          <p:cNvSpPr txBox="1"/>
          <p:nvPr/>
        </p:nvSpPr>
        <p:spPr>
          <a:xfrm>
            <a:off x="9144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46" name="object 146"/>
          <p:cNvSpPr txBox="1"/>
          <p:nvPr/>
        </p:nvSpPr>
        <p:spPr>
          <a:xfrm>
            <a:off x="12192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47" name="object 147"/>
          <p:cNvSpPr txBox="1"/>
          <p:nvPr/>
        </p:nvSpPr>
        <p:spPr>
          <a:xfrm>
            <a:off x="15240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48" name="object 148"/>
          <p:cNvSpPr txBox="1"/>
          <p:nvPr/>
        </p:nvSpPr>
        <p:spPr>
          <a:xfrm>
            <a:off x="18288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49" name="object 149"/>
          <p:cNvSpPr txBox="1"/>
          <p:nvPr/>
        </p:nvSpPr>
        <p:spPr>
          <a:xfrm>
            <a:off x="21336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50" name="object 150"/>
          <p:cNvSpPr txBox="1"/>
          <p:nvPr/>
        </p:nvSpPr>
        <p:spPr>
          <a:xfrm>
            <a:off x="24384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51" name="object 151"/>
          <p:cNvSpPr txBox="1"/>
          <p:nvPr/>
        </p:nvSpPr>
        <p:spPr>
          <a:xfrm>
            <a:off x="27432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52" name="object 152"/>
          <p:cNvSpPr txBox="1"/>
          <p:nvPr/>
        </p:nvSpPr>
        <p:spPr>
          <a:xfrm>
            <a:off x="30480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53" name="object 153"/>
          <p:cNvSpPr txBox="1"/>
          <p:nvPr/>
        </p:nvSpPr>
        <p:spPr>
          <a:xfrm>
            <a:off x="33528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54" name="object 154"/>
          <p:cNvSpPr txBox="1"/>
          <p:nvPr/>
        </p:nvSpPr>
        <p:spPr>
          <a:xfrm>
            <a:off x="36576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55" name="object 155"/>
          <p:cNvSpPr txBox="1"/>
          <p:nvPr/>
        </p:nvSpPr>
        <p:spPr>
          <a:xfrm>
            <a:off x="39624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56" name="object 156"/>
          <p:cNvSpPr txBox="1"/>
          <p:nvPr/>
        </p:nvSpPr>
        <p:spPr>
          <a:xfrm>
            <a:off x="42672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57" name="object 157"/>
          <p:cNvSpPr txBox="1"/>
          <p:nvPr/>
        </p:nvSpPr>
        <p:spPr>
          <a:xfrm>
            <a:off x="45720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58" name="object 158"/>
          <p:cNvSpPr txBox="1"/>
          <p:nvPr/>
        </p:nvSpPr>
        <p:spPr>
          <a:xfrm>
            <a:off x="48768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59" name="object 159"/>
          <p:cNvSpPr txBox="1"/>
          <p:nvPr/>
        </p:nvSpPr>
        <p:spPr>
          <a:xfrm>
            <a:off x="51816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60" name="object 160"/>
          <p:cNvSpPr txBox="1"/>
          <p:nvPr/>
        </p:nvSpPr>
        <p:spPr>
          <a:xfrm>
            <a:off x="54864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61" name="object 161"/>
          <p:cNvSpPr txBox="1"/>
          <p:nvPr/>
        </p:nvSpPr>
        <p:spPr>
          <a:xfrm>
            <a:off x="57912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62" name="object 162"/>
          <p:cNvSpPr txBox="1"/>
          <p:nvPr/>
        </p:nvSpPr>
        <p:spPr>
          <a:xfrm>
            <a:off x="60960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63" name="object 163"/>
          <p:cNvSpPr txBox="1"/>
          <p:nvPr/>
        </p:nvSpPr>
        <p:spPr>
          <a:xfrm>
            <a:off x="64008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64" name="object 164"/>
          <p:cNvSpPr txBox="1"/>
          <p:nvPr/>
        </p:nvSpPr>
        <p:spPr>
          <a:xfrm>
            <a:off x="67056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65" name="object 165"/>
          <p:cNvSpPr txBox="1"/>
          <p:nvPr/>
        </p:nvSpPr>
        <p:spPr>
          <a:xfrm>
            <a:off x="70104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66" name="object 166"/>
          <p:cNvSpPr txBox="1"/>
          <p:nvPr/>
        </p:nvSpPr>
        <p:spPr>
          <a:xfrm>
            <a:off x="73152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67" name="object 167"/>
          <p:cNvSpPr txBox="1"/>
          <p:nvPr/>
        </p:nvSpPr>
        <p:spPr>
          <a:xfrm>
            <a:off x="76200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68" name="object 168"/>
          <p:cNvSpPr txBox="1"/>
          <p:nvPr/>
        </p:nvSpPr>
        <p:spPr>
          <a:xfrm>
            <a:off x="79248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69" name="object 169"/>
          <p:cNvSpPr txBox="1"/>
          <p:nvPr/>
        </p:nvSpPr>
        <p:spPr>
          <a:xfrm>
            <a:off x="82296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70" name="object 170"/>
          <p:cNvSpPr txBox="1"/>
          <p:nvPr/>
        </p:nvSpPr>
        <p:spPr>
          <a:xfrm>
            <a:off x="85344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71" name="object 171"/>
          <p:cNvSpPr txBox="1"/>
          <p:nvPr/>
        </p:nvSpPr>
        <p:spPr>
          <a:xfrm>
            <a:off x="88392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72" name="object 172"/>
          <p:cNvSpPr txBox="1"/>
          <p:nvPr/>
        </p:nvSpPr>
        <p:spPr>
          <a:xfrm>
            <a:off x="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73" name="object 173"/>
          <p:cNvSpPr txBox="1"/>
          <p:nvPr/>
        </p:nvSpPr>
        <p:spPr>
          <a:xfrm>
            <a:off x="3048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74" name="object 174"/>
          <p:cNvSpPr txBox="1"/>
          <p:nvPr/>
        </p:nvSpPr>
        <p:spPr>
          <a:xfrm>
            <a:off x="6096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75" name="object 175"/>
          <p:cNvSpPr txBox="1"/>
          <p:nvPr/>
        </p:nvSpPr>
        <p:spPr>
          <a:xfrm>
            <a:off x="9144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76" name="object 176"/>
          <p:cNvSpPr txBox="1"/>
          <p:nvPr/>
        </p:nvSpPr>
        <p:spPr>
          <a:xfrm>
            <a:off x="12192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77" name="object 177"/>
          <p:cNvSpPr txBox="1"/>
          <p:nvPr/>
        </p:nvSpPr>
        <p:spPr>
          <a:xfrm>
            <a:off x="15240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78" name="object 178"/>
          <p:cNvSpPr txBox="1"/>
          <p:nvPr/>
        </p:nvSpPr>
        <p:spPr>
          <a:xfrm>
            <a:off x="18288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79" name="object 179"/>
          <p:cNvSpPr txBox="1"/>
          <p:nvPr/>
        </p:nvSpPr>
        <p:spPr>
          <a:xfrm>
            <a:off x="21336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80" name="object 180"/>
          <p:cNvSpPr txBox="1"/>
          <p:nvPr/>
        </p:nvSpPr>
        <p:spPr>
          <a:xfrm>
            <a:off x="24384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81" name="object 181"/>
          <p:cNvSpPr txBox="1"/>
          <p:nvPr/>
        </p:nvSpPr>
        <p:spPr>
          <a:xfrm>
            <a:off x="27432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82" name="object 182"/>
          <p:cNvSpPr txBox="1"/>
          <p:nvPr/>
        </p:nvSpPr>
        <p:spPr>
          <a:xfrm>
            <a:off x="30480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83" name="object 183"/>
          <p:cNvSpPr txBox="1"/>
          <p:nvPr/>
        </p:nvSpPr>
        <p:spPr>
          <a:xfrm>
            <a:off x="33528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84" name="object 184"/>
          <p:cNvSpPr txBox="1"/>
          <p:nvPr/>
        </p:nvSpPr>
        <p:spPr>
          <a:xfrm>
            <a:off x="36576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85" name="object 185"/>
          <p:cNvSpPr txBox="1"/>
          <p:nvPr/>
        </p:nvSpPr>
        <p:spPr>
          <a:xfrm>
            <a:off x="39624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86" name="object 186"/>
          <p:cNvSpPr txBox="1"/>
          <p:nvPr/>
        </p:nvSpPr>
        <p:spPr>
          <a:xfrm>
            <a:off x="42672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87" name="object 187"/>
          <p:cNvSpPr txBox="1"/>
          <p:nvPr/>
        </p:nvSpPr>
        <p:spPr>
          <a:xfrm>
            <a:off x="45720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88" name="object 188"/>
          <p:cNvSpPr txBox="1"/>
          <p:nvPr/>
        </p:nvSpPr>
        <p:spPr>
          <a:xfrm>
            <a:off x="48768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89" name="object 189"/>
          <p:cNvSpPr txBox="1"/>
          <p:nvPr/>
        </p:nvSpPr>
        <p:spPr>
          <a:xfrm>
            <a:off x="51816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90" name="object 190"/>
          <p:cNvSpPr txBox="1"/>
          <p:nvPr/>
        </p:nvSpPr>
        <p:spPr>
          <a:xfrm>
            <a:off x="54864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91" name="object 191"/>
          <p:cNvSpPr txBox="1"/>
          <p:nvPr/>
        </p:nvSpPr>
        <p:spPr>
          <a:xfrm>
            <a:off x="57912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92" name="object 192"/>
          <p:cNvSpPr txBox="1"/>
          <p:nvPr/>
        </p:nvSpPr>
        <p:spPr>
          <a:xfrm>
            <a:off x="60960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93" name="object 193"/>
          <p:cNvSpPr txBox="1"/>
          <p:nvPr/>
        </p:nvSpPr>
        <p:spPr>
          <a:xfrm>
            <a:off x="64008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94" name="object 194"/>
          <p:cNvSpPr txBox="1"/>
          <p:nvPr/>
        </p:nvSpPr>
        <p:spPr>
          <a:xfrm>
            <a:off x="67056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95" name="object 195"/>
          <p:cNvSpPr txBox="1"/>
          <p:nvPr/>
        </p:nvSpPr>
        <p:spPr>
          <a:xfrm>
            <a:off x="70104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96" name="object 196"/>
          <p:cNvSpPr txBox="1"/>
          <p:nvPr/>
        </p:nvSpPr>
        <p:spPr>
          <a:xfrm>
            <a:off x="73152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97" name="object 197"/>
          <p:cNvSpPr txBox="1"/>
          <p:nvPr/>
        </p:nvSpPr>
        <p:spPr>
          <a:xfrm>
            <a:off x="76200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98" name="object 198"/>
          <p:cNvSpPr txBox="1"/>
          <p:nvPr/>
        </p:nvSpPr>
        <p:spPr>
          <a:xfrm>
            <a:off x="79248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99" name="object 199"/>
          <p:cNvSpPr txBox="1"/>
          <p:nvPr/>
        </p:nvSpPr>
        <p:spPr>
          <a:xfrm>
            <a:off x="82296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00" name="object 200"/>
          <p:cNvSpPr txBox="1"/>
          <p:nvPr/>
        </p:nvSpPr>
        <p:spPr>
          <a:xfrm>
            <a:off x="85344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01" name="object 201"/>
          <p:cNvSpPr txBox="1"/>
          <p:nvPr/>
        </p:nvSpPr>
        <p:spPr>
          <a:xfrm>
            <a:off x="88392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02" name="object 202"/>
          <p:cNvSpPr txBox="1"/>
          <p:nvPr/>
        </p:nvSpPr>
        <p:spPr>
          <a:xfrm>
            <a:off x="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03" name="object 203"/>
          <p:cNvSpPr txBox="1"/>
          <p:nvPr/>
        </p:nvSpPr>
        <p:spPr>
          <a:xfrm>
            <a:off x="3048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04" name="object 204"/>
          <p:cNvSpPr txBox="1"/>
          <p:nvPr/>
        </p:nvSpPr>
        <p:spPr>
          <a:xfrm>
            <a:off x="6096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05" name="object 205"/>
          <p:cNvSpPr txBox="1"/>
          <p:nvPr/>
        </p:nvSpPr>
        <p:spPr>
          <a:xfrm>
            <a:off x="9144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06" name="object 206"/>
          <p:cNvSpPr txBox="1"/>
          <p:nvPr/>
        </p:nvSpPr>
        <p:spPr>
          <a:xfrm>
            <a:off x="12192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07" name="object 207"/>
          <p:cNvSpPr txBox="1"/>
          <p:nvPr/>
        </p:nvSpPr>
        <p:spPr>
          <a:xfrm>
            <a:off x="15240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08" name="object 208"/>
          <p:cNvSpPr txBox="1"/>
          <p:nvPr/>
        </p:nvSpPr>
        <p:spPr>
          <a:xfrm>
            <a:off x="18288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09" name="object 209"/>
          <p:cNvSpPr txBox="1"/>
          <p:nvPr/>
        </p:nvSpPr>
        <p:spPr>
          <a:xfrm>
            <a:off x="21336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10" name="object 210"/>
          <p:cNvSpPr txBox="1"/>
          <p:nvPr/>
        </p:nvSpPr>
        <p:spPr>
          <a:xfrm>
            <a:off x="24384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11" name="object 211"/>
          <p:cNvSpPr txBox="1"/>
          <p:nvPr/>
        </p:nvSpPr>
        <p:spPr>
          <a:xfrm>
            <a:off x="27432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12" name="object 212"/>
          <p:cNvSpPr txBox="1"/>
          <p:nvPr/>
        </p:nvSpPr>
        <p:spPr>
          <a:xfrm>
            <a:off x="30480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13" name="object 213"/>
          <p:cNvSpPr txBox="1"/>
          <p:nvPr/>
        </p:nvSpPr>
        <p:spPr>
          <a:xfrm>
            <a:off x="33528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14" name="object 214"/>
          <p:cNvSpPr txBox="1"/>
          <p:nvPr/>
        </p:nvSpPr>
        <p:spPr>
          <a:xfrm>
            <a:off x="36576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15" name="object 215"/>
          <p:cNvSpPr txBox="1"/>
          <p:nvPr/>
        </p:nvSpPr>
        <p:spPr>
          <a:xfrm>
            <a:off x="39624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16" name="object 216"/>
          <p:cNvSpPr txBox="1"/>
          <p:nvPr/>
        </p:nvSpPr>
        <p:spPr>
          <a:xfrm>
            <a:off x="42672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17" name="object 217"/>
          <p:cNvSpPr txBox="1"/>
          <p:nvPr/>
        </p:nvSpPr>
        <p:spPr>
          <a:xfrm>
            <a:off x="45720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18" name="object 218"/>
          <p:cNvSpPr txBox="1"/>
          <p:nvPr/>
        </p:nvSpPr>
        <p:spPr>
          <a:xfrm>
            <a:off x="48768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19" name="object 219"/>
          <p:cNvSpPr txBox="1"/>
          <p:nvPr/>
        </p:nvSpPr>
        <p:spPr>
          <a:xfrm>
            <a:off x="51816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20" name="object 220"/>
          <p:cNvSpPr txBox="1"/>
          <p:nvPr/>
        </p:nvSpPr>
        <p:spPr>
          <a:xfrm>
            <a:off x="54864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21" name="object 221"/>
          <p:cNvSpPr txBox="1"/>
          <p:nvPr/>
        </p:nvSpPr>
        <p:spPr>
          <a:xfrm>
            <a:off x="57912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22" name="object 222"/>
          <p:cNvSpPr txBox="1"/>
          <p:nvPr/>
        </p:nvSpPr>
        <p:spPr>
          <a:xfrm>
            <a:off x="60960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23" name="object 223"/>
          <p:cNvSpPr txBox="1"/>
          <p:nvPr/>
        </p:nvSpPr>
        <p:spPr>
          <a:xfrm>
            <a:off x="64008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24" name="object 224"/>
          <p:cNvSpPr txBox="1"/>
          <p:nvPr/>
        </p:nvSpPr>
        <p:spPr>
          <a:xfrm>
            <a:off x="67056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25" name="object 225"/>
          <p:cNvSpPr txBox="1"/>
          <p:nvPr/>
        </p:nvSpPr>
        <p:spPr>
          <a:xfrm>
            <a:off x="70104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26" name="object 226"/>
          <p:cNvSpPr txBox="1"/>
          <p:nvPr/>
        </p:nvSpPr>
        <p:spPr>
          <a:xfrm>
            <a:off x="73152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27" name="object 227"/>
          <p:cNvSpPr txBox="1"/>
          <p:nvPr/>
        </p:nvSpPr>
        <p:spPr>
          <a:xfrm>
            <a:off x="76200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28" name="object 228"/>
          <p:cNvSpPr txBox="1"/>
          <p:nvPr/>
        </p:nvSpPr>
        <p:spPr>
          <a:xfrm>
            <a:off x="79248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29" name="object 229"/>
          <p:cNvSpPr txBox="1"/>
          <p:nvPr/>
        </p:nvSpPr>
        <p:spPr>
          <a:xfrm>
            <a:off x="82296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30" name="object 230"/>
          <p:cNvSpPr txBox="1"/>
          <p:nvPr/>
        </p:nvSpPr>
        <p:spPr>
          <a:xfrm>
            <a:off x="85344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31" name="object 231"/>
          <p:cNvSpPr txBox="1"/>
          <p:nvPr/>
        </p:nvSpPr>
        <p:spPr>
          <a:xfrm>
            <a:off x="88392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32" name="object 232"/>
          <p:cNvSpPr txBox="1"/>
          <p:nvPr/>
        </p:nvSpPr>
        <p:spPr>
          <a:xfrm>
            <a:off x="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33" name="object 233"/>
          <p:cNvSpPr txBox="1"/>
          <p:nvPr/>
        </p:nvSpPr>
        <p:spPr>
          <a:xfrm>
            <a:off x="3048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34" name="object 234"/>
          <p:cNvSpPr txBox="1"/>
          <p:nvPr/>
        </p:nvSpPr>
        <p:spPr>
          <a:xfrm>
            <a:off x="6096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35" name="object 235"/>
          <p:cNvSpPr txBox="1"/>
          <p:nvPr/>
        </p:nvSpPr>
        <p:spPr>
          <a:xfrm>
            <a:off x="9144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36" name="object 236"/>
          <p:cNvSpPr txBox="1"/>
          <p:nvPr/>
        </p:nvSpPr>
        <p:spPr>
          <a:xfrm>
            <a:off x="12192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37" name="object 237"/>
          <p:cNvSpPr txBox="1"/>
          <p:nvPr/>
        </p:nvSpPr>
        <p:spPr>
          <a:xfrm>
            <a:off x="15240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38" name="object 238"/>
          <p:cNvSpPr txBox="1"/>
          <p:nvPr/>
        </p:nvSpPr>
        <p:spPr>
          <a:xfrm>
            <a:off x="18288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39" name="object 239"/>
          <p:cNvSpPr txBox="1"/>
          <p:nvPr/>
        </p:nvSpPr>
        <p:spPr>
          <a:xfrm>
            <a:off x="21336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40" name="object 240"/>
          <p:cNvSpPr txBox="1"/>
          <p:nvPr/>
        </p:nvSpPr>
        <p:spPr>
          <a:xfrm>
            <a:off x="24384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41" name="object 241"/>
          <p:cNvSpPr txBox="1"/>
          <p:nvPr/>
        </p:nvSpPr>
        <p:spPr>
          <a:xfrm>
            <a:off x="27432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42" name="object 242"/>
          <p:cNvSpPr txBox="1"/>
          <p:nvPr/>
        </p:nvSpPr>
        <p:spPr>
          <a:xfrm>
            <a:off x="30480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43" name="object 243"/>
          <p:cNvSpPr txBox="1"/>
          <p:nvPr/>
        </p:nvSpPr>
        <p:spPr>
          <a:xfrm>
            <a:off x="33528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44" name="object 244"/>
          <p:cNvSpPr txBox="1"/>
          <p:nvPr/>
        </p:nvSpPr>
        <p:spPr>
          <a:xfrm>
            <a:off x="36576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45" name="object 245"/>
          <p:cNvSpPr txBox="1"/>
          <p:nvPr/>
        </p:nvSpPr>
        <p:spPr>
          <a:xfrm>
            <a:off x="39624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46" name="object 246"/>
          <p:cNvSpPr txBox="1"/>
          <p:nvPr/>
        </p:nvSpPr>
        <p:spPr>
          <a:xfrm>
            <a:off x="42672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47" name="object 247"/>
          <p:cNvSpPr txBox="1"/>
          <p:nvPr/>
        </p:nvSpPr>
        <p:spPr>
          <a:xfrm>
            <a:off x="45720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48" name="object 248"/>
          <p:cNvSpPr txBox="1"/>
          <p:nvPr/>
        </p:nvSpPr>
        <p:spPr>
          <a:xfrm>
            <a:off x="48768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49" name="object 249"/>
          <p:cNvSpPr txBox="1"/>
          <p:nvPr/>
        </p:nvSpPr>
        <p:spPr>
          <a:xfrm>
            <a:off x="51816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50" name="object 250"/>
          <p:cNvSpPr txBox="1"/>
          <p:nvPr/>
        </p:nvSpPr>
        <p:spPr>
          <a:xfrm>
            <a:off x="54864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51" name="object 251"/>
          <p:cNvSpPr txBox="1"/>
          <p:nvPr/>
        </p:nvSpPr>
        <p:spPr>
          <a:xfrm>
            <a:off x="57912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52" name="object 252"/>
          <p:cNvSpPr txBox="1"/>
          <p:nvPr/>
        </p:nvSpPr>
        <p:spPr>
          <a:xfrm>
            <a:off x="60960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53" name="object 253"/>
          <p:cNvSpPr txBox="1"/>
          <p:nvPr/>
        </p:nvSpPr>
        <p:spPr>
          <a:xfrm>
            <a:off x="64008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54" name="object 254"/>
          <p:cNvSpPr txBox="1"/>
          <p:nvPr/>
        </p:nvSpPr>
        <p:spPr>
          <a:xfrm>
            <a:off x="67056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55" name="object 255"/>
          <p:cNvSpPr txBox="1"/>
          <p:nvPr/>
        </p:nvSpPr>
        <p:spPr>
          <a:xfrm>
            <a:off x="70104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56" name="object 256"/>
          <p:cNvSpPr txBox="1"/>
          <p:nvPr/>
        </p:nvSpPr>
        <p:spPr>
          <a:xfrm>
            <a:off x="73152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57" name="object 257"/>
          <p:cNvSpPr txBox="1"/>
          <p:nvPr/>
        </p:nvSpPr>
        <p:spPr>
          <a:xfrm>
            <a:off x="76200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58" name="object 258"/>
          <p:cNvSpPr txBox="1"/>
          <p:nvPr/>
        </p:nvSpPr>
        <p:spPr>
          <a:xfrm>
            <a:off x="79248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59" name="object 259"/>
          <p:cNvSpPr txBox="1"/>
          <p:nvPr/>
        </p:nvSpPr>
        <p:spPr>
          <a:xfrm>
            <a:off x="82296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60" name="object 260"/>
          <p:cNvSpPr txBox="1"/>
          <p:nvPr/>
        </p:nvSpPr>
        <p:spPr>
          <a:xfrm>
            <a:off x="85344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61" name="object 261"/>
          <p:cNvSpPr txBox="1"/>
          <p:nvPr/>
        </p:nvSpPr>
        <p:spPr>
          <a:xfrm>
            <a:off x="88392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62" name="object 262"/>
          <p:cNvSpPr txBox="1"/>
          <p:nvPr/>
        </p:nvSpPr>
        <p:spPr>
          <a:xfrm>
            <a:off x="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63" name="object 263"/>
          <p:cNvSpPr txBox="1"/>
          <p:nvPr/>
        </p:nvSpPr>
        <p:spPr>
          <a:xfrm>
            <a:off x="3048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64" name="object 264"/>
          <p:cNvSpPr txBox="1"/>
          <p:nvPr/>
        </p:nvSpPr>
        <p:spPr>
          <a:xfrm>
            <a:off x="6096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65" name="object 265"/>
          <p:cNvSpPr txBox="1"/>
          <p:nvPr/>
        </p:nvSpPr>
        <p:spPr>
          <a:xfrm>
            <a:off x="9144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66" name="object 266"/>
          <p:cNvSpPr txBox="1"/>
          <p:nvPr/>
        </p:nvSpPr>
        <p:spPr>
          <a:xfrm>
            <a:off x="12192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67" name="object 267"/>
          <p:cNvSpPr txBox="1"/>
          <p:nvPr/>
        </p:nvSpPr>
        <p:spPr>
          <a:xfrm>
            <a:off x="15240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68" name="object 268"/>
          <p:cNvSpPr txBox="1"/>
          <p:nvPr/>
        </p:nvSpPr>
        <p:spPr>
          <a:xfrm>
            <a:off x="18288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69" name="object 269"/>
          <p:cNvSpPr txBox="1"/>
          <p:nvPr/>
        </p:nvSpPr>
        <p:spPr>
          <a:xfrm>
            <a:off x="21336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70" name="object 270"/>
          <p:cNvSpPr txBox="1"/>
          <p:nvPr/>
        </p:nvSpPr>
        <p:spPr>
          <a:xfrm>
            <a:off x="24384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71" name="object 271"/>
          <p:cNvSpPr txBox="1"/>
          <p:nvPr/>
        </p:nvSpPr>
        <p:spPr>
          <a:xfrm>
            <a:off x="27432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72" name="object 272"/>
          <p:cNvSpPr txBox="1"/>
          <p:nvPr/>
        </p:nvSpPr>
        <p:spPr>
          <a:xfrm>
            <a:off x="30480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73" name="object 273"/>
          <p:cNvSpPr txBox="1"/>
          <p:nvPr/>
        </p:nvSpPr>
        <p:spPr>
          <a:xfrm>
            <a:off x="33528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74" name="object 274"/>
          <p:cNvSpPr txBox="1"/>
          <p:nvPr/>
        </p:nvSpPr>
        <p:spPr>
          <a:xfrm>
            <a:off x="36576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75" name="object 275"/>
          <p:cNvSpPr txBox="1"/>
          <p:nvPr/>
        </p:nvSpPr>
        <p:spPr>
          <a:xfrm>
            <a:off x="39624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76" name="object 276"/>
          <p:cNvSpPr txBox="1"/>
          <p:nvPr/>
        </p:nvSpPr>
        <p:spPr>
          <a:xfrm>
            <a:off x="42672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77" name="object 277"/>
          <p:cNvSpPr txBox="1"/>
          <p:nvPr/>
        </p:nvSpPr>
        <p:spPr>
          <a:xfrm>
            <a:off x="45720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78" name="object 278"/>
          <p:cNvSpPr txBox="1"/>
          <p:nvPr/>
        </p:nvSpPr>
        <p:spPr>
          <a:xfrm>
            <a:off x="48768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79" name="object 279"/>
          <p:cNvSpPr txBox="1"/>
          <p:nvPr/>
        </p:nvSpPr>
        <p:spPr>
          <a:xfrm>
            <a:off x="51816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80" name="object 280"/>
          <p:cNvSpPr txBox="1"/>
          <p:nvPr/>
        </p:nvSpPr>
        <p:spPr>
          <a:xfrm>
            <a:off x="54864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81" name="object 281"/>
          <p:cNvSpPr txBox="1"/>
          <p:nvPr/>
        </p:nvSpPr>
        <p:spPr>
          <a:xfrm>
            <a:off x="57912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82" name="object 282"/>
          <p:cNvSpPr txBox="1"/>
          <p:nvPr/>
        </p:nvSpPr>
        <p:spPr>
          <a:xfrm>
            <a:off x="60960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83" name="object 283"/>
          <p:cNvSpPr txBox="1"/>
          <p:nvPr/>
        </p:nvSpPr>
        <p:spPr>
          <a:xfrm>
            <a:off x="64008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84" name="object 284"/>
          <p:cNvSpPr txBox="1"/>
          <p:nvPr/>
        </p:nvSpPr>
        <p:spPr>
          <a:xfrm>
            <a:off x="67056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85" name="object 285"/>
          <p:cNvSpPr txBox="1"/>
          <p:nvPr/>
        </p:nvSpPr>
        <p:spPr>
          <a:xfrm>
            <a:off x="70104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86" name="object 286"/>
          <p:cNvSpPr txBox="1"/>
          <p:nvPr/>
        </p:nvSpPr>
        <p:spPr>
          <a:xfrm>
            <a:off x="73152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87" name="object 287"/>
          <p:cNvSpPr txBox="1"/>
          <p:nvPr/>
        </p:nvSpPr>
        <p:spPr>
          <a:xfrm>
            <a:off x="76200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88" name="object 288"/>
          <p:cNvSpPr txBox="1"/>
          <p:nvPr/>
        </p:nvSpPr>
        <p:spPr>
          <a:xfrm>
            <a:off x="79248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89" name="object 289"/>
          <p:cNvSpPr txBox="1"/>
          <p:nvPr/>
        </p:nvSpPr>
        <p:spPr>
          <a:xfrm>
            <a:off x="82296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90" name="object 290"/>
          <p:cNvSpPr txBox="1"/>
          <p:nvPr/>
        </p:nvSpPr>
        <p:spPr>
          <a:xfrm>
            <a:off x="85344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91" name="object 291"/>
          <p:cNvSpPr txBox="1"/>
          <p:nvPr/>
        </p:nvSpPr>
        <p:spPr>
          <a:xfrm>
            <a:off x="88392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92" name="object 292"/>
          <p:cNvSpPr txBox="1"/>
          <p:nvPr/>
        </p:nvSpPr>
        <p:spPr>
          <a:xfrm>
            <a:off x="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93" name="object 293"/>
          <p:cNvSpPr txBox="1"/>
          <p:nvPr/>
        </p:nvSpPr>
        <p:spPr>
          <a:xfrm>
            <a:off x="3048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94" name="object 294"/>
          <p:cNvSpPr txBox="1"/>
          <p:nvPr/>
        </p:nvSpPr>
        <p:spPr>
          <a:xfrm>
            <a:off x="6096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95" name="object 295"/>
          <p:cNvSpPr txBox="1"/>
          <p:nvPr/>
        </p:nvSpPr>
        <p:spPr>
          <a:xfrm>
            <a:off x="9144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96" name="object 296"/>
          <p:cNvSpPr txBox="1"/>
          <p:nvPr/>
        </p:nvSpPr>
        <p:spPr>
          <a:xfrm>
            <a:off x="12192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97" name="object 297"/>
          <p:cNvSpPr txBox="1"/>
          <p:nvPr/>
        </p:nvSpPr>
        <p:spPr>
          <a:xfrm>
            <a:off x="15240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98" name="object 298"/>
          <p:cNvSpPr txBox="1"/>
          <p:nvPr/>
        </p:nvSpPr>
        <p:spPr>
          <a:xfrm>
            <a:off x="18288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99" name="object 299"/>
          <p:cNvSpPr txBox="1"/>
          <p:nvPr/>
        </p:nvSpPr>
        <p:spPr>
          <a:xfrm>
            <a:off x="21336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00" name="object 300"/>
          <p:cNvSpPr txBox="1"/>
          <p:nvPr/>
        </p:nvSpPr>
        <p:spPr>
          <a:xfrm>
            <a:off x="24384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01" name="object 301"/>
          <p:cNvSpPr txBox="1"/>
          <p:nvPr/>
        </p:nvSpPr>
        <p:spPr>
          <a:xfrm>
            <a:off x="27432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02" name="object 302"/>
          <p:cNvSpPr txBox="1"/>
          <p:nvPr/>
        </p:nvSpPr>
        <p:spPr>
          <a:xfrm>
            <a:off x="30480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03" name="object 303"/>
          <p:cNvSpPr txBox="1"/>
          <p:nvPr/>
        </p:nvSpPr>
        <p:spPr>
          <a:xfrm>
            <a:off x="33528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04" name="object 304"/>
          <p:cNvSpPr txBox="1"/>
          <p:nvPr/>
        </p:nvSpPr>
        <p:spPr>
          <a:xfrm>
            <a:off x="36576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05" name="object 305"/>
          <p:cNvSpPr txBox="1"/>
          <p:nvPr/>
        </p:nvSpPr>
        <p:spPr>
          <a:xfrm>
            <a:off x="39624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06" name="object 306"/>
          <p:cNvSpPr txBox="1"/>
          <p:nvPr/>
        </p:nvSpPr>
        <p:spPr>
          <a:xfrm>
            <a:off x="42672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07" name="object 307"/>
          <p:cNvSpPr txBox="1"/>
          <p:nvPr/>
        </p:nvSpPr>
        <p:spPr>
          <a:xfrm>
            <a:off x="45720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08" name="object 308"/>
          <p:cNvSpPr txBox="1"/>
          <p:nvPr/>
        </p:nvSpPr>
        <p:spPr>
          <a:xfrm>
            <a:off x="48768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09" name="object 309"/>
          <p:cNvSpPr txBox="1"/>
          <p:nvPr/>
        </p:nvSpPr>
        <p:spPr>
          <a:xfrm>
            <a:off x="51816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10" name="object 310"/>
          <p:cNvSpPr txBox="1"/>
          <p:nvPr/>
        </p:nvSpPr>
        <p:spPr>
          <a:xfrm>
            <a:off x="54864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11" name="object 311"/>
          <p:cNvSpPr txBox="1"/>
          <p:nvPr/>
        </p:nvSpPr>
        <p:spPr>
          <a:xfrm>
            <a:off x="57912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12" name="object 312"/>
          <p:cNvSpPr txBox="1"/>
          <p:nvPr/>
        </p:nvSpPr>
        <p:spPr>
          <a:xfrm>
            <a:off x="60960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13" name="object 313"/>
          <p:cNvSpPr txBox="1"/>
          <p:nvPr/>
        </p:nvSpPr>
        <p:spPr>
          <a:xfrm>
            <a:off x="64008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14" name="object 314"/>
          <p:cNvSpPr txBox="1"/>
          <p:nvPr/>
        </p:nvSpPr>
        <p:spPr>
          <a:xfrm>
            <a:off x="67056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15" name="object 315"/>
          <p:cNvSpPr txBox="1"/>
          <p:nvPr/>
        </p:nvSpPr>
        <p:spPr>
          <a:xfrm>
            <a:off x="70104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16" name="object 316"/>
          <p:cNvSpPr txBox="1"/>
          <p:nvPr/>
        </p:nvSpPr>
        <p:spPr>
          <a:xfrm>
            <a:off x="73152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17" name="object 317"/>
          <p:cNvSpPr txBox="1"/>
          <p:nvPr/>
        </p:nvSpPr>
        <p:spPr>
          <a:xfrm>
            <a:off x="76200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18" name="object 318"/>
          <p:cNvSpPr txBox="1"/>
          <p:nvPr/>
        </p:nvSpPr>
        <p:spPr>
          <a:xfrm>
            <a:off x="79248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19" name="object 319"/>
          <p:cNvSpPr txBox="1"/>
          <p:nvPr/>
        </p:nvSpPr>
        <p:spPr>
          <a:xfrm>
            <a:off x="82296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20" name="object 320"/>
          <p:cNvSpPr txBox="1"/>
          <p:nvPr/>
        </p:nvSpPr>
        <p:spPr>
          <a:xfrm>
            <a:off x="85344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21" name="object 321"/>
          <p:cNvSpPr txBox="1"/>
          <p:nvPr/>
        </p:nvSpPr>
        <p:spPr>
          <a:xfrm>
            <a:off x="88392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22" name="object 322"/>
          <p:cNvSpPr txBox="1"/>
          <p:nvPr/>
        </p:nvSpPr>
        <p:spPr>
          <a:xfrm>
            <a:off x="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23" name="object 323"/>
          <p:cNvSpPr txBox="1"/>
          <p:nvPr/>
        </p:nvSpPr>
        <p:spPr>
          <a:xfrm>
            <a:off x="3048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24" name="object 324"/>
          <p:cNvSpPr txBox="1"/>
          <p:nvPr/>
        </p:nvSpPr>
        <p:spPr>
          <a:xfrm>
            <a:off x="6096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25" name="object 325"/>
          <p:cNvSpPr txBox="1"/>
          <p:nvPr/>
        </p:nvSpPr>
        <p:spPr>
          <a:xfrm>
            <a:off x="9144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26" name="object 326"/>
          <p:cNvSpPr txBox="1"/>
          <p:nvPr/>
        </p:nvSpPr>
        <p:spPr>
          <a:xfrm>
            <a:off x="12192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27" name="object 327"/>
          <p:cNvSpPr txBox="1"/>
          <p:nvPr/>
        </p:nvSpPr>
        <p:spPr>
          <a:xfrm>
            <a:off x="15240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28" name="object 328"/>
          <p:cNvSpPr txBox="1"/>
          <p:nvPr/>
        </p:nvSpPr>
        <p:spPr>
          <a:xfrm>
            <a:off x="18288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29" name="object 329"/>
          <p:cNvSpPr txBox="1"/>
          <p:nvPr/>
        </p:nvSpPr>
        <p:spPr>
          <a:xfrm>
            <a:off x="21336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30" name="object 330"/>
          <p:cNvSpPr txBox="1"/>
          <p:nvPr/>
        </p:nvSpPr>
        <p:spPr>
          <a:xfrm>
            <a:off x="24384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31" name="object 331"/>
          <p:cNvSpPr txBox="1"/>
          <p:nvPr/>
        </p:nvSpPr>
        <p:spPr>
          <a:xfrm>
            <a:off x="27432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32" name="object 332"/>
          <p:cNvSpPr txBox="1"/>
          <p:nvPr/>
        </p:nvSpPr>
        <p:spPr>
          <a:xfrm>
            <a:off x="30480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33" name="object 333"/>
          <p:cNvSpPr txBox="1"/>
          <p:nvPr/>
        </p:nvSpPr>
        <p:spPr>
          <a:xfrm>
            <a:off x="33528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34" name="object 334"/>
          <p:cNvSpPr txBox="1"/>
          <p:nvPr/>
        </p:nvSpPr>
        <p:spPr>
          <a:xfrm>
            <a:off x="36576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35" name="object 335"/>
          <p:cNvSpPr txBox="1"/>
          <p:nvPr/>
        </p:nvSpPr>
        <p:spPr>
          <a:xfrm>
            <a:off x="39624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36" name="object 336"/>
          <p:cNvSpPr txBox="1"/>
          <p:nvPr/>
        </p:nvSpPr>
        <p:spPr>
          <a:xfrm>
            <a:off x="42672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37" name="object 337"/>
          <p:cNvSpPr txBox="1"/>
          <p:nvPr/>
        </p:nvSpPr>
        <p:spPr>
          <a:xfrm>
            <a:off x="45720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38" name="object 338"/>
          <p:cNvSpPr txBox="1"/>
          <p:nvPr/>
        </p:nvSpPr>
        <p:spPr>
          <a:xfrm>
            <a:off x="48768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39" name="object 339"/>
          <p:cNvSpPr txBox="1"/>
          <p:nvPr/>
        </p:nvSpPr>
        <p:spPr>
          <a:xfrm>
            <a:off x="51816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40" name="object 340"/>
          <p:cNvSpPr txBox="1"/>
          <p:nvPr/>
        </p:nvSpPr>
        <p:spPr>
          <a:xfrm>
            <a:off x="54864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41" name="object 341"/>
          <p:cNvSpPr txBox="1"/>
          <p:nvPr/>
        </p:nvSpPr>
        <p:spPr>
          <a:xfrm>
            <a:off x="57912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42" name="object 342"/>
          <p:cNvSpPr txBox="1"/>
          <p:nvPr/>
        </p:nvSpPr>
        <p:spPr>
          <a:xfrm>
            <a:off x="60960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43" name="object 343"/>
          <p:cNvSpPr txBox="1"/>
          <p:nvPr/>
        </p:nvSpPr>
        <p:spPr>
          <a:xfrm>
            <a:off x="64008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44" name="object 344"/>
          <p:cNvSpPr txBox="1"/>
          <p:nvPr/>
        </p:nvSpPr>
        <p:spPr>
          <a:xfrm>
            <a:off x="67056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45" name="object 345"/>
          <p:cNvSpPr txBox="1"/>
          <p:nvPr/>
        </p:nvSpPr>
        <p:spPr>
          <a:xfrm>
            <a:off x="70104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46" name="object 346"/>
          <p:cNvSpPr txBox="1"/>
          <p:nvPr/>
        </p:nvSpPr>
        <p:spPr>
          <a:xfrm>
            <a:off x="73152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47" name="object 347"/>
          <p:cNvSpPr txBox="1"/>
          <p:nvPr/>
        </p:nvSpPr>
        <p:spPr>
          <a:xfrm>
            <a:off x="76200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48" name="object 348"/>
          <p:cNvSpPr txBox="1"/>
          <p:nvPr/>
        </p:nvSpPr>
        <p:spPr>
          <a:xfrm>
            <a:off x="79248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49" name="object 349"/>
          <p:cNvSpPr txBox="1"/>
          <p:nvPr/>
        </p:nvSpPr>
        <p:spPr>
          <a:xfrm>
            <a:off x="82296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50" name="object 350"/>
          <p:cNvSpPr txBox="1"/>
          <p:nvPr/>
        </p:nvSpPr>
        <p:spPr>
          <a:xfrm>
            <a:off x="85344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51" name="object 351"/>
          <p:cNvSpPr txBox="1"/>
          <p:nvPr/>
        </p:nvSpPr>
        <p:spPr>
          <a:xfrm>
            <a:off x="88392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52" name="object 352"/>
          <p:cNvSpPr txBox="1"/>
          <p:nvPr/>
        </p:nvSpPr>
        <p:spPr>
          <a:xfrm>
            <a:off x="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53" name="object 353"/>
          <p:cNvSpPr txBox="1"/>
          <p:nvPr/>
        </p:nvSpPr>
        <p:spPr>
          <a:xfrm>
            <a:off x="3048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54" name="object 354"/>
          <p:cNvSpPr txBox="1"/>
          <p:nvPr/>
        </p:nvSpPr>
        <p:spPr>
          <a:xfrm>
            <a:off x="6096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55" name="object 355"/>
          <p:cNvSpPr txBox="1"/>
          <p:nvPr/>
        </p:nvSpPr>
        <p:spPr>
          <a:xfrm>
            <a:off x="9144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56" name="object 356"/>
          <p:cNvSpPr txBox="1"/>
          <p:nvPr/>
        </p:nvSpPr>
        <p:spPr>
          <a:xfrm>
            <a:off x="12192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57" name="object 357"/>
          <p:cNvSpPr txBox="1"/>
          <p:nvPr/>
        </p:nvSpPr>
        <p:spPr>
          <a:xfrm>
            <a:off x="15240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58" name="object 358"/>
          <p:cNvSpPr txBox="1"/>
          <p:nvPr/>
        </p:nvSpPr>
        <p:spPr>
          <a:xfrm>
            <a:off x="18288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59" name="object 359"/>
          <p:cNvSpPr txBox="1"/>
          <p:nvPr/>
        </p:nvSpPr>
        <p:spPr>
          <a:xfrm>
            <a:off x="21336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60" name="object 360"/>
          <p:cNvSpPr txBox="1"/>
          <p:nvPr/>
        </p:nvSpPr>
        <p:spPr>
          <a:xfrm>
            <a:off x="24384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61" name="object 361"/>
          <p:cNvSpPr txBox="1"/>
          <p:nvPr/>
        </p:nvSpPr>
        <p:spPr>
          <a:xfrm>
            <a:off x="2743200" y="27432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2400"/>
              </a:lnSpc>
              <a:spcBef>
                <a:spcPts val="120"/>
              </a:spcBef>
            </a:pPr>
            <a:r>
              <a:rPr sz="4800" spc="0" baseline="-17211" dirty="0" smtClean="0">
                <a:latin typeface="Arial"/>
                <a:cs typeface="Arial"/>
              </a:rPr>
              <a:t>F</a:t>
            </a:r>
            <a:endParaRPr sz="3200">
              <a:latin typeface="Arial"/>
              <a:cs typeface="Arial"/>
            </a:endParaRPr>
          </a:p>
        </p:txBody>
      </p:sp>
      <p:sp>
        <p:nvSpPr>
          <p:cNvPr id="362" name="object 362"/>
          <p:cNvSpPr txBox="1"/>
          <p:nvPr/>
        </p:nvSpPr>
        <p:spPr>
          <a:xfrm>
            <a:off x="30480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63" name="object 363"/>
          <p:cNvSpPr txBox="1"/>
          <p:nvPr/>
        </p:nvSpPr>
        <p:spPr>
          <a:xfrm>
            <a:off x="33528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64" name="object 364"/>
          <p:cNvSpPr txBox="1"/>
          <p:nvPr/>
        </p:nvSpPr>
        <p:spPr>
          <a:xfrm>
            <a:off x="36576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65" name="object 365"/>
          <p:cNvSpPr txBox="1"/>
          <p:nvPr/>
        </p:nvSpPr>
        <p:spPr>
          <a:xfrm>
            <a:off x="39624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66" name="object 366"/>
          <p:cNvSpPr txBox="1"/>
          <p:nvPr/>
        </p:nvSpPr>
        <p:spPr>
          <a:xfrm>
            <a:off x="42672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67" name="object 367"/>
          <p:cNvSpPr txBox="1"/>
          <p:nvPr/>
        </p:nvSpPr>
        <p:spPr>
          <a:xfrm>
            <a:off x="45720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68" name="object 368"/>
          <p:cNvSpPr txBox="1"/>
          <p:nvPr/>
        </p:nvSpPr>
        <p:spPr>
          <a:xfrm>
            <a:off x="48768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69" name="object 369"/>
          <p:cNvSpPr txBox="1"/>
          <p:nvPr/>
        </p:nvSpPr>
        <p:spPr>
          <a:xfrm>
            <a:off x="51816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70" name="object 370"/>
          <p:cNvSpPr txBox="1"/>
          <p:nvPr/>
        </p:nvSpPr>
        <p:spPr>
          <a:xfrm>
            <a:off x="54864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71" name="object 371"/>
          <p:cNvSpPr txBox="1"/>
          <p:nvPr/>
        </p:nvSpPr>
        <p:spPr>
          <a:xfrm>
            <a:off x="57912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72" name="object 372"/>
          <p:cNvSpPr txBox="1"/>
          <p:nvPr/>
        </p:nvSpPr>
        <p:spPr>
          <a:xfrm>
            <a:off x="60960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73" name="object 373"/>
          <p:cNvSpPr txBox="1"/>
          <p:nvPr/>
        </p:nvSpPr>
        <p:spPr>
          <a:xfrm>
            <a:off x="64008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74" name="object 374"/>
          <p:cNvSpPr txBox="1"/>
          <p:nvPr/>
        </p:nvSpPr>
        <p:spPr>
          <a:xfrm>
            <a:off x="67056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75" name="object 375"/>
          <p:cNvSpPr txBox="1"/>
          <p:nvPr/>
        </p:nvSpPr>
        <p:spPr>
          <a:xfrm>
            <a:off x="70104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76" name="object 376"/>
          <p:cNvSpPr txBox="1"/>
          <p:nvPr/>
        </p:nvSpPr>
        <p:spPr>
          <a:xfrm>
            <a:off x="73152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77" name="object 377"/>
          <p:cNvSpPr txBox="1"/>
          <p:nvPr/>
        </p:nvSpPr>
        <p:spPr>
          <a:xfrm>
            <a:off x="76200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78" name="object 378"/>
          <p:cNvSpPr txBox="1"/>
          <p:nvPr/>
        </p:nvSpPr>
        <p:spPr>
          <a:xfrm>
            <a:off x="79248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79" name="object 379"/>
          <p:cNvSpPr txBox="1"/>
          <p:nvPr/>
        </p:nvSpPr>
        <p:spPr>
          <a:xfrm>
            <a:off x="82296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80" name="object 380"/>
          <p:cNvSpPr txBox="1"/>
          <p:nvPr/>
        </p:nvSpPr>
        <p:spPr>
          <a:xfrm>
            <a:off x="85344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81" name="object 381"/>
          <p:cNvSpPr txBox="1"/>
          <p:nvPr/>
        </p:nvSpPr>
        <p:spPr>
          <a:xfrm>
            <a:off x="88392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82" name="object 382"/>
          <p:cNvSpPr txBox="1"/>
          <p:nvPr/>
        </p:nvSpPr>
        <p:spPr>
          <a:xfrm>
            <a:off x="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83" name="object 383"/>
          <p:cNvSpPr txBox="1"/>
          <p:nvPr/>
        </p:nvSpPr>
        <p:spPr>
          <a:xfrm>
            <a:off x="3048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84" name="object 384"/>
          <p:cNvSpPr txBox="1"/>
          <p:nvPr/>
        </p:nvSpPr>
        <p:spPr>
          <a:xfrm>
            <a:off x="6096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85" name="object 385"/>
          <p:cNvSpPr txBox="1"/>
          <p:nvPr/>
        </p:nvSpPr>
        <p:spPr>
          <a:xfrm>
            <a:off x="9144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86" name="object 386"/>
          <p:cNvSpPr txBox="1"/>
          <p:nvPr/>
        </p:nvSpPr>
        <p:spPr>
          <a:xfrm>
            <a:off x="12192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87" name="object 387"/>
          <p:cNvSpPr txBox="1"/>
          <p:nvPr/>
        </p:nvSpPr>
        <p:spPr>
          <a:xfrm>
            <a:off x="15240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88" name="object 388"/>
          <p:cNvSpPr txBox="1"/>
          <p:nvPr/>
        </p:nvSpPr>
        <p:spPr>
          <a:xfrm>
            <a:off x="18288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89" name="object 389"/>
          <p:cNvSpPr txBox="1"/>
          <p:nvPr/>
        </p:nvSpPr>
        <p:spPr>
          <a:xfrm>
            <a:off x="21336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90" name="object 390"/>
          <p:cNvSpPr txBox="1"/>
          <p:nvPr/>
        </p:nvSpPr>
        <p:spPr>
          <a:xfrm>
            <a:off x="24384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91" name="object 391"/>
          <p:cNvSpPr txBox="1"/>
          <p:nvPr/>
        </p:nvSpPr>
        <p:spPr>
          <a:xfrm>
            <a:off x="27432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92" name="object 392"/>
          <p:cNvSpPr txBox="1"/>
          <p:nvPr/>
        </p:nvSpPr>
        <p:spPr>
          <a:xfrm>
            <a:off x="30480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93" name="object 393"/>
          <p:cNvSpPr txBox="1"/>
          <p:nvPr/>
        </p:nvSpPr>
        <p:spPr>
          <a:xfrm>
            <a:off x="33528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94" name="object 394"/>
          <p:cNvSpPr txBox="1"/>
          <p:nvPr/>
        </p:nvSpPr>
        <p:spPr>
          <a:xfrm>
            <a:off x="36576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95" name="object 395"/>
          <p:cNvSpPr txBox="1"/>
          <p:nvPr/>
        </p:nvSpPr>
        <p:spPr>
          <a:xfrm>
            <a:off x="39624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96" name="object 396"/>
          <p:cNvSpPr txBox="1"/>
          <p:nvPr/>
        </p:nvSpPr>
        <p:spPr>
          <a:xfrm>
            <a:off x="42672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97" name="object 397"/>
          <p:cNvSpPr txBox="1"/>
          <p:nvPr/>
        </p:nvSpPr>
        <p:spPr>
          <a:xfrm>
            <a:off x="45720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98" name="object 398"/>
          <p:cNvSpPr txBox="1"/>
          <p:nvPr/>
        </p:nvSpPr>
        <p:spPr>
          <a:xfrm>
            <a:off x="48768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99" name="object 399"/>
          <p:cNvSpPr txBox="1"/>
          <p:nvPr/>
        </p:nvSpPr>
        <p:spPr>
          <a:xfrm>
            <a:off x="51816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00" name="object 400"/>
          <p:cNvSpPr txBox="1"/>
          <p:nvPr/>
        </p:nvSpPr>
        <p:spPr>
          <a:xfrm>
            <a:off x="54864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01" name="object 401"/>
          <p:cNvSpPr txBox="1"/>
          <p:nvPr/>
        </p:nvSpPr>
        <p:spPr>
          <a:xfrm>
            <a:off x="57912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02" name="object 402"/>
          <p:cNvSpPr txBox="1"/>
          <p:nvPr/>
        </p:nvSpPr>
        <p:spPr>
          <a:xfrm>
            <a:off x="60960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03" name="object 403"/>
          <p:cNvSpPr txBox="1"/>
          <p:nvPr/>
        </p:nvSpPr>
        <p:spPr>
          <a:xfrm>
            <a:off x="64008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04" name="object 404"/>
          <p:cNvSpPr txBox="1"/>
          <p:nvPr/>
        </p:nvSpPr>
        <p:spPr>
          <a:xfrm>
            <a:off x="67056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05" name="object 405"/>
          <p:cNvSpPr txBox="1"/>
          <p:nvPr/>
        </p:nvSpPr>
        <p:spPr>
          <a:xfrm>
            <a:off x="70104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06" name="object 406"/>
          <p:cNvSpPr txBox="1"/>
          <p:nvPr/>
        </p:nvSpPr>
        <p:spPr>
          <a:xfrm>
            <a:off x="73152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07" name="object 407"/>
          <p:cNvSpPr txBox="1"/>
          <p:nvPr/>
        </p:nvSpPr>
        <p:spPr>
          <a:xfrm>
            <a:off x="76200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08" name="object 408"/>
          <p:cNvSpPr txBox="1"/>
          <p:nvPr/>
        </p:nvSpPr>
        <p:spPr>
          <a:xfrm>
            <a:off x="79248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09" name="object 409"/>
          <p:cNvSpPr txBox="1"/>
          <p:nvPr/>
        </p:nvSpPr>
        <p:spPr>
          <a:xfrm>
            <a:off x="82296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10" name="object 410"/>
          <p:cNvSpPr txBox="1"/>
          <p:nvPr/>
        </p:nvSpPr>
        <p:spPr>
          <a:xfrm>
            <a:off x="85344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11" name="object 411"/>
          <p:cNvSpPr txBox="1"/>
          <p:nvPr/>
        </p:nvSpPr>
        <p:spPr>
          <a:xfrm>
            <a:off x="88392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12" name="object 412"/>
          <p:cNvSpPr txBox="1"/>
          <p:nvPr/>
        </p:nvSpPr>
        <p:spPr>
          <a:xfrm>
            <a:off x="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13" name="object 413"/>
          <p:cNvSpPr txBox="1"/>
          <p:nvPr/>
        </p:nvSpPr>
        <p:spPr>
          <a:xfrm>
            <a:off x="3048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14" name="object 414"/>
          <p:cNvSpPr txBox="1"/>
          <p:nvPr/>
        </p:nvSpPr>
        <p:spPr>
          <a:xfrm>
            <a:off x="6096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15" name="object 415"/>
          <p:cNvSpPr txBox="1"/>
          <p:nvPr/>
        </p:nvSpPr>
        <p:spPr>
          <a:xfrm>
            <a:off x="9144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16" name="object 416"/>
          <p:cNvSpPr txBox="1"/>
          <p:nvPr/>
        </p:nvSpPr>
        <p:spPr>
          <a:xfrm>
            <a:off x="12192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17" name="object 417"/>
          <p:cNvSpPr txBox="1"/>
          <p:nvPr/>
        </p:nvSpPr>
        <p:spPr>
          <a:xfrm>
            <a:off x="15240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18" name="object 418"/>
          <p:cNvSpPr txBox="1"/>
          <p:nvPr/>
        </p:nvSpPr>
        <p:spPr>
          <a:xfrm>
            <a:off x="18288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19" name="object 419"/>
          <p:cNvSpPr txBox="1"/>
          <p:nvPr/>
        </p:nvSpPr>
        <p:spPr>
          <a:xfrm>
            <a:off x="21336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20" name="object 420"/>
          <p:cNvSpPr txBox="1"/>
          <p:nvPr/>
        </p:nvSpPr>
        <p:spPr>
          <a:xfrm>
            <a:off x="24384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21" name="object 421"/>
          <p:cNvSpPr txBox="1"/>
          <p:nvPr/>
        </p:nvSpPr>
        <p:spPr>
          <a:xfrm>
            <a:off x="2743200" y="33528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2400"/>
              </a:lnSpc>
              <a:spcBef>
                <a:spcPts val="120"/>
              </a:spcBef>
            </a:pPr>
            <a:r>
              <a:rPr sz="4800" spc="0" baseline="-9964" dirty="0" smtClean="0">
                <a:latin typeface="Arial"/>
                <a:cs typeface="Arial"/>
              </a:rPr>
              <a:t>g</a:t>
            </a:r>
            <a:endParaRPr sz="3200">
              <a:latin typeface="Arial"/>
              <a:cs typeface="Arial"/>
            </a:endParaRPr>
          </a:p>
        </p:txBody>
      </p:sp>
      <p:sp>
        <p:nvSpPr>
          <p:cNvPr id="422" name="object 422"/>
          <p:cNvSpPr txBox="1"/>
          <p:nvPr/>
        </p:nvSpPr>
        <p:spPr>
          <a:xfrm>
            <a:off x="3048000" y="3352800"/>
            <a:ext cx="360513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908">
              <a:lnSpc>
                <a:spcPts val="2400"/>
              </a:lnSpc>
              <a:spcBef>
                <a:spcPts val="120"/>
              </a:spcBef>
            </a:pPr>
            <a:r>
              <a:rPr sz="4800" spc="0" baseline="-9964" dirty="0" smtClean="0">
                <a:latin typeface="Arial"/>
                <a:cs typeface="Arial"/>
              </a:rPr>
              <a:t>T</a:t>
            </a:r>
            <a:endParaRPr sz="3200">
              <a:latin typeface="Arial"/>
              <a:cs typeface="Arial"/>
            </a:endParaRPr>
          </a:p>
        </p:txBody>
      </p:sp>
      <p:sp>
        <p:nvSpPr>
          <p:cNvPr id="423" name="object 423"/>
          <p:cNvSpPr txBox="1"/>
          <p:nvPr/>
        </p:nvSpPr>
        <p:spPr>
          <a:xfrm>
            <a:off x="33528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24" name="object 424"/>
          <p:cNvSpPr txBox="1"/>
          <p:nvPr/>
        </p:nvSpPr>
        <p:spPr>
          <a:xfrm>
            <a:off x="36576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25" name="object 425"/>
          <p:cNvSpPr txBox="1"/>
          <p:nvPr/>
        </p:nvSpPr>
        <p:spPr>
          <a:xfrm>
            <a:off x="3962400" y="33528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2400"/>
              </a:lnSpc>
              <a:spcBef>
                <a:spcPts val="120"/>
              </a:spcBef>
            </a:pPr>
            <a:r>
              <a:rPr sz="4800" spc="0" baseline="-9964" dirty="0" smtClean="0">
                <a:latin typeface="Arial"/>
                <a:cs typeface="Arial"/>
              </a:rPr>
              <a:t>e</a:t>
            </a:r>
            <a:endParaRPr sz="3200">
              <a:latin typeface="Arial"/>
              <a:cs typeface="Arial"/>
            </a:endParaRPr>
          </a:p>
        </p:txBody>
      </p:sp>
      <p:sp>
        <p:nvSpPr>
          <p:cNvPr id="426" name="object 426"/>
          <p:cNvSpPr txBox="1"/>
          <p:nvPr/>
        </p:nvSpPr>
        <p:spPr>
          <a:xfrm>
            <a:off x="42672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27" name="object 427"/>
          <p:cNvSpPr txBox="1"/>
          <p:nvPr/>
        </p:nvSpPr>
        <p:spPr>
          <a:xfrm>
            <a:off x="45720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28" name="object 428"/>
          <p:cNvSpPr txBox="1"/>
          <p:nvPr/>
        </p:nvSpPr>
        <p:spPr>
          <a:xfrm>
            <a:off x="48768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29" name="object 429"/>
          <p:cNvSpPr txBox="1"/>
          <p:nvPr/>
        </p:nvSpPr>
        <p:spPr>
          <a:xfrm>
            <a:off x="51816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30" name="object 430"/>
          <p:cNvSpPr txBox="1"/>
          <p:nvPr/>
        </p:nvSpPr>
        <p:spPr>
          <a:xfrm>
            <a:off x="54864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31" name="object 431"/>
          <p:cNvSpPr txBox="1"/>
          <p:nvPr/>
        </p:nvSpPr>
        <p:spPr>
          <a:xfrm>
            <a:off x="57912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32" name="object 432"/>
          <p:cNvSpPr txBox="1"/>
          <p:nvPr/>
        </p:nvSpPr>
        <p:spPr>
          <a:xfrm>
            <a:off x="60960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33" name="object 433"/>
          <p:cNvSpPr txBox="1"/>
          <p:nvPr/>
        </p:nvSpPr>
        <p:spPr>
          <a:xfrm>
            <a:off x="64008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34" name="object 434"/>
          <p:cNvSpPr txBox="1"/>
          <p:nvPr/>
        </p:nvSpPr>
        <p:spPr>
          <a:xfrm>
            <a:off x="67056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35" name="object 435"/>
          <p:cNvSpPr txBox="1"/>
          <p:nvPr/>
        </p:nvSpPr>
        <p:spPr>
          <a:xfrm>
            <a:off x="70104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36" name="object 436"/>
          <p:cNvSpPr txBox="1"/>
          <p:nvPr/>
        </p:nvSpPr>
        <p:spPr>
          <a:xfrm>
            <a:off x="73152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37" name="object 437"/>
          <p:cNvSpPr txBox="1"/>
          <p:nvPr/>
        </p:nvSpPr>
        <p:spPr>
          <a:xfrm>
            <a:off x="76200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38" name="object 438"/>
          <p:cNvSpPr txBox="1"/>
          <p:nvPr/>
        </p:nvSpPr>
        <p:spPr>
          <a:xfrm>
            <a:off x="79248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39" name="object 439"/>
          <p:cNvSpPr txBox="1"/>
          <p:nvPr/>
        </p:nvSpPr>
        <p:spPr>
          <a:xfrm>
            <a:off x="82296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40" name="object 440"/>
          <p:cNvSpPr txBox="1"/>
          <p:nvPr/>
        </p:nvSpPr>
        <p:spPr>
          <a:xfrm>
            <a:off x="85344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41" name="object 441"/>
          <p:cNvSpPr txBox="1"/>
          <p:nvPr/>
        </p:nvSpPr>
        <p:spPr>
          <a:xfrm>
            <a:off x="88392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42" name="object 442"/>
          <p:cNvSpPr txBox="1"/>
          <p:nvPr/>
        </p:nvSpPr>
        <p:spPr>
          <a:xfrm>
            <a:off x="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43" name="object 443"/>
          <p:cNvSpPr txBox="1"/>
          <p:nvPr/>
        </p:nvSpPr>
        <p:spPr>
          <a:xfrm>
            <a:off x="3048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44" name="object 444"/>
          <p:cNvSpPr txBox="1"/>
          <p:nvPr/>
        </p:nvSpPr>
        <p:spPr>
          <a:xfrm>
            <a:off x="6096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45" name="object 445"/>
          <p:cNvSpPr txBox="1"/>
          <p:nvPr/>
        </p:nvSpPr>
        <p:spPr>
          <a:xfrm>
            <a:off x="9144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46" name="object 446"/>
          <p:cNvSpPr txBox="1"/>
          <p:nvPr/>
        </p:nvSpPr>
        <p:spPr>
          <a:xfrm>
            <a:off x="12192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47" name="object 447"/>
          <p:cNvSpPr txBox="1"/>
          <p:nvPr/>
        </p:nvSpPr>
        <p:spPr>
          <a:xfrm>
            <a:off x="15240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48" name="object 448"/>
          <p:cNvSpPr txBox="1"/>
          <p:nvPr/>
        </p:nvSpPr>
        <p:spPr>
          <a:xfrm>
            <a:off x="18288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49" name="object 449"/>
          <p:cNvSpPr txBox="1"/>
          <p:nvPr/>
        </p:nvSpPr>
        <p:spPr>
          <a:xfrm>
            <a:off x="21336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50" name="object 450"/>
          <p:cNvSpPr txBox="1"/>
          <p:nvPr/>
        </p:nvSpPr>
        <p:spPr>
          <a:xfrm>
            <a:off x="24384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51" name="object 451"/>
          <p:cNvSpPr txBox="1"/>
          <p:nvPr/>
        </p:nvSpPr>
        <p:spPr>
          <a:xfrm>
            <a:off x="27432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52" name="object 452"/>
          <p:cNvSpPr txBox="1"/>
          <p:nvPr/>
        </p:nvSpPr>
        <p:spPr>
          <a:xfrm>
            <a:off x="30480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53" name="object 453"/>
          <p:cNvSpPr txBox="1"/>
          <p:nvPr/>
        </p:nvSpPr>
        <p:spPr>
          <a:xfrm>
            <a:off x="33528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54" name="object 454"/>
          <p:cNvSpPr txBox="1"/>
          <p:nvPr/>
        </p:nvSpPr>
        <p:spPr>
          <a:xfrm>
            <a:off x="36576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55" name="object 455"/>
          <p:cNvSpPr txBox="1"/>
          <p:nvPr/>
        </p:nvSpPr>
        <p:spPr>
          <a:xfrm>
            <a:off x="39624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56" name="object 456"/>
          <p:cNvSpPr txBox="1"/>
          <p:nvPr/>
        </p:nvSpPr>
        <p:spPr>
          <a:xfrm>
            <a:off x="42672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57" name="object 457"/>
          <p:cNvSpPr txBox="1"/>
          <p:nvPr/>
        </p:nvSpPr>
        <p:spPr>
          <a:xfrm>
            <a:off x="45720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58" name="object 458"/>
          <p:cNvSpPr txBox="1"/>
          <p:nvPr/>
        </p:nvSpPr>
        <p:spPr>
          <a:xfrm>
            <a:off x="48768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59" name="object 459"/>
          <p:cNvSpPr txBox="1"/>
          <p:nvPr/>
        </p:nvSpPr>
        <p:spPr>
          <a:xfrm>
            <a:off x="51816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60" name="object 460"/>
          <p:cNvSpPr txBox="1"/>
          <p:nvPr/>
        </p:nvSpPr>
        <p:spPr>
          <a:xfrm>
            <a:off x="54864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61" name="object 461"/>
          <p:cNvSpPr txBox="1"/>
          <p:nvPr/>
        </p:nvSpPr>
        <p:spPr>
          <a:xfrm>
            <a:off x="57912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62" name="object 462"/>
          <p:cNvSpPr txBox="1"/>
          <p:nvPr/>
        </p:nvSpPr>
        <p:spPr>
          <a:xfrm>
            <a:off x="60960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63" name="object 463"/>
          <p:cNvSpPr txBox="1"/>
          <p:nvPr/>
        </p:nvSpPr>
        <p:spPr>
          <a:xfrm>
            <a:off x="64008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64" name="object 464"/>
          <p:cNvSpPr txBox="1"/>
          <p:nvPr/>
        </p:nvSpPr>
        <p:spPr>
          <a:xfrm>
            <a:off x="67056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65" name="object 465"/>
          <p:cNvSpPr txBox="1"/>
          <p:nvPr/>
        </p:nvSpPr>
        <p:spPr>
          <a:xfrm>
            <a:off x="70104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66" name="object 466"/>
          <p:cNvSpPr txBox="1"/>
          <p:nvPr/>
        </p:nvSpPr>
        <p:spPr>
          <a:xfrm>
            <a:off x="73152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67" name="object 467"/>
          <p:cNvSpPr txBox="1"/>
          <p:nvPr/>
        </p:nvSpPr>
        <p:spPr>
          <a:xfrm>
            <a:off x="76200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68" name="object 468"/>
          <p:cNvSpPr txBox="1"/>
          <p:nvPr/>
        </p:nvSpPr>
        <p:spPr>
          <a:xfrm>
            <a:off x="79248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69" name="object 469"/>
          <p:cNvSpPr txBox="1"/>
          <p:nvPr/>
        </p:nvSpPr>
        <p:spPr>
          <a:xfrm>
            <a:off x="82296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70" name="object 470"/>
          <p:cNvSpPr txBox="1"/>
          <p:nvPr/>
        </p:nvSpPr>
        <p:spPr>
          <a:xfrm>
            <a:off x="85344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71" name="object 471"/>
          <p:cNvSpPr txBox="1"/>
          <p:nvPr/>
        </p:nvSpPr>
        <p:spPr>
          <a:xfrm>
            <a:off x="88392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72" name="object 472"/>
          <p:cNvSpPr txBox="1"/>
          <p:nvPr/>
        </p:nvSpPr>
        <p:spPr>
          <a:xfrm>
            <a:off x="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73" name="object 473"/>
          <p:cNvSpPr txBox="1"/>
          <p:nvPr/>
        </p:nvSpPr>
        <p:spPr>
          <a:xfrm>
            <a:off x="3048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74" name="object 474"/>
          <p:cNvSpPr txBox="1"/>
          <p:nvPr/>
        </p:nvSpPr>
        <p:spPr>
          <a:xfrm>
            <a:off x="6096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75" name="object 475"/>
          <p:cNvSpPr txBox="1"/>
          <p:nvPr/>
        </p:nvSpPr>
        <p:spPr>
          <a:xfrm>
            <a:off x="9144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76" name="object 476"/>
          <p:cNvSpPr txBox="1"/>
          <p:nvPr/>
        </p:nvSpPr>
        <p:spPr>
          <a:xfrm>
            <a:off x="12192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77" name="object 477"/>
          <p:cNvSpPr txBox="1"/>
          <p:nvPr/>
        </p:nvSpPr>
        <p:spPr>
          <a:xfrm>
            <a:off x="15240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78" name="object 478"/>
          <p:cNvSpPr txBox="1"/>
          <p:nvPr/>
        </p:nvSpPr>
        <p:spPr>
          <a:xfrm>
            <a:off x="18288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79" name="object 479"/>
          <p:cNvSpPr txBox="1"/>
          <p:nvPr/>
        </p:nvSpPr>
        <p:spPr>
          <a:xfrm>
            <a:off x="21336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80" name="object 480"/>
          <p:cNvSpPr txBox="1"/>
          <p:nvPr/>
        </p:nvSpPr>
        <p:spPr>
          <a:xfrm>
            <a:off x="24384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81" name="object 481"/>
          <p:cNvSpPr txBox="1"/>
          <p:nvPr/>
        </p:nvSpPr>
        <p:spPr>
          <a:xfrm>
            <a:off x="2743200" y="39624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2400"/>
              </a:lnSpc>
              <a:spcBef>
                <a:spcPts val="120"/>
              </a:spcBef>
            </a:pPr>
            <a:r>
              <a:rPr sz="4800" spc="0" baseline="-1811" dirty="0" smtClean="0">
                <a:latin typeface="Arial"/>
                <a:cs typeface="Arial"/>
              </a:rPr>
              <a:t>e</a:t>
            </a:r>
            <a:endParaRPr sz="3200">
              <a:latin typeface="Arial"/>
              <a:cs typeface="Arial"/>
            </a:endParaRPr>
          </a:p>
        </p:txBody>
      </p:sp>
      <p:sp>
        <p:nvSpPr>
          <p:cNvPr id="482" name="object 482"/>
          <p:cNvSpPr txBox="1"/>
          <p:nvPr/>
        </p:nvSpPr>
        <p:spPr>
          <a:xfrm>
            <a:off x="3048000" y="3962400"/>
            <a:ext cx="33463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250">
              <a:lnSpc>
                <a:spcPts val="2400"/>
              </a:lnSpc>
              <a:spcBef>
                <a:spcPts val="120"/>
              </a:spcBef>
            </a:pPr>
            <a:r>
              <a:rPr sz="4800" spc="0" baseline="-1811" dirty="0" smtClean="0">
                <a:latin typeface="Arial"/>
                <a:cs typeface="Arial"/>
              </a:rPr>
              <a:t>b</a:t>
            </a:r>
            <a:endParaRPr sz="3200">
              <a:latin typeface="Arial"/>
              <a:cs typeface="Arial"/>
            </a:endParaRPr>
          </a:p>
        </p:txBody>
      </p:sp>
      <p:sp>
        <p:nvSpPr>
          <p:cNvPr id="483" name="object 483"/>
          <p:cNvSpPr txBox="1"/>
          <p:nvPr/>
        </p:nvSpPr>
        <p:spPr>
          <a:xfrm>
            <a:off x="33528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84" name="object 484"/>
          <p:cNvSpPr txBox="1"/>
          <p:nvPr/>
        </p:nvSpPr>
        <p:spPr>
          <a:xfrm>
            <a:off x="36576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85" name="object 485"/>
          <p:cNvSpPr txBox="1"/>
          <p:nvPr/>
        </p:nvSpPr>
        <p:spPr>
          <a:xfrm>
            <a:off x="39624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86" name="object 486"/>
          <p:cNvSpPr txBox="1"/>
          <p:nvPr/>
        </p:nvSpPr>
        <p:spPr>
          <a:xfrm>
            <a:off x="4267200" y="39624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95402">
              <a:lnSpc>
                <a:spcPts val="2400"/>
              </a:lnSpc>
              <a:spcBef>
                <a:spcPts val="120"/>
              </a:spcBef>
            </a:pPr>
            <a:r>
              <a:rPr sz="4800" spc="0" baseline="-1811" dirty="0" smtClean="0">
                <a:latin typeface="Arial"/>
                <a:cs typeface="Arial"/>
              </a:rPr>
              <a:t>(</a:t>
            </a:r>
            <a:endParaRPr sz="3200">
              <a:latin typeface="Arial"/>
              <a:cs typeface="Arial"/>
            </a:endParaRPr>
          </a:p>
        </p:txBody>
      </p:sp>
      <p:sp>
        <p:nvSpPr>
          <p:cNvPr id="487" name="object 487"/>
          <p:cNvSpPr txBox="1"/>
          <p:nvPr/>
        </p:nvSpPr>
        <p:spPr>
          <a:xfrm>
            <a:off x="45720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88" name="object 488"/>
          <p:cNvSpPr txBox="1"/>
          <p:nvPr/>
        </p:nvSpPr>
        <p:spPr>
          <a:xfrm>
            <a:off x="48768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89" name="object 489"/>
          <p:cNvSpPr txBox="1"/>
          <p:nvPr/>
        </p:nvSpPr>
        <p:spPr>
          <a:xfrm>
            <a:off x="51816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90" name="object 490"/>
          <p:cNvSpPr txBox="1"/>
          <p:nvPr/>
        </p:nvSpPr>
        <p:spPr>
          <a:xfrm>
            <a:off x="54864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91" name="object 491"/>
          <p:cNvSpPr txBox="1"/>
          <p:nvPr/>
        </p:nvSpPr>
        <p:spPr>
          <a:xfrm>
            <a:off x="57912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92" name="object 492"/>
          <p:cNvSpPr txBox="1"/>
          <p:nvPr/>
        </p:nvSpPr>
        <p:spPr>
          <a:xfrm>
            <a:off x="60960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93" name="object 493"/>
          <p:cNvSpPr txBox="1"/>
          <p:nvPr/>
        </p:nvSpPr>
        <p:spPr>
          <a:xfrm>
            <a:off x="64008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94" name="object 494"/>
          <p:cNvSpPr txBox="1"/>
          <p:nvPr/>
        </p:nvSpPr>
        <p:spPr>
          <a:xfrm>
            <a:off x="67056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95" name="object 495"/>
          <p:cNvSpPr txBox="1"/>
          <p:nvPr/>
        </p:nvSpPr>
        <p:spPr>
          <a:xfrm>
            <a:off x="70104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96" name="object 496"/>
          <p:cNvSpPr txBox="1"/>
          <p:nvPr/>
        </p:nvSpPr>
        <p:spPr>
          <a:xfrm>
            <a:off x="73152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97" name="object 497"/>
          <p:cNvSpPr txBox="1"/>
          <p:nvPr/>
        </p:nvSpPr>
        <p:spPr>
          <a:xfrm>
            <a:off x="76200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98" name="object 498"/>
          <p:cNvSpPr txBox="1"/>
          <p:nvPr/>
        </p:nvSpPr>
        <p:spPr>
          <a:xfrm>
            <a:off x="79248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99" name="object 499"/>
          <p:cNvSpPr txBox="1"/>
          <p:nvPr/>
        </p:nvSpPr>
        <p:spPr>
          <a:xfrm>
            <a:off x="82296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00" name="object 500"/>
          <p:cNvSpPr txBox="1"/>
          <p:nvPr/>
        </p:nvSpPr>
        <p:spPr>
          <a:xfrm>
            <a:off x="85344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01" name="object 501"/>
          <p:cNvSpPr txBox="1"/>
          <p:nvPr/>
        </p:nvSpPr>
        <p:spPr>
          <a:xfrm>
            <a:off x="88392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02" name="object 502"/>
          <p:cNvSpPr txBox="1"/>
          <p:nvPr/>
        </p:nvSpPr>
        <p:spPr>
          <a:xfrm>
            <a:off x="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03" name="object 503"/>
          <p:cNvSpPr txBox="1"/>
          <p:nvPr/>
        </p:nvSpPr>
        <p:spPr>
          <a:xfrm>
            <a:off x="3048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04" name="object 504"/>
          <p:cNvSpPr txBox="1"/>
          <p:nvPr/>
        </p:nvSpPr>
        <p:spPr>
          <a:xfrm>
            <a:off x="6096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05" name="object 505"/>
          <p:cNvSpPr txBox="1"/>
          <p:nvPr/>
        </p:nvSpPr>
        <p:spPr>
          <a:xfrm>
            <a:off x="9144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06" name="object 506"/>
          <p:cNvSpPr txBox="1"/>
          <p:nvPr/>
        </p:nvSpPr>
        <p:spPr>
          <a:xfrm>
            <a:off x="12192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07" name="object 507"/>
          <p:cNvSpPr txBox="1"/>
          <p:nvPr/>
        </p:nvSpPr>
        <p:spPr>
          <a:xfrm>
            <a:off x="15240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08" name="object 508"/>
          <p:cNvSpPr txBox="1"/>
          <p:nvPr/>
        </p:nvSpPr>
        <p:spPr>
          <a:xfrm>
            <a:off x="18288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09" name="object 509"/>
          <p:cNvSpPr txBox="1"/>
          <p:nvPr/>
        </p:nvSpPr>
        <p:spPr>
          <a:xfrm>
            <a:off x="21336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10" name="object 510"/>
          <p:cNvSpPr txBox="1"/>
          <p:nvPr/>
        </p:nvSpPr>
        <p:spPr>
          <a:xfrm>
            <a:off x="24384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11" name="object 511"/>
          <p:cNvSpPr txBox="1"/>
          <p:nvPr/>
        </p:nvSpPr>
        <p:spPr>
          <a:xfrm>
            <a:off x="27432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12" name="object 512"/>
          <p:cNvSpPr txBox="1"/>
          <p:nvPr/>
        </p:nvSpPr>
        <p:spPr>
          <a:xfrm>
            <a:off x="30480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13" name="object 513"/>
          <p:cNvSpPr txBox="1"/>
          <p:nvPr/>
        </p:nvSpPr>
        <p:spPr>
          <a:xfrm>
            <a:off x="33528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14" name="object 514"/>
          <p:cNvSpPr txBox="1"/>
          <p:nvPr/>
        </p:nvSpPr>
        <p:spPr>
          <a:xfrm>
            <a:off x="36576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15" name="object 515"/>
          <p:cNvSpPr txBox="1"/>
          <p:nvPr/>
        </p:nvSpPr>
        <p:spPr>
          <a:xfrm>
            <a:off x="39624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16" name="object 516"/>
          <p:cNvSpPr txBox="1"/>
          <p:nvPr/>
        </p:nvSpPr>
        <p:spPr>
          <a:xfrm>
            <a:off x="42672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17" name="object 517"/>
          <p:cNvSpPr txBox="1"/>
          <p:nvPr/>
        </p:nvSpPr>
        <p:spPr>
          <a:xfrm>
            <a:off x="45720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18" name="object 518"/>
          <p:cNvSpPr txBox="1"/>
          <p:nvPr/>
        </p:nvSpPr>
        <p:spPr>
          <a:xfrm>
            <a:off x="48768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19" name="object 519"/>
          <p:cNvSpPr txBox="1"/>
          <p:nvPr/>
        </p:nvSpPr>
        <p:spPr>
          <a:xfrm>
            <a:off x="51816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20" name="object 520"/>
          <p:cNvSpPr txBox="1"/>
          <p:nvPr/>
        </p:nvSpPr>
        <p:spPr>
          <a:xfrm>
            <a:off x="54864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21" name="object 521"/>
          <p:cNvSpPr txBox="1"/>
          <p:nvPr/>
        </p:nvSpPr>
        <p:spPr>
          <a:xfrm>
            <a:off x="57912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22" name="object 522"/>
          <p:cNvSpPr txBox="1"/>
          <p:nvPr/>
        </p:nvSpPr>
        <p:spPr>
          <a:xfrm>
            <a:off x="60960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23" name="object 523"/>
          <p:cNvSpPr txBox="1"/>
          <p:nvPr/>
        </p:nvSpPr>
        <p:spPr>
          <a:xfrm>
            <a:off x="64008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24" name="object 524"/>
          <p:cNvSpPr txBox="1"/>
          <p:nvPr/>
        </p:nvSpPr>
        <p:spPr>
          <a:xfrm>
            <a:off x="67056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25" name="object 525"/>
          <p:cNvSpPr txBox="1"/>
          <p:nvPr/>
        </p:nvSpPr>
        <p:spPr>
          <a:xfrm>
            <a:off x="70104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26" name="object 526"/>
          <p:cNvSpPr txBox="1"/>
          <p:nvPr/>
        </p:nvSpPr>
        <p:spPr>
          <a:xfrm>
            <a:off x="73152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27" name="object 527"/>
          <p:cNvSpPr txBox="1"/>
          <p:nvPr/>
        </p:nvSpPr>
        <p:spPr>
          <a:xfrm>
            <a:off x="76200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28" name="object 528"/>
          <p:cNvSpPr txBox="1"/>
          <p:nvPr/>
        </p:nvSpPr>
        <p:spPr>
          <a:xfrm>
            <a:off x="79248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29" name="object 529"/>
          <p:cNvSpPr txBox="1"/>
          <p:nvPr/>
        </p:nvSpPr>
        <p:spPr>
          <a:xfrm>
            <a:off x="82296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30" name="object 530"/>
          <p:cNvSpPr txBox="1"/>
          <p:nvPr/>
        </p:nvSpPr>
        <p:spPr>
          <a:xfrm>
            <a:off x="85344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31" name="object 531"/>
          <p:cNvSpPr txBox="1"/>
          <p:nvPr/>
        </p:nvSpPr>
        <p:spPr>
          <a:xfrm>
            <a:off x="88392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32" name="object 532"/>
          <p:cNvSpPr txBox="1"/>
          <p:nvPr/>
        </p:nvSpPr>
        <p:spPr>
          <a:xfrm>
            <a:off x="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33" name="object 533"/>
          <p:cNvSpPr txBox="1"/>
          <p:nvPr/>
        </p:nvSpPr>
        <p:spPr>
          <a:xfrm>
            <a:off x="3048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34" name="object 534"/>
          <p:cNvSpPr txBox="1"/>
          <p:nvPr/>
        </p:nvSpPr>
        <p:spPr>
          <a:xfrm>
            <a:off x="6096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35" name="object 535"/>
          <p:cNvSpPr txBox="1"/>
          <p:nvPr/>
        </p:nvSpPr>
        <p:spPr>
          <a:xfrm>
            <a:off x="9144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36" name="object 536"/>
          <p:cNvSpPr txBox="1"/>
          <p:nvPr/>
        </p:nvSpPr>
        <p:spPr>
          <a:xfrm>
            <a:off x="12192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37" name="object 537"/>
          <p:cNvSpPr txBox="1"/>
          <p:nvPr/>
        </p:nvSpPr>
        <p:spPr>
          <a:xfrm>
            <a:off x="15240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38" name="object 538"/>
          <p:cNvSpPr txBox="1"/>
          <p:nvPr/>
        </p:nvSpPr>
        <p:spPr>
          <a:xfrm>
            <a:off x="18288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39" name="object 539"/>
          <p:cNvSpPr txBox="1"/>
          <p:nvPr/>
        </p:nvSpPr>
        <p:spPr>
          <a:xfrm>
            <a:off x="21336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40" name="object 540"/>
          <p:cNvSpPr txBox="1"/>
          <p:nvPr/>
        </p:nvSpPr>
        <p:spPr>
          <a:xfrm>
            <a:off x="24384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41" name="object 541"/>
          <p:cNvSpPr txBox="1"/>
          <p:nvPr/>
        </p:nvSpPr>
        <p:spPr>
          <a:xfrm>
            <a:off x="27432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42" name="object 542"/>
          <p:cNvSpPr txBox="1"/>
          <p:nvPr/>
        </p:nvSpPr>
        <p:spPr>
          <a:xfrm>
            <a:off x="30480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43" name="object 543"/>
          <p:cNvSpPr txBox="1"/>
          <p:nvPr/>
        </p:nvSpPr>
        <p:spPr>
          <a:xfrm>
            <a:off x="33528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44" name="object 544"/>
          <p:cNvSpPr txBox="1"/>
          <p:nvPr/>
        </p:nvSpPr>
        <p:spPr>
          <a:xfrm>
            <a:off x="36576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45" name="object 545"/>
          <p:cNvSpPr txBox="1"/>
          <p:nvPr/>
        </p:nvSpPr>
        <p:spPr>
          <a:xfrm>
            <a:off x="39624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46" name="object 546"/>
          <p:cNvSpPr txBox="1"/>
          <p:nvPr/>
        </p:nvSpPr>
        <p:spPr>
          <a:xfrm>
            <a:off x="42672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47" name="object 547"/>
          <p:cNvSpPr txBox="1"/>
          <p:nvPr/>
        </p:nvSpPr>
        <p:spPr>
          <a:xfrm>
            <a:off x="45720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48" name="object 548"/>
          <p:cNvSpPr txBox="1"/>
          <p:nvPr/>
        </p:nvSpPr>
        <p:spPr>
          <a:xfrm>
            <a:off x="48768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49" name="object 549"/>
          <p:cNvSpPr txBox="1"/>
          <p:nvPr/>
        </p:nvSpPr>
        <p:spPr>
          <a:xfrm>
            <a:off x="51816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50" name="object 550"/>
          <p:cNvSpPr txBox="1"/>
          <p:nvPr/>
        </p:nvSpPr>
        <p:spPr>
          <a:xfrm>
            <a:off x="54864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51" name="object 551"/>
          <p:cNvSpPr txBox="1"/>
          <p:nvPr/>
        </p:nvSpPr>
        <p:spPr>
          <a:xfrm>
            <a:off x="57912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52" name="object 552"/>
          <p:cNvSpPr txBox="1"/>
          <p:nvPr/>
        </p:nvSpPr>
        <p:spPr>
          <a:xfrm>
            <a:off x="60960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53" name="object 553"/>
          <p:cNvSpPr txBox="1"/>
          <p:nvPr/>
        </p:nvSpPr>
        <p:spPr>
          <a:xfrm>
            <a:off x="64008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54" name="object 554"/>
          <p:cNvSpPr txBox="1"/>
          <p:nvPr/>
        </p:nvSpPr>
        <p:spPr>
          <a:xfrm>
            <a:off x="67056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55" name="object 555"/>
          <p:cNvSpPr txBox="1"/>
          <p:nvPr/>
        </p:nvSpPr>
        <p:spPr>
          <a:xfrm>
            <a:off x="70104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56" name="object 556"/>
          <p:cNvSpPr txBox="1"/>
          <p:nvPr/>
        </p:nvSpPr>
        <p:spPr>
          <a:xfrm>
            <a:off x="73152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57" name="object 557"/>
          <p:cNvSpPr txBox="1"/>
          <p:nvPr/>
        </p:nvSpPr>
        <p:spPr>
          <a:xfrm>
            <a:off x="76200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58" name="object 558"/>
          <p:cNvSpPr txBox="1"/>
          <p:nvPr/>
        </p:nvSpPr>
        <p:spPr>
          <a:xfrm>
            <a:off x="79248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59" name="object 559"/>
          <p:cNvSpPr txBox="1"/>
          <p:nvPr/>
        </p:nvSpPr>
        <p:spPr>
          <a:xfrm>
            <a:off x="82296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60" name="object 560"/>
          <p:cNvSpPr txBox="1"/>
          <p:nvPr/>
        </p:nvSpPr>
        <p:spPr>
          <a:xfrm>
            <a:off x="85344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61" name="object 561"/>
          <p:cNvSpPr txBox="1"/>
          <p:nvPr/>
        </p:nvSpPr>
        <p:spPr>
          <a:xfrm>
            <a:off x="88392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62" name="object 562"/>
          <p:cNvSpPr txBox="1"/>
          <p:nvPr/>
        </p:nvSpPr>
        <p:spPr>
          <a:xfrm>
            <a:off x="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63" name="object 563"/>
          <p:cNvSpPr txBox="1"/>
          <p:nvPr/>
        </p:nvSpPr>
        <p:spPr>
          <a:xfrm>
            <a:off x="3048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64" name="object 564"/>
          <p:cNvSpPr txBox="1"/>
          <p:nvPr/>
        </p:nvSpPr>
        <p:spPr>
          <a:xfrm>
            <a:off x="609600" y="4876800"/>
            <a:ext cx="416062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88900">
              <a:lnSpc>
                <a:spcPts val="2400"/>
              </a:lnSpc>
              <a:spcBef>
                <a:spcPts val="120"/>
              </a:spcBef>
            </a:pPr>
            <a:r>
              <a:rPr sz="5250" spc="-1504" baseline="-17162" dirty="0" smtClean="0">
                <a:solidFill>
                  <a:srgbClr val="003300"/>
                </a:solidFill>
                <a:latin typeface="Wingdings"/>
                <a:cs typeface="Wingdings"/>
              </a:rPr>
              <a:t></a:t>
            </a:r>
            <a:r>
              <a:rPr sz="3000" b="1" spc="0" baseline="-45566" dirty="0" smtClean="0">
                <a:latin typeface="Tahoma"/>
                <a:cs typeface="Tahoma"/>
              </a:rPr>
              <a:t>S</a:t>
            </a:r>
            <a:endParaRPr sz="2000">
              <a:latin typeface="Tahoma"/>
              <a:cs typeface="Tahoma"/>
            </a:endParaRPr>
          </a:p>
        </p:txBody>
      </p:sp>
      <p:sp>
        <p:nvSpPr>
          <p:cNvPr id="565" name="object 565"/>
          <p:cNvSpPr txBox="1"/>
          <p:nvPr/>
        </p:nvSpPr>
        <p:spPr>
          <a:xfrm>
            <a:off x="9144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66" name="object 566"/>
          <p:cNvSpPr txBox="1"/>
          <p:nvPr/>
        </p:nvSpPr>
        <p:spPr>
          <a:xfrm>
            <a:off x="12192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67" name="object 567"/>
          <p:cNvSpPr txBox="1"/>
          <p:nvPr/>
        </p:nvSpPr>
        <p:spPr>
          <a:xfrm>
            <a:off x="15240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68" name="object 568"/>
          <p:cNvSpPr txBox="1"/>
          <p:nvPr/>
        </p:nvSpPr>
        <p:spPr>
          <a:xfrm>
            <a:off x="1828800" y="4876800"/>
            <a:ext cx="372906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2400"/>
              </a:lnSpc>
              <a:spcBef>
                <a:spcPts val="120"/>
              </a:spcBef>
            </a:pPr>
            <a:r>
              <a:rPr sz="3000" spc="9" baseline="-45566" dirty="0" smtClean="0">
                <a:latin typeface="Tahoma"/>
                <a:cs typeface="Tahoma"/>
              </a:rPr>
              <a:t>T</a:t>
            </a:r>
            <a:r>
              <a:rPr sz="3000" spc="-925" baseline="-45566" dirty="0" smtClean="0">
                <a:latin typeface="Tahoma"/>
                <a:cs typeface="Tahoma"/>
              </a:rPr>
              <a:t>u</a:t>
            </a:r>
            <a:r>
              <a:rPr sz="4800" spc="-850" baseline="-16305" dirty="0" smtClean="0">
                <a:latin typeface="Arial"/>
                <a:cs typeface="Arial"/>
              </a:rPr>
              <a:t>a</a:t>
            </a:r>
            <a:endParaRPr sz="3200">
              <a:latin typeface="Arial"/>
              <a:cs typeface="Arial"/>
            </a:endParaRPr>
          </a:p>
        </p:txBody>
      </p:sp>
      <p:sp>
        <p:nvSpPr>
          <p:cNvPr id="569" name="object 569"/>
          <p:cNvSpPr txBox="1"/>
          <p:nvPr/>
        </p:nvSpPr>
        <p:spPr>
          <a:xfrm>
            <a:off x="21336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70" name="object 570"/>
          <p:cNvSpPr txBox="1"/>
          <p:nvPr/>
        </p:nvSpPr>
        <p:spPr>
          <a:xfrm>
            <a:off x="24384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71" name="object 571"/>
          <p:cNvSpPr txBox="1"/>
          <p:nvPr/>
        </p:nvSpPr>
        <p:spPr>
          <a:xfrm>
            <a:off x="27432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72" name="object 572"/>
          <p:cNvSpPr txBox="1"/>
          <p:nvPr/>
        </p:nvSpPr>
        <p:spPr>
          <a:xfrm>
            <a:off x="30480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73" name="object 573"/>
          <p:cNvSpPr txBox="1"/>
          <p:nvPr/>
        </p:nvSpPr>
        <p:spPr>
          <a:xfrm>
            <a:off x="33528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74" name="object 574"/>
          <p:cNvSpPr txBox="1"/>
          <p:nvPr/>
        </p:nvSpPr>
        <p:spPr>
          <a:xfrm>
            <a:off x="36576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75" name="object 575"/>
          <p:cNvSpPr txBox="1"/>
          <p:nvPr/>
        </p:nvSpPr>
        <p:spPr>
          <a:xfrm>
            <a:off x="39624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76" name="object 576"/>
          <p:cNvSpPr txBox="1"/>
          <p:nvPr/>
        </p:nvSpPr>
        <p:spPr>
          <a:xfrm>
            <a:off x="42672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77" name="object 577"/>
          <p:cNvSpPr txBox="1"/>
          <p:nvPr/>
        </p:nvSpPr>
        <p:spPr>
          <a:xfrm>
            <a:off x="45720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78" name="object 578"/>
          <p:cNvSpPr txBox="1"/>
          <p:nvPr/>
        </p:nvSpPr>
        <p:spPr>
          <a:xfrm>
            <a:off x="48768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79" name="object 579"/>
          <p:cNvSpPr txBox="1"/>
          <p:nvPr/>
        </p:nvSpPr>
        <p:spPr>
          <a:xfrm>
            <a:off x="51816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80" name="object 580"/>
          <p:cNvSpPr txBox="1"/>
          <p:nvPr/>
        </p:nvSpPr>
        <p:spPr>
          <a:xfrm>
            <a:off x="54864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81" name="object 581"/>
          <p:cNvSpPr txBox="1"/>
          <p:nvPr/>
        </p:nvSpPr>
        <p:spPr>
          <a:xfrm>
            <a:off x="57912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82" name="object 582"/>
          <p:cNvSpPr txBox="1"/>
          <p:nvPr/>
        </p:nvSpPr>
        <p:spPr>
          <a:xfrm>
            <a:off x="60960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83" name="object 583"/>
          <p:cNvSpPr txBox="1"/>
          <p:nvPr/>
        </p:nvSpPr>
        <p:spPr>
          <a:xfrm>
            <a:off x="64008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84" name="object 584"/>
          <p:cNvSpPr txBox="1"/>
          <p:nvPr/>
        </p:nvSpPr>
        <p:spPr>
          <a:xfrm>
            <a:off x="67056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85" name="object 585"/>
          <p:cNvSpPr txBox="1"/>
          <p:nvPr/>
        </p:nvSpPr>
        <p:spPr>
          <a:xfrm>
            <a:off x="70104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86" name="object 586"/>
          <p:cNvSpPr txBox="1"/>
          <p:nvPr/>
        </p:nvSpPr>
        <p:spPr>
          <a:xfrm>
            <a:off x="73152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87" name="object 587"/>
          <p:cNvSpPr txBox="1"/>
          <p:nvPr/>
        </p:nvSpPr>
        <p:spPr>
          <a:xfrm>
            <a:off x="76200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88" name="object 588"/>
          <p:cNvSpPr txBox="1"/>
          <p:nvPr/>
        </p:nvSpPr>
        <p:spPr>
          <a:xfrm>
            <a:off x="79248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89" name="object 589"/>
          <p:cNvSpPr txBox="1"/>
          <p:nvPr/>
        </p:nvSpPr>
        <p:spPr>
          <a:xfrm>
            <a:off x="82296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90" name="object 590"/>
          <p:cNvSpPr txBox="1"/>
          <p:nvPr/>
        </p:nvSpPr>
        <p:spPr>
          <a:xfrm>
            <a:off x="85344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91" name="object 591"/>
          <p:cNvSpPr txBox="1"/>
          <p:nvPr/>
        </p:nvSpPr>
        <p:spPr>
          <a:xfrm>
            <a:off x="88392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92" name="object 592"/>
          <p:cNvSpPr txBox="1"/>
          <p:nvPr/>
        </p:nvSpPr>
        <p:spPr>
          <a:xfrm>
            <a:off x="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93" name="object 593"/>
          <p:cNvSpPr txBox="1"/>
          <p:nvPr/>
        </p:nvSpPr>
        <p:spPr>
          <a:xfrm>
            <a:off x="3048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94" name="object 594"/>
          <p:cNvSpPr txBox="1"/>
          <p:nvPr/>
        </p:nvSpPr>
        <p:spPr>
          <a:xfrm>
            <a:off x="6096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95" name="object 595"/>
          <p:cNvSpPr txBox="1"/>
          <p:nvPr/>
        </p:nvSpPr>
        <p:spPr>
          <a:xfrm>
            <a:off x="914400" y="51816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1595"/>
              </a:lnSpc>
              <a:spcBef>
                <a:spcPts val="79"/>
              </a:spcBef>
            </a:pPr>
            <a:r>
              <a:rPr sz="3000" b="1" spc="0" baseline="2761" dirty="0" smtClean="0">
                <a:latin typeface="Tahoma"/>
                <a:cs typeface="Tahoma"/>
              </a:rPr>
              <a:t>o</a:t>
            </a:r>
            <a:endParaRPr sz="2000">
              <a:latin typeface="Tahoma"/>
              <a:cs typeface="Tahoma"/>
            </a:endParaRPr>
          </a:p>
        </p:txBody>
      </p:sp>
      <p:sp>
        <p:nvSpPr>
          <p:cNvPr id="596" name="object 596"/>
          <p:cNvSpPr txBox="1"/>
          <p:nvPr/>
        </p:nvSpPr>
        <p:spPr>
          <a:xfrm>
            <a:off x="12192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97" name="object 597"/>
          <p:cNvSpPr txBox="1"/>
          <p:nvPr/>
        </p:nvSpPr>
        <p:spPr>
          <a:xfrm>
            <a:off x="15240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98" name="object 598"/>
          <p:cNvSpPr txBox="1"/>
          <p:nvPr/>
        </p:nvSpPr>
        <p:spPr>
          <a:xfrm>
            <a:off x="18288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99" name="object 599"/>
          <p:cNvSpPr txBox="1"/>
          <p:nvPr/>
        </p:nvSpPr>
        <p:spPr>
          <a:xfrm>
            <a:off x="21336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00" name="object 600"/>
          <p:cNvSpPr txBox="1"/>
          <p:nvPr/>
        </p:nvSpPr>
        <p:spPr>
          <a:xfrm>
            <a:off x="2438400" y="5181600"/>
            <a:ext cx="337214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1595"/>
              </a:lnSpc>
              <a:spcBef>
                <a:spcPts val="79"/>
              </a:spcBef>
            </a:pPr>
            <a:r>
              <a:rPr sz="3000" spc="4" baseline="2761" dirty="0" smtClean="0">
                <a:latin typeface="Tahoma"/>
                <a:cs typeface="Tahoma"/>
              </a:rPr>
              <a:t>o</a:t>
            </a:r>
            <a:r>
              <a:rPr sz="3000" spc="0" baseline="2761" dirty="0" smtClean="0">
                <a:latin typeface="Tahoma"/>
                <a:cs typeface="Tahoma"/>
              </a:rPr>
              <a:t>u</a:t>
            </a:r>
            <a:endParaRPr sz="2000">
              <a:latin typeface="Tahoma"/>
              <a:cs typeface="Tahoma"/>
            </a:endParaRPr>
          </a:p>
        </p:txBody>
      </p:sp>
      <p:sp>
        <p:nvSpPr>
          <p:cNvPr id="601" name="object 601"/>
          <p:cNvSpPr txBox="1"/>
          <p:nvPr/>
        </p:nvSpPr>
        <p:spPr>
          <a:xfrm>
            <a:off x="27432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02" name="object 602"/>
          <p:cNvSpPr txBox="1"/>
          <p:nvPr/>
        </p:nvSpPr>
        <p:spPr>
          <a:xfrm>
            <a:off x="30480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03" name="object 603"/>
          <p:cNvSpPr txBox="1"/>
          <p:nvPr/>
        </p:nvSpPr>
        <p:spPr>
          <a:xfrm>
            <a:off x="33528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04" name="object 604"/>
          <p:cNvSpPr txBox="1"/>
          <p:nvPr/>
        </p:nvSpPr>
        <p:spPr>
          <a:xfrm>
            <a:off x="3657600" y="51816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80010">
              <a:lnSpc>
                <a:spcPts val="1595"/>
              </a:lnSpc>
              <a:spcBef>
                <a:spcPts val="79"/>
              </a:spcBef>
            </a:pPr>
            <a:r>
              <a:rPr sz="3000" spc="0" baseline="2761" dirty="0" smtClean="0">
                <a:latin typeface="Tahoma"/>
                <a:cs typeface="Tahoma"/>
              </a:rPr>
              <a:t>Q</a:t>
            </a:r>
            <a:endParaRPr sz="2000">
              <a:latin typeface="Tahoma"/>
              <a:cs typeface="Tahoma"/>
            </a:endParaRPr>
          </a:p>
        </p:txBody>
      </p:sp>
      <p:sp>
        <p:nvSpPr>
          <p:cNvPr id="605" name="object 605"/>
          <p:cNvSpPr txBox="1"/>
          <p:nvPr/>
        </p:nvSpPr>
        <p:spPr>
          <a:xfrm>
            <a:off x="39624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06" name="object 606"/>
          <p:cNvSpPr txBox="1"/>
          <p:nvPr/>
        </p:nvSpPr>
        <p:spPr>
          <a:xfrm>
            <a:off x="42672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07" name="object 607"/>
          <p:cNvSpPr txBox="1"/>
          <p:nvPr/>
        </p:nvSpPr>
        <p:spPr>
          <a:xfrm>
            <a:off x="4572000" y="5181600"/>
            <a:ext cx="335607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1595"/>
              </a:lnSpc>
              <a:spcBef>
                <a:spcPts val="79"/>
              </a:spcBef>
            </a:pPr>
            <a:r>
              <a:rPr sz="3000" spc="14" baseline="2761" dirty="0" smtClean="0">
                <a:latin typeface="Tahoma"/>
                <a:cs typeface="Tahoma"/>
              </a:rPr>
              <a:t>o</a:t>
            </a:r>
            <a:r>
              <a:rPr sz="3000" spc="-4" baseline="2761" dirty="0" smtClean="0">
                <a:latin typeface="Tahoma"/>
                <a:cs typeface="Tahoma"/>
              </a:rPr>
              <a:t>n</a:t>
            </a:r>
            <a:r>
              <a:rPr sz="3000" spc="0" baseline="2761" dirty="0" smtClean="0">
                <a:latin typeface="Tahoma"/>
                <a:cs typeface="Tahoma"/>
              </a:rPr>
              <a:t>s</a:t>
            </a:r>
            <a:endParaRPr sz="2000">
              <a:latin typeface="Tahoma"/>
              <a:cs typeface="Tahoma"/>
            </a:endParaRPr>
          </a:p>
        </p:txBody>
      </p:sp>
      <p:sp>
        <p:nvSpPr>
          <p:cNvPr id="608" name="object 608"/>
          <p:cNvSpPr txBox="1"/>
          <p:nvPr/>
        </p:nvSpPr>
        <p:spPr>
          <a:xfrm>
            <a:off x="4876800" y="51816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48260">
              <a:lnSpc>
                <a:spcPts val="1595"/>
              </a:lnSpc>
              <a:spcBef>
                <a:spcPts val="79"/>
              </a:spcBef>
            </a:pPr>
            <a:r>
              <a:rPr sz="3000" spc="-4" baseline="2761" dirty="0" smtClean="0">
                <a:latin typeface="Tahoma"/>
                <a:cs typeface="Tahoma"/>
              </a:rPr>
              <a:t>i</a:t>
            </a:r>
            <a:r>
              <a:rPr sz="3000" spc="0" baseline="2761" dirty="0" smtClean="0">
                <a:latin typeface="Tahoma"/>
                <a:cs typeface="Tahoma"/>
              </a:rPr>
              <a:t>n</a:t>
            </a:r>
            <a:endParaRPr sz="2000">
              <a:latin typeface="Tahoma"/>
              <a:cs typeface="Tahoma"/>
            </a:endParaRPr>
          </a:p>
        </p:txBody>
      </p:sp>
      <p:sp>
        <p:nvSpPr>
          <p:cNvPr id="609" name="object 609"/>
          <p:cNvSpPr txBox="1"/>
          <p:nvPr/>
        </p:nvSpPr>
        <p:spPr>
          <a:xfrm>
            <a:off x="5181600" y="5181600"/>
            <a:ext cx="36884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1590">
              <a:lnSpc>
                <a:spcPts val="1595"/>
              </a:lnSpc>
              <a:spcBef>
                <a:spcPts val="79"/>
              </a:spcBef>
            </a:pPr>
            <a:r>
              <a:rPr sz="3000" spc="4" baseline="2761" dirty="0" smtClean="0">
                <a:latin typeface="Tahoma"/>
                <a:cs typeface="Tahoma"/>
              </a:rPr>
              <a:t>S</a:t>
            </a:r>
            <a:r>
              <a:rPr sz="3000" spc="0" baseline="2761" dirty="0" smtClean="0">
                <a:latin typeface="Tahoma"/>
                <a:cs typeface="Tahoma"/>
              </a:rPr>
              <a:t>S</a:t>
            </a:r>
            <a:endParaRPr sz="2000">
              <a:latin typeface="Tahoma"/>
              <a:cs typeface="Tahoma"/>
            </a:endParaRPr>
          </a:p>
        </p:txBody>
      </p:sp>
      <p:sp>
        <p:nvSpPr>
          <p:cNvPr id="610" name="object 610"/>
          <p:cNvSpPr txBox="1"/>
          <p:nvPr/>
        </p:nvSpPr>
        <p:spPr>
          <a:xfrm>
            <a:off x="5486400" y="5181600"/>
            <a:ext cx="334724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0">
              <a:lnSpc>
                <a:spcPts val="1595"/>
              </a:lnSpc>
              <a:spcBef>
                <a:spcPts val="79"/>
              </a:spcBef>
            </a:pPr>
            <a:r>
              <a:rPr sz="3000" spc="0" baseline="2761" dirty="0" smtClean="0">
                <a:latin typeface="Tahoma"/>
                <a:cs typeface="Tahoma"/>
              </a:rPr>
              <a:t>I (</a:t>
            </a:r>
            <a:endParaRPr sz="2000">
              <a:latin typeface="Tahoma"/>
              <a:cs typeface="Tahoma"/>
            </a:endParaRPr>
          </a:p>
        </p:txBody>
      </p:sp>
      <p:sp>
        <p:nvSpPr>
          <p:cNvPr id="611" name="object 611"/>
          <p:cNvSpPr txBox="1"/>
          <p:nvPr/>
        </p:nvSpPr>
        <p:spPr>
          <a:xfrm>
            <a:off x="57912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12" name="object 612"/>
          <p:cNvSpPr txBox="1"/>
          <p:nvPr/>
        </p:nvSpPr>
        <p:spPr>
          <a:xfrm>
            <a:off x="60960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13" name="object 613"/>
          <p:cNvSpPr txBox="1"/>
          <p:nvPr/>
        </p:nvSpPr>
        <p:spPr>
          <a:xfrm>
            <a:off x="6400800" y="5181600"/>
            <a:ext cx="345896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5080">
              <a:lnSpc>
                <a:spcPts val="1595"/>
              </a:lnSpc>
              <a:spcBef>
                <a:spcPts val="79"/>
              </a:spcBef>
            </a:pPr>
            <a:r>
              <a:rPr sz="3000" spc="0" baseline="2761" dirty="0" smtClean="0">
                <a:latin typeface="Tahoma"/>
                <a:cs typeface="Tahoma"/>
              </a:rPr>
              <a:t>20</a:t>
            </a:r>
            <a:endParaRPr sz="2000">
              <a:latin typeface="Tahoma"/>
              <a:cs typeface="Tahoma"/>
            </a:endParaRPr>
          </a:p>
        </p:txBody>
      </p:sp>
      <p:sp>
        <p:nvSpPr>
          <p:cNvPr id="614" name="object 614"/>
          <p:cNvSpPr txBox="1"/>
          <p:nvPr/>
        </p:nvSpPr>
        <p:spPr>
          <a:xfrm>
            <a:off x="67056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15" name="object 615"/>
          <p:cNvSpPr txBox="1"/>
          <p:nvPr/>
        </p:nvSpPr>
        <p:spPr>
          <a:xfrm>
            <a:off x="70104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16" name="object 616"/>
          <p:cNvSpPr txBox="1"/>
          <p:nvPr/>
        </p:nvSpPr>
        <p:spPr>
          <a:xfrm>
            <a:off x="73152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17" name="object 617"/>
          <p:cNvSpPr txBox="1"/>
          <p:nvPr/>
        </p:nvSpPr>
        <p:spPr>
          <a:xfrm>
            <a:off x="76200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18" name="object 618"/>
          <p:cNvSpPr txBox="1"/>
          <p:nvPr/>
        </p:nvSpPr>
        <p:spPr>
          <a:xfrm>
            <a:off x="79248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19" name="object 619"/>
          <p:cNvSpPr txBox="1"/>
          <p:nvPr/>
        </p:nvSpPr>
        <p:spPr>
          <a:xfrm>
            <a:off x="82296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20" name="object 620"/>
          <p:cNvSpPr txBox="1"/>
          <p:nvPr/>
        </p:nvSpPr>
        <p:spPr>
          <a:xfrm>
            <a:off x="85344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21" name="object 621"/>
          <p:cNvSpPr txBox="1"/>
          <p:nvPr/>
        </p:nvSpPr>
        <p:spPr>
          <a:xfrm>
            <a:off x="88392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22" name="object 622"/>
          <p:cNvSpPr txBox="1"/>
          <p:nvPr/>
        </p:nvSpPr>
        <p:spPr>
          <a:xfrm>
            <a:off x="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23" name="object 623"/>
          <p:cNvSpPr txBox="1"/>
          <p:nvPr/>
        </p:nvSpPr>
        <p:spPr>
          <a:xfrm>
            <a:off x="3048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24" name="object 624"/>
          <p:cNvSpPr txBox="1"/>
          <p:nvPr/>
        </p:nvSpPr>
        <p:spPr>
          <a:xfrm>
            <a:off x="6096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25" name="object 625"/>
          <p:cNvSpPr txBox="1"/>
          <p:nvPr/>
        </p:nvSpPr>
        <p:spPr>
          <a:xfrm>
            <a:off x="9144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26" name="object 626"/>
          <p:cNvSpPr txBox="1"/>
          <p:nvPr/>
        </p:nvSpPr>
        <p:spPr>
          <a:xfrm>
            <a:off x="12192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27" name="object 627"/>
          <p:cNvSpPr txBox="1"/>
          <p:nvPr/>
        </p:nvSpPr>
        <p:spPr>
          <a:xfrm>
            <a:off x="15240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28" name="object 628"/>
          <p:cNvSpPr txBox="1"/>
          <p:nvPr/>
        </p:nvSpPr>
        <p:spPr>
          <a:xfrm>
            <a:off x="18288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29" name="object 629"/>
          <p:cNvSpPr txBox="1"/>
          <p:nvPr/>
        </p:nvSpPr>
        <p:spPr>
          <a:xfrm>
            <a:off x="21336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30" name="object 630"/>
          <p:cNvSpPr txBox="1"/>
          <p:nvPr/>
        </p:nvSpPr>
        <p:spPr>
          <a:xfrm>
            <a:off x="24384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31" name="object 631"/>
          <p:cNvSpPr txBox="1"/>
          <p:nvPr/>
        </p:nvSpPr>
        <p:spPr>
          <a:xfrm>
            <a:off x="27432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32" name="object 632"/>
          <p:cNvSpPr txBox="1"/>
          <p:nvPr/>
        </p:nvSpPr>
        <p:spPr>
          <a:xfrm>
            <a:off x="30480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33" name="object 633"/>
          <p:cNvSpPr txBox="1"/>
          <p:nvPr/>
        </p:nvSpPr>
        <p:spPr>
          <a:xfrm>
            <a:off x="33528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34" name="object 634"/>
          <p:cNvSpPr txBox="1"/>
          <p:nvPr/>
        </p:nvSpPr>
        <p:spPr>
          <a:xfrm>
            <a:off x="36576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35" name="object 635"/>
          <p:cNvSpPr txBox="1"/>
          <p:nvPr/>
        </p:nvSpPr>
        <p:spPr>
          <a:xfrm>
            <a:off x="39624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36" name="object 636"/>
          <p:cNvSpPr txBox="1"/>
          <p:nvPr/>
        </p:nvSpPr>
        <p:spPr>
          <a:xfrm>
            <a:off x="42672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37" name="object 637"/>
          <p:cNvSpPr txBox="1"/>
          <p:nvPr/>
        </p:nvSpPr>
        <p:spPr>
          <a:xfrm>
            <a:off x="45720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38" name="object 638"/>
          <p:cNvSpPr txBox="1"/>
          <p:nvPr/>
        </p:nvSpPr>
        <p:spPr>
          <a:xfrm>
            <a:off x="48768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39" name="object 639"/>
          <p:cNvSpPr txBox="1"/>
          <p:nvPr/>
        </p:nvSpPr>
        <p:spPr>
          <a:xfrm>
            <a:off x="51816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40" name="object 640"/>
          <p:cNvSpPr txBox="1"/>
          <p:nvPr/>
        </p:nvSpPr>
        <p:spPr>
          <a:xfrm>
            <a:off x="54864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41" name="object 641"/>
          <p:cNvSpPr txBox="1"/>
          <p:nvPr/>
        </p:nvSpPr>
        <p:spPr>
          <a:xfrm>
            <a:off x="57912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42" name="object 642"/>
          <p:cNvSpPr txBox="1"/>
          <p:nvPr/>
        </p:nvSpPr>
        <p:spPr>
          <a:xfrm>
            <a:off x="60960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43" name="object 643"/>
          <p:cNvSpPr txBox="1"/>
          <p:nvPr/>
        </p:nvSpPr>
        <p:spPr>
          <a:xfrm>
            <a:off x="64008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44" name="object 644"/>
          <p:cNvSpPr txBox="1"/>
          <p:nvPr/>
        </p:nvSpPr>
        <p:spPr>
          <a:xfrm>
            <a:off x="67056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45" name="object 645"/>
          <p:cNvSpPr txBox="1"/>
          <p:nvPr/>
        </p:nvSpPr>
        <p:spPr>
          <a:xfrm>
            <a:off x="70104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46" name="object 646"/>
          <p:cNvSpPr txBox="1"/>
          <p:nvPr/>
        </p:nvSpPr>
        <p:spPr>
          <a:xfrm>
            <a:off x="73152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47" name="object 647"/>
          <p:cNvSpPr txBox="1"/>
          <p:nvPr/>
        </p:nvSpPr>
        <p:spPr>
          <a:xfrm>
            <a:off x="76200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48" name="object 648"/>
          <p:cNvSpPr txBox="1"/>
          <p:nvPr/>
        </p:nvSpPr>
        <p:spPr>
          <a:xfrm>
            <a:off x="79248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49" name="object 649"/>
          <p:cNvSpPr txBox="1"/>
          <p:nvPr/>
        </p:nvSpPr>
        <p:spPr>
          <a:xfrm>
            <a:off x="82296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50" name="object 650"/>
          <p:cNvSpPr txBox="1"/>
          <p:nvPr/>
        </p:nvSpPr>
        <p:spPr>
          <a:xfrm>
            <a:off x="85344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51" name="object 651"/>
          <p:cNvSpPr txBox="1"/>
          <p:nvPr/>
        </p:nvSpPr>
        <p:spPr>
          <a:xfrm>
            <a:off x="88392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52" name="object 652"/>
          <p:cNvSpPr txBox="1"/>
          <p:nvPr/>
        </p:nvSpPr>
        <p:spPr>
          <a:xfrm>
            <a:off x="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53" name="object 653"/>
          <p:cNvSpPr txBox="1"/>
          <p:nvPr/>
        </p:nvSpPr>
        <p:spPr>
          <a:xfrm>
            <a:off x="3048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54" name="object 654"/>
          <p:cNvSpPr txBox="1"/>
          <p:nvPr/>
        </p:nvSpPr>
        <p:spPr>
          <a:xfrm>
            <a:off x="6096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55" name="object 655"/>
          <p:cNvSpPr txBox="1"/>
          <p:nvPr/>
        </p:nvSpPr>
        <p:spPr>
          <a:xfrm>
            <a:off x="9144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56" name="object 656"/>
          <p:cNvSpPr txBox="1"/>
          <p:nvPr/>
        </p:nvSpPr>
        <p:spPr>
          <a:xfrm>
            <a:off x="12192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57" name="object 657"/>
          <p:cNvSpPr txBox="1"/>
          <p:nvPr/>
        </p:nvSpPr>
        <p:spPr>
          <a:xfrm>
            <a:off x="15240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58" name="object 658"/>
          <p:cNvSpPr txBox="1"/>
          <p:nvPr/>
        </p:nvSpPr>
        <p:spPr>
          <a:xfrm>
            <a:off x="18288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59" name="object 659"/>
          <p:cNvSpPr txBox="1"/>
          <p:nvPr/>
        </p:nvSpPr>
        <p:spPr>
          <a:xfrm>
            <a:off x="21336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60" name="object 660"/>
          <p:cNvSpPr txBox="1"/>
          <p:nvPr/>
        </p:nvSpPr>
        <p:spPr>
          <a:xfrm>
            <a:off x="24384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61" name="object 661"/>
          <p:cNvSpPr txBox="1"/>
          <p:nvPr/>
        </p:nvSpPr>
        <p:spPr>
          <a:xfrm>
            <a:off x="27432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62" name="object 662"/>
          <p:cNvSpPr txBox="1"/>
          <p:nvPr/>
        </p:nvSpPr>
        <p:spPr>
          <a:xfrm>
            <a:off x="30480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63" name="object 663"/>
          <p:cNvSpPr txBox="1"/>
          <p:nvPr/>
        </p:nvSpPr>
        <p:spPr>
          <a:xfrm>
            <a:off x="33528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64" name="object 664"/>
          <p:cNvSpPr txBox="1"/>
          <p:nvPr/>
        </p:nvSpPr>
        <p:spPr>
          <a:xfrm>
            <a:off x="36576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65" name="object 665"/>
          <p:cNvSpPr txBox="1"/>
          <p:nvPr/>
        </p:nvSpPr>
        <p:spPr>
          <a:xfrm>
            <a:off x="39624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66" name="object 666"/>
          <p:cNvSpPr txBox="1"/>
          <p:nvPr/>
        </p:nvSpPr>
        <p:spPr>
          <a:xfrm>
            <a:off x="42672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67" name="object 667"/>
          <p:cNvSpPr txBox="1"/>
          <p:nvPr/>
        </p:nvSpPr>
        <p:spPr>
          <a:xfrm>
            <a:off x="45720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68" name="object 668"/>
          <p:cNvSpPr txBox="1"/>
          <p:nvPr/>
        </p:nvSpPr>
        <p:spPr>
          <a:xfrm>
            <a:off x="48768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69" name="object 669"/>
          <p:cNvSpPr txBox="1"/>
          <p:nvPr/>
        </p:nvSpPr>
        <p:spPr>
          <a:xfrm>
            <a:off x="51816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70" name="object 670"/>
          <p:cNvSpPr txBox="1"/>
          <p:nvPr/>
        </p:nvSpPr>
        <p:spPr>
          <a:xfrm>
            <a:off x="54864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71" name="object 671"/>
          <p:cNvSpPr txBox="1"/>
          <p:nvPr/>
        </p:nvSpPr>
        <p:spPr>
          <a:xfrm>
            <a:off x="57912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72" name="object 672"/>
          <p:cNvSpPr txBox="1"/>
          <p:nvPr/>
        </p:nvSpPr>
        <p:spPr>
          <a:xfrm>
            <a:off x="60960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73" name="object 673"/>
          <p:cNvSpPr txBox="1"/>
          <p:nvPr/>
        </p:nvSpPr>
        <p:spPr>
          <a:xfrm>
            <a:off x="64008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74" name="object 674"/>
          <p:cNvSpPr txBox="1"/>
          <p:nvPr/>
        </p:nvSpPr>
        <p:spPr>
          <a:xfrm>
            <a:off x="67056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75" name="object 675"/>
          <p:cNvSpPr txBox="1"/>
          <p:nvPr/>
        </p:nvSpPr>
        <p:spPr>
          <a:xfrm>
            <a:off x="70104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76" name="object 676"/>
          <p:cNvSpPr txBox="1"/>
          <p:nvPr/>
        </p:nvSpPr>
        <p:spPr>
          <a:xfrm>
            <a:off x="73152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77" name="object 677"/>
          <p:cNvSpPr txBox="1"/>
          <p:nvPr/>
        </p:nvSpPr>
        <p:spPr>
          <a:xfrm>
            <a:off x="76200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78" name="object 678"/>
          <p:cNvSpPr txBox="1"/>
          <p:nvPr/>
        </p:nvSpPr>
        <p:spPr>
          <a:xfrm>
            <a:off x="79248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79" name="object 679"/>
          <p:cNvSpPr txBox="1"/>
          <p:nvPr/>
        </p:nvSpPr>
        <p:spPr>
          <a:xfrm>
            <a:off x="82296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80" name="object 680"/>
          <p:cNvSpPr txBox="1"/>
          <p:nvPr/>
        </p:nvSpPr>
        <p:spPr>
          <a:xfrm>
            <a:off x="85344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81" name="object 681"/>
          <p:cNvSpPr txBox="1"/>
          <p:nvPr/>
        </p:nvSpPr>
        <p:spPr>
          <a:xfrm>
            <a:off x="88392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82" name="object 682"/>
          <p:cNvSpPr txBox="1"/>
          <p:nvPr/>
        </p:nvSpPr>
        <p:spPr>
          <a:xfrm>
            <a:off x="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83" name="object 683"/>
          <p:cNvSpPr txBox="1"/>
          <p:nvPr/>
        </p:nvSpPr>
        <p:spPr>
          <a:xfrm>
            <a:off x="3048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84" name="object 684"/>
          <p:cNvSpPr txBox="1"/>
          <p:nvPr/>
        </p:nvSpPr>
        <p:spPr>
          <a:xfrm>
            <a:off x="6096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85" name="object 685"/>
          <p:cNvSpPr txBox="1"/>
          <p:nvPr/>
        </p:nvSpPr>
        <p:spPr>
          <a:xfrm>
            <a:off x="9144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86" name="object 686"/>
          <p:cNvSpPr txBox="1"/>
          <p:nvPr/>
        </p:nvSpPr>
        <p:spPr>
          <a:xfrm>
            <a:off x="12192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87" name="object 687"/>
          <p:cNvSpPr txBox="1"/>
          <p:nvPr/>
        </p:nvSpPr>
        <p:spPr>
          <a:xfrm>
            <a:off x="15240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88" name="object 688"/>
          <p:cNvSpPr txBox="1"/>
          <p:nvPr/>
        </p:nvSpPr>
        <p:spPr>
          <a:xfrm>
            <a:off x="18288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89" name="object 689"/>
          <p:cNvSpPr txBox="1"/>
          <p:nvPr/>
        </p:nvSpPr>
        <p:spPr>
          <a:xfrm>
            <a:off x="21336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90" name="object 690"/>
          <p:cNvSpPr txBox="1"/>
          <p:nvPr/>
        </p:nvSpPr>
        <p:spPr>
          <a:xfrm>
            <a:off x="24384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91" name="object 691"/>
          <p:cNvSpPr txBox="1"/>
          <p:nvPr/>
        </p:nvSpPr>
        <p:spPr>
          <a:xfrm>
            <a:off x="27432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92" name="object 692"/>
          <p:cNvSpPr txBox="1"/>
          <p:nvPr/>
        </p:nvSpPr>
        <p:spPr>
          <a:xfrm>
            <a:off x="30480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93" name="object 693"/>
          <p:cNvSpPr txBox="1"/>
          <p:nvPr/>
        </p:nvSpPr>
        <p:spPr>
          <a:xfrm>
            <a:off x="33528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94" name="object 694"/>
          <p:cNvSpPr txBox="1"/>
          <p:nvPr/>
        </p:nvSpPr>
        <p:spPr>
          <a:xfrm>
            <a:off x="36576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95" name="object 695"/>
          <p:cNvSpPr txBox="1"/>
          <p:nvPr/>
        </p:nvSpPr>
        <p:spPr>
          <a:xfrm>
            <a:off x="39624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96" name="object 696"/>
          <p:cNvSpPr txBox="1"/>
          <p:nvPr/>
        </p:nvSpPr>
        <p:spPr>
          <a:xfrm>
            <a:off x="42672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97" name="object 697"/>
          <p:cNvSpPr txBox="1"/>
          <p:nvPr/>
        </p:nvSpPr>
        <p:spPr>
          <a:xfrm>
            <a:off x="45720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98" name="object 698"/>
          <p:cNvSpPr txBox="1"/>
          <p:nvPr/>
        </p:nvSpPr>
        <p:spPr>
          <a:xfrm>
            <a:off x="48768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99" name="object 699"/>
          <p:cNvSpPr txBox="1"/>
          <p:nvPr/>
        </p:nvSpPr>
        <p:spPr>
          <a:xfrm>
            <a:off x="51816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00" name="object 700"/>
          <p:cNvSpPr txBox="1"/>
          <p:nvPr/>
        </p:nvSpPr>
        <p:spPr>
          <a:xfrm>
            <a:off x="54864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01" name="object 701"/>
          <p:cNvSpPr txBox="1"/>
          <p:nvPr/>
        </p:nvSpPr>
        <p:spPr>
          <a:xfrm>
            <a:off x="57912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02" name="object 702"/>
          <p:cNvSpPr txBox="1"/>
          <p:nvPr/>
        </p:nvSpPr>
        <p:spPr>
          <a:xfrm>
            <a:off x="60960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03" name="object 703"/>
          <p:cNvSpPr txBox="1"/>
          <p:nvPr/>
        </p:nvSpPr>
        <p:spPr>
          <a:xfrm>
            <a:off x="64008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04" name="object 704"/>
          <p:cNvSpPr txBox="1"/>
          <p:nvPr/>
        </p:nvSpPr>
        <p:spPr>
          <a:xfrm>
            <a:off x="67056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05" name="object 705"/>
          <p:cNvSpPr txBox="1"/>
          <p:nvPr/>
        </p:nvSpPr>
        <p:spPr>
          <a:xfrm>
            <a:off x="70104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06" name="object 706"/>
          <p:cNvSpPr txBox="1"/>
          <p:nvPr/>
        </p:nvSpPr>
        <p:spPr>
          <a:xfrm>
            <a:off x="73152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07" name="object 707"/>
          <p:cNvSpPr txBox="1"/>
          <p:nvPr/>
        </p:nvSpPr>
        <p:spPr>
          <a:xfrm>
            <a:off x="76200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08" name="object 708"/>
          <p:cNvSpPr txBox="1"/>
          <p:nvPr/>
        </p:nvSpPr>
        <p:spPr>
          <a:xfrm>
            <a:off x="79248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09" name="object 709"/>
          <p:cNvSpPr txBox="1"/>
          <p:nvPr/>
        </p:nvSpPr>
        <p:spPr>
          <a:xfrm>
            <a:off x="82296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10" name="object 710"/>
          <p:cNvSpPr txBox="1"/>
          <p:nvPr/>
        </p:nvSpPr>
        <p:spPr>
          <a:xfrm>
            <a:off x="85344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11" name="object 711"/>
          <p:cNvSpPr txBox="1"/>
          <p:nvPr/>
        </p:nvSpPr>
        <p:spPr>
          <a:xfrm>
            <a:off x="88392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12" name="object 712"/>
          <p:cNvSpPr txBox="1"/>
          <p:nvPr/>
        </p:nvSpPr>
        <p:spPr>
          <a:xfrm>
            <a:off x="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13" name="object 713"/>
          <p:cNvSpPr txBox="1"/>
          <p:nvPr/>
        </p:nvSpPr>
        <p:spPr>
          <a:xfrm>
            <a:off x="3048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14" name="object 714"/>
          <p:cNvSpPr txBox="1"/>
          <p:nvPr/>
        </p:nvSpPr>
        <p:spPr>
          <a:xfrm>
            <a:off x="6096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15" name="object 715"/>
          <p:cNvSpPr txBox="1"/>
          <p:nvPr/>
        </p:nvSpPr>
        <p:spPr>
          <a:xfrm>
            <a:off x="9144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16" name="object 716"/>
          <p:cNvSpPr txBox="1"/>
          <p:nvPr/>
        </p:nvSpPr>
        <p:spPr>
          <a:xfrm>
            <a:off x="12192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17" name="object 717"/>
          <p:cNvSpPr txBox="1"/>
          <p:nvPr/>
        </p:nvSpPr>
        <p:spPr>
          <a:xfrm>
            <a:off x="15240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18" name="object 718"/>
          <p:cNvSpPr txBox="1"/>
          <p:nvPr/>
        </p:nvSpPr>
        <p:spPr>
          <a:xfrm>
            <a:off x="18288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19" name="object 719"/>
          <p:cNvSpPr txBox="1"/>
          <p:nvPr/>
        </p:nvSpPr>
        <p:spPr>
          <a:xfrm>
            <a:off x="21336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20" name="object 720"/>
          <p:cNvSpPr txBox="1"/>
          <p:nvPr/>
        </p:nvSpPr>
        <p:spPr>
          <a:xfrm>
            <a:off x="24384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21" name="object 721"/>
          <p:cNvSpPr txBox="1"/>
          <p:nvPr/>
        </p:nvSpPr>
        <p:spPr>
          <a:xfrm>
            <a:off x="27432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22" name="object 722"/>
          <p:cNvSpPr txBox="1"/>
          <p:nvPr/>
        </p:nvSpPr>
        <p:spPr>
          <a:xfrm>
            <a:off x="30480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23" name="object 723"/>
          <p:cNvSpPr txBox="1"/>
          <p:nvPr/>
        </p:nvSpPr>
        <p:spPr>
          <a:xfrm>
            <a:off x="33528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24" name="object 724"/>
          <p:cNvSpPr txBox="1"/>
          <p:nvPr/>
        </p:nvSpPr>
        <p:spPr>
          <a:xfrm>
            <a:off x="36576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25" name="object 725"/>
          <p:cNvSpPr txBox="1"/>
          <p:nvPr/>
        </p:nvSpPr>
        <p:spPr>
          <a:xfrm>
            <a:off x="39624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26" name="object 726"/>
          <p:cNvSpPr txBox="1"/>
          <p:nvPr/>
        </p:nvSpPr>
        <p:spPr>
          <a:xfrm>
            <a:off x="42672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27" name="object 727"/>
          <p:cNvSpPr txBox="1"/>
          <p:nvPr/>
        </p:nvSpPr>
        <p:spPr>
          <a:xfrm>
            <a:off x="45720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28" name="object 728"/>
          <p:cNvSpPr txBox="1"/>
          <p:nvPr/>
        </p:nvSpPr>
        <p:spPr>
          <a:xfrm>
            <a:off x="48768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29" name="object 729"/>
          <p:cNvSpPr txBox="1"/>
          <p:nvPr/>
        </p:nvSpPr>
        <p:spPr>
          <a:xfrm>
            <a:off x="51816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30" name="object 730"/>
          <p:cNvSpPr txBox="1"/>
          <p:nvPr/>
        </p:nvSpPr>
        <p:spPr>
          <a:xfrm>
            <a:off x="54864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31" name="object 731"/>
          <p:cNvSpPr txBox="1"/>
          <p:nvPr/>
        </p:nvSpPr>
        <p:spPr>
          <a:xfrm>
            <a:off x="57912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32" name="object 732"/>
          <p:cNvSpPr txBox="1"/>
          <p:nvPr/>
        </p:nvSpPr>
        <p:spPr>
          <a:xfrm>
            <a:off x="60960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33" name="object 733"/>
          <p:cNvSpPr txBox="1"/>
          <p:nvPr/>
        </p:nvSpPr>
        <p:spPr>
          <a:xfrm>
            <a:off x="64008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34" name="object 734"/>
          <p:cNvSpPr txBox="1"/>
          <p:nvPr/>
        </p:nvSpPr>
        <p:spPr>
          <a:xfrm>
            <a:off x="67056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35" name="object 735"/>
          <p:cNvSpPr txBox="1"/>
          <p:nvPr/>
        </p:nvSpPr>
        <p:spPr>
          <a:xfrm>
            <a:off x="70104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36" name="object 736"/>
          <p:cNvSpPr txBox="1"/>
          <p:nvPr/>
        </p:nvSpPr>
        <p:spPr>
          <a:xfrm>
            <a:off x="73152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37" name="object 737"/>
          <p:cNvSpPr txBox="1"/>
          <p:nvPr/>
        </p:nvSpPr>
        <p:spPr>
          <a:xfrm>
            <a:off x="76200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38" name="object 738"/>
          <p:cNvSpPr txBox="1"/>
          <p:nvPr/>
        </p:nvSpPr>
        <p:spPr>
          <a:xfrm>
            <a:off x="79248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39" name="object 739"/>
          <p:cNvSpPr txBox="1"/>
          <p:nvPr/>
        </p:nvSpPr>
        <p:spPr>
          <a:xfrm>
            <a:off x="82296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40" name="object 740"/>
          <p:cNvSpPr txBox="1"/>
          <p:nvPr/>
        </p:nvSpPr>
        <p:spPr>
          <a:xfrm>
            <a:off x="85344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41" name="object 741"/>
          <p:cNvSpPr txBox="1"/>
          <p:nvPr/>
        </p:nvSpPr>
        <p:spPr>
          <a:xfrm>
            <a:off x="88392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42" name="object 742"/>
          <p:cNvSpPr txBox="1"/>
          <p:nvPr/>
        </p:nvSpPr>
        <p:spPr>
          <a:xfrm>
            <a:off x="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43" name="object 743"/>
          <p:cNvSpPr txBox="1"/>
          <p:nvPr/>
        </p:nvSpPr>
        <p:spPr>
          <a:xfrm>
            <a:off x="3048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44" name="object 744"/>
          <p:cNvSpPr txBox="1"/>
          <p:nvPr/>
        </p:nvSpPr>
        <p:spPr>
          <a:xfrm>
            <a:off x="6096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45" name="object 745"/>
          <p:cNvSpPr txBox="1"/>
          <p:nvPr/>
        </p:nvSpPr>
        <p:spPr>
          <a:xfrm>
            <a:off x="9144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46" name="object 746"/>
          <p:cNvSpPr txBox="1"/>
          <p:nvPr/>
        </p:nvSpPr>
        <p:spPr>
          <a:xfrm>
            <a:off x="12192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47" name="object 747"/>
          <p:cNvSpPr txBox="1"/>
          <p:nvPr/>
        </p:nvSpPr>
        <p:spPr>
          <a:xfrm>
            <a:off x="15240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48" name="object 748"/>
          <p:cNvSpPr txBox="1"/>
          <p:nvPr/>
        </p:nvSpPr>
        <p:spPr>
          <a:xfrm>
            <a:off x="18288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49" name="object 749"/>
          <p:cNvSpPr txBox="1"/>
          <p:nvPr/>
        </p:nvSpPr>
        <p:spPr>
          <a:xfrm>
            <a:off x="21336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50" name="object 750"/>
          <p:cNvSpPr txBox="1"/>
          <p:nvPr/>
        </p:nvSpPr>
        <p:spPr>
          <a:xfrm>
            <a:off x="24384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51" name="object 751"/>
          <p:cNvSpPr txBox="1"/>
          <p:nvPr/>
        </p:nvSpPr>
        <p:spPr>
          <a:xfrm>
            <a:off x="27432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52" name="object 752"/>
          <p:cNvSpPr txBox="1"/>
          <p:nvPr/>
        </p:nvSpPr>
        <p:spPr>
          <a:xfrm>
            <a:off x="30480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53" name="object 753"/>
          <p:cNvSpPr txBox="1"/>
          <p:nvPr/>
        </p:nvSpPr>
        <p:spPr>
          <a:xfrm>
            <a:off x="33528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54" name="object 754"/>
          <p:cNvSpPr txBox="1"/>
          <p:nvPr/>
        </p:nvSpPr>
        <p:spPr>
          <a:xfrm>
            <a:off x="36576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55" name="object 755"/>
          <p:cNvSpPr txBox="1"/>
          <p:nvPr/>
        </p:nvSpPr>
        <p:spPr>
          <a:xfrm>
            <a:off x="39624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56" name="object 756"/>
          <p:cNvSpPr txBox="1"/>
          <p:nvPr/>
        </p:nvSpPr>
        <p:spPr>
          <a:xfrm>
            <a:off x="42672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57" name="object 757"/>
          <p:cNvSpPr txBox="1"/>
          <p:nvPr/>
        </p:nvSpPr>
        <p:spPr>
          <a:xfrm>
            <a:off x="45720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58" name="object 758"/>
          <p:cNvSpPr txBox="1"/>
          <p:nvPr/>
        </p:nvSpPr>
        <p:spPr>
          <a:xfrm>
            <a:off x="48768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59" name="object 759"/>
          <p:cNvSpPr txBox="1"/>
          <p:nvPr/>
        </p:nvSpPr>
        <p:spPr>
          <a:xfrm>
            <a:off x="51816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60" name="object 760"/>
          <p:cNvSpPr txBox="1"/>
          <p:nvPr/>
        </p:nvSpPr>
        <p:spPr>
          <a:xfrm>
            <a:off x="54864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61" name="object 761"/>
          <p:cNvSpPr txBox="1"/>
          <p:nvPr/>
        </p:nvSpPr>
        <p:spPr>
          <a:xfrm>
            <a:off x="57912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62" name="object 762"/>
          <p:cNvSpPr txBox="1"/>
          <p:nvPr/>
        </p:nvSpPr>
        <p:spPr>
          <a:xfrm>
            <a:off x="60960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63" name="object 763"/>
          <p:cNvSpPr txBox="1"/>
          <p:nvPr/>
        </p:nvSpPr>
        <p:spPr>
          <a:xfrm>
            <a:off x="64008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64" name="object 764"/>
          <p:cNvSpPr txBox="1"/>
          <p:nvPr/>
        </p:nvSpPr>
        <p:spPr>
          <a:xfrm>
            <a:off x="67056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65" name="object 765"/>
          <p:cNvSpPr txBox="1"/>
          <p:nvPr/>
        </p:nvSpPr>
        <p:spPr>
          <a:xfrm>
            <a:off x="70104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66" name="object 766"/>
          <p:cNvSpPr txBox="1"/>
          <p:nvPr/>
        </p:nvSpPr>
        <p:spPr>
          <a:xfrm>
            <a:off x="73152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67" name="object 767"/>
          <p:cNvSpPr txBox="1"/>
          <p:nvPr/>
        </p:nvSpPr>
        <p:spPr>
          <a:xfrm>
            <a:off x="76200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68" name="object 768"/>
          <p:cNvSpPr txBox="1"/>
          <p:nvPr/>
        </p:nvSpPr>
        <p:spPr>
          <a:xfrm>
            <a:off x="79248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69" name="object 769"/>
          <p:cNvSpPr txBox="1"/>
          <p:nvPr/>
        </p:nvSpPr>
        <p:spPr>
          <a:xfrm>
            <a:off x="82296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70" name="object 770"/>
          <p:cNvSpPr txBox="1"/>
          <p:nvPr/>
        </p:nvSpPr>
        <p:spPr>
          <a:xfrm>
            <a:off x="85344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71" name="object 771"/>
          <p:cNvSpPr txBox="1"/>
          <p:nvPr/>
        </p:nvSpPr>
        <p:spPr>
          <a:xfrm>
            <a:off x="88392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</p:spTree>
    <p:extLst>
      <p:ext uri="{BB962C8B-B14F-4D97-AF65-F5344CB8AC3E}">
        <p14:creationId xmlns:p14="http://schemas.microsoft.com/office/powerpoint/2010/main" val="591822445"/>
      </p:ext>
    </p:extLst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3048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0" y="6096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0" y="9144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0" y="1219200"/>
            <a:ext cx="4114800" cy="0"/>
          </a:xfrm>
          <a:custGeom>
            <a:avLst/>
            <a:gdLst/>
            <a:ahLst/>
            <a:cxnLst/>
            <a:rect l="l" t="t" r="r" b="b"/>
            <a:pathLst>
              <a:path w="4114800">
                <a:moveTo>
                  <a:pt x="0" y="0"/>
                </a:moveTo>
                <a:lnTo>
                  <a:pt x="41148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0" y="1524000"/>
            <a:ext cx="4114800" cy="0"/>
          </a:xfrm>
          <a:custGeom>
            <a:avLst/>
            <a:gdLst/>
            <a:ahLst/>
            <a:cxnLst/>
            <a:rect l="l" t="t" r="r" b="b"/>
            <a:pathLst>
              <a:path w="4114800">
                <a:moveTo>
                  <a:pt x="0" y="0"/>
                </a:moveTo>
                <a:lnTo>
                  <a:pt x="41148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0" y="1828800"/>
            <a:ext cx="4114800" cy="0"/>
          </a:xfrm>
          <a:custGeom>
            <a:avLst/>
            <a:gdLst/>
            <a:ahLst/>
            <a:cxnLst/>
            <a:rect l="l" t="t" r="r" b="b"/>
            <a:pathLst>
              <a:path w="4114800">
                <a:moveTo>
                  <a:pt x="0" y="0"/>
                </a:moveTo>
                <a:lnTo>
                  <a:pt x="41148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2133600"/>
            <a:ext cx="800100" cy="0"/>
          </a:xfrm>
          <a:custGeom>
            <a:avLst/>
            <a:gdLst/>
            <a:ahLst/>
            <a:cxnLst/>
            <a:rect l="l" t="t" r="r" b="b"/>
            <a:pathLst>
              <a:path w="800100">
                <a:moveTo>
                  <a:pt x="0" y="0"/>
                </a:moveTo>
                <a:lnTo>
                  <a:pt x="8001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0" y="2438400"/>
            <a:ext cx="800100" cy="0"/>
          </a:xfrm>
          <a:custGeom>
            <a:avLst/>
            <a:gdLst/>
            <a:ahLst/>
            <a:cxnLst/>
            <a:rect l="l" t="t" r="r" b="b"/>
            <a:pathLst>
              <a:path w="800100">
                <a:moveTo>
                  <a:pt x="0" y="0"/>
                </a:moveTo>
                <a:lnTo>
                  <a:pt x="8001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0" y="27432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0" y="30480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0" y="33528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0" y="36576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0" y="39624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0" y="42672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0" y="45720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0" y="48768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0" y="51816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0" y="54864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0" y="57912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0" y="60960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0" y="6400800"/>
            <a:ext cx="381000" cy="0"/>
          </a:xfrm>
          <a:custGeom>
            <a:avLst/>
            <a:gdLst/>
            <a:ahLst/>
            <a:cxnLst/>
            <a:rect l="l" t="t" r="r" b="b"/>
            <a:pathLst>
              <a:path w="381000">
                <a:moveTo>
                  <a:pt x="0" y="0"/>
                </a:moveTo>
                <a:lnTo>
                  <a:pt x="381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0" y="67056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3048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609600" y="0"/>
            <a:ext cx="0" cy="6248400"/>
          </a:xfrm>
          <a:custGeom>
            <a:avLst/>
            <a:gdLst/>
            <a:ahLst/>
            <a:cxnLst/>
            <a:rect l="l" t="t" r="r" b="b"/>
            <a:pathLst>
              <a:path h="6248400">
                <a:moveTo>
                  <a:pt x="0" y="0"/>
                </a:moveTo>
                <a:lnTo>
                  <a:pt x="0" y="62484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609600" y="6629400"/>
            <a:ext cx="0" cy="228600"/>
          </a:xfrm>
          <a:custGeom>
            <a:avLst/>
            <a:gdLst/>
            <a:ahLst/>
            <a:cxnLst/>
            <a:rect l="l" t="t" r="r" b="b"/>
            <a:pathLst>
              <a:path h="228600">
                <a:moveTo>
                  <a:pt x="0" y="0"/>
                </a:moveTo>
                <a:lnTo>
                  <a:pt x="0" y="2286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914400" y="0"/>
            <a:ext cx="0" cy="1816100"/>
          </a:xfrm>
          <a:custGeom>
            <a:avLst/>
            <a:gdLst/>
            <a:ahLst/>
            <a:cxnLst/>
            <a:rect l="l" t="t" r="r" b="b"/>
            <a:pathLst>
              <a:path h="1816100">
                <a:moveTo>
                  <a:pt x="0" y="0"/>
                </a:moveTo>
                <a:lnTo>
                  <a:pt x="0" y="18161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914400" y="2654300"/>
            <a:ext cx="0" cy="3594100"/>
          </a:xfrm>
          <a:custGeom>
            <a:avLst/>
            <a:gdLst/>
            <a:ahLst/>
            <a:cxnLst/>
            <a:rect l="l" t="t" r="r" b="b"/>
            <a:pathLst>
              <a:path h="3594100">
                <a:moveTo>
                  <a:pt x="0" y="0"/>
                </a:moveTo>
                <a:lnTo>
                  <a:pt x="0" y="35941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914400" y="6629400"/>
            <a:ext cx="0" cy="228600"/>
          </a:xfrm>
          <a:custGeom>
            <a:avLst/>
            <a:gdLst/>
            <a:ahLst/>
            <a:cxnLst/>
            <a:rect l="l" t="t" r="r" b="b"/>
            <a:pathLst>
              <a:path h="228600">
                <a:moveTo>
                  <a:pt x="0" y="0"/>
                </a:moveTo>
                <a:lnTo>
                  <a:pt x="0" y="2286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1219200" y="0"/>
            <a:ext cx="0" cy="1816100"/>
          </a:xfrm>
          <a:custGeom>
            <a:avLst/>
            <a:gdLst/>
            <a:ahLst/>
            <a:cxnLst/>
            <a:rect l="l" t="t" r="r" b="b"/>
            <a:pathLst>
              <a:path h="1816100">
                <a:moveTo>
                  <a:pt x="0" y="0"/>
                </a:moveTo>
                <a:lnTo>
                  <a:pt x="0" y="18161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1219200" y="2654300"/>
            <a:ext cx="0" cy="3594100"/>
          </a:xfrm>
          <a:custGeom>
            <a:avLst/>
            <a:gdLst/>
            <a:ahLst/>
            <a:cxnLst/>
            <a:rect l="l" t="t" r="r" b="b"/>
            <a:pathLst>
              <a:path h="3594100">
                <a:moveTo>
                  <a:pt x="0" y="0"/>
                </a:moveTo>
                <a:lnTo>
                  <a:pt x="0" y="35941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1219200" y="6629400"/>
            <a:ext cx="0" cy="228600"/>
          </a:xfrm>
          <a:custGeom>
            <a:avLst/>
            <a:gdLst/>
            <a:ahLst/>
            <a:cxnLst/>
            <a:rect l="l" t="t" r="r" b="b"/>
            <a:pathLst>
              <a:path h="228600">
                <a:moveTo>
                  <a:pt x="0" y="0"/>
                </a:moveTo>
                <a:lnTo>
                  <a:pt x="0" y="2286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1524000" y="0"/>
            <a:ext cx="0" cy="1816100"/>
          </a:xfrm>
          <a:custGeom>
            <a:avLst/>
            <a:gdLst/>
            <a:ahLst/>
            <a:cxnLst/>
            <a:rect l="l" t="t" r="r" b="b"/>
            <a:pathLst>
              <a:path h="1816100">
                <a:moveTo>
                  <a:pt x="0" y="0"/>
                </a:moveTo>
                <a:lnTo>
                  <a:pt x="0" y="18161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1447800" y="6400800"/>
            <a:ext cx="7696200" cy="0"/>
          </a:xfrm>
          <a:custGeom>
            <a:avLst/>
            <a:gdLst/>
            <a:ahLst/>
            <a:cxnLst/>
            <a:rect l="l" t="t" r="r" b="b"/>
            <a:pathLst>
              <a:path w="7696200">
                <a:moveTo>
                  <a:pt x="0" y="0"/>
                </a:moveTo>
                <a:lnTo>
                  <a:pt x="76962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1524000" y="2654300"/>
            <a:ext cx="0" cy="4203700"/>
          </a:xfrm>
          <a:custGeom>
            <a:avLst/>
            <a:gdLst/>
            <a:ahLst/>
            <a:cxnLst/>
            <a:rect l="l" t="t" r="r" b="b"/>
            <a:pathLst>
              <a:path h="4203700">
                <a:moveTo>
                  <a:pt x="0" y="0"/>
                </a:moveTo>
                <a:lnTo>
                  <a:pt x="0" y="42037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1828800" y="0"/>
            <a:ext cx="0" cy="1816100"/>
          </a:xfrm>
          <a:custGeom>
            <a:avLst/>
            <a:gdLst/>
            <a:ahLst/>
            <a:cxnLst/>
            <a:rect l="l" t="t" r="r" b="b"/>
            <a:pathLst>
              <a:path h="1816100">
                <a:moveTo>
                  <a:pt x="0" y="0"/>
                </a:moveTo>
                <a:lnTo>
                  <a:pt x="0" y="18161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1828800" y="2654300"/>
            <a:ext cx="0" cy="4203700"/>
          </a:xfrm>
          <a:custGeom>
            <a:avLst/>
            <a:gdLst/>
            <a:ahLst/>
            <a:cxnLst/>
            <a:rect l="l" t="t" r="r" b="b"/>
            <a:pathLst>
              <a:path h="4203700">
                <a:moveTo>
                  <a:pt x="0" y="0"/>
                </a:moveTo>
                <a:lnTo>
                  <a:pt x="0" y="42037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2133600" y="0"/>
            <a:ext cx="0" cy="1816100"/>
          </a:xfrm>
          <a:custGeom>
            <a:avLst/>
            <a:gdLst/>
            <a:ahLst/>
            <a:cxnLst/>
            <a:rect l="l" t="t" r="r" b="b"/>
            <a:pathLst>
              <a:path h="1816100">
                <a:moveTo>
                  <a:pt x="0" y="0"/>
                </a:moveTo>
                <a:lnTo>
                  <a:pt x="0" y="18161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2133600" y="2654300"/>
            <a:ext cx="0" cy="4203700"/>
          </a:xfrm>
          <a:custGeom>
            <a:avLst/>
            <a:gdLst/>
            <a:ahLst/>
            <a:cxnLst/>
            <a:rect l="l" t="t" r="r" b="b"/>
            <a:pathLst>
              <a:path h="4203700">
                <a:moveTo>
                  <a:pt x="0" y="0"/>
                </a:moveTo>
                <a:lnTo>
                  <a:pt x="0" y="42037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2438400" y="0"/>
            <a:ext cx="0" cy="1816100"/>
          </a:xfrm>
          <a:custGeom>
            <a:avLst/>
            <a:gdLst/>
            <a:ahLst/>
            <a:cxnLst/>
            <a:rect l="l" t="t" r="r" b="b"/>
            <a:pathLst>
              <a:path h="1816100">
                <a:moveTo>
                  <a:pt x="0" y="0"/>
                </a:moveTo>
                <a:lnTo>
                  <a:pt x="0" y="18161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2438400" y="2654300"/>
            <a:ext cx="0" cy="4203700"/>
          </a:xfrm>
          <a:custGeom>
            <a:avLst/>
            <a:gdLst/>
            <a:ahLst/>
            <a:cxnLst/>
            <a:rect l="l" t="t" r="r" b="b"/>
            <a:pathLst>
              <a:path h="4203700">
                <a:moveTo>
                  <a:pt x="0" y="0"/>
                </a:moveTo>
                <a:lnTo>
                  <a:pt x="0" y="42037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2743200" y="0"/>
            <a:ext cx="0" cy="1816100"/>
          </a:xfrm>
          <a:custGeom>
            <a:avLst/>
            <a:gdLst/>
            <a:ahLst/>
            <a:cxnLst/>
            <a:rect l="l" t="t" r="r" b="b"/>
            <a:pathLst>
              <a:path h="1816100">
                <a:moveTo>
                  <a:pt x="0" y="0"/>
                </a:moveTo>
                <a:lnTo>
                  <a:pt x="0" y="18161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2743200" y="2654300"/>
            <a:ext cx="0" cy="4203700"/>
          </a:xfrm>
          <a:custGeom>
            <a:avLst/>
            <a:gdLst/>
            <a:ahLst/>
            <a:cxnLst/>
            <a:rect l="l" t="t" r="r" b="b"/>
            <a:pathLst>
              <a:path h="4203700">
                <a:moveTo>
                  <a:pt x="0" y="0"/>
                </a:moveTo>
                <a:lnTo>
                  <a:pt x="0" y="42037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2933700" y="2133600"/>
            <a:ext cx="6210300" cy="0"/>
          </a:xfrm>
          <a:custGeom>
            <a:avLst/>
            <a:gdLst/>
            <a:ahLst/>
            <a:cxnLst/>
            <a:rect l="l" t="t" r="r" b="b"/>
            <a:pathLst>
              <a:path w="6210300">
                <a:moveTo>
                  <a:pt x="0" y="0"/>
                </a:moveTo>
                <a:lnTo>
                  <a:pt x="62103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2933700" y="2438400"/>
            <a:ext cx="6210300" cy="0"/>
          </a:xfrm>
          <a:custGeom>
            <a:avLst/>
            <a:gdLst/>
            <a:ahLst/>
            <a:cxnLst/>
            <a:rect l="l" t="t" r="r" b="b"/>
            <a:pathLst>
              <a:path w="6210300">
                <a:moveTo>
                  <a:pt x="0" y="0"/>
                </a:moveTo>
                <a:lnTo>
                  <a:pt x="62103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30480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33528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36576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39624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4267200" y="0"/>
            <a:ext cx="0" cy="990600"/>
          </a:xfrm>
          <a:custGeom>
            <a:avLst/>
            <a:gdLst/>
            <a:ahLst/>
            <a:cxnLst/>
            <a:rect l="l" t="t" r="r" b="b"/>
            <a:pathLst>
              <a:path h="990600">
                <a:moveTo>
                  <a:pt x="0" y="0"/>
                </a:moveTo>
                <a:lnTo>
                  <a:pt x="0" y="9906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4267200" y="1981200"/>
            <a:ext cx="0" cy="4876800"/>
          </a:xfrm>
          <a:custGeom>
            <a:avLst/>
            <a:gdLst/>
            <a:ahLst/>
            <a:cxnLst/>
            <a:rect l="l" t="t" r="r" b="b"/>
            <a:pathLst>
              <a:path h="4876800">
                <a:moveTo>
                  <a:pt x="0" y="0"/>
                </a:moveTo>
                <a:lnTo>
                  <a:pt x="0" y="48768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4572000" y="0"/>
            <a:ext cx="0" cy="990600"/>
          </a:xfrm>
          <a:custGeom>
            <a:avLst/>
            <a:gdLst/>
            <a:ahLst/>
            <a:cxnLst/>
            <a:rect l="l" t="t" r="r" b="b"/>
            <a:pathLst>
              <a:path h="990600">
                <a:moveTo>
                  <a:pt x="0" y="0"/>
                </a:moveTo>
                <a:lnTo>
                  <a:pt x="0" y="9906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4572000" y="1981200"/>
            <a:ext cx="0" cy="4876800"/>
          </a:xfrm>
          <a:custGeom>
            <a:avLst/>
            <a:gdLst/>
            <a:ahLst/>
            <a:cxnLst/>
            <a:rect l="l" t="t" r="r" b="b"/>
            <a:pathLst>
              <a:path h="4876800">
                <a:moveTo>
                  <a:pt x="0" y="0"/>
                </a:moveTo>
                <a:lnTo>
                  <a:pt x="0" y="48768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4876800" y="0"/>
            <a:ext cx="0" cy="990600"/>
          </a:xfrm>
          <a:custGeom>
            <a:avLst/>
            <a:gdLst/>
            <a:ahLst/>
            <a:cxnLst/>
            <a:rect l="l" t="t" r="r" b="b"/>
            <a:pathLst>
              <a:path h="990600">
                <a:moveTo>
                  <a:pt x="0" y="0"/>
                </a:moveTo>
                <a:lnTo>
                  <a:pt x="0" y="9906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4876800" y="1981200"/>
            <a:ext cx="0" cy="4876800"/>
          </a:xfrm>
          <a:custGeom>
            <a:avLst/>
            <a:gdLst/>
            <a:ahLst/>
            <a:cxnLst/>
            <a:rect l="l" t="t" r="r" b="b"/>
            <a:pathLst>
              <a:path h="4876800">
                <a:moveTo>
                  <a:pt x="0" y="0"/>
                </a:moveTo>
                <a:lnTo>
                  <a:pt x="0" y="48768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5181600" y="0"/>
            <a:ext cx="0" cy="990600"/>
          </a:xfrm>
          <a:custGeom>
            <a:avLst/>
            <a:gdLst/>
            <a:ahLst/>
            <a:cxnLst/>
            <a:rect l="l" t="t" r="r" b="b"/>
            <a:pathLst>
              <a:path h="990600">
                <a:moveTo>
                  <a:pt x="0" y="0"/>
                </a:moveTo>
                <a:lnTo>
                  <a:pt x="0" y="9906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5181600" y="1981200"/>
            <a:ext cx="0" cy="4876800"/>
          </a:xfrm>
          <a:custGeom>
            <a:avLst/>
            <a:gdLst/>
            <a:ahLst/>
            <a:cxnLst/>
            <a:rect l="l" t="t" r="r" b="b"/>
            <a:pathLst>
              <a:path h="4876800">
                <a:moveTo>
                  <a:pt x="0" y="0"/>
                </a:moveTo>
                <a:lnTo>
                  <a:pt x="0" y="48768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5486400" y="0"/>
            <a:ext cx="0" cy="990600"/>
          </a:xfrm>
          <a:custGeom>
            <a:avLst/>
            <a:gdLst/>
            <a:ahLst/>
            <a:cxnLst/>
            <a:rect l="l" t="t" r="r" b="b"/>
            <a:pathLst>
              <a:path h="990600">
                <a:moveTo>
                  <a:pt x="0" y="0"/>
                </a:moveTo>
                <a:lnTo>
                  <a:pt x="0" y="9906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5486400" y="1981200"/>
            <a:ext cx="0" cy="4876800"/>
          </a:xfrm>
          <a:custGeom>
            <a:avLst/>
            <a:gdLst/>
            <a:ahLst/>
            <a:cxnLst/>
            <a:rect l="l" t="t" r="r" b="b"/>
            <a:pathLst>
              <a:path h="4876800">
                <a:moveTo>
                  <a:pt x="0" y="0"/>
                </a:moveTo>
                <a:lnTo>
                  <a:pt x="0" y="48768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5791200" y="0"/>
            <a:ext cx="0" cy="990600"/>
          </a:xfrm>
          <a:custGeom>
            <a:avLst/>
            <a:gdLst/>
            <a:ahLst/>
            <a:cxnLst/>
            <a:rect l="l" t="t" r="r" b="b"/>
            <a:pathLst>
              <a:path h="990600">
                <a:moveTo>
                  <a:pt x="0" y="0"/>
                </a:moveTo>
                <a:lnTo>
                  <a:pt x="0" y="9906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5791200" y="1981200"/>
            <a:ext cx="0" cy="4876800"/>
          </a:xfrm>
          <a:custGeom>
            <a:avLst/>
            <a:gdLst/>
            <a:ahLst/>
            <a:cxnLst/>
            <a:rect l="l" t="t" r="r" b="b"/>
            <a:pathLst>
              <a:path h="4876800">
                <a:moveTo>
                  <a:pt x="0" y="0"/>
                </a:moveTo>
                <a:lnTo>
                  <a:pt x="0" y="48768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6096000" y="0"/>
            <a:ext cx="0" cy="990600"/>
          </a:xfrm>
          <a:custGeom>
            <a:avLst/>
            <a:gdLst/>
            <a:ahLst/>
            <a:cxnLst/>
            <a:rect l="l" t="t" r="r" b="b"/>
            <a:pathLst>
              <a:path h="990600">
                <a:moveTo>
                  <a:pt x="0" y="0"/>
                </a:moveTo>
                <a:lnTo>
                  <a:pt x="0" y="9906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6096000" y="1981200"/>
            <a:ext cx="0" cy="4876800"/>
          </a:xfrm>
          <a:custGeom>
            <a:avLst/>
            <a:gdLst/>
            <a:ahLst/>
            <a:cxnLst/>
            <a:rect l="l" t="t" r="r" b="b"/>
            <a:pathLst>
              <a:path h="4876800">
                <a:moveTo>
                  <a:pt x="0" y="0"/>
                </a:moveTo>
                <a:lnTo>
                  <a:pt x="0" y="48768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6172200" y="1219200"/>
            <a:ext cx="2971800" cy="0"/>
          </a:xfrm>
          <a:custGeom>
            <a:avLst/>
            <a:gdLst/>
            <a:ahLst/>
            <a:cxnLst/>
            <a:rect l="l" t="t" r="r" b="b"/>
            <a:pathLst>
              <a:path w="2971800">
                <a:moveTo>
                  <a:pt x="0" y="0"/>
                </a:moveTo>
                <a:lnTo>
                  <a:pt x="29718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6172200" y="1524000"/>
            <a:ext cx="2971800" cy="0"/>
          </a:xfrm>
          <a:custGeom>
            <a:avLst/>
            <a:gdLst/>
            <a:ahLst/>
            <a:cxnLst/>
            <a:rect l="l" t="t" r="r" b="b"/>
            <a:pathLst>
              <a:path w="2971800">
                <a:moveTo>
                  <a:pt x="0" y="0"/>
                </a:moveTo>
                <a:lnTo>
                  <a:pt x="29718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6172200" y="1828800"/>
            <a:ext cx="2971800" cy="0"/>
          </a:xfrm>
          <a:custGeom>
            <a:avLst/>
            <a:gdLst/>
            <a:ahLst/>
            <a:cxnLst/>
            <a:rect l="l" t="t" r="r" b="b"/>
            <a:pathLst>
              <a:path w="2971800">
                <a:moveTo>
                  <a:pt x="0" y="0"/>
                </a:moveTo>
                <a:lnTo>
                  <a:pt x="29718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64008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67056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70104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73152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76200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79248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82296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85344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88392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3352800" y="0"/>
            <a:ext cx="5791200" cy="15240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8839200" y="0"/>
            <a:ext cx="0" cy="2362200"/>
          </a:xfrm>
          <a:custGeom>
            <a:avLst/>
            <a:gdLst/>
            <a:ahLst/>
            <a:cxnLst/>
            <a:rect l="l" t="t" r="r" b="b"/>
            <a:pathLst>
              <a:path h="2362200">
                <a:moveTo>
                  <a:pt x="0" y="0"/>
                </a:moveTo>
                <a:lnTo>
                  <a:pt x="0" y="2362200"/>
                </a:lnTo>
              </a:path>
            </a:pathLst>
          </a:custGeom>
          <a:ln w="9344">
            <a:solidFill>
              <a:srgbClr val="6E88F6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414019" y="1513839"/>
            <a:ext cx="1784350" cy="0"/>
          </a:xfrm>
          <a:custGeom>
            <a:avLst/>
            <a:gdLst/>
            <a:ahLst/>
            <a:cxnLst/>
            <a:rect l="l" t="t" r="r" b="b"/>
            <a:pathLst>
              <a:path w="1784350">
                <a:moveTo>
                  <a:pt x="1784350" y="0"/>
                </a:moveTo>
                <a:lnTo>
                  <a:pt x="0" y="0"/>
                </a:lnTo>
              </a:path>
            </a:pathLst>
          </a:custGeom>
          <a:ln w="9344">
            <a:solidFill>
              <a:srgbClr val="6E88F6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608330" y="1418589"/>
            <a:ext cx="0" cy="2321560"/>
          </a:xfrm>
          <a:custGeom>
            <a:avLst/>
            <a:gdLst/>
            <a:ahLst/>
            <a:cxnLst/>
            <a:rect l="l" t="t" r="r" b="b"/>
            <a:pathLst>
              <a:path h="2321560">
                <a:moveTo>
                  <a:pt x="0" y="0"/>
                </a:moveTo>
                <a:lnTo>
                  <a:pt x="0" y="2321560"/>
                </a:lnTo>
              </a:path>
            </a:pathLst>
          </a:custGeom>
          <a:ln w="9344">
            <a:solidFill>
              <a:srgbClr val="6E88F6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511809" y="1416050"/>
            <a:ext cx="193040" cy="193039"/>
          </a:xfrm>
          <a:custGeom>
            <a:avLst/>
            <a:gdLst/>
            <a:ahLst/>
            <a:cxnLst/>
            <a:rect l="l" t="t" r="r" b="b"/>
            <a:pathLst>
              <a:path w="193040" h="193039">
                <a:moveTo>
                  <a:pt x="99060" y="0"/>
                </a:moveTo>
                <a:lnTo>
                  <a:pt x="93980" y="0"/>
                </a:lnTo>
                <a:lnTo>
                  <a:pt x="88900" y="0"/>
                </a:lnTo>
                <a:lnTo>
                  <a:pt x="83820" y="0"/>
                </a:lnTo>
                <a:lnTo>
                  <a:pt x="80010" y="1270"/>
                </a:lnTo>
                <a:lnTo>
                  <a:pt x="74930" y="2539"/>
                </a:lnTo>
                <a:lnTo>
                  <a:pt x="69850" y="3810"/>
                </a:lnTo>
                <a:lnTo>
                  <a:pt x="66040" y="5079"/>
                </a:lnTo>
                <a:lnTo>
                  <a:pt x="60960" y="6350"/>
                </a:lnTo>
                <a:lnTo>
                  <a:pt x="57150" y="8889"/>
                </a:lnTo>
                <a:lnTo>
                  <a:pt x="52070" y="10160"/>
                </a:lnTo>
                <a:lnTo>
                  <a:pt x="48260" y="12700"/>
                </a:lnTo>
                <a:lnTo>
                  <a:pt x="43180" y="15239"/>
                </a:lnTo>
                <a:lnTo>
                  <a:pt x="39370" y="17779"/>
                </a:lnTo>
                <a:lnTo>
                  <a:pt x="35560" y="21589"/>
                </a:lnTo>
                <a:lnTo>
                  <a:pt x="31750" y="24129"/>
                </a:lnTo>
                <a:lnTo>
                  <a:pt x="29210" y="27939"/>
                </a:lnTo>
                <a:lnTo>
                  <a:pt x="25400" y="31750"/>
                </a:lnTo>
                <a:lnTo>
                  <a:pt x="21590" y="34289"/>
                </a:lnTo>
                <a:lnTo>
                  <a:pt x="19050" y="38100"/>
                </a:lnTo>
                <a:lnTo>
                  <a:pt x="16510" y="43179"/>
                </a:lnTo>
                <a:lnTo>
                  <a:pt x="13970" y="46989"/>
                </a:lnTo>
                <a:lnTo>
                  <a:pt x="11430" y="50800"/>
                </a:lnTo>
                <a:lnTo>
                  <a:pt x="8890" y="55879"/>
                </a:lnTo>
                <a:lnTo>
                  <a:pt x="7620" y="59689"/>
                </a:lnTo>
                <a:lnTo>
                  <a:pt x="5080" y="64770"/>
                </a:lnTo>
                <a:lnTo>
                  <a:pt x="3810" y="68579"/>
                </a:lnTo>
                <a:lnTo>
                  <a:pt x="2540" y="73660"/>
                </a:lnTo>
                <a:lnTo>
                  <a:pt x="2540" y="78739"/>
                </a:lnTo>
                <a:lnTo>
                  <a:pt x="1270" y="82550"/>
                </a:lnTo>
                <a:lnTo>
                  <a:pt x="0" y="87629"/>
                </a:lnTo>
                <a:lnTo>
                  <a:pt x="0" y="92710"/>
                </a:lnTo>
                <a:lnTo>
                  <a:pt x="0" y="97789"/>
                </a:lnTo>
                <a:lnTo>
                  <a:pt x="0" y="101600"/>
                </a:lnTo>
                <a:lnTo>
                  <a:pt x="1270" y="106679"/>
                </a:lnTo>
                <a:lnTo>
                  <a:pt x="1270" y="111760"/>
                </a:lnTo>
                <a:lnTo>
                  <a:pt x="2540" y="116839"/>
                </a:lnTo>
                <a:lnTo>
                  <a:pt x="3810" y="120650"/>
                </a:lnTo>
                <a:lnTo>
                  <a:pt x="5080" y="125729"/>
                </a:lnTo>
                <a:lnTo>
                  <a:pt x="17780" y="151129"/>
                </a:lnTo>
                <a:lnTo>
                  <a:pt x="20320" y="156210"/>
                </a:lnTo>
                <a:lnTo>
                  <a:pt x="24130" y="158750"/>
                </a:lnTo>
                <a:lnTo>
                  <a:pt x="26670" y="162560"/>
                </a:lnTo>
                <a:lnTo>
                  <a:pt x="30480" y="166370"/>
                </a:lnTo>
                <a:lnTo>
                  <a:pt x="34290" y="170179"/>
                </a:lnTo>
                <a:lnTo>
                  <a:pt x="38100" y="172720"/>
                </a:lnTo>
                <a:lnTo>
                  <a:pt x="41910" y="175260"/>
                </a:lnTo>
                <a:lnTo>
                  <a:pt x="45720" y="177800"/>
                </a:lnTo>
                <a:lnTo>
                  <a:pt x="49530" y="180339"/>
                </a:lnTo>
                <a:lnTo>
                  <a:pt x="54610" y="182879"/>
                </a:lnTo>
                <a:lnTo>
                  <a:pt x="58420" y="185420"/>
                </a:lnTo>
                <a:lnTo>
                  <a:pt x="62230" y="186689"/>
                </a:lnTo>
                <a:lnTo>
                  <a:pt x="67310" y="187960"/>
                </a:lnTo>
                <a:lnTo>
                  <a:pt x="72390" y="189229"/>
                </a:lnTo>
                <a:lnTo>
                  <a:pt x="76200" y="190500"/>
                </a:lnTo>
                <a:lnTo>
                  <a:pt x="81280" y="191770"/>
                </a:lnTo>
                <a:lnTo>
                  <a:pt x="86360" y="191770"/>
                </a:lnTo>
                <a:lnTo>
                  <a:pt x="91440" y="193039"/>
                </a:lnTo>
                <a:lnTo>
                  <a:pt x="95250" y="193039"/>
                </a:lnTo>
                <a:lnTo>
                  <a:pt x="100330" y="193039"/>
                </a:lnTo>
                <a:lnTo>
                  <a:pt x="105410" y="193039"/>
                </a:lnTo>
                <a:lnTo>
                  <a:pt x="110490" y="191770"/>
                </a:lnTo>
                <a:lnTo>
                  <a:pt x="115570" y="190500"/>
                </a:lnTo>
                <a:lnTo>
                  <a:pt x="119380" y="190500"/>
                </a:lnTo>
                <a:lnTo>
                  <a:pt x="124460" y="187960"/>
                </a:lnTo>
                <a:lnTo>
                  <a:pt x="129540" y="186689"/>
                </a:lnTo>
                <a:lnTo>
                  <a:pt x="133350" y="185420"/>
                </a:lnTo>
                <a:lnTo>
                  <a:pt x="138430" y="182879"/>
                </a:lnTo>
                <a:lnTo>
                  <a:pt x="142240" y="181610"/>
                </a:lnTo>
                <a:lnTo>
                  <a:pt x="146050" y="179070"/>
                </a:lnTo>
                <a:lnTo>
                  <a:pt x="151130" y="176529"/>
                </a:lnTo>
                <a:lnTo>
                  <a:pt x="154940" y="172720"/>
                </a:lnTo>
                <a:lnTo>
                  <a:pt x="158750" y="170179"/>
                </a:lnTo>
                <a:lnTo>
                  <a:pt x="162560" y="167639"/>
                </a:lnTo>
                <a:lnTo>
                  <a:pt x="165100" y="163829"/>
                </a:lnTo>
                <a:lnTo>
                  <a:pt x="168910" y="160020"/>
                </a:lnTo>
                <a:lnTo>
                  <a:pt x="171450" y="156210"/>
                </a:lnTo>
                <a:lnTo>
                  <a:pt x="175260" y="152400"/>
                </a:lnTo>
                <a:lnTo>
                  <a:pt x="177800" y="148589"/>
                </a:lnTo>
                <a:lnTo>
                  <a:pt x="180340" y="144779"/>
                </a:lnTo>
                <a:lnTo>
                  <a:pt x="182880" y="139700"/>
                </a:lnTo>
                <a:lnTo>
                  <a:pt x="184150" y="135889"/>
                </a:lnTo>
                <a:lnTo>
                  <a:pt x="186690" y="132079"/>
                </a:lnTo>
                <a:lnTo>
                  <a:pt x="187960" y="127000"/>
                </a:lnTo>
                <a:lnTo>
                  <a:pt x="189230" y="121920"/>
                </a:lnTo>
                <a:lnTo>
                  <a:pt x="190500" y="118110"/>
                </a:lnTo>
                <a:lnTo>
                  <a:pt x="191770" y="113029"/>
                </a:lnTo>
                <a:lnTo>
                  <a:pt x="191770" y="107950"/>
                </a:lnTo>
                <a:lnTo>
                  <a:pt x="193040" y="102870"/>
                </a:lnTo>
                <a:lnTo>
                  <a:pt x="193040" y="99060"/>
                </a:lnTo>
              </a:path>
            </a:pathLst>
          </a:custGeom>
          <a:ln w="9344">
            <a:solidFill>
              <a:srgbClr val="6E88F6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800100" y="1816100"/>
            <a:ext cx="2133600" cy="838200"/>
          </a:xfrm>
          <a:custGeom>
            <a:avLst/>
            <a:gdLst/>
            <a:ahLst/>
            <a:cxnLst/>
            <a:rect l="l" t="t" r="r" b="b"/>
            <a:pathLst>
              <a:path w="2133600" h="838200">
                <a:moveTo>
                  <a:pt x="0" y="0"/>
                </a:moveTo>
                <a:lnTo>
                  <a:pt x="2133600" y="0"/>
                </a:lnTo>
                <a:lnTo>
                  <a:pt x="2133600" y="838200"/>
                </a:lnTo>
                <a:lnTo>
                  <a:pt x="0" y="838200"/>
                </a:lnTo>
                <a:lnTo>
                  <a:pt x="0" y="0"/>
                </a:lnTo>
                <a:close/>
              </a:path>
            </a:pathLst>
          </a:custGeom>
          <a:solidFill>
            <a:srgbClr val="EBD781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800100" y="1816100"/>
            <a:ext cx="2133600" cy="838200"/>
          </a:xfrm>
          <a:custGeom>
            <a:avLst/>
            <a:gdLst/>
            <a:ahLst/>
            <a:cxnLst/>
            <a:rect l="l" t="t" r="r" b="b"/>
            <a:pathLst>
              <a:path w="2133600" h="838200">
                <a:moveTo>
                  <a:pt x="0" y="0"/>
                </a:moveTo>
                <a:lnTo>
                  <a:pt x="2133600" y="0"/>
                </a:lnTo>
                <a:lnTo>
                  <a:pt x="2133600" y="838200"/>
                </a:lnTo>
                <a:lnTo>
                  <a:pt x="0" y="838200"/>
                </a:lnTo>
                <a:lnTo>
                  <a:pt x="0" y="0"/>
                </a:lnTo>
                <a:close/>
              </a:path>
            </a:pathLst>
          </a:custGeom>
          <a:ln w="38097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4114800" y="990600"/>
            <a:ext cx="2057400" cy="990600"/>
          </a:xfrm>
          <a:custGeom>
            <a:avLst/>
            <a:gdLst/>
            <a:ahLst/>
            <a:cxnLst/>
            <a:rect l="l" t="t" r="r" b="b"/>
            <a:pathLst>
              <a:path w="2057400" h="990600">
                <a:moveTo>
                  <a:pt x="0" y="0"/>
                </a:moveTo>
                <a:lnTo>
                  <a:pt x="2057400" y="0"/>
                </a:lnTo>
                <a:lnTo>
                  <a:pt x="2057400" y="990600"/>
                </a:lnTo>
                <a:lnTo>
                  <a:pt x="0" y="990600"/>
                </a:lnTo>
                <a:lnTo>
                  <a:pt x="0" y="0"/>
                </a:lnTo>
                <a:close/>
              </a:path>
            </a:pathLst>
          </a:custGeom>
          <a:solidFill>
            <a:srgbClr val="EBD781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4114800" y="990600"/>
            <a:ext cx="2057400" cy="990600"/>
          </a:xfrm>
          <a:custGeom>
            <a:avLst/>
            <a:gdLst/>
            <a:ahLst/>
            <a:cxnLst/>
            <a:rect l="l" t="t" r="r" b="b"/>
            <a:pathLst>
              <a:path w="2057400" h="990600">
                <a:moveTo>
                  <a:pt x="0" y="0"/>
                </a:moveTo>
                <a:lnTo>
                  <a:pt x="2057400" y="0"/>
                </a:lnTo>
                <a:lnTo>
                  <a:pt x="2057400" y="990600"/>
                </a:lnTo>
                <a:lnTo>
                  <a:pt x="0" y="990600"/>
                </a:lnTo>
                <a:lnTo>
                  <a:pt x="0" y="0"/>
                </a:lnTo>
                <a:close/>
              </a:path>
            </a:pathLst>
          </a:custGeom>
          <a:ln w="38097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3886200" y="2362200"/>
            <a:ext cx="2133600" cy="1524000"/>
          </a:xfrm>
          <a:custGeom>
            <a:avLst/>
            <a:gdLst/>
            <a:ahLst/>
            <a:cxnLst/>
            <a:rect l="l" t="t" r="r" b="b"/>
            <a:pathLst>
              <a:path w="2133600" h="1524000">
                <a:moveTo>
                  <a:pt x="1066800" y="0"/>
                </a:moveTo>
                <a:lnTo>
                  <a:pt x="0" y="762000"/>
                </a:lnTo>
                <a:lnTo>
                  <a:pt x="1066800" y="1524000"/>
                </a:lnTo>
                <a:lnTo>
                  <a:pt x="2133600" y="762000"/>
                </a:lnTo>
                <a:lnTo>
                  <a:pt x="1066800" y="0"/>
                </a:lnTo>
                <a:close/>
              </a:path>
            </a:pathLst>
          </a:custGeom>
          <a:solidFill>
            <a:srgbClr val="EBD781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3886200" y="2362200"/>
            <a:ext cx="2133600" cy="1524000"/>
          </a:xfrm>
          <a:custGeom>
            <a:avLst/>
            <a:gdLst/>
            <a:ahLst/>
            <a:cxnLst/>
            <a:rect l="l" t="t" r="r" b="b"/>
            <a:pathLst>
              <a:path w="2133600" h="1524000">
                <a:moveTo>
                  <a:pt x="0" y="762000"/>
                </a:moveTo>
                <a:lnTo>
                  <a:pt x="1066800" y="0"/>
                </a:lnTo>
                <a:lnTo>
                  <a:pt x="2133600" y="762000"/>
                </a:lnTo>
                <a:lnTo>
                  <a:pt x="1066800" y="1524000"/>
                </a:lnTo>
                <a:lnTo>
                  <a:pt x="0" y="762000"/>
                </a:lnTo>
                <a:close/>
              </a:path>
            </a:pathLst>
          </a:custGeom>
          <a:ln w="38097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3810000" y="4343400"/>
            <a:ext cx="2286000" cy="1371600"/>
          </a:xfrm>
          <a:custGeom>
            <a:avLst/>
            <a:gdLst/>
            <a:ahLst/>
            <a:cxnLst/>
            <a:rect l="l" t="t" r="r" b="b"/>
            <a:pathLst>
              <a:path w="2286000" h="1371600">
                <a:moveTo>
                  <a:pt x="1143000" y="0"/>
                </a:moveTo>
                <a:lnTo>
                  <a:pt x="0" y="685800"/>
                </a:lnTo>
                <a:lnTo>
                  <a:pt x="1143000" y="1371600"/>
                </a:lnTo>
                <a:lnTo>
                  <a:pt x="2286000" y="685800"/>
                </a:lnTo>
                <a:lnTo>
                  <a:pt x="1143000" y="0"/>
                </a:lnTo>
                <a:close/>
              </a:path>
            </a:pathLst>
          </a:custGeom>
          <a:solidFill>
            <a:srgbClr val="EBD781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3810000" y="4343400"/>
            <a:ext cx="2286000" cy="1371600"/>
          </a:xfrm>
          <a:custGeom>
            <a:avLst/>
            <a:gdLst/>
            <a:ahLst/>
            <a:cxnLst/>
            <a:rect l="l" t="t" r="r" b="b"/>
            <a:pathLst>
              <a:path w="2286000" h="1371600">
                <a:moveTo>
                  <a:pt x="0" y="685800"/>
                </a:moveTo>
                <a:lnTo>
                  <a:pt x="1143000" y="0"/>
                </a:lnTo>
                <a:lnTo>
                  <a:pt x="2286000" y="685800"/>
                </a:lnTo>
                <a:lnTo>
                  <a:pt x="1143000" y="1371600"/>
                </a:lnTo>
                <a:lnTo>
                  <a:pt x="0" y="685800"/>
                </a:lnTo>
                <a:close/>
              </a:path>
            </a:pathLst>
          </a:custGeom>
          <a:ln w="38097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6705600" y="4495800"/>
            <a:ext cx="1981200" cy="1066800"/>
          </a:xfrm>
          <a:custGeom>
            <a:avLst/>
            <a:gdLst/>
            <a:ahLst/>
            <a:cxnLst/>
            <a:rect l="l" t="t" r="r" b="b"/>
            <a:pathLst>
              <a:path w="1981200" h="1066800">
                <a:moveTo>
                  <a:pt x="1747520" y="0"/>
                </a:moveTo>
                <a:lnTo>
                  <a:pt x="232409" y="0"/>
                </a:lnTo>
                <a:lnTo>
                  <a:pt x="214907" y="459"/>
                </a:lnTo>
                <a:lnTo>
                  <a:pt x="163372" y="6979"/>
                </a:lnTo>
                <a:lnTo>
                  <a:pt x="115095" y="20255"/>
                </a:lnTo>
                <a:lnTo>
                  <a:pt x="72390" y="39052"/>
                </a:lnTo>
                <a:lnTo>
                  <a:pt x="37571" y="62135"/>
                </a:lnTo>
                <a:lnTo>
                  <a:pt x="7415" y="97446"/>
                </a:lnTo>
                <a:lnTo>
                  <a:pt x="0" y="125730"/>
                </a:lnTo>
                <a:lnTo>
                  <a:pt x="0" y="941069"/>
                </a:lnTo>
                <a:lnTo>
                  <a:pt x="12953" y="978529"/>
                </a:lnTo>
                <a:lnTo>
                  <a:pt x="48158" y="1012758"/>
                </a:lnTo>
                <a:lnTo>
                  <a:pt x="85863" y="1034550"/>
                </a:lnTo>
                <a:lnTo>
                  <a:pt x="130682" y="1051643"/>
                </a:lnTo>
                <a:lnTo>
                  <a:pt x="180303" y="1062805"/>
                </a:lnTo>
                <a:lnTo>
                  <a:pt x="232409" y="1066800"/>
                </a:lnTo>
                <a:lnTo>
                  <a:pt x="1747520" y="1066800"/>
                </a:lnTo>
                <a:lnTo>
                  <a:pt x="1799703" y="1062805"/>
                </a:lnTo>
                <a:lnTo>
                  <a:pt x="1849521" y="1051643"/>
                </a:lnTo>
                <a:lnTo>
                  <a:pt x="1894606" y="1034550"/>
                </a:lnTo>
                <a:lnTo>
                  <a:pt x="1932594" y="1012758"/>
                </a:lnTo>
                <a:lnTo>
                  <a:pt x="1968113" y="978529"/>
                </a:lnTo>
                <a:lnTo>
                  <a:pt x="1981200" y="941069"/>
                </a:lnTo>
                <a:lnTo>
                  <a:pt x="1981200" y="125730"/>
                </a:lnTo>
                <a:lnTo>
                  <a:pt x="1968113" y="88270"/>
                </a:lnTo>
                <a:lnTo>
                  <a:pt x="1932594" y="54041"/>
                </a:lnTo>
                <a:lnTo>
                  <a:pt x="1894606" y="32249"/>
                </a:lnTo>
                <a:lnTo>
                  <a:pt x="1849521" y="15156"/>
                </a:lnTo>
                <a:lnTo>
                  <a:pt x="1799703" y="3994"/>
                </a:lnTo>
                <a:lnTo>
                  <a:pt x="1747520" y="0"/>
                </a:lnTo>
                <a:close/>
              </a:path>
            </a:pathLst>
          </a:custGeom>
          <a:solidFill>
            <a:srgbClr val="EBD781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6705600" y="4495800"/>
            <a:ext cx="1981200" cy="1066800"/>
          </a:xfrm>
          <a:custGeom>
            <a:avLst/>
            <a:gdLst/>
            <a:ahLst/>
            <a:cxnLst/>
            <a:rect l="l" t="t" r="r" b="b"/>
            <a:pathLst>
              <a:path w="1981200" h="1066800">
                <a:moveTo>
                  <a:pt x="0" y="125730"/>
                </a:moveTo>
                <a:lnTo>
                  <a:pt x="12954" y="88270"/>
                </a:lnTo>
                <a:lnTo>
                  <a:pt x="48158" y="54041"/>
                </a:lnTo>
                <a:lnTo>
                  <a:pt x="85863" y="32249"/>
                </a:lnTo>
                <a:lnTo>
                  <a:pt x="130682" y="15156"/>
                </a:lnTo>
                <a:lnTo>
                  <a:pt x="180303" y="3994"/>
                </a:lnTo>
                <a:lnTo>
                  <a:pt x="232409" y="0"/>
                </a:lnTo>
                <a:lnTo>
                  <a:pt x="1747520" y="0"/>
                </a:lnTo>
                <a:lnTo>
                  <a:pt x="1799703" y="3994"/>
                </a:lnTo>
                <a:lnTo>
                  <a:pt x="1849521" y="15156"/>
                </a:lnTo>
                <a:lnTo>
                  <a:pt x="1894606" y="32249"/>
                </a:lnTo>
                <a:lnTo>
                  <a:pt x="1932594" y="54041"/>
                </a:lnTo>
                <a:lnTo>
                  <a:pt x="1968113" y="88270"/>
                </a:lnTo>
                <a:lnTo>
                  <a:pt x="1981200" y="125730"/>
                </a:lnTo>
                <a:lnTo>
                  <a:pt x="1981200" y="941069"/>
                </a:lnTo>
                <a:lnTo>
                  <a:pt x="1968113" y="978529"/>
                </a:lnTo>
                <a:lnTo>
                  <a:pt x="1932594" y="1012758"/>
                </a:lnTo>
                <a:lnTo>
                  <a:pt x="1894606" y="1034550"/>
                </a:lnTo>
                <a:lnTo>
                  <a:pt x="1849521" y="1051643"/>
                </a:lnTo>
                <a:lnTo>
                  <a:pt x="1799703" y="1062805"/>
                </a:lnTo>
                <a:lnTo>
                  <a:pt x="1747520" y="1066800"/>
                </a:lnTo>
                <a:lnTo>
                  <a:pt x="232409" y="1066800"/>
                </a:lnTo>
                <a:lnTo>
                  <a:pt x="180303" y="1062805"/>
                </a:lnTo>
                <a:lnTo>
                  <a:pt x="130682" y="1051643"/>
                </a:lnTo>
                <a:lnTo>
                  <a:pt x="85863" y="1034550"/>
                </a:lnTo>
                <a:lnTo>
                  <a:pt x="48158" y="1012758"/>
                </a:lnTo>
                <a:lnTo>
                  <a:pt x="12953" y="978529"/>
                </a:lnTo>
                <a:lnTo>
                  <a:pt x="0" y="941069"/>
                </a:lnTo>
                <a:lnTo>
                  <a:pt x="0" y="125730"/>
                </a:lnTo>
                <a:close/>
              </a:path>
            </a:pathLst>
          </a:custGeom>
          <a:ln w="38097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1733550" y="4445000"/>
            <a:ext cx="114300" cy="114300"/>
          </a:xfrm>
          <a:custGeom>
            <a:avLst/>
            <a:gdLst/>
            <a:ahLst/>
            <a:cxnLst/>
            <a:rect l="l" t="t" r="r" b="b"/>
            <a:pathLst>
              <a:path w="114300" h="114300">
                <a:moveTo>
                  <a:pt x="114300" y="0"/>
                </a:moveTo>
                <a:lnTo>
                  <a:pt x="0" y="0"/>
                </a:lnTo>
                <a:lnTo>
                  <a:pt x="57150" y="114300"/>
                </a:lnTo>
                <a:lnTo>
                  <a:pt x="11430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1790700" y="2654300"/>
            <a:ext cx="0" cy="1813560"/>
          </a:xfrm>
          <a:custGeom>
            <a:avLst/>
            <a:gdLst/>
            <a:ahLst/>
            <a:cxnLst/>
            <a:rect l="l" t="t" r="r" b="b"/>
            <a:pathLst>
              <a:path h="1813560">
                <a:moveTo>
                  <a:pt x="0" y="0"/>
                </a:moveTo>
                <a:lnTo>
                  <a:pt x="0" y="1813560"/>
                </a:lnTo>
              </a:path>
            </a:pathLst>
          </a:custGeom>
          <a:ln w="39370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4019550" y="1512569"/>
            <a:ext cx="114300" cy="114300"/>
          </a:xfrm>
          <a:custGeom>
            <a:avLst/>
            <a:gdLst/>
            <a:ahLst/>
            <a:cxnLst/>
            <a:rect l="l" t="t" r="r" b="b"/>
            <a:pathLst>
              <a:path w="114300" h="114300">
                <a:moveTo>
                  <a:pt x="57150" y="0"/>
                </a:moveTo>
                <a:lnTo>
                  <a:pt x="0" y="114300"/>
                </a:lnTo>
                <a:lnTo>
                  <a:pt x="114300" y="114300"/>
                </a:lnTo>
                <a:lnTo>
                  <a:pt x="571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2971800" y="3341370"/>
            <a:ext cx="0" cy="1828799"/>
          </a:xfrm>
          <a:custGeom>
            <a:avLst/>
            <a:gdLst/>
            <a:ahLst/>
            <a:cxnLst/>
            <a:rect l="l" t="t" r="r" b="b"/>
            <a:pathLst>
              <a:path h="1828800">
                <a:moveTo>
                  <a:pt x="0" y="0"/>
                </a:moveTo>
                <a:lnTo>
                  <a:pt x="0" y="1828799"/>
                </a:lnTo>
              </a:path>
            </a:pathLst>
          </a:custGeom>
          <a:ln w="39370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2952750" y="3322320"/>
            <a:ext cx="19050" cy="19050"/>
          </a:xfrm>
          <a:custGeom>
            <a:avLst/>
            <a:gdLst/>
            <a:ahLst/>
            <a:cxnLst/>
            <a:rect l="l" t="t" r="r" b="b"/>
            <a:pathLst>
              <a:path w="19050" h="19050">
                <a:moveTo>
                  <a:pt x="0" y="9525"/>
                </a:moveTo>
                <a:lnTo>
                  <a:pt x="19050" y="9525"/>
                </a:lnTo>
              </a:path>
            </a:pathLst>
          </a:custGeom>
          <a:ln w="20320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2971800" y="3341370"/>
            <a:ext cx="1104900" cy="0"/>
          </a:xfrm>
          <a:custGeom>
            <a:avLst/>
            <a:gdLst/>
            <a:ahLst/>
            <a:cxnLst/>
            <a:rect l="l" t="t" r="r" b="b"/>
            <a:pathLst>
              <a:path w="1104900">
                <a:moveTo>
                  <a:pt x="0" y="0"/>
                </a:moveTo>
                <a:lnTo>
                  <a:pt x="1104900" y="0"/>
                </a:lnTo>
              </a:path>
            </a:pathLst>
          </a:custGeom>
          <a:ln w="39370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4076700" y="3341370"/>
            <a:ext cx="19050" cy="19050"/>
          </a:xfrm>
          <a:custGeom>
            <a:avLst/>
            <a:gdLst/>
            <a:ahLst/>
            <a:cxnLst/>
            <a:rect l="l" t="t" r="r" b="b"/>
            <a:pathLst>
              <a:path w="19050" h="19050">
                <a:moveTo>
                  <a:pt x="0" y="9525"/>
                </a:moveTo>
                <a:lnTo>
                  <a:pt x="19050" y="9525"/>
                </a:lnTo>
              </a:path>
            </a:pathLst>
          </a:custGeom>
          <a:ln w="20320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4076700" y="1604010"/>
            <a:ext cx="0" cy="1737360"/>
          </a:xfrm>
          <a:custGeom>
            <a:avLst/>
            <a:gdLst/>
            <a:ahLst/>
            <a:cxnLst/>
            <a:rect l="l" t="t" r="r" b="b"/>
            <a:pathLst>
              <a:path h="1737360">
                <a:moveTo>
                  <a:pt x="0" y="0"/>
                </a:moveTo>
                <a:lnTo>
                  <a:pt x="0" y="1737360"/>
                </a:lnTo>
              </a:path>
            </a:pathLst>
          </a:custGeom>
          <a:ln w="39370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4895850" y="2247900"/>
            <a:ext cx="114300" cy="114300"/>
          </a:xfrm>
          <a:custGeom>
            <a:avLst/>
            <a:gdLst/>
            <a:ahLst/>
            <a:cxnLst/>
            <a:rect l="l" t="t" r="r" b="b"/>
            <a:pathLst>
              <a:path w="114300" h="114300">
                <a:moveTo>
                  <a:pt x="114300" y="0"/>
                </a:moveTo>
                <a:lnTo>
                  <a:pt x="0" y="0"/>
                </a:lnTo>
                <a:lnTo>
                  <a:pt x="57150" y="114300"/>
                </a:lnTo>
                <a:lnTo>
                  <a:pt x="11430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4953000" y="1981200"/>
            <a:ext cx="0" cy="289560"/>
          </a:xfrm>
          <a:custGeom>
            <a:avLst/>
            <a:gdLst/>
            <a:ahLst/>
            <a:cxnLst/>
            <a:rect l="l" t="t" r="r" b="b"/>
            <a:pathLst>
              <a:path h="289560">
                <a:moveTo>
                  <a:pt x="0" y="0"/>
                </a:moveTo>
                <a:lnTo>
                  <a:pt x="0" y="289560"/>
                </a:lnTo>
              </a:path>
            </a:pathLst>
          </a:custGeom>
          <a:ln w="39370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1" name="object 101"/>
          <p:cNvSpPr/>
          <p:nvPr/>
        </p:nvSpPr>
        <p:spPr>
          <a:xfrm>
            <a:off x="4895850" y="4229100"/>
            <a:ext cx="114300" cy="114300"/>
          </a:xfrm>
          <a:custGeom>
            <a:avLst/>
            <a:gdLst/>
            <a:ahLst/>
            <a:cxnLst/>
            <a:rect l="l" t="t" r="r" b="b"/>
            <a:pathLst>
              <a:path w="114300" h="114300">
                <a:moveTo>
                  <a:pt x="114300" y="0"/>
                </a:moveTo>
                <a:lnTo>
                  <a:pt x="0" y="0"/>
                </a:lnTo>
                <a:lnTo>
                  <a:pt x="57150" y="114300"/>
                </a:lnTo>
                <a:lnTo>
                  <a:pt x="11430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2" name="object 102"/>
          <p:cNvSpPr/>
          <p:nvPr/>
        </p:nvSpPr>
        <p:spPr>
          <a:xfrm>
            <a:off x="4953000" y="3886200"/>
            <a:ext cx="0" cy="365760"/>
          </a:xfrm>
          <a:custGeom>
            <a:avLst/>
            <a:gdLst/>
            <a:ahLst/>
            <a:cxnLst/>
            <a:rect l="l" t="t" r="r" b="b"/>
            <a:pathLst>
              <a:path h="365760">
                <a:moveTo>
                  <a:pt x="0" y="0"/>
                </a:moveTo>
                <a:lnTo>
                  <a:pt x="0" y="365760"/>
                </a:lnTo>
              </a:path>
            </a:pathLst>
          </a:custGeom>
          <a:ln w="39370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3" name="object 103"/>
          <p:cNvSpPr/>
          <p:nvPr/>
        </p:nvSpPr>
        <p:spPr>
          <a:xfrm>
            <a:off x="6591300" y="4972050"/>
            <a:ext cx="114300" cy="114300"/>
          </a:xfrm>
          <a:custGeom>
            <a:avLst/>
            <a:gdLst/>
            <a:ahLst/>
            <a:cxnLst/>
            <a:rect l="l" t="t" r="r" b="b"/>
            <a:pathLst>
              <a:path w="114300" h="114300">
                <a:moveTo>
                  <a:pt x="0" y="0"/>
                </a:moveTo>
                <a:lnTo>
                  <a:pt x="0" y="114300"/>
                </a:lnTo>
                <a:lnTo>
                  <a:pt x="114300" y="5715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4" name="object 104"/>
          <p:cNvSpPr/>
          <p:nvPr/>
        </p:nvSpPr>
        <p:spPr>
          <a:xfrm>
            <a:off x="6096000" y="5029200"/>
            <a:ext cx="518159" cy="0"/>
          </a:xfrm>
          <a:custGeom>
            <a:avLst/>
            <a:gdLst/>
            <a:ahLst/>
            <a:cxnLst/>
            <a:rect l="l" t="t" r="r" b="b"/>
            <a:pathLst>
              <a:path w="518159">
                <a:moveTo>
                  <a:pt x="0" y="0"/>
                </a:moveTo>
                <a:lnTo>
                  <a:pt x="518159" y="0"/>
                </a:lnTo>
              </a:path>
            </a:pathLst>
          </a:custGeom>
          <a:ln w="39370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5" name="object 105"/>
          <p:cNvSpPr/>
          <p:nvPr/>
        </p:nvSpPr>
        <p:spPr>
          <a:xfrm>
            <a:off x="6170929" y="1428750"/>
            <a:ext cx="115570" cy="114300"/>
          </a:xfrm>
          <a:custGeom>
            <a:avLst/>
            <a:gdLst/>
            <a:ahLst/>
            <a:cxnLst/>
            <a:rect l="l" t="t" r="r" b="b"/>
            <a:pathLst>
              <a:path w="115570" h="114300">
                <a:moveTo>
                  <a:pt x="115570" y="0"/>
                </a:moveTo>
                <a:lnTo>
                  <a:pt x="0" y="57150"/>
                </a:lnTo>
                <a:lnTo>
                  <a:pt x="115570" y="114300"/>
                </a:lnTo>
                <a:lnTo>
                  <a:pt x="1155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6" name="object 106"/>
          <p:cNvSpPr/>
          <p:nvPr/>
        </p:nvSpPr>
        <p:spPr>
          <a:xfrm>
            <a:off x="8686800" y="5029200"/>
            <a:ext cx="246379" cy="0"/>
          </a:xfrm>
          <a:custGeom>
            <a:avLst/>
            <a:gdLst/>
            <a:ahLst/>
            <a:cxnLst/>
            <a:rect l="l" t="t" r="r" b="b"/>
            <a:pathLst>
              <a:path w="246379">
                <a:moveTo>
                  <a:pt x="0" y="0"/>
                </a:moveTo>
                <a:lnTo>
                  <a:pt x="246379" y="0"/>
                </a:lnTo>
              </a:path>
            </a:pathLst>
          </a:custGeom>
          <a:ln w="39370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7" name="object 107"/>
          <p:cNvSpPr/>
          <p:nvPr/>
        </p:nvSpPr>
        <p:spPr>
          <a:xfrm>
            <a:off x="8933180" y="5029200"/>
            <a:ext cx="19050" cy="19050"/>
          </a:xfrm>
          <a:custGeom>
            <a:avLst/>
            <a:gdLst/>
            <a:ahLst/>
            <a:cxnLst/>
            <a:rect l="l" t="t" r="r" b="b"/>
            <a:pathLst>
              <a:path w="19050" h="19050">
                <a:moveTo>
                  <a:pt x="0" y="9525"/>
                </a:moveTo>
                <a:lnTo>
                  <a:pt x="19050" y="9525"/>
                </a:lnTo>
              </a:path>
            </a:pathLst>
          </a:custGeom>
          <a:ln w="20320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8" name="object 108"/>
          <p:cNvSpPr/>
          <p:nvPr/>
        </p:nvSpPr>
        <p:spPr>
          <a:xfrm>
            <a:off x="8933180" y="1485900"/>
            <a:ext cx="0" cy="3543300"/>
          </a:xfrm>
          <a:custGeom>
            <a:avLst/>
            <a:gdLst/>
            <a:ahLst/>
            <a:cxnLst/>
            <a:rect l="l" t="t" r="r" b="b"/>
            <a:pathLst>
              <a:path h="3543300">
                <a:moveTo>
                  <a:pt x="0" y="0"/>
                </a:moveTo>
                <a:lnTo>
                  <a:pt x="0" y="3543300"/>
                </a:lnTo>
              </a:path>
            </a:pathLst>
          </a:custGeom>
          <a:ln w="39370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9" name="object 109"/>
          <p:cNvSpPr/>
          <p:nvPr/>
        </p:nvSpPr>
        <p:spPr>
          <a:xfrm>
            <a:off x="8933180" y="1466850"/>
            <a:ext cx="19050" cy="19050"/>
          </a:xfrm>
          <a:custGeom>
            <a:avLst/>
            <a:gdLst/>
            <a:ahLst/>
            <a:cxnLst/>
            <a:rect l="l" t="t" r="r" b="b"/>
            <a:pathLst>
              <a:path w="19050" h="19050">
                <a:moveTo>
                  <a:pt x="0" y="9525"/>
                </a:moveTo>
                <a:lnTo>
                  <a:pt x="19050" y="9525"/>
                </a:lnTo>
              </a:path>
            </a:pathLst>
          </a:custGeom>
          <a:ln w="20320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0" name="object 110"/>
          <p:cNvSpPr/>
          <p:nvPr/>
        </p:nvSpPr>
        <p:spPr>
          <a:xfrm>
            <a:off x="6262370" y="1485900"/>
            <a:ext cx="2670809" cy="0"/>
          </a:xfrm>
          <a:custGeom>
            <a:avLst/>
            <a:gdLst/>
            <a:ahLst/>
            <a:cxnLst/>
            <a:rect l="l" t="t" r="r" b="b"/>
            <a:pathLst>
              <a:path w="2670809">
                <a:moveTo>
                  <a:pt x="0" y="0"/>
                </a:moveTo>
                <a:lnTo>
                  <a:pt x="2670809" y="0"/>
                </a:lnTo>
              </a:path>
            </a:pathLst>
          </a:custGeom>
          <a:ln w="39370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1" name="object 111"/>
          <p:cNvSpPr/>
          <p:nvPr/>
        </p:nvSpPr>
        <p:spPr>
          <a:xfrm>
            <a:off x="5867400" y="6019800"/>
            <a:ext cx="2971800" cy="609600"/>
          </a:xfrm>
          <a:custGeom>
            <a:avLst/>
            <a:gdLst/>
            <a:ahLst/>
            <a:cxnLst/>
            <a:rect l="l" t="t" r="r" b="b"/>
            <a:pathLst>
              <a:path w="2971800" h="609600">
                <a:moveTo>
                  <a:pt x="2494279" y="0"/>
                </a:moveTo>
                <a:lnTo>
                  <a:pt x="476250" y="0"/>
                </a:lnTo>
                <a:lnTo>
                  <a:pt x="440646" y="1123"/>
                </a:lnTo>
                <a:lnTo>
                  <a:pt x="370103" y="9772"/>
                </a:lnTo>
                <a:lnTo>
                  <a:pt x="301644" y="26193"/>
                </a:lnTo>
                <a:lnTo>
                  <a:pt x="236710" y="49472"/>
                </a:lnTo>
                <a:lnTo>
                  <a:pt x="176739" y="78695"/>
                </a:lnTo>
                <a:lnTo>
                  <a:pt x="123173" y="112947"/>
                </a:lnTo>
                <a:lnTo>
                  <a:pt x="77453" y="151314"/>
                </a:lnTo>
                <a:lnTo>
                  <a:pt x="41017" y="192881"/>
                </a:lnTo>
                <a:lnTo>
                  <a:pt x="15306" y="236734"/>
                </a:lnTo>
                <a:lnTo>
                  <a:pt x="1760" y="281959"/>
                </a:lnTo>
                <a:lnTo>
                  <a:pt x="0" y="304800"/>
                </a:lnTo>
                <a:lnTo>
                  <a:pt x="1760" y="327640"/>
                </a:lnTo>
                <a:lnTo>
                  <a:pt x="15306" y="372865"/>
                </a:lnTo>
                <a:lnTo>
                  <a:pt x="41017" y="416718"/>
                </a:lnTo>
                <a:lnTo>
                  <a:pt x="77453" y="458285"/>
                </a:lnTo>
                <a:lnTo>
                  <a:pt x="123173" y="496652"/>
                </a:lnTo>
                <a:lnTo>
                  <a:pt x="176739" y="530904"/>
                </a:lnTo>
                <a:lnTo>
                  <a:pt x="236710" y="560127"/>
                </a:lnTo>
                <a:lnTo>
                  <a:pt x="301644" y="583406"/>
                </a:lnTo>
                <a:lnTo>
                  <a:pt x="370103" y="599827"/>
                </a:lnTo>
                <a:lnTo>
                  <a:pt x="440646" y="608476"/>
                </a:lnTo>
                <a:lnTo>
                  <a:pt x="476250" y="609600"/>
                </a:lnTo>
                <a:lnTo>
                  <a:pt x="2494279" y="609600"/>
                </a:lnTo>
                <a:lnTo>
                  <a:pt x="2565669" y="605180"/>
                </a:lnTo>
                <a:lnTo>
                  <a:pt x="2635625" y="592531"/>
                </a:lnTo>
                <a:lnTo>
                  <a:pt x="2702717" y="572566"/>
                </a:lnTo>
                <a:lnTo>
                  <a:pt x="2765511" y="546201"/>
                </a:lnTo>
                <a:lnTo>
                  <a:pt x="2822575" y="514350"/>
                </a:lnTo>
                <a:lnTo>
                  <a:pt x="2872475" y="477926"/>
                </a:lnTo>
                <a:lnTo>
                  <a:pt x="2913781" y="437845"/>
                </a:lnTo>
                <a:lnTo>
                  <a:pt x="2945058" y="395020"/>
                </a:lnTo>
                <a:lnTo>
                  <a:pt x="2964875" y="350367"/>
                </a:lnTo>
                <a:lnTo>
                  <a:pt x="2971800" y="304800"/>
                </a:lnTo>
                <a:lnTo>
                  <a:pt x="2970039" y="281959"/>
                </a:lnTo>
                <a:lnTo>
                  <a:pt x="2956489" y="236734"/>
                </a:lnTo>
                <a:lnTo>
                  <a:pt x="2930763" y="192881"/>
                </a:lnTo>
                <a:lnTo>
                  <a:pt x="2894292" y="151314"/>
                </a:lnTo>
                <a:lnTo>
                  <a:pt x="2848510" y="112947"/>
                </a:lnTo>
                <a:lnTo>
                  <a:pt x="2794848" y="78695"/>
                </a:lnTo>
                <a:lnTo>
                  <a:pt x="2734741" y="49472"/>
                </a:lnTo>
                <a:lnTo>
                  <a:pt x="2669619" y="26193"/>
                </a:lnTo>
                <a:lnTo>
                  <a:pt x="2600916" y="9772"/>
                </a:lnTo>
                <a:lnTo>
                  <a:pt x="2530064" y="1123"/>
                </a:lnTo>
                <a:lnTo>
                  <a:pt x="2494279" y="0"/>
                </a:lnTo>
                <a:close/>
              </a:path>
            </a:pathLst>
          </a:custGeom>
          <a:solidFill>
            <a:srgbClr val="EBD781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2" name="object 112"/>
          <p:cNvSpPr/>
          <p:nvPr/>
        </p:nvSpPr>
        <p:spPr>
          <a:xfrm>
            <a:off x="5867400" y="6019800"/>
            <a:ext cx="2971800" cy="609600"/>
          </a:xfrm>
          <a:custGeom>
            <a:avLst/>
            <a:gdLst/>
            <a:ahLst/>
            <a:cxnLst/>
            <a:rect l="l" t="t" r="r" b="b"/>
            <a:pathLst>
              <a:path w="2971800" h="609600">
                <a:moveTo>
                  <a:pt x="476250" y="609600"/>
                </a:moveTo>
                <a:lnTo>
                  <a:pt x="405204" y="605180"/>
                </a:lnTo>
                <a:lnTo>
                  <a:pt x="335523" y="592531"/>
                </a:lnTo>
                <a:lnTo>
                  <a:pt x="268646" y="572566"/>
                </a:lnTo>
                <a:lnTo>
                  <a:pt x="206014" y="546201"/>
                </a:lnTo>
                <a:lnTo>
                  <a:pt x="149066" y="514350"/>
                </a:lnTo>
                <a:lnTo>
                  <a:pt x="99242" y="477926"/>
                </a:lnTo>
                <a:lnTo>
                  <a:pt x="57984" y="437845"/>
                </a:lnTo>
                <a:lnTo>
                  <a:pt x="26730" y="395020"/>
                </a:lnTo>
                <a:lnTo>
                  <a:pt x="6922" y="350367"/>
                </a:lnTo>
                <a:lnTo>
                  <a:pt x="0" y="304800"/>
                </a:lnTo>
                <a:lnTo>
                  <a:pt x="1760" y="281959"/>
                </a:lnTo>
                <a:lnTo>
                  <a:pt x="15306" y="236734"/>
                </a:lnTo>
                <a:lnTo>
                  <a:pt x="41017" y="192881"/>
                </a:lnTo>
                <a:lnTo>
                  <a:pt x="77453" y="151314"/>
                </a:lnTo>
                <a:lnTo>
                  <a:pt x="123173" y="112947"/>
                </a:lnTo>
                <a:lnTo>
                  <a:pt x="176739" y="78695"/>
                </a:lnTo>
                <a:lnTo>
                  <a:pt x="236710" y="49472"/>
                </a:lnTo>
                <a:lnTo>
                  <a:pt x="301644" y="26193"/>
                </a:lnTo>
                <a:lnTo>
                  <a:pt x="370103" y="9772"/>
                </a:lnTo>
                <a:lnTo>
                  <a:pt x="440646" y="1123"/>
                </a:lnTo>
                <a:lnTo>
                  <a:pt x="476250" y="0"/>
                </a:lnTo>
                <a:lnTo>
                  <a:pt x="2494279" y="0"/>
                </a:lnTo>
                <a:lnTo>
                  <a:pt x="2565669" y="4419"/>
                </a:lnTo>
                <a:lnTo>
                  <a:pt x="2635625" y="17068"/>
                </a:lnTo>
                <a:lnTo>
                  <a:pt x="2702717" y="37033"/>
                </a:lnTo>
                <a:lnTo>
                  <a:pt x="2765511" y="63398"/>
                </a:lnTo>
                <a:lnTo>
                  <a:pt x="2822575" y="95250"/>
                </a:lnTo>
                <a:lnTo>
                  <a:pt x="2872475" y="131673"/>
                </a:lnTo>
                <a:lnTo>
                  <a:pt x="2913781" y="171754"/>
                </a:lnTo>
                <a:lnTo>
                  <a:pt x="2945058" y="214579"/>
                </a:lnTo>
                <a:lnTo>
                  <a:pt x="2964875" y="259232"/>
                </a:lnTo>
                <a:lnTo>
                  <a:pt x="2971800" y="304800"/>
                </a:lnTo>
                <a:lnTo>
                  <a:pt x="2970039" y="327640"/>
                </a:lnTo>
                <a:lnTo>
                  <a:pt x="2956489" y="372865"/>
                </a:lnTo>
                <a:lnTo>
                  <a:pt x="2930763" y="416718"/>
                </a:lnTo>
                <a:lnTo>
                  <a:pt x="2894292" y="458285"/>
                </a:lnTo>
                <a:lnTo>
                  <a:pt x="2848510" y="496652"/>
                </a:lnTo>
                <a:lnTo>
                  <a:pt x="2794848" y="530904"/>
                </a:lnTo>
                <a:lnTo>
                  <a:pt x="2734741" y="560127"/>
                </a:lnTo>
                <a:lnTo>
                  <a:pt x="2669619" y="583406"/>
                </a:lnTo>
                <a:lnTo>
                  <a:pt x="2600916" y="599827"/>
                </a:lnTo>
                <a:lnTo>
                  <a:pt x="2530064" y="608476"/>
                </a:lnTo>
                <a:lnTo>
                  <a:pt x="2494279" y="609600"/>
                </a:lnTo>
                <a:lnTo>
                  <a:pt x="476250" y="609600"/>
                </a:lnTo>
                <a:close/>
              </a:path>
            </a:pathLst>
          </a:custGeom>
          <a:ln w="38097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3" name="object 113"/>
          <p:cNvSpPr/>
          <p:nvPr/>
        </p:nvSpPr>
        <p:spPr>
          <a:xfrm>
            <a:off x="7562850" y="5905500"/>
            <a:ext cx="114300" cy="114300"/>
          </a:xfrm>
          <a:custGeom>
            <a:avLst/>
            <a:gdLst/>
            <a:ahLst/>
            <a:cxnLst/>
            <a:rect l="l" t="t" r="r" b="b"/>
            <a:pathLst>
              <a:path w="114300" h="114300">
                <a:moveTo>
                  <a:pt x="114300" y="0"/>
                </a:moveTo>
                <a:lnTo>
                  <a:pt x="0" y="0"/>
                </a:lnTo>
                <a:lnTo>
                  <a:pt x="57150" y="114300"/>
                </a:lnTo>
                <a:lnTo>
                  <a:pt x="11430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4" name="object 114"/>
          <p:cNvSpPr/>
          <p:nvPr/>
        </p:nvSpPr>
        <p:spPr>
          <a:xfrm>
            <a:off x="7620000" y="5562600"/>
            <a:ext cx="0" cy="365759"/>
          </a:xfrm>
          <a:custGeom>
            <a:avLst/>
            <a:gdLst/>
            <a:ahLst/>
            <a:cxnLst/>
            <a:rect l="l" t="t" r="r" b="b"/>
            <a:pathLst>
              <a:path h="365760">
                <a:moveTo>
                  <a:pt x="0" y="0"/>
                </a:moveTo>
                <a:lnTo>
                  <a:pt x="0" y="365759"/>
                </a:lnTo>
              </a:path>
            </a:pathLst>
          </a:custGeom>
          <a:ln w="39370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5" name="object 115"/>
          <p:cNvSpPr/>
          <p:nvPr/>
        </p:nvSpPr>
        <p:spPr>
          <a:xfrm>
            <a:off x="342900" y="4559300"/>
            <a:ext cx="2667000" cy="1219200"/>
          </a:xfrm>
          <a:custGeom>
            <a:avLst/>
            <a:gdLst/>
            <a:ahLst/>
            <a:cxnLst/>
            <a:rect l="l" t="t" r="r" b="b"/>
            <a:pathLst>
              <a:path w="2667000" h="1219200">
                <a:moveTo>
                  <a:pt x="2129790" y="0"/>
                </a:moveTo>
                <a:lnTo>
                  <a:pt x="537210" y="0"/>
                </a:lnTo>
                <a:lnTo>
                  <a:pt x="0" y="609600"/>
                </a:lnTo>
                <a:lnTo>
                  <a:pt x="537210" y="1219200"/>
                </a:lnTo>
                <a:lnTo>
                  <a:pt x="2129790" y="1219200"/>
                </a:lnTo>
                <a:lnTo>
                  <a:pt x="2667000" y="609600"/>
                </a:lnTo>
                <a:lnTo>
                  <a:pt x="2129790" y="0"/>
                </a:lnTo>
                <a:close/>
              </a:path>
            </a:pathLst>
          </a:custGeom>
          <a:solidFill>
            <a:srgbClr val="EBD781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6" name="object 116"/>
          <p:cNvSpPr/>
          <p:nvPr/>
        </p:nvSpPr>
        <p:spPr>
          <a:xfrm>
            <a:off x="342900" y="4559300"/>
            <a:ext cx="2667000" cy="1219200"/>
          </a:xfrm>
          <a:custGeom>
            <a:avLst/>
            <a:gdLst/>
            <a:ahLst/>
            <a:cxnLst/>
            <a:rect l="l" t="t" r="r" b="b"/>
            <a:pathLst>
              <a:path w="2667000" h="1219200">
                <a:moveTo>
                  <a:pt x="537210" y="0"/>
                </a:moveTo>
                <a:lnTo>
                  <a:pt x="2129790" y="0"/>
                </a:lnTo>
                <a:lnTo>
                  <a:pt x="2667000" y="609600"/>
                </a:lnTo>
                <a:lnTo>
                  <a:pt x="2129790" y="1219200"/>
                </a:lnTo>
                <a:lnTo>
                  <a:pt x="537210" y="1219200"/>
                </a:lnTo>
                <a:lnTo>
                  <a:pt x="0" y="609600"/>
                </a:lnTo>
                <a:lnTo>
                  <a:pt x="537210" y="0"/>
                </a:lnTo>
                <a:close/>
              </a:path>
            </a:pathLst>
          </a:custGeom>
          <a:ln w="38097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7" name="object 117"/>
          <p:cNvSpPr/>
          <p:nvPr/>
        </p:nvSpPr>
        <p:spPr>
          <a:xfrm>
            <a:off x="381000" y="6248400"/>
            <a:ext cx="1066800" cy="381000"/>
          </a:xfrm>
          <a:custGeom>
            <a:avLst/>
            <a:gdLst/>
            <a:ahLst/>
            <a:cxnLst/>
            <a:rect l="l" t="t" r="r" b="b"/>
            <a:pathLst>
              <a:path w="1066800" h="381000">
                <a:moveTo>
                  <a:pt x="0" y="0"/>
                </a:moveTo>
                <a:lnTo>
                  <a:pt x="1066800" y="0"/>
                </a:lnTo>
                <a:lnTo>
                  <a:pt x="1066800" y="381000"/>
                </a:lnTo>
                <a:lnTo>
                  <a:pt x="0" y="381000"/>
                </a:lnTo>
                <a:lnTo>
                  <a:pt x="0" y="0"/>
                </a:lnTo>
                <a:close/>
              </a:path>
            </a:pathLst>
          </a:custGeom>
          <a:solidFill>
            <a:srgbClr val="EBD781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8" name="object 118"/>
          <p:cNvSpPr/>
          <p:nvPr/>
        </p:nvSpPr>
        <p:spPr>
          <a:xfrm>
            <a:off x="381000" y="6248400"/>
            <a:ext cx="1066800" cy="24129"/>
          </a:xfrm>
          <a:custGeom>
            <a:avLst/>
            <a:gdLst/>
            <a:ahLst/>
            <a:cxnLst/>
            <a:rect l="l" t="t" r="r" b="b"/>
            <a:pathLst>
              <a:path w="1066800" h="24129">
                <a:moveTo>
                  <a:pt x="1066800" y="0"/>
                </a:moveTo>
                <a:lnTo>
                  <a:pt x="0" y="0"/>
                </a:lnTo>
                <a:lnTo>
                  <a:pt x="24129" y="24129"/>
                </a:lnTo>
                <a:lnTo>
                  <a:pt x="1042669" y="24129"/>
                </a:lnTo>
                <a:lnTo>
                  <a:pt x="1066800" y="0"/>
                </a:lnTo>
                <a:close/>
              </a:path>
            </a:pathLst>
          </a:custGeom>
          <a:solidFill>
            <a:srgbClr val="FFEB8D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9" name="object 119"/>
          <p:cNvSpPr/>
          <p:nvPr/>
        </p:nvSpPr>
        <p:spPr>
          <a:xfrm>
            <a:off x="1423669" y="6248400"/>
            <a:ext cx="24130" cy="381000"/>
          </a:xfrm>
          <a:custGeom>
            <a:avLst/>
            <a:gdLst/>
            <a:ahLst/>
            <a:cxnLst/>
            <a:rect l="l" t="t" r="r" b="b"/>
            <a:pathLst>
              <a:path w="24130" h="381000">
                <a:moveTo>
                  <a:pt x="24130" y="0"/>
                </a:moveTo>
                <a:lnTo>
                  <a:pt x="0" y="24129"/>
                </a:lnTo>
                <a:lnTo>
                  <a:pt x="0" y="356870"/>
                </a:lnTo>
                <a:lnTo>
                  <a:pt x="24130" y="381000"/>
                </a:lnTo>
                <a:lnTo>
                  <a:pt x="24130" y="0"/>
                </a:lnTo>
                <a:close/>
              </a:path>
            </a:pathLst>
          </a:custGeom>
          <a:solidFill>
            <a:srgbClr val="A89A5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0" name="object 120"/>
          <p:cNvSpPr/>
          <p:nvPr/>
        </p:nvSpPr>
        <p:spPr>
          <a:xfrm>
            <a:off x="381000" y="6605269"/>
            <a:ext cx="1066800" cy="24129"/>
          </a:xfrm>
          <a:custGeom>
            <a:avLst/>
            <a:gdLst/>
            <a:ahLst/>
            <a:cxnLst/>
            <a:rect l="l" t="t" r="r" b="b"/>
            <a:pathLst>
              <a:path w="1066800" h="24129">
                <a:moveTo>
                  <a:pt x="1042669" y="0"/>
                </a:moveTo>
                <a:lnTo>
                  <a:pt x="24129" y="0"/>
                </a:lnTo>
                <a:lnTo>
                  <a:pt x="0" y="24129"/>
                </a:lnTo>
                <a:lnTo>
                  <a:pt x="1066800" y="24129"/>
                </a:lnTo>
                <a:lnTo>
                  <a:pt x="1042669" y="0"/>
                </a:lnTo>
                <a:close/>
              </a:path>
            </a:pathLst>
          </a:custGeom>
          <a:solidFill>
            <a:srgbClr val="C9B86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1" name="object 121"/>
          <p:cNvSpPr/>
          <p:nvPr/>
        </p:nvSpPr>
        <p:spPr>
          <a:xfrm>
            <a:off x="381000" y="6248400"/>
            <a:ext cx="24129" cy="381000"/>
          </a:xfrm>
          <a:custGeom>
            <a:avLst/>
            <a:gdLst/>
            <a:ahLst/>
            <a:cxnLst/>
            <a:rect l="l" t="t" r="r" b="b"/>
            <a:pathLst>
              <a:path w="24129" h="381000">
                <a:moveTo>
                  <a:pt x="0" y="0"/>
                </a:moveTo>
                <a:lnTo>
                  <a:pt x="0" y="381000"/>
                </a:lnTo>
                <a:lnTo>
                  <a:pt x="24129" y="356870"/>
                </a:lnTo>
                <a:lnTo>
                  <a:pt x="24129" y="24129"/>
                </a:lnTo>
                <a:lnTo>
                  <a:pt x="0" y="0"/>
                </a:lnTo>
                <a:close/>
              </a:path>
            </a:pathLst>
          </a:custGeom>
          <a:solidFill>
            <a:srgbClr val="FFFF9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2" name="object 122"/>
          <p:cNvSpPr/>
          <p:nvPr/>
        </p:nvSpPr>
        <p:spPr>
          <a:xfrm>
            <a:off x="789940" y="6315709"/>
            <a:ext cx="186690" cy="247650"/>
          </a:xfrm>
          <a:custGeom>
            <a:avLst/>
            <a:gdLst/>
            <a:ahLst/>
            <a:cxnLst/>
            <a:rect l="l" t="t" r="r" b="b"/>
            <a:pathLst>
              <a:path w="186690" h="247650">
                <a:moveTo>
                  <a:pt x="0" y="0"/>
                </a:moveTo>
                <a:lnTo>
                  <a:pt x="0" y="247649"/>
                </a:lnTo>
                <a:lnTo>
                  <a:pt x="186690" y="123189"/>
                </a:lnTo>
                <a:lnTo>
                  <a:pt x="0" y="0"/>
                </a:lnTo>
                <a:close/>
              </a:path>
            </a:pathLst>
          </a:custGeom>
          <a:solidFill>
            <a:srgbClr val="A89A5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3" name="object 123"/>
          <p:cNvSpPr/>
          <p:nvPr/>
        </p:nvSpPr>
        <p:spPr>
          <a:xfrm>
            <a:off x="1023619" y="6315709"/>
            <a:ext cx="0" cy="247650"/>
          </a:xfrm>
          <a:custGeom>
            <a:avLst/>
            <a:gdLst/>
            <a:ahLst/>
            <a:cxnLst/>
            <a:rect l="l" t="t" r="r" b="b"/>
            <a:pathLst>
              <a:path h="247650">
                <a:moveTo>
                  <a:pt x="0" y="0"/>
                </a:moveTo>
                <a:lnTo>
                  <a:pt x="0" y="247649"/>
                </a:lnTo>
              </a:path>
            </a:pathLst>
          </a:custGeom>
          <a:ln w="31749">
            <a:solidFill>
              <a:srgbClr val="A89A5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4" name="object 124"/>
          <p:cNvSpPr txBox="1"/>
          <p:nvPr/>
        </p:nvSpPr>
        <p:spPr>
          <a:xfrm>
            <a:off x="306070" y="436982"/>
            <a:ext cx="1908094" cy="5080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985"/>
              </a:lnSpc>
              <a:spcBef>
                <a:spcPts val="199"/>
              </a:spcBef>
            </a:pPr>
            <a:r>
              <a:rPr sz="3800" b="1" spc="4" dirty="0" smtClean="0">
                <a:solidFill>
                  <a:srgbClr val="660066"/>
                </a:solidFill>
                <a:latin typeface="Arial"/>
                <a:cs typeface="Arial"/>
              </a:rPr>
              <a:t>Ge</a:t>
            </a:r>
            <a:r>
              <a:rPr sz="3800" b="1" spc="0" dirty="0" smtClean="0">
                <a:solidFill>
                  <a:srgbClr val="660066"/>
                </a:solidFill>
                <a:latin typeface="Arial"/>
                <a:cs typeface="Arial"/>
              </a:rPr>
              <a:t>n</a:t>
            </a:r>
            <a:r>
              <a:rPr sz="3800" b="1" spc="-4" dirty="0" smtClean="0">
                <a:solidFill>
                  <a:srgbClr val="660066"/>
                </a:solidFill>
                <a:latin typeface="Arial"/>
                <a:cs typeface="Arial"/>
              </a:rPr>
              <a:t>e</a:t>
            </a:r>
            <a:r>
              <a:rPr sz="3800" b="1" spc="0" dirty="0" smtClean="0">
                <a:solidFill>
                  <a:srgbClr val="660066"/>
                </a:solidFill>
                <a:latin typeface="Arial"/>
                <a:cs typeface="Arial"/>
              </a:rPr>
              <a:t>r</a:t>
            </a:r>
            <a:r>
              <a:rPr sz="3800" b="1" spc="-4" dirty="0" smtClean="0">
                <a:solidFill>
                  <a:srgbClr val="660066"/>
                </a:solidFill>
                <a:latin typeface="Arial"/>
                <a:cs typeface="Arial"/>
              </a:rPr>
              <a:t>a</a:t>
            </a:r>
            <a:r>
              <a:rPr sz="3800" b="1" spc="0" dirty="0" smtClean="0">
                <a:solidFill>
                  <a:srgbClr val="660066"/>
                </a:solidFill>
                <a:latin typeface="Arial"/>
                <a:cs typeface="Arial"/>
              </a:rPr>
              <a:t>l</a:t>
            </a:r>
            <a:endParaRPr sz="3800">
              <a:latin typeface="Arial"/>
              <a:cs typeface="Arial"/>
            </a:endParaRPr>
          </a:p>
        </p:txBody>
      </p:sp>
      <p:sp>
        <p:nvSpPr>
          <p:cNvPr id="125" name="object 125"/>
          <p:cNvSpPr txBox="1"/>
          <p:nvPr/>
        </p:nvSpPr>
        <p:spPr>
          <a:xfrm>
            <a:off x="2238883" y="436982"/>
            <a:ext cx="593090" cy="5080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985"/>
              </a:lnSpc>
              <a:spcBef>
                <a:spcPts val="199"/>
              </a:spcBef>
            </a:pPr>
            <a:r>
              <a:rPr sz="3800" b="1" spc="0" dirty="0" smtClean="0">
                <a:solidFill>
                  <a:srgbClr val="660066"/>
                </a:solidFill>
                <a:latin typeface="Arial"/>
                <a:cs typeface="Arial"/>
              </a:rPr>
              <a:t>St</a:t>
            </a:r>
            <a:endParaRPr sz="3800">
              <a:latin typeface="Arial"/>
              <a:cs typeface="Arial"/>
            </a:endParaRPr>
          </a:p>
        </p:txBody>
      </p:sp>
      <p:sp>
        <p:nvSpPr>
          <p:cNvPr id="126" name="object 126"/>
          <p:cNvSpPr txBox="1"/>
          <p:nvPr/>
        </p:nvSpPr>
        <p:spPr>
          <a:xfrm>
            <a:off x="2989326" y="436982"/>
            <a:ext cx="674722" cy="5080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985"/>
              </a:lnSpc>
              <a:spcBef>
                <a:spcPts val="199"/>
              </a:spcBef>
            </a:pPr>
            <a:r>
              <a:rPr sz="3800" b="1" spc="9" dirty="0" smtClean="0">
                <a:solidFill>
                  <a:srgbClr val="660066"/>
                </a:solidFill>
                <a:latin typeface="Arial"/>
                <a:cs typeface="Arial"/>
              </a:rPr>
              <a:t>p</a:t>
            </a:r>
            <a:r>
              <a:rPr sz="3800" b="1" spc="0" dirty="0" smtClean="0">
                <a:solidFill>
                  <a:srgbClr val="660066"/>
                </a:solidFill>
                <a:latin typeface="Arial"/>
                <a:cs typeface="Arial"/>
              </a:rPr>
              <a:t>s</a:t>
            </a:r>
            <a:endParaRPr sz="3800">
              <a:latin typeface="Arial"/>
              <a:cs typeface="Arial"/>
            </a:endParaRPr>
          </a:p>
        </p:txBody>
      </p:sp>
      <p:sp>
        <p:nvSpPr>
          <p:cNvPr id="127" name="object 127"/>
          <p:cNvSpPr txBox="1"/>
          <p:nvPr/>
        </p:nvSpPr>
        <p:spPr>
          <a:xfrm>
            <a:off x="3820845" y="436982"/>
            <a:ext cx="405281" cy="5080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985"/>
              </a:lnSpc>
              <a:spcBef>
                <a:spcPts val="199"/>
              </a:spcBef>
            </a:pPr>
            <a:r>
              <a:rPr sz="3800" b="1" spc="0" dirty="0" smtClean="0">
                <a:solidFill>
                  <a:srgbClr val="660066"/>
                </a:solidFill>
                <a:latin typeface="Arial"/>
                <a:cs typeface="Arial"/>
              </a:rPr>
              <a:t>n</a:t>
            </a:r>
            <a:endParaRPr sz="3800">
              <a:latin typeface="Arial"/>
              <a:cs typeface="Arial"/>
            </a:endParaRPr>
          </a:p>
        </p:txBody>
      </p:sp>
      <p:sp>
        <p:nvSpPr>
          <p:cNvPr id="128" name="object 128"/>
          <p:cNvSpPr txBox="1"/>
          <p:nvPr/>
        </p:nvSpPr>
        <p:spPr>
          <a:xfrm>
            <a:off x="4815484" y="436982"/>
            <a:ext cx="539042" cy="5080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985"/>
              </a:lnSpc>
              <a:spcBef>
                <a:spcPts val="199"/>
              </a:spcBef>
            </a:pPr>
            <a:r>
              <a:rPr sz="3800" b="1" spc="-4" dirty="0" smtClean="0">
                <a:solidFill>
                  <a:srgbClr val="660066"/>
                </a:solidFill>
                <a:latin typeface="Arial"/>
                <a:cs typeface="Arial"/>
              </a:rPr>
              <a:t>s</a:t>
            </a:r>
            <a:r>
              <a:rPr sz="3800" b="1" spc="0" dirty="0" smtClean="0">
                <a:solidFill>
                  <a:srgbClr val="660066"/>
                </a:solidFill>
                <a:latin typeface="Arial"/>
                <a:cs typeface="Arial"/>
              </a:rPr>
              <a:t>t</a:t>
            </a:r>
            <a:endParaRPr sz="3800">
              <a:latin typeface="Arial"/>
              <a:cs typeface="Arial"/>
            </a:endParaRPr>
          </a:p>
        </p:txBody>
      </p:sp>
      <p:sp>
        <p:nvSpPr>
          <p:cNvPr id="129" name="object 129"/>
          <p:cNvSpPr txBox="1"/>
          <p:nvPr/>
        </p:nvSpPr>
        <p:spPr>
          <a:xfrm>
            <a:off x="5379161" y="436982"/>
            <a:ext cx="3117493" cy="5080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985"/>
              </a:lnSpc>
              <a:spcBef>
                <a:spcPts val="199"/>
              </a:spcBef>
            </a:pPr>
            <a:r>
              <a:rPr sz="3800" b="1" spc="-4" dirty="0" smtClean="0">
                <a:solidFill>
                  <a:srgbClr val="660066"/>
                </a:solidFill>
                <a:latin typeface="Arial"/>
                <a:cs typeface="Arial"/>
              </a:rPr>
              <a:t>C</a:t>
            </a:r>
            <a:r>
              <a:rPr sz="3800" b="1" spc="9" dirty="0" smtClean="0">
                <a:solidFill>
                  <a:srgbClr val="660066"/>
                </a:solidFill>
                <a:latin typeface="Arial"/>
                <a:cs typeface="Arial"/>
              </a:rPr>
              <a:t>on</a:t>
            </a:r>
            <a:r>
              <a:rPr sz="3800" b="1" spc="-4" dirty="0" smtClean="0">
                <a:solidFill>
                  <a:srgbClr val="660066"/>
                </a:solidFill>
                <a:latin typeface="Arial"/>
                <a:cs typeface="Arial"/>
              </a:rPr>
              <a:t>s</a:t>
            </a:r>
            <a:r>
              <a:rPr sz="3800" b="1" spc="14" dirty="0" smtClean="0">
                <a:solidFill>
                  <a:srgbClr val="660066"/>
                </a:solidFill>
                <a:latin typeface="Arial"/>
                <a:cs typeface="Arial"/>
              </a:rPr>
              <a:t>t</a:t>
            </a:r>
            <a:r>
              <a:rPr sz="3800" b="1" spc="-9" dirty="0" smtClean="0">
                <a:solidFill>
                  <a:srgbClr val="660066"/>
                </a:solidFill>
                <a:latin typeface="Arial"/>
                <a:cs typeface="Arial"/>
              </a:rPr>
              <a:t>r</a:t>
            </a:r>
            <a:r>
              <a:rPr sz="3800" b="1" spc="9" dirty="0" smtClean="0">
                <a:solidFill>
                  <a:srgbClr val="660066"/>
                </a:solidFill>
                <a:latin typeface="Arial"/>
                <a:cs typeface="Arial"/>
              </a:rPr>
              <a:t>u</a:t>
            </a:r>
            <a:r>
              <a:rPr sz="3800" b="1" spc="-4" dirty="0" smtClean="0">
                <a:solidFill>
                  <a:srgbClr val="660066"/>
                </a:solidFill>
                <a:latin typeface="Arial"/>
                <a:cs typeface="Arial"/>
              </a:rPr>
              <a:t>c</a:t>
            </a:r>
            <a:r>
              <a:rPr sz="3800" b="1" spc="4" dirty="0" smtClean="0">
                <a:solidFill>
                  <a:srgbClr val="660066"/>
                </a:solidFill>
                <a:latin typeface="Arial"/>
                <a:cs typeface="Arial"/>
              </a:rPr>
              <a:t>ti</a:t>
            </a:r>
            <a:r>
              <a:rPr sz="3800" b="1" spc="9" dirty="0" smtClean="0">
                <a:solidFill>
                  <a:srgbClr val="660066"/>
                </a:solidFill>
                <a:latin typeface="Arial"/>
                <a:cs typeface="Arial"/>
              </a:rPr>
              <a:t>o</a:t>
            </a:r>
            <a:r>
              <a:rPr sz="3800" b="1" spc="0" dirty="0" smtClean="0">
                <a:solidFill>
                  <a:srgbClr val="660066"/>
                </a:solidFill>
                <a:latin typeface="Arial"/>
                <a:cs typeface="Arial"/>
              </a:rPr>
              <a:t>n</a:t>
            </a:r>
            <a:endParaRPr sz="3800">
              <a:latin typeface="Arial"/>
              <a:cs typeface="Arial"/>
            </a:endParaRPr>
          </a:p>
        </p:txBody>
      </p:sp>
      <p:sp>
        <p:nvSpPr>
          <p:cNvPr id="130" name="object 130"/>
          <p:cNvSpPr txBox="1"/>
          <p:nvPr/>
        </p:nvSpPr>
        <p:spPr>
          <a:xfrm>
            <a:off x="4204970" y="2944748"/>
            <a:ext cx="1569073" cy="431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370"/>
              </a:lnSpc>
              <a:spcBef>
                <a:spcPts val="168"/>
              </a:spcBef>
            </a:pPr>
            <a:r>
              <a:rPr sz="3200" b="1" spc="9" dirty="0" smtClean="0">
                <a:solidFill>
                  <a:srgbClr val="CC0000"/>
                </a:solidFill>
                <a:latin typeface="Arial"/>
                <a:cs typeface="Arial"/>
              </a:rPr>
              <a:t>O</a:t>
            </a:r>
            <a:r>
              <a:rPr sz="3200" b="1" spc="0" dirty="0" smtClean="0">
                <a:solidFill>
                  <a:srgbClr val="CC0000"/>
                </a:solidFill>
                <a:latin typeface="Arial"/>
                <a:cs typeface="Arial"/>
              </a:rPr>
              <a:t>R</a:t>
            </a:r>
            <a:r>
              <a:rPr sz="3200" b="1" spc="9" dirty="0" smtClean="0">
                <a:solidFill>
                  <a:srgbClr val="CC0000"/>
                </a:solidFill>
                <a:latin typeface="Arial"/>
                <a:cs typeface="Arial"/>
              </a:rPr>
              <a:t>D</a:t>
            </a:r>
            <a:r>
              <a:rPr sz="3200" b="1" spc="0" dirty="0" smtClean="0">
                <a:solidFill>
                  <a:srgbClr val="CC0000"/>
                </a:solidFill>
                <a:latin typeface="Arial"/>
                <a:cs typeface="Arial"/>
              </a:rPr>
              <a:t>ER</a:t>
            </a:r>
            <a:endParaRPr sz="3200">
              <a:latin typeface="Arial"/>
              <a:cs typeface="Arial"/>
            </a:endParaRPr>
          </a:p>
        </p:txBody>
      </p:sp>
      <p:sp>
        <p:nvSpPr>
          <p:cNvPr id="131" name="object 131"/>
          <p:cNvSpPr txBox="1"/>
          <p:nvPr/>
        </p:nvSpPr>
        <p:spPr>
          <a:xfrm>
            <a:off x="1131722" y="4817776"/>
            <a:ext cx="761136" cy="3302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2555"/>
              </a:lnSpc>
              <a:spcBef>
                <a:spcPts val="127"/>
              </a:spcBef>
            </a:pPr>
            <a:r>
              <a:rPr sz="2400" b="1" i="1" spc="4" dirty="0" smtClean="0">
                <a:solidFill>
                  <a:srgbClr val="FF0000"/>
                </a:solidFill>
                <a:latin typeface="Arial"/>
                <a:cs typeface="Arial"/>
              </a:rPr>
              <a:t>O</a:t>
            </a:r>
            <a:r>
              <a:rPr sz="2400" b="1" i="1" spc="-4" dirty="0" smtClean="0">
                <a:solidFill>
                  <a:srgbClr val="FF0000"/>
                </a:solidFill>
                <a:latin typeface="Arial"/>
                <a:cs typeface="Arial"/>
              </a:rPr>
              <a:t>D</a:t>
            </a:r>
            <a:r>
              <a:rPr sz="2400" b="1" i="1" spc="0" dirty="0" smtClean="0">
                <a:solidFill>
                  <a:srgbClr val="FF0000"/>
                </a:solidFill>
                <a:latin typeface="Arial"/>
                <a:cs typeface="Arial"/>
              </a:rPr>
              <a:t>U</a:t>
            </a:r>
            <a:endParaRPr sz="2400">
              <a:latin typeface="Arial"/>
              <a:cs typeface="Arial"/>
            </a:endParaRPr>
          </a:p>
        </p:txBody>
      </p:sp>
      <p:sp>
        <p:nvSpPr>
          <p:cNvPr id="132" name="object 132"/>
          <p:cNvSpPr txBox="1"/>
          <p:nvPr/>
        </p:nvSpPr>
        <p:spPr>
          <a:xfrm>
            <a:off x="2027224" y="4817776"/>
            <a:ext cx="592277" cy="3302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2555"/>
              </a:lnSpc>
              <a:spcBef>
                <a:spcPts val="127"/>
              </a:spcBef>
            </a:pPr>
            <a:r>
              <a:rPr sz="2400" b="1" i="1" spc="0" dirty="0" smtClean="0">
                <a:solidFill>
                  <a:srgbClr val="FF0000"/>
                </a:solidFill>
                <a:latin typeface="Arial"/>
                <a:cs typeface="Arial"/>
              </a:rPr>
              <a:t>E</a:t>
            </a:r>
            <a:r>
              <a:rPr sz="2400" b="1" i="1" spc="-15" dirty="0" smtClean="0">
                <a:solidFill>
                  <a:srgbClr val="FF0000"/>
                </a:solidFill>
                <a:latin typeface="Arial"/>
                <a:cs typeface="Arial"/>
              </a:rPr>
              <a:t> </a:t>
            </a:r>
            <a:r>
              <a:rPr sz="2400" b="1" i="1" spc="0" dirty="0" smtClean="0">
                <a:solidFill>
                  <a:srgbClr val="FF0000"/>
                </a:solidFill>
                <a:latin typeface="Arial"/>
                <a:cs typeface="Arial"/>
              </a:rPr>
              <a:t>A</a:t>
            </a:r>
            <a:endParaRPr sz="2400">
              <a:latin typeface="Arial"/>
              <a:cs typeface="Arial"/>
            </a:endParaRPr>
          </a:p>
        </p:txBody>
      </p:sp>
      <p:sp>
        <p:nvSpPr>
          <p:cNvPr id="133" name="object 133"/>
          <p:cNvSpPr txBox="1"/>
          <p:nvPr/>
        </p:nvSpPr>
        <p:spPr>
          <a:xfrm>
            <a:off x="4420870" y="4849748"/>
            <a:ext cx="1138566" cy="43179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370"/>
              </a:lnSpc>
              <a:spcBef>
                <a:spcPts val="168"/>
              </a:spcBef>
            </a:pPr>
            <a:r>
              <a:rPr sz="3200" b="1" spc="-4" dirty="0" smtClean="0">
                <a:solidFill>
                  <a:srgbClr val="CC0000"/>
                </a:solidFill>
                <a:latin typeface="Arial"/>
                <a:cs typeface="Arial"/>
              </a:rPr>
              <a:t>T</a:t>
            </a:r>
            <a:r>
              <a:rPr sz="3200" b="1" spc="4" dirty="0" smtClean="0">
                <a:solidFill>
                  <a:srgbClr val="CC0000"/>
                </a:solidFill>
                <a:latin typeface="Arial"/>
                <a:cs typeface="Arial"/>
              </a:rPr>
              <a:t>ES</a:t>
            </a:r>
            <a:r>
              <a:rPr sz="3200" b="1" spc="0" dirty="0" smtClean="0">
                <a:solidFill>
                  <a:srgbClr val="CC0000"/>
                </a:solidFill>
                <a:latin typeface="Arial"/>
                <a:cs typeface="Arial"/>
              </a:rPr>
              <a:t>T</a:t>
            </a:r>
            <a:endParaRPr sz="3200">
              <a:latin typeface="Arial"/>
              <a:cs typeface="Arial"/>
            </a:endParaRPr>
          </a:p>
        </p:txBody>
      </p:sp>
      <p:sp>
        <p:nvSpPr>
          <p:cNvPr id="134" name="object 134"/>
          <p:cNvSpPr txBox="1"/>
          <p:nvPr/>
        </p:nvSpPr>
        <p:spPr>
          <a:xfrm>
            <a:off x="6846569" y="4870592"/>
            <a:ext cx="859951" cy="3810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2960"/>
              </a:lnSpc>
              <a:spcBef>
                <a:spcPts val="148"/>
              </a:spcBef>
            </a:pPr>
            <a:r>
              <a:rPr sz="2800" b="1" spc="-4" dirty="0" smtClean="0">
                <a:solidFill>
                  <a:srgbClr val="CC0000"/>
                </a:solidFill>
                <a:latin typeface="Arial"/>
                <a:cs typeface="Arial"/>
              </a:rPr>
              <a:t>A</a:t>
            </a:r>
            <a:r>
              <a:rPr sz="2800" b="1" spc="-9" dirty="0" smtClean="0">
                <a:solidFill>
                  <a:srgbClr val="CC0000"/>
                </a:solidFill>
                <a:latin typeface="Arial"/>
                <a:cs typeface="Arial"/>
              </a:rPr>
              <a:t>N</a:t>
            </a:r>
            <a:r>
              <a:rPr sz="2800" b="1" spc="0" dirty="0" smtClean="0">
                <a:solidFill>
                  <a:srgbClr val="CC0000"/>
                </a:solidFill>
                <a:latin typeface="Arial"/>
                <a:cs typeface="Arial"/>
              </a:rPr>
              <a:t>A</a:t>
            </a:r>
            <a:endParaRPr sz="2800">
              <a:latin typeface="Arial"/>
              <a:cs typeface="Arial"/>
            </a:endParaRPr>
          </a:p>
        </p:txBody>
      </p:sp>
      <p:sp>
        <p:nvSpPr>
          <p:cNvPr id="135" name="object 135"/>
          <p:cNvSpPr txBox="1"/>
          <p:nvPr/>
        </p:nvSpPr>
        <p:spPr>
          <a:xfrm>
            <a:off x="7830515" y="4870592"/>
            <a:ext cx="782012" cy="3810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2960"/>
              </a:lnSpc>
              <a:spcBef>
                <a:spcPts val="148"/>
              </a:spcBef>
            </a:pPr>
            <a:r>
              <a:rPr sz="2800" b="1" spc="-9" dirty="0" smtClean="0">
                <a:solidFill>
                  <a:srgbClr val="CC0000"/>
                </a:solidFill>
                <a:latin typeface="Arial"/>
                <a:cs typeface="Arial"/>
              </a:rPr>
              <a:t>Y</a:t>
            </a:r>
            <a:r>
              <a:rPr sz="2800" b="1" spc="0" dirty="0" smtClean="0">
                <a:solidFill>
                  <a:srgbClr val="CC0000"/>
                </a:solidFill>
                <a:latin typeface="Arial"/>
                <a:cs typeface="Arial"/>
              </a:rPr>
              <a:t>ZE</a:t>
            </a:r>
            <a:endParaRPr sz="2800">
              <a:latin typeface="Arial"/>
              <a:cs typeface="Arial"/>
            </a:endParaRPr>
          </a:p>
        </p:txBody>
      </p:sp>
      <p:sp>
        <p:nvSpPr>
          <p:cNvPr id="136" name="object 136"/>
          <p:cNvSpPr txBox="1"/>
          <p:nvPr/>
        </p:nvSpPr>
        <p:spPr>
          <a:xfrm>
            <a:off x="1151889" y="5193172"/>
            <a:ext cx="1116219" cy="3810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2960"/>
              </a:lnSpc>
              <a:spcBef>
                <a:spcPts val="148"/>
              </a:spcBef>
            </a:pPr>
            <a:r>
              <a:rPr sz="2800" b="1" i="1" spc="-9" dirty="0" smtClean="0">
                <a:solidFill>
                  <a:srgbClr val="FF0000"/>
                </a:solidFill>
                <a:latin typeface="Arial"/>
                <a:cs typeface="Arial"/>
              </a:rPr>
              <a:t>T</a:t>
            </a:r>
            <a:r>
              <a:rPr sz="2800" b="1" i="1" spc="4" dirty="0" smtClean="0">
                <a:solidFill>
                  <a:srgbClr val="FF0000"/>
                </a:solidFill>
                <a:latin typeface="Arial"/>
                <a:cs typeface="Arial"/>
              </a:rPr>
              <a:t>.</a:t>
            </a:r>
            <a:r>
              <a:rPr sz="2800" b="1" i="1" spc="-9" dirty="0" smtClean="0">
                <a:solidFill>
                  <a:srgbClr val="FF0000"/>
                </a:solidFill>
                <a:latin typeface="Arial"/>
                <a:cs typeface="Arial"/>
              </a:rPr>
              <a:t>O</a:t>
            </a:r>
            <a:r>
              <a:rPr sz="2800" b="1" i="1" spc="4" dirty="0" smtClean="0">
                <a:solidFill>
                  <a:srgbClr val="FF0000"/>
                </a:solidFill>
                <a:latin typeface="Arial"/>
                <a:cs typeface="Arial"/>
              </a:rPr>
              <a:t>.</a:t>
            </a:r>
            <a:r>
              <a:rPr sz="2800" b="1" i="1" spc="-9" dirty="0" smtClean="0">
                <a:solidFill>
                  <a:srgbClr val="FF0000"/>
                </a:solidFill>
                <a:latin typeface="Arial"/>
                <a:cs typeface="Arial"/>
              </a:rPr>
              <a:t>S</a:t>
            </a:r>
            <a:r>
              <a:rPr sz="2800" b="1" i="1" spc="0" dirty="0" smtClean="0">
                <a:solidFill>
                  <a:srgbClr val="FF0000"/>
                </a:solidFill>
                <a:latin typeface="Arial"/>
                <a:cs typeface="Arial"/>
              </a:rPr>
              <a:t>.</a:t>
            </a:r>
            <a:endParaRPr sz="2800">
              <a:latin typeface="Arial"/>
              <a:cs typeface="Arial"/>
            </a:endParaRPr>
          </a:p>
        </p:txBody>
      </p:sp>
      <p:sp>
        <p:nvSpPr>
          <p:cNvPr id="137" name="object 137"/>
          <p:cNvSpPr txBox="1"/>
          <p:nvPr/>
        </p:nvSpPr>
        <p:spPr>
          <a:xfrm>
            <a:off x="6051550" y="6145148"/>
            <a:ext cx="957919" cy="431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370"/>
              </a:lnSpc>
              <a:spcBef>
                <a:spcPts val="168"/>
              </a:spcBef>
            </a:pPr>
            <a:r>
              <a:rPr sz="3200" b="1" spc="4" dirty="0" smtClean="0">
                <a:solidFill>
                  <a:srgbClr val="CC0000"/>
                </a:solidFill>
                <a:latin typeface="Arial"/>
                <a:cs typeface="Arial"/>
              </a:rPr>
              <a:t>S</a:t>
            </a:r>
            <a:r>
              <a:rPr sz="3200" b="1" spc="0" dirty="0" smtClean="0">
                <a:solidFill>
                  <a:srgbClr val="CC0000"/>
                </a:solidFill>
                <a:latin typeface="Arial"/>
                <a:cs typeface="Arial"/>
              </a:rPr>
              <a:t>UB</a:t>
            </a:r>
            <a:endParaRPr sz="3200">
              <a:latin typeface="Arial"/>
              <a:cs typeface="Arial"/>
            </a:endParaRPr>
          </a:p>
        </p:txBody>
      </p:sp>
      <p:sp>
        <p:nvSpPr>
          <p:cNvPr id="138" name="object 138"/>
          <p:cNvSpPr txBox="1"/>
          <p:nvPr/>
        </p:nvSpPr>
        <p:spPr>
          <a:xfrm>
            <a:off x="7249211" y="6145148"/>
            <a:ext cx="1478449" cy="431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370"/>
              </a:lnSpc>
              <a:spcBef>
                <a:spcPts val="168"/>
              </a:spcBef>
            </a:pPr>
            <a:r>
              <a:rPr sz="3200" b="1" spc="0" dirty="0" smtClean="0">
                <a:solidFill>
                  <a:srgbClr val="CC0000"/>
                </a:solidFill>
                <a:latin typeface="Arial"/>
                <a:cs typeface="Arial"/>
              </a:rPr>
              <a:t>I</a:t>
            </a:r>
            <a:r>
              <a:rPr sz="3200" b="1" spc="4" dirty="0" smtClean="0">
                <a:solidFill>
                  <a:srgbClr val="CC0000"/>
                </a:solidFill>
                <a:latin typeface="Arial"/>
                <a:cs typeface="Arial"/>
              </a:rPr>
              <a:t>S</a:t>
            </a:r>
            <a:r>
              <a:rPr sz="3200" b="1" spc="0" dirty="0" smtClean="0">
                <a:solidFill>
                  <a:srgbClr val="CC0000"/>
                </a:solidFill>
                <a:latin typeface="Arial"/>
                <a:cs typeface="Arial"/>
              </a:rPr>
              <a:t>S</a:t>
            </a:r>
            <a:r>
              <a:rPr sz="3200" b="1" spc="-4" dirty="0" smtClean="0">
                <a:solidFill>
                  <a:srgbClr val="CC0000"/>
                </a:solidFill>
                <a:latin typeface="Arial"/>
                <a:cs typeface="Arial"/>
              </a:rPr>
              <a:t>I</a:t>
            </a:r>
            <a:r>
              <a:rPr sz="3200" b="1" spc="9" dirty="0" smtClean="0">
                <a:solidFill>
                  <a:srgbClr val="CC0000"/>
                </a:solidFill>
                <a:latin typeface="Arial"/>
                <a:cs typeface="Arial"/>
              </a:rPr>
              <a:t>O</a:t>
            </a:r>
            <a:r>
              <a:rPr sz="3200" b="1" spc="0" dirty="0" smtClean="0">
                <a:solidFill>
                  <a:srgbClr val="CC0000"/>
                </a:solidFill>
                <a:latin typeface="Arial"/>
                <a:cs typeface="Arial"/>
              </a:rPr>
              <a:t>N</a:t>
            </a:r>
            <a:endParaRPr sz="3200">
              <a:latin typeface="Arial"/>
              <a:cs typeface="Arial"/>
            </a:endParaRPr>
          </a:p>
        </p:txBody>
      </p:sp>
      <p:sp>
        <p:nvSpPr>
          <p:cNvPr id="139" name="object 139"/>
          <p:cNvSpPr txBox="1"/>
          <p:nvPr/>
        </p:nvSpPr>
        <p:spPr>
          <a:xfrm>
            <a:off x="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40" name="object 140"/>
          <p:cNvSpPr txBox="1"/>
          <p:nvPr/>
        </p:nvSpPr>
        <p:spPr>
          <a:xfrm>
            <a:off x="3048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41" name="object 141"/>
          <p:cNvSpPr txBox="1"/>
          <p:nvPr/>
        </p:nvSpPr>
        <p:spPr>
          <a:xfrm>
            <a:off x="6096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42" name="object 142"/>
          <p:cNvSpPr txBox="1"/>
          <p:nvPr/>
        </p:nvSpPr>
        <p:spPr>
          <a:xfrm>
            <a:off x="9144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43" name="object 143"/>
          <p:cNvSpPr txBox="1"/>
          <p:nvPr/>
        </p:nvSpPr>
        <p:spPr>
          <a:xfrm>
            <a:off x="12192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44" name="object 144"/>
          <p:cNvSpPr txBox="1"/>
          <p:nvPr/>
        </p:nvSpPr>
        <p:spPr>
          <a:xfrm>
            <a:off x="15240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45" name="object 145"/>
          <p:cNvSpPr txBox="1"/>
          <p:nvPr/>
        </p:nvSpPr>
        <p:spPr>
          <a:xfrm>
            <a:off x="18288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46" name="object 146"/>
          <p:cNvSpPr txBox="1"/>
          <p:nvPr/>
        </p:nvSpPr>
        <p:spPr>
          <a:xfrm>
            <a:off x="21336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47" name="object 147"/>
          <p:cNvSpPr txBox="1"/>
          <p:nvPr/>
        </p:nvSpPr>
        <p:spPr>
          <a:xfrm>
            <a:off x="24384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48" name="object 148"/>
          <p:cNvSpPr txBox="1"/>
          <p:nvPr/>
        </p:nvSpPr>
        <p:spPr>
          <a:xfrm>
            <a:off x="27432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49" name="object 149"/>
          <p:cNvSpPr txBox="1"/>
          <p:nvPr/>
        </p:nvSpPr>
        <p:spPr>
          <a:xfrm>
            <a:off x="30480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50" name="object 150"/>
          <p:cNvSpPr txBox="1"/>
          <p:nvPr/>
        </p:nvSpPr>
        <p:spPr>
          <a:xfrm>
            <a:off x="33528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51" name="object 151"/>
          <p:cNvSpPr txBox="1"/>
          <p:nvPr/>
        </p:nvSpPr>
        <p:spPr>
          <a:xfrm>
            <a:off x="36576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52" name="object 152"/>
          <p:cNvSpPr txBox="1"/>
          <p:nvPr/>
        </p:nvSpPr>
        <p:spPr>
          <a:xfrm>
            <a:off x="39624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53" name="object 153"/>
          <p:cNvSpPr txBox="1"/>
          <p:nvPr/>
        </p:nvSpPr>
        <p:spPr>
          <a:xfrm>
            <a:off x="42672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54" name="object 154"/>
          <p:cNvSpPr txBox="1"/>
          <p:nvPr/>
        </p:nvSpPr>
        <p:spPr>
          <a:xfrm>
            <a:off x="45720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55" name="object 155"/>
          <p:cNvSpPr txBox="1"/>
          <p:nvPr/>
        </p:nvSpPr>
        <p:spPr>
          <a:xfrm>
            <a:off x="48768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56" name="object 156"/>
          <p:cNvSpPr txBox="1"/>
          <p:nvPr/>
        </p:nvSpPr>
        <p:spPr>
          <a:xfrm>
            <a:off x="51816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57" name="object 157"/>
          <p:cNvSpPr txBox="1"/>
          <p:nvPr/>
        </p:nvSpPr>
        <p:spPr>
          <a:xfrm>
            <a:off x="54864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58" name="object 158"/>
          <p:cNvSpPr txBox="1"/>
          <p:nvPr/>
        </p:nvSpPr>
        <p:spPr>
          <a:xfrm>
            <a:off x="57912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59" name="object 159"/>
          <p:cNvSpPr txBox="1"/>
          <p:nvPr/>
        </p:nvSpPr>
        <p:spPr>
          <a:xfrm>
            <a:off x="60960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60" name="object 160"/>
          <p:cNvSpPr txBox="1"/>
          <p:nvPr/>
        </p:nvSpPr>
        <p:spPr>
          <a:xfrm>
            <a:off x="64008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61" name="object 161"/>
          <p:cNvSpPr txBox="1"/>
          <p:nvPr/>
        </p:nvSpPr>
        <p:spPr>
          <a:xfrm>
            <a:off x="67056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62" name="object 162"/>
          <p:cNvSpPr txBox="1"/>
          <p:nvPr/>
        </p:nvSpPr>
        <p:spPr>
          <a:xfrm>
            <a:off x="70104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63" name="object 163"/>
          <p:cNvSpPr txBox="1"/>
          <p:nvPr/>
        </p:nvSpPr>
        <p:spPr>
          <a:xfrm>
            <a:off x="73152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64" name="object 164"/>
          <p:cNvSpPr txBox="1"/>
          <p:nvPr/>
        </p:nvSpPr>
        <p:spPr>
          <a:xfrm>
            <a:off x="76200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65" name="object 165"/>
          <p:cNvSpPr txBox="1"/>
          <p:nvPr/>
        </p:nvSpPr>
        <p:spPr>
          <a:xfrm>
            <a:off x="79248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66" name="object 166"/>
          <p:cNvSpPr txBox="1"/>
          <p:nvPr/>
        </p:nvSpPr>
        <p:spPr>
          <a:xfrm>
            <a:off x="82296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67" name="object 167"/>
          <p:cNvSpPr txBox="1"/>
          <p:nvPr/>
        </p:nvSpPr>
        <p:spPr>
          <a:xfrm>
            <a:off x="85344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68" name="object 168"/>
          <p:cNvSpPr txBox="1"/>
          <p:nvPr/>
        </p:nvSpPr>
        <p:spPr>
          <a:xfrm>
            <a:off x="88392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69" name="object 169"/>
          <p:cNvSpPr txBox="1"/>
          <p:nvPr/>
        </p:nvSpPr>
        <p:spPr>
          <a:xfrm>
            <a:off x="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70" name="object 170"/>
          <p:cNvSpPr txBox="1"/>
          <p:nvPr/>
        </p:nvSpPr>
        <p:spPr>
          <a:xfrm>
            <a:off x="3048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71" name="object 171"/>
          <p:cNvSpPr txBox="1"/>
          <p:nvPr/>
        </p:nvSpPr>
        <p:spPr>
          <a:xfrm>
            <a:off x="6096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72" name="object 172"/>
          <p:cNvSpPr txBox="1"/>
          <p:nvPr/>
        </p:nvSpPr>
        <p:spPr>
          <a:xfrm>
            <a:off x="9144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73" name="object 173"/>
          <p:cNvSpPr txBox="1"/>
          <p:nvPr/>
        </p:nvSpPr>
        <p:spPr>
          <a:xfrm>
            <a:off x="12192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74" name="object 174"/>
          <p:cNvSpPr txBox="1"/>
          <p:nvPr/>
        </p:nvSpPr>
        <p:spPr>
          <a:xfrm>
            <a:off x="15240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75" name="object 175"/>
          <p:cNvSpPr txBox="1"/>
          <p:nvPr/>
        </p:nvSpPr>
        <p:spPr>
          <a:xfrm>
            <a:off x="18288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76" name="object 176"/>
          <p:cNvSpPr txBox="1"/>
          <p:nvPr/>
        </p:nvSpPr>
        <p:spPr>
          <a:xfrm>
            <a:off x="21336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77" name="object 177"/>
          <p:cNvSpPr txBox="1"/>
          <p:nvPr/>
        </p:nvSpPr>
        <p:spPr>
          <a:xfrm>
            <a:off x="24384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78" name="object 178"/>
          <p:cNvSpPr txBox="1"/>
          <p:nvPr/>
        </p:nvSpPr>
        <p:spPr>
          <a:xfrm>
            <a:off x="27432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79" name="object 179"/>
          <p:cNvSpPr txBox="1"/>
          <p:nvPr/>
        </p:nvSpPr>
        <p:spPr>
          <a:xfrm>
            <a:off x="30480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80" name="object 180"/>
          <p:cNvSpPr txBox="1"/>
          <p:nvPr/>
        </p:nvSpPr>
        <p:spPr>
          <a:xfrm>
            <a:off x="33528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81" name="object 181"/>
          <p:cNvSpPr txBox="1"/>
          <p:nvPr/>
        </p:nvSpPr>
        <p:spPr>
          <a:xfrm>
            <a:off x="36576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82" name="object 182"/>
          <p:cNvSpPr txBox="1"/>
          <p:nvPr/>
        </p:nvSpPr>
        <p:spPr>
          <a:xfrm>
            <a:off x="39624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83" name="object 183"/>
          <p:cNvSpPr txBox="1"/>
          <p:nvPr/>
        </p:nvSpPr>
        <p:spPr>
          <a:xfrm>
            <a:off x="42672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84" name="object 184"/>
          <p:cNvSpPr txBox="1"/>
          <p:nvPr/>
        </p:nvSpPr>
        <p:spPr>
          <a:xfrm>
            <a:off x="45720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85" name="object 185"/>
          <p:cNvSpPr txBox="1"/>
          <p:nvPr/>
        </p:nvSpPr>
        <p:spPr>
          <a:xfrm>
            <a:off x="48768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86" name="object 186"/>
          <p:cNvSpPr txBox="1"/>
          <p:nvPr/>
        </p:nvSpPr>
        <p:spPr>
          <a:xfrm>
            <a:off x="51816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87" name="object 187"/>
          <p:cNvSpPr txBox="1"/>
          <p:nvPr/>
        </p:nvSpPr>
        <p:spPr>
          <a:xfrm>
            <a:off x="54864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88" name="object 188"/>
          <p:cNvSpPr txBox="1"/>
          <p:nvPr/>
        </p:nvSpPr>
        <p:spPr>
          <a:xfrm>
            <a:off x="57912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89" name="object 189"/>
          <p:cNvSpPr txBox="1"/>
          <p:nvPr/>
        </p:nvSpPr>
        <p:spPr>
          <a:xfrm>
            <a:off x="60960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90" name="object 190"/>
          <p:cNvSpPr txBox="1"/>
          <p:nvPr/>
        </p:nvSpPr>
        <p:spPr>
          <a:xfrm>
            <a:off x="64008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91" name="object 191"/>
          <p:cNvSpPr txBox="1"/>
          <p:nvPr/>
        </p:nvSpPr>
        <p:spPr>
          <a:xfrm>
            <a:off x="67056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92" name="object 192"/>
          <p:cNvSpPr txBox="1"/>
          <p:nvPr/>
        </p:nvSpPr>
        <p:spPr>
          <a:xfrm>
            <a:off x="70104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93" name="object 193"/>
          <p:cNvSpPr txBox="1"/>
          <p:nvPr/>
        </p:nvSpPr>
        <p:spPr>
          <a:xfrm>
            <a:off x="73152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94" name="object 194"/>
          <p:cNvSpPr txBox="1"/>
          <p:nvPr/>
        </p:nvSpPr>
        <p:spPr>
          <a:xfrm>
            <a:off x="76200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95" name="object 195"/>
          <p:cNvSpPr txBox="1"/>
          <p:nvPr/>
        </p:nvSpPr>
        <p:spPr>
          <a:xfrm>
            <a:off x="79248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96" name="object 196"/>
          <p:cNvSpPr txBox="1"/>
          <p:nvPr/>
        </p:nvSpPr>
        <p:spPr>
          <a:xfrm>
            <a:off x="82296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97" name="object 197"/>
          <p:cNvSpPr txBox="1"/>
          <p:nvPr/>
        </p:nvSpPr>
        <p:spPr>
          <a:xfrm>
            <a:off x="85344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98" name="object 198"/>
          <p:cNvSpPr txBox="1"/>
          <p:nvPr/>
        </p:nvSpPr>
        <p:spPr>
          <a:xfrm>
            <a:off x="88392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99" name="object 199"/>
          <p:cNvSpPr txBox="1"/>
          <p:nvPr/>
        </p:nvSpPr>
        <p:spPr>
          <a:xfrm>
            <a:off x="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00" name="object 200"/>
          <p:cNvSpPr txBox="1"/>
          <p:nvPr/>
        </p:nvSpPr>
        <p:spPr>
          <a:xfrm>
            <a:off x="3048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01" name="object 201"/>
          <p:cNvSpPr txBox="1"/>
          <p:nvPr/>
        </p:nvSpPr>
        <p:spPr>
          <a:xfrm>
            <a:off x="6096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02" name="object 202"/>
          <p:cNvSpPr txBox="1"/>
          <p:nvPr/>
        </p:nvSpPr>
        <p:spPr>
          <a:xfrm>
            <a:off x="9144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03" name="object 203"/>
          <p:cNvSpPr txBox="1"/>
          <p:nvPr/>
        </p:nvSpPr>
        <p:spPr>
          <a:xfrm>
            <a:off x="12192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04" name="object 204"/>
          <p:cNvSpPr txBox="1"/>
          <p:nvPr/>
        </p:nvSpPr>
        <p:spPr>
          <a:xfrm>
            <a:off x="15240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05" name="object 205"/>
          <p:cNvSpPr txBox="1"/>
          <p:nvPr/>
        </p:nvSpPr>
        <p:spPr>
          <a:xfrm>
            <a:off x="18288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06" name="object 206"/>
          <p:cNvSpPr txBox="1"/>
          <p:nvPr/>
        </p:nvSpPr>
        <p:spPr>
          <a:xfrm>
            <a:off x="21336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07" name="object 207"/>
          <p:cNvSpPr txBox="1"/>
          <p:nvPr/>
        </p:nvSpPr>
        <p:spPr>
          <a:xfrm>
            <a:off x="24384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08" name="object 208"/>
          <p:cNvSpPr txBox="1"/>
          <p:nvPr/>
        </p:nvSpPr>
        <p:spPr>
          <a:xfrm>
            <a:off x="2743200" y="609600"/>
            <a:ext cx="357172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2400"/>
              </a:lnSpc>
              <a:spcBef>
                <a:spcPts val="120"/>
              </a:spcBef>
            </a:pPr>
            <a:r>
              <a:rPr sz="5700" b="1" spc="0" baseline="1525" dirty="0" smtClean="0">
                <a:solidFill>
                  <a:srgbClr val="660066"/>
                </a:solidFill>
                <a:latin typeface="Arial"/>
                <a:cs typeface="Arial"/>
              </a:rPr>
              <a:t>e</a:t>
            </a:r>
            <a:endParaRPr sz="3800">
              <a:latin typeface="Arial"/>
              <a:cs typeface="Arial"/>
            </a:endParaRPr>
          </a:p>
        </p:txBody>
      </p:sp>
      <p:sp>
        <p:nvSpPr>
          <p:cNvPr id="209" name="object 209"/>
          <p:cNvSpPr txBox="1"/>
          <p:nvPr/>
        </p:nvSpPr>
        <p:spPr>
          <a:xfrm>
            <a:off x="30480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10" name="object 210"/>
          <p:cNvSpPr txBox="1"/>
          <p:nvPr/>
        </p:nvSpPr>
        <p:spPr>
          <a:xfrm>
            <a:off x="33528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11" name="object 211"/>
          <p:cNvSpPr txBox="1"/>
          <p:nvPr/>
        </p:nvSpPr>
        <p:spPr>
          <a:xfrm>
            <a:off x="3657600" y="6096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42748">
              <a:lnSpc>
                <a:spcPts val="2400"/>
              </a:lnSpc>
              <a:spcBef>
                <a:spcPts val="120"/>
              </a:spcBef>
            </a:pPr>
            <a:r>
              <a:rPr sz="5700" b="1" spc="0" baseline="1525" dirty="0" smtClean="0">
                <a:solidFill>
                  <a:srgbClr val="660066"/>
                </a:solidFill>
                <a:latin typeface="Arial"/>
                <a:cs typeface="Arial"/>
              </a:rPr>
              <a:t>i</a:t>
            </a:r>
            <a:endParaRPr sz="3800">
              <a:latin typeface="Arial"/>
              <a:cs typeface="Arial"/>
            </a:endParaRPr>
          </a:p>
        </p:txBody>
      </p:sp>
      <p:sp>
        <p:nvSpPr>
          <p:cNvPr id="212" name="object 212"/>
          <p:cNvSpPr txBox="1"/>
          <p:nvPr/>
        </p:nvSpPr>
        <p:spPr>
          <a:xfrm>
            <a:off x="39624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13" name="object 213"/>
          <p:cNvSpPr txBox="1"/>
          <p:nvPr/>
        </p:nvSpPr>
        <p:spPr>
          <a:xfrm>
            <a:off x="4267200" y="609600"/>
            <a:ext cx="657882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2400"/>
              </a:lnSpc>
              <a:spcBef>
                <a:spcPts val="120"/>
              </a:spcBef>
            </a:pPr>
            <a:r>
              <a:rPr sz="5700" b="1" spc="0" baseline="1525" dirty="0" smtClean="0">
                <a:solidFill>
                  <a:srgbClr val="660066"/>
                </a:solidFill>
                <a:latin typeface="Arial"/>
                <a:cs typeface="Arial"/>
              </a:rPr>
              <a:t>Te</a:t>
            </a:r>
            <a:endParaRPr sz="3800">
              <a:latin typeface="Arial"/>
              <a:cs typeface="Arial"/>
            </a:endParaRPr>
          </a:p>
        </p:txBody>
      </p:sp>
      <p:sp>
        <p:nvSpPr>
          <p:cNvPr id="214" name="object 214"/>
          <p:cNvSpPr txBox="1"/>
          <p:nvPr/>
        </p:nvSpPr>
        <p:spPr>
          <a:xfrm>
            <a:off x="45720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15" name="object 215"/>
          <p:cNvSpPr txBox="1"/>
          <p:nvPr/>
        </p:nvSpPr>
        <p:spPr>
          <a:xfrm>
            <a:off x="48768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16" name="object 216"/>
          <p:cNvSpPr txBox="1"/>
          <p:nvPr/>
        </p:nvSpPr>
        <p:spPr>
          <a:xfrm>
            <a:off x="51816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17" name="object 217"/>
          <p:cNvSpPr txBox="1"/>
          <p:nvPr/>
        </p:nvSpPr>
        <p:spPr>
          <a:xfrm>
            <a:off x="54864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18" name="object 218"/>
          <p:cNvSpPr txBox="1"/>
          <p:nvPr/>
        </p:nvSpPr>
        <p:spPr>
          <a:xfrm>
            <a:off x="57912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19" name="object 219"/>
          <p:cNvSpPr txBox="1"/>
          <p:nvPr/>
        </p:nvSpPr>
        <p:spPr>
          <a:xfrm>
            <a:off x="60960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20" name="object 220"/>
          <p:cNvSpPr txBox="1"/>
          <p:nvPr/>
        </p:nvSpPr>
        <p:spPr>
          <a:xfrm>
            <a:off x="64008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21" name="object 221"/>
          <p:cNvSpPr txBox="1"/>
          <p:nvPr/>
        </p:nvSpPr>
        <p:spPr>
          <a:xfrm>
            <a:off x="67056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22" name="object 222"/>
          <p:cNvSpPr txBox="1"/>
          <p:nvPr/>
        </p:nvSpPr>
        <p:spPr>
          <a:xfrm>
            <a:off x="70104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23" name="object 223"/>
          <p:cNvSpPr txBox="1"/>
          <p:nvPr/>
        </p:nvSpPr>
        <p:spPr>
          <a:xfrm>
            <a:off x="73152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24" name="object 224"/>
          <p:cNvSpPr txBox="1"/>
          <p:nvPr/>
        </p:nvSpPr>
        <p:spPr>
          <a:xfrm>
            <a:off x="76200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25" name="object 225"/>
          <p:cNvSpPr txBox="1"/>
          <p:nvPr/>
        </p:nvSpPr>
        <p:spPr>
          <a:xfrm>
            <a:off x="79248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26" name="object 226"/>
          <p:cNvSpPr txBox="1"/>
          <p:nvPr/>
        </p:nvSpPr>
        <p:spPr>
          <a:xfrm>
            <a:off x="82296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27" name="object 227"/>
          <p:cNvSpPr txBox="1"/>
          <p:nvPr/>
        </p:nvSpPr>
        <p:spPr>
          <a:xfrm>
            <a:off x="85344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28" name="object 228"/>
          <p:cNvSpPr txBox="1"/>
          <p:nvPr/>
        </p:nvSpPr>
        <p:spPr>
          <a:xfrm>
            <a:off x="88392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29" name="object 229"/>
          <p:cNvSpPr txBox="1"/>
          <p:nvPr/>
        </p:nvSpPr>
        <p:spPr>
          <a:xfrm>
            <a:off x="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30" name="object 230"/>
          <p:cNvSpPr txBox="1"/>
          <p:nvPr/>
        </p:nvSpPr>
        <p:spPr>
          <a:xfrm>
            <a:off x="3048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31" name="object 231"/>
          <p:cNvSpPr txBox="1"/>
          <p:nvPr/>
        </p:nvSpPr>
        <p:spPr>
          <a:xfrm>
            <a:off x="6096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32" name="object 232"/>
          <p:cNvSpPr txBox="1"/>
          <p:nvPr/>
        </p:nvSpPr>
        <p:spPr>
          <a:xfrm>
            <a:off x="9144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33" name="object 233"/>
          <p:cNvSpPr txBox="1"/>
          <p:nvPr/>
        </p:nvSpPr>
        <p:spPr>
          <a:xfrm>
            <a:off x="12192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34" name="object 234"/>
          <p:cNvSpPr txBox="1"/>
          <p:nvPr/>
        </p:nvSpPr>
        <p:spPr>
          <a:xfrm>
            <a:off x="15240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35" name="object 235"/>
          <p:cNvSpPr txBox="1"/>
          <p:nvPr/>
        </p:nvSpPr>
        <p:spPr>
          <a:xfrm>
            <a:off x="18288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36" name="object 236"/>
          <p:cNvSpPr txBox="1"/>
          <p:nvPr/>
        </p:nvSpPr>
        <p:spPr>
          <a:xfrm>
            <a:off x="21336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37" name="object 237"/>
          <p:cNvSpPr txBox="1"/>
          <p:nvPr/>
        </p:nvSpPr>
        <p:spPr>
          <a:xfrm>
            <a:off x="24384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38" name="object 238"/>
          <p:cNvSpPr txBox="1"/>
          <p:nvPr/>
        </p:nvSpPr>
        <p:spPr>
          <a:xfrm>
            <a:off x="27432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39" name="object 239"/>
          <p:cNvSpPr txBox="1"/>
          <p:nvPr/>
        </p:nvSpPr>
        <p:spPr>
          <a:xfrm>
            <a:off x="30480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40" name="object 240"/>
          <p:cNvSpPr txBox="1"/>
          <p:nvPr/>
        </p:nvSpPr>
        <p:spPr>
          <a:xfrm>
            <a:off x="33528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41" name="object 241"/>
          <p:cNvSpPr txBox="1"/>
          <p:nvPr/>
        </p:nvSpPr>
        <p:spPr>
          <a:xfrm>
            <a:off x="36576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42" name="object 242"/>
          <p:cNvSpPr txBox="1"/>
          <p:nvPr/>
        </p:nvSpPr>
        <p:spPr>
          <a:xfrm>
            <a:off x="3962400" y="914400"/>
            <a:ext cx="304800" cy="762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600"/>
              </a:lnSpc>
            </a:pPr>
            <a:endParaRPr sz="600"/>
          </a:p>
        </p:txBody>
      </p:sp>
      <p:sp>
        <p:nvSpPr>
          <p:cNvPr id="243" name="object 243"/>
          <p:cNvSpPr txBox="1"/>
          <p:nvPr/>
        </p:nvSpPr>
        <p:spPr>
          <a:xfrm>
            <a:off x="4267200" y="914400"/>
            <a:ext cx="304800" cy="762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600"/>
              </a:lnSpc>
            </a:pPr>
            <a:endParaRPr sz="600"/>
          </a:p>
        </p:txBody>
      </p:sp>
      <p:sp>
        <p:nvSpPr>
          <p:cNvPr id="244" name="object 244"/>
          <p:cNvSpPr txBox="1"/>
          <p:nvPr/>
        </p:nvSpPr>
        <p:spPr>
          <a:xfrm>
            <a:off x="4572000" y="914400"/>
            <a:ext cx="304800" cy="762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600"/>
              </a:lnSpc>
            </a:pPr>
            <a:endParaRPr sz="600"/>
          </a:p>
        </p:txBody>
      </p:sp>
      <p:sp>
        <p:nvSpPr>
          <p:cNvPr id="245" name="object 245"/>
          <p:cNvSpPr txBox="1"/>
          <p:nvPr/>
        </p:nvSpPr>
        <p:spPr>
          <a:xfrm>
            <a:off x="4876800" y="914400"/>
            <a:ext cx="304800" cy="762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600"/>
              </a:lnSpc>
            </a:pPr>
            <a:endParaRPr sz="600"/>
          </a:p>
        </p:txBody>
      </p:sp>
      <p:sp>
        <p:nvSpPr>
          <p:cNvPr id="246" name="object 246"/>
          <p:cNvSpPr txBox="1"/>
          <p:nvPr/>
        </p:nvSpPr>
        <p:spPr>
          <a:xfrm>
            <a:off x="5181600" y="914400"/>
            <a:ext cx="304800" cy="762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600"/>
              </a:lnSpc>
            </a:pPr>
            <a:endParaRPr sz="600"/>
          </a:p>
        </p:txBody>
      </p:sp>
      <p:sp>
        <p:nvSpPr>
          <p:cNvPr id="247" name="object 247"/>
          <p:cNvSpPr txBox="1"/>
          <p:nvPr/>
        </p:nvSpPr>
        <p:spPr>
          <a:xfrm>
            <a:off x="5486400" y="914400"/>
            <a:ext cx="304800" cy="762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600"/>
              </a:lnSpc>
            </a:pPr>
            <a:endParaRPr sz="600"/>
          </a:p>
        </p:txBody>
      </p:sp>
      <p:sp>
        <p:nvSpPr>
          <p:cNvPr id="248" name="object 248"/>
          <p:cNvSpPr txBox="1"/>
          <p:nvPr/>
        </p:nvSpPr>
        <p:spPr>
          <a:xfrm>
            <a:off x="5791200" y="914400"/>
            <a:ext cx="304800" cy="762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600"/>
              </a:lnSpc>
            </a:pPr>
            <a:endParaRPr sz="600"/>
          </a:p>
        </p:txBody>
      </p:sp>
      <p:sp>
        <p:nvSpPr>
          <p:cNvPr id="249" name="object 249"/>
          <p:cNvSpPr txBox="1"/>
          <p:nvPr/>
        </p:nvSpPr>
        <p:spPr>
          <a:xfrm>
            <a:off x="6096000" y="914400"/>
            <a:ext cx="304800" cy="762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600"/>
              </a:lnSpc>
            </a:pPr>
            <a:endParaRPr sz="600"/>
          </a:p>
        </p:txBody>
      </p:sp>
      <p:sp>
        <p:nvSpPr>
          <p:cNvPr id="250" name="object 250"/>
          <p:cNvSpPr txBox="1"/>
          <p:nvPr/>
        </p:nvSpPr>
        <p:spPr>
          <a:xfrm>
            <a:off x="64008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51" name="object 251"/>
          <p:cNvSpPr txBox="1"/>
          <p:nvPr/>
        </p:nvSpPr>
        <p:spPr>
          <a:xfrm>
            <a:off x="67056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52" name="object 252"/>
          <p:cNvSpPr txBox="1"/>
          <p:nvPr/>
        </p:nvSpPr>
        <p:spPr>
          <a:xfrm>
            <a:off x="70104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53" name="object 253"/>
          <p:cNvSpPr txBox="1"/>
          <p:nvPr/>
        </p:nvSpPr>
        <p:spPr>
          <a:xfrm>
            <a:off x="73152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54" name="object 254"/>
          <p:cNvSpPr txBox="1"/>
          <p:nvPr/>
        </p:nvSpPr>
        <p:spPr>
          <a:xfrm>
            <a:off x="76200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55" name="object 255"/>
          <p:cNvSpPr txBox="1"/>
          <p:nvPr/>
        </p:nvSpPr>
        <p:spPr>
          <a:xfrm>
            <a:off x="79248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56" name="object 256"/>
          <p:cNvSpPr txBox="1"/>
          <p:nvPr/>
        </p:nvSpPr>
        <p:spPr>
          <a:xfrm>
            <a:off x="82296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57" name="object 257"/>
          <p:cNvSpPr txBox="1"/>
          <p:nvPr/>
        </p:nvSpPr>
        <p:spPr>
          <a:xfrm>
            <a:off x="85344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58" name="object 258"/>
          <p:cNvSpPr txBox="1"/>
          <p:nvPr/>
        </p:nvSpPr>
        <p:spPr>
          <a:xfrm>
            <a:off x="88392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59" name="object 259"/>
          <p:cNvSpPr txBox="1"/>
          <p:nvPr/>
        </p:nvSpPr>
        <p:spPr>
          <a:xfrm>
            <a:off x="3962400" y="990600"/>
            <a:ext cx="152400" cy="2286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60" name="object 260"/>
          <p:cNvSpPr txBox="1"/>
          <p:nvPr/>
        </p:nvSpPr>
        <p:spPr>
          <a:xfrm>
            <a:off x="4114800" y="990600"/>
            <a:ext cx="2070100" cy="9906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R="12700">
              <a:lnSpc>
                <a:spcPts val="1000"/>
              </a:lnSpc>
            </a:pPr>
            <a:endParaRPr sz="1000"/>
          </a:p>
          <a:p>
            <a:pPr marL="339089">
              <a:lnSpc>
                <a:spcPct val="95825"/>
              </a:lnSpc>
              <a:spcBef>
                <a:spcPts val="1178"/>
              </a:spcBef>
            </a:pPr>
            <a:r>
              <a:rPr sz="3200" b="1" spc="9" dirty="0" smtClean="0">
                <a:solidFill>
                  <a:srgbClr val="CC0000"/>
                </a:solidFill>
                <a:latin typeface="Arial"/>
                <a:cs typeface="Arial"/>
              </a:rPr>
              <a:t>D</a:t>
            </a:r>
            <a:r>
              <a:rPr sz="3200" b="1" spc="0" dirty="0" smtClean="0">
                <a:solidFill>
                  <a:srgbClr val="CC0000"/>
                </a:solidFill>
                <a:latin typeface="Arial"/>
                <a:cs typeface="Arial"/>
              </a:rPr>
              <a:t>R</a:t>
            </a:r>
            <a:r>
              <a:rPr sz="3200" b="1" spc="9" dirty="0" smtClean="0">
                <a:solidFill>
                  <a:srgbClr val="CC0000"/>
                </a:solidFill>
                <a:latin typeface="Arial"/>
                <a:cs typeface="Arial"/>
              </a:rPr>
              <a:t>A</a:t>
            </a:r>
            <a:r>
              <a:rPr sz="3200" b="1" spc="-4" dirty="0" smtClean="0">
                <a:solidFill>
                  <a:srgbClr val="CC0000"/>
                </a:solidFill>
                <a:latin typeface="Arial"/>
                <a:cs typeface="Arial"/>
              </a:rPr>
              <a:t>F</a:t>
            </a:r>
            <a:r>
              <a:rPr sz="3200" b="1" spc="0" dirty="0" smtClean="0">
                <a:solidFill>
                  <a:srgbClr val="CC0000"/>
                </a:solidFill>
                <a:latin typeface="Arial"/>
                <a:cs typeface="Arial"/>
              </a:rPr>
              <a:t>T</a:t>
            </a:r>
            <a:endParaRPr sz="3200">
              <a:latin typeface="Arial"/>
              <a:cs typeface="Arial"/>
            </a:endParaRPr>
          </a:p>
        </p:txBody>
      </p:sp>
      <p:sp>
        <p:nvSpPr>
          <p:cNvPr id="261" name="object 261"/>
          <p:cNvSpPr txBox="1"/>
          <p:nvPr/>
        </p:nvSpPr>
        <p:spPr>
          <a:xfrm>
            <a:off x="6172200" y="990600"/>
            <a:ext cx="228600" cy="2286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62" name="object 262"/>
          <p:cNvSpPr txBox="1"/>
          <p:nvPr/>
        </p:nvSpPr>
        <p:spPr>
          <a:xfrm>
            <a:off x="6172200" y="1219200"/>
            <a:ext cx="9017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63" name="object 263"/>
          <p:cNvSpPr txBox="1"/>
          <p:nvPr/>
        </p:nvSpPr>
        <p:spPr>
          <a:xfrm>
            <a:off x="6262370" y="1219200"/>
            <a:ext cx="138429" cy="2667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64" name="object 264"/>
          <p:cNvSpPr txBox="1"/>
          <p:nvPr/>
        </p:nvSpPr>
        <p:spPr>
          <a:xfrm>
            <a:off x="6400800" y="1219200"/>
            <a:ext cx="304800" cy="2667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65" name="object 265"/>
          <p:cNvSpPr txBox="1"/>
          <p:nvPr/>
        </p:nvSpPr>
        <p:spPr>
          <a:xfrm>
            <a:off x="6705600" y="1219200"/>
            <a:ext cx="304800" cy="2667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66" name="object 266"/>
          <p:cNvSpPr txBox="1"/>
          <p:nvPr/>
        </p:nvSpPr>
        <p:spPr>
          <a:xfrm>
            <a:off x="7010400" y="1219200"/>
            <a:ext cx="304800" cy="2667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67" name="object 267"/>
          <p:cNvSpPr txBox="1"/>
          <p:nvPr/>
        </p:nvSpPr>
        <p:spPr>
          <a:xfrm>
            <a:off x="7315200" y="1219200"/>
            <a:ext cx="304800" cy="2667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68" name="object 268"/>
          <p:cNvSpPr txBox="1"/>
          <p:nvPr/>
        </p:nvSpPr>
        <p:spPr>
          <a:xfrm>
            <a:off x="7620000" y="1219200"/>
            <a:ext cx="304800" cy="2667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69" name="object 269"/>
          <p:cNvSpPr txBox="1"/>
          <p:nvPr/>
        </p:nvSpPr>
        <p:spPr>
          <a:xfrm>
            <a:off x="7924800" y="1219200"/>
            <a:ext cx="304800" cy="2667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70" name="object 270"/>
          <p:cNvSpPr txBox="1"/>
          <p:nvPr/>
        </p:nvSpPr>
        <p:spPr>
          <a:xfrm>
            <a:off x="8229600" y="1219200"/>
            <a:ext cx="304800" cy="2667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71" name="object 271"/>
          <p:cNvSpPr txBox="1"/>
          <p:nvPr/>
        </p:nvSpPr>
        <p:spPr>
          <a:xfrm>
            <a:off x="8534400" y="1219200"/>
            <a:ext cx="304800" cy="2667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72" name="object 272"/>
          <p:cNvSpPr txBox="1"/>
          <p:nvPr/>
        </p:nvSpPr>
        <p:spPr>
          <a:xfrm>
            <a:off x="8839200" y="1219200"/>
            <a:ext cx="304800" cy="2667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73" name="object 273"/>
          <p:cNvSpPr txBox="1"/>
          <p:nvPr/>
        </p:nvSpPr>
        <p:spPr>
          <a:xfrm>
            <a:off x="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74" name="object 274"/>
          <p:cNvSpPr txBox="1"/>
          <p:nvPr/>
        </p:nvSpPr>
        <p:spPr>
          <a:xfrm>
            <a:off x="3048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75" name="object 275"/>
          <p:cNvSpPr txBox="1"/>
          <p:nvPr/>
        </p:nvSpPr>
        <p:spPr>
          <a:xfrm>
            <a:off x="6096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76" name="object 276"/>
          <p:cNvSpPr txBox="1"/>
          <p:nvPr/>
        </p:nvSpPr>
        <p:spPr>
          <a:xfrm>
            <a:off x="9144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77" name="object 277"/>
          <p:cNvSpPr txBox="1"/>
          <p:nvPr/>
        </p:nvSpPr>
        <p:spPr>
          <a:xfrm>
            <a:off x="12192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78" name="object 278"/>
          <p:cNvSpPr txBox="1"/>
          <p:nvPr/>
        </p:nvSpPr>
        <p:spPr>
          <a:xfrm>
            <a:off x="15240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79" name="object 279"/>
          <p:cNvSpPr txBox="1"/>
          <p:nvPr/>
        </p:nvSpPr>
        <p:spPr>
          <a:xfrm>
            <a:off x="18288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80" name="object 280"/>
          <p:cNvSpPr txBox="1"/>
          <p:nvPr/>
        </p:nvSpPr>
        <p:spPr>
          <a:xfrm>
            <a:off x="21336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81" name="object 281"/>
          <p:cNvSpPr txBox="1"/>
          <p:nvPr/>
        </p:nvSpPr>
        <p:spPr>
          <a:xfrm>
            <a:off x="24384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82" name="object 282"/>
          <p:cNvSpPr txBox="1"/>
          <p:nvPr/>
        </p:nvSpPr>
        <p:spPr>
          <a:xfrm>
            <a:off x="27432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83" name="object 283"/>
          <p:cNvSpPr txBox="1"/>
          <p:nvPr/>
        </p:nvSpPr>
        <p:spPr>
          <a:xfrm>
            <a:off x="30480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84" name="object 284"/>
          <p:cNvSpPr txBox="1"/>
          <p:nvPr/>
        </p:nvSpPr>
        <p:spPr>
          <a:xfrm>
            <a:off x="33528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85" name="object 285"/>
          <p:cNvSpPr txBox="1"/>
          <p:nvPr/>
        </p:nvSpPr>
        <p:spPr>
          <a:xfrm>
            <a:off x="36576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86" name="object 286"/>
          <p:cNvSpPr txBox="1"/>
          <p:nvPr/>
        </p:nvSpPr>
        <p:spPr>
          <a:xfrm>
            <a:off x="3962400" y="1219200"/>
            <a:ext cx="1524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87" name="object 287"/>
          <p:cNvSpPr txBox="1"/>
          <p:nvPr/>
        </p:nvSpPr>
        <p:spPr>
          <a:xfrm>
            <a:off x="6262370" y="1485900"/>
            <a:ext cx="138429" cy="381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8" name="object 288"/>
          <p:cNvSpPr txBox="1"/>
          <p:nvPr/>
        </p:nvSpPr>
        <p:spPr>
          <a:xfrm>
            <a:off x="6400800" y="1485900"/>
            <a:ext cx="304800" cy="381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9" name="object 289"/>
          <p:cNvSpPr txBox="1"/>
          <p:nvPr/>
        </p:nvSpPr>
        <p:spPr>
          <a:xfrm>
            <a:off x="6705600" y="1485900"/>
            <a:ext cx="304800" cy="381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0" name="object 290"/>
          <p:cNvSpPr txBox="1"/>
          <p:nvPr/>
        </p:nvSpPr>
        <p:spPr>
          <a:xfrm>
            <a:off x="7010400" y="1485900"/>
            <a:ext cx="304800" cy="381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1" name="object 291"/>
          <p:cNvSpPr txBox="1"/>
          <p:nvPr/>
        </p:nvSpPr>
        <p:spPr>
          <a:xfrm>
            <a:off x="7315200" y="1485900"/>
            <a:ext cx="304800" cy="381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2" name="object 292"/>
          <p:cNvSpPr txBox="1"/>
          <p:nvPr/>
        </p:nvSpPr>
        <p:spPr>
          <a:xfrm>
            <a:off x="7620000" y="1485900"/>
            <a:ext cx="304800" cy="381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3" name="object 293"/>
          <p:cNvSpPr txBox="1"/>
          <p:nvPr/>
        </p:nvSpPr>
        <p:spPr>
          <a:xfrm>
            <a:off x="7924800" y="1485900"/>
            <a:ext cx="304800" cy="381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4" name="object 294"/>
          <p:cNvSpPr txBox="1"/>
          <p:nvPr/>
        </p:nvSpPr>
        <p:spPr>
          <a:xfrm>
            <a:off x="8229600" y="1485900"/>
            <a:ext cx="304800" cy="381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5" name="object 295"/>
          <p:cNvSpPr txBox="1"/>
          <p:nvPr/>
        </p:nvSpPr>
        <p:spPr>
          <a:xfrm>
            <a:off x="8534400" y="1485900"/>
            <a:ext cx="304800" cy="381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6" name="object 296"/>
          <p:cNvSpPr txBox="1"/>
          <p:nvPr/>
        </p:nvSpPr>
        <p:spPr>
          <a:xfrm>
            <a:off x="8839200" y="1485900"/>
            <a:ext cx="93980" cy="381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7" name="object 297"/>
          <p:cNvSpPr txBox="1"/>
          <p:nvPr/>
        </p:nvSpPr>
        <p:spPr>
          <a:xfrm>
            <a:off x="8933180" y="1485900"/>
            <a:ext cx="210819" cy="381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8" name="object 298"/>
          <p:cNvSpPr txBox="1"/>
          <p:nvPr/>
        </p:nvSpPr>
        <p:spPr>
          <a:xfrm>
            <a:off x="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99" name="object 299"/>
          <p:cNvSpPr txBox="1"/>
          <p:nvPr/>
        </p:nvSpPr>
        <p:spPr>
          <a:xfrm>
            <a:off x="3048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00" name="object 300"/>
          <p:cNvSpPr txBox="1"/>
          <p:nvPr/>
        </p:nvSpPr>
        <p:spPr>
          <a:xfrm>
            <a:off x="6096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01" name="object 301"/>
          <p:cNvSpPr txBox="1"/>
          <p:nvPr/>
        </p:nvSpPr>
        <p:spPr>
          <a:xfrm>
            <a:off x="9144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02" name="object 302"/>
          <p:cNvSpPr txBox="1"/>
          <p:nvPr/>
        </p:nvSpPr>
        <p:spPr>
          <a:xfrm>
            <a:off x="12192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03" name="object 303"/>
          <p:cNvSpPr txBox="1"/>
          <p:nvPr/>
        </p:nvSpPr>
        <p:spPr>
          <a:xfrm>
            <a:off x="15240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04" name="object 304"/>
          <p:cNvSpPr txBox="1"/>
          <p:nvPr/>
        </p:nvSpPr>
        <p:spPr>
          <a:xfrm>
            <a:off x="18288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05" name="object 305"/>
          <p:cNvSpPr txBox="1"/>
          <p:nvPr/>
        </p:nvSpPr>
        <p:spPr>
          <a:xfrm>
            <a:off x="21336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06" name="object 306"/>
          <p:cNvSpPr txBox="1"/>
          <p:nvPr/>
        </p:nvSpPr>
        <p:spPr>
          <a:xfrm>
            <a:off x="24384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07" name="object 307"/>
          <p:cNvSpPr txBox="1"/>
          <p:nvPr/>
        </p:nvSpPr>
        <p:spPr>
          <a:xfrm>
            <a:off x="27432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08" name="object 308"/>
          <p:cNvSpPr txBox="1"/>
          <p:nvPr/>
        </p:nvSpPr>
        <p:spPr>
          <a:xfrm>
            <a:off x="30480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09" name="object 309"/>
          <p:cNvSpPr txBox="1"/>
          <p:nvPr/>
        </p:nvSpPr>
        <p:spPr>
          <a:xfrm>
            <a:off x="33528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10" name="object 310"/>
          <p:cNvSpPr txBox="1"/>
          <p:nvPr/>
        </p:nvSpPr>
        <p:spPr>
          <a:xfrm>
            <a:off x="36576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11" name="object 311"/>
          <p:cNvSpPr txBox="1"/>
          <p:nvPr/>
        </p:nvSpPr>
        <p:spPr>
          <a:xfrm>
            <a:off x="3962400" y="1524000"/>
            <a:ext cx="1143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12" name="object 312"/>
          <p:cNvSpPr txBox="1"/>
          <p:nvPr/>
        </p:nvSpPr>
        <p:spPr>
          <a:xfrm>
            <a:off x="4076700" y="1524000"/>
            <a:ext cx="381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13" name="object 313"/>
          <p:cNvSpPr txBox="1"/>
          <p:nvPr/>
        </p:nvSpPr>
        <p:spPr>
          <a:xfrm>
            <a:off x="6172200" y="1524000"/>
            <a:ext cx="2286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14" name="object 314"/>
          <p:cNvSpPr txBox="1"/>
          <p:nvPr/>
        </p:nvSpPr>
        <p:spPr>
          <a:xfrm>
            <a:off x="64008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15" name="object 315"/>
          <p:cNvSpPr txBox="1"/>
          <p:nvPr/>
        </p:nvSpPr>
        <p:spPr>
          <a:xfrm>
            <a:off x="67056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16" name="object 316"/>
          <p:cNvSpPr txBox="1"/>
          <p:nvPr/>
        </p:nvSpPr>
        <p:spPr>
          <a:xfrm>
            <a:off x="70104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17" name="object 317"/>
          <p:cNvSpPr txBox="1"/>
          <p:nvPr/>
        </p:nvSpPr>
        <p:spPr>
          <a:xfrm>
            <a:off x="73152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18" name="object 318"/>
          <p:cNvSpPr txBox="1"/>
          <p:nvPr/>
        </p:nvSpPr>
        <p:spPr>
          <a:xfrm>
            <a:off x="76200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19" name="object 319"/>
          <p:cNvSpPr txBox="1"/>
          <p:nvPr/>
        </p:nvSpPr>
        <p:spPr>
          <a:xfrm>
            <a:off x="79248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20" name="object 320"/>
          <p:cNvSpPr txBox="1"/>
          <p:nvPr/>
        </p:nvSpPr>
        <p:spPr>
          <a:xfrm>
            <a:off x="82296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21" name="object 321"/>
          <p:cNvSpPr txBox="1"/>
          <p:nvPr/>
        </p:nvSpPr>
        <p:spPr>
          <a:xfrm>
            <a:off x="85344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22" name="object 322"/>
          <p:cNvSpPr txBox="1"/>
          <p:nvPr/>
        </p:nvSpPr>
        <p:spPr>
          <a:xfrm>
            <a:off x="8839200" y="1524000"/>
            <a:ext cx="9398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23" name="object 323"/>
          <p:cNvSpPr txBox="1"/>
          <p:nvPr/>
        </p:nvSpPr>
        <p:spPr>
          <a:xfrm>
            <a:off x="8933180" y="1524000"/>
            <a:ext cx="210819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24" name="object 324"/>
          <p:cNvSpPr txBox="1"/>
          <p:nvPr/>
        </p:nvSpPr>
        <p:spPr>
          <a:xfrm>
            <a:off x="6172200" y="1828800"/>
            <a:ext cx="2286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25" name="object 325"/>
          <p:cNvSpPr txBox="1"/>
          <p:nvPr/>
        </p:nvSpPr>
        <p:spPr>
          <a:xfrm>
            <a:off x="64008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26" name="object 326"/>
          <p:cNvSpPr txBox="1"/>
          <p:nvPr/>
        </p:nvSpPr>
        <p:spPr>
          <a:xfrm>
            <a:off x="67056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27" name="object 327"/>
          <p:cNvSpPr txBox="1"/>
          <p:nvPr/>
        </p:nvSpPr>
        <p:spPr>
          <a:xfrm>
            <a:off x="70104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28" name="object 328"/>
          <p:cNvSpPr txBox="1"/>
          <p:nvPr/>
        </p:nvSpPr>
        <p:spPr>
          <a:xfrm>
            <a:off x="73152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29" name="object 329"/>
          <p:cNvSpPr txBox="1"/>
          <p:nvPr/>
        </p:nvSpPr>
        <p:spPr>
          <a:xfrm>
            <a:off x="76200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30" name="object 330"/>
          <p:cNvSpPr txBox="1"/>
          <p:nvPr/>
        </p:nvSpPr>
        <p:spPr>
          <a:xfrm>
            <a:off x="79248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31" name="object 331"/>
          <p:cNvSpPr txBox="1"/>
          <p:nvPr/>
        </p:nvSpPr>
        <p:spPr>
          <a:xfrm>
            <a:off x="82296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32" name="object 332"/>
          <p:cNvSpPr txBox="1"/>
          <p:nvPr/>
        </p:nvSpPr>
        <p:spPr>
          <a:xfrm>
            <a:off x="85344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33" name="object 333"/>
          <p:cNvSpPr txBox="1"/>
          <p:nvPr/>
        </p:nvSpPr>
        <p:spPr>
          <a:xfrm>
            <a:off x="8839200" y="1828800"/>
            <a:ext cx="9398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34" name="object 334"/>
          <p:cNvSpPr txBox="1"/>
          <p:nvPr/>
        </p:nvSpPr>
        <p:spPr>
          <a:xfrm>
            <a:off x="8933180" y="1828800"/>
            <a:ext cx="210819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35" name="object 335"/>
          <p:cNvSpPr txBox="1"/>
          <p:nvPr/>
        </p:nvSpPr>
        <p:spPr>
          <a:xfrm>
            <a:off x="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36" name="object 336"/>
          <p:cNvSpPr txBox="1"/>
          <p:nvPr/>
        </p:nvSpPr>
        <p:spPr>
          <a:xfrm>
            <a:off x="3048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37" name="object 337"/>
          <p:cNvSpPr txBox="1"/>
          <p:nvPr/>
        </p:nvSpPr>
        <p:spPr>
          <a:xfrm>
            <a:off x="609600" y="1828800"/>
            <a:ext cx="190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38" name="object 338"/>
          <p:cNvSpPr txBox="1"/>
          <p:nvPr/>
        </p:nvSpPr>
        <p:spPr>
          <a:xfrm>
            <a:off x="800100" y="1828800"/>
            <a:ext cx="2146300" cy="8255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R="12700">
              <a:lnSpc>
                <a:spcPts val="1400"/>
              </a:lnSpc>
              <a:spcBef>
                <a:spcPts val="78"/>
              </a:spcBef>
            </a:pPr>
            <a:endParaRPr sz="1400"/>
          </a:p>
          <a:p>
            <a:pPr marL="173990">
              <a:lnSpc>
                <a:spcPct val="95825"/>
              </a:lnSpc>
            </a:pPr>
            <a:r>
              <a:rPr sz="3200" b="1" spc="9" dirty="0" smtClean="0">
                <a:solidFill>
                  <a:srgbClr val="CC0000"/>
                </a:solidFill>
                <a:latin typeface="Arial"/>
                <a:cs typeface="Arial"/>
              </a:rPr>
              <a:t>O</a:t>
            </a:r>
            <a:r>
              <a:rPr sz="3200" b="1" spc="0" dirty="0" smtClean="0">
                <a:solidFill>
                  <a:srgbClr val="CC0000"/>
                </a:solidFill>
                <a:latin typeface="Arial"/>
                <a:cs typeface="Arial"/>
              </a:rPr>
              <a:t>U</a:t>
            </a:r>
            <a:r>
              <a:rPr sz="3200" b="1" spc="4" dirty="0" smtClean="0">
                <a:solidFill>
                  <a:srgbClr val="CC0000"/>
                </a:solidFill>
                <a:latin typeface="Arial"/>
                <a:cs typeface="Arial"/>
              </a:rPr>
              <a:t>TL</a:t>
            </a:r>
            <a:r>
              <a:rPr sz="3200" b="1" spc="-9" dirty="0" smtClean="0">
                <a:solidFill>
                  <a:srgbClr val="CC0000"/>
                </a:solidFill>
                <a:latin typeface="Arial"/>
                <a:cs typeface="Arial"/>
              </a:rPr>
              <a:t>I</a:t>
            </a:r>
            <a:r>
              <a:rPr sz="3200" b="1" spc="9" dirty="0" smtClean="0">
                <a:solidFill>
                  <a:srgbClr val="CC0000"/>
                </a:solidFill>
                <a:latin typeface="Arial"/>
                <a:cs typeface="Arial"/>
              </a:rPr>
              <a:t>N</a:t>
            </a:r>
            <a:r>
              <a:rPr sz="3200" b="1" spc="0" dirty="0" smtClean="0">
                <a:solidFill>
                  <a:srgbClr val="CC0000"/>
                </a:solidFill>
                <a:latin typeface="Arial"/>
                <a:cs typeface="Arial"/>
              </a:rPr>
              <a:t>E</a:t>
            </a:r>
            <a:endParaRPr sz="3200">
              <a:latin typeface="Arial"/>
              <a:cs typeface="Arial"/>
            </a:endParaRPr>
          </a:p>
        </p:txBody>
      </p:sp>
      <p:sp>
        <p:nvSpPr>
          <p:cNvPr id="339" name="object 339"/>
          <p:cNvSpPr txBox="1"/>
          <p:nvPr/>
        </p:nvSpPr>
        <p:spPr>
          <a:xfrm>
            <a:off x="2933700" y="1828800"/>
            <a:ext cx="1143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40" name="object 340"/>
          <p:cNvSpPr txBox="1"/>
          <p:nvPr/>
        </p:nvSpPr>
        <p:spPr>
          <a:xfrm>
            <a:off x="30480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41" name="object 341"/>
          <p:cNvSpPr txBox="1"/>
          <p:nvPr/>
        </p:nvSpPr>
        <p:spPr>
          <a:xfrm>
            <a:off x="33528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42" name="object 342"/>
          <p:cNvSpPr txBox="1"/>
          <p:nvPr/>
        </p:nvSpPr>
        <p:spPr>
          <a:xfrm>
            <a:off x="36576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43" name="object 343"/>
          <p:cNvSpPr txBox="1"/>
          <p:nvPr/>
        </p:nvSpPr>
        <p:spPr>
          <a:xfrm>
            <a:off x="3962400" y="1828800"/>
            <a:ext cx="1143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44" name="object 344"/>
          <p:cNvSpPr txBox="1"/>
          <p:nvPr/>
        </p:nvSpPr>
        <p:spPr>
          <a:xfrm>
            <a:off x="4076700" y="1828800"/>
            <a:ext cx="381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45" name="object 345"/>
          <p:cNvSpPr txBox="1"/>
          <p:nvPr/>
        </p:nvSpPr>
        <p:spPr>
          <a:xfrm>
            <a:off x="4076700" y="1981200"/>
            <a:ext cx="1905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46" name="object 346"/>
          <p:cNvSpPr txBox="1"/>
          <p:nvPr/>
        </p:nvSpPr>
        <p:spPr>
          <a:xfrm>
            <a:off x="4267200" y="19812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47" name="object 347"/>
          <p:cNvSpPr txBox="1"/>
          <p:nvPr/>
        </p:nvSpPr>
        <p:spPr>
          <a:xfrm>
            <a:off x="4572000" y="19812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48" name="object 348"/>
          <p:cNvSpPr txBox="1"/>
          <p:nvPr/>
        </p:nvSpPr>
        <p:spPr>
          <a:xfrm>
            <a:off x="4876800" y="1981200"/>
            <a:ext cx="762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49" name="object 349"/>
          <p:cNvSpPr txBox="1"/>
          <p:nvPr/>
        </p:nvSpPr>
        <p:spPr>
          <a:xfrm>
            <a:off x="4953000" y="1981200"/>
            <a:ext cx="2286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50" name="object 350"/>
          <p:cNvSpPr txBox="1"/>
          <p:nvPr/>
        </p:nvSpPr>
        <p:spPr>
          <a:xfrm>
            <a:off x="5181600" y="19812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51" name="object 351"/>
          <p:cNvSpPr txBox="1"/>
          <p:nvPr/>
        </p:nvSpPr>
        <p:spPr>
          <a:xfrm>
            <a:off x="5486400" y="19812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52" name="object 352"/>
          <p:cNvSpPr txBox="1"/>
          <p:nvPr/>
        </p:nvSpPr>
        <p:spPr>
          <a:xfrm>
            <a:off x="5791200" y="19812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53" name="object 353"/>
          <p:cNvSpPr txBox="1"/>
          <p:nvPr/>
        </p:nvSpPr>
        <p:spPr>
          <a:xfrm>
            <a:off x="6096000" y="19812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54" name="object 354"/>
          <p:cNvSpPr txBox="1"/>
          <p:nvPr/>
        </p:nvSpPr>
        <p:spPr>
          <a:xfrm>
            <a:off x="2933700" y="2133600"/>
            <a:ext cx="1143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55" name="object 355"/>
          <p:cNvSpPr txBox="1"/>
          <p:nvPr/>
        </p:nvSpPr>
        <p:spPr>
          <a:xfrm>
            <a:off x="30480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56" name="object 356"/>
          <p:cNvSpPr txBox="1"/>
          <p:nvPr/>
        </p:nvSpPr>
        <p:spPr>
          <a:xfrm>
            <a:off x="33528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57" name="object 357"/>
          <p:cNvSpPr txBox="1"/>
          <p:nvPr/>
        </p:nvSpPr>
        <p:spPr>
          <a:xfrm>
            <a:off x="36576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58" name="object 358"/>
          <p:cNvSpPr txBox="1"/>
          <p:nvPr/>
        </p:nvSpPr>
        <p:spPr>
          <a:xfrm>
            <a:off x="3962400" y="2133600"/>
            <a:ext cx="1143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59" name="object 359"/>
          <p:cNvSpPr txBox="1"/>
          <p:nvPr/>
        </p:nvSpPr>
        <p:spPr>
          <a:xfrm>
            <a:off x="4076700" y="2133600"/>
            <a:ext cx="190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60" name="object 360"/>
          <p:cNvSpPr txBox="1"/>
          <p:nvPr/>
        </p:nvSpPr>
        <p:spPr>
          <a:xfrm>
            <a:off x="42672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61" name="object 361"/>
          <p:cNvSpPr txBox="1"/>
          <p:nvPr/>
        </p:nvSpPr>
        <p:spPr>
          <a:xfrm>
            <a:off x="45720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62" name="object 362"/>
          <p:cNvSpPr txBox="1"/>
          <p:nvPr/>
        </p:nvSpPr>
        <p:spPr>
          <a:xfrm>
            <a:off x="4876800" y="2133600"/>
            <a:ext cx="76200" cy="13716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63" name="object 363"/>
          <p:cNvSpPr txBox="1"/>
          <p:nvPr/>
        </p:nvSpPr>
        <p:spPr>
          <a:xfrm>
            <a:off x="4953000" y="2133600"/>
            <a:ext cx="228600" cy="13716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64" name="object 364"/>
          <p:cNvSpPr txBox="1"/>
          <p:nvPr/>
        </p:nvSpPr>
        <p:spPr>
          <a:xfrm>
            <a:off x="51816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65" name="object 365"/>
          <p:cNvSpPr txBox="1"/>
          <p:nvPr/>
        </p:nvSpPr>
        <p:spPr>
          <a:xfrm>
            <a:off x="54864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66" name="object 366"/>
          <p:cNvSpPr txBox="1"/>
          <p:nvPr/>
        </p:nvSpPr>
        <p:spPr>
          <a:xfrm>
            <a:off x="57912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67" name="object 367"/>
          <p:cNvSpPr txBox="1"/>
          <p:nvPr/>
        </p:nvSpPr>
        <p:spPr>
          <a:xfrm>
            <a:off x="60960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68" name="object 368"/>
          <p:cNvSpPr txBox="1"/>
          <p:nvPr/>
        </p:nvSpPr>
        <p:spPr>
          <a:xfrm>
            <a:off x="64008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69" name="object 369"/>
          <p:cNvSpPr txBox="1"/>
          <p:nvPr/>
        </p:nvSpPr>
        <p:spPr>
          <a:xfrm>
            <a:off x="67056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70" name="object 370"/>
          <p:cNvSpPr txBox="1"/>
          <p:nvPr/>
        </p:nvSpPr>
        <p:spPr>
          <a:xfrm>
            <a:off x="70104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71" name="object 371"/>
          <p:cNvSpPr txBox="1"/>
          <p:nvPr/>
        </p:nvSpPr>
        <p:spPr>
          <a:xfrm>
            <a:off x="73152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72" name="object 372"/>
          <p:cNvSpPr txBox="1"/>
          <p:nvPr/>
        </p:nvSpPr>
        <p:spPr>
          <a:xfrm>
            <a:off x="76200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73" name="object 373"/>
          <p:cNvSpPr txBox="1"/>
          <p:nvPr/>
        </p:nvSpPr>
        <p:spPr>
          <a:xfrm>
            <a:off x="79248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74" name="object 374"/>
          <p:cNvSpPr txBox="1"/>
          <p:nvPr/>
        </p:nvSpPr>
        <p:spPr>
          <a:xfrm>
            <a:off x="82296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75" name="object 375"/>
          <p:cNvSpPr txBox="1"/>
          <p:nvPr/>
        </p:nvSpPr>
        <p:spPr>
          <a:xfrm>
            <a:off x="85344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76" name="object 376"/>
          <p:cNvSpPr txBox="1"/>
          <p:nvPr/>
        </p:nvSpPr>
        <p:spPr>
          <a:xfrm>
            <a:off x="8839200" y="2133600"/>
            <a:ext cx="9398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77" name="object 377"/>
          <p:cNvSpPr txBox="1"/>
          <p:nvPr/>
        </p:nvSpPr>
        <p:spPr>
          <a:xfrm>
            <a:off x="8933180" y="2133600"/>
            <a:ext cx="210819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78" name="object 378"/>
          <p:cNvSpPr txBox="1"/>
          <p:nvPr/>
        </p:nvSpPr>
        <p:spPr>
          <a:xfrm>
            <a:off x="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79" name="object 379"/>
          <p:cNvSpPr txBox="1"/>
          <p:nvPr/>
        </p:nvSpPr>
        <p:spPr>
          <a:xfrm>
            <a:off x="3048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80" name="object 380"/>
          <p:cNvSpPr txBox="1"/>
          <p:nvPr/>
        </p:nvSpPr>
        <p:spPr>
          <a:xfrm>
            <a:off x="609600" y="2133600"/>
            <a:ext cx="190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81" name="object 381"/>
          <p:cNvSpPr txBox="1"/>
          <p:nvPr/>
        </p:nvSpPr>
        <p:spPr>
          <a:xfrm>
            <a:off x="4876800" y="2270760"/>
            <a:ext cx="304800" cy="16763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82" name="object 382"/>
          <p:cNvSpPr txBox="1"/>
          <p:nvPr/>
        </p:nvSpPr>
        <p:spPr>
          <a:xfrm>
            <a:off x="2933700" y="2438400"/>
            <a:ext cx="114300" cy="2159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83" name="object 383"/>
          <p:cNvSpPr txBox="1"/>
          <p:nvPr/>
        </p:nvSpPr>
        <p:spPr>
          <a:xfrm>
            <a:off x="30480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84" name="object 384"/>
          <p:cNvSpPr txBox="1"/>
          <p:nvPr/>
        </p:nvSpPr>
        <p:spPr>
          <a:xfrm>
            <a:off x="33528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85" name="object 385"/>
          <p:cNvSpPr txBox="1"/>
          <p:nvPr/>
        </p:nvSpPr>
        <p:spPr>
          <a:xfrm>
            <a:off x="36576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86" name="object 386"/>
          <p:cNvSpPr txBox="1"/>
          <p:nvPr/>
        </p:nvSpPr>
        <p:spPr>
          <a:xfrm>
            <a:off x="3962400" y="2438400"/>
            <a:ext cx="1143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87" name="object 387"/>
          <p:cNvSpPr txBox="1"/>
          <p:nvPr/>
        </p:nvSpPr>
        <p:spPr>
          <a:xfrm>
            <a:off x="4076700" y="2438400"/>
            <a:ext cx="190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88" name="object 388"/>
          <p:cNvSpPr txBox="1"/>
          <p:nvPr/>
        </p:nvSpPr>
        <p:spPr>
          <a:xfrm>
            <a:off x="42672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89" name="object 389"/>
          <p:cNvSpPr txBox="1"/>
          <p:nvPr/>
        </p:nvSpPr>
        <p:spPr>
          <a:xfrm>
            <a:off x="45720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90" name="object 390"/>
          <p:cNvSpPr txBox="1"/>
          <p:nvPr/>
        </p:nvSpPr>
        <p:spPr>
          <a:xfrm>
            <a:off x="48768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91" name="object 391"/>
          <p:cNvSpPr txBox="1"/>
          <p:nvPr/>
        </p:nvSpPr>
        <p:spPr>
          <a:xfrm>
            <a:off x="51816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92" name="object 392"/>
          <p:cNvSpPr txBox="1"/>
          <p:nvPr/>
        </p:nvSpPr>
        <p:spPr>
          <a:xfrm>
            <a:off x="54864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93" name="object 393"/>
          <p:cNvSpPr txBox="1"/>
          <p:nvPr/>
        </p:nvSpPr>
        <p:spPr>
          <a:xfrm>
            <a:off x="57912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94" name="object 394"/>
          <p:cNvSpPr txBox="1"/>
          <p:nvPr/>
        </p:nvSpPr>
        <p:spPr>
          <a:xfrm>
            <a:off x="60960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95" name="object 395"/>
          <p:cNvSpPr txBox="1"/>
          <p:nvPr/>
        </p:nvSpPr>
        <p:spPr>
          <a:xfrm>
            <a:off x="64008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96" name="object 396"/>
          <p:cNvSpPr txBox="1"/>
          <p:nvPr/>
        </p:nvSpPr>
        <p:spPr>
          <a:xfrm>
            <a:off x="67056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97" name="object 397"/>
          <p:cNvSpPr txBox="1"/>
          <p:nvPr/>
        </p:nvSpPr>
        <p:spPr>
          <a:xfrm>
            <a:off x="70104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98" name="object 398"/>
          <p:cNvSpPr txBox="1"/>
          <p:nvPr/>
        </p:nvSpPr>
        <p:spPr>
          <a:xfrm>
            <a:off x="73152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99" name="object 399"/>
          <p:cNvSpPr txBox="1"/>
          <p:nvPr/>
        </p:nvSpPr>
        <p:spPr>
          <a:xfrm>
            <a:off x="76200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00" name="object 400"/>
          <p:cNvSpPr txBox="1"/>
          <p:nvPr/>
        </p:nvSpPr>
        <p:spPr>
          <a:xfrm>
            <a:off x="79248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01" name="object 401"/>
          <p:cNvSpPr txBox="1"/>
          <p:nvPr/>
        </p:nvSpPr>
        <p:spPr>
          <a:xfrm>
            <a:off x="82296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02" name="object 402"/>
          <p:cNvSpPr txBox="1"/>
          <p:nvPr/>
        </p:nvSpPr>
        <p:spPr>
          <a:xfrm>
            <a:off x="85344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03" name="object 403"/>
          <p:cNvSpPr txBox="1"/>
          <p:nvPr/>
        </p:nvSpPr>
        <p:spPr>
          <a:xfrm>
            <a:off x="8839200" y="2438400"/>
            <a:ext cx="9398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04" name="object 404"/>
          <p:cNvSpPr txBox="1"/>
          <p:nvPr/>
        </p:nvSpPr>
        <p:spPr>
          <a:xfrm>
            <a:off x="8933180" y="2438400"/>
            <a:ext cx="210819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05" name="object 405"/>
          <p:cNvSpPr txBox="1"/>
          <p:nvPr/>
        </p:nvSpPr>
        <p:spPr>
          <a:xfrm>
            <a:off x="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06" name="object 406"/>
          <p:cNvSpPr txBox="1"/>
          <p:nvPr/>
        </p:nvSpPr>
        <p:spPr>
          <a:xfrm>
            <a:off x="3048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07" name="object 407"/>
          <p:cNvSpPr txBox="1"/>
          <p:nvPr/>
        </p:nvSpPr>
        <p:spPr>
          <a:xfrm>
            <a:off x="609600" y="2438400"/>
            <a:ext cx="190500" cy="2159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08" name="object 408"/>
          <p:cNvSpPr txBox="1"/>
          <p:nvPr/>
        </p:nvSpPr>
        <p:spPr>
          <a:xfrm>
            <a:off x="609600" y="2654300"/>
            <a:ext cx="304800" cy="889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700"/>
              </a:lnSpc>
            </a:pPr>
            <a:endParaRPr sz="700"/>
          </a:p>
        </p:txBody>
      </p:sp>
      <p:sp>
        <p:nvSpPr>
          <p:cNvPr id="409" name="object 409"/>
          <p:cNvSpPr txBox="1"/>
          <p:nvPr/>
        </p:nvSpPr>
        <p:spPr>
          <a:xfrm>
            <a:off x="914400" y="2654300"/>
            <a:ext cx="304800" cy="889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700"/>
              </a:lnSpc>
            </a:pPr>
            <a:endParaRPr sz="700"/>
          </a:p>
        </p:txBody>
      </p:sp>
      <p:sp>
        <p:nvSpPr>
          <p:cNvPr id="410" name="object 410"/>
          <p:cNvSpPr txBox="1"/>
          <p:nvPr/>
        </p:nvSpPr>
        <p:spPr>
          <a:xfrm>
            <a:off x="1219200" y="2654300"/>
            <a:ext cx="304800" cy="889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700"/>
              </a:lnSpc>
            </a:pPr>
            <a:endParaRPr sz="700"/>
          </a:p>
        </p:txBody>
      </p:sp>
      <p:sp>
        <p:nvSpPr>
          <p:cNvPr id="411" name="object 411"/>
          <p:cNvSpPr txBox="1"/>
          <p:nvPr/>
        </p:nvSpPr>
        <p:spPr>
          <a:xfrm>
            <a:off x="1524000" y="2654300"/>
            <a:ext cx="266700" cy="889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700"/>
              </a:lnSpc>
            </a:pPr>
            <a:endParaRPr sz="700"/>
          </a:p>
        </p:txBody>
      </p:sp>
      <p:sp>
        <p:nvSpPr>
          <p:cNvPr id="412" name="object 412"/>
          <p:cNvSpPr txBox="1"/>
          <p:nvPr/>
        </p:nvSpPr>
        <p:spPr>
          <a:xfrm>
            <a:off x="1790700" y="2654300"/>
            <a:ext cx="38100" cy="889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700"/>
              </a:lnSpc>
            </a:pPr>
            <a:endParaRPr sz="700"/>
          </a:p>
        </p:txBody>
      </p:sp>
      <p:sp>
        <p:nvSpPr>
          <p:cNvPr id="413" name="object 413"/>
          <p:cNvSpPr txBox="1"/>
          <p:nvPr/>
        </p:nvSpPr>
        <p:spPr>
          <a:xfrm>
            <a:off x="1828800" y="2654300"/>
            <a:ext cx="304800" cy="889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700"/>
              </a:lnSpc>
            </a:pPr>
            <a:endParaRPr sz="700"/>
          </a:p>
        </p:txBody>
      </p:sp>
      <p:sp>
        <p:nvSpPr>
          <p:cNvPr id="414" name="object 414"/>
          <p:cNvSpPr txBox="1"/>
          <p:nvPr/>
        </p:nvSpPr>
        <p:spPr>
          <a:xfrm>
            <a:off x="2133600" y="2654300"/>
            <a:ext cx="304800" cy="889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700"/>
              </a:lnSpc>
            </a:pPr>
            <a:endParaRPr sz="700"/>
          </a:p>
        </p:txBody>
      </p:sp>
      <p:sp>
        <p:nvSpPr>
          <p:cNvPr id="415" name="object 415"/>
          <p:cNvSpPr txBox="1"/>
          <p:nvPr/>
        </p:nvSpPr>
        <p:spPr>
          <a:xfrm>
            <a:off x="2438400" y="2654300"/>
            <a:ext cx="304800" cy="889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700"/>
              </a:lnSpc>
            </a:pPr>
            <a:endParaRPr sz="700"/>
          </a:p>
        </p:txBody>
      </p:sp>
      <p:sp>
        <p:nvSpPr>
          <p:cNvPr id="416" name="object 416"/>
          <p:cNvSpPr txBox="1"/>
          <p:nvPr/>
        </p:nvSpPr>
        <p:spPr>
          <a:xfrm>
            <a:off x="2743200" y="2654300"/>
            <a:ext cx="304800" cy="889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700"/>
              </a:lnSpc>
            </a:pPr>
            <a:endParaRPr sz="700"/>
          </a:p>
        </p:txBody>
      </p:sp>
      <p:sp>
        <p:nvSpPr>
          <p:cNvPr id="417" name="object 417"/>
          <p:cNvSpPr txBox="1"/>
          <p:nvPr/>
        </p:nvSpPr>
        <p:spPr>
          <a:xfrm>
            <a:off x="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18" name="object 418"/>
          <p:cNvSpPr txBox="1"/>
          <p:nvPr/>
        </p:nvSpPr>
        <p:spPr>
          <a:xfrm>
            <a:off x="3048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19" name="object 419"/>
          <p:cNvSpPr txBox="1"/>
          <p:nvPr/>
        </p:nvSpPr>
        <p:spPr>
          <a:xfrm>
            <a:off x="6096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20" name="object 420"/>
          <p:cNvSpPr txBox="1"/>
          <p:nvPr/>
        </p:nvSpPr>
        <p:spPr>
          <a:xfrm>
            <a:off x="9144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21" name="object 421"/>
          <p:cNvSpPr txBox="1"/>
          <p:nvPr/>
        </p:nvSpPr>
        <p:spPr>
          <a:xfrm>
            <a:off x="12192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22" name="object 422"/>
          <p:cNvSpPr txBox="1"/>
          <p:nvPr/>
        </p:nvSpPr>
        <p:spPr>
          <a:xfrm>
            <a:off x="1524000" y="2743200"/>
            <a:ext cx="2667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23" name="object 423"/>
          <p:cNvSpPr txBox="1"/>
          <p:nvPr/>
        </p:nvSpPr>
        <p:spPr>
          <a:xfrm>
            <a:off x="1790700" y="2743200"/>
            <a:ext cx="381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24" name="object 424"/>
          <p:cNvSpPr txBox="1"/>
          <p:nvPr/>
        </p:nvSpPr>
        <p:spPr>
          <a:xfrm>
            <a:off x="18288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25" name="object 425"/>
          <p:cNvSpPr txBox="1"/>
          <p:nvPr/>
        </p:nvSpPr>
        <p:spPr>
          <a:xfrm>
            <a:off x="21336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26" name="object 426"/>
          <p:cNvSpPr txBox="1"/>
          <p:nvPr/>
        </p:nvSpPr>
        <p:spPr>
          <a:xfrm>
            <a:off x="24384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27" name="object 427"/>
          <p:cNvSpPr txBox="1"/>
          <p:nvPr/>
        </p:nvSpPr>
        <p:spPr>
          <a:xfrm>
            <a:off x="27432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28" name="object 428"/>
          <p:cNvSpPr txBox="1"/>
          <p:nvPr/>
        </p:nvSpPr>
        <p:spPr>
          <a:xfrm>
            <a:off x="30480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29" name="object 429"/>
          <p:cNvSpPr txBox="1"/>
          <p:nvPr/>
        </p:nvSpPr>
        <p:spPr>
          <a:xfrm>
            <a:off x="33528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30" name="object 430"/>
          <p:cNvSpPr txBox="1"/>
          <p:nvPr/>
        </p:nvSpPr>
        <p:spPr>
          <a:xfrm>
            <a:off x="36576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31" name="object 431"/>
          <p:cNvSpPr txBox="1"/>
          <p:nvPr/>
        </p:nvSpPr>
        <p:spPr>
          <a:xfrm>
            <a:off x="3962400" y="2743200"/>
            <a:ext cx="1143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32" name="object 432"/>
          <p:cNvSpPr txBox="1"/>
          <p:nvPr/>
        </p:nvSpPr>
        <p:spPr>
          <a:xfrm>
            <a:off x="4076700" y="2743200"/>
            <a:ext cx="190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33" name="object 433"/>
          <p:cNvSpPr txBox="1"/>
          <p:nvPr/>
        </p:nvSpPr>
        <p:spPr>
          <a:xfrm>
            <a:off x="42672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34" name="object 434"/>
          <p:cNvSpPr txBox="1"/>
          <p:nvPr/>
        </p:nvSpPr>
        <p:spPr>
          <a:xfrm>
            <a:off x="45720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35" name="object 435"/>
          <p:cNvSpPr txBox="1"/>
          <p:nvPr/>
        </p:nvSpPr>
        <p:spPr>
          <a:xfrm>
            <a:off x="48768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36" name="object 436"/>
          <p:cNvSpPr txBox="1"/>
          <p:nvPr/>
        </p:nvSpPr>
        <p:spPr>
          <a:xfrm>
            <a:off x="51816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37" name="object 437"/>
          <p:cNvSpPr txBox="1"/>
          <p:nvPr/>
        </p:nvSpPr>
        <p:spPr>
          <a:xfrm>
            <a:off x="54864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38" name="object 438"/>
          <p:cNvSpPr txBox="1"/>
          <p:nvPr/>
        </p:nvSpPr>
        <p:spPr>
          <a:xfrm>
            <a:off x="57912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39" name="object 439"/>
          <p:cNvSpPr txBox="1"/>
          <p:nvPr/>
        </p:nvSpPr>
        <p:spPr>
          <a:xfrm>
            <a:off x="60960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40" name="object 440"/>
          <p:cNvSpPr txBox="1"/>
          <p:nvPr/>
        </p:nvSpPr>
        <p:spPr>
          <a:xfrm>
            <a:off x="64008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41" name="object 441"/>
          <p:cNvSpPr txBox="1"/>
          <p:nvPr/>
        </p:nvSpPr>
        <p:spPr>
          <a:xfrm>
            <a:off x="67056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42" name="object 442"/>
          <p:cNvSpPr txBox="1"/>
          <p:nvPr/>
        </p:nvSpPr>
        <p:spPr>
          <a:xfrm>
            <a:off x="70104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43" name="object 443"/>
          <p:cNvSpPr txBox="1"/>
          <p:nvPr/>
        </p:nvSpPr>
        <p:spPr>
          <a:xfrm>
            <a:off x="73152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44" name="object 444"/>
          <p:cNvSpPr txBox="1"/>
          <p:nvPr/>
        </p:nvSpPr>
        <p:spPr>
          <a:xfrm>
            <a:off x="76200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45" name="object 445"/>
          <p:cNvSpPr txBox="1"/>
          <p:nvPr/>
        </p:nvSpPr>
        <p:spPr>
          <a:xfrm>
            <a:off x="79248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46" name="object 446"/>
          <p:cNvSpPr txBox="1"/>
          <p:nvPr/>
        </p:nvSpPr>
        <p:spPr>
          <a:xfrm>
            <a:off x="82296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47" name="object 447"/>
          <p:cNvSpPr txBox="1"/>
          <p:nvPr/>
        </p:nvSpPr>
        <p:spPr>
          <a:xfrm>
            <a:off x="85344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48" name="object 448"/>
          <p:cNvSpPr txBox="1"/>
          <p:nvPr/>
        </p:nvSpPr>
        <p:spPr>
          <a:xfrm>
            <a:off x="8839200" y="2743200"/>
            <a:ext cx="9398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49" name="object 449"/>
          <p:cNvSpPr txBox="1"/>
          <p:nvPr/>
        </p:nvSpPr>
        <p:spPr>
          <a:xfrm>
            <a:off x="8933180" y="2743200"/>
            <a:ext cx="210819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50" name="object 450"/>
          <p:cNvSpPr txBox="1"/>
          <p:nvPr/>
        </p:nvSpPr>
        <p:spPr>
          <a:xfrm>
            <a:off x="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51" name="object 451"/>
          <p:cNvSpPr txBox="1"/>
          <p:nvPr/>
        </p:nvSpPr>
        <p:spPr>
          <a:xfrm>
            <a:off x="3048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52" name="object 452"/>
          <p:cNvSpPr txBox="1"/>
          <p:nvPr/>
        </p:nvSpPr>
        <p:spPr>
          <a:xfrm>
            <a:off x="6096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53" name="object 453"/>
          <p:cNvSpPr txBox="1"/>
          <p:nvPr/>
        </p:nvSpPr>
        <p:spPr>
          <a:xfrm>
            <a:off x="9144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54" name="object 454"/>
          <p:cNvSpPr txBox="1"/>
          <p:nvPr/>
        </p:nvSpPr>
        <p:spPr>
          <a:xfrm>
            <a:off x="12192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55" name="object 455"/>
          <p:cNvSpPr txBox="1"/>
          <p:nvPr/>
        </p:nvSpPr>
        <p:spPr>
          <a:xfrm>
            <a:off x="1524000" y="3048000"/>
            <a:ext cx="2667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56" name="object 456"/>
          <p:cNvSpPr txBox="1"/>
          <p:nvPr/>
        </p:nvSpPr>
        <p:spPr>
          <a:xfrm>
            <a:off x="1790700" y="3048000"/>
            <a:ext cx="381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57" name="object 457"/>
          <p:cNvSpPr txBox="1"/>
          <p:nvPr/>
        </p:nvSpPr>
        <p:spPr>
          <a:xfrm>
            <a:off x="18288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58" name="object 458"/>
          <p:cNvSpPr txBox="1"/>
          <p:nvPr/>
        </p:nvSpPr>
        <p:spPr>
          <a:xfrm>
            <a:off x="21336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59" name="object 459"/>
          <p:cNvSpPr txBox="1"/>
          <p:nvPr/>
        </p:nvSpPr>
        <p:spPr>
          <a:xfrm>
            <a:off x="24384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60" name="object 460"/>
          <p:cNvSpPr txBox="1"/>
          <p:nvPr/>
        </p:nvSpPr>
        <p:spPr>
          <a:xfrm>
            <a:off x="27432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61" name="object 461"/>
          <p:cNvSpPr txBox="1"/>
          <p:nvPr/>
        </p:nvSpPr>
        <p:spPr>
          <a:xfrm>
            <a:off x="30480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62" name="object 462"/>
          <p:cNvSpPr txBox="1"/>
          <p:nvPr/>
        </p:nvSpPr>
        <p:spPr>
          <a:xfrm>
            <a:off x="33528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63" name="object 463"/>
          <p:cNvSpPr txBox="1"/>
          <p:nvPr/>
        </p:nvSpPr>
        <p:spPr>
          <a:xfrm>
            <a:off x="36576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64" name="object 464"/>
          <p:cNvSpPr txBox="1"/>
          <p:nvPr/>
        </p:nvSpPr>
        <p:spPr>
          <a:xfrm>
            <a:off x="3962400" y="3048000"/>
            <a:ext cx="1143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65" name="object 465"/>
          <p:cNvSpPr txBox="1"/>
          <p:nvPr/>
        </p:nvSpPr>
        <p:spPr>
          <a:xfrm>
            <a:off x="4076700" y="3048000"/>
            <a:ext cx="190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66" name="object 466"/>
          <p:cNvSpPr txBox="1"/>
          <p:nvPr/>
        </p:nvSpPr>
        <p:spPr>
          <a:xfrm>
            <a:off x="42672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67" name="object 467"/>
          <p:cNvSpPr txBox="1"/>
          <p:nvPr/>
        </p:nvSpPr>
        <p:spPr>
          <a:xfrm>
            <a:off x="45720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68" name="object 468"/>
          <p:cNvSpPr txBox="1"/>
          <p:nvPr/>
        </p:nvSpPr>
        <p:spPr>
          <a:xfrm>
            <a:off x="48768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69" name="object 469"/>
          <p:cNvSpPr txBox="1"/>
          <p:nvPr/>
        </p:nvSpPr>
        <p:spPr>
          <a:xfrm>
            <a:off x="51816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70" name="object 470"/>
          <p:cNvSpPr txBox="1"/>
          <p:nvPr/>
        </p:nvSpPr>
        <p:spPr>
          <a:xfrm>
            <a:off x="54864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71" name="object 471"/>
          <p:cNvSpPr txBox="1"/>
          <p:nvPr/>
        </p:nvSpPr>
        <p:spPr>
          <a:xfrm>
            <a:off x="57912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72" name="object 472"/>
          <p:cNvSpPr txBox="1"/>
          <p:nvPr/>
        </p:nvSpPr>
        <p:spPr>
          <a:xfrm>
            <a:off x="60960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73" name="object 473"/>
          <p:cNvSpPr txBox="1"/>
          <p:nvPr/>
        </p:nvSpPr>
        <p:spPr>
          <a:xfrm>
            <a:off x="64008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74" name="object 474"/>
          <p:cNvSpPr txBox="1"/>
          <p:nvPr/>
        </p:nvSpPr>
        <p:spPr>
          <a:xfrm>
            <a:off x="67056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75" name="object 475"/>
          <p:cNvSpPr txBox="1"/>
          <p:nvPr/>
        </p:nvSpPr>
        <p:spPr>
          <a:xfrm>
            <a:off x="70104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76" name="object 476"/>
          <p:cNvSpPr txBox="1"/>
          <p:nvPr/>
        </p:nvSpPr>
        <p:spPr>
          <a:xfrm>
            <a:off x="73152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77" name="object 477"/>
          <p:cNvSpPr txBox="1"/>
          <p:nvPr/>
        </p:nvSpPr>
        <p:spPr>
          <a:xfrm>
            <a:off x="76200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78" name="object 478"/>
          <p:cNvSpPr txBox="1"/>
          <p:nvPr/>
        </p:nvSpPr>
        <p:spPr>
          <a:xfrm>
            <a:off x="79248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79" name="object 479"/>
          <p:cNvSpPr txBox="1"/>
          <p:nvPr/>
        </p:nvSpPr>
        <p:spPr>
          <a:xfrm>
            <a:off x="82296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80" name="object 480"/>
          <p:cNvSpPr txBox="1"/>
          <p:nvPr/>
        </p:nvSpPr>
        <p:spPr>
          <a:xfrm>
            <a:off x="85344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81" name="object 481"/>
          <p:cNvSpPr txBox="1"/>
          <p:nvPr/>
        </p:nvSpPr>
        <p:spPr>
          <a:xfrm>
            <a:off x="8839200" y="3048000"/>
            <a:ext cx="9398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82" name="object 482"/>
          <p:cNvSpPr txBox="1"/>
          <p:nvPr/>
        </p:nvSpPr>
        <p:spPr>
          <a:xfrm>
            <a:off x="8933180" y="3048000"/>
            <a:ext cx="210819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83" name="object 483"/>
          <p:cNvSpPr txBox="1"/>
          <p:nvPr/>
        </p:nvSpPr>
        <p:spPr>
          <a:xfrm>
            <a:off x="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84" name="object 484"/>
          <p:cNvSpPr txBox="1"/>
          <p:nvPr/>
        </p:nvSpPr>
        <p:spPr>
          <a:xfrm>
            <a:off x="3048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85" name="object 485"/>
          <p:cNvSpPr txBox="1"/>
          <p:nvPr/>
        </p:nvSpPr>
        <p:spPr>
          <a:xfrm>
            <a:off x="6096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86" name="object 486"/>
          <p:cNvSpPr txBox="1"/>
          <p:nvPr/>
        </p:nvSpPr>
        <p:spPr>
          <a:xfrm>
            <a:off x="9144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87" name="object 487"/>
          <p:cNvSpPr txBox="1"/>
          <p:nvPr/>
        </p:nvSpPr>
        <p:spPr>
          <a:xfrm>
            <a:off x="12192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88" name="object 488"/>
          <p:cNvSpPr txBox="1"/>
          <p:nvPr/>
        </p:nvSpPr>
        <p:spPr>
          <a:xfrm>
            <a:off x="1524000" y="3352800"/>
            <a:ext cx="2667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89" name="object 489"/>
          <p:cNvSpPr txBox="1"/>
          <p:nvPr/>
        </p:nvSpPr>
        <p:spPr>
          <a:xfrm>
            <a:off x="1790700" y="3352800"/>
            <a:ext cx="381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90" name="object 490"/>
          <p:cNvSpPr txBox="1"/>
          <p:nvPr/>
        </p:nvSpPr>
        <p:spPr>
          <a:xfrm>
            <a:off x="18288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91" name="object 491"/>
          <p:cNvSpPr txBox="1"/>
          <p:nvPr/>
        </p:nvSpPr>
        <p:spPr>
          <a:xfrm>
            <a:off x="21336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92" name="object 492"/>
          <p:cNvSpPr txBox="1"/>
          <p:nvPr/>
        </p:nvSpPr>
        <p:spPr>
          <a:xfrm>
            <a:off x="24384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93" name="object 493"/>
          <p:cNvSpPr txBox="1"/>
          <p:nvPr/>
        </p:nvSpPr>
        <p:spPr>
          <a:xfrm>
            <a:off x="2743200" y="3352800"/>
            <a:ext cx="2286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94" name="object 494"/>
          <p:cNvSpPr txBox="1"/>
          <p:nvPr/>
        </p:nvSpPr>
        <p:spPr>
          <a:xfrm>
            <a:off x="2971800" y="3352800"/>
            <a:ext cx="762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95" name="object 495"/>
          <p:cNvSpPr txBox="1"/>
          <p:nvPr/>
        </p:nvSpPr>
        <p:spPr>
          <a:xfrm>
            <a:off x="30480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96" name="object 496"/>
          <p:cNvSpPr txBox="1"/>
          <p:nvPr/>
        </p:nvSpPr>
        <p:spPr>
          <a:xfrm>
            <a:off x="33528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97" name="object 497"/>
          <p:cNvSpPr txBox="1"/>
          <p:nvPr/>
        </p:nvSpPr>
        <p:spPr>
          <a:xfrm>
            <a:off x="36576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98" name="object 498"/>
          <p:cNvSpPr txBox="1"/>
          <p:nvPr/>
        </p:nvSpPr>
        <p:spPr>
          <a:xfrm>
            <a:off x="39624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99" name="object 499"/>
          <p:cNvSpPr txBox="1"/>
          <p:nvPr/>
        </p:nvSpPr>
        <p:spPr>
          <a:xfrm>
            <a:off x="42672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00" name="object 500"/>
          <p:cNvSpPr txBox="1"/>
          <p:nvPr/>
        </p:nvSpPr>
        <p:spPr>
          <a:xfrm>
            <a:off x="45720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01" name="object 501"/>
          <p:cNvSpPr txBox="1"/>
          <p:nvPr/>
        </p:nvSpPr>
        <p:spPr>
          <a:xfrm>
            <a:off x="48768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02" name="object 502"/>
          <p:cNvSpPr txBox="1"/>
          <p:nvPr/>
        </p:nvSpPr>
        <p:spPr>
          <a:xfrm>
            <a:off x="51816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03" name="object 503"/>
          <p:cNvSpPr txBox="1"/>
          <p:nvPr/>
        </p:nvSpPr>
        <p:spPr>
          <a:xfrm>
            <a:off x="54864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04" name="object 504"/>
          <p:cNvSpPr txBox="1"/>
          <p:nvPr/>
        </p:nvSpPr>
        <p:spPr>
          <a:xfrm>
            <a:off x="57912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05" name="object 505"/>
          <p:cNvSpPr txBox="1"/>
          <p:nvPr/>
        </p:nvSpPr>
        <p:spPr>
          <a:xfrm>
            <a:off x="60960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06" name="object 506"/>
          <p:cNvSpPr txBox="1"/>
          <p:nvPr/>
        </p:nvSpPr>
        <p:spPr>
          <a:xfrm>
            <a:off x="64008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07" name="object 507"/>
          <p:cNvSpPr txBox="1"/>
          <p:nvPr/>
        </p:nvSpPr>
        <p:spPr>
          <a:xfrm>
            <a:off x="67056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08" name="object 508"/>
          <p:cNvSpPr txBox="1"/>
          <p:nvPr/>
        </p:nvSpPr>
        <p:spPr>
          <a:xfrm>
            <a:off x="70104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09" name="object 509"/>
          <p:cNvSpPr txBox="1"/>
          <p:nvPr/>
        </p:nvSpPr>
        <p:spPr>
          <a:xfrm>
            <a:off x="73152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10" name="object 510"/>
          <p:cNvSpPr txBox="1"/>
          <p:nvPr/>
        </p:nvSpPr>
        <p:spPr>
          <a:xfrm>
            <a:off x="76200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11" name="object 511"/>
          <p:cNvSpPr txBox="1"/>
          <p:nvPr/>
        </p:nvSpPr>
        <p:spPr>
          <a:xfrm>
            <a:off x="79248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12" name="object 512"/>
          <p:cNvSpPr txBox="1"/>
          <p:nvPr/>
        </p:nvSpPr>
        <p:spPr>
          <a:xfrm>
            <a:off x="82296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13" name="object 513"/>
          <p:cNvSpPr txBox="1"/>
          <p:nvPr/>
        </p:nvSpPr>
        <p:spPr>
          <a:xfrm>
            <a:off x="85344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14" name="object 514"/>
          <p:cNvSpPr txBox="1"/>
          <p:nvPr/>
        </p:nvSpPr>
        <p:spPr>
          <a:xfrm>
            <a:off x="8839200" y="3352800"/>
            <a:ext cx="9398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15" name="object 515"/>
          <p:cNvSpPr txBox="1"/>
          <p:nvPr/>
        </p:nvSpPr>
        <p:spPr>
          <a:xfrm>
            <a:off x="8933180" y="3352800"/>
            <a:ext cx="210819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16" name="object 516"/>
          <p:cNvSpPr txBox="1"/>
          <p:nvPr/>
        </p:nvSpPr>
        <p:spPr>
          <a:xfrm>
            <a:off x="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17" name="object 517"/>
          <p:cNvSpPr txBox="1"/>
          <p:nvPr/>
        </p:nvSpPr>
        <p:spPr>
          <a:xfrm>
            <a:off x="3048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18" name="object 518"/>
          <p:cNvSpPr txBox="1"/>
          <p:nvPr/>
        </p:nvSpPr>
        <p:spPr>
          <a:xfrm>
            <a:off x="6096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19" name="object 519"/>
          <p:cNvSpPr txBox="1"/>
          <p:nvPr/>
        </p:nvSpPr>
        <p:spPr>
          <a:xfrm>
            <a:off x="9144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20" name="object 520"/>
          <p:cNvSpPr txBox="1"/>
          <p:nvPr/>
        </p:nvSpPr>
        <p:spPr>
          <a:xfrm>
            <a:off x="12192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21" name="object 521"/>
          <p:cNvSpPr txBox="1"/>
          <p:nvPr/>
        </p:nvSpPr>
        <p:spPr>
          <a:xfrm>
            <a:off x="1524000" y="3657600"/>
            <a:ext cx="2667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22" name="object 522"/>
          <p:cNvSpPr txBox="1"/>
          <p:nvPr/>
        </p:nvSpPr>
        <p:spPr>
          <a:xfrm>
            <a:off x="1790700" y="3657600"/>
            <a:ext cx="381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23" name="object 523"/>
          <p:cNvSpPr txBox="1"/>
          <p:nvPr/>
        </p:nvSpPr>
        <p:spPr>
          <a:xfrm>
            <a:off x="18288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24" name="object 524"/>
          <p:cNvSpPr txBox="1"/>
          <p:nvPr/>
        </p:nvSpPr>
        <p:spPr>
          <a:xfrm>
            <a:off x="21336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25" name="object 525"/>
          <p:cNvSpPr txBox="1"/>
          <p:nvPr/>
        </p:nvSpPr>
        <p:spPr>
          <a:xfrm>
            <a:off x="24384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26" name="object 526"/>
          <p:cNvSpPr txBox="1"/>
          <p:nvPr/>
        </p:nvSpPr>
        <p:spPr>
          <a:xfrm>
            <a:off x="2743200" y="3657600"/>
            <a:ext cx="2286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27" name="object 527"/>
          <p:cNvSpPr txBox="1"/>
          <p:nvPr/>
        </p:nvSpPr>
        <p:spPr>
          <a:xfrm>
            <a:off x="2971800" y="3657600"/>
            <a:ext cx="762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28" name="object 528"/>
          <p:cNvSpPr txBox="1"/>
          <p:nvPr/>
        </p:nvSpPr>
        <p:spPr>
          <a:xfrm>
            <a:off x="30480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29" name="object 529"/>
          <p:cNvSpPr txBox="1"/>
          <p:nvPr/>
        </p:nvSpPr>
        <p:spPr>
          <a:xfrm>
            <a:off x="33528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30" name="object 530"/>
          <p:cNvSpPr txBox="1"/>
          <p:nvPr/>
        </p:nvSpPr>
        <p:spPr>
          <a:xfrm>
            <a:off x="36576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31" name="object 531"/>
          <p:cNvSpPr txBox="1"/>
          <p:nvPr/>
        </p:nvSpPr>
        <p:spPr>
          <a:xfrm>
            <a:off x="39624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32" name="object 532"/>
          <p:cNvSpPr txBox="1"/>
          <p:nvPr/>
        </p:nvSpPr>
        <p:spPr>
          <a:xfrm>
            <a:off x="42672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33" name="object 533"/>
          <p:cNvSpPr txBox="1"/>
          <p:nvPr/>
        </p:nvSpPr>
        <p:spPr>
          <a:xfrm>
            <a:off x="45720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34" name="object 534"/>
          <p:cNvSpPr txBox="1"/>
          <p:nvPr/>
        </p:nvSpPr>
        <p:spPr>
          <a:xfrm>
            <a:off x="48768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35" name="object 535"/>
          <p:cNvSpPr txBox="1"/>
          <p:nvPr/>
        </p:nvSpPr>
        <p:spPr>
          <a:xfrm>
            <a:off x="51816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36" name="object 536"/>
          <p:cNvSpPr txBox="1"/>
          <p:nvPr/>
        </p:nvSpPr>
        <p:spPr>
          <a:xfrm>
            <a:off x="54864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37" name="object 537"/>
          <p:cNvSpPr txBox="1"/>
          <p:nvPr/>
        </p:nvSpPr>
        <p:spPr>
          <a:xfrm>
            <a:off x="57912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38" name="object 538"/>
          <p:cNvSpPr txBox="1"/>
          <p:nvPr/>
        </p:nvSpPr>
        <p:spPr>
          <a:xfrm>
            <a:off x="60960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39" name="object 539"/>
          <p:cNvSpPr txBox="1"/>
          <p:nvPr/>
        </p:nvSpPr>
        <p:spPr>
          <a:xfrm>
            <a:off x="64008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40" name="object 540"/>
          <p:cNvSpPr txBox="1"/>
          <p:nvPr/>
        </p:nvSpPr>
        <p:spPr>
          <a:xfrm>
            <a:off x="67056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41" name="object 541"/>
          <p:cNvSpPr txBox="1"/>
          <p:nvPr/>
        </p:nvSpPr>
        <p:spPr>
          <a:xfrm>
            <a:off x="70104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42" name="object 542"/>
          <p:cNvSpPr txBox="1"/>
          <p:nvPr/>
        </p:nvSpPr>
        <p:spPr>
          <a:xfrm>
            <a:off x="73152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43" name="object 543"/>
          <p:cNvSpPr txBox="1"/>
          <p:nvPr/>
        </p:nvSpPr>
        <p:spPr>
          <a:xfrm>
            <a:off x="76200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44" name="object 544"/>
          <p:cNvSpPr txBox="1"/>
          <p:nvPr/>
        </p:nvSpPr>
        <p:spPr>
          <a:xfrm>
            <a:off x="79248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45" name="object 545"/>
          <p:cNvSpPr txBox="1"/>
          <p:nvPr/>
        </p:nvSpPr>
        <p:spPr>
          <a:xfrm>
            <a:off x="82296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46" name="object 546"/>
          <p:cNvSpPr txBox="1"/>
          <p:nvPr/>
        </p:nvSpPr>
        <p:spPr>
          <a:xfrm>
            <a:off x="85344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47" name="object 547"/>
          <p:cNvSpPr txBox="1"/>
          <p:nvPr/>
        </p:nvSpPr>
        <p:spPr>
          <a:xfrm>
            <a:off x="8839200" y="3657600"/>
            <a:ext cx="9398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48" name="object 548"/>
          <p:cNvSpPr txBox="1"/>
          <p:nvPr/>
        </p:nvSpPr>
        <p:spPr>
          <a:xfrm>
            <a:off x="8933180" y="3657600"/>
            <a:ext cx="210819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49" name="object 549"/>
          <p:cNvSpPr txBox="1"/>
          <p:nvPr/>
        </p:nvSpPr>
        <p:spPr>
          <a:xfrm>
            <a:off x="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50" name="object 550"/>
          <p:cNvSpPr txBox="1"/>
          <p:nvPr/>
        </p:nvSpPr>
        <p:spPr>
          <a:xfrm>
            <a:off x="3048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51" name="object 551"/>
          <p:cNvSpPr txBox="1"/>
          <p:nvPr/>
        </p:nvSpPr>
        <p:spPr>
          <a:xfrm>
            <a:off x="6096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52" name="object 552"/>
          <p:cNvSpPr txBox="1"/>
          <p:nvPr/>
        </p:nvSpPr>
        <p:spPr>
          <a:xfrm>
            <a:off x="9144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53" name="object 553"/>
          <p:cNvSpPr txBox="1"/>
          <p:nvPr/>
        </p:nvSpPr>
        <p:spPr>
          <a:xfrm>
            <a:off x="12192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54" name="object 554"/>
          <p:cNvSpPr txBox="1"/>
          <p:nvPr/>
        </p:nvSpPr>
        <p:spPr>
          <a:xfrm>
            <a:off x="1524000" y="3962400"/>
            <a:ext cx="2667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55" name="object 555"/>
          <p:cNvSpPr txBox="1"/>
          <p:nvPr/>
        </p:nvSpPr>
        <p:spPr>
          <a:xfrm>
            <a:off x="1790700" y="3962400"/>
            <a:ext cx="381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56" name="object 556"/>
          <p:cNvSpPr txBox="1"/>
          <p:nvPr/>
        </p:nvSpPr>
        <p:spPr>
          <a:xfrm>
            <a:off x="18288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57" name="object 557"/>
          <p:cNvSpPr txBox="1"/>
          <p:nvPr/>
        </p:nvSpPr>
        <p:spPr>
          <a:xfrm>
            <a:off x="21336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58" name="object 558"/>
          <p:cNvSpPr txBox="1"/>
          <p:nvPr/>
        </p:nvSpPr>
        <p:spPr>
          <a:xfrm>
            <a:off x="24384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59" name="object 559"/>
          <p:cNvSpPr txBox="1"/>
          <p:nvPr/>
        </p:nvSpPr>
        <p:spPr>
          <a:xfrm>
            <a:off x="2743200" y="3962400"/>
            <a:ext cx="2286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60" name="object 560"/>
          <p:cNvSpPr txBox="1"/>
          <p:nvPr/>
        </p:nvSpPr>
        <p:spPr>
          <a:xfrm>
            <a:off x="2971800" y="3962400"/>
            <a:ext cx="762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61" name="object 561"/>
          <p:cNvSpPr txBox="1"/>
          <p:nvPr/>
        </p:nvSpPr>
        <p:spPr>
          <a:xfrm>
            <a:off x="30480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62" name="object 562"/>
          <p:cNvSpPr txBox="1"/>
          <p:nvPr/>
        </p:nvSpPr>
        <p:spPr>
          <a:xfrm>
            <a:off x="33528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63" name="object 563"/>
          <p:cNvSpPr txBox="1"/>
          <p:nvPr/>
        </p:nvSpPr>
        <p:spPr>
          <a:xfrm>
            <a:off x="36576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64" name="object 564"/>
          <p:cNvSpPr txBox="1"/>
          <p:nvPr/>
        </p:nvSpPr>
        <p:spPr>
          <a:xfrm>
            <a:off x="39624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65" name="object 565"/>
          <p:cNvSpPr txBox="1"/>
          <p:nvPr/>
        </p:nvSpPr>
        <p:spPr>
          <a:xfrm>
            <a:off x="42672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66" name="object 566"/>
          <p:cNvSpPr txBox="1"/>
          <p:nvPr/>
        </p:nvSpPr>
        <p:spPr>
          <a:xfrm>
            <a:off x="45720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67" name="object 567"/>
          <p:cNvSpPr txBox="1"/>
          <p:nvPr/>
        </p:nvSpPr>
        <p:spPr>
          <a:xfrm>
            <a:off x="4876800" y="3962400"/>
            <a:ext cx="762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68" name="object 568"/>
          <p:cNvSpPr txBox="1"/>
          <p:nvPr/>
        </p:nvSpPr>
        <p:spPr>
          <a:xfrm>
            <a:off x="4953000" y="3962400"/>
            <a:ext cx="2286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69" name="object 569"/>
          <p:cNvSpPr txBox="1"/>
          <p:nvPr/>
        </p:nvSpPr>
        <p:spPr>
          <a:xfrm>
            <a:off x="51816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70" name="object 570"/>
          <p:cNvSpPr txBox="1"/>
          <p:nvPr/>
        </p:nvSpPr>
        <p:spPr>
          <a:xfrm>
            <a:off x="54864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71" name="object 571"/>
          <p:cNvSpPr txBox="1"/>
          <p:nvPr/>
        </p:nvSpPr>
        <p:spPr>
          <a:xfrm>
            <a:off x="57912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72" name="object 572"/>
          <p:cNvSpPr txBox="1"/>
          <p:nvPr/>
        </p:nvSpPr>
        <p:spPr>
          <a:xfrm>
            <a:off x="60960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73" name="object 573"/>
          <p:cNvSpPr txBox="1"/>
          <p:nvPr/>
        </p:nvSpPr>
        <p:spPr>
          <a:xfrm>
            <a:off x="64008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74" name="object 574"/>
          <p:cNvSpPr txBox="1"/>
          <p:nvPr/>
        </p:nvSpPr>
        <p:spPr>
          <a:xfrm>
            <a:off x="67056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75" name="object 575"/>
          <p:cNvSpPr txBox="1"/>
          <p:nvPr/>
        </p:nvSpPr>
        <p:spPr>
          <a:xfrm>
            <a:off x="70104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76" name="object 576"/>
          <p:cNvSpPr txBox="1"/>
          <p:nvPr/>
        </p:nvSpPr>
        <p:spPr>
          <a:xfrm>
            <a:off x="73152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77" name="object 577"/>
          <p:cNvSpPr txBox="1"/>
          <p:nvPr/>
        </p:nvSpPr>
        <p:spPr>
          <a:xfrm>
            <a:off x="76200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78" name="object 578"/>
          <p:cNvSpPr txBox="1"/>
          <p:nvPr/>
        </p:nvSpPr>
        <p:spPr>
          <a:xfrm>
            <a:off x="79248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79" name="object 579"/>
          <p:cNvSpPr txBox="1"/>
          <p:nvPr/>
        </p:nvSpPr>
        <p:spPr>
          <a:xfrm>
            <a:off x="82296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80" name="object 580"/>
          <p:cNvSpPr txBox="1"/>
          <p:nvPr/>
        </p:nvSpPr>
        <p:spPr>
          <a:xfrm>
            <a:off x="85344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81" name="object 581"/>
          <p:cNvSpPr txBox="1"/>
          <p:nvPr/>
        </p:nvSpPr>
        <p:spPr>
          <a:xfrm>
            <a:off x="8839200" y="3962400"/>
            <a:ext cx="9398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82" name="object 582"/>
          <p:cNvSpPr txBox="1"/>
          <p:nvPr/>
        </p:nvSpPr>
        <p:spPr>
          <a:xfrm>
            <a:off x="8933180" y="3962400"/>
            <a:ext cx="210819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83" name="object 583"/>
          <p:cNvSpPr txBox="1"/>
          <p:nvPr/>
        </p:nvSpPr>
        <p:spPr>
          <a:xfrm>
            <a:off x="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84" name="object 584"/>
          <p:cNvSpPr txBox="1"/>
          <p:nvPr/>
        </p:nvSpPr>
        <p:spPr>
          <a:xfrm>
            <a:off x="3048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85" name="object 585"/>
          <p:cNvSpPr txBox="1"/>
          <p:nvPr/>
        </p:nvSpPr>
        <p:spPr>
          <a:xfrm>
            <a:off x="6096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86" name="object 586"/>
          <p:cNvSpPr txBox="1"/>
          <p:nvPr/>
        </p:nvSpPr>
        <p:spPr>
          <a:xfrm>
            <a:off x="9144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87" name="object 587"/>
          <p:cNvSpPr txBox="1"/>
          <p:nvPr/>
        </p:nvSpPr>
        <p:spPr>
          <a:xfrm>
            <a:off x="12192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88" name="object 588"/>
          <p:cNvSpPr txBox="1"/>
          <p:nvPr/>
        </p:nvSpPr>
        <p:spPr>
          <a:xfrm>
            <a:off x="1524000" y="4267200"/>
            <a:ext cx="266700" cy="20066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89" name="object 589"/>
          <p:cNvSpPr txBox="1"/>
          <p:nvPr/>
        </p:nvSpPr>
        <p:spPr>
          <a:xfrm>
            <a:off x="1790700" y="4267200"/>
            <a:ext cx="38100" cy="20066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90" name="object 590"/>
          <p:cNvSpPr txBox="1"/>
          <p:nvPr/>
        </p:nvSpPr>
        <p:spPr>
          <a:xfrm>
            <a:off x="18288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91" name="object 591"/>
          <p:cNvSpPr txBox="1"/>
          <p:nvPr/>
        </p:nvSpPr>
        <p:spPr>
          <a:xfrm>
            <a:off x="21336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92" name="object 592"/>
          <p:cNvSpPr txBox="1"/>
          <p:nvPr/>
        </p:nvSpPr>
        <p:spPr>
          <a:xfrm>
            <a:off x="24384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93" name="object 593"/>
          <p:cNvSpPr txBox="1"/>
          <p:nvPr/>
        </p:nvSpPr>
        <p:spPr>
          <a:xfrm>
            <a:off x="2743200" y="4267200"/>
            <a:ext cx="2286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94" name="object 594"/>
          <p:cNvSpPr txBox="1"/>
          <p:nvPr/>
        </p:nvSpPr>
        <p:spPr>
          <a:xfrm>
            <a:off x="2971800" y="4267200"/>
            <a:ext cx="762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95" name="object 595"/>
          <p:cNvSpPr txBox="1"/>
          <p:nvPr/>
        </p:nvSpPr>
        <p:spPr>
          <a:xfrm>
            <a:off x="30480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96" name="object 596"/>
          <p:cNvSpPr txBox="1"/>
          <p:nvPr/>
        </p:nvSpPr>
        <p:spPr>
          <a:xfrm>
            <a:off x="33528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97" name="object 597"/>
          <p:cNvSpPr txBox="1"/>
          <p:nvPr/>
        </p:nvSpPr>
        <p:spPr>
          <a:xfrm>
            <a:off x="36576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98" name="object 598"/>
          <p:cNvSpPr txBox="1"/>
          <p:nvPr/>
        </p:nvSpPr>
        <p:spPr>
          <a:xfrm>
            <a:off x="39624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99" name="object 599"/>
          <p:cNvSpPr txBox="1"/>
          <p:nvPr/>
        </p:nvSpPr>
        <p:spPr>
          <a:xfrm>
            <a:off x="42672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00" name="object 600"/>
          <p:cNvSpPr txBox="1"/>
          <p:nvPr/>
        </p:nvSpPr>
        <p:spPr>
          <a:xfrm>
            <a:off x="45720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01" name="object 601"/>
          <p:cNvSpPr txBox="1"/>
          <p:nvPr/>
        </p:nvSpPr>
        <p:spPr>
          <a:xfrm>
            <a:off x="48768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02" name="object 602"/>
          <p:cNvSpPr txBox="1"/>
          <p:nvPr/>
        </p:nvSpPr>
        <p:spPr>
          <a:xfrm>
            <a:off x="51816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03" name="object 603"/>
          <p:cNvSpPr txBox="1"/>
          <p:nvPr/>
        </p:nvSpPr>
        <p:spPr>
          <a:xfrm>
            <a:off x="54864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04" name="object 604"/>
          <p:cNvSpPr txBox="1"/>
          <p:nvPr/>
        </p:nvSpPr>
        <p:spPr>
          <a:xfrm>
            <a:off x="57912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05" name="object 605"/>
          <p:cNvSpPr txBox="1"/>
          <p:nvPr/>
        </p:nvSpPr>
        <p:spPr>
          <a:xfrm>
            <a:off x="60960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06" name="object 606"/>
          <p:cNvSpPr txBox="1"/>
          <p:nvPr/>
        </p:nvSpPr>
        <p:spPr>
          <a:xfrm>
            <a:off x="64008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07" name="object 607"/>
          <p:cNvSpPr txBox="1"/>
          <p:nvPr/>
        </p:nvSpPr>
        <p:spPr>
          <a:xfrm>
            <a:off x="67056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08" name="object 608"/>
          <p:cNvSpPr txBox="1"/>
          <p:nvPr/>
        </p:nvSpPr>
        <p:spPr>
          <a:xfrm>
            <a:off x="7010400" y="4267200"/>
            <a:ext cx="304800" cy="2286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09" name="object 609"/>
          <p:cNvSpPr txBox="1"/>
          <p:nvPr/>
        </p:nvSpPr>
        <p:spPr>
          <a:xfrm>
            <a:off x="7315200" y="4267200"/>
            <a:ext cx="304800" cy="2286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10" name="object 610"/>
          <p:cNvSpPr txBox="1"/>
          <p:nvPr/>
        </p:nvSpPr>
        <p:spPr>
          <a:xfrm>
            <a:off x="7620000" y="4267200"/>
            <a:ext cx="304800" cy="2286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11" name="object 611"/>
          <p:cNvSpPr txBox="1"/>
          <p:nvPr/>
        </p:nvSpPr>
        <p:spPr>
          <a:xfrm>
            <a:off x="7924800" y="4267200"/>
            <a:ext cx="304800" cy="2286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12" name="object 612"/>
          <p:cNvSpPr txBox="1"/>
          <p:nvPr/>
        </p:nvSpPr>
        <p:spPr>
          <a:xfrm>
            <a:off x="8229600" y="4267200"/>
            <a:ext cx="304800" cy="2286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13" name="object 613"/>
          <p:cNvSpPr txBox="1"/>
          <p:nvPr/>
        </p:nvSpPr>
        <p:spPr>
          <a:xfrm>
            <a:off x="85344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14" name="object 614"/>
          <p:cNvSpPr txBox="1"/>
          <p:nvPr/>
        </p:nvSpPr>
        <p:spPr>
          <a:xfrm>
            <a:off x="8839200" y="4267200"/>
            <a:ext cx="9398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15" name="object 615"/>
          <p:cNvSpPr txBox="1"/>
          <p:nvPr/>
        </p:nvSpPr>
        <p:spPr>
          <a:xfrm>
            <a:off x="8933180" y="4267200"/>
            <a:ext cx="210819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16" name="object 616"/>
          <p:cNvSpPr txBox="1"/>
          <p:nvPr/>
        </p:nvSpPr>
        <p:spPr>
          <a:xfrm>
            <a:off x="7010400" y="4495800"/>
            <a:ext cx="304800" cy="762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600"/>
              </a:lnSpc>
            </a:pPr>
            <a:endParaRPr sz="600"/>
          </a:p>
        </p:txBody>
      </p:sp>
      <p:sp>
        <p:nvSpPr>
          <p:cNvPr id="617" name="object 617"/>
          <p:cNvSpPr txBox="1"/>
          <p:nvPr/>
        </p:nvSpPr>
        <p:spPr>
          <a:xfrm>
            <a:off x="7315200" y="4495800"/>
            <a:ext cx="304800" cy="762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600"/>
              </a:lnSpc>
            </a:pPr>
            <a:endParaRPr sz="600"/>
          </a:p>
        </p:txBody>
      </p:sp>
      <p:sp>
        <p:nvSpPr>
          <p:cNvPr id="618" name="object 618"/>
          <p:cNvSpPr txBox="1"/>
          <p:nvPr/>
        </p:nvSpPr>
        <p:spPr>
          <a:xfrm>
            <a:off x="7620000" y="4495800"/>
            <a:ext cx="304800" cy="762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600"/>
              </a:lnSpc>
            </a:pPr>
            <a:endParaRPr sz="600"/>
          </a:p>
        </p:txBody>
      </p:sp>
      <p:sp>
        <p:nvSpPr>
          <p:cNvPr id="619" name="object 619"/>
          <p:cNvSpPr txBox="1"/>
          <p:nvPr/>
        </p:nvSpPr>
        <p:spPr>
          <a:xfrm>
            <a:off x="7924800" y="4495800"/>
            <a:ext cx="304800" cy="762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600"/>
              </a:lnSpc>
            </a:pPr>
            <a:endParaRPr sz="600"/>
          </a:p>
        </p:txBody>
      </p:sp>
      <p:sp>
        <p:nvSpPr>
          <p:cNvPr id="620" name="object 620"/>
          <p:cNvSpPr txBox="1"/>
          <p:nvPr/>
        </p:nvSpPr>
        <p:spPr>
          <a:xfrm>
            <a:off x="8229600" y="4495800"/>
            <a:ext cx="304800" cy="762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600"/>
              </a:lnSpc>
            </a:pPr>
            <a:endParaRPr sz="600"/>
          </a:p>
        </p:txBody>
      </p:sp>
      <p:sp>
        <p:nvSpPr>
          <p:cNvPr id="621" name="object 621"/>
          <p:cNvSpPr txBox="1"/>
          <p:nvPr/>
        </p:nvSpPr>
        <p:spPr>
          <a:xfrm>
            <a:off x="1524000" y="4467859"/>
            <a:ext cx="304800" cy="10413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800"/>
              </a:lnSpc>
              <a:spcBef>
                <a:spcPts val="19"/>
              </a:spcBef>
            </a:pPr>
            <a:endParaRPr sz="800"/>
          </a:p>
        </p:txBody>
      </p:sp>
      <p:sp>
        <p:nvSpPr>
          <p:cNvPr id="622" name="object 622"/>
          <p:cNvSpPr txBox="1"/>
          <p:nvPr/>
        </p:nvSpPr>
        <p:spPr>
          <a:xfrm>
            <a:off x="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23" name="object 623"/>
          <p:cNvSpPr txBox="1"/>
          <p:nvPr/>
        </p:nvSpPr>
        <p:spPr>
          <a:xfrm>
            <a:off x="3048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24" name="object 624"/>
          <p:cNvSpPr txBox="1"/>
          <p:nvPr/>
        </p:nvSpPr>
        <p:spPr>
          <a:xfrm>
            <a:off x="6096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25" name="object 625"/>
          <p:cNvSpPr txBox="1"/>
          <p:nvPr/>
        </p:nvSpPr>
        <p:spPr>
          <a:xfrm>
            <a:off x="9144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26" name="object 626"/>
          <p:cNvSpPr txBox="1"/>
          <p:nvPr/>
        </p:nvSpPr>
        <p:spPr>
          <a:xfrm>
            <a:off x="12192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27" name="object 627"/>
          <p:cNvSpPr txBox="1"/>
          <p:nvPr/>
        </p:nvSpPr>
        <p:spPr>
          <a:xfrm>
            <a:off x="15240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28" name="object 628"/>
          <p:cNvSpPr txBox="1"/>
          <p:nvPr/>
        </p:nvSpPr>
        <p:spPr>
          <a:xfrm>
            <a:off x="18288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29" name="object 629"/>
          <p:cNvSpPr txBox="1"/>
          <p:nvPr/>
        </p:nvSpPr>
        <p:spPr>
          <a:xfrm>
            <a:off x="21336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30" name="object 630"/>
          <p:cNvSpPr txBox="1"/>
          <p:nvPr/>
        </p:nvSpPr>
        <p:spPr>
          <a:xfrm>
            <a:off x="24384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31" name="object 631"/>
          <p:cNvSpPr txBox="1"/>
          <p:nvPr/>
        </p:nvSpPr>
        <p:spPr>
          <a:xfrm>
            <a:off x="2743200" y="4572000"/>
            <a:ext cx="2286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32" name="object 632"/>
          <p:cNvSpPr txBox="1"/>
          <p:nvPr/>
        </p:nvSpPr>
        <p:spPr>
          <a:xfrm>
            <a:off x="2971800" y="4572000"/>
            <a:ext cx="762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33" name="object 633"/>
          <p:cNvSpPr txBox="1"/>
          <p:nvPr/>
        </p:nvSpPr>
        <p:spPr>
          <a:xfrm>
            <a:off x="30480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34" name="object 634"/>
          <p:cNvSpPr txBox="1"/>
          <p:nvPr/>
        </p:nvSpPr>
        <p:spPr>
          <a:xfrm>
            <a:off x="33528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35" name="object 635"/>
          <p:cNvSpPr txBox="1"/>
          <p:nvPr/>
        </p:nvSpPr>
        <p:spPr>
          <a:xfrm>
            <a:off x="36576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36" name="object 636"/>
          <p:cNvSpPr txBox="1"/>
          <p:nvPr/>
        </p:nvSpPr>
        <p:spPr>
          <a:xfrm>
            <a:off x="39624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37" name="object 637"/>
          <p:cNvSpPr txBox="1"/>
          <p:nvPr/>
        </p:nvSpPr>
        <p:spPr>
          <a:xfrm>
            <a:off x="42672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38" name="object 638"/>
          <p:cNvSpPr txBox="1"/>
          <p:nvPr/>
        </p:nvSpPr>
        <p:spPr>
          <a:xfrm>
            <a:off x="45720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39" name="object 639"/>
          <p:cNvSpPr txBox="1"/>
          <p:nvPr/>
        </p:nvSpPr>
        <p:spPr>
          <a:xfrm>
            <a:off x="48768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40" name="object 640"/>
          <p:cNvSpPr txBox="1"/>
          <p:nvPr/>
        </p:nvSpPr>
        <p:spPr>
          <a:xfrm>
            <a:off x="51816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41" name="object 641"/>
          <p:cNvSpPr txBox="1"/>
          <p:nvPr/>
        </p:nvSpPr>
        <p:spPr>
          <a:xfrm>
            <a:off x="54864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42" name="object 642"/>
          <p:cNvSpPr txBox="1"/>
          <p:nvPr/>
        </p:nvSpPr>
        <p:spPr>
          <a:xfrm>
            <a:off x="57912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43" name="object 643"/>
          <p:cNvSpPr txBox="1"/>
          <p:nvPr/>
        </p:nvSpPr>
        <p:spPr>
          <a:xfrm>
            <a:off x="60960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44" name="object 644"/>
          <p:cNvSpPr txBox="1"/>
          <p:nvPr/>
        </p:nvSpPr>
        <p:spPr>
          <a:xfrm>
            <a:off x="64008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45" name="object 645"/>
          <p:cNvSpPr txBox="1"/>
          <p:nvPr/>
        </p:nvSpPr>
        <p:spPr>
          <a:xfrm>
            <a:off x="67056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46" name="object 646"/>
          <p:cNvSpPr txBox="1"/>
          <p:nvPr/>
        </p:nvSpPr>
        <p:spPr>
          <a:xfrm>
            <a:off x="70104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47" name="object 647"/>
          <p:cNvSpPr txBox="1"/>
          <p:nvPr/>
        </p:nvSpPr>
        <p:spPr>
          <a:xfrm>
            <a:off x="73152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48" name="object 648"/>
          <p:cNvSpPr txBox="1"/>
          <p:nvPr/>
        </p:nvSpPr>
        <p:spPr>
          <a:xfrm>
            <a:off x="76200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49" name="object 649"/>
          <p:cNvSpPr txBox="1"/>
          <p:nvPr/>
        </p:nvSpPr>
        <p:spPr>
          <a:xfrm>
            <a:off x="79248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50" name="object 650"/>
          <p:cNvSpPr txBox="1"/>
          <p:nvPr/>
        </p:nvSpPr>
        <p:spPr>
          <a:xfrm>
            <a:off x="82296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51" name="object 651"/>
          <p:cNvSpPr txBox="1"/>
          <p:nvPr/>
        </p:nvSpPr>
        <p:spPr>
          <a:xfrm>
            <a:off x="8534400" y="4572000"/>
            <a:ext cx="1524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52" name="object 652"/>
          <p:cNvSpPr txBox="1"/>
          <p:nvPr/>
        </p:nvSpPr>
        <p:spPr>
          <a:xfrm>
            <a:off x="8686800" y="4572000"/>
            <a:ext cx="1524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53" name="object 653"/>
          <p:cNvSpPr txBox="1"/>
          <p:nvPr/>
        </p:nvSpPr>
        <p:spPr>
          <a:xfrm>
            <a:off x="8839200" y="4572000"/>
            <a:ext cx="9398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54" name="object 654"/>
          <p:cNvSpPr txBox="1"/>
          <p:nvPr/>
        </p:nvSpPr>
        <p:spPr>
          <a:xfrm>
            <a:off x="8933180" y="4572000"/>
            <a:ext cx="210819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55" name="object 655"/>
          <p:cNvSpPr txBox="1"/>
          <p:nvPr/>
        </p:nvSpPr>
        <p:spPr>
          <a:xfrm>
            <a:off x="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56" name="object 656"/>
          <p:cNvSpPr txBox="1"/>
          <p:nvPr/>
        </p:nvSpPr>
        <p:spPr>
          <a:xfrm>
            <a:off x="3048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57" name="object 657"/>
          <p:cNvSpPr txBox="1"/>
          <p:nvPr/>
        </p:nvSpPr>
        <p:spPr>
          <a:xfrm>
            <a:off x="609600" y="4876800"/>
            <a:ext cx="386179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11759">
              <a:lnSpc>
                <a:spcPts val="2090"/>
              </a:lnSpc>
              <a:spcBef>
                <a:spcPts val="104"/>
              </a:spcBef>
            </a:pPr>
            <a:r>
              <a:rPr sz="3600" b="1" i="1" spc="0" baseline="2415" dirty="0" smtClean="0">
                <a:solidFill>
                  <a:srgbClr val="FF0000"/>
                </a:solidFill>
                <a:latin typeface="Arial"/>
                <a:cs typeface="Arial"/>
              </a:rPr>
              <a:t>P</a:t>
            </a:r>
            <a:endParaRPr sz="2400">
              <a:latin typeface="Arial"/>
              <a:cs typeface="Arial"/>
            </a:endParaRPr>
          </a:p>
        </p:txBody>
      </p:sp>
      <p:sp>
        <p:nvSpPr>
          <p:cNvPr id="658" name="object 658"/>
          <p:cNvSpPr txBox="1"/>
          <p:nvPr/>
        </p:nvSpPr>
        <p:spPr>
          <a:xfrm>
            <a:off x="914400" y="48768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0261">
              <a:lnSpc>
                <a:spcPts val="2090"/>
              </a:lnSpc>
              <a:spcBef>
                <a:spcPts val="104"/>
              </a:spcBef>
            </a:pPr>
            <a:r>
              <a:rPr sz="3600" b="1" i="1" spc="0" baseline="2415" dirty="0" smtClean="0">
                <a:solidFill>
                  <a:srgbClr val="FF0000"/>
                </a:solidFill>
                <a:latin typeface="Arial"/>
                <a:cs typeface="Arial"/>
              </a:rPr>
              <a:t>R</a:t>
            </a:r>
            <a:endParaRPr sz="2400">
              <a:latin typeface="Arial"/>
              <a:cs typeface="Arial"/>
            </a:endParaRPr>
          </a:p>
        </p:txBody>
      </p:sp>
      <p:sp>
        <p:nvSpPr>
          <p:cNvPr id="659" name="object 659"/>
          <p:cNvSpPr txBox="1"/>
          <p:nvPr/>
        </p:nvSpPr>
        <p:spPr>
          <a:xfrm>
            <a:off x="12192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60" name="object 660"/>
          <p:cNvSpPr txBox="1"/>
          <p:nvPr/>
        </p:nvSpPr>
        <p:spPr>
          <a:xfrm>
            <a:off x="15240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61" name="object 661"/>
          <p:cNvSpPr txBox="1"/>
          <p:nvPr/>
        </p:nvSpPr>
        <p:spPr>
          <a:xfrm>
            <a:off x="1828800" y="48768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2090"/>
              </a:lnSpc>
              <a:spcBef>
                <a:spcPts val="104"/>
              </a:spcBef>
            </a:pPr>
            <a:r>
              <a:rPr sz="3600" b="1" i="1" spc="0" baseline="2415" dirty="0" smtClean="0">
                <a:solidFill>
                  <a:srgbClr val="FF0000"/>
                </a:solidFill>
                <a:latin typeface="Arial"/>
                <a:cs typeface="Arial"/>
              </a:rPr>
              <a:t>C</a:t>
            </a:r>
            <a:endParaRPr sz="2400">
              <a:latin typeface="Arial"/>
              <a:cs typeface="Arial"/>
            </a:endParaRPr>
          </a:p>
        </p:txBody>
      </p:sp>
      <p:sp>
        <p:nvSpPr>
          <p:cNvPr id="662" name="object 662"/>
          <p:cNvSpPr txBox="1"/>
          <p:nvPr/>
        </p:nvSpPr>
        <p:spPr>
          <a:xfrm>
            <a:off x="21336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63" name="object 663"/>
          <p:cNvSpPr txBox="1"/>
          <p:nvPr/>
        </p:nvSpPr>
        <p:spPr>
          <a:xfrm>
            <a:off x="24384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64" name="object 664"/>
          <p:cNvSpPr txBox="1"/>
          <p:nvPr/>
        </p:nvSpPr>
        <p:spPr>
          <a:xfrm>
            <a:off x="2743200" y="4876800"/>
            <a:ext cx="2286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65" name="object 665"/>
          <p:cNvSpPr txBox="1"/>
          <p:nvPr/>
        </p:nvSpPr>
        <p:spPr>
          <a:xfrm>
            <a:off x="2971800" y="4876800"/>
            <a:ext cx="762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66" name="object 666"/>
          <p:cNvSpPr txBox="1"/>
          <p:nvPr/>
        </p:nvSpPr>
        <p:spPr>
          <a:xfrm>
            <a:off x="30480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67" name="object 667"/>
          <p:cNvSpPr txBox="1"/>
          <p:nvPr/>
        </p:nvSpPr>
        <p:spPr>
          <a:xfrm>
            <a:off x="33528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68" name="object 668"/>
          <p:cNvSpPr txBox="1"/>
          <p:nvPr/>
        </p:nvSpPr>
        <p:spPr>
          <a:xfrm>
            <a:off x="36576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69" name="object 669"/>
          <p:cNvSpPr txBox="1"/>
          <p:nvPr/>
        </p:nvSpPr>
        <p:spPr>
          <a:xfrm>
            <a:off x="39624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70" name="object 670"/>
          <p:cNvSpPr txBox="1"/>
          <p:nvPr/>
        </p:nvSpPr>
        <p:spPr>
          <a:xfrm>
            <a:off x="42672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71" name="object 671"/>
          <p:cNvSpPr txBox="1"/>
          <p:nvPr/>
        </p:nvSpPr>
        <p:spPr>
          <a:xfrm>
            <a:off x="45720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72" name="object 672"/>
          <p:cNvSpPr txBox="1"/>
          <p:nvPr/>
        </p:nvSpPr>
        <p:spPr>
          <a:xfrm>
            <a:off x="48768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73" name="object 673"/>
          <p:cNvSpPr txBox="1"/>
          <p:nvPr/>
        </p:nvSpPr>
        <p:spPr>
          <a:xfrm>
            <a:off x="51816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74" name="object 674"/>
          <p:cNvSpPr txBox="1"/>
          <p:nvPr/>
        </p:nvSpPr>
        <p:spPr>
          <a:xfrm>
            <a:off x="54864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75" name="object 675"/>
          <p:cNvSpPr txBox="1"/>
          <p:nvPr/>
        </p:nvSpPr>
        <p:spPr>
          <a:xfrm>
            <a:off x="57912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76" name="object 676"/>
          <p:cNvSpPr txBox="1"/>
          <p:nvPr/>
        </p:nvSpPr>
        <p:spPr>
          <a:xfrm>
            <a:off x="6096000" y="48768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77" name="object 677"/>
          <p:cNvSpPr txBox="1"/>
          <p:nvPr/>
        </p:nvSpPr>
        <p:spPr>
          <a:xfrm>
            <a:off x="6400800" y="4876800"/>
            <a:ext cx="213359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78" name="object 678"/>
          <p:cNvSpPr txBox="1"/>
          <p:nvPr/>
        </p:nvSpPr>
        <p:spPr>
          <a:xfrm>
            <a:off x="6614159" y="4876800"/>
            <a:ext cx="9144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79" name="object 679"/>
          <p:cNvSpPr txBox="1"/>
          <p:nvPr/>
        </p:nvSpPr>
        <p:spPr>
          <a:xfrm>
            <a:off x="67056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80" name="object 680"/>
          <p:cNvSpPr txBox="1"/>
          <p:nvPr/>
        </p:nvSpPr>
        <p:spPr>
          <a:xfrm>
            <a:off x="70104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81" name="object 681"/>
          <p:cNvSpPr txBox="1"/>
          <p:nvPr/>
        </p:nvSpPr>
        <p:spPr>
          <a:xfrm>
            <a:off x="73152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82" name="object 682"/>
          <p:cNvSpPr txBox="1"/>
          <p:nvPr/>
        </p:nvSpPr>
        <p:spPr>
          <a:xfrm>
            <a:off x="7620000" y="48768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7366">
              <a:lnSpc>
                <a:spcPts val="2400"/>
              </a:lnSpc>
              <a:spcBef>
                <a:spcPts val="120"/>
              </a:spcBef>
            </a:pPr>
            <a:r>
              <a:rPr sz="4200" b="1" spc="0" baseline="-8282" dirty="0" smtClean="0">
                <a:solidFill>
                  <a:srgbClr val="CC0000"/>
                </a:solidFill>
                <a:latin typeface="Arial"/>
                <a:cs typeface="Arial"/>
              </a:rPr>
              <a:t>L</a:t>
            </a:r>
            <a:endParaRPr sz="2800">
              <a:latin typeface="Arial"/>
              <a:cs typeface="Arial"/>
            </a:endParaRPr>
          </a:p>
        </p:txBody>
      </p:sp>
      <p:sp>
        <p:nvSpPr>
          <p:cNvPr id="683" name="object 683"/>
          <p:cNvSpPr txBox="1"/>
          <p:nvPr/>
        </p:nvSpPr>
        <p:spPr>
          <a:xfrm>
            <a:off x="79248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84" name="object 684"/>
          <p:cNvSpPr txBox="1"/>
          <p:nvPr/>
        </p:nvSpPr>
        <p:spPr>
          <a:xfrm>
            <a:off x="82296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85" name="object 685"/>
          <p:cNvSpPr txBox="1"/>
          <p:nvPr/>
        </p:nvSpPr>
        <p:spPr>
          <a:xfrm>
            <a:off x="8534400" y="4876800"/>
            <a:ext cx="1524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86" name="object 686"/>
          <p:cNvSpPr txBox="1"/>
          <p:nvPr/>
        </p:nvSpPr>
        <p:spPr>
          <a:xfrm>
            <a:off x="8686800" y="4876800"/>
            <a:ext cx="1524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87" name="object 687"/>
          <p:cNvSpPr txBox="1"/>
          <p:nvPr/>
        </p:nvSpPr>
        <p:spPr>
          <a:xfrm>
            <a:off x="8839200" y="4876800"/>
            <a:ext cx="9398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88" name="object 688"/>
          <p:cNvSpPr txBox="1"/>
          <p:nvPr/>
        </p:nvSpPr>
        <p:spPr>
          <a:xfrm>
            <a:off x="8933180" y="4876800"/>
            <a:ext cx="210819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89" name="object 689"/>
          <p:cNvSpPr txBox="1"/>
          <p:nvPr/>
        </p:nvSpPr>
        <p:spPr>
          <a:xfrm>
            <a:off x="6096000" y="50292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90" name="object 690"/>
          <p:cNvSpPr txBox="1"/>
          <p:nvPr/>
        </p:nvSpPr>
        <p:spPr>
          <a:xfrm>
            <a:off x="6400800" y="5029200"/>
            <a:ext cx="213359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91" name="object 691"/>
          <p:cNvSpPr txBox="1"/>
          <p:nvPr/>
        </p:nvSpPr>
        <p:spPr>
          <a:xfrm>
            <a:off x="8686800" y="5029200"/>
            <a:ext cx="1524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92" name="object 692"/>
          <p:cNvSpPr txBox="1"/>
          <p:nvPr/>
        </p:nvSpPr>
        <p:spPr>
          <a:xfrm>
            <a:off x="8839200" y="50292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93" name="object 693"/>
          <p:cNvSpPr txBox="1"/>
          <p:nvPr/>
        </p:nvSpPr>
        <p:spPr>
          <a:xfrm>
            <a:off x="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94" name="object 694"/>
          <p:cNvSpPr txBox="1"/>
          <p:nvPr/>
        </p:nvSpPr>
        <p:spPr>
          <a:xfrm>
            <a:off x="3048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95" name="object 695"/>
          <p:cNvSpPr txBox="1"/>
          <p:nvPr/>
        </p:nvSpPr>
        <p:spPr>
          <a:xfrm>
            <a:off x="6096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96" name="object 696"/>
          <p:cNvSpPr txBox="1"/>
          <p:nvPr/>
        </p:nvSpPr>
        <p:spPr>
          <a:xfrm>
            <a:off x="9144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97" name="object 697"/>
          <p:cNvSpPr txBox="1"/>
          <p:nvPr/>
        </p:nvSpPr>
        <p:spPr>
          <a:xfrm>
            <a:off x="12192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98" name="object 698"/>
          <p:cNvSpPr txBox="1"/>
          <p:nvPr/>
        </p:nvSpPr>
        <p:spPr>
          <a:xfrm>
            <a:off x="15240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99" name="object 699"/>
          <p:cNvSpPr txBox="1"/>
          <p:nvPr/>
        </p:nvSpPr>
        <p:spPr>
          <a:xfrm>
            <a:off x="18288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00" name="object 700"/>
          <p:cNvSpPr txBox="1"/>
          <p:nvPr/>
        </p:nvSpPr>
        <p:spPr>
          <a:xfrm>
            <a:off x="21336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01" name="object 701"/>
          <p:cNvSpPr txBox="1"/>
          <p:nvPr/>
        </p:nvSpPr>
        <p:spPr>
          <a:xfrm>
            <a:off x="24384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02" name="object 702"/>
          <p:cNvSpPr txBox="1"/>
          <p:nvPr/>
        </p:nvSpPr>
        <p:spPr>
          <a:xfrm>
            <a:off x="27432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03" name="object 703"/>
          <p:cNvSpPr txBox="1"/>
          <p:nvPr/>
        </p:nvSpPr>
        <p:spPr>
          <a:xfrm>
            <a:off x="30480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04" name="object 704"/>
          <p:cNvSpPr txBox="1"/>
          <p:nvPr/>
        </p:nvSpPr>
        <p:spPr>
          <a:xfrm>
            <a:off x="33528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05" name="object 705"/>
          <p:cNvSpPr txBox="1"/>
          <p:nvPr/>
        </p:nvSpPr>
        <p:spPr>
          <a:xfrm>
            <a:off x="36576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06" name="object 706"/>
          <p:cNvSpPr txBox="1"/>
          <p:nvPr/>
        </p:nvSpPr>
        <p:spPr>
          <a:xfrm>
            <a:off x="39624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07" name="object 707"/>
          <p:cNvSpPr txBox="1"/>
          <p:nvPr/>
        </p:nvSpPr>
        <p:spPr>
          <a:xfrm>
            <a:off x="42672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08" name="object 708"/>
          <p:cNvSpPr txBox="1"/>
          <p:nvPr/>
        </p:nvSpPr>
        <p:spPr>
          <a:xfrm>
            <a:off x="45720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09" name="object 709"/>
          <p:cNvSpPr txBox="1"/>
          <p:nvPr/>
        </p:nvSpPr>
        <p:spPr>
          <a:xfrm>
            <a:off x="48768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10" name="object 710"/>
          <p:cNvSpPr txBox="1"/>
          <p:nvPr/>
        </p:nvSpPr>
        <p:spPr>
          <a:xfrm>
            <a:off x="51816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11" name="object 711"/>
          <p:cNvSpPr txBox="1"/>
          <p:nvPr/>
        </p:nvSpPr>
        <p:spPr>
          <a:xfrm>
            <a:off x="54864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12" name="object 712"/>
          <p:cNvSpPr txBox="1"/>
          <p:nvPr/>
        </p:nvSpPr>
        <p:spPr>
          <a:xfrm>
            <a:off x="57912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13" name="object 713"/>
          <p:cNvSpPr txBox="1"/>
          <p:nvPr/>
        </p:nvSpPr>
        <p:spPr>
          <a:xfrm>
            <a:off x="60960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14" name="object 714"/>
          <p:cNvSpPr txBox="1"/>
          <p:nvPr/>
        </p:nvSpPr>
        <p:spPr>
          <a:xfrm>
            <a:off x="64008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15" name="object 715"/>
          <p:cNvSpPr txBox="1"/>
          <p:nvPr/>
        </p:nvSpPr>
        <p:spPr>
          <a:xfrm>
            <a:off x="67056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16" name="object 716"/>
          <p:cNvSpPr txBox="1"/>
          <p:nvPr/>
        </p:nvSpPr>
        <p:spPr>
          <a:xfrm>
            <a:off x="70104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17" name="object 717"/>
          <p:cNvSpPr txBox="1"/>
          <p:nvPr/>
        </p:nvSpPr>
        <p:spPr>
          <a:xfrm>
            <a:off x="73152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18" name="object 718"/>
          <p:cNvSpPr txBox="1"/>
          <p:nvPr/>
        </p:nvSpPr>
        <p:spPr>
          <a:xfrm>
            <a:off x="76200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19" name="object 719"/>
          <p:cNvSpPr txBox="1"/>
          <p:nvPr/>
        </p:nvSpPr>
        <p:spPr>
          <a:xfrm>
            <a:off x="79248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20" name="object 720"/>
          <p:cNvSpPr txBox="1"/>
          <p:nvPr/>
        </p:nvSpPr>
        <p:spPr>
          <a:xfrm>
            <a:off x="82296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21" name="object 721"/>
          <p:cNvSpPr txBox="1"/>
          <p:nvPr/>
        </p:nvSpPr>
        <p:spPr>
          <a:xfrm>
            <a:off x="8534400" y="5181600"/>
            <a:ext cx="1524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22" name="object 722"/>
          <p:cNvSpPr txBox="1"/>
          <p:nvPr/>
        </p:nvSpPr>
        <p:spPr>
          <a:xfrm>
            <a:off x="8686800" y="5181600"/>
            <a:ext cx="1524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23" name="object 723"/>
          <p:cNvSpPr txBox="1"/>
          <p:nvPr/>
        </p:nvSpPr>
        <p:spPr>
          <a:xfrm>
            <a:off x="88392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24" name="object 724"/>
          <p:cNvSpPr txBox="1"/>
          <p:nvPr/>
        </p:nvSpPr>
        <p:spPr>
          <a:xfrm>
            <a:off x="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25" name="object 725"/>
          <p:cNvSpPr txBox="1"/>
          <p:nvPr/>
        </p:nvSpPr>
        <p:spPr>
          <a:xfrm>
            <a:off x="3048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26" name="object 726"/>
          <p:cNvSpPr txBox="1"/>
          <p:nvPr/>
        </p:nvSpPr>
        <p:spPr>
          <a:xfrm>
            <a:off x="6096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27" name="object 727"/>
          <p:cNvSpPr txBox="1"/>
          <p:nvPr/>
        </p:nvSpPr>
        <p:spPr>
          <a:xfrm>
            <a:off x="9144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28" name="object 728"/>
          <p:cNvSpPr txBox="1"/>
          <p:nvPr/>
        </p:nvSpPr>
        <p:spPr>
          <a:xfrm>
            <a:off x="12192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29" name="object 729"/>
          <p:cNvSpPr txBox="1"/>
          <p:nvPr/>
        </p:nvSpPr>
        <p:spPr>
          <a:xfrm>
            <a:off x="15240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30" name="object 730"/>
          <p:cNvSpPr txBox="1"/>
          <p:nvPr/>
        </p:nvSpPr>
        <p:spPr>
          <a:xfrm>
            <a:off x="18288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31" name="object 731"/>
          <p:cNvSpPr txBox="1"/>
          <p:nvPr/>
        </p:nvSpPr>
        <p:spPr>
          <a:xfrm>
            <a:off x="21336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32" name="object 732"/>
          <p:cNvSpPr txBox="1"/>
          <p:nvPr/>
        </p:nvSpPr>
        <p:spPr>
          <a:xfrm>
            <a:off x="24384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33" name="object 733"/>
          <p:cNvSpPr txBox="1"/>
          <p:nvPr/>
        </p:nvSpPr>
        <p:spPr>
          <a:xfrm>
            <a:off x="27432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34" name="object 734"/>
          <p:cNvSpPr txBox="1"/>
          <p:nvPr/>
        </p:nvSpPr>
        <p:spPr>
          <a:xfrm>
            <a:off x="30480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35" name="object 735"/>
          <p:cNvSpPr txBox="1"/>
          <p:nvPr/>
        </p:nvSpPr>
        <p:spPr>
          <a:xfrm>
            <a:off x="33528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36" name="object 736"/>
          <p:cNvSpPr txBox="1"/>
          <p:nvPr/>
        </p:nvSpPr>
        <p:spPr>
          <a:xfrm>
            <a:off x="36576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37" name="object 737"/>
          <p:cNvSpPr txBox="1"/>
          <p:nvPr/>
        </p:nvSpPr>
        <p:spPr>
          <a:xfrm>
            <a:off x="39624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38" name="object 738"/>
          <p:cNvSpPr txBox="1"/>
          <p:nvPr/>
        </p:nvSpPr>
        <p:spPr>
          <a:xfrm>
            <a:off x="42672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39" name="object 739"/>
          <p:cNvSpPr txBox="1"/>
          <p:nvPr/>
        </p:nvSpPr>
        <p:spPr>
          <a:xfrm>
            <a:off x="45720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40" name="object 740"/>
          <p:cNvSpPr txBox="1"/>
          <p:nvPr/>
        </p:nvSpPr>
        <p:spPr>
          <a:xfrm>
            <a:off x="48768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41" name="object 741"/>
          <p:cNvSpPr txBox="1"/>
          <p:nvPr/>
        </p:nvSpPr>
        <p:spPr>
          <a:xfrm>
            <a:off x="51816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42" name="object 742"/>
          <p:cNvSpPr txBox="1"/>
          <p:nvPr/>
        </p:nvSpPr>
        <p:spPr>
          <a:xfrm>
            <a:off x="54864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43" name="object 743"/>
          <p:cNvSpPr txBox="1"/>
          <p:nvPr/>
        </p:nvSpPr>
        <p:spPr>
          <a:xfrm>
            <a:off x="57912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44" name="object 744"/>
          <p:cNvSpPr txBox="1"/>
          <p:nvPr/>
        </p:nvSpPr>
        <p:spPr>
          <a:xfrm>
            <a:off x="60960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45" name="object 745"/>
          <p:cNvSpPr txBox="1"/>
          <p:nvPr/>
        </p:nvSpPr>
        <p:spPr>
          <a:xfrm>
            <a:off x="64008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46" name="object 746"/>
          <p:cNvSpPr txBox="1"/>
          <p:nvPr/>
        </p:nvSpPr>
        <p:spPr>
          <a:xfrm>
            <a:off x="67056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47" name="object 747"/>
          <p:cNvSpPr txBox="1"/>
          <p:nvPr/>
        </p:nvSpPr>
        <p:spPr>
          <a:xfrm>
            <a:off x="7010400" y="5486400"/>
            <a:ext cx="304800" cy="762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600"/>
              </a:lnSpc>
            </a:pPr>
            <a:endParaRPr sz="600"/>
          </a:p>
        </p:txBody>
      </p:sp>
      <p:sp>
        <p:nvSpPr>
          <p:cNvPr id="748" name="object 748"/>
          <p:cNvSpPr txBox="1"/>
          <p:nvPr/>
        </p:nvSpPr>
        <p:spPr>
          <a:xfrm>
            <a:off x="7315200" y="5486400"/>
            <a:ext cx="304800" cy="762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600"/>
              </a:lnSpc>
            </a:pPr>
            <a:endParaRPr sz="600"/>
          </a:p>
        </p:txBody>
      </p:sp>
      <p:sp>
        <p:nvSpPr>
          <p:cNvPr id="749" name="object 749"/>
          <p:cNvSpPr txBox="1"/>
          <p:nvPr/>
        </p:nvSpPr>
        <p:spPr>
          <a:xfrm>
            <a:off x="7620000" y="5486400"/>
            <a:ext cx="304800" cy="762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600"/>
              </a:lnSpc>
            </a:pPr>
            <a:endParaRPr sz="600"/>
          </a:p>
        </p:txBody>
      </p:sp>
      <p:sp>
        <p:nvSpPr>
          <p:cNvPr id="750" name="object 750"/>
          <p:cNvSpPr txBox="1"/>
          <p:nvPr/>
        </p:nvSpPr>
        <p:spPr>
          <a:xfrm>
            <a:off x="7924800" y="5486400"/>
            <a:ext cx="304800" cy="762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600"/>
              </a:lnSpc>
            </a:pPr>
            <a:endParaRPr sz="600"/>
          </a:p>
        </p:txBody>
      </p:sp>
      <p:sp>
        <p:nvSpPr>
          <p:cNvPr id="751" name="object 751"/>
          <p:cNvSpPr txBox="1"/>
          <p:nvPr/>
        </p:nvSpPr>
        <p:spPr>
          <a:xfrm>
            <a:off x="8229600" y="5486400"/>
            <a:ext cx="304800" cy="762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600"/>
              </a:lnSpc>
            </a:pPr>
            <a:endParaRPr sz="600"/>
          </a:p>
        </p:txBody>
      </p:sp>
      <p:sp>
        <p:nvSpPr>
          <p:cNvPr id="752" name="object 752"/>
          <p:cNvSpPr txBox="1"/>
          <p:nvPr/>
        </p:nvSpPr>
        <p:spPr>
          <a:xfrm>
            <a:off x="85344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53" name="object 753"/>
          <p:cNvSpPr txBox="1"/>
          <p:nvPr/>
        </p:nvSpPr>
        <p:spPr>
          <a:xfrm>
            <a:off x="8637931" y="5486400"/>
            <a:ext cx="201268" cy="29868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54" name="object 754"/>
          <p:cNvSpPr txBox="1"/>
          <p:nvPr/>
        </p:nvSpPr>
        <p:spPr>
          <a:xfrm>
            <a:off x="88392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55" name="object 755"/>
          <p:cNvSpPr txBox="1"/>
          <p:nvPr/>
        </p:nvSpPr>
        <p:spPr>
          <a:xfrm>
            <a:off x="7010400" y="5562600"/>
            <a:ext cx="304800" cy="2286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56" name="object 756"/>
          <p:cNvSpPr txBox="1"/>
          <p:nvPr/>
        </p:nvSpPr>
        <p:spPr>
          <a:xfrm>
            <a:off x="7315200" y="5562600"/>
            <a:ext cx="304800" cy="2286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57" name="object 757"/>
          <p:cNvSpPr txBox="1"/>
          <p:nvPr/>
        </p:nvSpPr>
        <p:spPr>
          <a:xfrm>
            <a:off x="7620000" y="5562600"/>
            <a:ext cx="304800" cy="2286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58" name="object 758"/>
          <p:cNvSpPr txBox="1"/>
          <p:nvPr/>
        </p:nvSpPr>
        <p:spPr>
          <a:xfrm>
            <a:off x="7924800" y="5562600"/>
            <a:ext cx="304800" cy="2286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59" name="object 759"/>
          <p:cNvSpPr txBox="1"/>
          <p:nvPr/>
        </p:nvSpPr>
        <p:spPr>
          <a:xfrm>
            <a:off x="8229600" y="5562600"/>
            <a:ext cx="304800" cy="2286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60" name="object 760"/>
          <p:cNvSpPr txBox="1"/>
          <p:nvPr/>
        </p:nvSpPr>
        <p:spPr>
          <a:xfrm>
            <a:off x="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61" name="object 761"/>
          <p:cNvSpPr txBox="1"/>
          <p:nvPr/>
        </p:nvSpPr>
        <p:spPr>
          <a:xfrm>
            <a:off x="3048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62" name="object 762"/>
          <p:cNvSpPr txBox="1"/>
          <p:nvPr/>
        </p:nvSpPr>
        <p:spPr>
          <a:xfrm>
            <a:off x="6096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63" name="object 763"/>
          <p:cNvSpPr txBox="1"/>
          <p:nvPr/>
        </p:nvSpPr>
        <p:spPr>
          <a:xfrm>
            <a:off x="9144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64" name="object 764"/>
          <p:cNvSpPr txBox="1"/>
          <p:nvPr/>
        </p:nvSpPr>
        <p:spPr>
          <a:xfrm>
            <a:off x="12192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65" name="object 765"/>
          <p:cNvSpPr txBox="1"/>
          <p:nvPr/>
        </p:nvSpPr>
        <p:spPr>
          <a:xfrm>
            <a:off x="15240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66" name="object 766"/>
          <p:cNvSpPr txBox="1"/>
          <p:nvPr/>
        </p:nvSpPr>
        <p:spPr>
          <a:xfrm>
            <a:off x="18288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67" name="object 767"/>
          <p:cNvSpPr txBox="1"/>
          <p:nvPr/>
        </p:nvSpPr>
        <p:spPr>
          <a:xfrm>
            <a:off x="21336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68" name="object 768"/>
          <p:cNvSpPr txBox="1"/>
          <p:nvPr/>
        </p:nvSpPr>
        <p:spPr>
          <a:xfrm>
            <a:off x="24384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69" name="object 769"/>
          <p:cNvSpPr txBox="1"/>
          <p:nvPr/>
        </p:nvSpPr>
        <p:spPr>
          <a:xfrm>
            <a:off x="27432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70" name="object 770"/>
          <p:cNvSpPr txBox="1"/>
          <p:nvPr/>
        </p:nvSpPr>
        <p:spPr>
          <a:xfrm>
            <a:off x="30480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71" name="object 771"/>
          <p:cNvSpPr txBox="1"/>
          <p:nvPr/>
        </p:nvSpPr>
        <p:spPr>
          <a:xfrm>
            <a:off x="33528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72" name="object 772"/>
          <p:cNvSpPr txBox="1"/>
          <p:nvPr/>
        </p:nvSpPr>
        <p:spPr>
          <a:xfrm>
            <a:off x="36576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73" name="object 773"/>
          <p:cNvSpPr txBox="1"/>
          <p:nvPr/>
        </p:nvSpPr>
        <p:spPr>
          <a:xfrm>
            <a:off x="39624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74" name="object 774"/>
          <p:cNvSpPr txBox="1"/>
          <p:nvPr/>
        </p:nvSpPr>
        <p:spPr>
          <a:xfrm>
            <a:off x="42672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75" name="object 775"/>
          <p:cNvSpPr txBox="1"/>
          <p:nvPr/>
        </p:nvSpPr>
        <p:spPr>
          <a:xfrm>
            <a:off x="45720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76" name="object 776"/>
          <p:cNvSpPr txBox="1"/>
          <p:nvPr/>
        </p:nvSpPr>
        <p:spPr>
          <a:xfrm>
            <a:off x="48768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77" name="object 777"/>
          <p:cNvSpPr txBox="1"/>
          <p:nvPr/>
        </p:nvSpPr>
        <p:spPr>
          <a:xfrm>
            <a:off x="51816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78" name="object 778"/>
          <p:cNvSpPr txBox="1"/>
          <p:nvPr/>
        </p:nvSpPr>
        <p:spPr>
          <a:xfrm>
            <a:off x="54864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79" name="object 779"/>
          <p:cNvSpPr txBox="1"/>
          <p:nvPr/>
        </p:nvSpPr>
        <p:spPr>
          <a:xfrm>
            <a:off x="57912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80" name="object 780"/>
          <p:cNvSpPr txBox="1"/>
          <p:nvPr/>
        </p:nvSpPr>
        <p:spPr>
          <a:xfrm>
            <a:off x="60960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81" name="object 781"/>
          <p:cNvSpPr txBox="1"/>
          <p:nvPr/>
        </p:nvSpPr>
        <p:spPr>
          <a:xfrm>
            <a:off x="6400800" y="5791200"/>
            <a:ext cx="304800" cy="2286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82" name="object 782"/>
          <p:cNvSpPr txBox="1"/>
          <p:nvPr/>
        </p:nvSpPr>
        <p:spPr>
          <a:xfrm>
            <a:off x="6705600" y="5791200"/>
            <a:ext cx="304800" cy="2286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83" name="object 783"/>
          <p:cNvSpPr txBox="1"/>
          <p:nvPr/>
        </p:nvSpPr>
        <p:spPr>
          <a:xfrm>
            <a:off x="7010400" y="5791200"/>
            <a:ext cx="304800" cy="2286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84" name="object 784"/>
          <p:cNvSpPr txBox="1"/>
          <p:nvPr/>
        </p:nvSpPr>
        <p:spPr>
          <a:xfrm>
            <a:off x="7315200" y="5791200"/>
            <a:ext cx="304800" cy="2286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85" name="object 785"/>
          <p:cNvSpPr txBox="1"/>
          <p:nvPr/>
        </p:nvSpPr>
        <p:spPr>
          <a:xfrm>
            <a:off x="7620000" y="5791200"/>
            <a:ext cx="304800" cy="2286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86" name="object 786"/>
          <p:cNvSpPr txBox="1"/>
          <p:nvPr/>
        </p:nvSpPr>
        <p:spPr>
          <a:xfrm>
            <a:off x="7924800" y="5791200"/>
            <a:ext cx="304800" cy="2286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87" name="object 787"/>
          <p:cNvSpPr txBox="1"/>
          <p:nvPr/>
        </p:nvSpPr>
        <p:spPr>
          <a:xfrm>
            <a:off x="8229600" y="5791200"/>
            <a:ext cx="132079" cy="2286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88" name="object 788"/>
          <p:cNvSpPr txBox="1"/>
          <p:nvPr/>
        </p:nvSpPr>
        <p:spPr>
          <a:xfrm>
            <a:off x="8361680" y="5791200"/>
            <a:ext cx="17272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89" name="object 789"/>
          <p:cNvSpPr txBox="1"/>
          <p:nvPr/>
        </p:nvSpPr>
        <p:spPr>
          <a:xfrm>
            <a:off x="85344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90" name="object 790"/>
          <p:cNvSpPr txBox="1"/>
          <p:nvPr/>
        </p:nvSpPr>
        <p:spPr>
          <a:xfrm>
            <a:off x="88392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91" name="object 791"/>
          <p:cNvSpPr txBox="1"/>
          <p:nvPr/>
        </p:nvSpPr>
        <p:spPr>
          <a:xfrm>
            <a:off x="6400800" y="6019800"/>
            <a:ext cx="304800" cy="762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600"/>
              </a:lnSpc>
            </a:pPr>
            <a:endParaRPr sz="600"/>
          </a:p>
        </p:txBody>
      </p:sp>
      <p:sp>
        <p:nvSpPr>
          <p:cNvPr id="792" name="object 792"/>
          <p:cNvSpPr txBox="1"/>
          <p:nvPr/>
        </p:nvSpPr>
        <p:spPr>
          <a:xfrm>
            <a:off x="6705600" y="6019800"/>
            <a:ext cx="304800" cy="762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600"/>
              </a:lnSpc>
            </a:pPr>
            <a:endParaRPr sz="600"/>
          </a:p>
        </p:txBody>
      </p:sp>
      <p:sp>
        <p:nvSpPr>
          <p:cNvPr id="793" name="object 793"/>
          <p:cNvSpPr txBox="1"/>
          <p:nvPr/>
        </p:nvSpPr>
        <p:spPr>
          <a:xfrm>
            <a:off x="7010400" y="6019800"/>
            <a:ext cx="304800" cy="762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600"/>
              </a:lnSpc>
            </a:pPr>
            <a:endParaRPr sz="600"/>
          </a:p>
        </p:txBody>
      </p:sp>
      <p:sp>
        <p:nvSpPr>
          <p:cNvPr id="794" name="object 794"/>
          <p:cNvSpPr txBox="1"/>
          <p:nvPr/>
        </p:nvSpPr>
        <p:spPr>
          <a:xfrm>
            <a:off x="7315200" y="6019800"/>
            <a:ext cx="304800" cy="762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600"/>
              </a:lnSpc>
            </a:pPr>
            <a:endParaRPr sz="600"/>
          </a:p>
        </p:txBody>
      </p:sp>
      <p:sp>
        <p:nvSpPr>
          <p:cNvPr id="795" name="object 795"/>
          <p:cNvSpPr txBox="1"/>
          <p:nvPr/>
        </p:nvSpPr>
        <p:spPr>
          <a:xfrm>
            <a:off x="7620000" y="6019800"/>
            <a:ext cx="304800" cy="762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600"/>
              </a:lnSpc>
            </a:pPr>
            <a:endParaRPr sz="600"/>
          </a:p>
        </p:txBody>
      </p:sp>
      <p:sp>
        <p:nvSpPr>
          <p:cNvPr id="796" name="object 796"/>
          <p:cNvSpPr txBox="1"/>
          <p:nvPr/>
        </p:nvSpPr>
        <p:spPr>
          <a:xfrm>
            <a:off x="7924800" y="6019800"/>
            <a:ext cx="304800" cy="762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600"/>
              </a:lnSpc>
            </a:pPr>
            <a:endParaRPr sz="600"/>
          </a:p>
        </p:txBody>
      </p:sp>
      <p:sp>
        <p:nvSpPr>
          <p:cNvPr id="797" name="object 797"/>
          <p:cNvSpPr txBox="1"/>
          <p:nvPr/>
        </p:nvSpPr>
        <p:spPr>
          <a:xfrm>
            <a:off x="8229600" y="6019800"/>
            <a:ext cx="132079" cy="762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600"/>
              </a:lnSpc>
            </a:pPr>
            <a:endParaRPr sz="600"/>
          </a:p>
        </p:txBody>
      </p:sp>
      <p:sp>
        <p:nvSpPr>
          <p:cNvPr id="798" name="object 798"/>
          <p:cNvSpPr txBox="1"/>
          <p:nvPr/>
        </p:nvSpPr>
        <p:spPr>
          <a:xfrm>
            <a:off x="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99" name="object 799"/>
          <p:cNvSpPr txBox="1"/>
          <p:nvPr/>
        </p:nvSpPr>
        <p:spPr>
          <a:xfrm>
            <a:off x="304800" y="60960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800" name="object 800"/>
          <p:cNvSpPr txBox="1"/>
          <p:nvPr/>
        </p:nvSpPr>
        <p:spPr>
          <a:xfrm>
            <a:off x="609600" y="60960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801" name="object 801"/>
          <p:cNvSpPr txBox="1"/>
          <p:nvPr/>
        </p:nvSpPr>
        <p:spPr>
          <a:xfrm>
            <a:off x="914400" y="60960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802" name="object 802"/>
          <p:cNvSpPr txBox="1"/>
          <p:nvPr/>
        </p:nvSpPr>
        <p:spPr>
          <a:xfrm>
            <a:off x="1219200" y="60960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803" name="object 803"/>
          <p:cNvSpPr txBox="1"/>
          <p:nvPr/>
        </p:nvSpPr>
        <p:spPr>
          <a:xfrm>
            <a:off x="15240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804" name="object 804"/>
          <p:cNvSpPr txBox="1"/>
          <p:nvPr/>
        </p:nvSpPr>
        <p:spPr>
          <a:xfrm>
            <a:off x="18288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805" name="object 805"/>
          <p:cNvSpPr txBox="1"/>
          <p:nvPr/>
        </p:nvSpPr>
        <p:spPr>
          <a:xfrm>
            <a:off x="21336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806" name="object 806"/>
          <p:cNvSpPr txBox="1"/>
          <p:nvPr/>
        </p:nvSpPr>
        <p:spPr>
          <a:xfrm>
            <a:off x="24384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807" name="object 807"/>
          <p:cNvSpPr txBox="1"/>
          <p:nvPr/>
        </p:nvSpPr>
        <p:spPr>
          <a:xfrm>
            <a:off x="27432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808" name="object 808"/>
          <p:cNvSpPr txBox="1"/>
          <p:nvPr/>
        </p:nvSpPr>
        <p:spPr>
          <a:xfrm>
            <a:off x="30480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809" name="object 809"/>
          <p:cNvSpPr txBox="1"/>
          <p:nvPr/>
        </p:nvSpPr>
        <p:spPr>
          <a:xfrm>
            <a:off x="33528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810" name="object 810"/>
          <p:cNvSpPr txBox="1"/>
          <p:nvPr/>
        </p:nvSpPr>
        <p:spPr>
          <a:xfrm>
            <a:off x="36576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811" name="object 811"/>
          <p:cNvSpPr txBox="1"/>
          <p:nvPr/>
        </p:nvSpPr>
        <p:spPr>
          <a:xfrm>
            <a:off x="39624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812" name="object 812"/>
          <p:cNvSpPr txBox="1"/>
          <p:nvPr/>
        </p:nvSpPr>
        <p:spPr>
          <a:xfrm>
            <a:off x="42672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813" name="object 813"/>
          <p:cNvSpPr txBox="1"/>
          <p:nvPr/>
        </p:nvSpPr>
        <p:spPr>
          <a:xfrm>
            <a:off x="45720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814" name="object 814"/>
          <p:cNvSpPr txBox="1"/>
          <p:nvPr/>
        </p:nvSpPr>
        <p:spPr>
          <a:xfrm>
            <a:off x="48768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815" name="object 815"/>
          <p:cNvSpPr txBox="1"/>
          <p:nvPr/>
        </p:nvSpPr>
        <p:spPr>
          <a:xfrm>
            <a:off x="51816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816" name="object 816"/>
          <p:cNvSpPr txBox="1"/>
          <p:nvPr/>
        </p:nvSpPr>
        <p:spPr>
          <a:xfrm>
            <a:off x="54864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817" name="object 817"/>
          <p:cNvSpPr txBox="1"/>
          <p:nvPr/>
        </p:nvSpPr>
        <p:spPr>
          <a:xfrm>
            <a:off x="5791200" y="6096000"/>
            <a:ext cx="304800" cy="95554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750"/>
              </a:lnSpc>
              <a:spcBef>
                <a:spcPts val="2"/>
              </a:spcBef>
            </a:pPr>
            <a:endParaRPr sz="750"/>
          </a:p>
        </p:txBody>
      </p:sp>
      <p:sp>
        <p:nvSpPr>
          <p:cNvPr id="818" name="object 818"/>
          <p:cNvSpPr txBox="1"/>
          <p:nvPr/>
        </p:nvSpPr>
        <p:spPr>
          <a:xfrm>
            <a:off x="60960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819" name="object 819"/>
          <p:cNvSpPr txBox="1"/>
          <p:nvPr/>
        </p:nvSpPr>
        <p:spPr>
          <a:xfrm>
            <a:off x="64008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820" name="object 820"/>
          <p:cNvSpPr txBox="1"/>
          <p:nvPr/>
        </p:nvSpPr>
        <p:spPr>
          <a:xfrm>
            <a:off x="67056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821" name="object 821"/>
          <p:cNvSpPr txBox="1"/>
          <p:nvPr/>
        </p:nvSpPr>
        <p:spPr>
          <a:xfrm>
            <a:off x="7010400" y="6096000"/>
            <a:ext cx="338686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2320"/>
              </a:lnSpc>
              <a:spcBef>
                <a:spcPts val="191"/>
              </a:spcBef>
            </a:pPr>
            <a:r>
              <a:rPr sz="4800" b="1" spc="0" baseline="-20835" dirty="0" smtClean="0">
                <a:solidFill>
                  <a:srgbClr val="CC0000"/>
                </a:solidFill>
                <a:latin typeface="Arial"/>
                <a:cs typeface="Arial"/>
              </a:rPr>
              <a:t>M</a:t>
            </a:r>
            <a:endParaRPr sz="3200">
              <a:latin typeface="Arial"/>
              <a:cs typeface="Arial"/>
            </a:endParaRPr>
          </a:p>
        </p:txBody>
      </p:sp>
      <p:sp>
        <p:nvSpPr>
          <p:cNvPr id="822" name="object 822"/>
          <p:cNvSpPr txBox="1"/>
          <p:nvPr/>
        </p:nvSpPr>
        <p:spPr>
          <a:xfrm>
            <a:off x="73152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823" name="object 823"/>
          <p:cNvSpPr txBox="1"/>
          <p:nvPr/>
        </p:nvSpPr>
        <p:spPr>
          <a:xfrm>
            <a:off x="76200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824" name="object 824"/>
          <p:cNvSpPr txBox="1"/>
          <p:nvPr/>
        </p:nvSpPr>
        <p:spPr>
          <a:xfrm>
            <a:off x="79248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825" name="object 825"/>
          <p:cNvSpPr txBox="1"/>
          <p:nvPr/>
        </p:nvSpPr>
        <p:spPr>
          <a:xfrm>
            <a:off x="82296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826" name="object 826"/>
          <p:cNvSpPr txBox="1"/>
          <p:nvPr/>
        </p:nvSpPr>
        <p:spPr>
          <a:xfrm>
            <a:off x="85344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827" name="object 827"/>
          <p:cNvSpPr txBox="1"/>
          <p:nvPr/>
        </p:nvSpPr>
        <p:spPr>
          <a:xfrm>
            <a:off x="88392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828" name="object 828"/>
          <p:cNvSpPr txBox="1"/>
          <p:nvPr/>
        </p:nvSpPr>
        <p:spPr>
          <a:xfrm>
            <a:off x="5791200" y="6191554"/>
            <a:ext cx="83928" cy="20924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829" name="object 829"/>
          <p:cNvSpPr txBox="1"/>
          <p:nvPr/>
        </p:nvSpPr>
        <p:spPr>
          <a:xfrm>
            <a:off x="5875128" y="6191554"/>
            <a:ext cx="220871" cy="20924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830" name="object 830"/>
          <p:cNvSpPr txBox="1"/>
          <p:nvPr/>
        </p:nvSpPr>
        <p:spPr>
          <a:xfrm>
            <a:off x="304800" y="6248400"/>
            <a:ext cx="762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831" name="object 831"/>
          <p:cNvSpPr txBox="1"/>
          <p:nvPr/>
        </p:nvSpPr>
        <p:spPr>
          <a:xfrm>
            <a:off x="381000" y="6248400"/>
            <a:ext cx="1066800" cy="3810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832" name="object 832"/>
          <p:cNvSpPr txBox="1"/>
          <p:nvPr/>
        </p:nvSpPr>
        <p:spPr>
          <a:xfrm>
            <a:off x="1447800" y="6248400"/>
            <a:ext cx="762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833" name="object 833"/>
          <p:cNvSpPr txBox="1"/>
          <p:nvPr/>
        </p:nvSpPr>
        <p:spPr>
          <a:xfrm>
            <a:off x="1447800" y="6400800"/>
            <a:ext cx="76200" cy="2286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834" name="object 834"/>
          <p:cNvSpPr txBox="1"/>
          <p:nvPr/>
        </p:nvSpPr>
        <p:spPr>
          <a:xfrm>
            <a:off x="15240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835" name="object 835"/>
          <p:cNvSpPr txBox="1"/>
          <p:nvPr/>
        </p:nvSpPr>
        <p:spPr>
          <a:xfrm>
            <a:off x="18288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836" name="object 836"/>
          <p:cNvSpPr txBox="1"/>
          <p:nvPr/>
        </p:nvSpPr>
        <p:spPr>
          <a:xfrm>
            <a:off x="21336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837" name="object 837"/>
          <p:cNvSpPr txBox="1"/>
          <p:nvPr/>
        </p:nvSpPr>
        <p:spPr>
          <a:xfrm>
            <a:off x="24384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838" name="object 838"/>
          <p:cNvSpPr txBox="1"/>
          <p:nvPr/>
        </p:nvSpPr>
        <p:spPr>
          <a:xfrm>
            <a:off x="27432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839" name="object 839"/>
          <p:cNvSpPr txBox="1"/>
          <p:nvPr/>
        </p:nvSpPr>
        <p:spPr>
          <a:xfrm>
            <a:off x="30480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840" name="object 840"/>
          <p:cNvSpPr txBox="1"/>
          <p:nvPr/>
        </p:nvSpPr>
        <p:spPr>
          <a:xfrm>
            <a:off x="33528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841" name="object 841"/>
          <p:cNvSpPr txBox="1"/>
          <p:nvPr/>
        </p:nvSpPr>
        <p:spPr>
          <a:xfrm>
            <a:off x="36576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842" name="object 842"/>
          <p:cNvSpPr txBox="1"/>
          <p:nvPr/>
        </p:nvSpPr>
        <p:spPr>
          <a:xfrm>
            <a:off x="39624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843" name="object 843"/>
          <p:cNvSpPr txBox="1"/>
          <p:nvPr/>
        </p:nvSpPr>
        <p:spPr>
          <a:xfrm>
            <a:off x="42672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844" name="object 844"/>
          <p:cNvSpPr txBox="1"/>
          <p:nvPr/>
        </p:nvSpPr>
        <p:spPr>
          <a:xfrm>
            <a:off x="45720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845" name="object 845"/>
          <p:cNvSpPr txBox="1"/>
          <p:nvPr/>
        </p:nvSpPr>
        <p:spPr>
          <a:xfrm>
            <a:off x="48768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846" name="object 846"/>
          <p:cNvSpPr txBox="1"/>
          <p:nvPr/>
        </p:nvSpPr>
        <p:spPr>
          <a:xfrm>
            <a:off x="51816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847" name="object 847"/>
          <p:cNvSpPr txBox="1"/>
          <p:nvPr/>
        </p:nvSpPr>
        <p:spPr>
          <a:xfrm>
            <a:off x="54864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848" name="object 848"/>
          <p:cNvSpPr txBox="1"/>
          <p:nvPr/>
        </p:nvSpPr>
        <p:spPr>
          <a:xfrm>
            <a:off x="57912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849" name="object 849"/>
          <p:cNvSpPr txBox="1"/>
          <p:nvPr/>
        </p:nvSpPr>
        <p:spPr>
          <a:xfrm>
            <a:off x="60960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850" name="object 850"/>
          <p:cNvSpPr txBox="1"/>
          <p:nvPr/>
        </p:nvSpPr>
        <p:spPr>
          <a:xfrm>
            <a:off x="6400800" y="6400800"/>
            <a:ext cx="304800" cy="2286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851" name="object 851"/>
          <p:cNvSpPr txBox="1"/>
          <p:nvPr/>
        </p:nvSpPr>
        <p:spPr>
          <a:xfrm>
            <a:off x="6705600" y="6400800"/>
            <a:ext cx="304800" cy="2286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852" name="object 852"/>
          <p:cNvSpPr txBox="1"/>
          <p:nvPr/>
        </p:nvSpPr>
        <p:spPr>
          <a:xfrm>
            <a:off x="7010400" y="6400800"/>
            <a:ext cx="304800" cy="2286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853" name="object 853"/>
          <p:cNvSpPr txBox="1"/>
          <p:nvPr/>
        </p:nvSpPr>
        <p:spPr>
          <a:xfrm>
            <a:off x="7315200" y="6400800"/>
            <a:ext cx="304800" cy="2286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854" name="object 854"/>
          <p:cNvSpPr txBox="1"/>
          <p:nvPr/>
        </p:nvSpPr>
        <p:spPr>
          <a:xfrm>
            <a:off x="7620000" y="6400800"/>
            <a:ext cx="304800" cy="2286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855" name="object 855"/>
          <p:cNvSpPr txBox="1"/>
          <p:nvPr/>
        </p:nvSpPr>
        <p:spPr>
          <a:xfrm>
            <a:off x="7924800" y="6400800"/>
            <a:ext cx="304800" cy="2286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856" name="object 856"/>
          <p:cNvSpPr txBox="1"/>
          <p:nvPr/>
        </p:nvSpPr>
        <p:spPr>
          <a:xfrm>
            <a:off x="8229600" y="6400800"/>
            <a:ext cx="132079" cy="2286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857" name="object 857"/>
          <p:cNvSpPr txBox="1"/>
          <p:nvPr/>
        </p:nvSpPr>
        <p:spPr>
          <a:xfrm>
            <a:off x="8361680" y="6400800"/>
            <a:ext cx="17272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858" name="object 858"/>
          <p:cNvSpPr txBox="1"/>
          <p:nvPr/>
        </p:nvSpPr>
        <p:spPr>
          <a:xfrm>
            <a:off x="85344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859" name="object 859"/>
          <p:cNvSpPr txBox="1"/>
          <p:nvPr/>
        </p:nvSpPr>
        <p:spPr>
          <a:xfrm>
            <a:off x="8780554" y="6400800"/>
            <a:ext cx="58645" cy="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60" name="object 860"/>
          <p:cNvSpPr txBox="1"/>
          <p:nvPr/>
        </p:nvSpPr>
        <p:spPr>
          <a:xfrm>
            <a:off x="88392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861" name="object 861"/>
          <p:cNvSpPr txBox="1"/>
          <p:nvPr/>
        </p:nvSpPr>
        <p:spPr>
          <a:xfrm>
            <a:off x="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862" name="object 862"/>
          <p:cNvSpPr txBox="1"/>
          <p:nvPr/>
        </p:nvSpPr>
        <p:spPr>
          <a:xfrm>
            <a:off x="304800" y="6400800"/>
            <a:ext cx="76200" cy="2286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863" name="object 863"/>
          <p:cNvSpPr txBox="1"/>
          <p:nvPr/>
        </p:nvSpPr>
        <p:spPr>
          <a:xfrm>
            <a:off x="6400800" y="6629400"/>
            <a:ext cx="304800" cy="762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600"/>
              </a:lnSpc>
            </a:pPr>
            <a:endParaRPr sz="600"/>
          </a:p>
        </p:txBody>
      </p:sp>
      <p:sp>
        <p:nvSpPr>
          <p:cNvPr id="864" name="object 864"/>
          <p:cNvSpPr txBox="1"/>
          <p:nvPr/>
        </p:nvSpPr>
        <p:spPr>
          <a:xfrm>
            <a:off x="6705600" y="6629400"/>
            <a:ext cx="304800" cy="762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600"/>
              </a:lnSpc>
            </a:pPr>
            <a:endParaRPr sz="600"/>
          </a:p>
        </p:txBody>
      </p:sp>
      <p:sp>
        <p:nvSpPr>
          <p:cNvPr id="865" name="object 865"/>
          <p:cNvSpPr txBox="1"/>
          <p:nvPr/>
        </p:nvSpPr>
        <p:spPr>
          <a:xfrm>
            <a:off x="7010400" y="6629400"/>
            <a:ext cx="304800" cy="762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600"/>
              </a:lnSpc>
            </a:pPr>
            <a:endParaRPr sz="600"/>
          </a:p>
        </p:txBody>
      </p:sp>
      <p:sp>
        <p:nvSpPr>
          <p:cNvPr id="866" name="object 866"/>
          <p:cNvSpPr txBox="1"/>
          <p:nvPr/>
        </p:nvSpPr>
        <p:spPr>
          <a:xfrm>
            <a:off x="7315200" y="6629400"/>
            <a:ext cx="304800" cy="762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600"/>
              </a:lnSpc>
            </a:pPr>
            <a:endParaRPr sz="600"/>
          </a:p>
        </p:txBody>
      </p:sp>
      <p:sp>
        <p:nvSpPr>
          <p:cNvPr id="867" name="object 867"/>
          <p:cNvSpPr txBox="1"/>
          <p:nvPr/>
        </p:nvSpPr>
        <p:spPr>
          <a:xfrm>
            <a:off x="7620000" y="6629400"/>
            <a:ext cx="304800" cy="762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600"/>
              </a:lnSpc>
            </a:pPr>
            <a:endParaRPr sz="600"/>
          </a:p>
        </p:txBody>
      </p:sp>
      <p:sp>
        <p:nvSpPr>
          <p:cNvPr id="868" name="object 868"/>
          <p:cNvSpPr txBox="1"/>
          <p:nvPr/>
        </p:nvSpPr>
        <p:spPr>
          <a:xfrm>
            <a:off x="7924800" y="6629400"/>
            <a:ext cx="304800" cy="762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600"/>
              </a:lnSpc>
            </a:pPr>
            <a:endParaRPr sz="600"/>
          </a:p>
        </p:txBody>
      </p:sp>
      <p:sp>
        <p:nvSpPr>
          <p:cNvPr id="869" name="object 869"/>
          <p:cNvSpPr txBox="1"/>
          <p:nvPr/>
        </p:nvSpPr>
        <p:spPr>
          <a:xfrm>
            <a:off x="8229600" y="6629400"/>
            <a:ext cx="132079" cy="762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600"/>
              </a:lnSpc>
            </a:pPr>
            <a:endParaRPr sz="600"/>
          </a:p>
        </p:txBody>
      </p:sp>
      <p:sp>
        <p:nvSpPr>
          <p:cNvPr id="870" name="object 870"/>
          <p:cNvSpPr txBox="1"/>
          <p:nvPr/>
        </p:nvSpPr>
        <p:spPr>
          <a:xfrm>
            <a:off x="304800" y="6629400"/>
            <a:ext cx="304800" cy="762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600"/>
              </a:lnSpc>
            </a:pPr>
            <a:endParaRPr sz="600"/>
          </a:p>
        </p:txBody>
      </p:sp>
      <p:sp>
        <p:nvSpPr>
          <p:cNvPr id="871" name="object 871"/>
          <p:cNvSpPr txBox="1"/>
          <p:nvPr/>
        </p:nvSpPr>
        <p:spPr>
          <a:xfrm>
            <a:off x="609600" y="6629400"/>
            <a:ext cx="304800" cy="762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600"/>
              </a:lnSpc>
            </a:pPr>
            <a:endParaRPr sz="600"/>
          </a:p>
        </p:txBody>
      </p:sp>
      <p:sp>
        <p:nvSpPr>
          <p:cNvPr id="872" name="object 872"/>
          <p:cNvSpPr txBox="1"/>
          <p:nvPr/>
        </p:nvSpPr>
        <p:spPr>
          <a:xfrm>
            <a:off x="914400" y="6629400"/>
            <a:ext cx="304800" cy="762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600"/>
              </a:lnSpc>
            </a:pPr>
            <a:endParaRPr sz="600"/>
          </a:p>
        </p:txBody>
      </p:sp>
      <p:sp>
        <p:nvSpPr>
          <p:cNvPr id="873" name="object 873"/>
          <p:cNvSpPr txBox="1"/>
          <p:nvPr/>
        </p:nvSpPr>
        <p:spPr>
          <a:xfrm>
            <a:off x="1219200" y="6629400"/>
            <a:ext cx="304800" cy="762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600"/>
              </a:lnSpc>
            </a:pPr>
            <a:endParaRPr sz="600"/>
          </a:p>
        </p:txBody>
      </p:sp>
      <p:sp>
        <p:nvSpPr>
          <p:cNvPr id="874" name="object 874"/>
          <p:cNvSpPr txBox="1"/>
          <p:nvPr/>
        </p:nvSpPr>
        <p:spPr>
          <a:xfrm>
            <a:off x="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875" name="object 875"/>
          <p:cNvSpPr txBox="1"/>
          <p:nvPr/>
        </p:nvSpPr>
        <p:spPr>
          <a:xfrm>
            <a:off x="3048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876" name="object 876"/>
          <p:cNvSpPr txBox="1"/>
          <p:nvPr/>
        </p:nvSpPr>
        <p:spPr>
          <a:xfrm>
            <a:off x="6096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877" name="object 877"/>
          <p:cNvSpPr txBox="1"/>
          <p:nvPr/>
        </p:nvSpPr>
        <p:spPr>
          <a:xfrm>
            <a:off x="9144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878" name="object 878"/>
          <p:cNvSpPr txBox="1"/>
          <p:nvPr/>
        </p:nvSpPr>
        <p:spPr>
          <a:xfrm>
            <a:off x="12192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879" name="object 879"/>
          <p:cNvSpPr txBox="1"/>
          <p:nvPr/>
        </p:nvSpPr>
        <p:spPr>
          <a:xfrm>
            <a:off x="15240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880" name="object 880"/>
          <p:cNvSpPr txBox="1"/>
          <p:nvPr/>
        </p:nvSpPr>
        <p:spPr>
          <a:xfrm>
            <a:off x="18288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881" name="object 881"/>
          <p:cNvSpPr txBox="1"/>
          <p:nvPr/>
        </p:nvSpPr>
        <p:spPr>
          <a:xfrm>
            <a:off x="21336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882" name="object 882"/>
          <p:cNvSpPr txBox="1"/>
          <p:nvPr/>
        </p:nvSpPr>
        <p:spPr>
          <a:xfrm>
            <a:off x="24384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883" name="object 883"/>
          <p:cNvSpPr txBox="1"/>
          <p:nvPr/>
        </p:nvSpPr>
        <p:spPr>
          <a:xfrm>
            <a:off x="27432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884" name="object 884"/>
          <p:cNvSpPr txBox="1"/>
          <p:nvPr/>
        </p:nvSpPr>
        <p:spPr>
          <a:xfrm>
            <a:off x="30480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885" name="object 885"/>
          <p:cNvSpPr txBox="1"/>
          <p:nvPr/>
        </p:nvSpPr>
        <p:spPr>
          <a:xfrm>
            <a:off x="33528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886" name="object 886"/>
          <p:cNvSpPr txBox="1"/>
          <p:nvPr/>
        </p:nvSpPr>
        <p:spPr>
          <a:xfrm>
            <a:off x="36576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887" name="object 887"/>
          <p:cNvSpPr txBox="1"/>
          <p:nvPr/>
        </p:nvSpPr>
        <p:spPr>
          <a:xfrm>
            <a:off x="39624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888" name="object 888"/>
          <p:cNvSpPr txBox="1"/>
          <p:nvPr/>
        </p:nvSpPr>
        <p:spPr>
          <a:xfrm>
            <a:off x="42672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889" name="object 889"/>
          <p:cNvSpPr txBox="1"/>
          <p:nvPr/>
        </p:nvSpPr>
        <p:spPr>
          <a:xfrm>
            <a:off x="45720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890" name="object 890"/>
          <p:cNvSpPr txBox="1"/>
          <p:nvPr/>
        </p:nvSpPr>
        <p:spPr>
          <a:xfrm>
            <a:off x="48768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891" name="object 891"/>
          <p:cNvSpPr txBox="1"/>
          <p:nvPr/>
        </p:nvSpPr>
        <p:spPr>
          <a:xfrm>
            <a:off x="51816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892" name="object 892"/>
          <p:cNvSpPr txBox="1"/>
          <p:nvPr/>
        </p:nvSpPr>
        <p:spPr>
          <a:xfrm>
            <a:off x="54864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893" name="object 893"/>
          <p:cNvSpPr txBox="1"/>
          <p:nvPr/>
        </p:nvSpPr>
        <p:spPr>
          <a:xfrm>
            <a:off x="57912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894" name="object 894"/>
          <p:cNvSpPr txBox="1"/>
          <p:nvPr/>
        </p:nvSpPr>
        <p:spPr>
          <a:xfrm>
            <a:off x="60960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895" name="object 895"/>
          <p:cNvSpPr txBox="1"/>
          <p:nvPr/>
        </p:nvSpPr>
        <p:spPr>
          <a:xfrm>
            <a:off x="64008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896" name="object 896"/>
          <p:cNvSpPr txBox="1"/>
          <p:nvPr/>
        </p:nvSpPr>
        <p:spPr>
          <a:xfrm>
            <a:off x="67056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897" name="object 897"/>
          <p:cNvSpPr txBox="1"/>
          <p:nvPr/>
        </p:nvSpPr>
        <p:spPr>
          <a:xfrm>
            <a:off x="70104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898" name="object 898"/>
          <p:cNvSpPr txBox="1"/>
          <p:nvPr/>
        </p:nvSpPr>
        <p:spPr>
          <a:xfrm>
            <a:off x="73152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899" name="object 899"/>
          <p:cNvSpPr txBox="1"/>
          <p:nvPr/>
        </p:nvSpPr>
        <p:spPr>
          <a:xfrm>
            <a:off x="76200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900" name="object 900"/>
          <p:cNvSpPr txBox="1"/>
          <p:nvPr/>
        </p:nvSpPr>
        <p:spPr>
          <a:xfrm>
            <a:off x="79248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901" name="object 901"/>
          <p:cNvSpPr txBox="1"/>
          <p:nvPr/>
        </p:nvSpPr>
        <p:spPr>
          <a:xfrm>
            <a:off x="82296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902" name="object 902"/>
          <p:cNvSpPr txBox="1"/>
          <p:nvPr/>
        </p:nvSpPr>
        <p:spPr>
          <a:xfrm>
            <a:off x="85344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903" name="object 903"/>
          <p:cNvSpPr txBox="1"/>
          <p:nvPr/>
        </p:nvSpPr>
        <p:spPr>
          <a:xfrm>
            <a:off x="88392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</p:spTree>
    <p:extLst>
      <p:ext uri="{BB962C8B-B14F-4D97-AF65-F5344CB8AC3E}">
        <p14:creationId xmlns:p14="http://schemas.microsoft.com/office/powerpoint/2010/main" val="2455817677"/>
      </p:ext>
    </p:extLst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7814309" y="111759"/>
            <a:ext cx="1130300" cy="2043430"/>
          </a:xfrm>
          <a:custGeom>
            <a:avLst/>
            <a:gdLst/>
            <a:ahLst/>
            <a:cxnLst/>
            <a:rect l="l" t="t" r="r" b="b"/>
            <a:pathLst>
              <a:path w="1130300" h="2043430">
                <a:moveTo>
                  <a:pt x="114300" y="0"/>
                </a:moveTo>
                <a:lnTo>
                  <a:pt x="0" y="60960"/>
                </a:lnTo>
                <a:lnTo>
                  <a:pt x="758190" y="1720850"/>
                </a:lnTo>
                <a:lnTo>
                  <a:pt x="923290" y="1845310"/>
                </a:lnTo>
                <a:lnTo>
                  <a:pt x="1087120" y="2034540"/>
                </a:lnTo>
                <a:lnTo>
                  <a:pt x="1130300" y="2043430"/>
                </a:lnTo>
                <a:lnTo>
                  <a:pt x="1061720" y="1803400"/>
                </a:lnTo>
                <a:lnTo>
                  <a:pt x="1084580" y="1649730"/>
                </a:lnTo>
                <a:lnTo>
                  <a:pt x="341630" y="10160"/>
                </a:lnTo>
                <a:lnTo>
                  <a:pt x="114300" y="0"/>
                </a:lnTo>
                <a:close/>
              </a:path>
            </a:pathLst>
          </a:custGeom>
          <a:solidFill>
            <a:srgbClr val="6F3CF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7866379" y="231139"/>
            <a:ext cx="972820" cy="1530349"/>
          </a:xfrm>
          <a:custGeom>
            <a:avLst/>
            <a:gdLst/>
            <a:ahLst/>
            <a:cxnLst/>
            <a:rect l="l" t="t" r="r" b="b"/>
            <a:pathLst>
              <a:path w="972820" h="1530349">
                <a:moveTo>
                  <a:pt x="340360" y="0"/>
                </a:moveTo>
                <a:lnTo>
                  <a:pt x="90170" y="33019"/>
                </a:lnTo>
                <a:lnTo>
                  <a:pt x="0" y="74929"/>
                </a:lnTo>
                <a:lnTo>
                  <a:pt x="662940" y="1530349"/>
                </a:lnTo>
                <a:lnTo>
                  <a:pt x="797560" y="1416049"/>
                </a:lnTo>
                <a:lnTo>
                  <a:pt x="972820" y="1394459"/>
                </a:lnTo>
                <a:lnTo>
                  <a:pt x="340360" y="0"/>
                </a:lnTo>
                <a:close/>
              </a:path>
            </a:pathLst>
          </a:custGeom>
          <a:solidFill>
            <a:srgbClr val="FFB7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8680449" y="4159250"/>
            <a:ext cx="325120" cy="2265680"/>
          </a:xfrm>
          <a:custGeom>
            <a:avLst/>
            <a:gdLst/>
            <a:ahLst/>
            <a:cxnLst/>
            <a:rect l="l" t="t" r="r" b="b"/>
            <a:pathLst>
              <a:path w="325120" h="2265679">
                <a:moveTo>
                  <a:pt x="325120" y="0"/>
                </a:moveTo>
                <a:lnTo>
                  <a:pt x="241300" y="292100"/>
                </a:lnTo>
                <a:lnTo>
                  <a:pt x="143509" y="417830"/>
                </a:lnTo>
                <a:lnTo>
                  <a:pt x="33020" y="494030"/>
                </a:lnTo>
                <a:lnTo>
                  <a:pt x="0" y="655319"/>
                </a:lnTo>
                <a:lnTo>
                  <a:pt x="12700" y="801369"/>
                </a:lnTo>
                <a:lnTo>
                  <a:pt x="143509" y="1099820"/>
                </a:lnTo>
                <a:lnTo>
                  <a:pt x="172720" y="1211580"/>
                </a:lnTo>
                <a:lnTo>
                  <a:pt x="156209" y="1289050"/>
                </a:lnTo>
                <a:lnTo>
                  <a:pt x="76200" y="1351280"/>
                </a:lnTo>
                <a:lnTo>
                  <a:pt x="54609" y="1435100"/>
                </a:lnTo>
                <a:lnTo>
                  <a:pt x="76200" y="1560830"/>
                </a:lnTo>
                <a:lnTo>
                  <a:pt x="168909" y="1762760"/>
                </a:lnTo>
                <a:lnTo>
                  <a:pt x="190500" y="1930400"/>
                </a:lnTo>
                <a:lnTo>
                  <a:pt x="165100" y="2042160"/>
                </a:lnTo>
                <a:lnTo>
                  <a:pt x="33020" y="2189480"/>
                </a:lnTo>
                <a:lnTo>
                  <a:pt x="41909" y="2265680"/>
                </a:lnTo>
                <a:lnTo>
                  <a:pt x="143509" y="2180590"/>
                </a:lnTo>
                <a:lnTo>
                  <a:pt x="223520" y="2076450"/>
                </a:lnTo>
                <a:lnTo>
                  <a:pt x="257809" y="1882139"/>
                </a:lnTo>
                <a:lnTo>
                  <a:pt x="220979" y="1700530"/>
                </a:lnTo>
                <a:lnTo>
                  <a:pt x="130809" y="1511300"/>
                </a:lnTo>
                <a:lnTo>
                  <a:pt x="127000" y="1421130"/>
                </a:lnTo>
                <a:lnTo>
                  <a:pt x="228600" y="1323340"/>
                </a:lnTo>
                <a:lnTo>
                  <a:pt x="223520" y="1149350"/>
                </a:lnTo>
                <a:lnTo>
                  <a:pt x="114300" y="877569"/>
                </a:lnTo>
                <a:lnTo>
                  <a:pt x="67309" y="723900"/>
                </a:lnTo>
                <a:lnTo>
                  <a:pt x="72390" y="577850"/>
                </a:lnTo>
                <a:lnTo>
                  <a:pt x="165100" y="521969"/>
                </a:lnTo>
                <a:lnTo>
                  <a:pt x="250190" y="424180"/>
                </a:lnTo>
                <a:lnTo>
                  <a:pt x="313690" y="264160"/>
                </a:lnTo>
                <a:lnTo>
                  <a:pt x="325120" y="0"/>
                </a:lnTo>
                <a:close/>
              </a:path>
            </a:pathLst>
          </a:custGeom>
          <a:solidFill>
            <a:srgbClr val="6F3CF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40139" y="2115820"/>
            <a:ext cx="326389" cy="2592069"/>
          </a:xfrm>
          <a:custGeom>
            <a:avLst/>
            <a:gdLst/>
            <a:ahLst/>
            <a:cxnLst/>
            <a:rect l="l" t="t" r="r" b="b"/>
            <a:pathLst>
              <a:path w="326389" h="2592069">
                <a:moveTo>
                  <a:pt x="326389" y="0"/>
                </a:moveTo>
                <a:lnTo>
                  <a:pt x="241300" y="335279"/>
                </a:lnTo>
                <a:lnTo>
                  <a:pt x="144779" y="478789"/>
                </a:lnTo>
                <a:lnTo>
                  <a:pt x="34289" y="566419"/>
                </a:lnTo>
                <a:lnTo>
                  <a:pt x="0" y="749300"/>
                </a:lnTo>
                <a:lnTo>
                  <a:pt x="13969" y="916939"/>
                </a:lnTo>
                <a:lnTo>
                  <a:pt x="144779" y="1259839"/>
                </a:lnTo>
                <a:lnTo>
                  <a:pt x="173989" y="1386839"/>
                </a:lnTo>
                <a:lnTo>
                  <a:pt x="157479" y="1475739"/>
                </a:lnTo>
                <a:lnTo>
                  <a:pt x="77469" y="1545589"/>
                </a:lnTo>
                <a:lnTo>
                  <a:pt x="55879" y="1643379"/>
                </a:lnTo>
                <a:lnTo>
                  <a:pt x="77469" y="1786889"/>
                </a:lnTo>
                <a:lnTo>
                  <a:pt x="170179" y="2018029"/>
                </a:lnTo>
                <a:lnTo>
                  <a:pt x="191769" y="2208529"/>
                </a:lnTo>
                <a:lnTo>
                  <a:pt x="166369" y="2338069"/>
                </a:lnTo>
                <a:lnTo>
                  <a:pt x="34289" y="2505710"/>
                </a:lnTo>
                <a:lnTo>
                  <a:pt x="43179" y="2592069"/>
                </a:lnTo>
                <a:lnTo>
                  <a:pt x="144779" y="2495549"/>
                </a:lnTo>
                <a:lnTo>
                  <a:pt x="224789" y="2376169"/>
                </a:lnTo>
                <a:lnTo>
                  <a:pt x="259079" y="2153919"/>
                </a:lnTo>
                <a:lnTo>
                  <a:pt x="220979" y="1946909"/>
                </a:lnTo>
                <a:lnTo>
                  <a:pt x="132079" y="1731009"/>
                </a:lnTo>
                <a:lnTo>
                  <a:pt x="127000" y="1626869"/>
                </a:lnTo>
                <a:lnTo>
                  <a:pt x="229869" y="1515109"/>
                </a:lnTo>
                <a:lnTo>
                  <a:pt x="224789" y="1315719"/>
                </a:lnTo>
                <a:lnTo>
                  <a:pt x="115569" y="1004569"/>
                </a:lnTo>
                <a:lnTo>
                  <a:pt x="68579" y="828039"/>
                </a:lnTo>
                <a:lnTo>
                  <a:pt x="72389" y="660400"/>
                </a:lnTo>
                <a:lnTo>
                  <a:pt x="166369" y="596900"/>
                </a:lnTo>
                <a:lnTo>
                  <a:pt x="251459" y="485139"/>
                </a:lnTo>
                <a:lnTo>
                  <a:pt x="313689" y="303529"/>
                </a:lnTo>
                <a:lnTo>
                  <a:pt x="326389" y="0"/>
                </a:lnTo>
                <a:close/>
              </a:path>
            </a:pathLst>
          </a:custGeom>
          <a:solidFill>
            <a:srgbClr val="6F3CF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491219" y="1775459"/>
            <a:ext cx="341629" cy="354329"/>
          </a:xfrm>
          <a:custGeom>
            <a:avLst/>
            <a:gdLst/>
            <a:ahLst/>
            <a:cxnLst/>
            <a:rect l="l" t="t" r="r" b="b"/>
            <a:pathLst>
              <a:path w="341629" h="354329">
                <a:moveTo>
                  <a:pt x="25400" y="0"/>
                </a:moveTo>
                <a:lnTo>
                  <a:pt x="0" y="41910"/>
                </a:lnTo>
                <a:lnTo>
                  <a:pt x="152400" y="153669"/>
                </a:lnTo>
                <a:lnTo>
                  <a:pt x="330200" y="354329"/>
                </a:lnTo>
                <a:lnTo>
                  <a:pt x="341629" y="323850"/>
                </a:lnTo>
                <a:lnTo>
                  <a:pt x="189229" y="137160"/>
                </a:lnTo>
                <a:lnTo>
                  <a:pt x="2540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7852409" y="102870"/>
            <a:ext cx="280670" cy="146050"/>
          </a:xfrm>
          <a:custGeom>
            <a:avLst/>
            <a:gdLst/>
            <a:ahLst/>
            <a:cxnLst/>
            <a:rect l="l" t="t" r="r" b="b"/>
            <a:pathLst>
              <a:path w="280670" h="146050">
                <a:moveTo>
                  <a:pt x="210820" y="0"/>
                </a:moveTo>
                <a:lnTo>
                  <a:pt x="91440" y="33020"/>
                </a:lnTo>
                <a:lnTo>
                  <a:pt x="196850" y="59689"/>
                </a:lnTo>
                <a:lnTo>
                  <a:pt x="39370" y="109220"/>
                </a:lnTo>
                <a:lnTo>
                  <a:pt x="0" y="146050"/>
                </a:lnTo>
                <a:lnTo>
                  <a:pt x="156210" y="113029"/>
                </a:lnTo>
                <a:lnTo>
                  <a:pt x="280670" y="105409"/>
                </a:lnTo>
                <a:lnTo>
                  <a:pt x="2108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8054339" y="520700"/>
            <a:ext cx="372109" cy="715010"/>
          </a:xfrm>
          <a:custGeom>
            <a:avLst/>
            <a:gdLst/>
            <a:ahLst/>
            <a:cxnLst/>
            <a:rect l="l" t="t" r="r" b="b"/>
            <a:pathLst>
              <a:path w="372109" h="715010">
                <a:moveTo>
                  <a:pt x="21589" y="87629"/>
                </a:moveTo>
                <a:lnTo>
                  <a:pt x="43179" y="278129"/>
                </a:lnTo>
                <a:lnTo>
                  <a:pt x="149859" y="520700"/>
                </a:lnTo>
                <a:lnTo>
                  <a:pt x="264159" y="688339"/>
                </a:lnTo>
                <a:lnTo>
                  <a:pt x="336550" y="715010"/>
                </a:lnTo>
                <a:lnTo>
                  <a:pt x="363812" y="656589"/>
                </a:lnTo>
                <a:lnTo>
                  <a:pt x="297179" y="656589"/>
                </a:lnTo>
                <a:lnTo>
                  <a:pt x="224789" y="591820"/>
                </a:lnTo>
                <a:lnTo>
                  <a:pt x="100329" y="345439"/>
                </a:lnTo>
                <a:lnTo>
                  <a:pt x="21589" y="87629"/>
                </a:lnTo>
                <a:close/>
              </a:path>
              <a:path w="372109" h="715010">
                <a:moveTo>
                  <a:pt x="104227" y="39370"/>
                </a:moveTo>
                <a:lnTo>
                  <a:pt x="50800" y="39370"/>
                </a:lnTo>
                <a:lnTo>
                  <a:pt x="138429" y="152400"/>
                </a:lnTo>
                <a:lnTo>
                  <a:pt x="229869" y="316229"/>
                </a:lnTo>
                <a:lnTo>
                  <a:pt x="306069" y="544829"/>
                </a:lnTo>
                <a:lnTo>
                  <a:pt x="297179" y="656589"/>
                </a:lnTo>
                <a:lnTo>
                  <a:pt x="363812" y="656589"/>
                </a:lnTo>
                <a:lnTo>
                  <a:pt x="372109" y="638810"/>
                </a:lnTo>
                <a:lnTo>
                  <a:pt x="320039" y="439420"/>
                </a:lnTo>
                <a:lnTo>
                  <a:pt x="220979" y="214629"/>
                </a:lnTo>
                <a:lnTo>
                  <a:pt x="139700" y="73660"/>
                </a:lnTo>
                <a:lnTo>
                  <a:pt x="104227" y="39370"/>
                </a:lnTo>
                <a:close/>
              </a:path>
              <a:path w="372109" h="715010">
                <a:moveTo>
                  <a:pt x="63500" y="0"/>
                </a:moveTo>
                <a:lnTo>
                  <a:pt x="3809" y="0"/>
                </a:lnTo>
                <a:lnTo>
                  <a:pt x="0" y="67310"/>
                </a:lnTo>
                <a:lnTo>
                  <a:pt x="50800" y="39370"/>
                </a:lnTo>
                <a:lnTo>
                  <a:pt x="104227" y="39370"/>
                </a:lnTo>
                <a:lnTo>
                  <a:pt x="6350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7772399" y="270509"/>
            <a:ext cx="681990" cy="1480820"/>
          </a:xfrm>
          <a:custGeom>
            <a:avLst/>
            <a:gdLst/>
            <a:ahLst/>
            <a:cxnLst/>
            <a:rect l="l" t="t" r="r" b="b"/>
            <a:pathLst>
              <a:path w="681990" h="1480820">
                <a:moveTo>
                  <a:pt x="0" y="0"/>
                </a:moveTo>
                <a:lnTo>
                  <a:pt x="668020" y="1480820"/>
                </a:lnTo>
                <a:lnTo>
                  <a:pt x="681990" y="1394460"/>
                </a:lnTo>
                <a:lnTo>
                  <a:pt x="41909" y="127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7729219" y="39369"/>
            <a:ext cx="1168400" cy="2086609"/>
          </a:xfrm>
          <a:custGeom>
            <a:avLst/>
            <a:gdLst/>
            <a:ahLst/>
            <a:cxnLst/>
            <a:rect l="l" t="t" r="r" b="b"/>
            <a:pathLst>
              <a:path w="1168400" h="2086609">
                <a:moveTo>
                  <a:pt x="1104354" y="1868169"/>
                </a:moveTo>
                <a:lnTo>
                  <a:pt x="1060450" y="1868169"/>
                </a:lnTo>
                <a:lnTo>
                  <a:pt x="1111250" y="2030729"/>
                </a:lnTo>
                <a:lnTo>
                  <a:pt x="1096009" y="2085339"/>
                </a:lnTo>
                <a:lnTo>
                  <a:pt x="1168400" y="2086609"/>
                </a:lnTo>
                <a:lnTo>
                  <a:pt x="1104354" y="1868169"/>
                </a:lnTo>
                <a:close/>
              </a:path>
              <a:path w="1168400" h="2086609">
                <a:moveTo>
                  <a:pt x="1112276" y="1739900"/>
                </a:moveTo>
                <a:lnTo>
                  <a:pt x="1040129" y="1739900"/>
                </a:lnTo>
                <a:lnTo>
                  <a:pt x="979170" y="1789429"/>
                </a:lnTo>
                <a:lnTo>
                  <a:pt x="1028700" y="1827529"/>
                </a:lnTo>
                <a:lnTo>
                  <a:pt x="914400" y="1864359"/>
                </a:lnTo>
                <a:lnTo>
                  <a:pt x="958850" y="1897379"/>
                </a:lnTo>
                <a:lnTo>
                  <a:pt x="1060450" y="1868169"/>
                </a:lnTo>
                <a:lnTo>
                  <a:pt x="1104354" y="1868169"/>
                </a:lnTo>
                <a:lnTo>
                  <a:pt x="1097279" y="1844039"/>
                </a:lnTo>
                <a:lnTo>
                  <a:pt x="1112276" y="1739900"/>
                </a:lnTo>
                <a:close/>
              </a:path>
              <a:path w="1168400" h="2086609">
                <a:moveTo>
                  <a:pt x="1071019" y="1577339"/>
                </a:moveTo>
                <a:lnTo>
                  <a:pt x="877570" y="1577339"/>
                </a:lnTo>
                <a:lnTo>
                  <a:pt x="998220" y="1597659"/>
                </a:lnTo>
                <a:lnTo>
                  <a:pt x="815339" y="1675129"/>
                </a:lnTo>
                <a:lnTo>
                  <a:pt x="748029" y="1774189"/>
                </a:lnTo>
                <a:lnTo>
                  <a:pt x="975359" y="1677669"/>
                </a:lnTo>
                <a:lnTo>
                  <a:pt x="1116672" y="1677669"/>
                </a:lnTo>
                <a:lnTo>
                  <a:pt x="1071019" y="1577339"/>
                </a:lnTo>
                <a:close/>
              </a:path>
              <a:path w="1168400" h="2086609">
                <a:moveTo>
                  <a:pt x="1116672" y="1677669"/>
                </a:moveTo>
                <a:lnTo>
                  <a:pt x="975359" y="1677669"/>
                </a:lnTo>
                <a:lnTo>
                  <a:pt x="934720" y="1747519"/>
                </a:lnTo>
                <a:lnTo>
                  <a:pt x="1040129" y="1739900"/>
                </a:lnTo>
                <a:lnTo>
                  <a:pt x="1112276" y="1739900"/>
                </a:lnTo>
                <a:lnTo>
                  <a:pt x="1120139" y="1685289"/>
                </a:lnTo>
                <a:lnTo>
                  <a:pt x="1116672" y="1677669"/>
                </a:lnTo>
                <a:close/>
              </a:path>
              <a:path w="1168400" h="2086609">
                <a:moveTo>
                  <a:pt x="381020" y="60959"/>
                </a:moveTo>
                <a:lnTo>
                  <a:pt x="130809" y="60959"/>
                </a:lnTo>
                <a:lnTo>
                  <a:pt x="322579" y="63500"/>
                </a:lnTo>
                <a:lnTo>
                  <a:pt x="972820" y="1499869"/>
                </a:lnTo>
                <a:lnTo>
                  <a:pt x="822959" y="1558289"/>
                </a:lnTo>
                <a:lnTo>
                  <a:pt x="750570" y="1638300"/>
                </a:lnTo>
                <a:lnTo>
                  <a:pt x="877570" y="1577339"/>
                </a:lnTo>
                <a:lnTo>
                  <a:pt x="1071019" y="1577339"/>
                </a:lnTo>
                <a:lnTo>
                  <a:pt x="381020" y="60959"/>
                </a:lnTo>
                <a:close/>
              </a:path>
              <a:path w="1168400" h="2086609">
                <a:moveTo>
                  <a:pt x="127000" y="0"/>
                </a:moveTo>
                <a:lnTo>
                  <a:pt x="0" y="96520"/>
                </a:lnTo>
                <a:lnTo>
                  <a:pt x="130809" y="60959"/>
                </a:lnTo>
                <a:lnTo>
                  <a:pt x="381020" y="60959"/>
                </a:lnTo>
                <a:lnTo>
                  <a:pt x="361950" y="19050"/>
                </a:lnTo>
                <a:lnTo>
                  <a:pt x="12700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8392159" y="1452879"/>
            <a:ext cx="302260" cy="142240"/>
          </a:xfrm>
          <a:custGeom>
            <a:avLst/>
            <a:gdLst/>
            <a:ahLst/>
            <a:cxnLst/>
            <a:rect l="l" t="t" r="r" b="b"/>
            <a:pathLst>
              <a:path w="302260" h="142240">
                <a:moveTo>
                  <a:pt x="285750" y="0"/>
                </a:moveTo>
                <a:lnTo>
                  <a:pt x="152400" y="11430"/>
                </a:lnTo>
                <a:lnTo>
                  <a:pt x="0" y="107950"/>
                </a:lnTo>
                <a:lnTo>
                  <a:pt x="29210" y="142240"/>
                </a:lnTo>
                <a:lnTo>
                  <a:pt x="102870" y="71120"/>
                </a:lnTo>
                <a:lnTo>
                  <a:pt x="302260" y="29210"/>
                </a:lnTo>
                <a:lnTo>
                  <a:pt x="2857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8322309" y="1310640"/>
            <a:ext cx="320040" cy="154939"/>
          </a:xfrm>
          <a:custGeom>
            <a:avLst/>
            <a:gdLst/>
            <a:ahLst/>
            <a:cxnLst/>
            <a:rect l="l" t="t" r="r" b="b"/>
            <a:pathLst>
              <a:path w="320040" h="154939">
                <a:moveTo>
                  <a:pt x="290830" y="0"/>
                </a:moveTo>
                <a:lnTo>
                  <a:pt x="135890" y="31750"/>
                </a:lnTo>
                <a:lnTo>
                  <a:pt x="0" y="105410"/>
                </a:lnTo>
                <a:lnTo>
                  <a:pt x="17780" y="154939"/>
                </a:lnTo>
                <a:lnTo>
                  <a:pt x="132080" y="69850"/>
                </a:lnTo>
                <a:lnTo>
                  <a:pt x="320040" y="62230"/>
                </a:lnTo>
                <a:lnTo>
                  <a:pt x="29083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7890509" y="372109"/>
            <a:ext cx="330200" cy="148589"/>
          </a:xfrm>
          <a:custGeom>
            <a:avLst/>
            <a:gdLst/>
            <a:ahLst/>
            <a:cxnLst/>
            <a:rect l="l" t="t" r="r" b="b"/>
            <a:pathLst>
              <a:path w="330200" h="148589">
                <a:moveTo>
                  <a:pt x="302260" y="0"/>
                </a:moveTo>
                <a:lnTo>
                  <a:pt x="121920" y="26669"/>
                </a:lnTo>
                <a:lnTo>
                  <a:pt x="0" y="105410"/>
                </a:lnTo>
                <a:lnTo>
                  <a:pt x="21590" y="148589"/>
                </a:lnTo>
                <a:lnTo>
                  <a:pt x="125730" y="68579"/>
                </a:lnTo>
                <a:lnTo>
                  <a:pt x="330200" y="55879"/>
                </a:lnTo>
                <a:lnTo>
                  <a:pt x="3022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7834629" y="260350"/>
            <a:ext cx="325120" cy="151129"/>
          </a:xfrm>
          <a:custGeom>
            <a:avLst/>
            <a:gdLst/>
            <a:ahLst/>
            <a:cxnLst/>
            <a:rect l="l" t="t" r="r" b="b"/>
            <a:pathLst>
              <a:path w="325120" h="151129">
                <a:moveTo>
                  <a:pt x="300990" y="0"/>
                </a:moveTo>
                <a:lnTo>
                  <a:pt x="87629" y="41909"/>
                </a:lnTo>
                <a:lnTo>
                  <a:pt x="0" y="107950"/>
                </a:lnTo>
                <a:lnTo>
                  <a:pt x="29210" y="151129"/>
                </a:lnTo>
                <a:lnTo>
                  <a:pt x="114300" y="78740"/>
                </a:lnTo>
                <a:lnTo>
                  <a:pt x="325120" y="40640"/>
                </a:lnTo>
                <a:lnTo>
                  <a:pt x="30099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7730489" y="133349"/>
            <a:ext cx="67309" cy="152400"/>
          </a:xfrm>
          <a:custGeom>
            <a:avLst/>
            <a:gdLst/>
            <a:ahLst/>
            <a:cxnLst/>
            <a:rect l="l" t="t" r="r" b="b"/>
            <a:pathLst>
              <a:path w="67309" h="152400">
                <a:moveTo>
                  <a:pt x="0" y="0"/>
                </a:moveTo>
                <a:lnTo>
                  <a:pt x="67309" y="152400"/>
                </a:lnTo>
              </a:path>
            </a:pathLst>
          </a:custGeom>
          <a:ln w="38097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38100" y="5563869"/>
            <a:ext cx="1729739" cy="1031240"/>
          </a:xfrm>
          <a:custGeom>
            <a:avLst/>
            <a:gdLst/>
            <a:ahLst/>
            <a:cxnLst/>
            <a:rect l="l" t="t" r="r" b="b"/>
            <a:pathLst>
              <a:path w="1729739" h="1031240">
                <a:moveTo>
                  <a:pt x="1255712" y="996949"/>
                </a:moveTo>
                <a:lnTo>
                  <a:pt x="1094740" y="996949"/>
                </a:lnTo>
                <a:lnTo>
                  <a:pt x="1247140" y="1031239"/>
                </a:lnTo>
                <a:lnTo>
                  <a:pt x="1259840" y="1000759"/>
                </a:lnTo>
                <a:lnTo>
                  <a:pt x="1255712" y="996949"/>
                </a:lnTo>
                <a:close/>
              </a:path>
              <a:path w="1729739" h="1031240">
                <a:moveTo>
                  <a:pt x="111760" y="372109"/>
                </a:moveTo>
                <a:lnTo>
                  <a:pt x="36830" y="403859"/>
                </a:lnTo>
                <a:lnTo>
                  <a:pt x="0" y="505459"/>
                </a:lnTo>
                <a:lnTo>
                  <a:pt x="43180" y="618489"/>
                </a:lnTo>
                <a:lnTo>
                  <a:pt x="904240" y="1022349"/>
                </a:lnTo>
                <a:lnTo>
                  <a:pt x="1094740" y="996949"/>
                </a:lnTo>
                <a:lnTo>
                  <a:pt x="1255712" y="996949"/>
                </a:lnTo>
                <a:lnTo>
                  <a:pt x="1127760" y="878839"/>
                </a:lnTo>
                <a:lnTo>
                  <a:pt x="1103210" y="706119"/>
                </a:lnTo>
                <a:lnTo>
                  <a:pt x="882650" y="706119"/>
                </a:lnTo>
                <a:lnTo>
                  <a:pt x="111760" y="372109"/>
                </a:lnTo>
                <a:close/>
              </a:path>
              <a:path w="1729739" h="1031240">
                <a:moveTo>
                  <a:pt x="861060" y="0"/>
                </a:moveTo>
                <a:lnTo>
                  <a:pt x="760730" y="22859"/>
                </a:lnTo>
                <a:lnTo>
                  <a:pt x="704850" y="83819"/>
                </a:lnTo>
                <a:lnTo>
                  <a:pt x="744220" y="226059"/>
                </a:lnTo>
                <a:lnTo>
                  <a:pt x="524510" y="350519"/>
                </a:lnTo>
                <a:lnTo>
                  <a:pt x="781050" y="375919"/>
                </a:lnTo>
                <a:lnTo>
                  <a:pt x="882650" y="706119"/>
                </a:lnTo>
                <a:lnTo>
                  <a:pt x="1103210" y="706119"/>
                </a:lnTo>
                <a:lnTo>
                  <a:pt x="1056640" y="378459"/>
                </a:lnTo>
                <a:lnTo>
                  <a:pt x="1699260" y="261619"/>
                </a:lnTo>
                <a:lnTo>
                  <a:pt x="1727810" y="167639"/>
                </a:lnTo>
                <a:lnTo>
                  <a:pt x="1013460" y="167639"/>
                </a:lnTo>
                <a:lnTo>
                  <a:pt x="967740" y="25399"/>
                </a:lnTo>
                <a:lnTo>
                  <a:pt x="861060" y="0"/>
                </a:lnTo>
                <a:close/>
              </a:path>
              <a:path w="1729739" h="1031240">
                <a:moveTo>
                  <a:pt x="1666239" y="80009"/>
                </a:moveTo>
                <a:lnTo>
                  <a:pt x="1013460" y="167639"/>
                </a:lnTo>
                <a:lnTo>
                  <a:pt x="1727810" y="167639"/>
                </a:lnTo>
                <a:lnTo>
                  <a:pt x="1729739" y="161289"/>
                </a:lnTo>
                <a:lnTo>
                  <a:pt x="1666239" y="80009"/>
                </a:lnTo>
                <a:close/>
              </a:path>
            </a:pathLst>
          </a:custGeom>
          <a:solidFill>
            <a:srgbClr val="F7F7F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1621790" y="5687059"/>
            <a:ext cx="113029" cy="204470"/>
          </a:xfrm>
          <a:custGeom>
            <a:avLst/>
            <a:gdLst/>
            <a:ahLst/>
            <a:cxnLst/>
            <a:rect l="l" t="t" r="r" b="b"/>
            <a:pathLst>
              <a:path w="113029" h="204470">
                <a:moveTo>
                  <a:pt x="95249" y="0"/>
                </a:moveTo>
                <a:lnTo>
                  <a:pt x="0" y="5079"/>
                </a:lnTo>
                <a:lnTo>
                  <a:pt x="6349" y="204469"/>
                </a:lnTo>
                <a:lnTo>
                  <a:pt x="113029" y="184149"/>
                </a:lnTo>
                <a:lnTo>
                  <a:pt x="95249" y="0"/>
                </a:lnTo>
                <a:close/>
              </a:path>
            </a:pathLst>
          </a:custGeom>
          <a:solidFill>
            <a:srgbClr val="FFEE6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31750" y="5990589"/>
            <a:ext cx="1257300" cy="651510"/>
          </a:xfrm>
          <a:custGeom>
            <a:avLst/>
            <a:gdLst/>
            <a:ahLst/>
            <a:cxnLst/>
            <a:rect l="l" t="t" r="r" b="b"/>
            <a:pathLst>
              <a:path w="1257300" h="651509">
                <a:moveTo>
                  <a:pt x="1253370" y="624840"/>
                </a:moveTo>
                <a:lnTo>
                  <a:pt x="1070610" y="624840"/>
                </a:lnTo>
                <a:lnTo>
                  <a:pt x="1240790" y="651510"/>
                </a:lnTo>
                <a:lnTo>
                  <a:pt x="1257300" y="628650"/>
                </a:lnTo>
                <a:lnTo>
                  <a:pt x="1253370" y="624840"/>
                </a:lnTo>
                <a:close/>
              </a:path>
              <a:path w="1257300" h="651509">
                <a:moveTo>
                  <a:pt x="107950" y="0"/>
                </a:moveTo>
                <a:lnTo>
                  <a:pt x="35560" y="25400"/>
                </a:lnTo>
                <a:lnTo>
                  <a:pt x="0" y="119380"/>
                </a:lnTo>
                <a:lnTo>
                  <a:pt x="33019" y="236220"/>
                </a:lnTo>
                <a:lnTo>
                  <a:pt x="908050" y="643890"/>
                </a:lnTo>
                <a:lnTo>
                  <a:pt x="1070610" y="624840"/>
                </a:lnTo>
                <a:lnTo>
                  <a:pt x="1253370" y="624840"/>
                </a:lnTo>
                <a:lnTo>
                  <a:pt x="1131570" y="506730"/>
                </a:lnTo>
                <a:lnTo>
                  <a:pt x="1055370" y="411480"/>
                </a:lnTo>
                <a:lnTo>
                  <a:pt x="107950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204470" y="6045199"/>
            <a:ext cx="834389" cy="593090"/>
          </a:xfrm>
          <a:custGeom>
            <a:avLst/>
            <a:gdLst/>
            <a:ahLst/>
            <a:cxnLst/>
            <a:rect l="l" t="t" r="r" b="b"/>
            <a:pathLst>
              <a:path w="834389" h="593090">
                <a:moveTo>
                  <a:pt x="62229" y="0"/>
                </a:moveTo>
                <a:lnTo>
                  <a:pt x="0" y="100329"/>
                </a:lnTo>
                <a:lnTo>
                  <a:pt x="0" y="257809"/>
                </a:lnTo>
                <a:lnTo>
                  <a:pt x="732790" y="593090"/>
                </a:lnTo>
                <a:lnTo>
                  <a:pt x="746760" y="424180"/>
                </a:lnTo>
                <a:lnTo>
                  <a:pt x="834389" y="335280"/>
                </a:lnTo>
                <a:lnTo>
                  <a:pt x="62229" y="0"/>
                </a:lnTo>
                <a:close/>
              </a:path>
            </a:pathLst>
          </a:custGeom>
          <a:solidFill>
            <a:srgbClr val="FFB7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769619" y="5607049"/>
            <a:ext cx="214629" cy="193040"/>
          </a:xfrm>
          <a:custGeom>
            <a:avLst/>
            <a:gdLst/>
            <a:ahLst/>
            <a:cxnLst/>
            <a:rect l="l" t="t" r="r" b="b"/>
            <a:pathLst>
              <a:path w="214630" h="193039">
                <a:moveTo>
                  <a:pt x="125729" y="0"/>
                </a:moveTo>
                <a:lnTo>
                  <a:pt x="0" y="22859"/>
                </a:lnTo>
                <a:lnTo>
                  <a:pt x="25400" y="193040"/>
                </a:lnTo>
                <a:lnTo>
                  <a:pt x="129539" y="116840"/>
                </a:lnTo>
                <a:lnTo>
                  <a:pt x="214629" y="110490"/>
                </a:lnTo>
                <a:lnTo>
                  <a:pt x="198120" y="27940"/>
                </a:lnTo>
                <a:lnTo>
                  <a:pt x="125729" y="0"/>
                </a:lnTo>
                <a:close/>
              </a:path>
            </a:pathLst>
          </a:custGeom>
          <a:solidFill>
            <a:srgbClr val="00B1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1017270" y="6609079"/>
            <a:ext cx="120650" cy="177800"/>
          </a:xfrm>
          <a:custGeom>
            <a:avLst/>
            <a:gdLst/>
            <a:ahLst/>
            <a:cxnLst/>
            <a:rect l="l" t="t" r="r" b="b"/>
            <a:pathLst>
              <a:path w="120650" h="177800">
                <a:moveTo>
                  <a:pt x="57150" y="0"/>
                </a:moveTo>
                <a:lnTo>
                  <a:pt x="0" y="6350"/>
                </a:lnTo>
                <a:lnTo>
                  <a:pt x="120650" y="177800"/>
                </a:lnTo>
                <a:lnTo>
                  <a:pt x="120650" y="2540"/>
                </a:lnTo>
                <a:lnTo>
                  <a:pt x="57150" y="0"/>
                </a:lnTo>
                <a:close/>
              </a:path>
            </a:pathLst>
          </a:custGeom>
          <a:solidFill>
            <a:srgbClr val="00B1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800100" y="5726429"/>
            <a:ext cx="306069" cy="608329"/>
          </a:xfrm>
          <a:custGeom>
            <a:avLst/>
            <a:gdLst/>
            <a:ahLst/>
            <a:cxnLst/>
            <a:rect l="l" t="t" r="r" b="b"/>
            <a:pathLst>
              <a:path w="306069" h="608329">
                <a:moveTo>
                  <a:pt x="68580" y="0"/>
                </a:moveTo>
                <a:lnTo>
                  <a:pt x="0" y="62230"/>
                </a:lnTo>
                <a:lnTo>
                  <a:pt x="120650" y="538480"/>
                </a:lnTo>
                <a:lnTo>
                  <a:pt x="220980" y="572770"/>
                </a:lnTo>
                <a:lnTo>
                  <a:pt x="306069" y="608330"/>
                </a:lnTo>
                <a:lnTo>
                  <a:pt x="184150" y="3810"/>
                </a:lnTo>
                <a:lnTo>
                  <a:pt x="68580" y="0"/>
                </a:lnTo>
                <a:close/>
              </a:path>
            </a:pathLst>
          </a:custGeom>
          <a:solidFill>
            <a:srgbClr val="FFB7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1060449" y="5698489"/>
            <a:ext cx="577850" cy="276859"/>
          </a:xfrm>
          <a:custGeom>
            <a:avLst/>
            <a:gdLst/>
            <a:ahLst/>
            <a:cxnLst/>
            <a:rect l="l" t="t" r="r" b="b"/>
            <a:pathLst>
              <a:path w="577850" h="276860">
                <a:moveTo>
                  <a:pt x="548640" y="0"/>
                </a:moveTo>
                <a:lnTo>
                  <a:pt x="0" y="83820"/>
                </a:lnTo>
                <a:lnTo>
                  <a:pt x="21590" y="276860"/>
                </a:lnTo>
                <a:lnTo>
                  <a:pt x="567689" y="187960"/>
                </a:lnTo>
                <a:lnTo>
                  <a:pt x="577850" y="34290"/>
                </a:lnTo>
                <a:lnTo>
                  <a:pt x="548640" y="0"/>
                </a:lnTo>
                <a:close/>
              </a:path>
            </a:pathLst>
          </a:custGeom>
          <a:solidFill>
            <a:srgbClr val="FFB7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551179" y="5862319"/>
            <a:ext cx="247650" cy="106680"/>
          </a:xfrm>
          <a:custGeom>
            <a:avLst/>
            <a:gdLst/>
            <a:ahLst/>
            <a:cxnLst/>
            <a:rect l="l" t="t" r="r" b="b"/>
            <a:pathLst>
              <a:path w="247650" h="106679">
                <a:moveTo>
                  <a:pt x="215900" y="0"/>
                </a:moveTo>
                <a:lnTo>
                  <a:pt x="0" y="62229"/>
                </a:lnTo>
                <a:lnTo>
                  <a:pt x="247650" y="106679"/>
                </a:lnTo>
                <a:lnTo>
                  <a:pt x="215900" y="0"/>
                </a:lnTo>
                <a:close/>
              </a:path>
            </a:pathLst>
          </a:custGeom>
          <a:solidFill>
            <a:srgbClr val="FFEE6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791210" y="5694679"/>
            <a:ext cx="250190" cy="137159"/>
          </a:xfrm>
          <a:custGeom>
            <a:avLst/>
            <a:gdLst/>
            <a:ahLst/>
            <a:cxnLst/>
            <a:rect l="l" t="t" r="r" b="b"/>
            <a:pathLst>
              <a:path w="250190" h="137160">
                <a:moveTo>
                  <a:pt x="170180" y="0"/>
                </a:moveTo>
                <a:lnTo>
                  <a:pt x="91440" y="7620"/>
                </a:lnTo>
                <a:lnTo>
                  <a:pt x="0" y="83820"/>
                </a:lnTo>
                <a:lnTo>
                  <a:pt x="10160" y="137160"/>
                </a:lnTo>
                <a:lnTo>
                  <a:pt x="59690" y="78740"/>
                </a:lnTo>
                <a:lnTo>
                  <a:pt x="133350" y="52070"/>
                </a:lnTo>
                <a:lnTo>
                  <a:pt x="243998" y="52070"/>
                </a:lnTo>
                <a:lnTo>
                  <a:pt x="233680" y="20320"/>
                </a:lnTo>
                <a:lnTo>
                  <a:pt x="170180" y="0"/>
                </a:lnTo>
                <a:close/>
              </a:path>
              <a:path w="250190" h="137160">
                <a:moveTo>
                  <a:pt x="243998" y="52070"/>
                </a:moveTo>
                <a:lnTo>
                  <a:pt x="133350" y="52070"/>
                </a:lnTo>
                <a:lnTo>
                  <a:pt x="250190" y="71120"/>
                </a:lnTo>
                <a:lnTo>
                  <a:pt x="243998" y="5207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1009649" y="6567169"/>
            <a:ext cx="182880" cy="212090"/>
          </a:xfrm>
          <a:custGeom>
            <a:avLst/>
            <a:gdLst/>
            <a:ahLst/>
            <a:cxnLst/>
            <a:rect l="l" t="t" r="r" b="b"/>
            <a:pathLst>
              <a:path w="182880" h="212090">
                <a:moveTo>
                  <a:pt x="55880" y="2539"/>
                </a:moveTo>
                <a:lnTo>
                  <a:pt x="0" y="31749"/>
                </a:lnTo>
                <a:lnTo>
                  <a:pt x="127000" y="212089"/>
                </a:lnTo>
                <a:lnTo>
                  <a:pt x="182880" y="199389"/>
                </a:lnTo>
                <a:lnTo>
                  <a:pt x="181411" y="156209"/>
                </a:lnTo>
                <a:lnTo>
                  <a:pt x="142240" y="156209"/>
                </a:lnTo>
                <a:lnTo>
                  <a:pt x="55880" y="2539"/>
                </a:lnTo>
                <a:close/>
              </a:path>
              <a:path w="182880" h="212090">
                <a:moveTo>
                  <a:pt x="132080" y="0"/>
                </a:moveTo>
                <a:lnTo>
                  <a:pt x="142240" y="156209"/>
                </a:lnTo>
                <a:lnTo>
                  <a:pt x="181411" y="156209"/>
                </a:lnTo>
                <a:lnTo>
                  <a:pt x="176530" y="12699"/>
                </a:lnTo>
                <a:lnTo>
                  <a:pt x="13208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1593849" y="5654039"/>
            <a:ext cx="68580" cy="186690"/>
          </a:xfrm>
          <a:custGeom>
            <a:avLst/>
            <a:gdLst/>
            <a:ahLst/>
            <a:cxnLst/>
            <a:rect l="l" t="t" r="r" b="b"/>
            <a:pathLst>
              <a:path w="68580" h="186689">
                <a:moveTo>
                  <a:pt x="35560" y="0"/>
                </a:moveTo>
                <a:lnTo>
                  <a:pt x="0" y="15240"/>
                </a:lnTo>
                <a:lnTo>
                  <a:pt x="27940" y="73660"/>
                </a:lnTo>
                <a:lnTo>
                  <a:pt x="34289" y="123190"/>
                </a:lnTo>
                <a:lnTo>
                  <a:pt x="21590" y="186690"/>
                </a:lnTo>
                <a:lnTo>
                  <a:pt x="63500" y="175260"/>
                </a:lnTo>
                <a:lnTo>
                  <a:pt x="68580" y="92710"/>
                </a:lnTo>
                <a:lnTo>
                  <a:pt x="355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120649" y="5924549"/>
            <a:ext cx="944880" cy="397509"/>
          </a:xfrm>
          <a:custGeom>
            <a:avLst/>
            <a:gdLst/>
            <a:ahLst/>
            <a:cxnLst/>
            <a:rect l="l" t="t" r="r" b="b"/>
            <a:pathLst>
              <a:path w="944880" h="397510">
                <a:moveTo>
                  <a:pt x="78739" y="0"/>
                </a:moveTo>
                <a:lnTo>
                  <a:pt x="0" y="20319"/>
                </a:lnTo>
                <a:lnTo>
                  <a:pt x="854710" y="397509"/>
                </a:lnTo>
                <a:lnTo>
                  <a:pt x="944880" y="388620"/>
                </a:lnTo>
                <a:lnTo>
                  <a:pt x="787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412750" y="6168389"/>
            <a:ext cx="382711" cy="236219"/>
          </a:xfrm>
          <a:custGeom>
            <a:avLst/>
            <a:gdLst/>
            <a:ahLst/>
            <a:cxnLst/>
            <a:rect l="l" t="t" r="r" b="b"/>
            <a:pathLst>
              <a:path w="382711" h="236220">
                <a:moveTo>
                  <a:pt x="39370" y="63500"/>
                </a:moveTo>
                <a:lnTo>
                  <a:pt x="85090" y="129540"/>
                </a:lnTo>
                <a:lnTo>
                  <a:pt x="215900" y="214630"/>
                </a:lnTo>
                <a:lnTo>
                  <a:pt x="369570" y="236220"/>
                </a:lnTo>
                <a:lnTo>
                  <a:pt x="382711" y="193040"/>
                </a:lnTo>
                <a:lnTo>
                  <a:pt x="349250" y="193040"/>
                </a:lnTo>
                <a:lnTo>
                  <a:pt x="259079" y="182880"/>
                </a:lnTo>
                <a:lnTo>
                  <a:pt x="110490" y="115570"/>
                </a:lnTo>
                <a:lnTo>
                  <a:pt x="39370" y="63500"/>
                </a:lnTo>
                <a:close/>
              </a:path>
              <a:path w="382711" h="236220">
                <a:moveTo>
                  <a:pt x="0" y="0"/>
                </a:moveTo>
                <a:lnTo>
                  <a:pt x="11429" y="26670"/>
                </a:lnTo>
                <a:lnTo>
                  <a:pt x="127000" y="52070"/>
                </a:lnTo>
                <a:lnTo>
                  <a:pt x="256540" y="109220"/>
                </a:lnTo>
                <a:lnTo>
                  <a:pt x="349250" y="193040"/>
                </a:lnTo>
                <a:lnTo>
                  <a:pt x="382711" y="193040"/>
                </a:lnTo>
                <a:lnTo>
                  <a:pt x="387350" y="177800"/>
                </a:lnTo>
                <a:lnTo>
                  <a:pt x="312420" y="95250"/>
                </a:lnTo>
                <a:lnTo>
                  <a:pt x="134620" y="1397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896620" y="5841999"/>
            <a:ext cx="170180" cy="377190"/>
          </a:xfrm>
          <a:custGeom>
            <a:avLst/>
            <a:gdLst/>
            <a:ahLst/>
            <a:cxnLst/>
            <a:rect l="l" t="t" r="r" b="b"/>
            <a:pathLst>
              <a:path w="170180" h="377189">
                <a:moveTo>
                  <a:pt x="19050" y="0"/>
                </a:moveTo>
                <a:lnTo>
                  <a:pt x="0" y="44450"/>
                </a:lnTo>
                <a:lnTo>
                  <a:pt x="24130" y="271780"/>
                </a:lnTo>
                <a:lnTo>
                  <a:pt x="77470" y="377190"/>
                </a:lnTo>
                <a:lnTo>
                  <a:pt x="170180" y="355600"/>
                </a:lnTo>
                <a:lnTo>
                  <a:pt x="85090" y="257809"/>
                </a:lnTo>
                <a:lnTo>
                  <a:pt x="63500" y="151130"/>
                </a:lnTo>
                <a:lnTo>
                  <a:pt x="72390" y="19050"/>
                </a:lnTo>
                <a:lnTo>
                  <a:pt x="190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1061720" y="6426199"/>
            <a:ext cx="119380" cy="137160"/>
          </a:xfrm>
          <a:custGeom>
            <a:avLst/>
            <a:gdLst/>
            <a:ahLst/>
            <a:cxnLst/>
            <a:rect l="l" t="t" r="r" b="b"/>
            <a:pathLst>
              <a:path w="119380" h="137159">
                <a:moveTo>
                  <a:pt x="87630" y="0"/>
                </a:moveTo>
                <a:lnTo>
                  <a:pt x="31750" y="52070"/>
                </a:lnTo>
                <a:lnTo>
                  <a:pt x="0" y="137160"/>
                </a:lnTo>
                <a:lnTo>
                  <a:pt x="63500" y="127000"/>
                </a:lnTo>
                <a:lnTo>
                  <a:pt x="81280" y="67310"/>
                </a:lnTo>
                <a:lnTo>
                  <a:pt x="119380" y="21590"/>
                </a:lnTo>
                <a:lnTo>
                  <a:pt x="8763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7620" y="5918199"/>
            <a:ext cx="1337310" cy="698500"/>
          </a:xfrm>
          <a:custGeom>
            <a:avLst/>
            <a:gdLst/>
            <a:ahLst/>
            <a:cxnLst/>
            <a:rect l="l" t="t" r="r" b="b"/>
            <a:pathLst>
              <a:path w="1337310" h="698500">
                <a:moveTo>
                  <a:pt x="1316679" y="662940"/>
                </a:moveTo>
                <a:lnTo>
                  <a:pt x="1129030" y="662940"/>
                </a:lnTo>
                <a:lnTo>
                  <a:pt x="1282700" y="698500"/>
                </a:lnTo>
                <a:lnTo>
                  <a:pt x="1316679" y="662940"/>
                </a:lnTo>
                <a:close/>
              </a:path>
              <a:path w="1337310" h="698500">
                <a:moveTo>
                  <a:pt x="171450" y="0"/>
                </a:moveTo>
                <a:lnTo>
                  <a:pt x="123190" y="0"/>
                </a:lnTo>
                <a:lnTo>
                  <a:pt x="49530" y="40640"/>
                </a:lnTo>
                <a:lnTo>
                  <a:pt x="0" y="165100"/>
                </a:lnTo>
                <a:lnTo>
                  <a:pt x="53340" y="284480"/>
                </a:lnTo>
                <a:lnTo>
                  <a:pt x="938530" y="688340"/>
                </a:lnTo>
                <a:lnTo>
                  <a:pt x="1129030" y="662940"/>
                </a:lnTo>
                <a:lnTo>
                  <a:pt x="1316679" y="662940"/>
                </a:lnTo>
                <a:lnTo>
                  <a:pt x="1332455" y="646430"/>
                </a:lnTo>
                <a:lnTo>
                  <a:pt x="967740" y="646430"/>
                </a:lnTo>
                <a:lnTo>
                  <a:pt x="971808" y="627380"/>
                </a:lnTo>
                <a:lnTo>
                  <a:pt x="904240" y="627380"/>
                </a:lnTo>
                <a:lnTo>
                  <a:pt x="85090" y="245109"/>
                </a:lnTo>
                <a:lnTo>
                  <a:pt x="63500" y="170179"/>
                </a:lnTo>
                <a:lnTo>
                  <a:pt x="81280" y="74930"/>
                </a:lnTo>
                <a:lnTo>
                  <a:pt x="171450" y="0"/>
                </a:lnTo>
                <a:close/>
              </a:path>
              <a:path w="1337310" h="698500">
                <a:moveTo>
                  <a:pt x="1121410" y="624840"/>
                </a:moveTo>
                <a:lnTo>
                  <a:pt x="967740" y="646430"/>
                </a:lnTo>
                <a:lnTo>
                  <a:pt x="1332455" y="646430"/>
                </a:lnTo>
                <a:lnTo>
                  <a:pt x="1336096" y="642620"/>
                </a:lnTo>
                <a:lnTo>
                  <a:pt x="1252220" y="642620"/>
                </a:lnTo>
                <a:lnTo>
                  <a:pt x="1121410" y="624840"/>
                </a:lnTo>
                <a:close/>
              </a:path>
              <a:path w="1337310" h="698500">
                <a:moveTo>
                  <a:pt x="1134110" y="406400"/>
                </a:moveTo>
                <a:lnTo>
                  <a:pt x="1087120" y="417830"/>
                </a:lnTo>
                <a:lnTo>
                  <a:pt x="1141730" y="527050"/>
                </a:lnTo>
                <a:lnTo>
                  <a:pt x="1252220" y="642620"/>
                </a:lnTo>
                <a:lnTo>
                  <a:pt x="1336096" y="642620"/>
                </a:lnTo>
                <a:lnTo>
                  <a:pt x="1337310" y="641350"/>
                </a:lnTo>
                <a:lnTo>
                  <a:pt x="1192530" y="527050"/>
                </a:lnTo>
                <a:lnTo>
                  <a:pt x="1134110" y="406400"/>
                </a:lnTo>
                <a:close/>
              </a:path>
              <a:path w="1337310" h="698500">
                <a:moveTo>
                  <a:pt x="1061720" y="426720"/>
                </a:moveTo>
                <a:lnTo>
                  <a:pt x="985520" y="438150"/>
                </a:lnTo>
                <a:lnTo>
                  <a:pt x="924560" y="521970"/>
                </a:lnTo>
                <a:lnTo>
                  <a:pt x="904240" y="627380"/>
                </a:lnTo>
                <a:lnTo>
                  <a:pt x="971808" y="627380"/>
                </a:lnTo>
                <a:lnTo>
                  <a:pt x="995680" y="515620"/>
                </a:lnTo>
                <a:lnTo>
                  <a:pt x="1061720" y="42672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167639" y="5985509"/>
            <a:ext cx="127000" cy="265430"/>
          </a:xfrm>
          <a:custGeom>
            <a:avLst/>
            <a:gdLst/>
            <a:ahLst/>
            <a:cxnLst/>
            <a:rect l="l" t="t" r="r" b="b"/>
            <a:pathLst>
              <a:path w="127000" h="265429">
                <a:moveTo>
                  <a:pt x="92710" y="0"/>
                </a:moveTo>
                <a:lnTo>
                  <a:pt x="15240" y="83819"/>
                </a:lnTo>
                <a:lnTo>
                  <a:pt x="0" y="181609"/>
                </a:lnTo>
                <a:lnTo>
                  <a:pt x="26670" y="247649"/>
                </a:lnTo>
                <a:lnTo>
                  <a:pt x="74930" y="265429"/>
                </a:lnTo>
                <a:lnTo>
                  <a:pt x="60960" y="120649"/>
                </a:lnTo>
                <a:lnTo>
                  <a:pt x="127000" y="12699"/>
                </a:lnTo>
                <a:lnTo>
                  <a:pt x="927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712469" y="5539739"/>
            <a:ext cx="511810" cy="943610"/>
          </a:xfrm>
          <a:custGeom>
            <a:avLst/>
            <a:gdLst/>
            <a:ahLst/>
            <a:cxnLst/>
            <a:rect l="l" t="t" r="r" b="b"/>
            <a:pathLst>
              <a:path w="511810" h="943610">
                <a:moveTo>
                  <a:pt x="319316" y="48260"/>
                </a:moveTo>
                <a:lnTo>
                  <a:pt x="180339" y="48260"/>
                </a:lnTo>
                <a:lnTo>
                  <a:pt x="283210" y="77470"/>
                </a:lnTo>
                <a:lnTo>
                  <a:pt x="441960" y="866140"/>
                </a:lnTo>
                <a:lnTo>
                  <a:pt x="511810" y="943610"/>
                </a:lnTo>
                <a:lnTo>
                  <a:pt x="319316" y="48260"/>
                </a:lnTo>
                <a:close/>
              </a:path>
              <a:path w="511810" h="943610">
                <a:moveTo>
                  <a:pt x="205739" y="0"/>
                </a:moveTo>
                <a:lnTo>
                  <a:pt x="64770" y="30480"/>
                </a:lnTo>
                <a:lnTo>
                  <a:pt x="0" y="99060"/>
                </a:lnTo>
                <a:lnTo>
                  <a:pt x="173989" y="711200"/>
                </a:lnTo>
                <a:lnTo>
                  <a:pt x="243839" y="734060"/>
                </a:lnTo>
                <a:lnTo>
                  <a:pt x="60959" y="111760"/>
                </a:lnTo>
                <a:lnTo>
                  <a:pt x="95250" y="58420"/>
                </a:lnTo>
                <a:lnTo>
                  <a:pt x="180339" y="48260"/>
                </a:lnTo>
                <a:lnTo>
                  <a:pt x="319316" y="48260"/>
                </a:lnTo>
                <a:lnTo>
                  <a:pt x="318770" y="45720"/>
                </a:lnTo>
                <a:lnTo>
                  <a:pt x="2057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916940" y="5793739"/>
            <a:ext cx="152400" cy="401319"/>
          </a:xfrm>
          <a:custGeom>
            <a:avLst/>
            <a:gdLst/>
            <a:ahLst/>
            <a:cxnLst/>
            <a:rect l="l" t="t" r="r" b="b"/>
            <a:pathLst>
              <a:path w="152400" h="401320">
                <a:moveTo>
                  <a:pt x="50800" y="0"/>
                </a:moveTo>
                <a:lnTo>
                  <a:pt x="0" y="21590"/>
                </a:lnTo>
                <a:lnTo>
                  <a:pt x="60959" y="154940"/>
                </a:lnTo>
                <a:lnTo>
                  <a:pt x="90169" y="252730"/>
                </a:lnTo>
                <a:lnTo>
                  <a:pt x="92709" y="401320"/>
                </a:lnTo>
                <a:lnTo>
                  <a:pt x="152400" y="401320"/>
                </a:lnTo>
                <a:lnTo>
                  <a:pt x="148590" y="287020"/>
                </a:lnTo>
                <a:lnTo>
                  <a:pt x="128269" y="165100"/>
                </a:lnTo>
                <a:lnTo>
                  <a:pt x="78740" y="46990"/>
                </a:lnTo>
                <a:lnTo>
                  <a:pt x="5080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520700" y="5761989"/>
            <a:ext cx="309880" cy="215900"/>
          </a:xfrm>
          <a:custGeom>
            <a:avLst/>
            <a:gdLst/>
            <a:ahLst/>
            <a:cxnLst/>
            <a:rect l="l" t="t" r="r" b="b"/>
            <a:pathLst>
              <a:path w="309880" h="215900">
                <a:moveTo>
                  <a:pt x="236220" y="0"/>
                </a:moveTo>
                <a:lnTo>
                  <a:pt x="204470" y="13970"/>
                </a:lnTo>
                <a:lnTo>
                  <a:pt x="200659" y="53340"/>
                </a:lnTo>
                <a:lnTo>
                  <a:pt x="0" y="135890"/>
                </a:lnTo>
                <a:lnTo>
                  <a:pt x="0" y="177800"/>
                </a:lnTo>
                <a:lnTo>
                  <a:pt x="224790" y="180340"/>
                </a:lnTo>
                <a:lnTo>
                  <a:pt x="254000" y="215900"/>
                </a:lnTo>
                <a:lnTo>
                  <a:pt x="309880" y="213360"/>
                </a:lnTo>
                <a:lnTo>
                  <a:pt x="303530" y="152400"/>
                </a:lnTo>
                <a:lnTo>
                  <a:pt x="91440" y="140970"/>
                </a:lnTo>
                <a:lnTo>
                  <a:pt x="264159" y="71120"/>
                </a:lnTo>
                <a:lnTo>
                  <a:pt x="2362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1043940" y="5617209"/>
            <a:ext cx="748029" cy="335280"/>
          </a:xfrm>
          <a:custGeom>
            <a:avLst/>
            <a:gdLst/>
            <a:ahLst/>
            <a:cxnLst/>
            <a:rect l="l" t="t" r="r" b="b"/>
            <a:pathLst>
              <a:path w="748029" h="335279">
                <a:moveTo>
                  <a:pt x="722841" y="44449"/>
                </a:moveTo>
                <a:lnTo>
                  <a:pt x="668020" y="44449"/>
                </a:lnTo>
                <a:lnTo>
                  <a:pt x="709929" y="114299"/>
                </a:lnTo>
                <a:lnTo>
                  <a:pt x="685799" y="191769"/>
                </a:lnTo>
                <a:lnTo>
                  <a:pt x="41909" y="303529"/>
                </a:lnTo>
                <a:lnTo>
                  <a:pt x="45719" y="335279"/>
                </a:lnTo>
                <a:lnTo>
                  <a:pt x="718820" y="223519"/>
                </a:lnTo>
                <a:lnTo>
                  <a:pt x="748029" y="143509"/>
                </a:lnTo>
                <a:lnTo>
                  <a:pt x="736599" y="60959"/>
                </a:lnTo>
                <a:lnTo>
                  <a:pt x="722841" y="44449"/>
                </a:lnTo>
                <a:close/>
              </a:path>
              <a:path w="748029" h="335279">
                <a:moveTo>
                  <a:pt x="685799" y="0"/>
                </a:moveTo>
                <a:lnTo>
                  <a:pt x="0" y="102869"/>
                </a:lnTo>
                <a:lnTo>
                  <a:pt x="0" y="146049"/>
                </a:lnTo>
                <a:lnTo>
                  <a:pt x="668020" y="44449"/>
                </a:lnTo>
                <a:lnTo>
                  <a:pt x="722841" y="44449"/>
                </a:lnTo>
                <a:lnTo>
                  <a:pt x="68579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1137920" y="5723889"/>
            <a:ext cx="389890" cy="137159"/>
          </a:xfrm>
          <a:custGeom>
            <a:avLst/>
            <a:gdLst/>
            <a:ahLst/>
            <a:cxnLst/>
            <a:rect l="l" t="t" r="r" b="b"/>
            <a:pathLst>
              <a:path w="389890" h="137160">
                <a:moveTo>
                  <a:pt x="381567" y="41910"/>
                </a:moveTo>
                <a:lnTo>
                  <a:pt x="331470" y="41910"/>
                </a:lnTo>
                <a:lnTo>
                  <a:pt x="213360" y="87630"/>
                </a:lnTo>
                <a:lnTo>
                  <a:pt x="113030" y="100330"/>
                </a:lnTo>
                <a:lnTo>
                  <a:pt x="0" y="100330"/>
                </a:lnTo>
                <a:lnTo>
                  <a:pt x="53340" y="137160"/>
                </a:lnTo>
                <a:lnTo>
                  <a:pt x="176530" y="132080"/>
                </a:lnTo>
                <a:lnTo>
                  <a:pt x="334010" y="92710"/>
                </a:lnTo>
                <a:lnTo>
                  <a:pt x="381567" y="41910"/>
                </a:lnTo>
                <a:close/>
              </a:path>
              <a:path w="389890" h="137160">
                <a:moveTo>
                  <a:pt x="201930" y="0"/>
                </a:moveTo>
                <a:lnTo>
                  <a:pt x="87630" y="10160"/>
                </a:lnTo>
                <a:lnTo>
                  <a:pt x="12700" y="60960"/>
                </a:lnTo>
                <a:lnTo>
                  <a:pt x="90170" y="76200"/>
                </a:lnTo>
                <a:lnTo>
                  <a:pt x="219710" y="41910"/>
                </a:lnTo>
                <a:lnTo>
                  <a:pt x="381567" y="41910"/>
                </a:lnTo>
                <a:lnTo>
                  <a:pt x="389890" y="33020"/>
                </a:lnTo>
                <a:lnTo>
                  <a:pt x="353060" y="2540"/>
                </a:lnTo>
                <a:lnTo>
                  <a:pt x="20193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5791200" y="5638800"/>
            <a:ext cx="2590800" cy="838200"/>
          </a:xfrm>
          <a:custGeom>
            <a:avLst/>
            <a:gdLst/>
            <a:ahLst/>
            <a:cxnLst/>
            <a:rect l="l" t="t" r="r" b="b"/>
            <a:pathLst>
              <a:path w="2590800" h="838200">
                <a:moveTo>
                  <a:pt x="0" y="0"/>
                </a:moveTo>
                <a:lnTo>
                  <a:pt x="2590800" y="0"/>
                </a:lnTo>
                <a:lnTo>
                  <a:pt x="2590800" y="838200"/>
                </a:lnTo>
                <a:lnTo>
                  <a:pt x="0" y="838200"/>
                </a:lnTo>
                <a:lnTo>
                  <a:pt x="0" y="0"/>
                </a:lnTo>
                <a:close/>
              </a:path>
            </a:pathLst>
          </a:custGeom>
          <a:solidFill>
            <a:srgbClr val="FFEE6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5791200" y="5638800"/>
            <a:ext cx="2590800" cy="53340"/>
          </a:xfrm>
          <a:custGeom>
            <a:avLst/>
            <a:gdLst/>
            <a:ahLst/>
            <a:cxnLst/>
            <a:rect l="l" t="t" r="r" b="b"/>
            <a:pathLst>
              <a:path w="2590800" h="53339">
                <a:moveTo>
                  <a:pt x="2590800" y="0"/>
                </a:moveTo>
                <a:lnTo>
                  <a:pt x="0" y="0"/>
                </a:lnTo>
                <a:lnTo>
                  <a:pt x="54610" y="53340"/>
                </a:lnTo>
                <a:lnTo>
                  <a:pt x="2536190" y="53340"/>
                </a:lnTo>
                <a:lnTo>
                  <a:pt x="2590800" y="0"/>
                </a:lnTo>
                <a:close/>
              </a:path>
            </a:pathLst>
          </a:custGeom>
          <a:solidFill>
            <a:srgbClr val="FFFF6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8327390" y="5638800"/>
            <a:ext cx="54609" cy="838200"/>
          </a:xfrm>
          <a:custGeom>
            <a:avLst/>
            <a:gdLst/>
            <a:ahLst/>
            <a:cxnLst/>
            <a:rect l="l" t="t" r="r" b="b"/>
            <a:pathLst>
              <a:path w="54609" h="838200">
                <a:moveTo>
                  <a:pt x="54609" y="0"/>
                </a:moveTo>
                <a:lnTo>
                  <a:pt x="0" y="53340"/>
                </a:lnTo>
                <a:lnTo>
                  <a:pt x="0" y="783590"/>
                </a:lnTo>
                <a:lnTo>
                  <a:pt x="54609" y="838200"/>
                </a:lnTo>
                <a:lnTo>
                  <a:pt x="54609" y="0"/>
                </a:lnTo>
                <a:close/>
              </a:path>
            </a:pathLst>
          </a:custGeom>
          <a:solidFill>
            <a:srgbClr val="B6AA48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5791200" y="6422390"/>
            <a:ext cx="2590800" cy="54609"/>
          </a:xfrm>
          <a:custGeom>
            <a:avLst/>
            <a:gdLst/>
            <a:ahLst/>
            <a:cxnLst/>
            <a:rect l="l" t="t" r="r" b="b"/>
            <a:pathLst>
              <a:path w="2590800" h="54610">
                <a:moveTo>
                  <a:pt x="2536190" y="0"/>
                </a:moveTo>
                <a:lnTo>
                  <a:pt x="54610" y="0"/>
                </a:lnTo>
                <a:lnTo>
                  <a:pt x="0" y="54610"/>
                </a:lnTo>
                <a:lnTo>
                  <a:pt x="2590800" y="54610"/>
                </a:lnTo>
                <a:lnTo>
                  <a:pt x="2536190" y="0"/>
                </a:lnTo>
                <a:close/>
              </a:path>
            </a:pathLst>
          </a:custGeom>
          <a:solidFill>
            <a:srgbClr val="DACC5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5791200" y="5638800"/>
            <a:ext cx="54610" cy="838200"/>
          </a:xfrm>
          <a:custGeom>
            <a:avLst/>
            <a:gdLst/>
            <a:ahLst/>
            <a:cxnLst/>
            <a:rect l="l" t="t" r="r" b="b"/>
            <a:pathLst>
              <a:path w="54610" h="838200">
                <a:moveTo>
                  <a:pt x="0" y="0"/>
                </a:moveTo>
                <a:lnTo>
                  <a:pt x="0" y="838200"/>
                </a:lnTo>
                <a:lnTo>
                  <a:pt x="54610" y="783590"/>
                </a:lnTo>
                <a:lnTo>
                  <a:pt x="54610" y="53340"/>
                </a:lnTo>
                <a:lnTo>
                  <a:pt x="0" y="0"/>
                </a:lnTo>
                <a:close/>
              </a:path>
            </a:pathLst>
          </a:custGeom>
          <a:solidFill>
            <a:srgbClr val="FFFF78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4" name="object 44"/>
          <p:cNvSpPr txBox="1"/>
          <p:nvPr/>
        </p:nvSpPr>
        <p:spPr>
          <a:xfrm>
            <a:off x="1601469" y="723845"/>
            <a:ext cx="5963410" cy="221024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25550" marR="68579">
              <a:lnSpc>
                <a:spcPts val="5945"/>
              </a:lnSpc>
              <a:spcBef>
                <a:spcPts val="297"/>
              </a:spcBef>
            </a:pPr>
            <a:r>
              <a:rPr sz="8100" b="1" spc="0" baseline="3543" dirty="0" smtClean="0">
                <a:solidFill>
                  <a:srgbClr val="FF0000"/>
                </a:solidFill>
                <a:latin typeface="Comic Sans MS"/>
                <a:cs typeface="Comic Sans MS"/>
              </a:rPr>
              <a:t>OUTL</a:t>
            </a:r>
            <a:r>
              <a:rPr sz="8100" b="1" spc="4" baseline="3543" dirty="0" smtClean="0">
                <a:solidFill>
                  <a:srgbClr val="FF0000"/>
                </a:solidFill>
                <a:latin typeface="Comic Sans MS"/>
                <a:cs typeface="Comic Sans MS"/>
              </a:rPr>
              <a:t>I</a:t>
            </a:r>
            <a:r>
              <a:rPr sz="8100" b="1" spc="0" baseline="3543" dirty="0" smtClean="0">
                <a:solidFill>
                  <a:srgbClr val="FF0000"/>
                </a:solidFill>
                <a:latin typeface="Comic Sans MS"/>
                <a:cs typeface="Comic Sans MS"/>
              </a:rPr>
              <a:t>NE:</a:t>
            </a:r>
            <a:endParaRPr sz="5400">
              <a:latin typeface="Comic Sans MS"/>
              <a:cs typeface="Comic Sans MS"/>
            </a:endParaRPr>
          </a:p>
          <a:p>
            <a:pPr marL="12700">
              <a:lnSpc>
                <a:spcPct val="116129"/>
              </a:lnSpc>
              <a:spcBef>
                <a:spcPts val="421"/>
              </a:spcBef>
              <a:tabLst>
                <a:tab pos="1828800" algn="l"/>
                <a:tab pos="3644900" algn="l"/>
              </a:tabLst>
            </a:pPr>
            <a:r>
              <a:rPr sz="3600" spc="-9" dirty="0" smtClean="0">
                <a:latin typeface="Comic Sans MS"/>
                <a:cs typeface="Comic Sans MS"/>
              </a:rPr>
              <a:t>th</a:t>
            </a:r>
            <a:r>
              <a:rPr sz="3600" spc="0" dirty="0" smtClean="0">
                <a:latin typeface="Comic Sans MS"/>
                <a:cs typeface="Comic Sans MS"/>
              </a:rPr>
              <a:t>e</a:t>
            </a:r>
            <a:r>
              <a:rPr sz="3600" spc="-30" dirty="0" smtClean="0">
                <a:latin typeface="Comic Sans MS"/>
                <a:cs typeface="Comic Sans MS"/>
              </a:rPr>
              <a:t> </a:t>
            </a:r>
            <a:r>
              <a:rPr sz="3600" spc="-4" dirty="0" smtClean="0">
                <a:latin typeface="Comic Sans MS"/>
                <a:cs typeface="Comic Sans MS"/>
              </a:rPr>
              <a:t>un</a:t>
            </a:r>
            <a:r>
              <a:rPr sz="3600" spc="4" dirty="0" smtClean="0">
                <a:latin typeface="Comic Sans MS"/>
                <a:cs typeface="Comic Sans MS"/>
              </a:rPr>
              <a:t>i</a:t>
            </a:r>
            <a:r>
              <a:rPr sz="3600" spc="0" dirty="0" smtClean="0">
                <a:latin typeface="Comic Sans MS"/>
                <a:cs typeface="Comic Sans MS"/>
              </a:rPr>
              <a:t>t	</a:t>
            </a:r>
            <a:r>
              <a:rPr sz="3600" spc="-4" dirty="0" smtClean="0">
                <a:latin typeface="Comic Sans MS"/>
                <a:cs typeface="Comic Sans MS"/>
              </a:rPr>
              <a:t>l</a:t>
            </a:r>
            <a:r>
              <a:rPr sz="3600" spc="0" dirty="0" smtClean="0">
                <a:latin typeface="Comic Sans MS"/>
                <a:cs typeface="Comic Sans MS"/>
              </a:rPr>
              <a:t>e</a:t>
            </a:r>
            <a:r>
              <a:rPr sz="3600" spc="4" dirty="0" smtClean="0">
                <a:latin typeface="Comic Sans MS"/>
                <a:cs typeface="Comic Sans MS"/>
              </a:rPr>
              <a:t>a</a:t>
            </a:r>
            <a:r>
              <a:rPr sz="3600" spc="0" dirty="0" smtClean="0">
                <a:latin typeface="Comic Sans MS"/>
                <a:cs typeface="Comic Sans MS"/>
              </a:rPr>
              <a:t>r</a:t>
            </a:r>
            <a:r>
              <a:rPr sz="3600" spc="-4" dirty="0" smtClean="0">
                <a:latin typeface="Comic Sans MS"/>
                <a:cs typeface="Comic Sans MS"/>
              </a:rPr>
              <a:t>n</a:t>
            </a:r>
            <a:r>
              <a:rPr sz="3600" spc="4" dirty="0" smtClean="0">
                <a:latin typeface="Comic Sans MS"/>
                <a:cs typeface="Comic Sans MS"/>
              </a:rPr>
              <a:t>i</a:t>
            </a:r>
            <a:r>
              <a:rPr sz="3600" spc="-4" dirty="0" smtClean="0">
                <a:latin typeface="Comic Sans MS"/>
                <a:cs typeface="Comic Sans MS"/>
              </a:rPr>
              <a:t>n</a:t>
            </a:r>
            <a:r>
              <a:rPr sz="3600" spc="0" dirty="0" smtClean="0">
                <a:latin typeface="Comic Sans MS"/>
                <a:cs typeface="Comic Sans MS"/>
              </a:rPr>
              <a:t>g	</a:t>
            </a:r>
            <a:r>
              <a:rPr sz="3600" spc="9" dirty="0" smtClean="0">
                <a:latin typeface="Comic Sans MS"/>
                <a:cs typeface="Comic Sans MS"/>
              </a:rPr>
              <a:t>o</a:t>
            </a:r>
            <a:r>
              <a:rPr sz="3600" spc="-4" dirty="0" smtClean="0">
                <a:latin typeface="Comic Sans MS"/>
                <a:cs typeface="Comic Sans MS"/>
              </a:rPr>
              <a:t>b</a:t>
            </a:r>
            <a:r>
              <a:rPr sz="3600" spc="9" dirty="0" smtClean="0">
                <a:latin typeface="Comic Sans MS"/>
                <a:cs typeface="Comic Sans MS"/>
              </a:rPr>
              <a:t>j</a:t>
            </a:r>
            <a:r>
              <a:rPr sz="3600" spc="-14" dirty="0" smtClean="0">
                <a:latin typeface="Comic Sans MS"/>
                <a:cs typeface="Comic Sans MS"/>
              </a:rPr>
              <a:t>e</a:t>
            </a:r>
            <a:r>
              <a:rPr sz="3600" spc="0" dirty="0" smtClean="0">
                <a:latin typeface="Comic Sans MS"/>
                <a:cs typeface="Comic Sans MS"/>
              </a:rPr>
              <a:t>c</a:t>
            </a:r>
            <a:r>
              <a:rPr sz="3600" spc="-9" dirty="0" smtClean="0">
                <a:latin typeface="Comic Sans MS"/>
                <a:cs typeface="Comic Sans MS"/>
              </a:rPr>
              <a:t>t</a:t>
            </a:r>
            <a:r>
              <a:rPr sz="3600" spc="4" dirty="0" smtClean="0">
                <a:latin typeface="Comic Sans MS"/>
                <a:cs typeface="Comic Sans MS"/>
              </a:rPr>
              <a:t>i</a:t>
            </a:r>
            <a:r>
              <a:rPr sz="3600" spc="0" dirty="0" smtClean="0">
                <a:latin typeface="Comic Sans MS"/>
                <a:cs typeface="Comic Sans MS"/>
              </a:rPr>
              <a:t>ves</a:t>
            </a:r>
            <a:endParaRPr sz="3600">
              <a:latin typeface="Comic Sans MS"/>
              <a:cs typeface="Comic Sans MS"/>
            </a:endParaRPr>
          </a:p>
          <a:p>
            <a:pPr marL="12700" marR="68579">
              <a:lnSpc>
                <a:spcPts val="4820"/>
              </a:lnSpc>
              <a:spcBef>
                <a:spcPts val="1144"/>
              </a:spcBef>
              <a:tabLst>
                <a:tab pos="1828800" algn="l"/>
                <a:tab pos="3594100" algn="l"/>
                <a:tab pos="4191000" algn="l"/>
              </a:tabLst>
            </a:pPr>
            <a:r>
              <a:rPr sz="5400" spc="-9" baseline="-1328" dirty="0" smtClean="0">
                <a:latin typeface="Comic Sans MS"/>
                <a:cs typeface="Comic Sans MS"/>
              </a:rPr>
              <a:t>th</a:t>
            </a:r>
            <a:r>
              <a:rPr sz="5400" spc="0" baseline="-1328" dirty="0" smtClean="0">
                <a:latin typeface="Comic Sans MS"/>
                <a:cs typeface="Comic Sans MS"/>
              </a:rPr>
              <a:t>e</a:t>
            </a:r>
            <a:r>
              <a:rPr sz="5400" spc="-30" baseline="-1328" dirty="0" smtClean="0">
                <a:latin typeface="Comic Sans MS"/>
                <a:cs typeface="Comic Sans MS"/>
              </a:rPr>
              <a:t> </a:t>
            </a:r>
            <a:r>
              <a:rPr sz="5400" spc="-4" baseline="-1328" dirty="0" smtClean="0">
                <a:latin typeface="Comic Sans MS"/>
                <a:cs typeface="Comic Sans MS"/>
              </a:rPr>
              <a:t>un</a:t>
            </a:r>
            <a:r>
              <a:rPr sz="5400" spc="4" baseline="-1328" dirty="0" smtClean="0">
                <a:latin typeface="Comic Sans MS"/>
                <a:cs typeface="Comic Sans MS"/>
              </a:rPr>
              <a:t>i</a:t>
            </a:r>
            <a:r>
              <a:rPr sz="5400" spc="0" baseline="-1328" dirty="0" smtClean="0">
                <a:latin typeface="Comic Sans MS"/>
                <a:cs typeface="Comic Sans MS"/>
              </a:rPr>
              <a:t>t	con</a:t>
            </a:r>
            <a:r>
              <a:rPr sz="5400" spc="-9" baseline="-1328" dirty="0" smtClean="0">
                <a:latin typeface="Comic Sans MS"/>
                <a:cs typeface="Comic Sans MS"/>
              </a:rPr>
              <a:t>t</a:t>
            </a:r>
            <a:r>
              <a:rPr sz="5400" spc="0" baseline="-1328" dirty="0" smtClean="0">
                <a:latin typeface="Comic Sans MS"/>
                <a:cs typeface="Comic Sans MS"/>
              </a:rPr>
              <a:t>e</a:t>
            </a:r>
            <a:r>
              <a:rPr sz="5400" spc="-9" baseline="-1328" dirty="0" smtClean="0">
                <a:latin typeface="Comic Sans MS"/>
                <a:cs typeface="Comic Sans MS"/>
              </a:rPr>
              <a:t>n</a:t>
            </a:r>
            <a:r>
              <a:rPr sz="5400" spc="0" baseline="-1328" dirty="0" smtClean="0">
                <a:latin typeface="Comic Sans MS"/>
                <a:cs typeface="Comic Sans MS"/>
              </a:rPr>
              <a:t>t	</a:t>
            </a:r>
            <a:r>
              <a:rPr sz="5400" spc="9" baseline="-1328" dirty="0" smtClean="0">
                <a:latin typeface="Comic Sans MS"/>
                <a:cs typeface="Comic Sans MS"/>
              </a:rPr>
              <a:t>o</a:t>
            </a:r>
            <a:r>
              <a:rPr sz="5400" spc="0" baseline="-1328" dirty="0" smtClean="0">
                <a:latin typeface="Comic Sans MS"/>
                <a:cs typeface="Comic Sans MS"/>
              </a:rPr>
              <a:t>r	</a:t>
            </a:r>
            <a:r>
              <a:rPr sz="5400" spc="-4" baseline="-1328" dirty="0" smtClean="0">
                <a:latin typeface="Comic Sans MS"/>
                <a:cs typeface="Comic Sans MS"/>
              </a:rPr>
              <a:t>m</a:t>
            </a:r>
            <a:r>
              <a:rPr sz="5400" spc="9" baseline="-1328" dirty="0" smtClean="0">
                <a:latin typeface="Comic Sans MS"/>
                <a:cs typeface="Comic Sans MS"/>
              </a:rPr>
              <a:t>a</a:t>
            </a:r>
            <a:r>
              <a:rPr sz="5400" spc="0" baseline="-1328" dirty="0" smtClean="0">
                <a:latin typeface="Comic Sans MS"/>
                <a:cs typeface="Comic Sans MS"/>
              </a:rPr>
              <a:t>j</a:t>
            </a:r>
            <a:r>
              <a:rPr sz="5400" spc="4" baseline="-1328" dirty="0" smtClean="0">
                <a:latin typeface="Comic Sans MS"/>
                <a:cs typeface="Comic Sans MS"/>
              </a:rPr>
              <a:t>o</a:t>
            </a:r>
            <a:r>
              <a:rPr sz="5400" spc="0" baseline="-1328" dirty="0" smtClean="0">
                <a:latin typeface="Comic Sans MS"/>
                <a:cs typeface="Comic Sans MS"/>
              </a:rPr>
              <a:t>r</a:t>
            </a:r>
            <a:endParaRPr sz="3600">
              <a:latin typeface="Comic Sans MS"/>
              <a:cs typeface="Comic Sans MS"/>
            </a:endParaRPr>
          </a:p>
        </p:txBody>
      </p:sp>
      <p:sp>
        <p:nvSpPr>
          <p:cNvPr id="45" name="object 45"/>
          <p:cNvSpPr txBox="1"/>
          <p:nvPr/>
        </p:nvSpPr>
        <p:spPr>
          <a:xfrm>
            <a:off x="1309369" y="1698377"/>
            <a:ext cx="308490" cy="123443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995"/>
              </a:lnSpc>
              <a:spcBef>
                <a:spcPts val="199"/>
              </a:spcBef>
            </a:pPr>
            <a:r>
              <a:rPr sz="5400" spc="0" baseline="3322" dirty="0" smtClean="0">
                <a:latin typeface="Comic Sans MS"/>
                <a:cs typeface="Comic Sans MS"/>
              </a:rPr>
              <a:t>–</a:t>
            </a:r>
            <a:endParaRPr sz="3600">
              <a:latin typeface="Comic Sans MS"/>
              <a:cs typeface="Comic Sans MS"/>
            </a:endParaRPr>
          </a:p>
          <a:p>
            <a:pPr marL="12700">
              <a:lnSpc>
                <a:spcPts val="4820"/>
              </a:lnSpc>
              <a:spcBef>
                <a:spcPts val="944"/>
              </a:spcBef>
            </a:pPr>
            <a:r>
              <a:rPr sz="5400" spc="0" baseline="-1328" dirty="0" smtClean="0">
                <a:latin typeface="Comic Sans MS"/>
                <a:cs typeface="Comic Sans MS"/>
              </a:rPr>
              <a:t>–</a:t>
            </a:r>
            <a:endParaRPr sz="3600">
              <a:latin typeface="Comic Sans MS"/>
              <a:cs typeface="Comic Sans MS"/>
            </a:endParaRPr>
          </a:p>
        </p:txBody>
      </p:sp>
      <p:sp>
        <p:nvSpPr>
          <p:cNvPr id="46" name="object 46"/>
          <p:cNvSpPr txBox="1"/>
          <p:nvPr/>
        </p:nvSpPr>
        <p:spPr>
          <a:xfrm>
            <a:off x="7594448" y="1699647"/>
            <a:ext cx="567751" cy="4826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800"/>
              </a:lnSpc>
              <a:spcBef>
                <a:spcPts val="190"/>
              </a:spcBef>
            </a:pPr>
            <a:r>
              <a:rPr sz="5400" spc="9" baseline="1328" dirty="0" smtClean="0">
                <a:latin typeface="Comic Sans MS"/>
                <a:cs typeface="Comic Sans MS"/>
              </a:rPr>
              <a:t>o</a:t>
            </a:r>
            <a:r>
              <a:rPr sz="5400" spc="0" baseline="1328" dirty="0" smtClean="0">
                <a:latin typeface="Comic Sans MS"/>
                <a:cs typeface="Comic Sans MS"/>
              </a:rPr>
              <a:t>r</a:t>
            </a:r>
            <a:endParaRPr sz="3600">
              <a:latin typeface="Comic Sans MS"/>
              <a:cs typeface="Comic Sans MS"/>
            </a:endParaRPr>
          </a:p>
        </p:txBody>
      </p:sp>
      <p:sp>
        <p:nvSpPr>
          <p:cNvPr id="47" name="object 47"/>
          <p:cNvSpPr txBox="1"/>
          <p:nvPr/>
        </p:nvSpPr>
        <p:spPr>
          <a:xfrm>
            <a:off x="1595119" y="3087757"/>
            <a:ext cx="6572792" cy="112013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995"/>
              </a:lnSpc>
              <a:spcBef>
                <a:spcPts val="199"/>
              </a:spcBef>
              <a:tabLst>
                <a:tab pos="2019300" algn="l"/>
                <a:tab pos="3276600" algn="l"/>
                <a:tab pos="5092700" algn="l"/>
                <a:tab pos="5740400" algn="l"/>
              </a:tabLst>
            </a:pPr>
            <a:r>
              <a:rPr sz="5400" spc="0" baseline="3322" dirty="0" smtClean="0">
                <a:latin typeface="Comic Sans MS"/>
                <a:cs typeface="Comic Sans MS"/>
              </a:rPr>
              <a:t>con</a:t>
            </a:r>
            <a:r>
              <a:rPr sz="5400" spc="-9" baseline="3322" dirty="0" smtClean="0">
                <a:latin typeface="Comic Sans MS"/>
                <a:cs typeface="Comic Sans MS"/>
              </a:rPr>
              <a:t>c</a:t>
            </a:r>
            <a:r>
              <a:rPr sz="5400" spc="0" baseline="3322" dirty="0" smtClean="0">
                <a:latin typeface="Comic Sans MS"/>
                <a:cs typeface="Comic Sans MS"/>
              </a:rPr>
              <a:t>e</a:t>
            </a:r>
            <a:r>
              <a:rPr sz="5400" spc="-9" baseline="3322" dirty="0" smtClean="0">
                <a:latin typeface="Comic Sans MS"/>
                <a:cs typeface="Comic Sans MS"/>
              </a:rPr>
              <a:t>p</a:t>
            </a:r>
            <a:r>
              <a:rPr sz="5400" spc="4" baseline="3322" dirty="0" smtClean="0">
                <a:latin typeface="Comic Sans MS"/>
                <a:cs typeface="Comic Sans MS"/>
              </a:rPr>
              <a:t>t</a:t>
            </a:r>
            <a:r>
              <a:rPr sz="5400" spc="0" baseline="3322" dirty="0" smtClean="0">
                <a:latin typeface="Comic Sans MS"/>
                <a:cs typeface="Comic Sans MS"/>
              </a:rPr>
              <a:t>s	</a:t>
            </a:r>
            <a:r>
              <a:rPr sz="5400" spc="-9" baseline="3322" dirty="0" smtClean="0">
                <a:latin typeface="Comic Sans MS"/>
                <a:cs typeface="Comic Sans MS"/>
              </a:rPr>
              <a:t>t</a:t>
            </a:r>
            <a:r>
              <a:rPr sz="5400" spc="0" baseline="3322" dirty="0" smtClean="0">
                <a:latin typeface="Comic Sans MS"/>
                <a:cs typeface="Comic Sans MS"/>
              </a:rPr>
              <a:t>o</a:t>
            </a:r>
            <a:r>
              <a:rPr sz="5400" spc="-8" baseline="3322" dirty="0" smtClean="0">
                <a:latin typeface="Comic Sans MS"/>
                <a:cs typeface="Comic Sans MS"/>
              </a:rPr>
              <a:t> </a:t>
            </a:r>
            <a:r>
              <a:rPr sz="5400" spc="-4" baseline="3322" dirty="0" smtClean="0">
                <a:latin typeface="Comic Sans MS"/>
                <a:cs typeface="Comic Sans MS"/>
              </a:rPr>
              <a:t>b</a:t>
            </a:r>
            <a:r>
              <a:rPr sz="5400" spc="0" baseline="3322" dirty="0" smtClean="0">
                <a:latin typeface="Comic Sans MS"/>
                <a:cs typeface="Comic Sans MS"/>
              </a:rPr>
              <a:t>e	cove</a:t>
            </a:r>
            <a:r>
              <a:rPr sz="5400" spc="-4" baseline="3322" dirty="0" smtClean="0">
                <a:latin typeface="Comic Sans MS"/>
                <a:cs typeface="Comic Sans MS"/>
              </a:rPr>
              <a:t>r</a:t>
            </a:r>
            <a:r>
              <a:rPr sz="5400" spc="0" baseline="3322" dirty="0" smtClean="0">
                <a:latin typeface="Comic Sans MS"/>
                <a:cs typeface="Comic Sans MS"/>
              </a:rPr>
              <a:t>ed	</a:t>
            </a:r>
            <a:r>
              <a:rPr sz="5400" spc="4" baseline="3322" dirty="0" smtClean="0">
                <a:latin typeface="Comic Sans MS"/>
                <a:cs typeface="Comic Sans MS"/>
              </a:rPr>
              <a:t>b</a:t>
            </a:r>
            <a:r>
              <a:rPr sz="5400" spc="0" baseline="3322" dirty="0" smtClean="0">
                <a:latin typeface="Comic Sans MS"/>
                <a:cs typeface="Comic Sans MS"/>
              </a:rPr>
              <a:t>y	</a:t>
            </a:r>
            <a:r>
              <a:rPr sz="5400" spc="-9" baseline="3322" dirty="0" smtClean="0">
                <a:latin typeface="Comic Sans MS"/>
                <a:cs typeface="Comic Sans MS"/>
              </a:rPr>
              <a:t>t</a:t>
            </a:r>
            <a:r>
              <a:rPr sz="5400" spc="0" baseline="3322" dirty="0" smtClean="0">
                <a:latin typeface="Comic Sans MS"/>
                <a:cs typeface="Comic Sans MS"/>
              </a:rPr>
              <a:t>he</a:t>
            </a:r>
            <a:endParaRPr sz="3600">
              <a:latin typeface="Comic Sans MS"/>
              <a:cs typeface="Comic Sans MS"/>
            </a:endParaRPr>
          </a:p>
          <a:p>
            <a:pPr marL="12700" marR="68579">
              <a:lnSpc>
                <a:spcPts val="4820"/>
              </a:lnSpc>
              <a:spcBef>
                <a:spcPts val="41"/>
              </a:spcBef>
            </a:pPr>
            <a:r>
              <a:rPr sz="5400" spc="-9" baseline="-1328" dirty="0" smtClean="0">
                <a:latin typeface="Comic Sans MS"/>
                <a:cs typeface="Comic Sans MS"/>
              </a:rPr>
              <a:t>t</a:t>
            </a:r>
            <a:r>
              <a:rPr sz="5400" spc="0" baseline="-1328" dirty="0" smtClean="0">
                <a:latin typeface="Comic Sans MS"/>
                <a:cs typeface="Comic Sans MS"/>
              </a:rPr>
              <a:t>est</a:t>
            </a:r>
            <a:endParaRPr sz="3600">
              <a:latin typeface="Comic Sans MS"/>
              <a:cs typeface="Comic Sans MS"/>
            </a:endParaRPr>
          </a:p>
        </p:txBody>
      </p:sp>
      <p:sp>
        <p:nvSpPr>
          <p:cNvPr id="48" name="object 48"/>
          <p:cNvSpPr txBox="1"/>
          <p:nvPr/>
        </p:nvSpPr>
        <p:spPr>
          <a:xfrm>
            <a:off x="5791200" y="5638800"/>
            <a:ext cx="2603500" cy="8382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R="12700">
              <a:lnSpc>
                <a:spcPts val="1100"/>
              </a:lnSpc>
              <a:spcBef>
                <a:spcPts val="77"/>
              </a:spcBef>
            </a:pPr>
            <a:endParaRPr sz="1100"/>
          </a:p>
          <a:p>
            <a:pPr marL="207010">
              <a:lnSpc>
                <a:spcPct val="144364"/>
              </a:lnSpc>
            </a:pPr>
            <a:r>
              <a:rPr sz="2000" spc="-4" dirty="0" smtClean="0">
                <a:solidFill>
                  <a:srgbClr val="CC0000"/>
                </a:solidFill>
                <a:latin typeface="Arial Unicode MS"/>
                <a:cs typeface="Arial Unicode MS"/>
              </a:rPr>
              <a:t>B</a:t>
            </a:r>
            <a:r>
              <a:rPr sz="2000" spc="9" dirty="0" smtClean="0">
                <a:solidFill>
                  <a:srgbClr val="CC0000"/>
                </a:solidFill>
                <a:latin typeface="Arial Unicode MS"/>
                <a:cs typeface="Arial Unicode MS"/>
              </a:rPr>
              <a:t>ac</a:t>
            </a:r>
            <a:r>
              <a:rPr sz="2000" spc="0" dirty="0" smtClean="0">
                <a:solidFill>
                  <a:srgbClr val="CC0000"/>
                </a:solidFill>
                <a:latin typeface="Arial Unicode MS"/>
                <a:cs typeface="Arial Unicode MS"/>
              </a:rPr>
              <a:t>k</a:t>
            </a:r>
            <a:r>
              <a:rPr sz="2000" spc="-13" dirty="0" smtClean="0">
                <a:solidFill>
                  <a:srgbClr val="CC0000"/>
                </a:solidFill>
                <a:latin typeface="Arial Unicode MS"/>
                <a:cs typeface="Arial Unicode MS"/>
              </a:rPr>
              <a:t> </a:t>
            </a:r>
            <a:r>
              <a:rPr sz="2000" spc="-4" dirty="0" smtClean="0">
                <a:solidFill>
                  <a:srgbClr val="CC0000"/>
                </a:solidFill>
                <a:latin typeface="Arial Unicode MS"/>
                <a:cs typeface="Arial Unicode MS"/>
              </a:rPr>
              <a:t>t</a:t>
            </a:r>
            <a:r>
              <a:rPr sz="2000" spc="0" dirty="0" smtClean="0">
                <a:solidFill>
                  <a:srgbClr val="CC0000"/>
                </a:solidFill>
                <a:latin typeface="Arial Unicode MS"/>
                <a:cs typeface="Arial Unicode MS"/>
              </a:rPr>
              <a:t>o</a:t>
            </a:r>
            <a:r>
              <a:rPr sz="2000" spc="-5" dirty="0" smtClean="0">
                <a:solidFill>
                  <a:srgbClr val="CC0000"/>
                </a:solidFill>
                <a:latin typeface="Arial Unicode MS"/>
                <a:cs typeface="Arial Unicode MS"/>
              </a:rPr>
              <a:t> </a:t>
            </a:r>
            <a:r>
              <a:rPr sz="2000" spc="-4" dirty="0" smtClean="0">
                <a:solidFill>
                  <a:srgbClr val="CC0000"/>
                </a:solidFill>
                <a:latin typeface="Arial Unicode MS"/>
                <a:cs typeface="Arial Unicode MS"/>
              </a:rPr>
              <a:t>M</a:t>
            </a:r>
            <a:r>
              <a:rPr sz="2000" spc="9" dirty="0" smtClean="0">
                <a:solidFill>
                  <a:srgbClr val="CC0000"/>
                </a:solidFill>
                <a:latin typeface="Arial Unicode MS"/>
                <a:cs typeface="Arial Unicode MS"/>
              </a:rPr>
              <a:t>a</a:t>
            </a:r>
            <a:r>
              <a:rPr sz="2000" spc="-4" dirty="0" smtClean="0">
                <a:solidFill>
                  <a:srgbClr val="CC0000"/>
                </a:solidFill>
                <a:latin typeface="Arial Unicode MS"/>
                <a:cs typeface="Arial Unicode MS"/>
              </a:rPr>
              <a:t>i</a:t>
            </a:r>
            <a:r>
              <a:rPr sz="2000" spc="0" dirty="0" smtClean="0">
                <a:solidFill>
                  <a:srgbClr val="CC0000"/>
                </a:solidFill>
                <a:latin typeface="Arial Unicode MS"/>
                <a:cs typeface="Arial Unicode MS"/>
              </a:rPr>
              <a:t>n </a:t>
            </a:r>
            <a:r>
              <a:rPr sz="2000" spc="4" dirty="0" smtClean="0">
                <a:solidFill>
                  <a:srgbClr val="CC0000"/>
                </a:solidFill>
                <a:latin typeface="Arial Unicode MS"/>
                <a:cs typeface="Arial Unicode MS"/>
              </a:rPr>
              <a:t>M</a:t>
            </a:r>
            <a:r>
              <a:rPr sz="2000" spc="9" dirty="0" smtClean="0">
                <a:solidFill>
                  <a:srgbClr val="CC0000"/>
                </a:solidFill>
                <a:latin typeface="Arial Unicode MS"/>
                <a:cs typeface="Arial Unicode MS"/>
              </a:rPr>
              <a:t>e</a:t>
            </a:r>
            <a:r>
              <a:rPr sz="2000" spc="0" dirty="0" smtClean="0">
                <a:solidFill>
                  <a:srgbClr val="CC0000"/>
                </a:solidFill>
                <a:latin typeface="Arial Unicode MS"/>
                <a:cs typeface="Arial Unicode MS"/>
              </a:rPr>
              <a:t>nu</a:t>
            </a:r>
            <a:endParaRPr sz="2000">
              <a:latin typeface="Arial Unicode MS"/>
              <a:cs typeface="Arial Unicode MS"/>
            </a:endParaRPr>
          </a:p>
        </p:txBody>
      </p:sp>
    </p:spTree>
    <p:extLst>
      <p:ext uri="{BB962C8B-B14F-4D97-AF65-F5344CB8AC3E}">
        <p14:creationId xmlns:p14="http://schemas.microsoft.com/office/powerpoint/2010/main" val="1447249665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44624"/>
            <a:ext cx="8229600" cy="706090"/>
          </a:xfrm>
        </p:spPr>
        <p:txBody>
          <a:bodyPr>
            <a:normAutofit fontScale="90000"/>
          </a:bodyPr>
          <a:lstStyle/>
          <a:p>
            <a:r>
              <a:rPr lang="en-US" b="1" dirty="0"/>
              <a:t>Standardization of </a:t>
            </a:r>
            <a:r>
              <a:rPr lang="en-US" b="1" dirty="0" smtClean="0"/>
              <a:t>Items/Questions</a:t>
            </a:r>
            <a:endParaRPr lang="en-GB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179512" y="836712"/>
            <a:ext cx="8784976" cy="5904656"/>
          </a:xfrm>
        </p:spPr>
        <p:txBody>
          <a:bodyPr>
            <a:normAutofit/>
          </a:bodyPr>
          <a:lstStyle/>
          <a:p>
            <a:pPr marL="514350" lvl="0" indent="-514350">
              <a:buFont typeface="+mj-lt"/>
              <a:buAutoNum type="arabicPeriod"/>
            </a:pPr>
            <a:r>
              <a:rPr lang="en-US" dirty="0"/>
              <a:t>Relevance with Curriculum &amp; Objectives</a:t>
            </a:r>
            <a:endParaRPr lang="en-GB" dirty="0"/>
          </a:p>
          <a:p>
            <a:pPr marL="514350" lvl="0" indent="-514350">
              <a:buFont typeface="+mj-lt"/>
              <a:buAutoNum type="arabicPeriod"/>
            </a:pPr>
            <a:r>
              <a:rPr lang="en-US" dirty="0"/>
              <a:t>Emphasis of Levels in Objectives (%)</a:t>
            </a:r>
            <a:endParaRPr lang="en-GB" dirty="0"/>
          </a:p>
          <a:p>
            <a:pPr marL="514350" lvl="0" indent="-514350">
              <a:buFont typeface="+mj-lt"/>
              <a:buAutoNum type="arabicPeriod"/>
            </a:pPr>
            <a:r>
              <a:rPr lang="en-US" dirty="0"/>
              <a:t>Relevance with text</a:t>
            </a:r>
            <a:endParaRPr lang="en-GB" dirty="0"/>
          </a:p>
          <a:p>
            <a:pPr marL="514350" lvl="0" indent="-514350">
              <a:buFont typeface="+mj-lt"/>
              <a:buAutoNum type="arabicPeriod"/>
            </a:pPr>
            <a:r>
              <a:rPr lang="en-US" dirty="0"/>
              <a:t>Number of Questions as per levels (%)</a:t>
            </a:r>
            <a:endParaRPr lang="en-GB" dirty="0"/>
          </a:p>
          <a:p>
            <a:pPr marL="514350" lvl="0" indent="-514350">
              <a:buFont typeface="+mj-lt"/>
              <a:buAutoNum type="arabicPeriod"/>
            </a:pPr>
            <a:r>
              <a:rPr lang="en-US" dirty="0"/>
              <a:t>Development of Questions</a:t>
            </a:r>
            <a:endParaRPr lang="en-GB" dirty="0"/>
          </a:p>
          <a:p>
            <a:pPr marL="514350" lvl="0" indent="-514350">
              <a:buFont typeface="+mj-lt"/>
              <a:buAutoNum type="arabicPeriod"/>
            </a:pPr>
            <a:r>
              <a:rPr lang="en-US" dirty="0"/>
              <a:t>Pre-testing</a:t>
            </a:r>
            <a:endParaRPr lang="en-GB" dirty="0"/>
          </a:p>
          <a:p>
            <a:pPr marL="0" indent="0">
              <a:buNone/>
            </a:pP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611411389"/>
      </p:ext>
    </p:extLst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7814309" y="111759"/>
            <a:ext cx="1130300" cy="2043430"/>
          </a:xfrm>
          <a:custGeom>
            <a:avLst/>
            <a:gdLst/>
            <a:ahLst/>
            <a:cxnLst/>
            <a:rect l="l" t="t" r="r" b="b"/>
            <a:pathLst>
              <a:path w="1130300" h="2043430">
                <a:moveTo>
                  <a:pt x="114300" y="0"/>
                </a:moveTo>
                <a:lnTo>
                  <a:pt x="0" y="60960"/>
                </a:lnTo>
                <a:lnTo>
                  <a:pt x="758190" y="1720850"/>
                </a:lnTo>
                <a:lnTo>
                  <a:pt x="923290" y="1845310"/>
                </a:lnTo>
                <a:lnTo>
                  <a:pt x="1087120" y="2034540"/>
                </a:lnTo>
                <a:lnTo>
                  <a:pt x="1130300" y="2043430"/>
                </a:lnTo>
                <a:lnTo>
                  <a:pt x="1061720" y="1803400"/>
                </a:lnTo>
                <a:lnTo>
                  <a:pt x="1084580" y="1649730"/>
                </a:lnTo>
                <a:lnTo>
                  <a:pt x="341630" y="10160"/>
                </a:lnTo>
                <a:lnTo>
                  <a:pt x="114300" y="0"/>
                </a:lnTo>
                <a:close/>
              </a:path>
            </a:pathLst>
          </a:custGeom>
          <a:solidFill>
            <a:srgbClr val="6F3CF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7866379" y="231139"/>
            <a:ext cx="972820" cy="1530349"/>
          </a:xfrm>
          <a:custGeom>
            <a:avLst/>
            <a:gdLst/>
            <a:ahLst/>
            <a:cxnLst/>
            <a:rect l="l" t="t" r="r" b="b"/>
            <a:pathLst>
              <a:path w="972820" h="1530349">
                <a:moveTo>
                  <a:pt x="340360" y="0"/>
                </a:moveTo>
                <a:lnTo>
                  <a:pt x="90170" y="33019"/>
                </a:lnTo>
                <a:lnTo>
                  <a:pt x="0" y="74929"/>
                </a:lnTo>
                <a:lnTo>
                  <a:pt x="662940" y="1530349"/>
                </a:lnTo>
                <a:lnTo>
                  <a:pt x="797560" y="1416049"/>
                </a:lnTo>
                <a:lnTo>
                  <a:pt x="972820" y="1394459"/>
                </a:lnTo>
                <a:lnTo>
                  <a:pt x="340360" y="0"/>
                </a:lnTo>
                <a:close/>
              </a:path>
            </a:pathLst>
          </a:custGeom>
          <a:solidFill>
            <a:srgbClr val="FFB7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8680449" y="4159250"/>
            <a:ext cx="325120" cy="2265680"/>
          </a:xfrm>
          <a:custGeom>
            <a:avLst/>
            <a:gdLst/>
            <a:ahLst/>
            <a:cxnLst/>
            <a:rect l="l" t="t" r="r" b="b"/>
            <a:pathLst>
              <a:path w="325120" h="2265679">
                <a:moveTo>
                  <a:pt x="325120" y="0"/>
                </a:moveTo>
                <a:lnTo>
                  <a:pt x="241300" y="292100"/>
                </a:lnTo>
                <a:lnTo>
                  <a:pt x="143509" y="417830"/>
                </a:lnTo>
                <a:lnTo>
                  <a:pt x="33020" y="494030"/>
                </a:lnTo>
                <a:lnTo>
                  <a:pt x="0" y="655319"/>
                </a:lnTo>
                <a:lnTo>
                  <a:pt x="12700" y="801369"/>
                </a:lnTo>
                <a:lnTo>
                  <a:pt x="143509" y="1099820"/>
                </a:lnTo>
                <a:lnTo>
                  <a:pt x="172720" y="1211580"/>
                </a:lnTo>
                <a:lnTo>
                  <a:pt x="156209" y="1289050"/>
                </a:lnTo>
                <a:lnTo>
                  <a:pt x="76200" y="1351280"/>
                </a:lnTo>
                <a:lnTo>
                  <a:pt x="54609" y="1435100"/>
                </a:lnTo>
                <a:lnTo>
                  <a:pt x="76200" y="1560830"/>
                </a:lnTo>
                <a:lnTo>
                  <a:pt x="168909" y="1762760"/>
                </a:lnTo>
                <a:lnTo>
                  <a:pt x="190500" y="1930400"/>
                </a:lnTo>
                <a:lnTo>
                  <a:pt x="165100" y="2042160"/>
                </a:lnTo>
                <a:lnTo>
                  <a:pt x="33020" y="2189480"/>
                </a:lnTo>
                <a:lnTo>
                  <a:pt x="41909" y="2265680"/>
                </a:lnTo>
                <a:lnTo>
                  <a:pt x="143509" y="2180590"/>
                </a:lnTo>
                <a:lnTo>
                  <a:pt x="223520" y="2076450"/>
                </a:lnTo>
                <a:lnTo>
                  <a:pt x="257809" y="1882139"/>
                </a:lnTo>
                <a:lnTo>
                  <a:pt x="220979" y="1700530"/>
                </a:lnTo>
                <a:lnTo>
                  <a:pt x="130809" y="1511300"/>
                </a:lnTo>
                <a:lnTo>
                  <a:pt x="127000" y="1421130"/>
                </a:lnTo>
                <a:lnTo>
                  <a:pt x="228600" y="1323340"/>
                </a:lnTo>
                <a:lnTo>
                  <a:pt x="223520" y="1149350"/>
                </a:lnTo>
                <a:lnTo>
                  <a:pt x="114300" y="877569"/>
                </a:lnTo>
                <a:lnTo>
                  <a:pt x="67309" y="723900"/>
                </a:lnTo>
                <a:lnTo>
                  <a:pt x="72390" y="577850"/>
                </a:lnTo>
                <a:lnTo>
                  <a:pt x="165100" y="521969"/>
                </a:lnTo>
                <a:lnTo>
                  <a:pt x="250190" y="424180"/>
                </a:lnTo>
                <a:lnTo>
                  <a:pt x="313690" y="264160"/>
                </a:lnTo>
                <a:lnTo>
                  <a:pt x="325120" y="0"/>
                </a:lnTo>
                <a:close/>
              </a:path>
            </a:pathLst>
          </a:custGeom>
          <a:solidFill>
            <a:srgbClr val="6F3CF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40139" y="2115820"/>
            <a:ext cx="326389" cy="2592069"/>
          </a:xfrm>
          <a:custGeom>
            <a:avLst/>
            <a:gdLst/>
            <a:ahLst/>
            <a:cxnLst/>
            <a:rect l="l" t="t" r="r" b="b"/>
            <a:pathLst>
              <a:path w="326389" h="2592069">
                <a:moveTo>
                  <a:pt x="326389" y="0"/>
                </a:moveTo>
                <a:lnTo>
                  <a:pt x="241300" y="335279"/>
                </a:lnTo>
                <a:lnTo>
                  <a:pt x="144779" y="478789"/>
                </a:lnTo>
                <a:lnTo>
                  <a:pt x="34289" y="566419"/>
                </a:lnTo>
                <a:lnTo>
                  <a:pt x="0" y="749300"/>
                </a:lnTo>
                <a:lnTo>
                  <a:pt x="13969" y="916939"/>
                </a:lnTo>
                <a:lnTo>
                  <a:pt x="144779" y="1259839"/>
                </a:lnTo>
                <a:lnTo>
                  <a:pt x="173989" y="1386839"/>
                </a:lnTo>
                <a:lnTo>
                  <a:pt x="157479" y="1475739"/>
                </a:lnTo>
                <a:lnTo>
                  <a:pt x="77469" y="1545589"/>
                </a:lnTo>
                <a:lnTo>
                  <a:pt x="55879" y="1643379"/>
                </a:lnTo>
                <a:lnTo>
                  <a:pt x="77469" y="1786889"/>
                </a:lnTo>
                <a:lnTo>
                  <a:pt x="170179" y="2018029"/>
                </a:lnTo>
                <a:lnTo>
                  <a:pt x="191769" y="2208529"/>
                </a:lnTo>
                <a:lnTo>
                  <a:pt x="166369" y="2338069"/>
                </a:lnTo>
                <a:lnTo>
                  <a:pt x="34289" y="2505710"/>
                </a:lnTo>
                <a:lnTo>
                  <a:pt x="43179" y="2592069"/>
                </a:lnTo>
                <a:lnTo>
                  <a:pt x="144779" y="2495549"/>
                </a:lnTo>
                <a:lnTo>
                  <a:pt x="224789" y="2376169"/>
                </a:lnTo>
                <a:lnTo>
                  <a:pt x="259079" y="2153919"/>
                </a:lnTo>
                <a:lnTo>
                  <a:pt x="220979" y="1946909"/>
                </a:lnTo>
                <a:lnTo>
                  <a:pt x="132079" y="1731009"/>
                </a:lnTo>
                <a:lnTo>
                  <a:pt x="127000" y="1626869"/>
                </a:lnTo>
                <a:lnTo>
                  <a:pt x="229869" y="1515109"/>
                </a:lnTo>
                <a:lnTo>
                  <a:pt x="224789" y="1315719"/>
                </a:lnTo>
                <a:lnTo>
                  <a:pt x="115569" y="1004569"/>
                </a:lnTo>
                <a:lnTo>
                  <a:pt x="68579" y="828039"/>
                </a:lnTo>
                <a:lnTo>
                  <a:pt x="72389" y="660400"/>
                </a:lnTo>
                <a:lnTo>
                  <a:pt x="166369" y="596900"/>
                </a:lnTo>
                <a:lnTo>
                  <a:pt x="251459" y="485139"/>
                </a:lnTo>
                <a:lnTo>
                  <a:pt x="313689" y="303529"/>
                </a:lnTo>
                <a:lnTo>
                  <a:pt x="326389" y="0"/>
                </a:lnTo>
                <a:close/>
              </a:path>
            </a:pathLst>
          </a:custGeom>
          <a:solidFill>
            <a:srgbClr val="6F3CF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491219" y="1775459"/>
            <a:ext cx="341629" cy="354329"/>
          </a:xfrm>
          <a:custGeom>
            <a:avLst/>
            <a:gdLst/>
            <a:ahLst/>
            <a:cxnLst/>
            <a:rect l="l" t="t" r="r" b="b"/>
            <a:pathLst>
              <a:path w="341629" h="354329">
                <a:moveTo>
                  <a:pt x="25400" y="0"/>
                </a:moveTo>
                <a:lnTo>
                  <a:pt x="0" y="41910"/>
                </a:lnTo>
                <a:lnTo>
                  <a:pt x="152400" y="153669"/>
                </a:lnTo>
                <a:lnTo>
                  <a:pt x="330200" y="354329"/>
                </a:lnTo>
                <a:lnTo>
                  <a:pt x="341629" y="323850"/>
                </a:lnTo>
                <a:lnTo>
                  <a:pt x="189229" y="137160"/>
                </a:lnTo>
                <a:lnTo>
                  <a:pt x="2540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7852409" y="102870"/>
            <a:ext cx="280670" cy="146050"/>
          </a:xfrm>
          <a:custGeom>
            <a:avLst/>
            <a:gdLst/>
            <a:ahLst/>
            <a:cxnLst/>
            <a:rect l="l" t="t" r="r" b="b"/>
            <a:pathLst>
              <a:path w="280670" h="146050">
                <a:moveTo>
                  <a:pt x="210820" y="0"/>
                </a:moveTo>
                <a:lnTo>
                  <a:pt x="91440" y="33020"/>
                </a:lnTo>
                <a:lnTo>
                  <a:pt x="196850" y="59689"/>
                </a:lnTo>
                <a:lnTo>
                  <a:pt x="39370" y="109220"/>
                </a:lnTo>
                <a:lnTo>
                  <a:pt x="0" y="146050"/>
                </a:lnTo>
                <a:lnTo>
                  <a:pt x="156210" y="113029"/>
                </a:lnTo>
                <a:lnTo>
                  <a:pt x="280670" y="105409"/>
                </a:lnTo>
                <a:lnTo>
                  <a:pt x="2108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8054339" y="520700"/>
            <a:ext cx="372109" cy="715010"/>
          </a:xfrm>
          <a:custGeom>
            <a:avLst/>
            <a:gdLst/>
            <a:ahLst/>
            <a:cxnLst/>
            <a:rect l="l" t="t" r="r" b="b"/>
            <a:pathLst>
              <a:path w="372109" h="715010">
                <a:moveTo>
                  <a:pt x="21589" y="87629"/>
                </a:moveTo>
                <a:lnTo>
                  <a:pt x="43179" y="278129"/>
                </a:lnTo>
                <a:lnTo>
                  <a:pt x="149859" y="520700"/>
                </a:lnTo>
                <a:lnTo>
                  <a:pt x="264159" y="688339"/>
                </a:lnTo>
                <a:lnTo>
                  <a:pt x="336550" y="715010"/>
                </a:lnTo>
                <a:lnTo>
                  <a:pt x="363812" y="656589"/>
                </a:lnTo>
                <a:lnTo>
                  <a:pt x="297179" y="656589"/>
                </a:lnTo>
                <a:lnTo>
                  <a:pt x="224789" y="591820"/>
                </a:lnTo>
                <a:lnTo>
                  <a:pt x="100329" y="345439"/>
                </a:lnTo>
                <a:lnTo>
                  <a:pt x="21589" y="87629"/>
                </a:lnTo>
                <a:close/>
              </a:path>
              <a:path w="372109" h="715010">
                <a:moveTo>
                  <a:pt x="104227" y="39370"/>
                </a:moveTo>
                <a:lnTo>
                  <a:pt x="50800" y="39370"/>
                </a:lnTo>
                <a:lnTo>
                  <a:pt x="138429" y="152400"/>
                </a:lnTo>
                <a:lnTo>
                  <a:pt x="229869" y="316229"/>
                </a:lnTo>
                <a:lnTo>
                  <a:pt x="306069" y="544829"/>
                </a:lnTo>
                <a:lnTo>
                  <a:pt x="297179" y="656589"/>
                </a:lnTo>
                <a:lnTo>
                  <a:pt x="363812" y="656589"/>
                </a:lnTo>
                <a:lnTo>
                  <a:pt x="372109" y="638810"/>
                </a:lnTo>
                <a:lnTo>
                  <a:pt x="320039" y="439420"/>
                </a:lnTo>
                <a:lnTo>
                  <a:pt x="220979" y="214629"/>
                </a:lnTo>
                <a:lnTo>
                  <a:pt x="139700" y="73660"/>
                </a:lnTo>
                <a:lnTo>
                  <a:pt x="104227" y="39370"/>
                </a:lnTo>
                <a:close/>
              </a:path>
              <a:path w="372109" h="715010">
                <a:moveTo>
                  <a:pt x="63500" y="0"/>
                </a:moveTo>
                <a:lnTo>
                  <a:pt x="3809" y="0"/>
                </a:lnTo>
                <a:lnTo>
                  <a:pt x="0" y="67310"/>
                </a:lnTo>
                <a:lnTo>
                  <a:pt x="50800" y="39370"/>
                </a:lnTo>
                <a:lnTo>
                  <a:pt x="104227" y="39370"/>
                </a:lnTo>
                <a:lnTo>
                  <a:pt x="6350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7772399" y="270509"/>
            <a:ext cx="681990" cy="1480820"/>
          </a:xfrm>
          <a:custGeom>
            <a:avLst/>
            <a:gdLst/>
            <a:ahLst/>
            <a:cxnLst/>
            <a:rect l="l" t="t" r="r" b="b"/>
            <a:pathLst>
              <a:path w="681990" h="1480820">
                <a:moveTo>
                  <a:pt x="0" y="0"/>
                </a:moveTo>
                <a:lnTo>
                  <a:pt x="668020" y="1480820"/>
                </a:lnTo>
                <a:lnTo>
                  <a:pt x="681990" y="1394460"/>
                </a:lnTo>
                <a:lnTo>
                  <a:pt x="41909" y="127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7729219" y="39369"/>
            <a:ext cx="1168400" cy="2086609"/>
          </a:xfrm>
          <a:custGeom>
            <a:avLst/>
            <a:gdLst/>
            <a:ahLst/>
            <a:cxnLst/>
            <a:rect l="l" t="t" r="r" b="b"/>
            <a:pathLst>
              <a:path w="1168400" h="2086609">
                <a:moveTo>
                  <a:pt x="1104354" y="1868169"/>
                </a:moveTo>
                <a:lnTo>
                  <a:pt x="1060450" y="1868169"/>
                </a:lnTo>
                <a:lnTo>
                  <a:pt x="1111250" y="2030729"/>
                </a:lnTo>
                <a:lnTo>
                  <a:pt x="1096009" y="2085339"/>
                </a:lnTo>
                <a:lnTo>
                  <a:pt x="1168400" y="2086609"/>
                </a:lnTo>
                <a:lnTo>
                  <a:pt x="1104354" y="1868169"/>
                </a:lnTo>
                <a:close/>
              </a:path>
              <a:path w="1168400" h="2086609">
                <a:moveTo>
                  <a:pt x="1112276" y="1739900"/>
                </a:moveTo>
                <a:lnTo>
                  <a:pt x="1040129" y="1739900"/>
                </a:lnTo>
                <a:lnTo>
                  <a:pt x="979170" y="1789429"/>
                </a:lnTo>
                <a:lnTo>
                  <a:pt x="1028700" y="1827529"/>
                </a:lnTo>
                <a:lnTo>
                  <a:pt x="914400" y="1864359"/>
                </a:lnTo>
                <a:lnTo>
                  <a:pt x="958850" y="1897379"/>
                </a:lnTo>
                <a:lnTo>
                  <a:pt x="1060450" y="1868169"/>
                </a:lnTo>
                <a:lnTo>
                  <a:pt x="1104354" y="1868169"/>
                </a:lnTo>
                <a:lnTo>
                  <a:pt x="1097279" y="1844039"/>
                </a:lnTo>
                <a:lnTo>
                  <a:pt x="1112276" y="1739900"/>
                </a:lnTo>
                <a:close/>
              </a:path>
              <a:path w="1168400" h="2086609">
                <a:moveTo>
                  <a:pt x="1071019" y="1577339"/>
                </a:moveTo>
                <a:lnTo>
                  <a:pt x="877570" y="1577339"/>
                </a:lnTo>
                <a:lnTo>
                  <a:pt x="998220" y="1597659"/>
                </a:lnTo>
                <a:lnTo>
                  <a:pt x="815339" y="1675129"/>
                </a:lnTo>
                <a:lnTo>
                  <a:pt x="748029" y="1774189"/>
                </a:lnTo>
                <a:lnTo>
                  <a:pt x="975359" y="1677669"/>
                </a:lnTo>
                <a:lnTo>
                  <a:pt x="1116672" y="1677669"/>
                </a:lnTo>
                <a:lnTo>
                  <a:pt x="1071019" y="1577339"/>
                </a:lnTo>
                <a:close/>
              </a:path>
              <a:path w="1168400" h="2086609">
                <a:moveTo>
                  <a:pt x="1116672" y="1677669"/>
                </a:moveTo>
                <a:lnTo>
                  <a:pt x="975359" y="1677669"/>
                </a:lnTo>
                <a:lnTo>
                  <a:pt x="934720" y="1747519"/>
                </a:lnTo>
                <a:lnTo>
                  <a:pt x="1040129" y="1739900"/>
                </a:lnTo>
                <a:lnTo>
                  <a:pt x="1112276" y="1739900"/>
                </a:lnTo>
                <a:lnTo>
                  <a:pt x="1120139" y="1685289"/>
                </a:lnTo>
                <a:lnTo>
                  <a:pt x="1116672" y="1677669"/>
                </a:lnTo>
                <a:close/>
              </a:path>
              <a:path w="1168400" h="2086609">
                <a:moveTo>
                  <a:pt x="381020" y="60959"/>
                </a:moveTo>
                <a:lnTo>
                  <a:pt x="130809" y="60959"/>
                </a:lnTo>
                <a:lnTo>
                  <a:pt x="322579" y="63500"/>
                </a:lnTo>
                <a:lnTo>
                  <a:pt x="972820" y="1499869"/>
                </a:lnTo>
                <a:lnTo>
                  <a:pt x="822959" y="1558289"/>
                </a:lnTo>
                <a:lnTo>
                  <a:pt x="750570" y="1638300"/>
                </a:lnTo>
                <a:lnTo>
                  <a:pt x="877570" y="1577339"/>
                </a:lnTo>
                <a:lnTo>
                  <a:pt x="1071019" y="1577339"/>
                </a:lnTo>
                <a:lnTo>
                  <a:pt x="381020" y="60959"/>
                </a:lnTo>
                <a:close/>
              </a:path>
              <a:path w="1168400" h="2086609">
                <a:moveTo>
                  <a:pt x="127000" y="0"/>
                </a:moveTo>
                <a:lnTo>
                  <a:pt x="0" y="96520"/>
                </a:lnTo>
                <a:lnTo>
                  <a:pt x="130809" y="60959"/>
                </a:lnTo>
                <a:lnTo>
                  <a:pt x="381020" y="60959"/>
                </a:lnTo>
                <a:lnTo>
                  <a:pt x="361950" y="19050"/>
                </a:lnTo>
                <a:lnTo>
                  <a:pt x="12700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8392159" y="1452879"/>
            <a:ext cx="302260" cy="142240"/>
          </a:xfrm>
          <a:custGeom>
            <a:avLst/>
            <a:gdLst/>
            <a:ahLst/>
            <a:cxnLst/>
            <a:rect l="l" t="t" r="r" b="b"/>
            <a:pathLst>
              <a:path w="302260" h="142240">
                <a:moveTo>
                  <a:pt x="285750" y="0"/>
                </a:moveTo>
                <a:lnTo>
                  <a:pt x="152400" y="11430"/>
                </a:lnTo>
                <a:lnTo>
                  <a:pt x="0" y="107950"/>
                </a:lnTo>
                <a:lnTo>
                  <a:pt x="29210" y="142240"/>
                </a:lnTo>
                <a:lnTo>
                  <a:pt x="102870" y="71120"/>
                </a:lnTo>
                <a:lnTo>
                  <a:pt x="302260" y="29210"/>
                </a:lnTo>
                <a:lnTo>
                  <a:pt x="2857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8322309" y="1310640"/>
            <a:ext cx="320040" cy="154939"/>
          </a:xfrm>
          <a:custGeom>
            <a:avLst/>
            <a:gdLst/>
            <a:ahLst/>
            <a:cxnLst/>
            <a:rect l="l" t="t" r="r" b="b"/>
            <a:pathLst>
              <a:path w="320040" h="154939">
                <a:moveTo>
                  <a:pt x="290830" y="0"/>
                </a:moveTo>
                <a:lnTo>
                  <a:pt x="135890" y="31750"/>
                </a:lnTo>
                <a:lnTo>
                  <a:pt x="0" y="105410"/>
                </a:lnTo>
                <a:lnTo>
                  <a:pt x="17780" y="154939"/>
                </a:lnTo>
                <a:lnTo>
                  <a:pt x="132080" y="69850"/>
                </a:lnTo>
                <a:lnTo>
                  <a:pt x="320040" y="62230"/>
                </a:lnTo>
                <a:lnTo>
                  <a:pt x="29083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7890509" y="372109"/>
            <a:ext cx="330200" cy="148589"/>
          </a:xfrm>
          <a:custGeom>
            <a:avLst/>
            <a:gdLst/>
            <a:ahLst/>
            <a:cxnLst/>
            <a:rect l="l" t="t" r="r" b="b"/>
            <a:pathLst>
              <a:path w="330200" h="148589">
                <a:moveTo>
                  <a:pt x="302260" y="0"/>
                </a:moveTo>
                <a:lnTo>
                  <a:pt x="121920" y="26669"/>
                </a:lnTo>
                <a:lnTo>
                  <a:pt x="0" y="105410"/>
                </a:lnTo>
                <a:lnTo>
                  <a:pt x="21590" y="148589"/>
                </a:lnTo>
                <a:lnTo>
                  <a:pt x="125730" y="68579"/>
                </a:lnTo>
                <a:lnTo>
                  <a:pt x="330200" y="55879"/>
                </a:lnTo>
                <a:lnTo>
                  <a:pt x="3022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7834629" y="260350"/>
            <a:ext cx="325120" cy="151129"/>
          </a:xfrm>
          <a:custGeom>
            <a:avLst/>
            <a:gdLst/>
            <a:ahLst/>
            <a:cxnLst/>
            <a:rect l="l" t="t" r="r" b="b"/>
            <a:pathLst>
              <a:path w="325120" h="151129">
                <a:moveTo>
                  <a:pt x="300990" y="0"/>
                </a:moveTo>
                <a:lnTo>
                  <a:pt x="87629" y="41909"/>
                </a:lnTo>
                <a:lnTo>
                  <a:pt x="0" y="107950"/>
                </a:lnTo>
                <a:lnTo>
                  <a:pt x="29210" y="151129"/>
                </a:lnTo>
                <a:lnTo>
                  <a:pt x="114300" y="78740"/>
                </a:lnTo>
                <a:lnTo>
                  <a:pt x="325120" y="40640"/>
                </a:lnTo>
                <a:lnTo>
                  <a:pt x="30099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7730489" y="133349"/>
            <a:ext cx="67309" cy="152400"/>
          </a:xfrm>
          <a:custGeom>
            <a:avLst/>
            <a:gdLst/>
            <a:ahLst/>
            <a:cxnLst/>
            <a:rect l="l" t="t" r="r" b="b"/>
            <a:pathLst>
              <a:path w="67309" h="152400">
                <a:moveTo>
                  <a:pt x="0" y="0"/>
                </a:moveTo>
                <a:lnTo>
                  <a:pt x="67309" y="152400"/>
                </a:lnTo>
              </a:path>
            </a:pathLst>
          </a:custGeom>
          <a:ln w="38097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38100" y="5563869"/>
            <a:ext cx="1729739" cy="1031240"/>
          </a:xfrm>
          <a:custGeom>
            <a:avLst/>
            <a:gdLst/>
            <a:ahLst/>
            <a:cxnLst/>
            <a:rect l="l" t="t" r="r" b="b"/>
            <a:pathLst>
              <a:path w="1729739" h="1031240">
                <a:moveTo>
                  <a:pt x="1255712" y="996949"/>
                </a:moveTo>
                <a:lnTo>
                  <a:pt x="1094740" y="996949"/>
                </a:lnTo>
                <a:lnTo>
                  <a:pt x="1247140" y="1031239"/>
                </a:lnTo>
                <a:lnTo>
                  <a:pt x="1259840" y="1000759"/>
                </a:lnTo>
                <a:lnTo>
                  <a:pt x="1255712" y="996949"/>
                </a:lnTo>
                <a:close/>
              </a:path>
              <a:path w="1729739" h="1031240">
                <a:moveTo>
                  <a:pt x="111760" y="372109"/>
                </a:moveTo>
                <a:lnTo>
                  <a:pt x="36830" y="403859"/>
                </a:lnTo>
                <a:lnTo>
                  <a:pt x="0" y="505459"/>
                </a:lnTo>
                <a:lnTo>
                  <a:pt x="43180" y="618489"/>
                </a:lnTo>
                <a:lnTo>
                  <a:pt x="904240" y="1022349"/>
                </a:lnTo>
                <a:lnTo>
                  <a:pt x="1094740" y="996949"/>
                </a:lnTo>
                <a:lnTo>
                  <a:pt x="1255712" y="996949"/>
                </a:lnTo>
                <a:lnTo>
                  <a:pt x="1127760" y="878839"/>
                </a:lnTo>
                <a:lnTo>
                  <a:pt x="1103210" y="706119"/>
                </a:lnTo>
                <a:lnTo>
                  <a:pt x="882650" y="706119"/>
                </a:lnTo>
                <a:lnTo>
                  <a:pt x="111760" y="372109"/>
                </a:lnTo>
                <a:close/>
              </a:path>
              <a:path w="1729739" h="1031240">
                <a:moveTo>
                  <a:pt x="861060" y="0"/>
                </a:moveTo>
                <a:lnTo>
                  <a:pt x="760730" y="22859"/>
                </a:lnTo>
                <a:lnTo>
                  <a:pt x="704850" y="83819"/>
                </a:lnTo>
                <a:lnTo>
                  <a:pt x="744220" y="226059"/>
                </a:lnTo>
                <a:lnTo>
                  <a:pt x="524510" y="350519"/>
                </a:lnTo>
                <a:lnTo>
                  <a:pt x="781050" y="375919"/>
                </a:lnTo>
                <a:lnTo>
                  <a:pt x="882650" y="706119"/>
                </a:lnTo>
                <a:lnTo>
                  <a:pt x="1103210" y="706119"/>
                </a:lnTo>
                <a:lnTo>
                  <a:pt x="1056640" y="378459"/>
                </a:lnTo>
                <a:lnTo>
                  <a:pt x="1699260" y="261619"/>
                </a:lnTo>
                <a:lnTo>
                  <a:pt x="1727810" y="167639"/>
                </a:lnTo>
                <a:lnTo>
                  <a:pt x="1013460" y="167639"/>
                </a:lnTo>
                <a:lnTo>
                  <a:pt x="967740" y="25399"/>
                </a:lnTo>
                <a:lnTo>
                  <a:pt x="861060" y="0"/>
                </a:lnTo>
                <a:close/>
              </a:path>
              <a:path w="1729739" h="1031240">
                <a:moveTo>
                  <a:pt x="1666239" y="80009"/>
                </a:moveTo>
                <a:lnTo>
                  <a:pt x="1013460" y="167639"/>
                </a:lnTo>
                <a:lnTo>
                  <a:pt x="1727810" y="167639"/>
                </a:lnTo>
                <a:lnTo>
                  <a:pt x="1729739" y="161289"/>
                </a:lnTo>
                <a:lnTo>
                  <a:pt x="1666239" y="80009"/>
                </a:lnTo>
                <a:close/>
              </a:path>
            </a:pathLst>
          </a:custGeom>
          <a:solidFill>
            <a:srgbClr val="F7F7F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1621790" y="5687059"/>
            <a:ext cx="113029" cy="204470"/>
          </a:xfrm>
          <a:custGeom>
            <a:avLst/>
            <a:gdLst/>
            <a:ahLst/>
            <a:cxnLst/>
            <a:rect l="l" t="t" r="r" b="b"/>
            <a:pathLst>
              <a:path w="113029" h="204470">
                <a:moveTo>
                  <a:pt x="95249" y="0"/>
                </a:moveTo>
                <a:lnTo>
                  <a:pt x="0" y="5079"/>
                </a:lnTo>
                <a:lnTo>
                  <a:pt x="6349" y="204469"/>
                </a:lnTo>
                <a:lnTo>
                  <a:pt x="113029" y="184149"/>
                </a:lnTo>
                <a:lnTo>
                  <a:pt x="95249" y="0"/>
                </a:lnTo>
                <a:close/>
              </a:path>
            </a:pathLst>
          </a:custGeom>
          <a:solidFill>
            <a:srgbClr val="FFEE6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31750" y="5990589"/>
            <a:ext cx="1257300" cy="651510"/>
          </a:xfrm>
          <a:custGeom>
            <a:avLst/>
            <a:gdLst/>
            <a:ahLst/>
            <a:cxnLst/>
            <a:rect l="l" t="t" r="r" b="b"/>
            <a:pathLst>
              <a:path w="1257300" h="651509">
                <a:moveTo>
                  <a:pt x="1253370" y="624840"/>
                </a:moveTo>
                <a:lnTo>
                  <a:pt x="1070610" y="624840"/>
                </a:lnTo>
                <a:lnTo>
                  <a:pt x="1240790" y="651510"/>
                </a:lnTo>
                <a:lnTo>
                  <a:pt x="1257300" y="628650"/>
                </a:lnTo>
                <a:lnTo>
                  <a:pt x="1253370" y="624840"/>
                </a:lnTo>
                <a:close/>
              </a:path>
              <a:path w="1257300" h="651509">
                <a:moveTo>
                  <a:pt x="107950" y="0"/>
                </a:moveTo>
                <a:lnTo>
                  <a:pt x="35560" y="25400"/>
                </a:lnTo>
                <a:lnTo>
                  <a:pt x="0" y="119380"/>
                </a:lnTo>
                <a:lnTo>
                  <a:pt x="33019" y="236220"/>
                </a:lnTo>
                <a:lnTo>
                  <a:pt x="908050" y="643890"/>
                </a:lnTo>
                <a:lnTo>
                  <a:pt x="1070610" y="624840"/>
                </a:lnTo>
                <a:lnTo>
                  <a:pt x="1253370" y="624840"/>
                </a:lnTo>
                <a:lnTo>
                  <a:pt x="1131570" y="506730"/>
                </a:lnTo>
                <a:lnTo>
                  <a:pt x="1055370" y="411480"/>
                </a:lnTo>
                <a:lnTo>
                  <a:pt x="107950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204470" y="6045199"/>
            <a:ext cx="834389" cy="593090"/>
          </a:xfrm>
          <a:custGeom>
            <a:avLst/>
            <a:gdLst/>
            <a:ahLst/>
            <a:cxnLst/>
            <a:rect l="l" t="t" r="r" b="b"/>
            <a:pathLst>
              <a:path w="834389" h="593090">
                <a:moveTo>
                  <a:pt x="62229" y="0"/>
                </a:moveTo>
                <a:lnTo>
                  <a:pt x="0" y="100329"/>
                </a:lnTo>
                <a:lnTo>
                  <a:pt x="0" y="257809"/>
                </a:lnTo>
                <a:lnTo>
                  <a:pt x="732790" y="593090"/>
                </a:lnTo>
                <a:lnTo>
                  <a:pt x="746760" y="424180"/>
                </a:lnTo>
                <a:lnTo>
                  <a:pt x="834389" y="335280"/>
                </a:lnTo>
                <a:lnTo>
                  <a:pt x="62229" y="0"/>
                </a:lnTo>
                <a:close/>
              </a:path>
            </a:pathLst>
          </a:custGeom>
          <a:solidFill>
            <a:srgbClr val="FFB7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769619" y="5607049"/>
            <a:ext cx="214629" cy="193040"/>
          </a:xfrm>
          <a:custGeom>
            <a:avLst/>
            <a:gdLst/>
            <a:ahLst/>
            <a:cxnLst/>
            <a:rect l="l" t="t" r="r" b="b"/>
            <a:pathLst>
              <a:path w="214630" h="193039">
                <a:moveTo>
                  <a:pt x="125729" y="0"/>
                </a:moveTo>
                <a:lnTo>
                  <a:pt x="0" y="22859"/>
                </a:lnTo>
                <a:lnTo>
                  <a:pt x="25400" y="193040"/>
                </a:lnTo>
                <a:lnTo>
                  <a:pt x="129539" y="116840"/>
                </a:lnTo>
                <a:lnTo>
                  <a:pt x="214629" y="110490"/>
                </a:lnTo>
                <a:lnTo>
                  <a:pt x="198120" y="27940"/>
                </a:lnTo>
                <a:lnTo>
                  <a:pt x="125729" y="0"/>
                </a:lnTo>
                <a:close/>
              </a:path>
            </a:pathLst>
          </a:custGeom>
          <a:solidFill>
            <a:srgbClr val="00B1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1017270" y="6609079"/>
            <a:ext cx="120650" cy="177800"/>
          </a:xfrm>
          <a:custGeom>
            <a:avLst/>
            <a:gdLst/>
            <a:ahLst/>
            <a:cxnLst/>
            <a:rect l="l" t="t" r="r" b="b"/>
            <a:pathLst>
              <a:path w="120650" h="177800">
                <a:moveTo>
                  <a:pt x="57150" y="0"/>
                </a:moveTo>
                <a:lnTo>
                  <a:pt x="0" y="6350"/>
                </a:lnTo>
                <a:lnTo>
                  <a:pt x="120650" y="177800"/>
                </a:lnTo>
                <a:lnTo>
                  <a:pt x="120650" y="2540"/>
                </a:lnTo>
                <a:lnTo>
                  <a:pt x="57150" y="0"/>
                </a:lnTo>
                <a:close/>
              </a:path>
            </a:pathLst>
          </a:custGeom>
          <a:solidFill>
            <a:srgbClr val="00B1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800100" y="5726429"/>
            <a:ext cx="306069" cy="608329"/>
          </a:xfrm>
          <a:custGeom>
            <a:avLst/>
            <a:gdLst/>
            <a:ahLst/>
            <a:cxnLst/>
            <a:rect l="l" t="t" r="r" b="b"/>
            <a:pathLst>
              <a:path w="306069" h="608329">
                <a:moveTo>
                  <a:pt x="68580" y="0"/>
                </a:moveTo>
                <a:lnTo>
                  <a:pt x="0" y="62230"/>
                </a:lnTo>
                <a:lnTo>
                  <a:pt x="120650" y="538480"/>
                </a:lnTo>
                <a:lnTo>
                  <a:pt x="220980" y="572770"/>
                </a:lnTo>
                <a:lnTo>
                  <a:pt x="306069" y="608330"/>
                </a:lnTo>
                <a:lnTo>
                  <a:pt x="184150" y="3810"/>
                </a:lnTo>
                <a:lnTo>
                  <a:pt x="68580" y="0"/>
                </a:lnTo>
                <a:close/>
              </a:path>
            </a:pathLst>
          </a:custGeom>
          <a:solidFill>
            <a:srgbClr val="FFB7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1060449" y="5698489"/>
            <a:ext cx="577850" cy="276859"/>
          </a:xfrm>
          <a:custGeom>
            <a:avLst/>
            <a:gdLst/>
            <a:ahLst/>
            <a:cxnLst/>
            <a:rect l="l" t="t" r="r" b="b"/>
            <a:pathLst>
              <a:path w="577850" h="276860">
                <a:moveTo>
                  <a:pt x="548640" y="0"/>
                </a:moveTo>
                <a:lnTo>
                  <a:pt x="0" y="83820"/>
                </a:lnTo>
                <a:lnTo>
                  <a:pt x="21590" y="276860"/>
                </a:lnTo>
                <a:lnTo>
                  <a:pt x="567689" y="187960"/>
                </a:lnTo>
                <a:lnTo>
                  <a:pt x="577850" y="34290"/>
                </a:lnTo>
                <a:lnTo>
                  <a:pt x="548640" y="0"/>
                </a:lnTo>
                <a:close/>
              </a:path>
            </a:pathLst>
          </a:custGeom>
          <a:solidFill>
            <a:srgbClr val="FFB7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551179" y="5862319"/>
            <a:ext cx="247650" cy="106680"/>
          </a:xfrm>
          <a:custGeom>
            <a:avLst/>
            <a:gdLst/>
            <a:ahLst/>
            <a:cxnLst/>
            <a:rect l="l" t="t" r="r" b="b"/>
            <a:pathLst>
              <a:path w="247650" h="106679">
                <a:moveTo>
                  <a:pt x="215900" y="0"/>
                </a:moveTo>
                <a:lnTo>
                  <a:pt x="0" y="62229"/>
                </a:lnTo>
                <a:lnTo>
                  <a:pt x="247650" y="106679"/>
                </a:lnTo>
                <a:lnTo>
                  <a:pt x="215900" y="0"/>
                </a:lnTo>
                <a:close/>
              </a:path>
            </a:pathLst>
          </a:custGeom>
          <a:solidFill>
            <a:srgbClr val="FFEE6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791210" y="5694679"/>
            <a:ext cx="250190" cy="137159"/>
          </a:xfrm>
          <a:custGeom>
            <a:avLst/>
            <a:gdLst/>
            <a:ahLst/>
            <a:cxnLst/>
            <a:rect l="l" t="t" r="r" b="b"/>
            <a:pathLst>
              <a:path w="250190" h="137160">
                <a:moveTo>
                  <a:pt x="170180" y="0"/>
                </a:moveTo>
                <a:lnTo>
                  <a:pt x="91440" y="7620"/>
                </a:lnTo>
                <a:lnTo>
                  <a:pt x="0" y="83820"/>
                </a:lnTo>
                <a:lnTo>
                  <a:pt x="10160" y="137160"/>
                </a:lnTo>
                <a:lnTo>
                  <a:pt x="59690" y="78740"/>
                </a:lnTo>
                <a:lnTo>
                  <a:pt x="133350" y="52070"/>
                </a:lnTo>
                <a:lnTo>
                  <a:pt x="243998" y="52070"/>
                </a:lnTo>
                <a:lnTo>
                  <a:pt x="233680" y="20320"/>
                </a:lnTo>
                <a:lnTo>
                  <a:pt x="170180" y="0"/>
                </a:lnTo>
                <a:close/>
              </a:path>
              <a:path w="250190" h="137160">
                <a:moveTo>
                  <a:pt x="243998" y="52070"/>
                </a:moveTo>
                <a:lnTo>
                  <a:pt x="133350" y="52070"/>
                </a:lnTo>
                <a:lnTo>
                  <a:pt x="250190" y="71120"/>
                </a:lnTo>
                <a:lnTo>
                  <a:pt x="243998" y="5207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1009649" y="6567169"/>
            <a:ext cx="182880" cy="212090"/>
          </a:xfrm>
          <a:custGeom>
            <a:avLst/>
            <a:gdLst/>
            <a:ahLst/>
            <a:cxnLst/>
            <a:rect l="l" t="t" r="r" b="b"/>
            <a:pathLst>
              <a:path w="182880" h="212090">
                <a:moveTo>
                  <a:pt x="55880" y="2539"/>
                </a:moveTo>
                <a:lnTo>
                  <a:pt x="0" y="31749"/>
                </a:lnTo>
                <a:lnTo>
                  <a:pt x="127000" y="212089"/>
                </a:lnTo>
                <a:lnTo>
                  <a:pt x="182880" y="199389"/>
                </a:lnTo>
                <a:lnTo>
                  <a:pt x="181411" y="156209"/>
                </a:lnTo>
                <a:lnTo>
                  <a:pt x="142240" y="156209"/>
                </a:lnTo>
                <a:lnTo>
                  <a:pt x="55880" y="2539"/>
                </a:lnTo>
                <a:close/>
              </a:path>
              <a:path w="182880" h="212090">
                <a:moveTo>
                  <a:pt x="132080" y="0"/>
                </a:moveTo>
                <a:lnTo>
                  <a:pt x="142240" y="156209"/>
                </a:lnTo>
                <a:lnTo>
                  <a:pt x="181411" y="156209"/>
                </a:lnTo>
                <a:lnTo>
                  <a:pt x="176530" y="12699"/>
                </a:lnTo>
                <a:lnTo>
                  <a:pt x="13208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1593849" y="5654039"/>
            <a:ext cx="68580" cy="186690"/>
          </a:xfrm>
          <a:custGeom>
            <a:avLst/>
            <a:gdLst/>
            <a:ahLst/>
            <a:cxnLst/>
            <a:rect l="l" t="t" r="r" b="b"/>
            <a:pathLst>
              <a:path w="68580" h="186689">
                <a:moveTo>
                  <a:pt x="35560" y="0"/>
                </a:moveTo>
                <a:lnTo>
                  <a:pt x="0" y="15240"/>
                </a:lnTo>
                <a:lnTo>
                  <a:pt x="27940" y="73660"/>
                </a:lnTo>
                <a:lnTo>
                  <a:pt x="34289" y="123190"/>
                </a:lnTo>
                <a:lnTo>
                  <a:pt x="21590" y="186690"/>
                </a:lnTo>
                <a:lnTo>
                  <a:pt x="63500" y="175260"/>
                </a:lnTo>
                <a:lnTo>
                  <a:pt x="68580" y="92710"/>
                </a:lnTo>
                <a:lnTo>
                  <a:pt x="355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120649" y="5924549"/>
            <a:ext cx="944880" cy="397509"/>
          </a:xfrm>
          <a:custGeom>
            <a:avLst/>
            <a:gdLst/>
            <a:ahLst/>
            <a:cxnLst/>
            <a:rect l="l" t="t" r="r" b="b"/>
            <a:pathLst>
              <a:path w="944880" h="397510">
                <a:moveTo>
                  <a:pt x="78739" y="0"/>
                </a:moveTo>
                <a:lnTo>
                  <a:pt x="0" y="20319"/>
                </a:lnTo>
                <a:lnTo>
                  <a:pt x="854710" y="397509"/>
                </a:lnTo>
                <a:lnTo>
                  <a:pt x="944880" y="388620"/>
                </a:lnTo>
                <a:lnTo>
                  <a:pt x="787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412750" y="6168389"/>
            <a:ext cx="382711" cy="236219"/>
          </a:xfrm>
          <a:custGeom>
            <a:avLst/>
            <a:gdLst/>
            <a:ahLst/>
            <a:cxnLst/>
            <a:rect l="l" t="t" r="r" b="b"/>
            <a:pathLst>
              <a:path w="382711" h="236220">
                <a:moveTo>
                  <a:pt x="39370" y="63500"/>
                </a:moveTo>
                <a:lnTo>
                  <a:pt x="85090" y="129540"/>
                </a:lnTo>
                <a:lnTo>
                  <a:pt x="215900" y="214630"/>
                </a:lnTo>
                <a:lnTo>
                  <a:pt x="369570" y="236220"/>
                </a:lnTo>
                <a:lnTo>
                  <a:pt x="382711" y="193040"/>
                </a:lnTo>
                <a:lnTo>
                  <a:pt x="349250" y="193040"/>
                </a:lnTo>
                <a:lnTo>
                  <a:pt x="259079" y="182880"/>
                </a:lnTo>
                <a:lnTo>
                  <a:pt x="110490" y="115570"/>
                </a:lnTo>
                <a:lnTo>
                  <a:pt x="39370" y="63500"/>
                </a:lnTo>
                <a:close/>
              </a:path>
              <a:path w="382711" h="236220">
                <a:moveTo>
                  <a:pt x="0" y="0"/>
                </a:moveTo>
                <a:lnTo>
                  <a:pt x="11429" y="26670"/>
                </a:lnTo>
                <a:lnTo>
                  <a:pt x="127000" y="52070"/>
                </a:lnTo>
                <a:lnTo>
                  <a:pt x="256540" y="109220"/>
                </a:lnTo>
                <a:lnTo>
                  <a:pt x="349250" y="193040"/>
                </a:lnTo>
                <a:lnTo>
                  <a:pt x="382711" y="193040"/>
                </a:lnTo>
                <a:lnTo>
                  <a:pt x="387350" y="177800"/>
                </a:lnTo>
                <a:lnTo>
                  <a:pt x="312420" y="95250"/>
                </a:lnTo>
                <a:lnTo>
                  <a:pt x="134620" y="1397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896620" y="5841999"/>
            <a:ext cx="170180" cy="377190"/>
          </a:xfrm>
          <a:custGeom>
            <a:avLst/>
            <a:gdLst/>
            <a:ahLst/>
            <a:cxnLst/>
            <a:rect l="l" t="t" r="r" b="b"/>
            <a:pathLst>
              <a:path w="170180" h="377189">
                <a:moveTo>
                  <a:pt x="19050" y="0"/>
                </a:moveTo>
                <a:lnTo>
                  <a:pt x="0" y="44450"/>
                </a:lnTo>
                <a:lnTo>
                  <a:pt x="24130" y="271780"/>
                </a:lnTo>
                <a:lnTo>
                  <a:pt x="77470" y="377190"/>
                </a:lnTo>
                <a:lnTo>
                  <a:pt x="170180" y="355600"/>
                </a:lnTo>
                <a:lnTo>
                  <a:pt x="85090" y="257809"/>
                </a:lnTo>
                <a:lnTo>
                  <a:pt x="63500" y="151130"/>
                </a:lnTo>
                <a:lnTo>
                  <a:pt x="72390" y="19050"/>
                </a:lnTo>
                <a:lnTo>
                  <a:pt x="190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1061720" y="6426199"/>
            <a:ext cx="119380" cy="137160"/>
          </a:xfrm>
          <a:custGeom>
            <a:avLst/>
            <a:gdLst/>
            <a:ahLst/>
            <a:cxnLst/>
            <a:rect l="l" t="t" r="r" b="b"/>
            <a:pathLst>
              <a:path w="119380" h="137159">
                <a:moveTo>
                  <a:pt x="87630" y="0"/>
                </a:moveTo>
                <a:lnTo>
                  <a:pt x="31750" y="52070"/>
                </a:lnTo>
                <a:lnTo>
                  <a:pt x="0" y="137160"/>
                </a:lnTo>
                <a:lnTo>
                  <a:pt x="63500" y="127000"/>
                </a:lnTo>
                <a:lnTo>
                  <a:pt x="81280" y="67310"/>
                </a:lnTo>
                <a:lnTo>
                  <a:pt x="119380" y="21590"/>
                </a:lnTo>
                <a:lnTo>
                  <a:pt x="8763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7620" y="5918199"/>
            <a:ext cx="1337310" cy="698500"/>
          </a:xfrm>
          <a:custGeom>
            <a:avLst/>
            <a:gdLst/>
            <a:ahLst/>
            <a:cxnLst/>
            <a:rect l="l" t="t" r="r" b="b"/>
            <a:pathLst>
              <a:path w="1337310" h="698500">
                <a:moveTo>
                  <a:pt x="1316679" y="662940"/>
                </a:moveTo>
                <a:lnTo>
                  <a:pt x="1129030" y="662940"/>
                </a:lnTo>
                <a:lnTo>
                  <a:pt x="1282700" y="698500"/>
                </a:lnTo>
                <a:lnTo>
                  <a:pt x="1316679" y="662940"/>
                </a:lnTo>
                <a:close/>
              </a:path>
              <a:path w="1337310" h="698500">
                <a:moveTo>
                  <a:pt x="171450" y="0"/>
                </a:moveTo>
                <a:lnTo>
                  <a:pt x="123190" y="0"/>
                </a:lnTo>
                <a:lnTo>
                  <a:pt x="49530" y="40640"/>
                </a:lnTo>
                <a:lnTo>
                  <a:pt x="0" y="165100"/>
                </a:lnTo>
                <a:lnTo>
                  <a:pt x="53340" y="284480"/>
                </a:lnTo>
                <a:lnTo>
                  <a:pt x="938530" y="688340"/>
                </a:lnTo>
                <a:lnTo>
                  <a:pt x="1129030" y="662940"/>
                </a:lnTo>
                <a:lnTo>
                  <a:pt x="1316679" y="662940"/>
                </a:lnTo>
                <a:lnTo>
                  <a:pt x="1332455" y="646430"/>
                </a:lnTo>
                <a:lnTo>
                  <a:pt x="967740" y="646430"/>
                </a:lnTo>
                <a:lnTo>
                  <a:pt x="971808" y="627380"/>
                </a:lnTo>
                <a:lnTo>
                  <a:pt x="904240" y="627380"/>
                </a:lnTo>
                <a:lnTo>
                  <a:pt x="85090" y="245109"/>
                </a:lnTo>
                <a:lnTo>
                  <a:pt x="63500" y="170179"/>
                </a:lnTo>
                <a:lnTo>
                  <a:pt x="81280" y="74930"/>
                </a:lnTo>
                <a:lnTo>
                  <a:pt x="171450" y="0"/>
                </a:lnTo>
                <a:close/>
              </a:path>
              <a:path w="1337310" h="698500">
                <a:moveTo>
                  <a:pt x="1121410" y="624840"/>
                </a:moveTo>
                <a:lnTo>
                  <a:pt x="967740" y="646430"/>
                </a:lnTo>
                <a:lnTo>
                  <a:pt x="1332455" y="646430"/>
                </a:lnTo>
                <a:lnTo>
                  <a:pt x="1336096" y="642620"/>
                </a:lnTo>
                <a:lnTo>
                  <a:pt x="1252220" y="642620"/>
                </a:lnTo>
                <a:lnTo>
                  <a:pt x="1121410" y="624840"/>
                </a:lnTo>
                <a:close/>
              </a:path>
              <a:path w="1337310" h="698500">
                <a:moveTo>
                  <a:pt x="1134110" y="406400"/>
                </a:moveTo>
                <a:lnTo>
                  <a:pt x="1087120" y="417830"/>
                </a:lnTo>
                <a:lnTo>
                  <a:pt x="1141730" y="527050"/>
                </a:lnTo>
                <a:lnTo>
                  <a:pt x="1252220" y="642620"/>
                </a:lnTo>
                <a:lnTo>
                  <a:pt x="1336096" y="642620"/>
                </a:lnTo>
                <a:lnTo>
                  <a:pt x="1337310" y="641350"/>
                </a:lnTo>
                <a:lnTo>
                  <a:pt x="1192530" y="527050"/>
                </a:lnTo>
                <a:lnTo>
                  <a:pt x="1134110" y="406400"/>
                </a:lnTo>
                <a:close/>
              </a:path>
              <a:path w="1337310" h="698500">
                <a:moveTo>
                  <a:pt x="1061720" y="426720"/>
                </a:moveTo>
                <a:lnTo>
                  <a:pt x="985520" y="438150"/>
                </a:lnTo>
                <a:lnTo>
                  <a:pt x="924560" y="521970"/>
                </a:lnTo>
                <a:lnTo>
                  <a:pt x="904240" y="627380"/>
                </a:lnTo>
                <a:lnTo>
                  <a:pt x="971808" y="627380"/>
                </a:lnTo>
                <a:lnTo>
                  <a:pt x="995680" y="515620"/>
                </a:lnTo>
                <a:lnTo>
                  <a:pt x="1061720" y="42672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167639" y="5985509"/>
            <a:ext cx="127000" cy="265430"/>
          </a:xfrm>
          <a:custGeom>
            <a:avLst/>
            <a:gdLst/>
            <a:ahLst/>
            <a:cxnLst/>
            <a:rect l="l" t="t" r="r" b="b"/>
            <a:pathLst>
              <a:path w="127000" h="265429">
                <a:moveTo>
                  <a:pt x="92710" y="0"/>
                </a:moveTo>
                <a:lnTo>
                  <a:pt x="15240" y="83819"/>
                </a:lnTo>
                <a:lnTo>
                  <a:pt x="0" y="181609"/>
                </a:lnTo>
                <a:lnTo>
                  <a:pt x="26670" y="247649"/>
                </a:lnTo>
                <a:lnTo>
                  <a:pt x="74930" y="265429"/>
                </a:lnTo>
                <a:lnTo>
                  <a:pt x="60960" y="120649"/>
                </a:lnTo>
                <a:lnTo>
                  <a:pt x="127000" y="12699"/>
                </a:lnTo>
                <a:lnTo>
                  <a:pt x="927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712469" y="5539739"/>
            <a:ext cx="511810" cy="943610"/>
          </a:xfrm>
          <a:custGeom>
            <a:avLst/>
            <a:gdLst/>
            <a:ahLst/>
            <a:cxnLst/>
            <a:rect l="l" t="t" r="r" b="b"/>
            <a:pathLst>
              <a:path w="511810" h="943610">
                <a:moveTo>
                  <a:pt x="319316" y="48260"/>
                </a:moveTo>
                <a:lnTo>
                  <a:pt x="180339" y="48260"/>
                </a:lnTo>
                <a:lnTo>
                  <a:pt x="283210" y="77470"/>
                </a:lnTo>
                <a:lnTo>
                  <a:pt x="441960" y="866140"/>
                </a:lnTo>
                <a:lnTo>
                  <a:pt x="511810" y="943610"/>
                </a:lnTo>
                <a:lnTo>
                  <a:pt x="319316" y="48260"/>
                </a:lnTo>
                <a:close/>
              </a:path>
              <a:path w="511810" h="943610">
                <a:moveTo>
                  <a:pt x="205739" y="0"/>
                </a:moveTo>
                <a:lnTo>
                  <a:pt x="64770" y="30480"/>
                </a:lnTo>
                <a:lnTo>
                  <a:pt x="0" y="99060"/>
                </a:lnTo>
                <a:lnTo>
                  <a:pt x="173989" y="711200"/>
                </a:lnTo>
                <a:lnTo>
                  <a:pt x="243839" y="734060"/>
                </a:lnTo>
                <a:lnTo>
                  <a:pt x="60959" y="111760"/>
                </a:lnTo>
                <a:lnTo>
                  <a:pt x="95250" y="58420"/>
                </a:lnTo>
                <a:lnTo>
                  <a:pt x="180339" y="48260"/>
                </a:lnTo>
                <a:lnTo>
                  <a:pt x="319316" y="48260"/>
                </a:lnTo>
                <a:lnTo>
                  <a:pt x="318770" y="45720"/>
                </a:lnTo>
                <a:lnTo>
                  <a:pt x="2057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916940" y="5793739"/>
            <a:ext cx="152400" cy="401319"/>
          </a:xfrm>
          <a:custGeom>
            <a:avLst/>
            <a:gdLst/>
            <a:ahLst/>
            <a:cxnLst/>
            <a:rect l="l" t="t" r="r" b="b"/>
            <a:pathLst>
              <a:path w="152400" h="401320">
                <a:moveTo>
                  <a:pt x="50800" y="0"/>
                </a:moveTo>
                <a:lnTo>
                  <a:pt x="0" y="21590"/>
                </a:lnTo>
                <a:lnTo>
                  <a:pt x="60959" y="154940"/>
                </a:lnTo>
                <a:lnTo>
                  <a:pt x="90169" y="252730"/>
                </a:lnTo>
                <a:lnTo>
                  <a:pt x="92709" y="401320"/>
                </a:lnTo>
                <a:lnTo>
                  <a:pt x="152400" y="401320"/>
                </a:lnTo>
                <a:lnTo>
                  <a:pt x="148590" y="287020"/>
                </a:lnTo>
                <a:lnTo>
                  <a:pt x="128269" y="165100"/>
                </a:lnTo>
                <a:lnTo>
                  <a:pt x="78740" y="46990"/>
                </a:lnTo>
                <a:lnTo>
                  <a:pt x="5080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520700" y="5761989"/>
            <a:ext cx="309880" cy="215900"/>
          </a:xfrm>
          <a:custGeom>
            <a:avLst/>
            <a:gdLst/>
            <a:ahLst/>
            <a:cxnLst/>
            <a:rect l="l" t="t" r="r" b="b"/>
            <a:pathLst>
              <a:path w="309880" h="215900">
                <a:moveTo>
                  <a:pt x="236220" y="0"/>
                </a:moveTo>
                <a:lnTo>
                  <a:pt x="204470" y="13970"/>
                </a:lnTo>
                <a:lnTo>
                  <a:pt x="200659" y="53340"/>
                </a:lnTo>
                <a:lnTo>
                  <a:pt x="0" y="135890"/>
                </a:lnTo>
                <a:lnTo>
                  <a:pt x="0" y="177800"/>
                </a:lnTo>
                <a:lnTo>
                  <a:pt x="224790" y="180340"/>
                </a:lnTo>
                <a:lnTo>
                  <a:pt x="254000" y="215900"/>
                </a:lnTo>
                <a:lnTo>
                  <a:pt x="309880" y="213360"/>
                </a:lnTo>
                <a:lnTo>
                  <a:pt x="303530" y="152400"/>
                </a:lnTo>
                <a:lnTo>
                  <a:pt x="91440" y="140970"/>
                </a:lnTo>
                <a:lnTo>
                  <a:pt x="264159" y="71120"/>
                </a:lnTo>
                <a:lnTo>
                  <a:pt x="2362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1043940" y="5617209"/>
            <a:ext cx="748029" cy="335280"/>
          </a:xfrm>
          <a:custGeom>
            <a:avLst/>
            <a:gdLst/>
            <a:ahLst/>
            <a:cxnLst/>
            <a:rect l="l" t="t" r="r" b="b"/>
            <a:pathLst>
              <a:path w="748029" h="335279">
                <a:moveTo>
                  <a:pt x="722841" y="44449"/>
                </a:moveTo>
                <a:lnTo>
                  <a:pt x="668020" y="44449"/>
                </a:lnTo>
                <a:lnTo>
                  <a:pt x="709929" y="114299"/>
                </a:lnTo>
                <a:lnTo>
                  <a:pt x="685799" y="191769"/>
                </a:lnTo>
                <a:lnTo>
                  <a:pt x="41909" y="303529"/>
                </a:lnTo>
                <a:lnTo>
                  <a:pt x="45719" y="335279"/>
                </a:lnTo>
                <a:lnTo>
                  <a:pt x="718820" y="223519"/>
                </a:lnTo>
                <a:lnTo>
                  <a:pt x="748029" y="143509"/>
                </a:lnTo>
                <a:lnTo>
                  <a:pt x="736599" y="60959"/>
                </a:lnTo>
                <a:lnTo>
                  <a:pt x="722841" y="44449"/>
                </a:lnTo>
                <a:close/>
              </a:path>
              <a:path w="748029" h="335279">
                <a:moveTo>
                  <a:pt x="685799" y="0"/>
                </a:moveTo>
                <a:lnTo>
                  <a:pt x="0" y="102869"/>
                </a:lnTo>
                <a:lnTo>
                  <a:pt x="0" y="146049"/>
                </a:lnTo>
                <a:lnTo>
                  <a:pt x="668020" y="44449"/>
                </a:lnTo>
                <a:lnTo>
                  <a:pt x="722841" y="44449"/>
                </a:lnTo>
                <a:lnTo>
                  <a:pt x="68579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1137920" y="5723889"/>
            <a:ext cx="389890" cy="137159"/>
          </a:xfrm>
          <a:custGeom>
            <a:avLst/>
            <a:gdLst/>
            <a:ahLst/>
            <a:cxnLst/>
            <a:rect l="l" t="t" r="r" b="b"/>
            <a:pathLst>
              <a:path w="389890" h="137160">
                <a:moveTo>
                  <a:pt x="381567" y="41910"/>
                </a:moveTo>
                <a:lnTo>
                  <a:pt x="331470" y="41910"/>
                </a:lnTo>
                <a:lnTo>
                  <a:pt x="213360" y="87630"/>
                </a:lnTo>
                <a:lnTo>
                  <a:pt x="113030" y="100330"/>
                </a:lnTo>
                <a:lnTo>
                  <a:pt x="0" y="100330"/>
                </a:lnTo>
                <a:lnTo>
                  <a:pt x="53340" y="137160"/>
                </a:lnTo>
                <a:lnTo>
                  <a:pt x="176530" y="132080"/>
                </a:lnTo>
                <a:lnTo>
                  <a:pt x="334010" y="92710"/>
                </a:lnTo>
                <a:lnTo>
                  <a:pt x="381567" y="41910"/>
                </a:lnTo>
                <a:close/>
              </a:path>
              <a:path w="389890" h="137160">
                <a:moveTo>
                  <a:pt x="201930" y="0"/>
                </a:moveTo>
                <a:lnTo>
                  <a:pt x="87630" y="10160"/>
                </a:lnTo>
                <a:lnTo>
                  <a:pt x="12700" y="60960"/>
                </a:lnTo>
                <a:lnTo>
                  <a:pt x="90170" y="76200"/>
                </a:lnTo>
                <a:lnTo>
                  <a:pt x="219710" y="41910"/>
                </a:lnTo>
                <a:lnTo>
                  <a:pt x="381567" y="41910"/>
                </a:lnTo>
                <a:lnTo>
                  <a:pt x="389890" y="33020"/>
                </a:lnTo>
                <a:lnTo>
                  <a:pt x="353060" y="2540"/>
                </a:lnTo>
                <a:lnTo>
                  <a:pt x="20193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9" name="object 39"/>
          <p:cNvSpPr txBox="1"/>
          <p:nvPr/>
        </p:nvSpPr>
        <p:spPr>
          <a:xfrm>
            <a:off x="1242060" y="436463"/>
            <a:ext cx="1474728" cy="533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4200"/>
              </a:lnSpc>
              <a:spcBef>
                <a:spcPts val="210"/>
              </a:spcBef>
            </a:pPr>
            <a:r>
              <a:rPr sz="6000" b="1" spc="0" baseline="1195" dirty="0" smtClean="0">
                <a:solidFill>
                  <a:srgbClr val="FF0000"/>
                </a:solidFill>
                <a:latin typeface="Comic Sans MS"/>
                <a:cs typeface="Comic Sans MS"/>
              </a:rPr>
              <a:t>Table</a:t>
            </a:r>
            <a:endParaRPr sz="4000">
              <a:latin typeface="Comic Sans MS"/>
              <a:cs typeface="Comic Sans MS"/>
            </a:endParaRPr>
          </a:p>
        </p:txBody>
      </p:sp>
      <p:sp>
        <p:nvSpPr>
          <p:cNvPr id="40" name="object 40"/>
          <p:cNvSpPr txBox="1"/>
          <p:nvPr/>
        </p:nvSpPr>
        <p:spPr>
          <a:xfrm>
            <a:off x="2821432" y="436463"/>
            <a:ext cx="639663" cy="533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4200"/>
              </a:lnSpc>
              <a:spcBef>
                <a:spcPts val="210"/>
              </a:spcBef>
            </a:pPr>
            <a:r>
              <a:rPr sz="6000" b="1" spc="0" baseline="1195" dirty="0" smtClean="0">
                <a:solidFill>
                  <a:srgbClr val="FF0000"/>
                </a:solidFill>
                <a:latin typeface="Comic Sans MS"/>
                <a:cs typeface="Comic Sans MS"/>
              </a:rPr>
              <a:t>of</a:t>
            </a:r>
            <a:endParaRPr sz="4000">
              <a:latin typeface="Comic Sans MS"/>
              <a:cs typeface="Comic Sans MS"/>
            </a:endParaRPr>
          </a:p>
        </p:txBody>
      </p:sp>
      <p:sp>
        <p:nvSpPr>
          <p:cNvPr id="41" name="object 41"/>
          <p:cNvSpPr txBox="1"/>
          <p:nvPr/>
        </p:nvSpPr>
        <p:spPr>
          <a:xfrm>
            <a:off x="3366770" y="436463"/>
            <a:ext cx="3727517" cy="124078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12090">
              <a:lnSpc>
                <a:spcPts val="4430"/>
              </a:lnSpc>
              <a:spcBef>
                <a:spcPts val="221"/>
              </a:spcBef>
            </a:pPr>
            <a:r>
              <a:rPr sz="6000" b="1" spc="0" baseline="3587" dirty="0" smtClean="0">
                <a:solidFill>
                  <a:srgbClr val="FF0000"/>
                </a:solidFill>
                <a:latin typeface="Comic Sans MS"/>
                <a:cs typeface="Comic Sans MS"/>
              </a:rPr>
              <a:t>S</a:t>
            </a:r>
            <a:r>
              <a:rPr sz="6000" b="1" spc="-9" baseline="3587" dirty="0" smtClean="0">
                <a:solidFill>
                  <a:srgbClr val="FF0000"/>
                </a:solidFill>
                <a:latin typeface="Comic Sans MS"/>
                <a:cs typeface="Comic Sans MS"/>
              </a:rPr>
              <a:t>p</a:t>
            </a:r>
            <a:r>
              <a:rPr sz="6000" b="1" spc="4" baseline="3587" dirty="0" smtClean="0">
                <a:solidFill>
                  <a:srgbClr val="FF0000"/>
                </a:solidFill>
                <a:latin typeface="Comic Sans MS"/>
                <a:cs typeface="Comic Sans MS"/>
              </a:rPr>
              <a:t>e</a:t>
            </a:r>
            <a:r>
              <a:rPr sz="6000" b="1" spc="0" baseline="3587" dirty="0" smtClean="0">
                <a:solidFill>
                  <a:srgbClr val="FF0000"/>
                </a:solidFill>
                <a:latin typeface="Comic Sans MS"/>
                <a:cs typeface="Comic Sans MS"/>
              </a:rPr>
              <a:t>c</a:t>
            </a:r>
            <a:r>
              <a:rPr sz="6000" b="1" spc="-9" baseline="3587" dirty="0" smtClean="0">
                <a:solidFill>
                  <a:srgbClr val="FF0000"/>
                </a:solidFill>
                <a:latin typeface="Comic Sans MS"/>
                <a:cs typeface="Comic Sans MS"/>
              </a:rPr>
              <a:t>i</a:t>
            </a:r>
            <a:r>
              <a:rPr sz="6000" b="1" spc="0" baseline="3587" dirty="0" smtClean="0">
                <a:solidFill>
                  <a:srgbClr val="FF0000"/>
                </a:solidFill>
                <a:latin typeface="Comic Sans MS"/>
                <a:cs typeface="Comic Sans MS"/>
              </a:rPr>
              <a:t>ficat</a:t>
            </a:r>
            <a:r>
              <a:rPr sz="6000" b="1" spc="-9" baseline="3587" dirty="0" smtClean="0">
                <a:solidFill>
                  <a:srgbClr val="FF0000"/>
                </a:solidFill>
                <a:latin typeface="Comic Sans MS"/>
                <a:cs typeface="Comic Sans MS"/>
              </a:rPr>
              <a:t>i</a:t>
            </a:r>
            <a:r>
              <a:rPr sz="6000" b="1" spc="0" baseline="3587" dirty="0" smtClean="0">
                <a:solidFill>
                  <a:srgbClr val="FF0000"/>
                </a:solidFill>
                <a:latin typeface="Comic Sans MS"/>
                <a:cs typeface="Comic Sans MS"/>
              </a:rPr>
              <a:t>ons</a:t>
            </a:r>
            <a:endParaRPr sz="4000">
              <a:latin typeface="Comic Sans MS"/>
              <a:cs typeface="Comic Sans MS"/>
            </a:endParaRPr>
          </a:p>
          <a:p>
            <a:pPr marL="12700" marR="76200">
              <a:lnSpc>
                <a:spcPts val="5340"/>
              </a:lnSpc>
              <a:spcBef>
                <a:spcPts val="45"/>
              </a:spcBef>
            </a:pPr>
            <a:r>
              <a:rPr sz="6000" b="1" spc="-4" baseline="-1793" dirty="0" smtClean="0">
                <a:solidFill>
                  <a:srgbClr val="FF0000"/>
                </a:solidFill>
                <a:latin typeface="Comic Sans MS"/>
                <a:cs typeface="Comic Sans MS"/>
              </a:rPr>
              <a:t>(</a:t>
            </a:r>
            <a:r>
              <a:rPr sz="6000" b="1" spc="9" baseline="-1793" dirty="0" smtClean="0">
                <a:solidFill>
                  <a:srgbClr val="FF0000"/>
                </a:solidFill>
                <a:latin typeface="Comic Sans MS"/>
                <a:cs typeface="Comic Sans MS"/>
              </a:rPr>
              <a:t>T</a:t>
            </a:r>
            <a:r>
              <a:rPr sz="6000" b="1" spc="0" baseline="-1793" dirty="0" smtClean="0">
                <a:solidFill>
                  <a:srgbClr val="FF0000"/>
                </a:solidFill>
                <a:latin typeface="Comic Sans MS"/>
                <a:cs typeface="Comic Sans MS"/>
              </a:rPr>
              <a:t>OS)</a:t>
            </a:r>
            <a:endParaRPr sz="4000">
              <a:latin typeface="Comic Sans MS"/>
              <a:cs typeface="Comic Sans MS"/>
            </a:endParaRPr>
          </a:p>
        </p:txBody>
      </p:sp>
      <p:sp>
        <p:nvSpPr>
          <p:cNvPr id="42" name="object 42"/>
          <p:cNvSpPr txBox="1"/>
          <p:nvPr/>
        </p:nvSpPr>
        <p:spPr>
          <a:xfrm>
            <a:off x="763269" y="1990010"/>
            <a:ext cx="256420" cy="431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400"/>
              </a:lnSpc>
              <a:spcBef>
                <a:spcPts val="170"/>
              </a:spcBef>
            </a:pPr>
            <a:r>
              <a:rPr sz="4800" spc="0" baseline="1494" dirty="0" smtClean="0">
                <a:latin typeface="Comic Sans MS"/>
                <a:cs typeface="Comic Sans MS"/>
              </a:rPr>
              <a:t>•</a:t>
            </a:r>
            <a:endParaRPr sz="3200">
              <a:latin typeface="Comic Sans MS"/>
              <a:cs typeface="Comic Sans MS"/>
            </a:endParaRPr>
          </a:p>
        </p:txBody>
      </p:sp>
      <p:sp>
        <p:nvSpPr>
          <p:cNvPr id="43" name="object 43"/>
          <p:cNvSpPr txBox="1"/>
          <p:nvPr/>
        </p:nvSpPr>
        <p:spPr>
          <a:xfrm>
            <a:off x="1106169" y="1990010"/>
            <a:ext cx="6571238" cy="280162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 marR="72251">
              <a:lnSpc>
                <a:spcPts val="3565"/>
              </a:lnSpc>
              <a:spcBef>
                <a:spcPts val="178"/>
              </a:spcBef>
            </a:pPr>
            <a:r>
              <a:rPr sz="4800" spc="0" baseline="2989" dirty="0" smtClean="0">
                <a:latin typeface="Comic Sans MS"/>
                <a:cs typeface="Comic Sans MS"/>
              </a:rPr>
              <a:t>A </a:t>
            </a:r>
            <a:r>
              <a:rPr sz="4800" spc="4" baseline="2989" dirty="0" smtClean="0">
                <a:latin typeface="Comic Sans MS"/>
                <a:cs typeface="Comic Sans MS"/>
              </a:rPr>
              <a:t>t</a:t>
            </a:r>
            <a:r>
              <a:rPr sz="4800" spc="0" baseline="2989" dirty="0" smtClean="0">
                <a:latin typeface="Comic Sans MS"/>
                <a:cs typeface="Comic Sans MS"/>
              </a:rPr>
              <a:t>wo</a:t>
            </a:r>
            <a:r>
              <a:rPr sz="4800" spc="-28" baseline="2989" dirty="0" smtClean="0">
                <a:latin typeface="Comic Sans MS"/>
                <a:cs typeface="Comic Sans MS"/>
              </a:rPr>
              <a:t> </a:t>
            </a:r>
            <a:r>
              <a:rPr sz="4800" spc="0" baseline="2989" dirty="0" smtClean="0">
                <a:latin typeface="Comic Sans MS"/>
                <a:cs typeface="Comic Sans MS"/>
              </a:rPr>
              <a:t>w</a:t>
            </a:r>
            <a:r>
              <a:rPr sz="4800" spc="4" baseline="2989" dirty="0" smtClean="0">
                <a:latin typeface="Comic Sans MS"/>
                <a:cs typeface="Comic Sans MS"/>
              </a:rPr>
              <a:t>a</a:t>
            </a:r>
            <a:r>
              <a:rPr sz="4800" spc="0" baseline="2989" dirty="0" smtClean="0">
                <a:latin typeface="Comic Sans MS"/>
                <a:cs typeface="Comic Sans MS"/>
              </a:rPr>
              <a:t>y</a:t>
            </a:r>
            <a:r>
              <a:rPr sz="4800" spc="-54" baseline="2989" dirty="0" smtClean="0">
                <a:latin typeface="Comic Sans MS"/>
                <a:cs typeface="Comic Sans MS"/>
              </a:rPr>
              <a:t> </a:t>
            </a:r>
            <a:r>
              <a:rPr sz="4800" spc="4" baseline="2989" dirty="0" smtClean="0">
                <a:latin typeface="Comic Sans MS"/>
                <a:cs typeface="Comic Sans MS"/>
              </a:rPr>
              <a:t>c</a:t>
            </a:r>
            <a:r>
              <a:rPr sz="4800" spc="-9" baseline="2989" dirty="0" smtClean="0">
                <a:latin typeface="Comic Sans MS"/>
                <a:cs typeface="Comic Sans MS"/>
              </a:rPr>
              <a:t>h</a:t>
            </a:r>
            <a:r>
              <a:rPr sz="4800" spc="14" baseline="2989" dirty="0" smtClean="0">
                <a:latin typeface="Comic Sans MS"/>
                <a:cs typeface="Comic Sans MS"/>
              </a:rPr>
              <a:t>a</a:t>
            </a:r>
            <a:r>
              <a:rPr sz="4800" spc="-9" baseline="2989" dirty="0" smtClean="0">
                <a:latin typeface="Comic Sans MS"/>
                <a:cs typeface="Comic Sans MS"/>
              </a:rPr>
              <a:t>r</a:t>
            </a:r>
            <a:r>
              <a:rPr sz="4800" spc="0" baseline="2989" dirty="0" smtClean="0">
                <a:latin typeface="Comic Sans MS"/>
                <a:cs typeface="Comic Sans MS"/>
              </a:rPr>
              <a:t>t</a:t>
            </a:r>
            <a:r>
              <a:rPr sz="4800" spc="-36" baseline="2989" dirty="0" smtClean="0">
                <a:latin typeface="Comic Sans MS"/>
                <a:cs typeface="Comic Sans MS"/>
              </a:rPr>
              <a:t> </a:t>
            </a:r>
            <a:r>
              <a:rPr sz="4800" spc="4" baseline="2989" dirty="0" smtClean="0">
                <a:latin typeface="Comic Sans MS"/>
                <a:cs typeface="Comic Sans MS"/>
              </a:rPr>
              <a:t>t</a:t>
            </a:r>
            <a:r>
              <a:rPr sz="4800" spc="0" baseline="2989" dirty="0" smtClean="0">
                <a:latin typeface="Comic Sans MS"/>
                <a:cs typeface="Comic Sans MS"/>
              </a:rPr>
              <a:t>h</a:t>
            </a:r>
            <a:r>
              <a:rPr sz="4800" spc="4" baseline="2989" dirty="0" smtClean="0">
                <a:latin typeface="Comic Sans MS"/>
                <a:cs typeface="Comic Sans MS"/>
              </a:rPr>
              <a:t>a</a:t>
            </a:r>
            <a:r>
              <a:rPr sz="4800" spc="0" baseline="2989" dirty="0" smtClean="0">
                <a:latin typeface="Comic Sans MS"/>
                <a:cs typeface="Comic Sans MS"/>
              </a:rPr>
              <a:t>t</a:t>
            </a:r>
            <a:r>
              <a:rPr sz="4800" spc="-34" baseline="2989" dirty="0" smtClean="0">
                <a:latin typeface="Comic Sans MS"/>
                <a:cs typeface="Comic Sans MS"/>
              </a:rPr>
              <a:t> </a:t>
            </a:r>
            <a:r>
              <a:rPr sz="4800" spc="0" baseline="2989" dirty="0" smtClean="0">
                <a:latin typeface="Comic Sans MS"/>
                <a:cs typeface="Comic Sans MS"/>
              </a:rPr>
              <a:t>rel</a:t>
            </a:r>
            <a:r>
              <a:rPr sz="4800" spc="4" baseline="2989" dirty="0" smtClean="0">
                <a:latin typeface="Comic Sans MS"/>
                <a:cs typeface="Comic Sans MS"/>
              </a:rPr>
              <a:t>ate</a:t>
            </a:r>
            <a:r>
              <a:rPr sz="4800" spc="0" baseline="2989" dirty="0" smtClean="0">
                <a:latin typeface="Comic Sans MS"/>
                <a:cs typeface="Comic Sans MS"/>
              </a:rPr>
              <a:t>s</a:t>
            </a:r>
            <a:r>
              <a:rPr sz="4800" spc="-75" baseline="2989" dirty="0" smtClean="0">
                <a:latin typeface="Comic Sans MS"/>
                <a:cs typeface="Comic Sans MS"/>
              </a:rPr>
              <a:t> </a:t>
            </a:r>
            <a:r>
              <a:rPr sz="4800" spc="4" baseline="2989" dirty="0" smtClean="0">
                <a:latin typeface="Comic Sans MS"/>
                <a:cs typeface="Comic Sans MS"/>
              </a:rPr>
              <a:t>t</a:t>
            </a:r>
            <a:r>
              <a:rPr sz="4800" spc="-9" baseline="2989" dirty="0" smtClean="0">
                <a:latin typeface="Comic Sans MS"/>
                <a:cs typeface="Comic Sans MS"/>
              </a:rPr>
              <a:t>h</a:t>
            </a:r>
            <a:r>
              <a:rPr sz="4800" spc="0" baseline="2989" dirty="0" smtClean="0">
                <a:latin typeface="Comic Sans MS"/>
                <a:cs typeface="Comic Sans MS"/>
              </a:rPr>
              <a:t>e</a:t>
            </a:r>
            <a:endParaRPr sz="3200">
              <a:latin typeface="Comic Sans MS"/>
              <a:cs typeface="Comic Sans MS"/>
            </a:endParaRPr>
          </a:p>
          <a:p>
            <a:pPr marL="12700" marR="397865">
              <a:lnSpc>
                <a:spcPct val="116129"/>
              </a:lnSpc>
            </a:pPr>
            <a:r>
              <a:rPr sz="3200" spc="-4" dirty="0" smtClean="0">
                <a:latin typeface="Comic Sans MS"/>
                <a:cs typeface="Comic Sans MS"/>
              </a:rPr>
              <a:t>l</a:t>
            </a:r>
            <a:r>
              <a:rPr sz="3200" spc="0" dirty="0" smtClean="0">
                <a:latin typeface="Comic Sans MS"/>
                <a:cs typeface="Comic Sans MS"/>
              </a:rPr>
              <a:t>e</a:t>
            </a:r>
            <a:r>
              <a:rPr sz="3200" spc="9" dirty="0" smtClean="0">
                <a:latin typeface="Comic Sans MS"/>
                <a:cs typeface="Comic Sans MS"/>
              </a:rPr>
              <a:t>a</a:t>
            </a:r>
            <a:r>
              <a:rPr sz="3200" spc="0" dirty="0" smtClean="0">
                <a:latin typeface="Comic Sans MS"/>
                <a:cs typeface="Comic Sans MS"/>
              </a:rPr>
              <a:t>r</a:t>
            </a:r>
            <a:r>
              <a:rPr sz="3200" spc="4" dirty="0" smtClean="0">
                <a:latin typeface="Comic Sans MS"/>
                <a:cs typeface="Comic Sans MS"/>
              </a:rPr>
              <a:t>n</a:t>
            </a:r>
            <a:r>
              <a:rPr sz="3200" spc="-4" dirty="0" smtClean="0">
                <a:latin typeface="Comic Sans MS"/>
                <a:cs typeface="Comic Sans MS"/>
              </a:rPr>
              <a:t>i</a:t>
            </a:r>
            <a:r>
              <a:rPr sz="3200" spc="14" dirty="0" smtClean="0">
                <a:latin typeface="Comic Sans MS"/>
                <a:cs typeface="Comic Sans MS"/>
              </a:rPr>
              <a:t>n</a:t>
            </a:r>
            <a:r>
              <a:rPr sz="3200" spc="0" dirty="0" smtClean="0">
                <a:latin typeface="Comic Sans MS"/>
                <a:cs typeface="Comic Sans MS"/>
              </a:rPr>
              <a:t>g</a:t>
            </a:r>
            <a:r>
              <a:rPr sz="3200" spc="-59" dirty="0" smtClean="0">
                <a:latin typeface="Comic Sans MS"/>
                <a:cs typeface="Comic Sans MS"/>
              </a:rPr>
              <a:t> </a:t>
            </a:r>
            <a:r>
              <a:rPr sz="3200" spc="0" dirty="0" smtClean="0">
                <a:latin typeface="Comic Sans MS"/>
                <a:cs typeface="Comic Sans MS"/>
              </a:rPr>
              <a:t>o</a:t>
            </a:r>
            <a:r>
              <a:rPr sz="3200" spc="4" dirty="0" smtClean="0">
                <a:latin typeface="Comic Sans MS"/>
                <a:cs typeface="Comic Sans MS"/>
              </a:rPr>
              <a:t>ut</a:t>
            </a:r>
            <a:r>
              <a:rPr sz="3200" spc="0" dirty="0" smtClean="0">
                <a:latin typeface="Comic Sans MS"/>
                <a:cs typeface="Comic Sans MS"/>
              </a:rPr>
              <a:t>comes</a:t>
            </a:r>
            <a:r>
              <a:rPr sz="3200" spc="-124" dirty="0" smtClean="0">
                <a:latin typeface="Comic Sans MS"/>
                <a:cs typeface="Comic Sans MS"/>
              </a:rPr>
              <a:t> </a:t>
            </a:r>
            <a:r>
              <a:rPr sz="3200" spc="4" dirty="0" smtClean="0">
                <a:latin typeface="Comic Sans MS"/>
                <a:cs typeface="Comic Sans MS"/>
              </a:rPr>
              <a:t>t</a:t>
            </a:r>
            <a:r>
              <a:rPr sz="3200" spc="0" dirty="0" smtClean="0">
                <a:latin typeface="Comic Sans MS"/>
                <a:cs typeface="Comic Sans MS"/>
              </a:rPr>
              <a:t>o</a:t>
            </a:r>
            <a:r>
              <a:rPr sz="3200" spc="-16" dirty="0" smtClean="0">
                <a:latin typeface="Comic Sans MS"/>
                <a:cs typeface="Comic Sans MS"/>
              </a:rPr>
              <a:t> </a:t>
            </a:r>
            <a:r>
              <a:rPr sz="3200" spc="4" dirty="0" smtClean="0">
                <a:latin typeface="Comic Sans MS"/>
                <a:cs typeface="Comic Sans MS"/>
              </a:rPr>
              <a:t>t</a:t>
            </a:r>
            <a:r>
              <a:rPr sz="3200" spc="0" dirty="0" smtClean="0">
                <a:latin typeface="Comic Sans MS"/>
                <a:cs typeface="Comic Sans MS"/>
              </a:rPr>
              <a:t>he</a:t>
            </a:r>
            <a:r>
              <a:rPr sz="3200" spc="-35" dirty="0" smtClean="0">
                <a:latin typeface="Comic Sans MS"/>
                <a:cs typeface="Comic Sans MS"/>
              </a:rPr>
              <a:t> </a:t>
            </a:r>
            <a:r>
              <a:rPr sz="3200" spc="4" dirty="0" smtClean="0">
                <a:latin typeface="Comic Sans MS"/>
                <a:cs typeface="Comic Sans MS"/>
              </a:rPr>
              <a:t>c</a:t>
            </a:r>
            <a:r>
              <a:rPr sz="3200" spc="0" dirty="0" smtClean="0">
                <a:latin typeface="Comic Sans MS"/>
                <a:cs typeface="Comic Sans MS"/>
              </a:rPr>
              <a:t>o</a:t>
            </a:r>
            <a:r>
              <a:rPr sz="3200" spc="4" dirty="0" smtClean="0">
                <a:latin typeface="Comic Sans MS"/>
                <a:cs typeface="Comic Sans MS"/>
              </a:rPr>
              <a:t>u</a:t>
            </a:r>
            <a:r>
              <a:rPr sz="3200" spc="-9" dirty="0" smtClean="0">
                <a:latin typeface="Comic Sans MS"/>
                <a:cs typeface="Comic Sans MS"/>
              </a:rPr>
              <a:t>r</a:t>
            </a:r>
            <a:r>
              <a:rPr sz="3200" spc="4" dirty="0" smtClean="0">
                <a:latin typeface="Comic Sans MS"/>
                <a:cs typeface="Comic Sans MS"/>
              </a:rPr>
              <a:t>s</a:t>
            </a:r>
            <a:r>
              <a:rPr sz="3200" spc="0" dirty="0" smtClean="0">
                <a:latin typeface="Comic Sans MS"/>
                <a:cs typeface="Comic Sans MS"/>
              </a:rPr>
              <a:t>e con</a:t>
            </a:r>
            <a:r>
              <a:rPr sz="3200" spc="4" dirty="0" smtClean="0">
                <a:latin typeface="Comic Sans MS"/>
                <a:cs typeface="Comic Sans MS"/>
              </a:rPr>
              <a:t>te</a:t>
            </a:r>
            <a:r>
              <a:rPr sz="3200" spc="-4" dirty="0" smtClean="0">
                <a:latin typeface="Comic Sans MS"/>
                <a:cs typeface="Comic Sans MS"/>
              </a:rPr>
              <a:t>n</a:t>
            </a:r>
            <a:r>
              <a:rPr sz="3200" spc="0" dirty="0" smtClean="0">
                <a:latin typeface="Comic Sans MS"/>
                <a:cs typeface="Comic Sans MS"/>
              </a:rPr>
              <a:t>t</a:t>
            </a:r>
            <a:endParaRPr sz="3200">
              <a:latin typeface="Comic Sans MS"/>
              <a:cs typeface="Comic Sans MS"/>
            </a:endParaRPr>
          </a:p>
          <a:p>
            <a:pPr marL="12700">
              <a:lnSpc>
                <a:spcPct val="116129"/>
              </a:lnSpc>
              <a:spcBef>
                <a:spcPts val="1784"/>
              </a:spcBef>
            </a:pPr>
            <a:r>
              <a:rPr sz="3200" spc="0" dirty="0" smtClean="0">
                <a:latin typeface="Comic Sans MS"/>
                <a:cs typeface="Comic Sans MS"/>
              </a:rPr>
              <a:t>It en</a:t>
            </a:r>
            <a:r>
              <a:rPr sz="3200" spc="14" dirty="0" smtClean="0">
                <a:latin typeface="Comic Sans MS"/>
                <a:cs typeface="Comic Sans MS"/>
              </a:rPr>
              <a:t>a</a:t>
            </a:r>
            <a:r>
              <a:rPr sz="3200" spc="-4" dirty="0" smtClean="0">
                <a:latin typeface="Comic Sans MS"/>
                <a:cs typeface="Comic Sans MS"/>
              </a:rPr>
              <a:t>b</a:t>
            </a:r>
            <a:r>
              <a:rPr sz="3200" spc="4" dirty="0" smtClean="0">
                <a:latin typeface="Comic Sans MS"/>
                <a:cs typeface="Comic Sans MS"/>
              </a:rPr>
              <a:t>l</a:t>
            </a:r>
            <a:r>
              <a:rPr sz="3200" spc="0" dirty="0" smtClean="0">
                <a:latin typeface="Comic Sans MS"/>
                <a:cs typeface="Comic Sans MS"/>
              </a:rPr>
              <a:t>es</a:t>
            </a:r>
            <a:r>
              <a:rPr sz="3200" spc="-58" dirty="0" smtClean="0">
                <a:latin typeface="Comic Sans MS"/>
                <a:cs typeface="Comic Sans MS"/>
              </a:rPr>
              <a:t> </a:t>
            </a:r>
            <a:r>
              <a:rPr sz="3200" spc="4" dirty="0" smtClean="0">
                <a:latin typeface="Comic Sans MS"/>
                <a:cs typeface="Comic Sans MS"/>
              </a:rPr>
              <a:t>t</a:t>
            </a:r>
            <a:r>
              <a:rPr sz="3200" spc="0" dirty="0" smtClean="0">
                <a:latin typeface="Comic Sans MS"/>
                <a:cs typeface="Comic Sans MS"/>
              </a:rPr>
              <a:t>he</a:t>
            </a:r>
            <a:r>
              <a:rPr sz="3200" spc="-35" dirty="0" smtClean="0">
                <a:latin typeface="Comic Sans MS"/>
                <a:cs typeface="Comic Sans MS"/>
              </a:rPr>
              <a:t> </a:t>
            </a:r>
            <a:r>
              <a:rPr sz="3200" spc="4" dirty="0" smtClean="0">
                <a:latin typeface="Comic Sans MS"/>
                <a:cs typeface="Comic Sans MS"/>
              </a:rPr>
              <a:t>tea</a:t>
            </a:r>
            <a:r>
              <a:rPr sz="3200" spc="0" dirty="0" smtClean="0">
                <a:latin typeface="Comic Sans MS"/>
                <a:cs typeface="Comic Sans MS"/>
              </a:rPr>
              <a:t>cher</a:t>
            </a:r>
            <a:r>
              <a:rPr sz="3200" spc="-68" dirty="0" smtClean="0">
                <a:latin typeface="Comic Sans MS"/>
                <a:cs typeface="Comic Sans MS"/>
              </a:rPr>
              <a:t> </a:t>
            </a:r>
            <a:r>
              <a:rPr sz="3200" spc="4" dirty="0" smtClean="0">
                <a:latin typeface="Comic Sans MS"/>
                <a:cs typeface="Comic Sans MS"/>
              </a:rPr>
              <a:t>t</a:t>
            </a:r>
            <a:r>
              <a:rPr sz="3200" spc="0" dirty="0" smtClean="0">
                <a:latin typeface="Comic Sans MS"/>
                <a:cs typeface="Comic Sans MS"/>
              </a:rPr>
              <a:t>o</a:t>
            </a:r>
            <a:r>
              <a:rPr sz="3200" spc="-16" dirty="0" smtClean="0">
                <a:latin typeface="Comic Sans MS"/>
                <a:cs typeface="Comic Sans MS"/>
              </a:rPr>
              <a:t> </a:t>
            </a:r>
            <a:r>
              <a:rPr sz="3200" spc="9" dirty="0" smtClean="0">
                <a:latin typeface="Comic Sans MS"/>
                <a:cs typeface="Comic Sans MS"/>
              </a:rPr>
              <a:t>p</a:t>
            </a:r>
            <a:r>
              <a:rPr sz="3200" spc="0" dirty="0" smtClean="0">
                <a:latin typeface="Comic Sans MS"/>
                <a:cs typeface="Comic Sans MS"/>
              </a:rPr>
              <a:t>rep</a:t>
            </a:r>
            <a:r>
              <a:rPr sz="3200" spc="9" dirty="0" smtClean="0">
                <a:latin typeface="Comic Sans MS"/>
                <a:cs typeface="Comic Sans MS"/>
              </a:rPr>
              <a:t>a</a:t>
            </a:r>
            <a:r>
              <a:rPr sz="3200" spc="-9" dirty="0" smtClean="0">
                <a:latin typeface="Comic Sans MS"/>
                <a:cs typeface="Comic Sans MS"/>
              </a:rPr>
              <a:t>r</a:t>
            </a:r>
            <a:r>
              <a:rPr sz="3200" spc="0" dirty="0" smtClean="0">
                <a:latin typeface="Comic Sans MS"/>
                <a:cs typeface="Comic Sans MS"/>
              </a:rPr>
              <a:t>e </a:t>
            </a:r>
            <a:r>
              <a:rPr sz="3200" spc="4" dirty="0" smtClean="0">
                <a:latin typeface="Comic Sans MS"/>
                <a:cs typeface="Comic Sans MS"/>
              </a:rPr>
              <a:t>t</a:t>
            </a:r>
            <a:r>
              <a:rPr sz="3200" spc="0" dirty="0" smtClean="0">
                <a:latin typeface="Comic Sans MS"/>
                <a:cs typeface="Comic Sans MS"/>
              </a:rPr>
              <a:t>est</a:t>
            </a:r>
            <a:r>
              <a:rPr sz="3200" spc="-33" dirty="0" smtClean="0">
                <a:latin typeface="Comic Sans MS"/>
                <a:cs typeface="Comic Sans MS"/>
              </a:rPr>
              <a:t> </a:t>
            </a:r>
            <a:r>
              <a:rPr sz="3200" spc="4" dirty="0" smtClean="0">
                <a:latin typeface="Comic Sans MS"/>
                <a:cs typeface="Comic Sans MS"/>
              </a:rPr>
              <a:t>c</a:t>
            </a:r>
            <a:r>
              <a:rPr sz="3200" spc="0" dirty="0" smtClean="0">
                <a:latin typeface="Comic Sans MS"/>
                <a:cs typeface="Comic Sans MS"/>
              </a:rPr>
              <a:t>on</a:t>
            </a:r>
            <a:r>
              <a:rPr sz="3200" spc="4" dirty="0" smtClean="0">
                <a:latin typeface="Comic Sans MS"/>
                <a:cs typeface="Comic Sans MS"/>
              </a:rPr>
              <a:t>ta</a:t>
            </a:r>
            <a:r>
              <a:rPr sz="3200" spc="0" dirty="0" smtClean="0">
                <a:latin typeface="Comic Sans MS"/>
                <a:cs typeface="Comic Sans MS"/>
              </a:rPr>
              <a:t>i</a:t>
            </a:r>
            <a:r>
              <a:rPr sz="3200" spc="4" dirty="0" smtClean="0">
                <a:latin typeface="Comic Sans MS"/>
                <a:cs typeface="Comic Sans MS"/>
              </a:rPr>
              <a:t>n</a:t>
            </a:r>
            <a:r>
              <a:rPr sz="3200" spc="0" dirty="0" smtClean="0">
                <a:latin typeface="Comic Sans MS"/>
                <a:cs typeface="Comic Sans MS"/>
              </a:rPr>
              <a:t>i</a:t>
            </a:r>
            <a:r>
              <a:rPr sz="3200" spc="4" dirty="0" smtClean="0">
                <a:latin typeface="Comic Sans MS"/>
                <a:cs typeface="Comic Sans MS"/>
              </a:rPr>
              <a:t>n</a:t>
            </a:r>
            <a:r>
              <a:rPr sz="3200" spc="0" dirty="0" smtClean="0">
                <a:latin typeface="Comic Sans MS"/>
                <a:cs typeface="Comic Sans MS"/>
              </a:rPr>
              <a:t>g</a:t>
            </a:r>
            <a:r>
              <a:rPr sz="3200" spc="-34" dirty="0" smtClean="0">
                <a:latin typeface="Comic Sans MS"/>
                <a:cs typeface="Comic Sans MS"/>
              </a:rPr>
              <a:t> </a:t>
            </a:r>
            <a:r>
              <a:rPr sz="3200" spc="0" dirty="0" smtClean="0">
                <a:latin typeface="Comic Sans MS"/>
                <a:cs typeface="Comic Sans MS"/>
              </a:rPr>
              <a:t>a</a:t>
            </a:r>
            <a:r>
              <a:rPr sz="3200" spc="-16" dirty="0" smtClean="0">
                <a:latin typeface="Comic Sans MS"/>
                <a:cs typeface="Comic Sans MS"/>
              </a:rPr>
              <a:t> </a:t>
            </a:r>
            <a:r>
              <a:rPr sz="3200" spc="0" dirty="0" smtClean="0">
                <a:latin typeface="Comic Sans MS"/>
                <a:cs typeface="Comic Sans MS"/>
              </a:rPr>
              <a:t>re</a:t>
            </a:r>
            <a:r>
              <a:rPr sz="3200" spc="9" dirty="0" smtClean="0">
                <a:latin typeface="Comic Sans MS"/>
                <a:cs typeface="Comic Sans MS"/>
              </a:rPr>
              <a:t>p</a:t>
            </a:r>
            <a:r>
              <a:rPr sz="3200" spc="-9" dirty="0" smtClean="0">
                <a:latin typeface="Comic Sans MS"/>
                <a:cs typeface="Comic Sans MS"/>
              </a:rPr>
              <a:t>r</a:t>
            </a:r>
            <a:r>
              <a:rPr sz="3200" spc="0" dirty="0" smtClean="0">
                <a:latin typeface="Comic Sans MS"/>
                <a:cs typeface="Comic Sans MS"/>
              </a:rPr>
              <a:t>es</a:t>
            </a:r>
            <a:r>
              <a:rPr sz="3200" spc="4" dirty="0" smtClean="0">
                <a:latin typeface="Comic Sans MS"/>
                <a:cs typeface="Comic Sans MS"/>
              </a:rPr>
              <a:t>entat</a:t>
            </a:r>
            <a:r>
              <a:rPr sz="3200" spc="0" dirty="0" smtClean="0">
                <a:latin typeface="Comic Sans MS"/>
                <a:cs typeface="Comic Sans MS"/>
              </a:rPr>
              <a:t>i</a:t>
            </a:r>
            <a:r>
              <a:rPr sz="3200" spc="4" dirty="0" smtClean="0">
                <a:latin typeface="Comic Sans MS"/>
                <a:cs typeface="Comic Sans MS"/>
              </a:rPr>
              <a:t>v</a:t>
            </a:r>
            <a:r>
              <a:rPr sz="3200" spc="0" dirty="0" smtClean="0">
                <a:latin typeface="Comic Sans MS"/>
                <a:cs typeface="Comic Sans MS"/>
              </a:rPr>
              <a:t>e</a:t>
            </a:r>
            <a:endParaRPr sz="3200">
              <a:latin typeface="Comic Sans MS"/>
              <a:cs typeface="Comic Sans MS"/>
            </a:endParaRPr>
          </a:p>
        </p:txBody>
      </p:sp>
      <p:sp>
        <p:nvSpPr>
          <p:cNvPr id="44" name="object 44"/>
          <p:cNvSpPr txBox="1"/>
          <p:nvPr/>
        </p:nvSpPr>
        <p:spPr>
          <a:xfrm>
            <a:off x="763269" y="3793410"/>
            <a:ext cx="256420" cy="431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400"/>
              </a:lnSpc>
              <a:spcBef>
                <a:spcPts val="170"/>
              </a:spcBef>
            </a:pPr>
            <a:r>
              <a:rPr sz="4800" spc="0" baseline="1494" dirty="0" smtClean="0">
                <a:latin typeface="Comic Sans MS"/>
                <a:cs typeface="Comic Sans MS"/>
              </a:rPr>
              <a:t>•</a:t>
            </a:r>
            <a:endParaRPr sz="3200">
              <a:latin typeface="Comic Sans MS"/>
              <a:cs typeface="Comic Sans MS"/>
            </a:endParaRPr>
          </a:p>
        </p:txBody>
      </p:sp>
      <p:sp>
        <p:nvSpPr>
          <p:cNvPr id="45" name="object 45"/>
          <p:cNvSpPr txBox="1"/>
          <p:nvPr/>
        </p:nvSpPr>
        <p:spPr>
          <a:xfrm>
            <a:off x="7689850" y="3792140"/>
            <a:ext cx="307022" cy="431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400"/>
              </a:lnSpc>
              <a:spcBef>
                <a:spcPts val="170"/>
              </a:spcBef>
            </a:pPr>
            <a:r>
              <a:rPr sz="4800" spc="0" baseline="1494" dirty="0" smtClean="0">
                <a:latin typeface="Comic Sans MS"/>
                <a:cs typeface="Comic Sans MS"/>
              </a:rPr>
              <a:t>a</a:t>
            </a:r>
            <a:endParaRPr sz="3200">
              <a:latin typeface="Comic Sans MS"/>
              <a:cs typeface="Comic Sans MS"/>
            </a:endParaRPr>
          </a:p>
        </p:txBody>
      </p:sp>
      <p:sp>
        <p:nvSpPr>
          <p:cNvPr id="46" name="object 46"/>
          <p:cNvSpPr txBox="1"/>
          <p:nvPr/>
        </p:nvSpPr>
        <p:spPr>
          <a:xfrm>
            <a:off x="1106169" y="4926250"/>
            <a:ext cx="7245270" cy="99949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565"/>
              </a:lnSpc>
              <a:spcBef>
                <a:spcPts val="178"/>
              </a:spcBef>
            </a:pPr>
            <a:r>
              <a:rPr sz="4800" spc="4" baseline="2989" dirty="0" smtClean="0">
                <a:latin typeface="Comic Sans MS"/>
                <a:cs typeface="Comic Sans MS"/>
              </a:rPr>
              <a:t>sam</a:t>
            </a:r>
            <a:r>
              <a:rPr sz="4800" spc="0" baseline="2989" dirty="0" smtClean="0">
                <a:latin typeface="Comic Sans MS"/>
                <a:cs typeface="Comic Sans MS"/>
              </a:rPr>
              <a:t>ple</a:t>
            </a:r>
            <a:r>
              <a:rPr sz="4800" spc="-100" baseline="2989" dirty="0" smtClean="0">
                <a:latin typeface="Comic Sans MS"/>
                <a:cs typeface="Comic Sans MS"/>
              </a:rPr>
              <a:t> </a:t>
            </a:r>
            <a:r>
              <a:rPr sz="4800" spc="0" baseline="2989" dirty="0" smtClean="0">
                <a:latin typeface="Comic Sans MS"/>
                <a:cs typeface="Comic Sans MS"/>
              </a:rPr>
              <a:t>of </a:t>
            </a:r>
            <a:r>
              <a:rPr sz="4800" spc="4" baseline="2989" dirty="0" smtClean="0">
                <a:latin typeface="Comic Sans MS"/>
                <a:cs typeface="Comic Sans MS"/>
              </a:rPr>
              <a:t>stu</a:t>
            </a:r>
            <a:r>
              <a:rPr sz="4800" spc="9" baseline="2989" dirty="0" smtClean="0">
                <a:latin typeface="Comic Sans MS"/>
                <a:cs typeface="Comic Sans MS"/>
              </a:rPr>
              <a:t>d</a:t>
            </a:r>
            <a:r>
              <a:rPr sz="4800" spc="0" baseline="2989" dirty="0" smtClean="0">
                <a:latin typeface="Comic Sans MS"/>
                <a:cs typeface="Comic Sans MS"/>
              </a:rPr>
              <a:t>ent</a:t>
            </a:r>
            <a:r>
              <a:rPr sz="4800" spc="-15" baseline="2989" dirty="0" smtClean="0">
                <a:latin typeface="Comic Sans MS"/>
                <a:cs typeface="Comic Sans MS"/>
              </a:rPr>
              <a:t> </a:t>
            </a:r>
            <a:r>
              <a:rPr sz="4800" spc="-4" baseline="2989" dirty="0" smtClean="0">
                <a:latin typeface="Comic Sans MS"/>
                <a:cs typeface="Comic Sans MS"/>
              </a:rPr>
              <a:t>b</a:t>
            </a:r>
            <a:r>
              <a:rPr sz="4800" spc="4" baseline="2989" dirty="0" smtClean="0">
                <a:latin typeface="Comic Sans MS"/>
                <a:cs typeface="Comic Sans MS"/>
              </a:rPr>
              <a:t>e</a:t>
            </a:r>
            <a:r>
              <a:rPr sz="4800" spc="-9" baseline="2989" dirty="0" smtClean="0">
                <a:latin typeface="Comic Sans MS"/>
                <a:cs typeface="Comic Sans MS"/>
              </a:rPr>
              <a:t>h</a:t>
            </a:r>
            <a:r>
              <a:rPr sz="4800" spc="14" baseline="2989" dirty="0" smtClean="0">
                <a:latin typeface="Comic Sans MS"/>
                <a:cs typeface="Comic Sans MS"/>
              </a:rPr>
              <a:t>a</a:t>
            </a:r>
            <a:r>
              <a:rPr sz="4800" spc="4" baseline="2989" dirty="0" smtClean="0">
                <a:latin typeface="Comic Sans MS"/>
                <a:cs typeface="Comic Sans MS"/>
              </a:rPr>
              <a:t>v</a:t>
            </a:r>
            <a:r>
              <a:rPr sz="4800" spc="0" baseline="2989" dirty="0" smtClean="0">
                <a:latin typeface="Comic Sans MS"/>
                <a:cs typeface="Comic Sans MS"/>
              </a:rPr>
              <a:t>ior</a:t>
            </a:r>
            <a:r>
              <a:rPr sz="4800" spc="-52" baseline="2989" dirty="0" smtClean="0">
                <a:latin typeface="Comic Sans MS"/>
                <a:cs typeface="Comic Sans MS"/>
              </a:rPr>
              <a:t> </a:t>
            </a:r>
            <a:r>
              <a:rPr sz="4800" spc="9" baseline="2989" dirty="0" smtClean="0">
                <a:latin typeface="Comic Sans MS"/>
                <a:cs typeface="Comic Sans MS"/>
              </a:rPr>
              <a:t>i</a:t>
            </a:r>
            <a:r>
              <a:rPr sz="4800" spc="0" baseline="2989" dirty="0" smtClean="0">
                <a:latin typeface="Comic Sans MS"/>
                <a:cs typeface="Comic Sans MS"/>
              </a:rPr>
              <a:t>n </a:t>
            </a:r>
            <a:r>
              <a:rPr sz="4800" spc="4" baseline="2989" dirty="0" smtClean="0">
                <a:latin typeface="Comic Sans MS"/>
                <a:cs typeface="Comic Sans MS"/>
              </a:rPr>
              <a:t>ea</a:t>
            </a:r>
            <a:r>
              <a:rPr sz="4800" spc="0" baseline="2989" dirty="0" smtClean="0">
                <a:latin typeface="Comic Sans MS"/>
                <a:cs typeface="Comic Sans MS"/>
              </a:rPr>
              <a:t>ch</a:t>
            </a:r>
            <a:r>
              <a:rPr sz="4800" spc="-68" baseline="2989" dirty="0" smtClean="0">
                <a:latin typeface="Comic Sans MS"/>
                <a:cs typeface="Comic Sans MS"/>
              </a:rPr>
              <a:t> </a:t>
            </a:r>
            <a:r>
              <a:rPr sz="4800" spc="0" baseline="2989" dirty="0" smtClean="0">
                <a:latin typeface="Comic Sans MS"/>
                <a:cs typeface="Comic Sans MS"/>
              </a:rPr>
              <a:t>of</a:t>
            </a:r>
            <a:endParaRPr sz="3200">
              <a:latin typeface="Comic Sans MS"/>
              <a:cs typeface="Comic Sans MS"/>
            </a:endParaRPr>
          </a:p>
          <a:p>
            <a:pPr marL="12700" marR="60959">
              <a:lnSpc>
                <a:spcPts val="4295"/>
              </a:lnSpc>
              <a:spcBef>
                <a:spcPts val="46"/>
              </a:spcBef>
            </a:pPr>
            <a:r>
              <a:rPr sz="4800" spc="4" baseline="-1494" dirty="0" smtClean="0">
                <a:latin typeface="Comic Sans MS"/>
                <a:cs typeface="Comic Sans MS"/>
              </a:rPr>
              <a:t>t</a:t>
            </a:r>
            <a:r>
              <a:rPr sz="4800" spc="0" baseline="-1494" dirty="0" smtClean="0">
                <a:latin typeface="Comic Sans MS"/>
                <a:cs typeface="Comic Sans MS"/>
              </a:rPr>
              <a:t>he</a:t>
            </a:r>
            <a:r>
              <a:rPr sz="4800" spc="-35" baseline="-1494" dirty="0" smtClean="0">
                <a:latin typeface="Comic Sans MS"/>
                <a:cs typeface="Comic Sans MS"/>
              </a:rPr>
              <a:t> </a:t>
            </a:r>
            <a:r>
              <a:rPr sz="4800" spc="4" baseline="-1494" dirty="0" smtClean="0">
                <a:latin typeface="Comic Sans MS"/>
                <a:cs typeface="Comic Sans MS"/>
              </a:rPr>
              <a:t>a</a:t>
            </a:r>
            <a:r>
              <a:rPr sz="4800" spc="0" baseline="-1494" dirty="0" smtClean="0">
                <a:latin typeface="Comic Sans MS"/>
                <a:cs typeface="Comic Sans MS"/>
              </a:rPr>
              <a:t>re</a:t>
            </a:r>
            <a:r>
              <a:rPr sz="4800" spc="9" baseline="-1494" dirty="0" smtClean="0">
                <a:latin typeface="Comic Sans MS"/>
                <a:cs typeface="Comic Sans MS"/>
              </a:rPr>
              <a:t>a</a:t>
            </a:r>
            <a:r>
              <a:rPr sz="4800" spc="0" baseline="-1494" dirty="0" smtClean="0">
                <a:latin typeface="Comic Sans MS"/>
                <a:cs typeface="Comic Sans MS"/>
              </a:rPr>
              <a:t>s</a:t>
            </a:r>
            <a:r>
              <a:rPr sz="4800" spc="-65" baseline="-1494" dirty="0" smtClean="0">
                <a:latin typeface="Comic Sans MS"/>
                <a:cs typeface="Comic Sans MS"/>
              </a:rPr>
              <a:t> </a:t>
            </a:r>
            <a:r>
              <a:rPr sz="4800" spc="4" baseline="-1494" dirty="0" smtClean="0">
                <a:latin typeface="Comic Sans MS"/>
                <a:cs typeface="Comic Sans MS"/>
              </a:rPr>
              <a:t>t</a:t>
            </a:r>
            <a:r>
              <a:rPr sz="4800" spc="0" baseline="-1494" dirty="0" smtClean="0">
                <a:latin typeface="Comic Sans MS"/>
                <a:cs typeface="Comic Sans MS"/>
              </a:rPr>
              <a:t>es</a:t>
            </a:r>
            <a:r>
              <a:rPr sz="4800" spc="4" baseline="-1494" dirty="0" smtClean="0">
                <a:latin typeface="Comic Sans MS"/>
                <a:cs typeface="Comic Sans MS"/>
              </a:rPr>
              <a:t>t</a:t>
            </a:r>
            <a:r>
              <a:rPr sz="4800" spc="0" baseline="-1494" dirty="0" smtClean="0">
                <a:latin typeface="Comic Sans MS"/>
                <a:cs typeface="Comic Sans MS"/>
              </a:rPr>
              <a:t>e</a:t>
            </a:r>
            <a:r>
              <a:rPr sz="4800" spc="9" baseline="-1494" dirty="0" smtClean="0">
                <a:latin typeface="Comic Sans MS"/>
                <a:cs typeface="Comic Sans MS"/>
              </a:rPr>
              <a:t>d</a:t>
            </a:r>
            <a:r>
              <a:rPr sz="4800" spc="0" baseline="-1494" dirty="0" smtClean="0">
                <a:latin typeface="Comic Sans MS"/>
                <a:cs typeface="Comic Sans MS"/>
              </a:rPr>
              <a:t>.</a:t>
            </a:r>
            <a:endParaRPr sz="3200">
              <a:latin typeface="Comic Sans MS"/>
              <a:cs typeface="Comic Sans MS"/>
            </a:endParaRPr>
          </a:p>
        </p:txBody>
      </p:sp>
    </p:spTree>
    <p:extLst>
      <p:ext uri="{BB962C8B-B14F-4D97-AF65-F5344CB8AC3E}">
        <p14:creationId xmlns:p14="http://schemas.microsoft.com/office/powerpoint/2010/main" val="720222798"/>
      </p:ext>
    </p:extLst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7814310" y="111759"/>
            <a:ext cx="1130300" cy="2043430"/>
          </a:xfrm>
          <a:custGeom>
            <a:avLst/>
            <a:gdLst/>
            <a:ahLst/>
            <a:cxnLst/>
            <a:rect l="l" t="t" r="r" b="b"/>
            <a:pathLst>
              <a:path w="1130300" h="2043430">
                <a:moveTo>
                  <a:pt x="114300" y="0"/>
                </a:moveTo>
                <a:lnTo>
                  <a:pt x="0" y="60960"/>
                </a:lnTo>
                <a:lnTo>
                  <a:pt x="758190" y="1720850"/>
                </a:lnTo>
                <a:lnTo>
                  <a:pt x="923290" y="1845310"/>
                </a:lnTo>
                <a:lnTo>
                  <a:pt x="1087120" y="2034540"/>
                </a:lnTo>
                <a:lnTo>
                  <a:pt x="1130300" y="2043430"/>
                </a:lnTo>
                <a:lnTo>
                  <a:pt x="1061720" y="1803400"/>
                </a:lnTo>
                <a:lnTo>
                  <a:pt x="1084580" y="1649730"/>
                </a:lnTo>
                <a:lnTo>
                  <a:pt x="341630" y="10160"/>
                </a:lnTo>
                <a:lnTo>
                  <a:pt x="114300" y="0"/>
                </a:lnTo>
                <a:close/>
              </a:path>
            </a:pathLst>
          </a:custGeom>
          <a:solidFill>
            <a:srgbClr val="6F3CF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7866379" y="231139"/>
            <a:ext cx="972820" cy="1530349"/>
          </a:xfrm>
          <a:custGeom>
            <a:avLst/>
            <a:gdLst/>
            <a:ahLst/>
            <a:cxnLst/>
            <a:rect l="l" t="t" r="r" b="b"/>
            <a:pathLst>
              <a:path w="972820" h="1530349">
                <a:moveTo>
                  <a:pt x="340360" y="0"/>
                </a:moveTo>
                <a:lnTo>
                  <a:pt x="90170" y="33019"/>
                </a:lnTo>
                <a:lnTo>
                  <a:pt x="0" y="74929"/>
                </a:lnTo>
                <a:lnTo>
                  <a:pt x="662940" y="1530349"/>
                </a:lnTo>
                <a:lnTo>
                  <a:pt x="797560" y="1416049"/>
                </a:lnTo>
                <a:lnTo>
                  <a:pt x="972820" y="1394459"/>
                </a:lnTo>
                <a:lnTo>
                  <a:pt x="340360" y="0"/>
                </a:lnTo>
                <a:close/>
              </a:path>
            </a:pathLst>
          </a:custGeom>
          <a:solidFill>
            <a:srgbClr val="FFB7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8680450" y="4159250"/>
            <a:ext cx="325120" cy="2265680"/>
          </a:xfrm>
          <a:custGeom>
            <a:avLst/>
            <a:gdLst/>
            <a:ahLst/>
            <a:cxnLst/>
            <a:rect l="l" t="t" r="r" b="b"/>
            <a:pathLst>
              <a:path w="325120" h="2265679">
                <a:moveTo>
                  <a:pt x="325120" y="0"/>
                </a:moveTo>
                <a:lnTo>
                  <a:pt x="241300" y="292100"/>
                </a:lnTo>
                <a:lnTo>
                  <a:pt x="143509" y="417830"/>
                </a:lnTo>
                <a:lnTo>
                  <a:pt x="33020" y="494030"/>
                </a:lnTo>
                <a:lnTo>
                  <a:pt x="0" y="655319"/>
                </a:lnTo>
                <a:lnTo>
                  <a:pt x="12700" y="801369"/>
                </a:lnTo>
                <a:lnTo>
                  <a:pt x="143509" y="1099820"/>
                </a:lnTo>
                <a:lnTo>
                  <a:pt x="172720" y="1211580"/>
                </a:lnTo>
                <a:lnTo>
                  <a:pt x="156209" y="1289050"/>
                </a:lnTo>
                <a:lnTo>
                  <a:pt x="76200" y="1351280"/>
                </a:lnTo>
                <a:lnTo>
                  <a:pt x="54609" y="1435100"/>
                </a:lnTo>
                <a:lnTo>
                  <a:pt x="76200" y="1560830"/>
                </a:lnTo>
                <a:lnTo>
                  <a:pt x="168909" y="1762760"/>
                </a:lnTo>
                <a:lnTo>
                  <a:pt x="190500" y="1930400"/>
                </a:lnTo>
                <a:lnTo>
                  <a:pt x="165100" y="2042160"/>
                </a:lnTo>
                <a:lnTo>
                  <a:pt x="33020" y="2189480"/>
                </a:lnTo>
                <a:lnTo>
                  <a:pt x="41909" y="2265680"/>
                </a:lnTo>
                <a:lnTo>
                  <a:pt x="143509" y="2180590"/>
                </a:lnTo>
                <a:lnTo>
                  <a:pt x="223520" y="2076450"/>
                </a:lnTo>
                <a:lnTo>
                  <a:pt x="257809" y="1882139"/>
                </a:lnTo>
                <a:lnTo>
                  <a:pt x="220979" y="1700530"/>
                </a:lnTo>
                <a:lnTo>
                  <a:pt x="130809" y="1511300"/>
                </a:lnTo>
                <a:lnTo>
                  <a:pt x="127000" y="1421130"/>
                </a:lnTo>
                <a:lnTo>
                  <a:pt x="228600" y="1323340"/>
                </a:lnTo>
                <a:lnTo>
                  <a:pt x="223520" y="1149350"/>
                </a:lnTo>
                <a:lnTo>
                  <a:pt x="114300" y="877569"/>
                </a:lnTo>
                <a:lnTo>
                  <a:pt x="67309" y="723900"/>
                </a:lnTo>
                <a:lnTo>
                  <a:pt x="72390" y="577850"/>
                </a:lnTo>
                <a:lnTo>
                  <a:pt x="165100" y="521969"/>
                </a:lnTo>
                <a:lnTo>
                  <a:pt x="250190" y="424180"/>
                </a:lnTo>
                <a:lnTo>
                  <a:pt x="313690" y="264160"/>
                </a:lnTo>
                <a:lnTo>
                  <a:pt x="325120" y="0"/>
                </a:lnTo>
                <a:close/>
              </a:path>
            </a:pathLst>
          </a:custGeom>
          <a:solidFill>
            <a:srgbClr val="6F3CF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40140" y="2115820"/>
            <a:ext cx="326389" cy="2592069"/>
          </a:xfrm>
          <a:custGeom>
            <a:avLst/>
            <a:gdLst/>
            <a:ahLst/>
            <a:cxnLst/>
            <a:rect l="l" t="t" r="r" b="b"/>
            <a:pathLst>
              <a:path w="326389" h="2592069">
                <a:moveTo>
                  <a:pt x="326389" y="0"/>
                </a:moveTo>
                <a:lnTo>
                  <a:pt x="241300" y="335279"/>
                </a:lnTo>
                <a:lnTo>
                  <a:pt x="144779" y="478789"/>
                </a:lnTo>
                <a:lnTo>
                  <a:pt x="34289" y="566419"/>
                </a:lnTo>
                <a:lnTo>
                  <a:pt x="0" y="749300"/>
                </a:lnTo>
                <a:lnTo>
                  <a:pt x="13969" y="916939"/>
                </a:lnTo>
                <a:lnTo>
                  <a:pt x="144779" y="1259839"/>
                </a:lnTo>
                <a:lnTo>
                  <a:pt x="173989" y="1386839"/>
                </a:lnTo>
                <a:lnTo>
                  <a:pt x="157479" y="1475739"/>
                </a:lnTo>
                <a:lnTo>
                  <a:pt x="77469" y="1545589"/>
                </a:lnTo>
                <a:lnTo>
                  <a:pt x="55879" y="1643379"/>
                </a:lnTo>
                <a:lnTo>
                  <a:pt x="77469" y="1786889"/>
                </a:lnTo>
                <a:lnTo>
                  <a:pt x="170179" y="2018029"/>
                </a:lnTo>
                <a:lnTo>
                  <a:pt x="191769" y="2208529"/>
                </a:lnTo>
                <a:lnTo>
                  <a:pt x="166369" y="2338069"/>
                </a:lnTo>
                <a:lnTo>
                  <a:pt x="34289" y="2505710"/>
                </a:lnTo>
                <a:lnTo>
                  <a:pt x="43179" y="2592069"/>
                </a:lnTo>
                <a:lnTo>
                  <a:pt x="144779" y="2495549"/>
                </a:lnTo>
                <a:lnTo>
                  <a:pt x="224789" y="2376169"/>
                </a:lnTo>
                <a:lnTo>
                  <a:pt x="259079" y="2153919"/>
                </a:lnTo>
                <a:lnTo>
                  <a:pt x="220979" y="1946909"/>
                </a:lnTo>
                <a:lnTo>
                  <a:pt x="132079" y="1731009"/>
                </a:lnTo>
                <a:lnTo>
                  <a:pt x="127000" y="1626869"/>
                </a:lnTo>
                <a:lnTo>
                  <a:pt x="229869" y="1515109"/>
                </a:lnTo>
                <a:lnTo>
                  <a:pt x="224789" y="1315719"/>
                </a:lnTo>
                <a:lnTo>
                  <a:pt x="115569" y="1004569"/>
                </a:lnTo>
                <a:lnTo>
                  <a:pt x="68579" y="828039"/>
                </a:lnTo>
                <a:lnTo>
                  <a:pt x="72389" y="660400"/>
                </a:lnTo>
                <a:lnTo>
                  <a:pt x="166369" y="596900"/>
                </a:lnTo>
                <a:lnTo>
                  <a:pt x="251459" y="485139"/>
                </a:lnTo>
                <a:lnTo>
                  <a:pt x="313689" y="303529"/>
                </a:lnTo>
                <a:lnTo>
                  <a:pt x="326389" y="0"/>
                </a:lnTo>
                <a:close/>
              </a:path>
            </a:pathLst>
          </a:custGeom>
          <a:solidFill>
            <a:srgbClr val="6F3CF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491219" y="1775459"/>
            <a:ext cx="341629" cy="354329"/>
          </a:xfrm>
          <a:custGeom>
            <a:avLst/>
            <a:gdLst/>
            <a:ahLst/>
            <a:cxnLst/>
            <a:rect l="l" t="t" r="r" b="b"/>
            <a:pathLst>
              <a:path w="341629" h="354329">
                <a:moveTo>
                  <a:pt x="25400" y="0"/>
                </a:moveTo>
                <a:lnTo>
                  <a:pt x="0" y="41910"/>
                </a:lnTo>
                <a:lnTo>
                  <a:pt x="152400" y="153669"/>
                </a:lnTo>
                <a:lnTo>
                  <a:pt x="330200" y="354329"/>
                </a:lnTo>
                <a:lnTo>
                  <a:pt x="341629" y="323850"/>
                </a:lnTo>
                <a:lnTo>
                  <a:pt x="189229" y="137160"/>
                </a:lnTo>
                <a:lnTo>
                  <a:pt x="2540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7852410" y="102870"/>
            <a:ext cx="280670" cy="146050"/>
          </a:xfrm>
          <a:custGeom>
            <a:avLst/>
            <a:gdLst/>
            <a:ahLst/>
            <a:cxnLst/>
            <a:rect l="l" t="t" r="r" b="b"/>
            <a:pathLst>
              <a:path w="280670" h="146050">
                <a:moveTo>
                  <a:pt x="210820" y="0"/>
                </a:moveTo>
                <a:lnTo>
                  <a:pt x="91440" y="33020"/>
                </a:lnTo>
                <a:lnTo>
                  <a:pt x="196850" y="59689"/>
                </a:lnTo>
                <a:lnTo>
                  <a:pt x="39370" y="109220"/>
                </a:lnTo>
                <a:lnTo>
                  <a:pt x="0" y="146050"/>
                </a:lnTo>
                <a:lnTo>
                  <a:pt x="156210" y="113029"/>
                </a:lnTo>
                <a:lnTo>
                  <a:pt x="280670" y="105409"/>
                </a:lnTo>
                <a:lnTo>
                  <a:pt x="2108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8054340" y="520700"/>
            <a:ext cx="372109" cy="715010"/>
          </a:xfrm>
          <a:custGeom>
            <a:avLst/>
            <a:gdLst/>
            <a:ahLst/>
            <a:cxnLst/>
            <a:rect l="l" t="t" r="r" b="b"/>
            <a:pathLst>
              <a:path w="372109" h="715010">
                <a:moveTo>
                  <a:pt x="21589" y="87629"/>
                </a:moveTo>
                <a:lnTo>
                  <a:pt x="43179" y="278129"/>
                </a:lnTo>
                <a:lnTo>
                  <a:pt x="149859" y="520700"/>
                </a:lnTo>
                <a:lnTo>
                  <a:pt x="264159" y="688339"/>
                </a:lnTo>
                <a:lnTo>
                  <a:pt x="336550" y="715010"/>
                </a:lnTo>
                <a:lnTo>
                  <a:pt x="363812" y="656589"/>
                </a:lnTo>
                <a:lnTo>
                  <a:pt x="297179" y="656589"/>
                </a:lnTo>
                <a:lnTo>
                  <a:pt x="224789" y="591820"/>
                </a:lnTo>
                <a:lnTo>
                  <a:pt x="100329" y="345439"/>
                </a:lnTo>
                <a:lnTo>
                  <a:pt x="21589" y="87629"/>
                </a:lnTo>
                <a:close/>
              </a:path>
              <a:path w="372109" h="715010">
                <a:moveTo>
                  <a:pt x="104227" y="39370"/>
                </a:moveTo>
                <a:lnTo>
                  <a:pt x="50800" y="39370"/>
                </a:lnTo>
                <a:lnTo>
                  <a:pt x="138429" y="152400"/>
                </a:lnTo>
                <a:lnTo>
                  <a:pt x="229869" y="316229"/>
                </a:lnTo>
                <a:lnTo>
                  <a:pt x="306069" y="544829"/>
                </a:lnTo>
                <a:lnTo>
                  <a:pt x="297179" y="656589"/>
                </a:lnTo>
                <a:lnTo>
                  <a:pt x="363812" y="656589"/>
                </a:lnTo>
                <a:lnTo>
                  <a:pt x="372109" y="638810"/>
                </a:lnTo>
                <a:lnTo>
                  <a:pt x="320039" y="439420"/>
                </a:lnTo>
                <a:lnTo>
                  <a:pt x="220979" y="214629"/>
                </a:lnTo>
                <a:lnTo>
                  <a:pt x="139700" y="73660"/>
                </a:lnTo>
                <a:lnTo>
                  <a:pt x="104227" y="39370"/>
                </a:lnTo>
                <a:close/>
              </a:path>
              <a:path w="372109" h="715010">
                <a:moveTo>
                  <a:pt x="63500" y="0"/>
                </a:moveTo>
                <a:lnTo>
                  <a:pt x="3809" y="0"/>
                </a:lnTo>
                <a:lnTo>
                  <a:pt x="0" y="67310"/>
                </a:lnTo>
                <a:lnTo>
                  <a:pt x="50800" y="39370"/>
                </a:lnTo>
                <a:lnTo>
                  <a:pt x="104227" y="39370"/>
                </a:lnTo>
                <a:lnTo>
                  <a:pt x="6350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7772400" y="270509"/>
            <a:ext cx="681990" cy="1480820"/>
          </a:xfrm>
          <a:custGeom>
            <a:avLst/>
            <a:gdLst/>
            <a:ahLst/>
            <a:cxnLst/>
            <a:rect l="l" t="t" r="r" b="b"/>
            <a:pathLst>
              <a:path w="681990" h="1480820">
                <a:moveTo>
                  <a:pt x="0" y="0"/>
                </a:moveTo>
                <a:lnTo>
                  <a:pt x="668020" y="1480820"/>
                </a:lnTo>
                <a:lnTo>
                  <a:pt x="681990" y="1394460"/>
                </a:lnTo>
                <a:lnTo>
                  <a:pt x="41909" y="127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7729219" y="39369"/>
            <a:ext cx="1168400" cy="2086609"/>
          </a:xfrm>
          <a:custGeom>
            <a:avLst/>
            <a:gdLst/>
            <a:ahLst/>
            <a:cxnLst/>
            <a:rect l="l" t="t" r="r" b="b"/>
            <a:pathLst>
              <a:path w="1168400" h="2086609">
                <a:moveTo>
                  <a:pt x="1104354" y="1868169"/>
                </a:moveTo>
                <a:lnTo>
                  <a:pt x="1060450" y="1868169"/>
                </a:lnTo>
                <a:lnTo>
                  <a:pt x="1111250" y="2030729"/>
                </a:lnTo>
                <a:lnTo>
                  <a:pt x="1096009" y="2085339"/>
                </a:lnTo>
                <a:lnTo>
                  <a:pt x="1168400" y="2086609"/>
                </a:lnTo>
                <a:lnTo>
                  <a:pt x="1104354" y="1868169"/>
                </a:lnTo>
                <a:close/>
              </a:path>
              <a:path w="1168400" h="2086609">
                <a:moveTo>
                  <a:pt x="1112276" y="1739900"/>
                </a:moveTo>
                <a:lnTo>
                  <a:pt x="1040129" y="1739900"/>
                </a:lnTo>
                <a:lnTo>
                  <a:pt x="979170" y="1789429"/>
                </a:lnTo>
                <a:lnTo>
                  <a:pt x="1028700" y="1827529"/>
                </a:lnTo>
                <a:lnTo>
                  <a:pt x="914400" y="1864359"/>
                </a:lnTo>
                <a:lnTo>
                  <a:pt x="958850" y="1897379"/>
                </a:lnTo>
                <a:lnTo>
                  <a:pt x="1060450" y="1868169"/>
                </a:lnTo>
                <a:lnTo>
                  <a:pt x="1104354" y="1868169"/>
                </a:lnTo>
                <a:lnTo>
                  <a:pt x="1097279" y="1844039"/>
                </a:lnTo>
                <a:lnTo>
                  <a:pt x="1112276" y="1739900"/>
                </a:lnTo>
                <a:close/>
              </a:path>
              <a:path w="1168400" h="2086609">
                <a:moveTo>
                  <a:pt x="1071019" y="1577339"/>
                </a:moveTo>
                <a:lnTo>
                  <a:pt x="877570" y="1577339"/>
                </a:lnTo>
                <a:lnTo>
                  <a:pt x="998220" y="1597659"/>
                </a:lnTo>
                <a:lnTo>
                  <a:pt x="815339" y="1675129"/>
                </a:lnTo>
                <a:lnTo>
                  <a:pt x="748029" y="1774189"/>
                </a:lnTo>
                <a:lnTo>
                  <a:pt x="975359" y="1677669"/>
                </a:lnTo>
                <a:lnTo>
                  <a:pt x="1116672" y="1677669"/>
                </a:lnTo>
                <a:lnTo>
                  <a:pt x="1071019" y="1577339"/>
                </a:lnTo>
                <a:close/>
              </a:path>
              <a:path w="1168400" h="2086609">
                <a:moveTo>
                  <a:pt x="1116672" y="1677669"/>
                </a:moveTo>
                <a:lnTo>
                  <a:pt x="975359" y="1677669"/>
                </a:lnTo>
                <a:lnTo>
                  <a:pt x="934720" y="1747519"/>
                </a:lnTo>
                <a:lnTo>
                  <a:pt x="1040129" y="1739900"/>
                </a:lnTo>
                <a:lnTo>
                  <a:pt x="1112276" y="1739900"/>
                </a:lnTo>
                <a:lnTo>
                  <a:pt x="1120139" y="1685289"/>
                </a:lnTo>
                <a:lnTo>
                  <a:pt x="1116672" y="1677669"/>
                </a:lnTo>
                <a:close/>
              </a:path>
              <a:path w="1168400" h="2086609">
                <a:moveTo>
                  <a:pt x="381020" y="60959"/>
                </a:moveTo>
                <a:lnTo>
                  <a:pt x="130809" y="60959"/>
                </a:lnTo>
                <a:lnTo>
                  <a:pt x="322579" y="63500"/>
                </a:lnTo>
                <a:lnTo>
                  <a:pt x="972820" y="1499869"/>
                </a:lnTo>
                <a:lnTo>
                  <a:pt x="822959" y="1558289"/>
                </a:lnTo>
                <a:lnTo>
                  <a:pt x="750570" y="1638300"/>
                </a:lnTo>
                <a:lnTo>
                  <a:pt x="877570" y="1577339"/>
                </a:lnTo>
                <a:lnTo>
                  <a:pt x="1071019" y="1577339"/>
                </a:lnTo>
                <a:lnTo>
                  <a:pt x="381020" y="60959"/>
                </a:lnTo>
                <a:close/>
              </a:path>
              <a:path w="1168400" h="2086609">
                <a:moveTo>
                  <a:pt x="127000" y="0"/>
                </a:moveTo>
                <a:lnTo>
                  <a:pt x="0" y="96520"/>
                </a:lnTo>
                <a:lnTo>
                  <a:pt x="130809" y="60959"/>
                </a:lnTo>
                <a:lnTo>
                  <a:pt x="381020" y="60959"/>
                </a:lnTo>
                <a:lnTo>
                  <a:pt x="361950" y="19050"/>
                </a:lnTo>
                <a:lnTo>
                  <a:pt x="12700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8392160" y="1452879"/>
            <a:ext cx="302260" cy="142240"/>
          </a:xfrm>
          <a:custGeom>
            <a:avLst/>
            <a:gdLst/>
            <a:ahLst/>
            <a:cxnLst/>
            <a:rect l="l" t="t" r="r" b="b"/>
            <a:pathLst>
              <a:path w="302260" h="142240">
                <a:moveTo>
                  <a:pt x="285750" y="0"/>
                </a:moveTo>
                <a:lnTo>
                  <a:pt x="152400" y="11430"/>
                </a:lnTo>
                <a:lnTo>
                  <a:pt x="0" y="107950"/>
                </a:lnTo>
                <a:lnTo>
                  <a:pt x="29210" y="142240"/>
                </a:lnTo>
                <a:lnTo>
                  <a:pt x="102870" y="71120"/>
                </a:lnTo>
                <a:lnTo>
                  <a:pt x="302260" y="29210"/>
                </a:lnTo>
                <a:lnTo>
                  <a:pt x="2857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8322310" y="1310640"/>
            <a:ext cx="320040" cy="154939"/>
          </a:xfrm>
          <a:custGeom>
            <a:avLst/>
            <a:gdLst/>
            <a:ahLst/>
            <a:cxnLst/>
            <a:rect l="l" t="t" r="r" b="b"/>
            <a:pathLst>
              <a:path w="320040" h="154939">
                <a:moveTo>
                  <a:pt x="290830" y="0"/>
                </a:moveTo>
                <a:lnTo>
                  <a:pt x="135890" y="31750"/>
                </a:lnTo>
                <a:lnTo>
                  <a:pt x="0" y="105410"/>
                </a:lnTo>
                <a:lnTo>
                  <a:pt x="17780" y="154939"/>
                </a:lnTo>
                <a:lnTo>
                  <a:pt x="132080" y="69850"/>
                </a:lnTo>
                <a:lnTo>
                  <a:pt x="320040" y="62230"/>
                </a:lnTo>
                <a:lnTo>
                  <a:pt x="29083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7890510" y="372109"/>
            <a:ext cx="330200" cy="148589"/>
          </a:xfrm>
          <a:custGeom>
            <a:avLst/>
            <a:gdLst/>
            <a:ahLst/>
            <a:cxnLst/>
            <a:rect l="l" t="t" r="r" b="b"/>
            <a:pathLst>
              <a:path w="330200" h="148589">
                <a:moveTo>
                  <a:pt x="302260" y="0"/>
                </a:moveTo>
                <a:lnTo>
                  <a:pt x="121920" y="26669"/>
                </a:lnTo>
                <a:lnTo>
                  <a:pt x="0" y="105410"/>
                </a:lnTo>
                <a:lnTo>
                  <a:pt x="21590" y="148589"/>
                </a:lnTo>
                <a:lnTo>
                  <a:pt x="125730" y="68579"/>
                </a:lnTo>
                <a:lnTo>
                  <a:pt x="330200" y="55879"/>
                </a:lnTo>
                <a:lnTo>
                  <a:pt x="3022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7834629" y="260350"/>
            <a:ext cx="325120" cy="151129"/>
          </a:xfrm>
          <a:custGeom>
            <a:avLst/>
            <a:gdLst/>
            <a:ahLst/>
            <a:cxnLst/>
            <a:rect l="l" t="t" r="r" b="b"/>
            <a:pathLst>
              <a:path w="325120" h="151129">
                <a:moveTo>
                  <a:pt x="300990" y="0"/>
                </a:moveTo>
                <a:lnTo>
                  <a:pt x="87629" y="41909"/>
                </a:lnTo>
                <a:lnTo>
                  <a:pt x="0" y="107950"/>
                </a:lnTo>
                <a:lnTo>
                  <a:pt x="29210" y="151129"/>
                </a:lnTo>
                <a:lnTo>
                  <a:pt x="114300" y="78740"/>
                </a:lnTo>
                <a:lnTo>
                  <a:pt x="325120" y="40640"/>
                </a:lnTo>
                <a:lnTo>
                  <a:pt x="30099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7730490" y="133349"/>
            <a:ext cx="67309" cy="152400"/>
          </a:xfrm>
          <a:custGeom>
            <a:avLst/>
            <a:gdLst/>
            <a:ahLst/>
            <a:cxnLst/>
            <a:rect l="l" t="t" r="r" b="b"/>
            <a:pathLst>
              <a:path w="67309" h="152400">
                <a:moveTo>
                  <a:pt x="0" y="0"/>
                </a:moveTo>
                <a:lnTo>
                  <a:pt x="67309" y="152400"/>
                </a:lnTo>
              </a:path>
            </a:pathLst>
          </a:custGeom>
          <a:ln w="38097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38100" y="5563869"/>
            <a:ext cx="1729739" cy="1031240"/>
          </a:xfrm>
          <a:custGeom>
            <a:avLst/>
            <a:gdLst/>
            <a:ahLst/>
            <a:cxnLst/>
            <a:rect l="l" t="t" r="r" b="b"/>
            <a:pathLst>
              <a:path w="1729739" h="1031240">
                <a:moveTo>
                  <a:pt x="1255712" y="996949"/>
                </a:moveTo>
                <a:lnTo>
                  <a:pt x="1094740" y="996949"/>
                </a:lnTo>
                <a:lnTo>
                  <a:pt x="1247140" y="1031239"/>
                </a:lnTo>
                <a:lnTo>
                  <a:pt x="1259840" y="1000759"/>
                </a:lnTo>
                <a:lnTo>
                  <a:pt x="1255712" y="996949"/>
                </a:lnTo>
                <a:close/>
              </a:path>
              <a:path w="1729739" h="1031240">
                <a:moveTo>
                  <a:pt x="111760" y="372109"/>
                </a:moveTo>
                <a:lnTo>
                  <a:pt x="36830" y="403859"/>
                </a:lnTo>
                <a:lnTo>
                  <a:pt x="0" y="505459"/>
                </a:lnTo>
                <a:lnTo>
                  <a:pt x="43180" y="618489"/>
                </a:lnTo>
                <a:lnTo>
                  <a:pt x="904240" y="1022349"/>
                </a:lnTo>
                <a:lnTo>
                  <a:pt x="1094740" y="996949"/>
                </a:lnTo>
                <a:lnTo>
                  <a:pt x="1255712" y="996949"/>
                </a:lnTo>
                <a:lnTo>
                  <a:pt x="1127760" y="878839"/>
                </a:lnTo>
                <a:lnTo>
                  <a:pt x="1103210" y="706119"/>
                </a:lnTo>
                <a:lnTo>
                  <a:pt x="882650" y="706119"/>
                </a:lnTo>
                <a:lnTo>
                  <a:pt x="111760" y="372109"/>
                </a:lnTo>
                <a:close/>
              </a:path>
              <a:path w="1729739" h="1031240">
                <a:moveTo>
                  <a:pt x="861060" y="0"/>
                </a:moveTo>
                <a:lnTo>
                  <a:pt x="760730" y="22859"/>
                </a:lnTo>
                <a:lnTo>
                  <a:pt x="704850" y="83819"/>
                </a:lnTo>
                <a:lnTo>
                  <a:pt x="744220" y="226059"/>
                </a:lnTo>
                <a:lnTo>
                  <a:pt x="524510" y="350519"/>
                </a:lnTo>
                <a:lnTo>
                  <a:pt x="781050" y="375919"/>
                </a:lnTo>
                <a:lnTo>
                  <a:pt x="882650" y="706119"/>
                </a:lnTo>
                <a:lnTo>
                  <a:pt x="1103210" y="706119"/>
                </a:lnTo>
                <a:lnTo>
                  <a:pt x="1056640" y="378459"/>
                </a:lnTo>
                <a:lnTo>
                  <a:pt x="1699260" y="261619"/>
                </a:lnTo>
                <a:lnTo>
                  <a:pt x="1727810" y="167639"/>
                </a:lnTo>
                <a:lnTo>
                  <a:pt x="1013460" y="167639"/>
                </a:lnTo>
                <a:lnTo>
                  <a:pt x="967740" y="25399"/>
                </a:lnTo>
                <a:lnTo>
                  <a:pt x="861060" y="0"/>
                </a:lnTo>
                <a:close/>
              </a:path>
              <a:path w="1729739" h="1031240">
                <a:moveTo>
                  <a:pt x="1666239" y="80009"/>
                </a:moveTo>
                <a:lnTo>
                  <a:pt x="1013460" y="167639"/>
                </a:lnTo>
                <a:lnTo>
                  <a:pt x="1727810" y="167639"/>
                </a:lnTo>
                <a:lnTo>
                  <a:pt x="1729739" y="161289"/>
                </a:lnTo>
                <a:lnTo>
                  <a:pt x="1666239" y="80009"/>
                </a:lnTo>
                <a:close/>
              </a:path>
            </a:pathLst>
          </a:custGeom>
          <a:solidFill>
            <a:srgbClr val="F7F7F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1621790" y="5687059"/>
            <a:ext cx="113029" cy="204470"/>
          </a:xfrm>
          <a:custGeom>
            <a:avLst/>
            <a:gdLst/>
            <a:ahLst/>
            <a:cxnLst/>
            <a:rect l="l" t="t" r="r" b="b"/>
            <a:pathLst>
              <a:path w="113029" h="204470">
                <a:moveTo>
                  <a:pt x="95249" y="0"/>
                </a:moveTo>
                <a:lnTo>
                  <a:pt x="0" y="5079"/>
                </a:lnTo>
                <a:lnTo>
                  <a:pt x="6349" y="204469"/>
                </a:lnTo>
                <a:lnTo>
                  <a:pt x="113029" y="184149"/>
                </a:lnTo>
                <a:lnTo>
                  <a:pt x="95249" y="0"/>
                </a:lnTo>
                <a:close/>
              </a:path>
            </a:pathLst>
          </a:custGeom>
          <a:solidFill>
            <a:srgbClr val="FFEE6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31750" y="5990589"/>
            <a:ext cx="1257300" cy="651510"/>
          </a:xfrm>
          <a:custGeom>
            <a:avLst/>
            <a:gdLst/>
            <a:ahLst/>
            <a:cxnLst/>
            <a:rect l="l" t="t" r="r" b="b"/>
            <a:pathLst>
              <a:path w="1257300" h="651509">
                <a:moveTo>
                  <a:pt x="1253370" y="624840"/>
                </a:moveTo>
                <a:lnTo>
                  <a:pt x="1070610" y="624840"/>
                </a:lnTo>
                <a:lnTo>
                  <a:pt x="1240790" y="651510"/>
                </a:lnTo>
                <a:lnTo>
                  <a:pt x="1257300" y="628650"/>
                </a:lnTo>
                <a:lnTo>
                  <a:pt x="1253370" y="624840"/>
                </a:lnTo>
                <a:close/>
              </a:path>
              <a:path w="1257300" h="651509">
                <a:moveTo>
                  <a:pt x="107950" y="0"/>
                </a:moveTo>
                <a:lnTo>
                  <a:pt x="35560" y="25400"/>
                </a:lnTo>
                <a:lnTo>
                  <a:pt x="0" y="119380"/>
                </a:lnTo>
                <a:lnTo>
                  <a:pt x="33019" y="236220"/>
                </a:lnTo>
                <a:lnTo>
                  <a:pt x="908050" y="643890"/>
                </a:lnTo>
                <a:lnTo>
                  <a:pt x="1070610" y="624840"/>
                </a:lnTo>
                <a:lnTo>
                  <a:pt x="1253370" y="624840"/>
                </a:lnTo>
                <a:lnTo>
                  <a:pt x="1131570" y="506730"/>
                </a:lnTo>
                <a:lnTo>
                  <a:pt x="1055370" y="411480"/>
                </a:lnTo>
                <a:lnTo>
                  <a:pt x="107950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204470" y="6045200"/>
            <a:ext cx="834389" cy="593090"/>
          </a:xfrm>
          <a:custGeom>
            <a:avLst/>
            <a:gdLst/>
            <a:ahLst/>
            <a:cxnLst/>
            <a:rect l="l" t="t" r="r" b="b"/>
            <a:pathLst>
              <a:path w="834389" h="593090">
                <a:moveTo>
                  <a:pt x="62229" y="0"/>
                </a:moveTo>
                <a:lnTo>
                  <a:pt x="0" y="100329"/>
                </a:lnTo>
                <a:lnTo>
                  <a:pt x="0" y="257809"/>
                </a:lnTo>
                <a:lnTo>
                  <a:pt x="732790" y="593090"/>
                </a:lnTo>
                <a:lnTo>
                  <a:pt x="746760" y="424180"/>
                </a:lnTo>
                <a:lnTo>
                  <a:pt x="834389" y="335280"/>
                </a:lnTo>
                <a:lnTo>
                  <a:pt x="62229" y="0"/>
                </a:lnTo>
                <a:close/>
              </a:path>
            </a:pathLst>
          </a:custGeom>
          <a:solidFill>
            <a:srgbClr val="FFB7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769619" y="5607050"/>
            <a:ext cx="214629" cy="193040"/>
          </a:xfrm>
          <a:custGeom>
            <a:avLst/>
            <a:gdLst/>
            <a:ahLst/>
            <a:cxnLst/>
            <a:rect l="l" t="t" r="r" b="b"/>
            <a:pathLst>
              <a:path w="214630" h="193039">
                <a:moveTo>
                  <a:pt x="125729" y="0"/>
                </a:moveTo>
                <a:lnTo>
                  <a:pt x="0" y="22859"/>
                </a:lnTo>
                <a:lnTo>
                  <a:pt x="25400" y="193040"/>
                </a:lnTo>
                <a:lnTo>
                  <a:pt x="129539" y="116840"/>
                </a:lnTo>
                <a:lnTo>
                  <a:pt x="214629" y="110490"/>
                </a:lnTo>
                <a:lnTo>
                  <a:pt x="198120" y="27940"/>
                </a:lnTo>
                <a:lnTo>
                  <a:pt x="125729" y="0"/>
                </a:lnTo>
                <a:close/>
              </a:path>
            </a:pathLst>
          </a:custGeom>
          <a:solidFill>
            <a:srgbClr val="00B1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1017270" y="6609079"/>
            <a:ext cx="120650" cy="177800"/>
          </a:xfrm>
          <a:custGeom>
            <a:avLst/>
            <a:gdLst/>
            <a:ahLst/>
            <a:cxnLst/>
            <a:rect l="l" t="t" r="r" b="b"/>
            <a:pathLst>
              <a:path w="120650" h="177800">
                <a:moveTo>
                  <a:pt x="57150" y="0"/>
                </a:moveTo>
                <a:lnTo>
                  <a:pt x="0" y="6350"/>
                </a:lnTo>
                <a:lnTo>
                  <a:pt x="120650" y="177800"/>
                </a:lnTo>
                <a:lnTo>
                  <a:pt x="120650" y="2540"/>
                </a:lnTo>
                <a:lnTo>
                  <a:pt x="57150" y="0"/>
                </a:lnTo>
                <a:close/>
              </a:path>
            </a:pathLst>
          </a:custGeom>
          <a:solidFill>
            <a:srgbClr val="00B1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800100" y="5726430"/>
            <a:ext cx="306069" cy="608329"/>
          </a:xfrm>
          <a:custGeom>
            <a:avLst/>
            <a:gdLst/>
            <a:ahLst/>
            <a:cxnLst/>
            <a:rect l="l" t="t" r="r" b="b"/>
            <a:pathLst>
              <a:path w="306069" h="608329">
                <a:moveTo>
                  <a:pt x="68580" y="0"/>
                </a:moveTo>
                <a:lnTo>
                  <a:pt x="0" y="62230"/>
                </a:lnTo>
                <a:lnTo>
                  <a:pt x="120650" y="538480"/>
                </a:lnTo>
                <a:lnTo>
                  <a:pt x="220980" y="572770"/>
                </a:lnTo>
                <a:lnTo>
                  <a:pt x="306069" y="608330"/>
                </a:lnTo>
                <a:lnTo>
                  <a:pt x="184150" y="3810"/>
                </a:lnTo>
                <a:lnTo>
                  <a:pt x="68580" y="0"/>
                </a:lnTo>
                <a:close/>
              </a:path>
            </a:pathLst>
          </a:custGeom>
          <a:solidFill>
            <a:srgbClr val="FFB7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1060449" y="5698489"/>
            <a:ext cx="577850" cy="276859"/>
          </a:xfrm>
          <a:custGeom>
            <a:avLst/>
            <a:gdLst/>
            <a:ahLst/>
            <a:cxnLst/>
            <a:rect l="l" t="t" r="r" b="b"/>
            <a:pathLst>
              <a:path w="577850" h="276860">
                <a:moveTo>
                  <a:pt x="548640" y="0"/>
                </a:moveTo>
                <a:lnTo>
                  <a:pt x="0" y="83820"/>
                </a:lnTo>
                <a:lnTo>
                  <a:pt x="21590" y="276860"/>
                </a:lnTo>
                <a:lnTo>
                  <a:pt x="567689" y="187960"/>
                </a:lnTo>
                <a:lnTo>
                  <a:pt x="577850" y="34290"/>
                </a:lnTo>
                <a:lnTo>
                  <a:pt x="548640" y="0"/>
                </a:lnTo>
                <a:close/>
              </a:path>
            </a:pathLst>
          </a:custGeom>
          <a:solidFill>
            <a:srgbClr val="FFB7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551179" y="5862319"/>
            <a:ext cx="247650" cy="106680"/>
          </a:xfrm>
          <a:custGeom>
            <a:avLst/>
            <a:gdLst/>
            <a:ahLst/>
            <a:cxnLst/>
            <a:rect l="l" t="t" r="r" b="b"/>
            <a:pathLst>
              <a:path w="247650" h="106679">
                <a:moveTo>
                  <a:pt x="215900" y="0"/>
                </a:moveTo>
                <a:lnTo>
                  <a:pt x="0" y="62229"/>
                </a:lnTo>
                <a:lnTo>
                  <a:pt x="247650" y="106679"/>
                </a:lnTo>
                <a:lnTo>
                  <a:pt x="215900" y="0"/>
                </a:lnTo>
                <a:close/>
              </a:path>
            </a:pathLst>
          </a:custGeom>
          <a:solidFill>
            <a:srgbClr val="FFEE6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791210" y="5694680"/>
            <a:ext cx="250190" cy="137159"/>
          </a:xfrm>
          <a:custGeom>
            <a:avLst/>
            <a:gdLst/>
            <a:ahLst/>
            <a:cxnLst/>
            <a:rect l="l" t="t" r="r" b="b"/>
            <a:pathLst>
              <a:path w="250190" h="137160">
                <a:moveTo>
                  <a:pt x="170180" y="0"/>
                </a:moveTo>
                <a:lnTo>
                  <a:pt x="91440" y="7620"/>
                </a:lnTo>
                <a:lnTo>
                  <a:pt x="0" y="83820"/>
                </a:lnTo>
                <a:lnTo>
                  <a:pt x="10160" y="137160"/>
                </a:lnTo>
                <a:lnTo>
                  <a:pt x="59690" y="78740"/>
                </a:lnTo>
                <a:lnTo>
                  <a:pt x="133350" y="52070"/>
                </a:lnTo>
                <a:lnTo>
                  <a:pt x="243998" y="52070"/>
                </a:lnTo>
                <a:lnTo>
                  <a:pt x="233680" y="20320"/>
                </a:lnTo>
                <a:lnTo>
                  <a:pt x="170180" y="0"/>
                </a:lnTo>
                <a:close/>
              </a:path>
              <a:path w="250190" h="137160">
                <a:moveTo>
                  <a:pt x="243998" y="52070"/>
                </a:moveTo>
                <a:lnTo>
                  <a:pt x="133350" y="52070"/>
                </a:lnTo>
                <a:lnTo>
                  <a:pt x="250190" y="71120"/>
                </a:lnTo>
                <a:lnTo>
                  <a:pt x="243998" y="5207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1009649" y="6567169"/>
            <a:ext cx="182880" cy="212090"/>
          </a:xfrm>
          <a:custGeom>
            <a:avLst/>
            <a:gdLst/>
            <a:ahLst/>
            <a:cxnLst/>
            <a:rect l="l" t="t" r="r" b="b"/>
            <a:pathLst>
              <a:path w="182880" h="212090">
                <a:moveTo>
                  <a:pt x="55880" y="2539"/>
                </a:moveTo>
                <a:lnTo>
                  <a:pt x="0" y="31749"/>
                </a:lnTo>
                <a:lnTo>
                  <a:pt x="127000" y="212089"/>
                </a:lnTo>
                <a:lnTo>
                  <a:pt x="182880" y="199389"/>
                </a:lnTo>
                <a:lnTo>
                  <a:pt x="181411" y="156209"/>
                </a:lnTo>
                <a:lnTo>
                  <a:pt x="142240" y="156209"/>
                </a:lnTo>
                <a:lnTo>
                  <a:pt x="55880" y="2539"/>
                </a:lnTo>
                <a:close/>
              </a:path>
              <a:path w="182880" h="212090">
                <a:moveTo>
                  <a:pt x="132080" y="0"/>
                </a:moveTo>
                <a:lnTo>
                  <a:pt x="142240" y="156209"/>
                </a:lnTo>
                <a:lnTo>
                  <a:pt x="181411" y="156209"/>
                </a:lnTo>
                <a:lnTo>
                  <a:pt x="176530" y="12699"/>
                </a:lnTo>
                <a:lnTo>
                  <a:pt x="13208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1593849" y="5654039"/>
            <a:ext cx="68580" cy="186690"/>
          </a:xfrm>
          <a:custGeom>
            <a:avLst/>
            <a:gdLst/>
            <a:ahLst/>
            <a:cxnLst/>
            <a:rect l="l" t="t" r="r" b="b"/>
            <a:pathLst>
              <a:path w="68580" h="186689">
                <a:moveTo>
                  <a:pt x="35560" y="0"/>
                </a:moveTo>
                <a:lnTo>
                  <a:pt x="0" y="15240"/>
                </a:lnTo>
                <a:lnTo>
                  <a:pt x="27940" y="73660"/>
                </a:lnTo>
                <a:lnTo>
                  <a:pt x="34289" y="123190"/>
                </a:lnTo>
                <a:lnTo>
                  <a:pt x="21590" y="186690"/>
                </a:lnTo>
                <a:lnTo>
                  <a:pt x="63500" y="175260"/>
                </a:lnTo>
                <a:lnTo>
                  <a:pt x="68580" y="92710"/>
                </a:lnTo>
                <a:lnTo>
                  <a:pt x="355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120649" y="5924550"/>
            <a:ext cx="944880" cy="397509"/>
          </a:xfrm>
          <a:custGeom>
            <a:avLst/>
            <a:gdLst/>
            <a:ahLst/>
            <a:cxnLst/>
            <a:rect l="l" t="t" r="r" b="b"/>
            <a:pathLst>
              <a:path w="944880" h="397510">
                <a:moveTo>
                  <a:pt x="78739" y="0"/>
                </a:moveTo>
                <a:lnTo>
                  <a:pt x="0" y="20319"/>
                </a:lnTo>
                <a:lnTo>
                  <a:pt x="854710" y="397509"/>
                </a:lnTo>
                <a:lnTo>
                  <a:pt x="944880" y="388620"/>
                </a:lnTo>
                <a:lnTo>
                  <a:pt x="787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412750" y="6168389"/>
            <a:ext cx="382711" cy="236219"/>
          </a:xfrm>
          <a:custGeom>
            <a:avLst/>
            <a:gdLst/>
            <a:ahLst/>
            <a:cxnLst/>
            <a:rect l="l" t="t" r="r" b="b"/>
            <a:pathLst>
              <a:path w="382711" h="236220">
                <a:moveTo>
                  <a:pt x="39370" y="63500"/>
                </a:moveTo>
                <a:lnTo>
                  <a:pt x="85090" y="129540"/>
                </a:lnTo>
                <a:lnTo>
                  <a:pt x="215900" y="214630"/>
                </a:lnTo>
                <a:lnTo>
                  <a:pt x="369570" y="236220"/>
                </a:lnTo>
                <a:lnTo>
                  <a:pt x="382711" y="193040"/>
                </a:lnTo>
                <a:lnTo>
                  <a:pt x="349250" y="193040"/>
                </a:lnTo>
                <a:lnTo>
                  <a:pt x="259079" y="182880"/>
                </a:lnTo>
                <a:lnTo>
                  <a:pt x="110490" y="115570"/>
                </a:lnTo>
                <a:lnTo>
                  <a:pt x="39370" y="63500"/>
                </a:lnTo>
                <a:close/>
              </a:path>
              <a:path w="382711" h="236220">
                <a:moveTo>
                  <a:pt x="0" y="0"/>
                </a:moveTo>
                <a:lnTo>
                  <a:pt x="11429" y="26670"/>
                </a:lnTo>
                <a:lnTo>
                  <a:pt x="127000" y="52070"/>
                </a:lnTo>
                <a:lnTo>
                  <a:pt x="256540" y="109220"/>
                </a:lnTo>
                <a:lnTo>
                  <a:pt x="349250" y="193040"/>
                </a:lnTo>
                <a:lnTo>
                  <a:pt x="382711" y="193040"/>
                </a:lnTo>
                <a:lnTo>
                  <a:pt x="387350" y="177800"/>
                </a:lnTo>
                <a:lnTo>
                  <a:pt x="312420" y="95250"/>
                </a:lnTo>
                <a:lnTo>
                  <a:pt x="134620" y="1397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896620" y="5842000"/>
            <a:ext cx="170180" cy="377190"/>
          </a:xfrm>
          <a:custGeom>
            <a:avLst/>
            <a:gdLst/>
            <a:ahLst/>
            <a:cxnLst/>
            <a:rect l="l" t="t" r="r" b="b"/>
            <a:pathLst>
              <a:path w="170180" h="377189">
                <a:moveTo>
                  <a:pt x="19050" y="0"/>
                </a:moveTo>
                <a:lnTo>
                  <a:pt x="0" y="44450"/>
                </a:lnTo>
                <a:lnTo>
                  <a:pt x="24130" y="271780"/>
                </a:lnTo>
                <a:lnTo>
                  <a:pt x="77470" y="377190"/>
                </a:lnTo>
                <a:lnTo>
                  <a:pt x="170180" y="355600"/>
                </a:lnTo>
                <a:lnTo>
                  <a:pt x="85090" y="257809"/>
                </a:lnTo>
                <a:lnTo>
                  <a:pt x="63500" y="151130"/>
                </a:lnTo>
                <a:lnTo>
                  <a:pt x="72390" y="19050"/>
                </a:lnTo>
                <a:lnTo>
                  <a:pt x="190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1061720" y="6426200"/>
            <a:ext cx="119380" cy="137160"/>
          </a:xfrm>
          <a:custGeom>
            <a:avLst/>
            <a:gdLst/>
            <a:ahLst/>
            <a:cxnLst/>
            <a:rect l="l" t="t" r="r" b="b"/>
            <a:pathLst>
              <a:path w="119380" h="137159">
                <a:moveTo>
                  <a:pt x="87630" y="0"/>
                </a:moveTo>
                <a:lnTo>
                  <a:pt x="31750" y="52070"/>
                </a:lnTo>
                <a:lnTo>
                  <a:pt x="0" y="137160"/>
                </a:lnTo>
                <a:lnTo>
                  <a:pt x="63500" y="127000"/>
                </a:lnTo>
                <a:lnTo>
                  <a:pt x="81280" y="67310"/>
                </a:lnTo>
                <a:lnTo>
                  <a:pt x="119380" y="21590"/>
                </a:lnTo>
                <a:lnTo>
                  <a:pt x="8763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7620" y="5918200"/>
            <a:ext cx="1337310" cy="698500"/>
          </a:xfrm>
          <a:custGeom>
            <a:avLst/>
            <a:gdLst/>
            <a:ahLst/>
            <a:cxnLst/>
            <a:rect l="l" t="t" r="r" b="b"/>
            <a:pathLst>
              <a:path w="1337310" h="698500">
                <a:moveTo>
                  <a:pt x="1316679" y="662940"/>
                </a:moveTo>
                <a:lnTo>
                  <a:pt x="1129030" y="662940"/>
                </a:lnTo>
                <a:lnTo>
                  <a:pt x="1282700" y="698500"/>
                </a:lnTo>
                <a:lnTo>
                  <a:pt x="1316679" y="662940"/>
                </a:lnTo>
                <a:close/>
              </a:path>
              <a:path w="1337310" h="698500">
                <a:moveTo>
                  <a:pt x="171450" y="0"/>
                </a:moveTo>
                <a:lnTo>
                  <a:pt x="123190" y="0"/>
                </a:lnTo>
                <a:lnTo>
                  <a:pt x="49530" y="40640"/>
                </a:lnTo>
                <a:lnTo>
                  <a:pt x="0" y="165100"/>
                </a:lnTo>
                <a:lnTo>
                  <a:pt x="53340" y="284480"/>
                </a:lnTo>
                <a:lnTo>
                  <a:pt x="938530" y="688340"/>
                </a:lnTo>
                <a:lnTo>
                  <a:pt x="1129030" y="662940"/>
                </a:lnTo>
                <a:lnTo>
                  <a:pt x="1316679" y="662940"/>
                </a:lnTo>
                <a:lnTo>
                  <a:pt x="1332455" y="646430"/>
                </a:lnTo>
                <a:lnTo>
                  <a:pt x="967740" y="646430"/>
                </a:lnTo>
                <a:lnTo>
                  <a:pt x="971808" y="627380"/>
                </a:lnTo>
                <a:lnTo>
                  <a:pt x="904240" y="627380"/>
                </a:lnTo>
                <a:lnTo>
                  <a:pt x="85090" y="245109"/>
                </a:lnTo>
                <a:lnTo>
                  <a:pt x="63500" y="170179"/>
                </a:lnTo>
                <a:lnTo>
                  <a:pt x="81280" y="74930"/>
                </a:lnTo>
                <a:lnTo>
                  <a:pt x="171450" y="0"/>
                </a:lnTo>
                <a:close/>
              </a:path>
              <a:path w="1337310" h="698500">
                <a:moveTo>
                  <a:pt x="1121410" y="624840"/>
                </a:moveTo>
                <a:lnTo>
                  <a:pt x="967740" y="646430"/>
                </a:lnTo>
                <a:lnTo>
                  <a:pt x="1332455" y="646430"/>
                </a:lnTo>
                <a:lnTo>
                  <a:pt x="1336096" y="642620"/>
                </a:lnTo>
                <a:lnTo>
                  <a:pt x="1252220" y="642620"/>
                </a:lnTo>
                <a:lnTo>
                  <a:pt x="1121410" y="624840"/>
                </a:lnTo>
                <a:close/>
              </a:path>
              <a:path w="1337310" h="698500">
                <a:moveTo>
                  <a:pt x="1134110" y="406400"/>
                </a:moveTo>
                <a:lnTo>
                  <a:pt x="1087120" y="417830"/>
                </a:lnTo>
                <a:lnTo>
                  <a:pt x="1141730" y="527050"/>
                </a:lnTo>
                <a:lnTo>
                  <a:pt x="1252220" y="642620"/>
                </a:lnTo>
                <a:lnTo>
                  <a:pt x="1336096" y="642620"/>
                </a:lnTo>
                <a:lnTo>
                  <a:pt x="1337310" y="641350"/>
                </a:lnTo>
                <a:lnTo>
                  <a:pt x="1192530" y="527050"/>
                </a:lnTo>
                <a:lnTo>
                  <a:pt x="1134110" y="406400"/>
                </a:lnTo>
                <a:close/>
              </a:path>
              <a:path w="1337310" h="698500">
                <a:moveTo>
                  <a:pt x="1061720" y="426720"/>
                </a:moveTo>
                <a:lnTo>
                  <a:pt x="985520" y="438150"/>
                </a:lnTo>
                <a:lnTo>
                  <a:pt x="924560" y="521970"/>
                </a:lnTo>
                <a:lnTo>
                  <a:pt x="904240" y="627380"/>
                </a:lnTo>
                <a:lnTo>
                  <a:pt x="971808" y="627380"/>
                </a:lnTo>
                <a:lnTo>
                  <a:pt x="995680" y="515620"/>
                </a:lnTo>
                <a:lnTo>
                  <a:pt x="1061720" y="42672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167639" y="5985509"/>
            <a:ext cx="127000" cy="265430"/>
          </a:xfrm>
          <a:custGeom>
            <a:avLst/>
            <a:gdLst/>
            <a:ahLst/>
            <a:cxnLst/>
            <a:rect l="l" t="t" r="r" b="b"/>
            <a:pathLst>
              <a:path w="127000" h="265429">
                <a:moveTo>
                  <a:pt x="92710" y="0"/>
                </a:moveTo>
                <a:lnTo>
                  <a:pt x="15240" y="83819"/>
                </a:lnTo>
                <a:lnTo>
                  <a:pt x="0" y="181609"/>
                </a:lnTo>
                <a:lnTo>
                  <a:pt x="26670" y="247649"/>
                </a:lnTo>
                <a:lnTo>
                  <a:pt x="74930" y="265429"/>
                </a:lnTo>
                <a:lnTo>
                  <a:pt x="60960" y="120649"/>
                </a:lnTo>
                <a:lnTo>
                  <a:pt x="127000" y="12699"/>
                </a:lnTo>
                <a:lnTo>
                  <a:pt x="927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712469" y="5539739"/>
            <a:ext cx="511810" cy="943610"/>
          </a:xfrm>
          <a:custGeom>
            <a:avLst/>
            <a:gdLst/>
            <a:ahLst/>
            <a:cxnLst/>
            <a:rect l="l" t="t" r="r" b="b"/>
            <a:pathLst>
              <a:path w="511810" h="943610">
                <a:moveTo>
                  <a:pt x="319316" y="48260"/>
                </a:moveTo>
                <a:lnTo>
                  <a:pt x="180339" y="48260"/>
                </a:lnTo>
                <a:lnTo>
                  <a:pt x="283210" y="77470"/>
                </a:lnTo>
                <a:lnTo>
                  <a:pt x="441960" y="866140"/>
                </a:lnTo>
                <a:lnTo>
                  <a:pt x="511810" y="943610"/>
                </a:lnTo>
                <a:lnTo>
                  <a:pt x="319316" y="48260"/>
                </a:lnTo>
                <a:close/>
              </a:path>
              <a:path w="511810" h="943610">
                <a:moveTo>
                  <a:pt x="205739" y="0"/>
                </a:moveTo>
                <a:lnTo>
                  <a:pt x="64770" y="30480"/>
                </a:lnTo>
                <a:lnTo>
                  <a:pt x="0" y="99060"/>
                </a:lnTo>
                <a:lnTo>
                  <a:pt x="173989" y="711200"/>
                </a:lnTo>
                <a:lnTo>
                  <a:pt x="243839" y="734060"/>
                </a:lnTo>
                <a:lnTo>
                  <a:pt x="60959" y="111760"/>
                </a:lnTo>
                <a:lnTo>
                  <a:pt x="95250" y="58420"/>
                </a:lnTo>
                <a:lnTo>
                  <a:pt x="180339" y="48260"/>
                </a:lnTo>
                <a:lnTo>
                  <a:pt x="319316" y="48260"/>
                </a:lnTo>
                <a:lnTo>
                  <a:pt x="318770" y="45720"/>
                </a:lnTo>
                <a:lnTo>
                  <a:pt x="2057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916940" y="5793739"/>
            <a:ext cx="152400" cy="401319"/>
          </a:xfrm>
          <a:custGeom>
            <a:avLst/>
            <a:gdLst/>
            <a:ahLst/>
            <a:cxnLst/>
            <a:rect l="l" t="t" r="r" b="b"/>
            <a:pathLst>
              <a:path w="152400" h="401320">
                <a:moveTo>
                  <a:pt x="50800" y="0"/>
                </a:moveTo>
                <a:lnTo>
                  <a:pt x="0" y="21590"/>
                </a:lnTo>
                <a:lnTo>
                  <a:pt x="60959" y="154940"/>
                </a:lnTo>
                <a:lnTo>
                  <a:pt x="90169" y="252730"/>
                </a:lnTo>
                <a:lnTo>
                  <a:pt x="92709" y="401320"/>
                </a:lnTo>
                <a:lnTo>
                  <a:pt x="152400" y="401320"/>
                </a:lnTo>
                <a:lnTo>
                  <a:pt x="148590" y="287020"/>
                </a:lnTo>
                <a:lnTo>
                  <a:pt x="128269" y="165100"/>
                </a:lnTo>
                <a:lnTo>
                  <a:pt x="78740" y="46990"/>
                </a:lnTo>
                <a:lnTo>
                  <a:pt x="5080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520700" y="5761989"/>
            <a:ext cx="309880" cy="215900"/>
          </a:xfrm>
          <a:custGeom>
            <a:avLst/>
            <a:gdLst/>
            <a:ahLst/>
            <a:cxnLst/>
            <a:rect l="l" t="t" r="r" b="b"/>
            <a:pathLst>
              <a:path w="309880" h="215900">
                <a:moveTo>
                  <a:pt x="236220" y="0"/>
                </a:moveTo>
                <a:lnTo>
                  <a:pt x="204470" y="13970"/>
                </a:lnTo>
                <a:lnTo>
                  <a:pt x="200659" y="53340"/>
                </a:lnTo>
                <a:lnTo>
                  <a:pt x="0" y="135890"/>
                </a:lnTo>
                <a:lnTo>
                  <a:pt x="0" y="177800"/>
                </a:lnTo>
                <a:lnTo>
                  <a:pt x="224790" y="180340"/>
                </a:lnTo>
                <a:lnTo>
                  <a:pt x="254000" y="215900"/>
                </a:lnTo>
                <a:lnTo>
                  <a:pt x="309880" y="213360"/>
                </a:lnTo>
                <a:lnTo>
                  <a:pt x="303530" y="152400"/>
                </a:lnTo>
                <a:lnTo>
                  <a:pt x="91440" y="140970"/>
                </a:lnTo>
                <a:lnTo>
                  <a:pt x="264159" y="71120"/>
                </a:lnTo>
                <a:lnTo>
                  <a:pt x="2362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1043940" y="5617209"/>
            <a:ext cx="748029" cy="335280"/>
          </a:xfrm>
          <a:custGeom>
            <a:avLst/>
            <a:gdLst/>
            <a:ahLst/>
            <a:cxnLst/>
            <a:rect l="l" t="t" r="r" b="b"/>
            <a:pathLst>
              <a:path w="748029" h="335279">
                <a:moveTo>
                  <a:pt x="722841" y="44449"/>
                </a:moveTo>
                <a:lnTo>
                  <a:pt x="668020" y="44449"/>
                </a:lnTo>
                <a:lnTo>
                  <a:pt x="709929" y="114299"/>
                </a:lnTo>
                <a:lnTo>
                  <a:pt x="685799" y="191769"/>
                </a:lnTo>
                <a:lnTo>
                  <a:pt x="41909" y="303529"/>
                </a:lnTo>
                <a:lnTo>
                  <a:pt x="45719" y="335279"/>
                </a:lnTo>
                <a:lnTo>
                  <a:pt x="718820" y="223519"/>
                </a:lnTo>
                <a:lnTo>
                  <a:pt x="748029" y="143509"/>
                </a:lnTo>
                <a:lnTo>
                  <a:pt x="736599" y="60959"/>
                </a:lnTo>
                <a:lnTo>
                  <a:pt x="722841" y="44449"/>
                </a:lnTo>
                <a:close/>
              </a:path>
              <a:path w="748029" h="335279">
                <a:moveTo>
                  <a:pt x="685799" y="0"/>
                </a:moveTo>
                <a:lnTo>
                  <a:pt x="0" y="102869"/>
                </a:lnTo>
                <a:lnTo>
                  <a:pt x="0" y="146049"/>
                </a:lnTo>
                <a:lnTo>
                  <a:pt x="668020" y="44449"/>
                </a:lnTo>
                <a:lnTo>
                  <a:pt x="722841" y="44449"/>
                </a:lnTo>
                <a:lnTo>
                  <a:pt x="68579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1137920" y="5723889"/>
            <a:ext cx="389890" cy="137159"/>
          </a:xfrm>
          <a:custGeom>
            <a:avLst/>
            <a:gdLst/>
            <a:ahLst/>
            <a:cxnLst/>
            <a:rect l="l" t="t" r="r" b="b"/>
            <a:pathLst>
              <a:path w="389890" h="137160">
                <a:moveTo>
                  <a:pt x="381567" y="41910"/>
                </a:moveTo>
                <a:lnTo>
                  <a:pt x="331470" y="41910"/>
                </a:lnTo>
                <a:lnTo>
                  <a:pt x="213360" y="87630"/>
                </a:lnTo>
                <a:lnTo>
                  <a:pt x="113030" y="100330"/>
                </a:lnTo>
                <a:lnTo>
                  <a:pt x="0" y="100330"/>
                </a:lnTo>
                <a:lnTo>
                  <a:pt x="53340" y="137160"/>
                </a:lnTo>
                <a:lnTo>
                  <a:pt x="176530" y="132080"/>
                </a:lnTo>
                <a:lnTo>
                  <a:pt x="334010" y="92710"/>
                </a:lnTo>
                <a:lnTo>
                  <a:pt x="381567" y="41910"/>
                </a:lnTo>
                <a:close/>
              </a:path>
              <a:path w="389890" h="137160">
                <a:moveTo>
                  <a:pt x="201930" y="0"/>
                </a:moveTo>
                <a:lnTo>
                  <a:pt x="87630" y="10160"/>
                </a:lnTo>
                <a:lnTo>
                  <a:pt x="12700" y="60960"/>
                </a:lnTo>
                <a:lnTo>
                  <a:pt x="90170" y="76200"/>
                </a:lnTo>
                <a:lnTo>
                  <a:pt x="219710" y="41910"/>
                </a:lnTo>
                <a:lnTo>
                  <a:pt x="381567" y="41910"/>
                </a:lnTo>
                <a:lnTo>
                  <a:pt x="389890" y="33020"/>
                </a:lnTo>
                <a:lnTo>
                  <a:pt x="353060" y="2540"/>
                </a:lnTo>
                <a:lnTo>
                  <a:pt x="20193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228600" y="227330"/>
            <a:ext cx="8534400" cy="620776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237999203"/>
      </p:ext>
    </p:extLst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7814310" y="111759"/>
            <a:ext cx="1130300" cy="2043430"/>
          </a:xfrm>
          <a:custGeom>
            <a:avLst/>
            <a:gdLst/>
            <a:ahLst/>
            <a:cxnLst/>
            <a:rect l="l" t="t" r="r" b="b"/>
            <a:pathLst>
              <a:path w="1130300" h="2043430">
                <a:moveTo>
                  <a:pt x="114300" y="0"/>
                </a:moveTo>
                <a:lnTo>
                  <a:pt x="0" y="60960"/>
                </a:lnTo>
                <a:lnTo>
                  <a:pt x="758190" y="1720850"/>
                </a:lnTo>
                <a:lnTo>
                  <a:pt x="923290" y="1845310"/>
                </a:lnTo>
                <a:lnTo>
                  <a:pt x="1087120" y="2034540"/>
                </a:lnTo>
                <a:lnTo>
                  <a:pt x="1130300" y="2043430"/>
                </a:lnTo>
                <a:lnTo>
                  <a:pt x="1061720" y="1803400"/>
                </a:lnTo>
                <a:lnTo>
                  <a:pt x="1084580" y="1649730"/>
                </a:lnTo>
                <a:lnTo>
                  <a:pt x="341630" y="10160"/>
                </a:lnTo>
                <a:lnTo>
                  <a:pt x="114300" y="0"/>
                </a:lnTo>
                <a:close/>
              </a:path>
            </a:pathLst>
          </a:custGeom>
          <a:solidFill>
            <a:srgbClr val="6F3CF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7866379" y="231139"/>
            <a:ext cx="972820" cy="1530349"/>
          </a:xfrm>
          <a:custGeom>
            <a:avLst/>
            <a:gdLst/>
            <a:ahLst/>
            <a:cxnLst/>
            <a:rect l="l" t="t" r="r" b="b"/>
            <a:pathLst>
              <a:path w="972820" h="1530349">
                <a:moveTo>
                  <a:pt x="340360" y="0"/>
                </a:moveTo>
                <a:lnTo>
                  <a:pt x="90170" y="33019"/>
                </a:lnTo>
                <a:lnTo>
                  <a:pt x="0" y="74929"/>
                </a:lnTo>
                <a:lnTo>
                  <a:pt x="662940" y="1530349"/>
                </a:lnTo>
                <a:lnTo>
                  <a:pt x="797560" y="1416049"/>
                </a:lnTo>
                <a:lnTo>
                  <a:pt x="972820" y="1394459"/>
                </a:lnTo>
                <a:lnTo>
                  <a:pt x="340360" y="0"/>
                </a:lnTo>
                <a:close/>
              </a:path>
            </a:pathLst>
          </a:custGeom>
          <a:solidFill>
            <a:srgbClr val="FFB7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8680450" y="4159250"/>
            <a:ext cx="325120" cy="2265680"/>
          </a:xfrm>
          <a:custGeom>
            <a:avLst/>
            <a:gdLst/>
            <a:ahLst/>
            <a:cxnLst/>
            <a:rect l="l" t="t" r="r" b="b"/>
            <a:pathLst>
              <a:path w="325120" h="2265679">
                <a:moveTo>
                  <a:pt x="325120" y="0"/>
                </a:moveTo>
                <a:lnTo>
                  <a:pt x="241300" y="292100"/>
                </a:lnTo>
                <a:lnTo>
                  <a:pt x="143509" y="417830"/>
                </a:lnTo>
                <a:lnTo>
                  <a:pt x="33020" y="494030"/>
                </a:lnTo>
                <a:lnTo>
                  <a:pt x="0" y="655319"/>
                </a:lnTo>
                <a:lnTo>
                  <a:pt x="12700" y="801369"/>
                </a:lnTo>
                <a:lnTo>
                  <a:pt x="143509" y="1099820"/>
                </a:lnTo>
                <a:lnTo>
                  <a:pt x="172720" y="1211580"/>
                </a:lnTo>
                <a:lnTo>
                  <a:pt x="156209" y="1289050"/>
                </a:lnTo>
                <a:lnTo>
                  <a:pt x="76200" y="1351280"/>
                </a:lnTo>
                <a:lnTo>
                  <a:pt x="54609" y="1435100"/>
                </a:lnTo>
                <a:lnTo>
                  <a:pt x="76200" y="1560830"/>
                </a:lnTo>
                <a:lnTo>
                  <a:pt x="168909" y="1762760"/>
                </a:lnTo>
                <a:lnTo>
                  <a:pt x="190500" y="1930400"/>
                </a:lnTo>
                <a:lnTo>
                  <a:pt x="165100" y="2042160"/>
                </a:lnTo>
                <a:lnTo>
                  <a:pt x="33020" y="2189480"/>
                </a:lnTo>
                <a:lnTo>
                  <a:pt x="41909" y="2265680"/>
                </a:lnTo>
                <a:lnTo>
                  <a:pt x="143509" y="2180590"/>
                </a:lnTo>
                <a:lnTo>
                  <a:pt x="223520" y="2076450"/>
                </a:lnTo>
                <a:lnTo>
                  <a:pt x="257809" y="1882139"/>
                </a:lnTo>
                <a:lnTo>
                  <a:pt x="220979" y="1700530"/>
                </a:lnTo>
                <a:lnTo>
                  <a:pt x="130809" y="1511300"/>
                </a:lnTo>
                <a:lnTo>
                  <a:pt x="127000" y="1421130"/>
                </a:lnTo>
                <a:lnTo>
                  <a:pt x="228600" y="1323340"/>
                </a:lnTo>
                <a:lnTo>
                  <a:pt x="223520" y="1149350"/>
                </a:lnTo>
                <a:lnTo>
                  <a:pt x="114300" y="877569"/>
                </a:lnTo>
                <a:lnTo>
                  <a:pt x="67309" y="723900"/>
                </a:lnTo>
                <a:lnTo>
                  <a:pt x="72390" y="577850"/>
                </a:lnTo>
                <a:lnTo>
                  <a:pt x="165100" y="521969"/>
                </a:lnTo>
                <a:lnTo>
                  <a:pt x="250190" y="424180"/>
                </a:lnTo>
                <a:lnTo>
                  <a:pt x="313690" y="264160"/>
                </a:lnTo>
                <a:lnTo>
                  <a:pt x="325120" y="0"/>
                </a:lnTo>
                <a:close/>
              </a:path>
            </a:pathLst>
          </a:custGeom>
          <a:solidFill>
            <a:srgbClr val="6F3CF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40140" y="2115820"/>
            <a:ext cx="326389" cy="2592069"/>
          </a:xfrm>
          <a:custGeom>
            <a:avLst/>
            <a:gdLst/>
            <a:ahLst/>
            <a:cxnLst/>
            <a:rect l="l" t="t" r="r" b="b"/>
            <a:pathLst>
              <a:path w="326389" h="2592069">
                <a:moveTo>
                  <a:pt x="326389" y="0"/>
                </a:moveTo>
                <a:lnTo>
                  <a:pt x="241300" y="335279"/>
                </a:lnTo>
                <a:lnTo>
                  <a:pt x="144779" y="478789"/>
                </a:lnTo>
                <a:lnTo>
                  <a:pt x="34289" y="566419"/>
                </a:lnTo>
                <a:lnTo>
                  <a:pt x="0" y="749300"/>
                </a:lnTo>
                <a:lnTo>
                  <a:pt x="13969" y="916939"/>
                </a:lnTo>
                <a:lnTo>
                  <a:pt x="144779" y="1259839"/>
                </a:lnTo>
                <a:lnTo>
                  <a:pt x="173989" y="1386839"/>
                </a:lnTo>
                <a:lnTo>
                  <a:pt x="157479" y="1475739"/>
                </a:lnTo>
                <a:lnTo>
                  <a:pt x="77469" y="1545589"/>
                </a:lnTo>
                <a:lnTo>
                  <a:pt x="55879" y="1643379"/>
                </a:lnTo>
                <a:lnTo>
                  <a:pt x="77469" y="1786889"/>
                </a:lnTo>
                <a:lnTo>
                  <a:pt x="170179" y="2018029"/>
                </a:lnTo>
                <a:lnTo>
                  <a:pt x="191769" y="2208529"/>
                </a:lnTo>
                <a:lnTo>
                  <a:pt x="166369" y="2338069"/>
                </a:lnTo>
                <a:lnTo>
                  <a:pt x="34289" y="2505710"/>
                </a:lnTo>
                <a:lnTo>
                  <a:pt x="43179" y="2592069"/>
                </a:lnTo>
                <a:lnTo>
                  <a:pt x="144779" y="2495549"/>
                </a:lnTo>
                <a:lnTo>
                  <a:pt x="224789" y="2376169"/>
                </a:lnTo>
                <a:lnTo>
                  <a:pt x="259079" y="2153919"/>
                </a:lnTo>
                <a:lnTo>
                  <a:pt x="220979" y="1946909"/>
                </a:lnTo>
                <a:lnTo>
                  <a:pt x="132079" y="1731009"/>
                </a:lnTo>
                <a:lnTo>
                  <a:pt x="127000" y="1626869"/>
                </a:lnTo>
                <a:lnTo>
                  <a:pt x="229869" y="1515109"/>
                </a:lnTo>
                <a:lnTo>
                  <a:pt x="224789" y="1315719"/>
                </a:lnTo>
                <a:lnTo>
                  <a:pt x="115569" y="1004569"/>
                </a:lnTo>
                <a:lnTo>
                  <a:pt x="68579" y="828039"/>
                </a:lnTo>
                <a:lnTo>
                  <a:pt x="72389" y="660400"/>
                </a:lnTo>
                <a:lnTo>
                  <a:pt x="166369" y="596900"/>
                </a:lnTo>
                <a:lnTo>
                  <a:pt x="251459" y="485139"/>
                </a:lnTo>
                <a:lnTo>
                  <a:pt x="313689" y="303529"/>
                </a:lnTo>
                <a:lnTo>
                  <a:pt x="326389" y="0"/>
                </a:lnTo>
                <a:close/>
              </a:path>
            </a:pathLst>
          </a:custGeom>
          <a:solidFill>
            <a:srgbClr val="6F3CF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491219" y="1775459"/>
            <a:ext cx="341629" cy="354329"/>
          </a:xfrm>
          <a:custGeom>
            <a:avLst/>
            <a:gdLst/>
            <a:ahLst/>
            <a:cxnLst/>
            <a:rect l="l" t="t" r="r" b="b"/>
            <a:pathLst>
              <a:path w="341629" h="354329">
                <a:moveTo>
                  <a:pt x="25400" y="0"/>
                </a:moveTo>
                <a:lnTo>
                  <a:pt x="0" y="41910"/>
                </a:lnTo>
                <a:lnTo>
                  <a:pt x="152400" y="153669"/>
                </a:lnTo>
                <a:lnTo>
                  <a:pt x="330200" y="354329"/>
                </a:lnTo>
                <a:lnTo>
                  <a:pt x="341629" y="323850"/>
                </a:lnTo>
                <a:lnTo>
                  <a:pt x="189229" y="137160"/>
                </a:lnTo>
                <a:lnTo>
                  <a:pt x="2540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7852410" y="102870"/>
            <a:ext cx="280670" cy="146050"/>
          </a:xfrm>
          <a:custGeom>
            <a:avLst/>
            <a:gdLst/>
            <a:ahLst/>
            <a:cxnLst/>
            <a:rect l="l" t="t" r="r" b="b"/>
            <a:pathLst>
              <a:path w="280670" h="146050">
                <a:moveTo>
                  <a:pt x="210820" y="0"/>
                </a:moveTo>
                <a:lnTo>
                  <a:pt x="91440" y="33020"/>
                </a:lnTo>
                <a:lnTo>
                  <a:pt x="196850" y="59689"/>
                </a:lnTo>
                <a:lnTo>
                  <a:pt x="39370" y="109220"/>
                </a:lnTo>
                <a:lnTo>
                  <a:pt x="0" y="146050"/>
                </a:lnTo>
                <a:lnTo>
                  <a:pt x="156210" y="113029"/>
                </a:lnTo>
                <a:lnTo>
                  <a:pt x="280670" y="105409"/>
                </a:lnTo>
                <a:lnTo>
                  <a:pt x="2108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8054340" y="520700"/>
            <a:ext cx="372109" cy="715010"/>
          </a:xfrm>
          <a:custGeom>
            <a:avLst/>
            <a:gdLst/>
            <a:ahLst/>
            <a:cxnLst/>
            <a:rect l="l" t="t" r="r" b="b"/>
            <a:pathLst>
              <a:path w="372109" h="715010">
                <a:moveTo>
                  <a:pt x="21589" y="87629"/>
                </a:moveTo>
                <a:lnTo>
                  <a:pt x="43179" y="278129"/>
                </a:lnTo>
                <a:lnTo>
                  <a:pt x="149859" y="520700"/>
                </a:lnTo>
                <a:lnTo>
                  <a:pt x="264159" y="688339"/>
                </a:lnTo>
                <a:lnTo>
                  <a:pt x="336550" y="715010"/>
                </a:lnTo>
                <a:lnTo>
                  <a:pt x="363812" y="656589"/>
                </a:lnTo>
                <a:lnTo>
                  <a:pt x="297179" y="656589"/>
                </a:lnTo>
                <a:lnTo>
                  <a:pt x="224789" y="591820"/>
                </a:lnTo>
                <a:lnTo>
                  <a:pt x="100329" y="345439"/>
                </a:lnTo>
                <a:lnTo>
                  <a:pt x="21589" y="87629"/>
                </a:lnTo>
                <a:close/>
              </a:path>
              <a:path w="372109" h="715010">
                <a:moveTo>
                  <a:pt x="104227" y="39370"/>
                </a:moveTo>
                <a:lnTo>
                  <a:pt x="50800" y="39370"/>
                </a:lnTo>
                <a:lnTo>
                  <a:pt x="138429" y="152400"/>
                </a:lnTo>
                <a:lnTo>
                  <a:pt x="229869" y="316229"/>
                </a:lnTo>
                <a:lnTo>
                  <a:pt x="306069" y="544829"/>
                </a:lnTo>
                <a:lnTo>
                  <a:pt x="297179" y="656589"/>
                </a:lnTo>
                <a:lnTo>
                  <a:pt x="363812" y="656589"/>
                </a:lnTo>
                <a:lnTo>
                  <a:pt x="372109" y="638810"/>
                </a:lnTo>
                <a:lnTo>
                  <a:pt x="320039" y="439420"/>
                </a:lnTo>
                <a:lnTo>
                  <a:pt x="220979" y="214629"/>
                </a:lnTo>
                <a:lnTo>
                  <a:pt x="139700" y="73660"/>
                </a:lnTo>
                <a:lnTo>
                  <a:pt x="104227" y="39370"/>
                </a:lnTo>
                <a:close/>
              </a:path>
              <a:path w="372109" h="715010">
                <a:moveTo>
                  <a:pt x="63500" y="0"/>
                </a:moveTo>
                <a:lnTo>
                  <a:pt x="3809" y="0"/>
                </a:lnTo>
                <a:lnTo>
                  <a:pt x="0" y="67310"/>
                </a:lnTo>
                <a:lnTo>
                  <a:pt x="50800" y="39370"/>
                </a:lnTo>
                <a:lnTo>
                  <a:pt x="104227" y="39370"/>
                </a:lnTo>
                <a:lnTo>
                  <a:pt x="6350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7772400" y="270509"/>
            <a:ext cx="681990" cy="1480820"/>
          </a:xfrm>
          <a:custGeom>
            <a:avLst/>
            <a:gdLst/>
            <a:ahLst/>
            <a:cxnLst/>
            <a:rect l="l" t="t" r="r" b="b"/>
            <a:pathLst>
              <a:path w="681990" h="1480820">
                <a:moveTo>
                  <a:pt x="0" y="0"/>
                </a:moveTo>
                <a:lnTo>
                  <a:pt x="668020" y="1480820"/>
                </a:lnTo>
                <a:lnTo>
                  <a:pt x="681990" y="1394460"/>
                </a:lnTo>
                <a:lnTo>
                  <a:pt x="41909" y="127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7729219" y="39369"/>
            <a:ext cx="1168400" cy="2086609"/>
          </a:xfrm>
          <a:custGeom>
            <a:avLst/>
            <a:gdLst/>
            <a:ahLst/>
            <a:cxnLst/>
            <a:rect l="l" t="t" r="r" b="b"/>
            <a:pathLst>
              <a:path w="1168400" h="2086609">
                <a:moveTo>
                  <a:pt x="1104354" y="1868169"/>
                </a:moveTo>
                <a:lnTo>
                  <a:pt x="1060450" y="1868169"/>
                </a:lnTo>
                <a:lnTo>
                  <a:pt x="1111250" y="2030729"/>
                </a:lnTo>
                <a:lnTo>
                  <a:pt x="1096009" y="2085339"/>
                </a:lnTo>
                <a:lnTo>
                  <a:pt x="1168400" y="2086609"/>
                </a:lnTo>
                <a:lnTo>
                  <a:pt x="1104354" y="1868169"/>
                </a:lnTo>
                <a:close/>
              </a:path>
              <a:path w="1168400" h="2086609">
                <a:moveTo>
                  <a:pt x="1112276" y="1739900"/>
                </a:moveTo>
                <a:lnTo>
                  <a:pt x="1040129" y="1739900"/>
                </a:lnTo>
                <a:lnTo>
                  <a:pt x="979170" y="1789429"/>
                </a:lnTo>
                <a:lnTo>
                  <a:pt x="1028700" y="1827529"/>
                </a:lnTo>
                <a:lnTo>
                  <a:pt x="914400" y="1864359"/>
                </a:lnTo>
                <a:lnTo>
                  <a:pt x="958850" y="1897379"/>
                </a:lnTo>
                <a:lnTo>
                  <a:pt x="1060450" y="1868169"/>
                </a:lnTo>
                <a:lnTo>
                  <a:pt x="1104354" y="1868169"/>
                </a:lnTo>
                <a:lnTo>
                  <a:pt x="1097279" y="1844039"/>
                </a:lnTo>
                <a:lnTo>
                  <a:pt x="1112276" y="1739900"/>
                </a:lnTo>
                <a:close/>
              </a:path>
              <a:path w="1168400" h="2086609">
                <a:moveTo>
                  <a:pt x="1071019" y="1577339"/>
                </a:moveTo>
                <a:lnTo>
                  <a:pt x="877570" y="1577339"/>
                </a:lnTo>
                <a:lnTo>
                  <a:pt x="998220" y="1597659"/>
                </a:lnTo>
                <a:lnTo>
                  <a:pt x="815339" y="1675129"/>
                </a:lnTo>
                <a:lnTo>
                  <a:pt x="748029" y="1774189"/>
                </a:lnTo>
                <a:lnTo>
                  <a:pt x="975359" y="1677669"/>
                </a:lnTo>
                <a:lnTo>
                  <a:pt x="1116672" y="1677669"/>
                </a:lnTo>
                <a:lnTo>
                  <a:pt x="1071019" y="1577339"/>
                </a:lnTo>
                <a:close/>
              </a:path>
              <a:path w="1168400" h="2086609">
                <a:moveTo>
                  <a:pt x="1116672" y="1677669"/>
                </a:moveTo>
                <a:lnTo>
                  <a:pt x="975359" y="1677669"/>
                </a:lnTo>
                <a:lnTo>
                  <a:pt x="934720" y="1747519"/>
                </a:lnTo>
                <a:lnTo>
                  <a:pt x="1040129" y="1739900"/>
                </a:lnTo>
                <a:lnTo>
                  <a:pt x="1112276" y="1739900"/>
                </a:lnTo>
                <a:lnTo>
                  <a:pt x="1120139" y="1685289"/>
                </a:lnTo>
                <a:lnTo>
                  <a:pt x="1116672" y="1677669"/>
                </a:lnTo>
                <a:close/>
              </a:path>
              <a:path w="1168400" h="2086609">
                <a:moveTo>
                  <a:pt x="381020" y="60959"/>
                </a:moveTo>
                <a:lnTo>
                  <a:pt x="130809" y="60959"/>
                </a:lnTo>
                <a:lnTo>
                  <a:pt x="322579" y="63500"/>
                </a:lnTo>
                <a:lnTo>
                  <a:pt x="972820" y="1499869"/>
                </a:lnTo>
                <a:lnTo>
                  <a:pt x="822959" y="1558289"/>
                </a:lnTo>
                <a:lnTo>
                  <a:pt x="750570" y="1638300"/>
                </a:lnTo>
                <a:lnTo>
                  <a:pt x="877570" y="1577339"/>
                </a:lnTo>
                <a:lnTo>
                  <a:pt x="1071019" y="1577339"/>
                </a:lnTo>
                <a:lnTo>
                  <a:pt x="381020" y="60959"/>
                </a:lnTo>
                <a:close/>
              </a:path>
              <a:path w="1168400" h="2086609">
                <a:moveTo>
                  <a:pt x="127000" y="0"/>
                </a:moveTo>
                <a:lnTo>
                  <a:pt x="0" y="96520"/>
                </a:lnTo>
                <a:lnTo>
                  <a:pt x="130809" y="60959"/>
                </a:lnTo>
                <a:lnTo>
                  <a:pt x="381020" y="60959"/>
                </a:lnTo>
                <a:lnTo>
                  <a:pt x="361950" y="19050"/>
                </a:lnTo>
                <a:lnTo>
                  <a:pt x="12700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8392160" y="1452879"/>
            <a:ext cx="302260" cy="142240"/>
          </a:xfrm>
          <a:custGeom>
            <a:avLst/>
            <a:gdLst/>
            <a:ahLst/>
            <a:cxnLst/>
            <a:rect l="l" t="t" r="r" b="b"/>
            <a:pathLst>
              <a:path w="302260" h="142240">
                <a:moveTo>
                  <a:pt x="285750" y="0"/>
                </a:moveTo>
                <a:lnTo>
                  <a:pt x="152400" y="11430"/>
                </a:lnTo>
                <a:lnTo>
                  <a:pt x="0" y="107950"/>
                </a:lnTo>
                <a:lnTo>
                  <a:pt x="29210" y="142240"/>
                </a:lnTo>
                <a:lnTo>
                  <a:pt x="102870" y="71120"/>
                </a:lnTo>
                <a:lnTo>
                  <a:pt x="302260" y="29210"/>
                </a:lnTo>
                <a:lnTo>
                  <a:pt x="2857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8322310" y="1310640"/>
            <a:ext cx="320040" cy="154939"/>
          </a:xfrm>
          <a:custGeom>
            <a:avLst/>
            <a:gdLst/>
            <a:ahLst/>
            <a:cxnLst/>
            <a:rect l="l" t="t" r="r" b="b"/>
            <a:pathLst>
              <a:path w="320040" h="154939">
                <a:moveTo>
                  <a:pt x="290830" y="0"/>
                </a:moveTo>
                <a:lnTo>
                  <a:pt x="135890" y="31750"/>
                </a:lnTo>
                <a:lnTo>
                  <a:pt x="0" y="105410"/>
                </a:lnTo>
                <a:lnTo>
                  <a:pt x="17780" y="154939"/>
                </a:lnTo>
                <a:lnTo>
                  <a:pt x="132080" y="69850"/>
                </a:lnTo>
                <a:lnTo>
                  <a:pt x="320040" y="62230"/>
                </a:lnTo>
                <a:lnTo>
                  <a:pt x="29083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7890510" y="372109"/>
            <a:ext cx="330200" cy="148589"/>
          </a:xfrm>
          <a:custGeom>
            <a:avLst/>
            <a:gdLst/>
            <a:ahLst/>
            <a:cxnLst/>
            <a:rect l="l" t="t" r="r" b="b"/>
            <a:pathLst>
              <a:path w="330200" h="148589">
                <a:moveTo>
                  <a:pt x="302260" y="0"/>
                </a:moveTo>
                <a:lnTo>
                  <a:pt x="121920" y="26669"/>
                </a:lnTo>
                <a:lnTo>
                  <a:pt x="0" y="105410"/>
                </a:lnTo>
                <a:lnTo>
                  <a:pt x="21590" y="148589"/>
                </a:lnTo>
                <a:lnTo>
                  <a:pt x="125730" y="68579"/>
                </a:lnTo>
                <a:lnTo>
                  <a:pt x="330200" y="55879"/>
                </a:lnTo>
                <a:lnTo>
                  <a:pt x="3022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7834629" y="260350"/>
            <a:ext cx="325120" cy="151129"/>
          </a:xfrm>
          <a:custGeom>
            <a:avLst/>
            <a:gdLst/>
            <a:ahLst/>
            <a:cxnLst/>
            <a:rect l="l" t="t" r="r" b="b"/>
            <a:pathLst>
              <a:path w="325120" h="151129">
                <a:moveTo>
                  <a:pt x="300990" y="0"/>
                </a:moveTo>
                <a:lnTo>
                  <a:pt x="87629" y="41909"/>
                </a:lnTo>
                <a:lnTo>
                  <a:pt x="0" y="107950"/>
                </a:lnTo>
                <a:lnTo>
                  <a:pt x="29210" y="151129"/>
                </a:lnTo>
                <a:lnTo>
                  <a:pt x="114300" y="78740"/>
                </a:lnTo>
                <a:lnTo>
                  <a:pt x="325120" y="40640"/>
                </a:lnTo>
                <a:lnTo>
                  <a:pt x="30099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7730490" y="133349"/>
            <a:ext cx="67309" cy="152400"/>
          </a:xfrm>
          <a:custGeom>
            <a:avLst/>
            <a:gdLst/>
            <a:ahLst/>
            <a:cxnLst/>
            <a:rect l="l" t="t" r="r" b="b"/>
            <a:pathLst>
              <a:path w="67309" h="152400">
                <a:moveTo>
                  <a:pt x="0" y="0"/>
                </a:moveTo>
                <a:lnTo>
                  <a:pt x="67309" y="152400"/>
                </a:lnTo>
              </a:path>
            </a:pathLst>
          </a:custGeom>
          <a:ln w="38097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38100" y="5563869"/>
            <a:ext cx="1729739" cy="1031240"/>
          </a:xfrm>
          <a:custGeom>
            <a:avLst/>
            <a:gdLst/>
            <a:ahLst/>
            <a:cxnLst/>
            <a:rect l="l" t="t" r="r" b="b"/>
            <a:pathLst>
              <a:path w="1729739" h="1031240">
                <a:moveTo>
                  <a:pt x="1255712" y="996949"/>
                </a:moveTo>
                <a:lnTo>
                  <a:pt x="1094740" y="996949"/>
                </a:lnTo>
                <a:lnTo>
                  <a:pt x="1247140" y="1031239"/>
                </a:lnTo>
                <a:lnTo>
                  <a:pt x="1259840" y="1000759"/>
                </a:lnTo>
                <a:lnTo>
                  <a:pt x="1255712" y="996949"/>
                </a:lnTo>
                <a:close/>
              </a:path>
              <a:path w="1729739" h="1031240">
                <a:moveTo>
                  <a:pt x="111760" y="372109"/>
                </a:moveTo>
                <a:lnTo>
                  <a:pt x="36830" y="403859"/>
                </a:lnTo>
                <a:lnTo>
                  <a:pt x="0" y="505459"/>
                </a:lnTo>
                <a:lnTo>
                  <a:pt x="43180" y="618489"/>
                </a:lnTo>
                <a:lnTo>
                  <a:pt x="904240" y="1022349"/>
                </a:lnTo>
                <a:lnTo>
                  <a:pt x="1094740" y="996949"/>
                </a:lnTo>
                <a:lnTo>
                  <a:pt x="1255712" y="996949"/>
                </a:lnTo>
                <a:lnTo>
                  <a:pt x="1127760" y="878839"/>
                </a:lnTo>
                <a:lnTo>
                  <a:pt x="1103210" y="706119"/>
                </a:lnTo>
                <a:lnTo>
                  <a:pt x="882650" y="706119"/>
                </a:lnTo>
                <a:lnTo>
                  <a:pt x="111760" y="372109"/>
                </a:lnTo>
                <a:close/>
              </a:path>
              <a:path w="1729739" h="1031240">
                <a:moveTo>
                  <a:pt x="861060" y="0"/>
                </a:moveTo>
                <a:lnTo>
                  <a:pt x="760730" y="22859"/>
                </a:lnTo>
                <a:lnTo>
                  <a:pt x="704850" y="83819"/>
                </a:lnTo>
                <a:lnTo>
                  <a:pt x="744220" y="226059"/>
                </a:lnTo>
                <a:lnTo>
                  <a:pt x="524510" y="350519"/>
                </a:lnTo>
                <a:lnTo>
                  <a:pt x="781050" y="375919"/>
                </a:lnTo>
                <a:lnTo>
                  <a:pt x="882650" y="706119"/>
                </a:lnTo>
                <a:lnTo>
                  <a:pt x="1103210" y="706119"/>
                </a:lnTo>
                <a:lnTo>
                  <a:pt x="1056640" y="378459"/>
                </a:lnTo>
                <a:lnTo>
                  <a:pt x="1699260" y="261619"/>
                </a:lnTo>
                <a:lnTo>
                  <a:pt x="1727810" y="167639"/>
                </a:lnTo>
                <a:lnTo>
                  <a:pt x="1013460" y="167639"/>
                </a:lnTo>
                <a:lnTo>
                  <a:pt x="967740" y="25399"/>
                </a:lnTo>
                <a:lnTo>
                  <a:pt x="861060" y="0"/>
                </a:lnTo>
                <a:close/>
              </a:path>
              <a:path w="1729739" h="1031240">
                <a:moveTo>
                  <a:pt x="1666239" y="80009"/>
                </a:moveTo>
                <a:lnTo>
                  <a:pt x="1013460" y="167639"/>
                </a:lnTo>
                <a:lnTo>
                  <a:pt x="1727810" y="167639"/>
                </a:lnTo>
                <a:lnTo>
                  <a:pt x="1729739" y="161289"/>
                </a:lnTo>
                <a:lnTo>
                  <a:pt x="1666239" y="80009"/>
                </a:lnTo>
                <a:close/>
              </a:path>
            </a:pathLst>
          </a:custGeom>
          <a:solidFill>
            <a:srgbClr val="F7F7F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1621790" y="5687059"/>
            <a:ext cx="113029" cy="204470"/>
          </a:xfrm>
          <a:custGeom>
            <a:avLst/>
            <a:gdLst/>
            <a:ahLst/>
            <a:cxnLst/>
            <a:rect l="l" t="t" r="r" b="b"/>
            <a:pathLst>
              <a:path w="113029" h="204470">
                <a:moveTo>
                  <a:pt x="95249" y="0"/>
                </a:moveTo>
                <a:lnTo>
                  <a:pt x="0" y="5079"/>
                </a:lnTo>
                <a:lnTo>
                  <a:pt x="6349" y="204469"/>
                </a:lnTo>
                <a:lnTo>
                  <a:pt x="113029" y="184149"/>
                </a:lnTo>
                <a:lnTo>
                  <a:pt x="95249" y="0"/>
                </a:lnTo>
                <a:close/>
              </a:path>
            </a:pathLst>
          </a:custGeom>
          <a:solidFill>
            <a:srgbClr val="FFEE6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31750" y="5990589"/>
            <a:ext cx="1257300" cy="651510"/>
          </a:xfrm>
          <a:custGeom>
            <a:avLst/>
            <a:gdLst/>
            <a:ahLst/>
            <a:cxnLst/>
            <a:rect l="l" t="t" r="r" b="b"/>
            <a:pathLst>
              <a:path w="1257300" h="651509">
                <a:moveTo>
                  <a:pt x="1253370" y="624840"/>
                </a:moveTo>
                <a:lnTo>
                  <a:pt x="1070610" y="624840"/>
                </a:lnTo>
                <a:lnTo>
                  <a:pt x="1240790" y="651510"/>
                </a:lnTo>
                <a:lnTo>
                  <a:pt x="1257300" y="628650"/>
                </a:lnTo>
                <a:lnTo>
                  <a:pt x="1253370" y="624840"/>
                </a:lnTo>
                <a:close/>
              </a:path>
              <a:path w="1257300" h="651509">
                <a:moveTo>
                  <a:pt x="107950" y="0"/>
                </a:moveTo>
                <a:lnTo>
                  <a:pt x="35560" y="25400"/>
                </a:lnTo>
                <a:lnTo>
                  <a:pt x="0" y="119380"/>
                </a:lnTo>
                <a:lnTo>
                  <a:pt x="33019" y="236220"/>
                </a:lnTo>
                <a:lnTo>
                  <a:pt x="908050" y="643890"/>
                </a:lnTo>
                <a:lnTo>
                  <a:pt x="1070610" y="624840"/>
                </a:lnTo>
                <a:lnTo>
                  <a:pt x="1253370" y="624840"/>
                </a:lnTo>
                <a:lnTo>
                  <a:pt x="1131570" y="506730"/>
                </a:lnTo>
                <a:lnTo>
                  <a:pt x="1055370" y="411480"/>
                </a:lnTo>
                <a:lnTo>
                  <a:pt x="107950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204470" y="6045200"/>
            <a:ext cx="834389" cy="593090"/>
          </a:xfrm>
          <a:custGeom>
            <a:avLst/>
            <a:gdLst/>
            <a:ahLst/>
            <a:cxnLst/>
            <a:rect l="l" t="t" r="r" b="b"/>
            <a:pathLst>
              <a:path w="834389" h="593090">
                <a:moveTo>
                  <a:pt x="62229" y="0"/>
                </a:moveTo>
                <a:lnTo>
                  <a:pt x="0" y="100329"/>
                </a:lnTo>
                <a:lnTo>
                  <a:pt x="0" y="257809"/>
                </a:lnTo>
                <a:lnTo>
                  <a:pt x="732790" y="593090"/>
                </a:lnTo>
                <a:lnTo>
                  <a:pt x="746760" y="424180"/>
                </a:lnTo>
                <a:lnTo>
                  <a:pt x="834389" y="335280"/>
                </a:lnTo>
                <a:lnTo>
                  <a:pt x="62229" y="0"/>
                </a:lnTo>
                <a:close/>
              </a:path>
            </a:pathLst>
          </a:custGeom>
          <a:solidFill>
            <a:srgbClr val="FFB7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769619" y="5607050"/>
            <a:ext cx="214629" cy="193040"/>
          </a:xfrm>
          <a:custGeom>
            <a:avLst/>
            <a:gdLst/>
            <a:ahLst/>
            <a:cxnLst/>
            <a:rect l="l" t="t" r="r" b="b"/>
            <a:pathLst>
              <a:path w="214630" h="193039">
                <a:moveTo>
                  <a:pt x="125729" y="0"/>
                </a:moveTo>
                <a:lnTo>
                  <a:pt x="0" y="22859"/>
                </a:lnTo>
                <a:lnTo>
                  <a:pt x="25400" y="193040"/>
                </a:lnTo>
                <a:lnTo>
                  <a:pt x="129539" y="116840"/>
                </a:lnTo>
                <a:lnTo>
                  <a:pt x="214629" y="110490"/>
                </a:lnTo>
                <a:lnTo>
                  <a:pt x="198120" y="27940"/>
                </a:lnTo>
                <a:lnTo>
                  <a:pt x="125729" y="0"/>
                </a:lnTo>
                <a:close/>
              </a:path>
            </a:pathLst>
          </a:custGeom>
          <a:solidFill>
            <a:srgbClr val="00B1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1017270" y="6609079"/>
            <a:ext cx="120650" cy="177800"/>
          </a:xfrm>
          <a:custGeom>
            <a:avLst/>
            <a:gdLst/>
            <a:ahLst/>
            <a:cxnLst/>
            <a:rect l="l" t="t" r="r" b="b"/>
            <a:pathLst>
              <a:path w="120650" h="177800">
                <a:moveTo>
                  <a:pt x="57150" y="0"/>
                </a:moveTo>
                <a:lnTo>
                  <a:pt x="0" y="6350"/>
                </a:lnTo>
                <a:lnTo>
                  <a:pt x="120650" y="177800"/>
                </a:lnTo>
                <a:lnTo>
                  <a:pt x="120650" y="2540"/>
                </a:lnTo>
                <a:lnTo>
                  <a:pt x="57150" y="0"/>
                </a:lnTo>
                <a:close/>
              </a:path>
            </a:pathLst>
          </a:custGeom>
          <a:solidFill>
            <a:srgbClr val="00B1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800100" y="5726430"/>
            <a:ext cx="306069" cy="608329"/>
          </a:xfrm>
          <a:custGeom>
            <a:avLst/>
            <a:gdLst/>
            <a:ahLst/>
            <a:cxnLst/>
            <a:rect l="l" t="t" r="r" b="b"/>
            <a:pathLst>
              <a:path w="306069" h="608329">
                <a:moveTo>
                  <a:pt x="68580" y="0"/>
                </a:moveTo>
                <a:lnTo>
                  <a:pt x="0" y="62230"/>
                </a:lnTo>
                <a:lnTo>
                  <a:pt x="120650" y="538480"/>
                </a:lnTo>
                <a:lnTo>
                  <a:pt x="220980" y="572770"/>
                </a:lnTo>
                <a:lnTo>
                  <a:pt x="306069" y="608330"/>
                </a:lnTo>
                <a:lnTo>
                  <a:pt x="184150" y="3810"/>
                </a:lnTo>
                <a:lnTo>
                  <a:pt x="68580" y="0"/>
                </a:lnTo>
                <a:close/>
              </a:path>
            </a:pathLst>
          </a:custGeom>
          <a:solidFill>
            <a:srgbClr val="FFB7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1060449" y="5698489"/>
            <a:ext cx="577850" cy="276859"/>
          </a:xfrm>
          <a:custGeom>
            <a:avLst/>
            <a:gdLst/>
            <a:ahLst/>
            <a:cxnLst/>
            <a:rect l="l" t="t" r="r" b="b"/>
            <a:pathLst>
              <a:path w="577850" h="276860">
                <a:moveTo>
                  <a:pt x="548640" y="0"/>
                </a:moveTo>
                <a:lnTo>
                  <a:pt x="0" y="83820"/>
                </a:lnTo>
                <a:lnTo>
                  <a:pt x="21590" y="276860"/>
                </a:lnTo>
                <a:lnTo>
                  <a:pt x="567689" y="187960"/>
                </a:lnTo>
                <a:lnTo>
                  <a:pt x="577850" y="34290"/>
                </a:lnTo>
                <a:lnTo>
                  <a:pt x="548640" y="0"/>
                </a:lnTo>
                <a:close/>
              </a:path>
            </a:pathLst>
          </a:custGeom>
          <a:solidFill>
            <a:srgbClr val="FFB7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551179" y="5862319"/>
            <a:ext cx="247650" cy="106680"/>
          </a:xfrm>
          <a:custGeom>
            <a:avLst/>
            <a:gdLst/>
            <a:ahLst/>
            <a:cxnLst/>
            <a:rect l="l" t="t" r="r" b="b"/>
            <a:pathLst>
              <a:path w="247650" h="106679">
                <a:moveTo>
                  <a:pt x="215900" y="0"/>
                </a:moveTo>
                <a:lnTo>
                  <a:pt x="0" y="62229"/>
                </a:lnTo>
                <a:lnTo>
                  <a:pt x="247650" y="106679"/>
                </a:lnTo>
                <a:lnTo>
                  <a:pt x="215900" y="0"/>
                </a:lnTo>
                <a:close/>
              </a:path>
            </a:pathLst>
          </a:custGeom>
          <a:solidFill>
            <a:srgbClr val="FFEE6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791210" y="5694680"/>
            <a:ext cx="250190" cy="137159"/>
          </a:xfrm>
          <a:custGeom>
            <a:avLst/>
            <a:gdLst/>
            <a:ahLst/>
            <a:cxnLst/>
            <a:rect l="l" t="t" r="r" b="b"/>
            <a:pathLst>
              <a:path w="250190" h="137160">
                <a:moveTo>
                  <a:pt x="170180" y="0"/>
                </a:moveTo>
                <a:lnTo>
                  <a:pt x="91440" y="7620"/>
                </a:lnTo>
                <a:lnTo>
                  <a:pt x="0" y="83820"/>
                </a:lnTo>
                <a:lnTo>
                  <a:pt x="10160" y="137160"/>
                </a:lnTo>
                <a:lnTo>
                  <a:pt x="59690" y="78740"/>
                </a:lnTo>
                <a:lnTo>
                  <a:pt x="133350" y="52070"/>
                </a:lnTo>
                <a:lnTo>
                  <a:pt x="243998" y="52070"/>
                </a:lnTo>
                <a:lnTo>
                  <a:pt x="233680" y="20320"/>
                </a:lnTo>
                <a:lnTo>
                  <a:pt x="170180" y="0"/>
                </a:lnTo>
                <a:close/>
              </a:path>
              <a:path w="250190" h="137160">
                <a:moveTo>
                  <a:pt x="243998" y="52070"/>
                </a:moveTo>
                <a:lnTo>
                  <a:pt x="133350" y="52070"/>
                </a:lnTo>
                <a:lnTo>
                  <a:pt x="250190" y="71120"/>
                </a:lnTo>
                <a:lnTo>
                  <a:pt x="243998" y="5207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1009649" y="6567169"/>
            <a:ext cx="182880" cy="212090"/>
          </a:xfrm>
          <a:custGeom>
            <a:avLst/>
            <a:gdLst/>
            <a:ahLst/>
            <a:cxnLst/>
            <a:rect l="l" t="t" r="r" b="b"/>
            <a:pathLst>
              <a:path w="182880" h="212090">
                <a:moveTo>
                  <a:pt x="55880" y="2539"/>
                </a:moveTo>
                <a:lnTo>
                  <a:pt x="0" y="31749"/>
                </a:lnTo>
                <a:lnTo>
                  <a:pt x="127000" y="212089"/>
                </a:lnTo>
                <a:lnTo>
                  <a:pt x="182880" y="199389"/>
                </a:lnTo>
                <a:lnTo>
                  <a:pt x="181411" y="156209"/>
                </a:lnTo>
                <a:lnTo>
                  <a:pt x="142240" y="156209"/>
                </a:lnTo>
                <a:lnTo>
                  <a:pt x="55880" y="2539"/>
                </a:lnTo>
                <a:close/>
              </a:path>
              <a:path w="182880" h="212090">
                <a:moveTo>
                  <a:pt x="132080" y="0"/>
                </a:moveTo>
                <a:lnTo>
                  <a:pt x="142240" y="156209"/>
                </a:lnTo>
                <a:lnTo>
                  <a:pt x="181411" y="156209"/>
                </a:lnTo>
                <a:lnTo>
                  <a:pt x="176530" y="12699"/>
                </a:lnTo>
                <a:lnTo>
                  <a:pt x="13208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1593849" y="5654039"/>
            <a:ext cx="68580" cy="186690"/>
          </a:xfrm>
          <a:custGeom>
            <a:avLst/>
            <a:gdLst/>
            <a:ahLst/>
            <a:cxnLst/>
            <a:rect l="l" t="t" r="r" b="b"/>
            <a:pathLst>
              <a:path w="68580" h="186689">
                <a:moveTo>
                  <a:pt x="35560" y="0"/>
                </a:moveTo>
                <a:lnTo>
                  <a:pt x="0" y="15240"/>
                </a:lnTo>
                <a:lnTo>
                  <a:pt x="27940" y="73660"/>
                </a:lnTo>
                <a:lnTo>
                  <a:pt x="34289" y="123190"/>
                </a:lnTo>
                <a:lnTo>
                  <a:pt x="21590" y="186690"/>
                </a:lnTo>
                <a:lnTo>
                  <a:pt x="63500" y="175260"/>
                </a:lnTo>
                <a:lnTo>
                  <a:pt x="68580" y="92710"/>
                </a:lnTo>
                <a:lnTo>
                  <a:pt x="355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120649" y="5924550"/>
            <a:ext cx="944880" cy="397509"/>
          </a:xfrm>
          <a:custGeom>
            <a:avLst/>
            <a:gdLst/>
            <a:ahLst/>
            <a:cxnLst/>
            <a:rect l="l" t="t" r="r" b="b"/>
            <a:pathLst>
              <a:path w="944880" h="397510">
                <a:moveTo>
                  <a:pt x="78739" y="0"/>
                </a:moveTo>
                <a:lnTo>
                  <a:pt x="0" y="20319"/>
                </a:lnTo>
                <a:lnTo>
                  <a:pt x="854710" y="397509"/>
                </a:lnTo>
                <a:lnTo>
                  <a:pt x="944880" y="388620"/>
                </a:lnTo>
                <a:lnTo>
                  <a:pt x="787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412750" y="6168389"/>
            <a:ext cx="382711" cy="236219"/>
          </a:xfrm>
          <a:custGeom>
            <a:avLst/>
            <a:gdLst/>
            <a:ahLst/>
            <a:cxnLst/>
            <a:rect l="l" t="t" r="r" b="b"/>
            <a:pathLst>
              <a:path w="382711" h="236220">
                <a:moveTo>
                  <a:pt x="39370" y="63500"/>
                </a:moveTo>
                <a:lnTo>
                  <a:pt x="85090" y="129540"/>
                </a:lnTo>
                <a:lnTo>
                  <a:pt x="215900" y="214630"/>
                </a:lnTo>
                <a:lnTo>
                  <a:pt x="369570" y="236220"/>
                </a:lnTo>
                <a:lnTo>
                  <a:pt x="382711" y="193040"/>
                </a:lnTo>
                <a:lnTo>
                  <a:pt x="349250" y="193040"/>
                </a:lnTo>
                <a:lnTo>
                  <a:pt x="259079" y="182880"/>
                </a:lnTo>
                <a:lnTo>
                  <a:pt x="110490" y="115570"/>
                </a:lnTo>
                <a:lnTo>
                  <a:pt x="39370" y="63500"/>
                </a:lnTo>
                <a:close/>
              </a:path>
              <a:path w="382711" h="236220">
                <a:moveTo>
                  <a:pt x="0" y="0"/>
                </a:moveTo>
                <a:lnTo>
                  <a:pt x="11429" y="26670"/>
                </a:lnTo>
                <a:lnTo>
                  <a:pt x="127000" y="52070"/>
                </a:lnTo>
                <a:lnTo>
                  <a:pt x="256540" y="109220"/>
                </a:lnTo>
                <a:lnTo>
                  <a:pt x="349250" y="193040"/>
                </a:lnTo>
                <a:lnTo>
                  <a:pt x="382711" y="193040"/>
                </a:lnTo>
                <a:lnTo>
                  <a:pt x="387350" y="177800"/>
                </a:lnTo>
                <a:lnTo>
                  <a:pt x="312420" y="95250"/>
                </a:lnTo>
                <a:lnTo>
                  <a:pt x="134620" y="1397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896620" y="5842000"/>
            <a:ext cx="170180" cy="377190"/>
          </a:xfrm>
          <a:custGeom>
            <a:avLst/>
            <a:gdLst/>
            <a:ahLst/>
            <a:cxnLst/>
            <a:rect l="l" t="t" r="r" b="b"/>
            <a:pathLst>
              <a:path w="170180" h="377189">
                <a:moveTo>
                  <a:pt x="19050" y="0"/>
                </a:moveTo>
                <a:lnTo>
                  <a:pt x="0" y="44450"/>
                </a:lnTo>
                <a:lnTo>
                  <a:pt x="24130" y="271780"/>
                </a:lnTo>
                <a:lnTo>
                  <a:pt x="77470" y="377190"/>
                </a:lnTo>
                <a:lnTo>
                  <a:pt x="170180" y="355600"/>
                </a:lnTo>
                <a:lnTo>
                  <a:pt x="85090" y="257809"/>
                </a:lnTo>
                <a:lnTo>
                  <a:pt x="63500" y="151130"/>
                </a:lnTo>
                <a:lnTo>
                  <a:pt x="72390" y="19050"/>
                </a:lnTo>
                <a:lnTo>
                  <a:pt x="190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1061720" y="6426200"/>
            <a:ext cx="119380" cy="137160"/>
          </a:xfrm>
          <a:custGeom>
            <a:avLst/>
            <a:gdLst/>
            <a:ahLst/>
            <a:cxnLst/>
            <a:rect l="l" t="t" r="r" b="b"/>
            <a:pathLst>
              <a:path w="119380" h="137159">
                <a:moveTo>
                  <a:pt x="87630" y="0"/>
                </a:moveTo>
                <a:lnTo>
                  <a:pt x="31750" y="52070"/>
                </a:lnTo>
                <a:lnTo>
                  <a:pt x="0" y="137160"/>
                </a:lnTo>
                <a:lnTo>
                  <a:pt x="63500" y="127000"/>
                </a:lnTo>
                <a:lnTo>
                  <a:pt x="81280" y="67310"/>
                </a:lnTo>
                <a:lnTo>
                  <a:pt x="119380" y="21590"/>
                </a:lnTo>
                <a:lnTo>
                  <a:pt x="8763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7620" y="5918200"/>
            <a:ext cx="1337310" cy="698500"/>
          </a:xfrm>
          <a:custGeom>
            <a:avLst/>
            <a:gdLst/>
            <a:ahLst/>
            <a:cxnLst/>
            <a:rect l="l" t="t" r="r" b="b"/>
            <a:pathLst>
              <a:path w="1337310" h="698500">
                <a:moveTo>
                  <a:pt x="1316679" y="662940"/>
                </a:moveTo>
                <a:lnTo>
                  <a:pt x="1129030" y="662940"/>
                </a:lnTo>
                <a:lnTo>
                  <a:pt x="1282700" y="698500"/>
                </a:lnTo>
                <a:lnTo>
                  <a:pt x="1316679" y="662940"/>
                </a:lnTo>
                <a:close/>
              </a:path>
              <a:path w="1337310" h="698500">
                <a:moveTo>
                  <a:pt x="171450" y="0"/>
                </a:moveTo>
                <a:lnTo>
                  <a:pt x="123190" y="0"/>
                </a:lnTo>
                <a:lnTo>
                  <a:pt x="49530" y="40640"/>
                </a:lnTo>
                <a:lnTo>
                  <a:pt x="0" y="165100"/>
                </a:lnTo>
                <a:lnTo>
                  <a:pt x="53340" y="284480"/>
                </a:lnTo>
                <a:lnTo>
                  <a:pt x="938530" y="688340"/>
                </a:lnTo>
                <a:lnTo>
                  <a:pt x="1129030" y="662940"/>
                </a:lnTo>
                <a:lnTo>
                  <a:pt x="1316679" y="662940"/>
                </a:lnTo>
                <a:lnTo>
                  <a:pt x="1332455" y="646430"/>
                </a:lnTo>
                <a:lnTo>
                  <a:pt x="967740" y="646430"/>
                </a:lnTo>
                <a:lnTo>
                  <a:pt x="971808" y="627380"/>
                </a:lnTo>
                <a:lnTo>
                  <a:pt x="904240" y="627380"/>
                </a:lnTo>
                <a:lnTo>
                  <a:pt x="85090" y="245109"/>
                </a:lnTo>
                <a:lnTo>
                  <a:pt x="63500" y="170179"/>
                </a:lnTo>
                <a:lnTo>
                  <a:pt x="81280" y="74930"/>
                </a:lnTo>
                <a:lnTo>
                  <a:pt x="171450" y="0"/>
                </a:lnTo>
                <a:close/>
              </a:path>
              <a:path w="1337310" h="698500">
                <a:moveTo>
                  <a:pt x="1121410" y="624840"/>
                </a:moveTo>
                <a:lnTo>
                  <a:pt x="967740" y="646430"/>
                </a:lnTo>
                <a:lnTo>
                  <a:pt x="1332455" y="646430"/>
                </a:lnTo>
                <a:lnTo>
                  <a:pt x="1336096" y="642620"/>
                </a:lnTo>
                <a:lnTo>
                  <a:pt x="1252220" y="642620"/>
                </a:lnTo>
                <a:lnTo>
                  <a:pt x="1121410" y="624840"/>
                </a:lnTo>
                <a:close/>
              </a:path>
              <a:path w="1337310" h="698500">
                <a:moveTo>
                  <a:pt x="1134110" y="406400"/>
                </a:moveTo>
                <a:lnTo>
                  <a:pt x="1087120" y="417830"/>
                </a:lnTo>
                <a:lnTo>
                  <a:pt x="1141730" y="527050"/>
                </a:lnTo>
                <a:lnTo>
                  <a:pt x="1252220" y="642620"/>
                </a:lnTo>
                <a:lnTo>
                  <a:pt x="1336096" y="642620"/>
                </a:lnTo>
                <a:lnTo>
                  <a:pt x="1337310" y="641350"/>
                </a:lnTo>
                <a:lnTo>
                  <a:pt x="1192530" y="527050"/>
                </a:lnTo>
                <a:lnTo>
                  <a:pt x="1134110" y="406400"/>
                </a:lnTo>
                <a:close/>
              </a:path>
              <a:path w="1337310" h="698500">
                <a:moveTo>
                  <a:pt x="1061720" y="426720"/>
                </a:moveTo>
                <a:lnTo>
                  <a:pt x="985520" y="438150"/>
                </a:lnTo>
                <a:lnTo>
                  <a:pt x="924560" y="521970"/>
                </a:lnTo>
                <a:lnTo>
                  <a:pt x="904240" y="627380"/>
                </a:lnTo>
                <a:lnTo>
                  <a:pt x="971808" y="627380"/>
                </a:lnTo>
                <a:lnTo>
                  <a:pt x="995680" y="515620"/>
                </a:lnTo>
                <a:lnTo>
                  <a:pt x="1061720" y="42672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167639" y="5985509"/>
            <a:ext cx="127000" cy="265430"/>
          </a:xfrm>
          <a:custGeom>
            <a:avLst/>
            <a:gdLst/>
            <a:ahLst/>
            <a:cxnLst/>
            <a:rect l="l" t="t" r="r" b="b"/>
            <a:pathLst>
              <a:path w="127000" h="265429">
                <a:moveTo>
                  <a:pt x="92710" y="0"/>
                </a:moveTo>
                <a:lnTo>
                  <a:pt x="15240" y="83819"/>
                </a:lnTo>
                <a:lnTo>
                  <a:pt x="0" y="181609"/>
                </a:lnTo>
                <a:lnTo>
                  <a:pt x="26670" y="247649"/>
                </a:lnTo>
                <a:lnTo>
                  <a:pt x="74930" y="265429"/>
                </a:lnTo>
                <a:lnTo>
                  <a:pt x="60960" y="120649"/>
                </a:lnTo>
                <a:lnTo>
                  <a:pt x="127000" y="12699"/>
                </a:lnTo>
                <a:lnTo>
                  <a:pt x="927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712469" y="5539739"/>
            <a:ext cx="511810" cy="943610"/>
          </a:xfrm>
          <a:custGeom>
            <a:avLst/>
            <a:gdLst/>
            <a:ahLst/>
            <a:cxnLst/>
            <a:rect l="l" t="t" r="r" b="b"/>
            <a:pathLst>
              <a:path w="511810" h="943610">
                <a:moveTo>
                  <a:pt x="319316" y="48260"/>
                </a:moveTo>
                <a:lnTo>
                  <a:pt x="180339" y="48260"/>
                </a:lnTo>
                <a:lnTo>
                  <a:pt x="283210" y="77470"/>
                </a:lnTo>
                <a:lnTo>
                  <a:pt x="441960" y="866140"/>
                </a:lnTo>
                <a:lnTo>
                  <a:pt x="511810" y="943610"/>
                </a:lnTo>
                <a:lnTo>
                  <a:pt x="319316" y="48260"/>
                </a:lnTo>
                <a:close/>
              </a:path>
              <a:path w="511810" h="943610">
                <a:moveTo>
                  <a:pt x="205739" y="0"/>
                </a:moveTo>
                <a:lnTo>
                  <a:pt x="64770" y="30480"/>
                </a:lnTo>
                <a:lnTo>
                  <a:pt x="0" y="99060"/>
                </a:lnTo>
                <a:lnTo>
                  <a:pt x="173989" y="711200"/>
                </a:lnTo>
                <a:lnTo>
                  <a:pt x="243839" y="734060"/>
                </a:lnTo>
                <a:lnTo>
                  <a:pt x="60959" y="111760"/>
                </a:lnTo>
                <a:lnTo>
                  <a:pt x="95250" y="58420"/>
                </a:lnTo>
                <a:lnTo>
                  <a:pt x="180339" y="48260"/>
                </a:lnTo>
                <a:lnTo>
                  <a:pt x="319316" y="48260"/>
                </a:lnTo>
                <a:lnTo>
                  <a:pt x="318770" y="45720"/>
                </a:lnTo>
                <a:lnTo>
                  <a:pt x="2057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916940" y="5793739"/>
            <a:ext cx="152400" cy="401319"/>
          </a:xfrm>
          <a:custGeom>
            <a:avLst/>
            <a:gdLst/>
            <a:ahLst/>
            <a:cxnLst/>
            <a:rect l="l" t="t" r="r" b="b"/>
            <a:pathLst>
              <a:path w="152400" h="401320">
                <a:moveTo>
                  <a:pt x="50800" y="0"/>
                </a:moveTo>
                <a:lnTo>
                  <a:pt x="0" y="21590"/>
                </a:lnTo>
                <a:lnTo>
                  <a:pt x="60959" y="154940"/>
                </a:lnTo>
                <a:lnTo>
                  <a:pt x="90169" y="252730"/>
                </a:lnTo>
                <a:lnTo>
                  <a:pt x="92709" y="401320"/>
                </a:lnTo>
                <a:lnTo>
                  <a:pt x="152400" y="401320"/>
                </a:lnTo>
                <a:lnTo>
                  <a:pt x="148590" y="287020"/>
                </a:lnTo>
                <a:lnTo>
                  <a:pt x="128269" y="165100"/>
                </a:lnTo>
                <a:lnTo>
                  <a:pt x="78740" y="46990"/>
                </a:lnTo>
                <a:lnTo>
                  <a:pt x="5080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520700" y="5761989"/>
            <a:ext cx="309880" cy="215900"/>
          </a:xfrm>
          <a:custGeom>
            <a:avLst/>
            <a:gdLst/>
            <a:ahLst/>
            <a:cxnLst/>
            <a:rect l="l" t="t" r="r" b="b"/>
            <a:pathLst>
              <a:path w="309880" h="215900">
                <a:moveTo>
                  <a:pt x="236220" y="0"/>
                </a:moveTo>
                <a:lnTo>
                  <a:pt x="204470" y="13970"/>
                </a:lnTo>
                <a:lnTo>
                  <a:pt x="200659" y="53340"/>
                </a:lnTo>
                <a:lnTo>
                  <a:pt x="0" y="135890"/>
                </a:lnTo>
                <a:lnTo>
                  <a:pt x="0" y="177800"/>
                </a:lnTo>
                <a:lnTo>
                  <a:pt x="224790" y="180340"/>
                </a:lnTo>
                <a:lnTo>
                  <a:pt x="254000" y="215900"/>
                </a:lnTo>
                <a:lnTo>
                  <a:pt x="309880" y="213360"/>
                </a:lnTo>
                <a:lnTo>
                  <a:pt x="303530" y="152400"/>
                </a:lnTo>
                <a:lnTo>
                  <a:pt x="91440" y="140970"/>
                </a:lnTo>
                <a:lnTo>
                  <a:pt x="264159" y="71120"/>
                </a:lnTo>
                <a:lnTo>
                  <a:pt x="2362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1043940" y="5617209"/>
            <a:ext cx="748029" cy="335280"/>
          </a:xfrm>
          <a:custGeom>
            <a:avLst/>
            <a:gdLst/>
            <a:ahLst/>
            <a:cxnLst/>
            <a:rect l="l" t="t" r="r" b="b"/>
            <a:pathLst>
              <a:path w="748029" h="335279">
                <a:moveTo>
                  <a:pt x="722841" y="44449"/>
                </a:moveTo>
                <a:lnTo>
                  <a:pt x="668020" y="44449"/>
                </a:lnTo>
                <a:lnTo>
                  <a:pt x="709929" y="114299"/>
                </a:lnTo>
                <a:lnTo>
                  <a:pt x="685799" y="191769"/>
                </a:lnTo>
                <a:lnTo>
                  <a:pt x="41909" y="303529"/>
                </a:lnTo>
                <a:lnTo>
                  <a:pt x="45719" y="335279"/>
                </a:lnTo>
                <a:lnTo>
                  <a:pt x="718820" y="223519"/>
                </a:lnTo>
                <a:lnTo>
                  <a:pt x="748029" y="143509"/>
                </a:lnTo>
                <a:lnTo>
                  <a:pt x="736599" y="60959"/>
                </a:lnTo>
                <a:lnTo>
                  <a:pt x="722841" y="44449"/>
                </a:lnTo>
                <a:close/>
              </a:path>
              <a:path w="748029" h="335279">
                <a:moveTo>
                  <a:pt x="685799" y="0"/>
                </a:moveTo>
                <a:lnTo>
                  <a:pt x="0" y="102869"/>
                </a:lnTo>
                <a:lnTo>
                  <a:pt x="0" y="146049"/>
                </a:lnTo>
                <a:lnTo>
                  <a:pt x="668020" y="44449"/>
                </a:lnTo>
                <a:lnTo>
                  <a:pt x="722841" y="44449"/>
                </a:lnTo>
                <a:lnTo>
                  <a:pt x="68579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1137920" y="5723889"/>
            <a:ext cx="389890" cy="137159"/>
          </a:xfrm>
          <a:custGeom>
            <a:avLst/>
            <a:gdLst/>
            <a:ahLst/>
            <a:cxnLst/>
            <a:rect l="l" t="t" r="r" b="b"/>
            <a:pathLst>
              <a:path w="389890" h="137160">
                <a:moveTo>
                  <a:pt x="381567" y="41910"/>
                </a:moveTo>
                <a:lnTo>
                  <a:pt x="331470" y="41910"/>
                </a:lnTo>
                <a:lnTo>
                  <a:pt x="213360" y="87630"/>
                </a:lnTo>
                <a:lnTo>
                  <a:pt x="113030" y="100330"/>
                </a:lnTo>
                <a:lnTo>
                  <a:pt x="0" y="100330"/>
                </a:lnTo>
                <a:lnTo>
                  <a:pt x="53340" y="137160"/>
                </a:lnTo>
                <a:lnTo>
                  <a:pt x="176530" y="132080"/>
                </a:lnTo>
                <a:lnTo>
                  <a:pt x="334010" y="92710"/>
                </a:lnTo>
                <a:lnTo>
                  <a:pt x="381567" y="41910"/>
                </a:lnTo>
                <a:close/>
              </a:path>
              <a:path w="389890" h="137160">
                <a:moveTo>
                  <a:pt x="201930" y="0"/>
                </a:moveTo>
                <a:lnTo>
                  <a:pt x="87630" y="10160"/>
                </a:lnTo>
                <a:lnTo>
                  <a:pt x="12700" y="60960"/>
                </a:lnTo>
                <a:lnTo>
                  <a:pt x="90170" y="76200"/>
                </a:lnTo>
                <a:lnTo>
                  <a:pt x="219710" y="41910"/>
                </a:lnTo>
                <a:lnTo>
                  <a:pt x="381567" y="41910"/>
                </a:lnTo>
                <a:lnTo>
                  <a:pt x="389890" y="33020"/>
                </a:lnTo>
                <a:lnTo>
                  <a:pt x="353060" y="2540"/>
                </a:lnTo>
                <a:lnTo>
                  <a:pt x="20193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685800" y="1828799"/>
            <a:ext cx="8077200" cy="5029200"/>
          </a:xfrm>
          <a:custGeom>
            <a:avLst/>
            <a:gdLst/>
            <a:ahLst/>
            <a:cxnLst/>
            <a:rect l="l" t="t" r="r" b="b"/>
            <a:pathLst>
              <a:path w="8077200" h="5029200">
                <a:moveTo>
                  <a:pt x="8077200" y="5029200"/>
                </a:moveTo>
                <a:lnTo>
                  <a:pt x="0" y="5029200"/>
                </a:lnTo>
                <a:lnTo>
                  <a:pt x="0" y="0"/>
                </a:lnTo>
                <a:lnTo>
                  <a:pt x="8077200" y="0"/>
                </a:lnTo>
                <a:lnTo>
                  <a:pt x="8077200" y="502920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0" name="object 40"/>
          <p:cNvSpPr txBox="1"/>
          <p:nvPr/>
        </p:nvSpPr>
        <p:spPr>
          <a:xfrm>
            <a:off x="1035050" y="436463"/>
            <a:ext cx="1127666" cy="124078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4430"/>
              </a:lnSpc>
              <a:spcBef>
                <a:spcPts val="221"/>
              </a:spcBef>
            </a:pPr>
            <a:r>
              <a:rPr sz="6000" b="1" spc="0" baseline="3587" dirty="0" smtClean="0">
                <a:solidFill>
                  <a:srgbClr val="CC0000"/>
                </a:solidFill>
                <a:latin typeface="Comic Sans MS"/>
                <a:cs typeface="Comic Sans MS"/>
              </a:rPr>
              <a:t>Ti</a:t>
            </a:r>
            <a:r>
              <a:rPr sz="6000" b="1" spc="-9" baseline="3587" dirty="0" smtClean="0">
                <a:solidFill>
                  <a:srgbClr val="CC0000"/>
                </a:solidFill>
                <a:latin typeface="Comic Sans MS"/>
                <a:cs typeface="Comic Sans MS"/>
              </a:rPr>
              <a:t>p</a:t>
            </a:r>
            <a:r>
              <a:rPr sz="6000" b="1" spc="0" baseline="3587" dirty="0" smtClean="0">
                <a:solidFill>
                  <a:srgbClr val="CC0000"/>
                </a:solidFill>
                <a:latin typeface="Comic Sans MS"/>
                <a:cs typeface="Comic Sans MS"/>
              </a:rPr>
              <a:t>s</a:t>
            </a:r>
            <a:endParaRPr sz="4000">
              <a:latin typeface="Comic Sans MS"/>
              <a:cs typeface="Comic Sans MS"/>
            </a:endParaRPr>
          </a:p>
          <a:p>
            <a:pPr marL="455930" marR="44773">
              <a:lnSpc>
                <a:spcPts val="5340"/>
              </a:lnSpc>
              <a:spcBef>
                <a:spcPts val="45"/>
              </a:spcBef>
            </a:pPr>
            <a:r>
              <a:rPr sz="6000" b="1" spc="0" baseline="-1793" dirty="0" smtClean="0">
                <a:solidFill>
                  <a:srgbClr val="CC0000"/>
                </a:solidFill>
                <a:latin typeface="Comic Sans MS"/>
                <a:cs typeface="Comic Sans MS"/>
              </a:rPr>
              <a:t>of</a:t>
            </a:r>
            <a:endParaRPr sz="4000">
              <a:latin typeface="Comic Sans MS"/>
              <a:cs typeface="Comic Sans MS"/>
            </a:endParaRPr>
          </a:p>
        </p:txBody>
      </p:sp>
      <p:sp>
        <p:nvSpPr>
          <p:cNvPr id="41" name="object 41"/>
          <p:cNvSpPr txBox="1"/>
          <p:nvPr/>
        </p:nvSpPr>
        <p:spPr>
          <a:xfrm>
            <a:off x="2268982" y="436463"/>
            <a:ext cx="521430" cy="533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4200"/>
              </a:lnSpc>
              <a:spcBef>
                <a:spcPts val="210"/>
              </a:spcBef>
            </a:pPr>
            <a:r>
              <a:rPr sz="6000" b="1" spc="-9" baseline="1195" dirty="0" smtClean="0">
                <a:solidFill>
                  <a:srgbClr val="CC0000"/>
                </a:solidFill>
                <a:latin typeface="Comic Sans MS"/>
                <a:cs typeface="Comic Sans MS"/>
              </a:rPr>
              <a:t>i</a:t>
            </a:r>
            <a:r>
              <a:rPr sz="6000" b="1" spc="0" baseline="1195" dirty="0" smtClean="0">
                <a:solidFill>
                  <a:srgbClr val="CC0000"/>
                </a:solidFill>
                <a:latin typeface="Comic Sans MS"/>
                <a:cs typeface="Comic Sans MS"/>
              </a:rPr>
              <a:t>n</a:t>
            </a:r>
            <a:endParaRPr sz="4000">
              <a:latin typeface="Comic Sans MS"/>
              <a:cs typeface="Comic Sans MS"/>
            </a:endParaRPr>
          </a:p>
        </p:txBody>
      </p:sp>
      <p:sp>
        <p:nvSpPr>
          <p:cNvPr id="42" name="object 42"/>
          <p:cNvSpPr txBox="1"/>
          <p:nvPr/>
        </p:nvSpPr>
        <p:spPr>
          <a:xfrm>
            <a:off x="2895854" y="436463"/>
            <a:ext cx="2384431" cy="533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4200"/>
              </a:lnSpc>
              <a:spcBef>
                <a:spcPts val="210"/>
              </a:spcBef>
            </a:pPr>
            <a:r>
              <a:rPr sz="6000" b="1" spc="-9" baseline="1195" dirty="0" smtClean="0">
                <a:solidFill>
                  <a:srgbClr val="CC0000"/>
                </a:solidFill>
                <a:latin typeface="Comic Sans MS"/>
                <a:cs typeface="Comic Sans MS"/>
              </a:rPr>
              <a:t>P</a:t>
            </a:r>
            <a:r>
              <a:rPr sz="6000" b="1" spc="0" baseline="1195" dirty="0" smtClean="0">
                <a:solidFill>
                  <a:srgbClr val="CC0000"/>
                </a:solidFill>
                <a:latin typeface="Comic Sans MS"/>
                <a:cs typeface="Comic Sans MS"/>
              </a:rPr>
              <a:t>re</a:t>
            </a:r>
            <a:r>
              <a:rPr sz="6000" b="1" spc="-4" baseline="1195" dirty="0" smtClean="0">
                <a:solidFill>
                  <a:srgbClr val="CC0000"/>
                </a:solidFill>
                <a:latin typeface="Comic Sans MS"/>
                <a:cs typeface="Comic Sans MS"/>
              </a:rPr>
              <a:t>p</a:t>
            </a:r>
            <a:r>
              <a:rPr sz="6000" b="1" spc="0" baseline="1195" dirty="0" smtClean="0">
                <a:solidFill>
                  <a:srgbClr val="CC0000"/>
                </a:solidFill>
                <a:latin typeface="Comic Sans MS"/>
                <a:cs typeface="Comic Sans MS"/>
              </a:rPr>
              <a:t>ari</a:t>
            </a:r>
            <a:r>
              <a:rPr sz="6000" b="1" spc="-19" baseline="1195" dirty="0" smtClean="0">
                <a:solidFill>
                  <a:srgbClr val="CC0000"/>
                </a:solidFill>
                <a:latin typeface="Comic Sans MS"/>
                <a:cs typeface="Comic Sans MS"/>
              </a:rPr>
              <a:t>n</a:t>
            </a:r>
            <a:r>
              <a:rPr sz="6000" b="1" spc="0" baseline="1195" dirty="0" smtClean="0">
                <a:solidFill>
                  <a:srgbClr val="CC0000"/>
                </a:solidFill>
                <a:latin typeface="Comic Sans MS"/>
                <a:cs typeface="Comic Sans MS"/>
              </a:rPr>
              <a:t>g</a:t>
            </a:r>
            <a:endParaRPr sz="4000">
              <a:latin typeface="Comic Sans MS"/>
              <a:cs typeface="Comic Sans MS"/>
            </a:endParaRPr>
          </a:p>
        </p:txBody>
      </p:sp>
      <p:sp>
        <p:nvSpPr>
          <p:cNvPr id="43" name="object 43"/>
          <p:cNvSpPr txBox="1"/>
          <p:nvPr/>
        </p:nvSpPr>
        <p:spPr>
          <a:xfrm>
            <a:off x="5387086" y="436463"/>
            <a:ext cx="929173" cy="533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4200"/>
              </a:lnSpc>
              <a:spcBef>
                <a:spcPts val="210"/>
              </a:spcBef>
            </a:pPr>
            <a:r>
              <a:rPr sz="6000" b="1" spc="-4" baseline="1195" dirty="0" smtClean="0">
                <a:solidFill>
                  <a:srgbClr val="CC0000"/>
                </a:solidFill>
                <a:latin typeface="Comic Sans MS"/>
                <a:cs typeface="Comic Sans MS"/>
              </a:rPr>
              <a:t>t</a:t>
            </a:r>
            <a:r>
              <a:rPr sz="6000" b="1" spc="-9" baseline="1195" dirty="0" smtClean="0">
                <a:solidFill>
                  <a:srgbClr val="CC0000"/>
                </a:solidFill>
                <a:latin typeface="Comic Sans MS"/>
                <a:cs typeface="Comic Sans MS"/>
              </a:rPr>
              <a:t>h</a:t>
            </a:r>
            <a:r>
              <a:rPr sz="6000" b="1" spc="0" baseline="1195" dirty="0" smtClean="0">
                <a:solidFill>
                  <a:srgbClr val="CC0000"/>
                </a:solidFill>
                <a:latin typeface="Comic Sans MS"/>
                <a:cs typeface="Comic Sans MS"/>
              </a:rPr>
              <a:t>e</a:t>
            </a:r>
            <a:endParaRPr sz="4000">
              <a:latin typeface="Comic Sans MS"/>
              <a:cs typeface="Comic Sans MS"/>
            </a:endParaRPr>
          </a:p>
        </p:txBody>
      </p:sp>
      <p:sp>
        <p:nvSpPr>
          <p:cNvPr id="44" name="object 44"/>
          <p:cNvSpPr txBox="1"/>
          <p:nvPr/>
        </p:nvSpPr>
        <p:spPr>
          <a:xfrm>
            <a:off x="6420866" y="436463"/>
            <a:ext cx="1476252" cy="533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4200"/>
              </a:lnSpc>
              <a:spcBef>
                <a:spcPts val="210"/>
              </a:spcBef>
            </a:pPr>
            <a:r>
              <a:rPr sz="6000" b="1" spc="9" baseline="1195" dirty="0" smtClean="0">
                <a:solidFill>
                  <a:srgbClr val="CC0000"/>
                </a:solidFill>
                <a:latin typeface="Comic Sans MS"/>
                <a:cs typeface="Comic Sans MS"/>
              </a:rPr>
              <a:t>T</a:t>
            </a:r>
            <a:r>
              <a:rPr sz="6000" b="1" spc="0" baseline="1195" dirty="0" smtClean="0">
                <a:solidFill>
                  <a:srgbClr val="CC0000"/>
                </a:solidFill>
                <a:latin typeface="Comic Sans MS"/>
                <a:cs typeface="Comic Sans MS"/>
              </a:rPr>
              <a:t>a</a:t>
            </a:r>
            <a:r>
              <a:rPr sz="6000" b="1" spc="4" baseline="1195" dirty="0" smtClean="0">
                <a:solidFill>
                  <a:srgbClr val="CC0000"/>
                </a:solidFill>
                <a:latin typeface="Comic Sans MS"/>
                <a:cs typeface="Comic Sans MS"/>
              </a:rPr>
              <a:t>b</a:t>
            </a:r>
            <a:r>
              <a:rPr sz="6000" b="1" spc="0" baseline="1195" dirty="0" smtClean="0">
                <a:solidFill>
                  <a:srgbClr val="CC0000"/>
                </a:solidFill>
                <a:latin typeface="Comic Sans MS"/>
                <a:cs typeface="Comic Sans MS"/>
              </a:rPr>
              <a:t>le</a:t>
            </a:r>
            <a:endParaRPr sz="4000">
              <a:latin typeface="Comic Sans MS"/>
              <a:cs typeface="Comic Sans MS"/>
            </a:endParaRPr>
          </a:p>
        </p:txBody>
      </p:sp>
      <p:sp>
        <p:nvSpPr>
          <p:cNvPr id="45" name="object 45"/>
          <p:cNvSpPr txBox="1"/>
          <p:nvPr/>
        </p:nvSpPr>
        <p:spPr>
          <a:xfrm>
            <a:off x="2223008" y="1143853"/>
            <a:ext cx="3527758" cy="533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4200"/>
              </a:lnSpc>
              <a:spcBef>
                <a:spcPts val="210"/>
              </a:spcBef>
            </a:pPr>
            <a:r>
              <a:rPr sz="6000" b="1" spc="0" baseline="1195" dirty="0" smtClean="0">
                <a:solidFill>
                  <a:srgbClr val="CC0000"/>
                </a:solidFill>
                <a:latin typeface="Comic Sans MS"/>
                <a:cs typeface="Comic Sans MS"/>
              </a:rPr>
              <a:t>S</a:t>
            </a:r>
            <a:r>
              <a:rPr sz="6000" b="1" spc="-9" baseline="1195" dirty="0" smtClean="0">
                <a:solidFill>
                  <a:srgbClr val="CC0000"/>
                </a:solidFill>
                <a:latin typeface="Comic Sans MS"/>
                <a:cs typeface="Comic Sans MS"/>
              </a:rPr>
              <a:t>p</a:t>
            </a:r>
            <a:r>
              <a:rPr sz="6000" b="1" spc="4" baseline="1195" dirty="0" smtClean="0">
                <a:solidFill>
                  <a:srgbClr val="CC0000"/>
                </a:solidFill>
                <a:latin typeface="Comic Sans MS"/>
                <a:cs typeface="Comic Sans MS"/>
              </a:rPr>
              <a:t>e</a:t>
            </a:r>
            <a:r>
              <a:rPr sz="6000" b="1" spc="0" baseline="1195" dirty="0" smtClean="0">
                <a:solidFill>
                  <a:srgbClr val="CC0000"/>
                </a:solidFill>
                <a:latin typeface="Comic Sans MS"/>
                <a:cs typeface="Comic Sans MS"/>
              </a:rPr>
              <a:t>c</a:t>
            </a:r>
            <a:r>
              <a:rPr sz="6000" b="1" spc="-9" baseline="1195" dirty="0" smtClean="0">
                <a:solidFill>
                  <a:srgbClr val="CC0000"/>
                </a:solidFill>
                <a:latin typeface="Comic Sans MS"/>
                <a:cs typeface="Comic Sans MS"/>
              </a:rPr>
              <a:t>i</a:t>
            </a:r>
            <a:r>
              <a:rPr sz="6000" b="1" spc="0" baseline="1195" dirty="0" smtClean="0">
                <a:solidFill>
                  <a:srgbClr val="CC0000"/>
                </a:solidFill>
                <a:latin typeface="Comic Sans MS"/>
                <a:cs typeface="Comic Sans MS"/>
              </a:rPr>
              <a:t>fica</a:t>
            </a:r>
            <a:r>
              <a:rPr sz="6000" b="1" spc="-9" baseline="1195" dirty="0" smtClean="0">
                <a:solidFill>
                  <a:srgbClr val="CC0000"/>
                </a:solidFill>
                <a:latin typeface="Comic Sans MS"/>
                <a:cs typeface="Comic Sans MS"/>
              </a:rPr>
              <a:t>t</a:t>
            </a:r>
            <a:r>
              <a:rPr sz="6000" b="1" spc="0" baseline="1195" dirty="0" smtClean="0">
                <a:solidFill>
                  <a:srgbClr val="CC0000"/>
                </a:solidFill>
                <a:latin typeface="Comic Sans MS"/>
                <a:cs typeface="Comic Sans MS"/>
              </a:rPr>
              <a:t>ions</a:t>
            </a:r>
            <a:endParaRPr sz="4000">
              <a:latin typeface="Comic Sans MS"/>
              <a:cs typeface="Comic Sans MS"/>
            </a:endParaRPr>
          </a:p>
        </p:txBody>
      </p:sp>
      <p:sp>
        <p:nvSpPr>
          <p:cNvPr id="46" name="object 46"/>
          <p:cNvSpPr txBox="1"/>
          <p:nvPr/>
        </p:nvSpPr>
        <p:spPr>
          <a:xfrm>
            <a:off x="5854700" y="1143853"/>
            <a:ext cx="1598122" cy="533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4200"/>
              </a:lnSpc>
              <a:spcBef>
                <a:spcPts val="210"/>
              </a:spcBef>
            </a:pPr>
            <a:r>
              <a:rPr sz="6000" b="1" spc="-4" baseline="1195" dirty="0" smtClean="0">
                <a:solidFill>
                  <a:srgbClr val="CC0000"/>
                </a:solidFill>
                <a:latin typeface="Comic Sans MS"/>
                <a:cs typeface="Comic Sans MS"/>
              </a:rPr>
              <a:t>(</a:t>
            </a:r>
            <a:r>
              <a:rPr sz="6000" b="1" spc="9" baseline="1195" dirty="0" smtClean="0">
                <a:solidFill>
                  <a:srgbClr val="CC0000"/>
                </a:solidFill>
                <a:latin typeface="Comic Sans MS"/>
                <a:cs typeface="Comic Sans MS"/>
              </a:rPr>
              <a:t>T</a:t>
            </a:r>
            <a:r>
              <a:rPr sz="6000" b="1" spc="0" baseline="1195" dirty="0" smtClean="0">
                <a:solidFill>
                  <a:srgbClr val="CC0000"/>
                </a:solidFill>
                <a:latin typeface="Comic Sans MS"/>
                <a:cs typeface="Comic Sans MS"/>
              </a:rPr>
              <a:t>OS)</a:t>
            </a:r>
            <a:endParaRPr sz="4000">
              <a:latin typeface="Comic Sans MS"/>
              <a:cs typeface="Comic Sans MS"/>
            </a:endParaRPr>
          </a:p>
        </p:txBody>
      </p:sp>
      <p:sp>
        <p:nvSpPr>
          <p:cNvPr id="47" name="object 47"/>
          <p:cNvSpPr txBox="1"/>
          <p:nvPr/>
        </p:nvSpPr>
        <p:spPr>
          <a:xfrm>
            <a:off x="763269" y="1973034"/>
            <a:ext cx="229130" cy="101472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130"/>
              </a:lnSpc>
              <a:spcBef>
                <a:spcPts val="156"/>
              </a:spcBef>
            </a:pPr>
            <a:r>
              <a:rPr sz="4200" spc="0" baseline="3417" dirty="0" smtClean="0">
                <a:latin typeface="Comic Sans MS"/>
                <a:cs typeface="Comic Sans MS"/>
              </a:rPr>
              <a:t>•</a:t>
            </a:r>
            <a:endParaRPr sz="2800">
              <a:latin typeface="Comic Sans MS"/>
              <a:cs typeface="Comic Sans MS"/>
            </a:endParaRPr>
          </a:p>
          <a:p>
            <a:pPr marL="12700">
              <a:lnSpc>
                <a:spcPts val="3770"/>
              </a:lnSpc>
              <a:spcBef>
                <a:spcPts val="1120"/>
              </a:spcBef>
            </a:pPr>
            <a:r>
              <a:rPr sz="2800" spc="0" dirty="0" smtClean="0">
                <a:latin typeface="Comic Sans MS"/>
                <a:cs typeface="Comic Sans MS"/>
              </a:rPr>
              <a:t>•</a:t>
            </a:r>
            <a:endParaRPr sz="2800">
              <a:latin typeface="Comic Sans MS"/>
              <a:cs typeface="Comic Sans MS"/>
            </a:endParaRPr>
          </a:p>
        </p:txBody>
      </p:sp>
      <p:sp>
        <p:nvSpPr>
          <p:cNvPr id="48" name="object 48"/>
          <p:cNvSpPr txBox="1"/>
          <p:nvPr/>
        </p:nvSpPr>
        <p:spPr>
          <a:xfrm>
            <a:off x="1372869" y="1974304"/>
            <a:ext cx="6222596" cy="155828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 marR="61632">
              <a:lnSpc>
                <a:spcPts val="3130"/>
              </a:lnSpc>
              <a:spcBef>
                <a:spcPts val="156"/>
              </a:spcBef>
            </a:pPr>
            <a:r>
              <a:rPr sz="4200" spc="-9" baseline="3417" dirty="0" smtClean="0">
                <a:latin typeface="Comic Sans MS"/>
                <a:cs typeface="Comic Sans MS"/>
              </a:rPr>
              <a:t>D</a:t>
            </a:r>
            <a:r>
              <a:rPr sz="4200" spc="9" baseline="3417" dirty="0" smtClean="0">
                <a:latin typeface="Comic Sans MS"/>
                <a:cs typeface="Comic Sans MS"/>
              </a:rPr>
              <a:t>o</a:t>
            </a:r>
            <a:r>
              <a:rPr sz="4200" spc="-4" baseline="3417" dirty="0" smtClean="0">
                <a:latin typeface="Comic Sans MS"/>
                <a:cs typeface="Comic Sans MS"/>
              </a:rPr>
              <a:t>n</a:t>
            </a:r>
            <a:r>
              <a:rPr sz="4200" spc="4" baseline="3417" dirty="0" smtClean="0">
                <a:latin typeface="Comic Sans MS"/>
                <a:cs typeface="Comic Sans MS"/>
              </a:rPr>
              <a:t>’</a:t>
            </a:r>
            <a:r>
              <a:rPr sz="4200" spc="0" baseline="3417" dirty="0" smtClean="0">
                <a:latin typeface="Comic Sans MS"/>
                <a:cs typeface="Comic Sans MS"/>
              </a:rPr>
              <a:t>t</a:t>
            </a:r>
            <a:r>
              <a:rPr sz="4200" spc="-34" baseline="3417" dirty="0" smtClean="0">
                <a:latin typeface="Comic Sans MS"/>
                <a:cs typeface="Comic Sans MS"/>
              </a:rPr>
              <a:t> </a:t>
            </a:r>
            <a:r>
              <a:rPr sz="4200" spc="-4" baseline="3417" dirty="0" smtClean="0">
                <a:latin typeface="Comic Sans MS"/>
                <a:cs typeface="Comic Sans MS"/>
              </a:rPr>
              <a:t>m</a:t>
            </a:r>
            <a:r>
              <a:rPr sz="4200" spc="0" baseline="3417" dirty="0" smtClean="0">
                <a:latin typeface="Comic Sans MS"/>
                <a:cs typeface="Comic Sans MS"/>
              </a:rPr>
              <a:t>a</a:t>
            </a:r>
            <a:r>
              <a:rPr sz="4200" spc="-4" baseline="3417" dirty="0" smtClean="0">
                <a:latin typeface="Comic Sans MS"/>
                <a:cs typeface="Comic Sans MS"/>
              </a:rPr>
              <a:t>k</a:t>
            </a:r>
            <a:r>
              <a:rPr sz="4200" spc="0" baseline="3417" dirty="0" smtClean="0">
                <a:latin typeface="Comic Sans MS"/>
                <a:cs typeface="Comic Sans MS"/>
              </a:rPr>
              <a:t>e</a:t>
            </a:r>
            <a:r>
              <a:rPr sz="4200" spc="-56" baseline="3417" dirty="0" smtClean="0">
                <a:latin typeface="Comic Sans MS"/>
                <a:cs typeface="Comic Sans MS"/>
              </a:rPr>
              <a:t> </a:t>
            </a:r>
            <a:r>
              <a:rPr sz="4200" spc="-4" baseline="3417" dirty="0" smtClean="0">
                <a:latin typeface="Comic Sans MS"/>
                <a:cs typeface="Comic Sans MS"/>
              </a:rPr>
              <a:t>i</a:t>
            </a:r>
            <a:r>
              <a:rPr sz="4200" spc="0" baseline="3417" dirty="0" smtClean="0">
                <a:latin typeface="Comic Sans MS"/>
                <a:cs typeface="Comic Sans MS"/>
              </a:rPr>
              <a:t>t ov</a:t>
            </a:r>
            <a:r>
              <a:rPr sz="4200" spc="-9" baseline="3417" dirty="0" smtClean="0">
                <a:latin typeface="Comic Sans MS"/>
                <a:cs typeface="Comic Sans MS"/>
              </a:rPr>
              <a:t>e</a:t>
            </a:r>
            <a:r>
              <a:rPr sz="4200" spc="4" baseline="3417" dirty="0" smtClean="0">
                <a:latin typeface="Comic Sans MS"/>
                <a:cs typeface="Comic Sans MS"/>
              </a:rPr>
              <a:t>rl</a:t>
            </a:r>
            <a:r>
              <a:rPr sz="4200" spc="0" baseline="3417" dirty="0" smtClean="0">
                <a:latin typeface="Comic Sans MS"/>
                <a:cs typeface="Comic Sans MS"/>
              </a:rPr>
              <a:t>y</a:t>
            </a:r>
            <a:r>
              <a:rPr sz="4200" spc="-22" baseline="3417" dirty="0" smtClean="0">
                <a:latin typeface="Comic Sans MS"/>
                <a:cs typeface="Comic Sans MS"/>
              </a:rPr>
              <a:t> </a:t>
            </a:r>
            <a:r>
              <a:rPr sz="4200" spc="-4" baseline="3417" dirty="0" smtClean="0">
                <a:latin typeface="Comic Sans MS"/>
                <a:cs typeface="Comic Sans MS"/>
              </a:rPr>
              <a:t>d</a:t>
            </a:r>
            <a:r>
              <a:rPr sz="4200" spc="4" baseline="3417" dirty="0" smtClean="0">
                <a:latin typeface="Comic Sans MS"/>
                <a:cs typeface="Comic Sans MS"/>
              </a:rPr>
              <a:t>e</a:t>
            </a:r>
            <a:r>
              <a:rPr sz="4200" spc="0" baseline="3417" dirty="0" smtClean="0">
                <a:latin typeface="Comic Sans MS"/>
                <a:cs typeface="Comic Sans MS"/>
              </a:rPr>
              <a:t>ta</a:t>
            </a:r>
            <a:r>
              <a:rPr sz="4200" spc="-4" baseline="3417" dirty="0" smtClean="0">
                <a:latin typeface="Comic Sans MS"/>
                <a:cs typeface="Comic Sans MS"/>
              </a:rPr>
              <a:t>i</a:t>
            </a:r>
            <a:r>
              <a:rPr sz="4200" spc="-9" baseline="3417" dirty="0" smtClean="0">
                <a:latin typeface="Comic Sans MS"/>
                <a:cs typeface="Comic Sans MS"/>
              </a:rPr>
              <a:t>l</a:t>
            </a:r>
            <a:r>
              <a:rPr sz="4200" spc="4" baseline="3417" dirty="0" smtClean="0">
                <a:latin typeface="Comic Sans MS"/>
                <a:cs typeface="Comic Sans MS"/>
              </a:rPr>
              <a:t>e</a:t>
            </a:r>
            <a:r>
              <a:rPr sz="4200" spc="-4" baseline="3417" dirty="0" smtClean="0">
                <a:latin typeface="Comic Sans MS"/>
                <a:cs typeface="Comic Sans MS"/>
              </a:rPr>
              <a:t>d</a:t>
            </a:r>
            <a:r>
              <a:rPr sz="4200" spc="0" baseline="3417" dirty="0" smtClean="0">
                <a:latin typeface="Comic Sans MS"/>
                <a:cs typeface="Comic Sans MS"/>
              </a:rPr>
              <a:t>.</a:t>
            </a:r>
            <a:endParaRPr sz="2800">
              <a:latin typeface="Comic Sans MS"/>
              <a:cs typeface="Comic Sans MS"/>
            </a:endParaRPr>
          </a:p>
          <a:p>
            <a:pPr marL="12700">
              <a:lnSpc>
                <a:spcPct val="126488"/>
              </a:lnSpc>
              <a:spcBef>
                <a:spcPts val="1434"/>
              </a:spcBef>
            </a:pPr>
            <a:r>
              <a:rPr sz="2800" spc="-9" dirty="0" smtClean="0">
                <a:latin typeface="Comic Sans MS"/>
                <a:cs typeface="Comic Sans MS"/>
              </a:rPr>
              <a:t>I</a:t>
            </a:r>
            <a:r>
              <a:rPr sz="2800" spc="0" dirty="0" smtClean="0">
                <a:latin typeface="Comic Sans MS"/>
                <a:cs typeface="Comic Sans MS"/>
              </a:rPr>
              <a:t>t</a:t>
            </a:r>
            <a:r>
              <a:rPr sz="2800" spc="-4" dirty="0" smtClean="0">
                <a:latin typeface="Comic Sans MS"/>
                <a:cs typeface="Comic Sans MS"/>
              </a:rPr>
              <a:t>'</a:t>
            </a:r>
            <a:r>
              <a:rPr sz="2800" spc="0" dirty="0" smtClean="0">
                <a:latin typeface="Comic Sans MS"/>
                <a:cs typeface="Comic Sans MS"/>
              </a:rPr>
              <a:t>s</a:t>
            </a:r>
            <a:r>
              <a:rPr sz="2800" spc="-13" dirty="0" smtClean="0">
                <a:latin typeface="Comic Sans MS"/>
                <a:cs typeface="Comic Sans MS"/>
              </a:rPr>
              <a:t> </a:t>
            </a:r>
            <a:r>
              <a:rPr sz="2800" spc="-9" dirty="0" smtClean="0">
                <a:latin typeface="Comic Sans MS"/>
                <a:cs typeface="Comic Sans MS"/>
              </a:rPr>
              <a:t>b</a:t>
            </a:r>
            <a:r>
              <a:rPr sz="2800" spc="4" dirty="0" smtClean="0">
                <a:latin typeface="Comic Sans MS"/>
                <a:cs typeface="Comic Sans MS"/>
              </a:rPr>
              <a:t>e</a:t>
            </a:r>
            <a:r>
              <a:rPr sz="2800" spc="-14" dirty="0" smtClean="0">
                <a:latin typeface="Comic Sans MS"/>
                <a:cs typeface="Comic Sans MS"/>
              </a:rPr>
              <a:t>s</a:t>
            </a:r>
            <a:r>
              <a:rPr sz="2800" spc="0" dirty="0" smtClean="0">
                <a:latin typeface="Comic Sans MS"/>
                <a:cs typeface="Comic Sans MS"/>
              </a:rPr>
              <a:t>t</a:t>
            </a:r>
            <a:r>
              <a:rPr sz="2800" spc="-28" dirty="0" smtClean="0">
                <a:latin typeface="Comic Sans MS"/>
                <a:cs typeface="Comic Sans MS"/>
              </a:rPr>
              <a:t> </a:t>
            </a:r>
            <a:r>
              <a:rPr sz="2800" spc="9" dirty="0" smtClean="0">
                <a:latin typeface="Comic Sans MS"/>
                <a:cs typeface="Comic Sans MS"/>
              </a:rPr>
              <a:t>t</a:t>
            </a:r>
            <a:r>
              <a:rPr sz="2800" spc="0" dirty="0" smtClean="0">
                <a:latin typeface="Comic Sans MS"/>
                <a:cs typeface="Comic Sans MS"/>
              </a:rPr>
              <a:t>o</a:t>
            </a:r>
            <a:r>
              <a:rPr sz="2800" spc="-14" dirty="0" smtClean="0">
                <a:latin typeface="Comic Sans MS"/>
                <a:cs typeface="Comic Sans MS"/>
              </a:rPr>
              <a:t> </a:t>
            </a:r>
            <a:r>
              <a:rPr sz="2800" spc="-4" dirty="0" smtClean="0">
                <a:latin typeface="Comic Sans MS"/>
                <a:cs typeface="Comic Sans MS"/>
              </a:rPr>
              <a:t>id</a:t>
            </a:r>
            <a:r>
              <a:rPr sz="2800" spc="4" dirty="0" smtClean="0">
                <a:latin typeface="Comic Sans MS"/>
                <a:cs typeface="Comic Sans MS"/>
              </a:rPr>
              <a:t>en</a:t>
            </a:r>
            <a:r>
              <a:rPr sz="2800" spc="-9" dirty="0" smtClean="0">
                <a:latin typeface="Comic Sans MS"/>
                <a:cs typeface="Comic Sans MS"/>
              </a:rPr>
              <a:t>t</a:t>
            </a:r>
            <a:r>
              <a:rPr sz="2800" spc="-4" dirty="0" smtClean="0">
                <a:latin typeface="Comic Sans MS"/>
                <a:cs typeface="Comic Sans MS"/>
              </a:rPr>
              <a:t>if</a:t>
            </a:r>
            <a:r>
              <a:rPr sz="2800" spc="0" dirty="0" smtClean="0">
                <a:latin typeface="Comic Sans MS"/>
                <a:cs typeface="Comic Sans MS"/>
              </a:rPr>
              <a:t>y</a:t>
            </a:r>
            <a:r>
              <a:rPr sz="2800" spc="-29" dirty="0" smtClean="0">
                <a:latin typeface="Comic Sans MS"/>
                <a:cs typeface="Comic Sans MS"/>
              </a:rPr>
              <a:t> </a:t>
            </a:r>
            <a:r>
              <a:rPr sz="2800" spc="-4" dirty="0" smtClean="0">
                <a:latin typeface="Comic Sans MS"/>
                <a:cs typeface="Comic Sans MS"/>
              </a:rPr>
              <a:t>m</a:t>
            </a:r>
            <a:r>
              <a:rPr sz="2800" spc="0" dirty="0" smtClean="0">
                <a:latin typeface="Comic Sans MS"/>
                <a:cs typeface="Comic Sans MS"/>
              </a:rPr>
              <a:t>a</a:t>
            </a:r>
            <a:r>
              <a:rPr sz="2800" spc="-9" dirty="0" smtClean="0">
                <a:latin typeface="Comic Sans MS"/>
                <a:cs typeface="Comic Sans MS"/>
              </a:rPr>
              <a:t>j</a:t>
            </a:r>
            <a:r>
              <a:rPr sz="2800" spc="9" dirty="0" smtClean="0">
                <a:latin typeface="Comic Sans MS"/>
                <a:cs typeface="Comic Sans MS"/>
              </a:rPr>
              <a:t>o</a:t>
            </a:r>
            <a:r>
              <a:rPr sz="2800" spc="0" dirty="0" smtClean="0">
                <a:latin typeface="Comic Sans MS"/>
                <a:cs typeface="Comic Sans MS"/>
              </a:rPr>
              <a:t>r</a:t>
            </a:r>
            <a:r>
              <a:rPr sz="2800" spc="-36" dirty="0" smtClean="0">
                <a:latin typeface="Comic Sans MS"/>
                <a:cs typeface="Comic Sans MS"/>
              </a:rPr>
              <a:t> </a:t>
            </a:r>
            <a:r>
              <a:rPr sz="2800" spc="-4" dirty="0" smtClean="0">
                <a:latin typeface="Comic Sans MS"/>
                <a:cs typeface="Comic Sans MS"/>
              </a:rPr>
              <a:t>i</a:t>
            </a:r>
            <a:r>
              <a:rPr sz="2800" spc="4" dirty="0" smtClean="0">
                <a:latin typeface="Comic Sans MS"/>
                <a:cs typeface="Comic Sans MS"/>
              </a:rPr>
              <a:t>d</a:t>
            </a:r>
            <a:r>
              <a:rPr sz="2800" spc="-4" dirty="0" smtClean="0">
                <a:latin typeface="Comic Sans MS"/>
                <a:cs typeface="Comic Sans MS"/>
              </a:rPr>
              <a:t>e</a:t>
            </a:r>
            <a:r>
              <a:rPr sz="2800" spc="0" dirty="0" smtClean="0">
                <a:latin typeface="Comic Sans MS"/>
                <a:cs typeface="Comic Sans MS"/>
              </a:rPr>
              <a:t>as</a:t>
            </a:r>
            <a:r>
              <a:rPr sz="2800" spc="-43" dirty="0" smtClean="0">
                <a:latin typeface="Comic Sans MS"/>
                <a:cs typeface="Comic Sans MS"/>
              </a:rPr>
              <a:t> </a:t>
            </a:r>
            <a:r>
              <a:rPr sz="2800" spc="-14" dirty="0" smtClean="0">
                <a:latin typeface="Comic Sans MS"/>
                <a:cs typeface="Comic Sans MS"/>
              </a:rPr>
              <a:t>a</a:t>
            </a:r>
            <a:r>
              <a:rPr sz="2800" spc="4" dirty="0" smtClean="0">
                <a:latin typeface="Comic Sans MS"/>
                <a:cs typeface="Comic Sans MS"/>
              </a:rPr>
              <a:t>n</a:t>
            </a:r>
            <a:r>
              <a:rPr sz="2800" spc="0" dirty="0" smtClean="0">
                <a:latin typeface="Comic Sans MS"/>
                <a:cs typeface="Comic Sans MS"/>
              </a:rPr>
              <a:t>d </a:t>
            </a:r>
            <a:r>
              <a:rPr sz="2800" spc="-4" dirty="0" smtClean="0">
                <a:latin typeface="Comic Sans MS"/>
                <a:cs typeface="Comic Sans MS"/>
              </a:rPr>
              <a:t>r</a:t>
            </a:r>
            <a:r>
              <a:rPr sz="2800" spc="0" dirty="0" smtClean="0">
                <a:latin typeface="Comic Sans MS"/>
                <a:cs typeface="Comic Sans MS"/>
              </a:rPr>
              <a:t>ath</a:t>
            </a:r>
            <a:r>
              <a:rPr sz="2800" spc="4" dirty="0" smtClean="0">
                <a:latin typeface="Comic Sans MS"/>
                <a:cs typeface="Comic Sans MS"/>
              </a:rPr>
              <a:t>e</a:t>
            </a:r>
            <a:r>
              <a:rPr sz="2800" spc="0" dirty="0" smtClean="0">
                <a:latin typeface="Comic Sans MS"/>
                <a:cs typeface="Comic Sans MS"/>
              </a:rPr>
              <a:t>r</a:t>
            </a:r>
            <a:r>
              <a:rPr sz="2800" spc="-58" dirty="0" smtClean="0">
                <a:latin typeface="Comic Sans MS"/>
                <a:cs typeface="Comic Sans MS"/>
              </a:rPr>
              <a:t> </a:t>
            </a:r>
            <a:r>
              <a:rPr sz="2800" spc="0" dirty="0" smtClean="0">
                <a:latin typeface="Comic Sans MS"/>
                <a:cs typeface="Comic Sans MS"/>
              </a:rPr>
              <a:t>t</a:t>
            </a:r>
            <a:r>
              <a:rPr sz="2800" spc="4" dirty="0" smtClean="0">
                <a:latin typeface="Comic Sans MS"/>
                <a:cs typeface="Comic Sans MS"/>
              </a:rPr>
              <a:t>h</a:t>
            </a:r>
            <a:r>
              <a:rPr sz="2800" spc="0" dirty="0" smtClean="0">
                <a:latin typeface="Comic Sans MS"/>
                <a:cs typeface="Comic Sans MS"/>
              </a:rPr>
              <a:t>an</a:t>
            </a:r>
            <a:r>
              <a:rPr sz="2800" spc="-29" dirty="0" smtClean="0">
                <a:latin typeface="Comic Sans MS"/>
                <a:cs typeface="Comic Sans MS"/>
              </a:rPr>
              <a:t> </a:t>
            </a:r>
            <a:r>
              <a:rPr sz="2800" spc="0" dirty="0" smtClean="0">
                <a:latin typeface="Comic Sans MS"/>
                <a:cs typeface="Comic Sans MS"/>
              </a:rPr>
              <a:t>sp</a:t>
            </a:r>
            <a:r>
              <a:rPr sz="2800" spc="4" dirty="0" smtClean="0">
                <a:latin typeface="Comic Sans MS"/>
                <a:cs typeface="Comic Sans MS"/>
              </a:rPr>
              <a:t>e</a:t>
            </a:r>
            <a:r>
              <a:rPr sz="2800" spc="0" dirty="0" smtClean="0">
                <a:latin typeface="Comic Sans MS"/>
                <a:cs typeface="Comic Sans MS"/>
              </a:rPr>
              <a:t>c</a:t>
            </a:r>
            <a:r>
              <a:rPr sz="2800" spc="-14" dirty="0" smtClean="0">
                <a:latin typeface="Comic Sans MS"/>
                <a:cs typeface="Comic Sans MS"/>
              </a:rPr>
              <a:t>i</a:t>
            </a:r>
            <a:r>
              <a:rPr sz="2800" spc="-4" dirty="0" smtClean="0">
                <a:latin typeface="Comic Sans MS"/>
                <a:cs typeface="Comic Sans MS"/>
              </a:rPr>
              <a:t>fi</a:t>
            </a:r>
            <a:r>
              <a:rPr sz="2800" spc="0" dirty="0" smtClean="0">
                <a:latin typeface="Comic Sans MS"/>
                <a:cs typeface="Comic Sans MS"/>
              </a:rPr>
              <a:t>c</a:t>
            </a:r>
            <a:r>
              <a:rPr sz="2800" spc="-72" dirty="0" smtClean="0">
                <a:latin typeface="Comic Sans MS"/>
                <a:cs typeface="Comic Sans MS"/>
              </a:rPr>
              <a:t> </a:t>
            </a:r>
            <a:r>
              <a:rPr sz="2800" spc="-4" dirty="0" smtClean="0">
                <a:latin typeface="Comic Sans MS"/>
                <a:cs typeface="Comic Sans MS"/>
              </a:rPr>
              <a:t>d</a:t>
            </a:r>
            <a:r>
              <a:rPr sz="2800" spc="4" dirty="0" smtClean="0">
                <a:latin typeface="Comic Sans MS"/>
                <a:cs typeface="Comic Sans MS"/>
              </a:rPr>
              <a:t>e</a:t>
            </a:r>
            <a:r>
              <a:rPr sz="2800" spc="0" dirty="0" smtClean="0">
                <a:latin typeface="Comic Sans MS"/>
                <a:cs typeface="Comic Sans MS"/>
              </a:rPr>
              <a:t>ta</a:t>
            </a:r>
            <a:r>
              <a:rPr sz="2800" spc="-4" dirty="0" smtClean="0">
                <a:latin typeface="Comic Sans MS"/>
                <a:cs typeface="Comic Sans MS"/>
              </a:rPr>
              <a:t>i</a:t>
            </a:r>
            <a:r>
              <a:rPr sz="2800" spc="4" dirty="0" smtClean="0">
                <a:latin typeface="Comic Sans MS"/>
                <a:cs typeface="Comic Sans MS"/>
              </a:rPr>
              <a:t>l</a:t>
            </a:r>
            <a:r>
              <a:rPr sz="2800" spc="-14" dirty="0" smtClean="0">
                <a:latin typeface="Comic Sans MS"/>
                <a:cs typeface="Comic Sans MS"/>
              </a:rPr>
              <a:t>s</a:t>
            </a:r>
            <a:r>
              <a:rPr sz="2800" spc="0" dirty="0" smtClean="0">
                <a:latin typeface="Comic Sans MS"/>
                <a:cs typeface="Comic Sans MS"/>
              </a:rPr>
              <a:t>.</a:t>
            </a:r>
            <a:endParaRPr sz="2800">
              <a:latin typeface="Comic Sans MS"/>
              <a:cs typeface="Comic Sans MS"/>
            </a:endParaRPr>
          </a:p>
        </p:txBody>
      </p:sp>
      <p:sp>
        <p:nvSpPr>
          <p:cNvPr id="49" name="object 49"/>
          <p:cNvSpPr txBox="1"/>
          <p:nvPr/>
        </p:nvSpPr>
        <p:spPr>
          <a:xfrm>
            <a:off x="7601915" y="2606764"/>
            <a:ext cx="922411" cy="3810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000"/>
              </a:lnSpc>
              <a:spcBef>
                <a:spcPts val="150"/>
              </a:spcBef>
            </a:pPr>
            <a:r>
              <a:rPr sz="4200" spc="0" baseline="1708" dirty="0" smtClean="0">
                <a:latin typeface="Comic Sans MS"/>
                <a:cs typeface="Comic Sans MS"/>
              </a:rPr>
              <a:t>s</a:t>
            </a:r>
            <a:r>
              <a:rPr sz="4200" spc="-4" baseline="1708" dirty="0" smtClean="0">
                <a:latin typeface="Comic Sans MS"/>
                <a:cs typeface="Comic Sans MS"/>
              </a:rPr>
              <a:t>ki</a:t>
            </a:r>
            <a:r>
              <a:rPr sz="4200" spc="4" baseline="1708" dirty="0" smtClean="0">
                <a:latin typeface="Comic Sans MS"/>
                <a:cs typeface="Comic Sans MS"/>
              </a:rPr>
              <a:t>l</a:t>
            </a:r>
            <a:r>
              <a:rPr sz="4200" spc="-9" baseline="1708" dirty="0" smtClean="0">
                <a:latin typeface="Comic Sans MS"/>
                <a:cs typeface="Comic Sans MS"/>
              </a:rPr>
              <a:t>l</a:t>
            </a:r>
            <a:r>
              <a:rPr sz="4200" spc="0" baseline="1708" dirty="0" smtClean="0">
                <a:latin typeface="Comic Sans MS"/>
                <a:cs typeface="Comic Sans MS"/>
              </a:rPr>
              <a:t>s</a:t>
            </a:r>
            <a:endParaRPr sz="2800">
              <a:latin typeface="Comic Sans MS"/>
              <a:cs typeface="Comic Sans MS"/>
            </a:endParaRPr>
          </a:p>
        </p:txBody>
      </p:sp>
      <p:sp>
        <p:nvSpPr>
          <p:cNvPr id="50" name="object 50"/>
          <p:cNvSpPr txBox="1"/>
          <p:nvPr/>
        </p:nvSpPr>
        <p:spPr>
          <a:xfrm>
            <a:off x="763269" y="3784054"/>
            <a:ext cx="229130" cy="3810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000"/>
              </a:lnSpc>
              <a:spcBef>
                <a:spcPts val="150"/>
              </a:spcBef>
            </a:pPr>
            <a:r>
              <a:rPr sz="4200" spc="0" baseline="1708" dirty="0" smtClean="0">
                <a:latin typeface="Comic Sans MS"/>
                <a:cs typeface="Comic Sans MS"/>
              </a:rPr>
              <a:t>•</a:t>
            </a:r>
            <a:endParaRPr sz="2800">
              <a:latin typeface="Comic Sans MS"/>
              <a:cs typeface="Comic Sans MS"/>
            </a:endParaRPr>
          </a:p>
        </p:txBody>
      </p:sp>
      <p:sp>
        <p:nvSpPr>
          <p:cNvPr id="51" name="object 51"/>
          <p:cNvSpPr txBox="1"/>
          <p:nvPr/>
        </p:nvSpPr>
        <p:spPr>
          <a:xfrm>
            <a:off x="1372869" y="3785324"/>
            <a:ext cx="7176818" cy="310388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 marR="61632">
              <a:lnSpc>
                <a:spcPts val="3130"/>
              </a:lnSpc>
              <a:spcBef>
                <a:spcPts val="156"/>
              </a:spcBef>
            </a:pPr>
            <a:r>
              <a:rPr sz="4200" spc="0" baseline="3417" dirty="0" smtClean="0">
                <a:latin typeface="Comic Sans MS"/>
                <a:cs typeface="Comic Sans MS"/>
              </a:rPr>
              <a:t>Use</a:t>
            </a:r>
            <a:r>
              <a:rPr sz="4200" spc="-49" baseline="3417" dirty="0" smtClean="0">
                <a:latin typeface="Comic Sans MS"/>
                <a:cs typeface="Comic Sans MS"/>
              </a:rPr>
              <a:t> </a:t>
            </a:r>
            <a:r>
              <a:rPr sz="4200" spc="0" baseline="3417" dirty="0" smtClean="0">
                <a:latin typeface="Comic Sans MS"/>
                <a:cs typeface="Comic Sans MS"/>
              </a:rPr>
              <a:t>a</a:t>
            </a:r>
            <a:r>
              <a:rPr sz="4200" spc="-14" baseline="3417" dirty="0" smtClean="0">
                <a:latin typeface="Comic Sans MS"/>
                <a:cs typeface="Comic Sans MS"/>
              </a:rPr>
              <a:t> </a:t>
            </a:r>
            <a:r>
              <a:rPr sz="4200" spc="0" baseline="3417" dirty="0" smtClean="0">
                <a:latin typeface="Comic Sans MS"/>
                <a:cs typeface="Comic Sans MS"/>
              </a:rPr>
              <a:t>c</a:t>
            </a:r>
            <a:r>
              <a:rPr sz="4200" spc="9" baseline="3417" dirty="0" smtClean="0">
                <a:latin typeface="Comic Sans MS"/>
                <a:cs typeface="Comic Sans MS"/>
              </a:rPr>
              <a:t>o</a:t>
            </a:r>
            <a:r>
              <a:rPr sz="4200" spc="-4" baseline="3417" dirty="0" smtClean="0">
                <a:latin typeface="Comic Sans MS"/>
                <a:cs typeface="Comic Sans MS"/>
              </a:rPr>
              <a:t>g</a:t>
            </a:r>
            <a:r>
              <a:rPr sz="4200" spc="4" baseline="3417" dirty="0" smtClean="0">
                <a:latin typeface="Comic Sans MS"/>
                <a:cs typeface="Comic Sans MS"/>
              </a:rPr>
              <a:t>n</a:t>
            </a:r>
            <a:r>
              <a:rPr sz="4200" spc="-4" baseline="3417" dirty="0" smtClean="0">
                <a:latin typeface="Comic Sans MS"/>
                <a:cs typeface="Comic Sans MS"/>
              </a:rPr>
              <a:t>i</a:t>
            </a:r>
            <a:r>
              <a:rPr sz="4200" spc="0" baseline="3417" dirty="0" smtClean="0">
                <a:latin typeface="Comic Sans MS"/>
                <a:cs typeface="Comic Sans MS"/>
              </a:rPr>
              <a:t>t</a:t>
            </a:r>
            <a:r>
              <a:rPr sz="4200" spc="-4" baseline="3417" dirty="0" smtClean="0">
                <a:latin typeface="Comic Sans MS"/>
                <a:cs typeface="Comic Sans MS"/>
              </a:rPr>
              <a:t>i</a:t>
            </a:r>
            <a:r>
              <a:rPr sz="4200" spc="-9" baseline="3417" dirty="0" smtClean="0">
                <a:latin typeface="Comic Sans MS"/>
                <a:cs typeface="Comic Sans MS"/>
              </a:rPr>
              <a:t>v</a:t>
            </a:r>
            <a:r>
              <a:rPr sz="4200" spc="0" baseline="3417" dirty="0" smtClean="0">
                <a:latin typeface="Comic Sans MS"/>
                <a:cs typeface="Comic Sans MS"/>
              </a:rPr>
              <a:t>e</a:t>
            </a:r>
            <a:r>
              <a:rPr sz="4200" spc="-49" baseline="3417" dirty="0" smtClean="0">
                <a:latin typeface="Comic Sans MS"/>
                <a:cs typeface="Comic Sans MS"/>
              </a:rPr>
              <a:t> </a:t>
            </a:r>
            <a:r>
              <a:rPr sz="4200" spc="0" baseline="3417" dirty="0" smtClean="0">
                <a:latin typeface="Comic Sans MS"/>
                <a:cs typeface="Comic Sans MS"/>
              </a:rPr>
              <a:t>ta</a:t>
            </a:r>
            <a:r>
              <a:rPr sz="4200" spc="4" baseline="3417" dirty="0" smtClean="0">
                <a:latin typeface="Comic Sans MS"/>
                <a:cs typeface="Comic Sans MS"/>
              </a:rPr>
              <a:t>x</a:t>
            </a:r>
            <a:r>
              <a:rPr sz="4200" spc="0" baseline="3417" dirty="0" smtClean="0">
                <a:latin typeface="Comic Sans MS"/>
                <a:cs typeface="Comic Sans MS"/>
              </a:rPr>
              <a:t>o</a:t>
            </a:r>
            <a:r>
              <a:rPr sz="4200" spc="-9" baseline="3417" dirty="0" smtClean="0">
                <a:latin typeface="Comic Sans MS"/>
                <a:cs typeface="Comic Sans MS"/>
              </a:rPr>
              <a:t>n</a:t>
            </a:r>
            <a:r>
              <a:rPr sz="4200" spc="9" baseline="3417" dirty="0" smtClean="0">
                <a:latin typeface="Comic Sans MS"/>
                <a:cs typeface="Comic Sans MS"/>
              </a:rPr>
              <a:t>o</a:t>
            </a:r>
            <a:r>
              <a:rPr sz="4200" spc="-4" baseline="3417" dirty="0" smtClean="0">
                <a:latin typeface="Comic Sans MS"/>
                <a:cs typeface="Comic Sans MS"/>
              </a:rPr>
              <a:t>m</a:t>
            </a:r>
            <a:r>
              <a:rPr sz="4200" spc="0" baseline="3417" dirty="0" smtClean="0">
                <a:latin typeface="Comic Sans MS"/>
                <a:cs typeface="Comic Sans MS"/>
              </a:rPr>
              <a:t>y</a:t>
            </a:r>
            <a:r>
              <a:rPr sz="4200" spc="-50" baseline="3417" dirty="0" smtClean="0">
                <a:latin typeface="Comic Sans MS"/>
                <a:cs typeface="Comic Sans MS"/>
              </a:rPr>
              <a:t> </a:t>
            </a:r>
            <a:r>
              <a:rPr sz="4200" spc="-9" baseline="3417" dirty="0" smtClean="0">
                <a:latin typeface="Comic Sans MS"/>
                <a:cs typeface="Comic Sans MS"/>
              </a:rPr>
              <a:t>t</a:t>
            </a:r>
            <a:r>
              <a:rPr sz="4200" spc="9" baseline="3417" dirty="0" smtClean="0">
                <a:latin typeface="Comic Sans MS"/>
                <a:cs typeface="Comic Sans MS"/>
              </a:rPr>
              <a:t>h</a:t>
            </a:r>
            <a:r>
              <a:rPr sz="4200" spc="-14" baseline="3417" dirty="0" smtClean="0">
                <a:latin typeface="Comic Sans MS"/>
                <a:cs typeface="Comic Sans MS"/>
              </a:rPr>
              <a:t>a</a:t>
            </a:r>
            <a:r>
              <a:rPr sz="4200" spc="0" baseline="3417" dirty="0" smtClean="0">
                <a:latin typeface="Comic Sans MS"/>
                <a:cs typeface="Comic Sans MS"/>
              </a:rPr>
              <a:t>t</a:t>
            </a:r>
            <a:r>
              <a:rPr sz="4200" spc="-30" baseline="3417" dirty="0" smtClean="0">
                <a:latin typeface="Comic Sans MS"/>
                <a:cs typeface="Comic Sans MS"/>
              </a:rPr>
              <a:t> </a:t>
            </a:r>
            <a:r>
              <a:rPr sz="4200" spc="-4" baseline="3417" dirty="0" smtClean="0">
                <a:latin typeface="Comic Sans MS"/>
                <a:cs typeface="Comic Sans MS"/>
              </a:rPr>
              <a:t>i</a:t>
            </a:r>
            <a:r>
              <a:rPr sz="4200" spc="0" baseline="3417" dirty="0" smtClean="0">
                <a:latin typeface="Comic Sans MS"/>
                <a:cs typeface="Comic Sans MS"/>
              </a:rPr>
              <a:t>s</a:t>
            </a:r>
            <a:r>
              <a:rPr sz="4200" spc="-13" baseline="3417" dirty="0" smtClean="0">
                <a:latin typeface="Comic Sans MS"/>
                <a:cs typeface="Comic Sans MS"/>
              </a:rPr>
              <a:t> </a:t>
            </a:r>
            <a:r>
              <a:rPr sz="4200" spc="-4" baseline="3417" dirty="0" smtClean="0">
                <a:latin typeface="Comic Sans MS"/>
                <a:cs typeface="Comic Sans MS"/>
              </a:rPr>
              <a:t>m</a:t>
            </a:r>
            <a:r>
              <a:rPr sz="4200" spc="9" baseline="3417" dirty="0" smtClean="0">
                <a:latin typeface="Comic Sans MS"/>
                <a:cs typeface="Comic Sans MS"/>
              </a:rPr>
              <a:t>o</a:t>
            </a:r>
            <a:r>
              <a:rPr sz="4200" spc="-14" baseline="3417" dirty="0" smtClean="0">
                <a:latin typeface="Comic Sans MS"/>
                <a:cs typeface="Comic Sans MS"/>
              </a:rPr>
              <a:t>s</a:t>
            </a:r>
            <a:r>
              <a:rPr sz="4200" spc="0" baseline="3417" dirty="0" smtClean="0">
                <a:latin typeface="Comic Sans MS"/>
                <a:cs typeface="Comic Sans MS"/>
              </a:rPr>
              <a:t>t</a:t>
            </a:r>
            <a:endParaRPr sz="2800">
              <a:latin typeface="Comic Sans MS"/>
              <a:cs typeface="Comic Sans MS"/>
            </a:endParaRPr>
          </a:p>
          <a:p>
            <a:pPr marL="12700" marR="61632">
              <a:lnSpc>
                <a:spcPct val="116129"/>
              </a:lnSpc>
              <a:spcBef>
                <a:spcPts val="228"/>
              </a:spcBef>
            </a:pPr>
            <a:r>
              <a:rPr sz="2800" spc="0" dirty="0" smtClean="0">
                <a:latin typeface="Comic Sans MS"/>
                <a:cs typeface="Comic Sans MS"/>
              </a:rPr>
              <a:t>ap</a:t>
            </a:r>
            <a:r>
              <a:rPr sz="2800" spc="4" dirty="0" smtClean="0">
                <a:latin typeface="Comic Sans MS"/>
                <a:cs typeface="Comic Sans MS"/>
              </a:rPr>
              <a:t>p</a:t>
            </a:r>
            <a:r>
              <a:rPr sz="2800" spc="-4" dirty="0" smtClean="0">
                <a:latin typeface="Comic Sans MS"/>
                <a:cs typeface="Comic Sans MS"/>
              </a:rPr>
              <a:t>r</a:t>
            </a:r>
            <a:r>
              <a:rPr sz="2800" spc="9" dirty="0" smtClean="0">
                <a:latin typeface="Comic Sans MS"/>
                <a:cs typeface="Comic Sans MS"/>
              </a:rPr>
              <a:t>o</a:t>
            </a:r>
            <a:r>
              <a:rPr sz="2800" spc="4" dirty="0" smtClean="0">
                <a:latin typeface="Comic Sans MS"/>
                <a:cs typeface="Comic Sans MS"/>
              </a:rPr>
              <a:t>p</a:t>
            </a:r>
            <a:r>
              <a:rPr sz="2800" spc="-4" dirty="0" smtClean="0">
                <a:latin typeface="Comic Sans MS"/>
                <a:cs typeface="Comic Sans MS"/>
              </a:rPr>
              <a:t>ri</a:t>
            </a:r>
            <a:r>
              <a:rPr sz="2800" spc="0" dirty="0" smtClean="0">
                <a:latin typeface="Comic Sans MS"/>
                <a:cs typeface="Comic Sans MS"/>
              </a:rPr>
              <a:t>ate</a:t>
            </a:r>
            <a:r>
              <a:rPr sz="2800" spc="-116" dirty="0" smtClean="0">
                <a:latin typeface="Comic Sans MS"/>
                <a:cs typeface="Comic Sans MS"/>
              </a:rPr>
              <a:t> </a:t>
            </a:r>
            <a:r>
              <a:rPr sz="2800" spc="0" dirty="0" smtClean="0">
                <a:latin typeface="Comic Sans MS"/>
                <a:cs typeface="Comic Sans MS"/>
              </a:rPr>
              <a:t>to</a:t>
            </a:r>
            <a:r>
              <a:rPr sz="2800" spc="9" dirty="0" smtClean="0">
                <a:latin typeface="Comic Sans MS"/>
                <a:cs typeface="Comic Sans MS"/>
              </a:rPr>
              <a:t> </a:t>
            </a:r>
            <a:r>
              <a:rPr sz="2800" spc="-4" dirty="0" smtClean="0">
                <a:latin typeface="Comic Sans MS"/>
                <a:cs typeface="Comic Sans MS"/>
              </a:rPr>
              <a:t>y</a:t>
            </a:r>
            <a:r>
              <a:rPr sz="2800" spc="9" dirty="0" smtClean="0">
                <a:latin typeface="Comic Sans MS"/>
                <a:cs typeface="Comic Sans MS"/>
              </a:rPr>
              <a:t>o</a:t>
            </a:r>
            <a:r>
              <a:rPr sz="2800" spc="-4" dirty="0" smtClean="0">
                <a:latin typeface="Comic Sans MS"/>
                <a:cs typeface="Comic Sans MS"/>
              </a:rPr>
              <a:t>u</a:t>
            </a:r>
            <a:r>
              <a:rPr sz="2800" spc="0" dirty="0" smtClean="0">
                <a:latin typeface="Comic Sans MS"/>
                <a:cs typeface="Comic Sans MS"/>
              </a:rPr>
              <a:t>r</a:t>
            </a:r>
            <a:r>
              <a:rPr sz="2800" spc="-29" dirty="0" smtClean="0">
                <a:latin typeface="Comic Sans MS"/>
                <a:cs typeface="Comic Sans MS"/>
              </a:rPr>
              <a:t> </a:t>
            </a:r>
            <a:r>
              <a:rPr sz="2800" spc="4" dirty="0" smtClean="0">
                <a:latin typeface="Comic Sans MS"/>
                <a:cs typeface="Comic Sans MS"/>
              </a:rPr>
              <a:t>d</a:t>
            </a:r>
            <a:r>
              <a:rPr sz="2800" spc="-4" dirty="0" smtClean="0">
                <a:latin typeface="Comic Sans MS"/>
                <a:cs typeface="Comic Sans MS"/>
              </a:rPr>
              <a:t>i</a:t>
            </a:r>
            <a:r>
              <a:rPr sz="2800" spc="-14" dirty="0" smtClean="0">
                <a:latin typeface="Comic Sans MS"/>
                <a:cs typeface="Comic Sans MS"/>
              </a:rPr>
              <a:t>s</a:t>
            </a:r>
            <a:r>
              <a:rPr sz="2800" spc="0" dirty="0" smtClean="0">
                <a:latin typeface="Comic Sans MS"/>
                <a:cs typeface="Comic Sans MS"/>
              </a:rPr>
              <a:t>c</a:t>
            </a:r>
            <a:r>
              <a:rPr sz="2800" spc="-4" dirty="0" smtClean="0">
                <a:latin typeface="Comic Sans MS"/>
                <a:cs typeface="Comic Sans MS"/>
              </a:rPr>
              <a:t>i</a:t>
            </a:r>
            <a:r>
              <a:rPr sz="2800" spc="4" dirty="0" smtClean="0">
                <a:latin typeface="Comic Sans MS"/>
                <a:cs typeface="Comic Sans MS"/>
              </a:rPr>
              <a:t>pl</a:t>
            </a:r>
            <a:r>
              <a:rPr sz="2800" spc="-4" dirty="0" smtClean="0">
                <a:latin typeface="Comic Sans MS"/>
                <a:cs typeface="Comic Sans MS"/>
              </a:rPr>
              <a:t>i</a:t>
            </a:r>
            <a:r>
              <a:rPr sz="2800" spc="4" dirty="0" smtClean="0">
                <a:latin typeface="Comic Sans MS"/>
                <a:cs typeface="Comic Sans MS"/>
              </a:rPr>
              <a:t>n</a:t>
            </a:r>
            <a:r>
              <a:rPr sz="2800" spc="-4" dirty="0" smtClean="0">
                <a:latin typeface="Comic Sans MS"/>
                <a:cs typeface="Comic Sans MS"/>
              </a:rPr>
              <a:t>e</a:t>
            </a:r>
            <a:r>
              <a:rPr sz="2800" spc="0" dirty="0" smtClean="0">
                <a:latin typeface="Comic Sans MS"/>
                <a:cs typeface="Comic Sans MS"/>
              </a:rPr>
              <a:t>,</a:t>
            </a:r>
            <a:r>
              <a:rPr sz="2800" spc="-63" dirty="0" smtClean="0">
                <a:latin typeface="Comic Sans MS"/>
                <a:cs typeface="Comic Sans MS"/>
              </a:rPr>
              <a:t> </a:t>
            </a:r>
            <a:r>
              <a:rPr sz="2800" spc="-4" dirty="0" smtClean="0">
                <a:latin typeface="Comic Sans MS"/>
                <a:cs typeface="Comic Sans MS"/>
              </a:rPr>
              <a:t>i</a:t>
            </a:r>
            <a:r>
              <a:rPr sz="2800" spc="4" dirty="0" smtClean="0">
                <a:latin typeface="Comic Sans MS"/>
                <a:cs typeface="Comic Sans MS"/>
              </a:rPr>
              <a:t>n</a:t>
            </a:r>
            <a:r>
              <a:rPr sz="2800" spc="0" dirty="0" smtClean="0">
                <a:latin typeface="Comic Sans MS"/>
                <a:cs typeface="Comic Sans MS"/>
              </a:rPr>
              <a:t>c</a:t>
            </a:r>
            <a:r>
              <a:rPr sz="2800" spc="-9" dirty="0" smtClean="0">
                <a:latin typeface="Comic Sans MS"/>
                <a:cs typeface="Comic Sans MS"/>
              </a:rPr>
              <a:t>l</a:t>
            </a:r>
            <a:r>
              <a:rPr sz="2800" spc="4" dirty="0" smtClean="0">
                <a:latin typeface="Comic Sans MS"/>
                <a:cs typeface="Comic Sans MS"/>
              </a:rPr>
              <a:t>u</a:t>
            </a:r>
            <a:r>
              <a:rPr sz="2800" spc="-4" dirty="0" smtClean="0">
                <a:latin typeface="Comic Sans MS"/>
                <a:cs typeface="Comic Sans MS"/>
              </a:rPr>
              <a:t>di</a:t>
            </a:r>
            <a:r>
              <a:rPr sz="2800" spc="4" dirty="0" smtClean="0">
                <a:latin typeface="Comic Sans MS"/>
                <a:cs typeface="Comic Sans MS"/>
              </a:rPr>
              <a:t>n</a:t>
            </a:r>
            <a:r>
              <a:rPr sz="2800" spc="0" dirty="0" smtClean="0">
                <a:latin typeface="Comic Sans MS"/>
                <a:cs typeface="Comic Sans MS"/>
              </a:rPr>
              <a:t>g</a:t>
            </a:r>
            <a:endParaRPr sz="2800">
              <a:latin typeface="Comic Sans MS"/>
              <a:cs typeface="Comic Sans MS"/>
            </a:endParaRPr>
          </a:p>
          <a:p>
            <a:pPr marL="12700">
              <a:lnSpc>
                <a:spcPts val="4290"/>
              </a:lnSpc>
              <a:spcBef>
                <a:spcPts val="244"/>
              </a:spcBef>
            </a:pPr>
            <a:r>
              <a:rPr sz="2800" spc="-4" dirty="0" smtClean="0">
                <a:latin typeface="Comic Sans MS"/>
                <a:cs typeface="Comic Sans MS"/>
              </a:rPr>
              <a:t>n</a:t>
            </a:r>
            <a:r>
              <a:rPr sz="2800" spc="9" dirty="0" smtClean="0">
                <a:latin typeface="Comic Sans MS"/>
                <a:cs typeface="Comic Sans MS"/>
              </a:rPr>
              <a:t>o</a:t>
            </a:r>
            <a:r>
              <a:rPr sz="2800" spc="-4" dirty="0" smtClean="0">
                <a:latin typeface="Comic Sans MS"/>
                <a:cs typeface="Comic Sans MS"/>
              </a:rPr>
              <a:t>n-</a:t>
            </a:r>
            <a:r>
              <a:rPr sz="2800" spc="0" dirty="0" smtClean="0">
                <a:latin typeface="Comic Sans MS"/>
                <a:cs typeface="Comic Sans MS"/>
              </a:rPr>
              <a:t>sp</a:t>
            </a:r>
            <a:r>
              <a:rPr sz="2800" spc="4" dirty="0" smtClean="0">
                <a:latin typeface="Comic Sans MS"/>
                <a:cs typeface="Comic Sans MS"/>
              </a:rPr>
              <a:t>e</a:t>
            </a:r>
            <a:r>
              <a:rPr sz="2800" spc="0" dirty="0" smtClean="0">
                <a:latin typeface="Comic Sans MS"/>
                <a:cs typeface="Comic Sans MS"/>
              </a:rPr>
              <a:t>c</a:t>
            </a:r>
            <a:r>
              <a:rPr sz="2800" spc="-4" dirty="0" smtClean="0">
                <a:latin typeface="Comic Sans MS"/>
                <a:cs typeface="Comic Sans MS"/>
              </a:rPr>
              <a:t>i</a:t>
            </a:r>
            <a:r>
              <a:rPr sz="2800" spc="-9" dirty="0" smtClean="0">
                <a:latin typeface="Comic Sans MS"/>
                <a:cs typeface="Comic Sans MS"/>
              </a:rPr>
              <a:t>f</a:t>
            </a:r>
            <a:r>
              <a:rPr sz="2800" spc="4" dirty="0" smtClean="0">
                <a:latin typeface="Comic Sans MS"/>
                <a:cs typeface="Comic Sans MS"/>
              </a:rPr>
              <a:t>i</a:t>
            </a:r>
            <a:r>
              <a:rPr sz="2800" spc="0" dirty="0" smtClean="0">
                <a:latin typeface="Comic Sans MS"/>
                <a:cs typeface="Comic Sans MS"/>
              </a:rPr>
              <a:t>c</a:t>
            </a:r>
            <a:r>
              <a:rPr sz="2800" spc="-99" dirty="0" smtClean="0">
                <a:latin typeface="Comic Sans MS"/>
                <a:cs typeface="Comic Sans MS"/>
              </a:rPr>
              <a:t> </a:t>
            </a:r>
            <a:r>
              <a:rPr sz="2800" spc="0" dirty="0" smtClean="0">
                <a:latin typeface="Comic Sans MS"/>
                <a:cs typeface="Comic Sans MS"/>
              </a:rPr>
              <a:t>s</a:t>
            </a:r>
            <a:r>
              <a:rPr sz="2800" spc="-4" dirty="0" smtClean="0">
                <a:latin typeface="Comic Sans MS"/>
                <a:cs typeface="Comic Sans MS"/>
              </a:rPr>
              <a:t>ki</a:t>
            </a:r>
            <a:r>
              <a:rPr sz="2800" spc="4" dirty="0" smtClean="0">
                <a:latin typeface="Comic Sans MS"/>
                <a:cs typeface="Comic Sans MS"/>
              </a:rPr>
              <a:t>ll</a:t>
            </a:r>
            <a:r>
              <a:rPr sz="2800" spc="0" dirty="0" smtClean="0">
                <a:latin typeface="Comic Sans MS"/>
                <a:cs typeface="Comic Sans MS"/>
              </a:rPr>
              <a:t>s</a:t>
            </a:r>
            <a:r>
              <a:rPr sz="2800" spc="-67" dirty="0" smtClean="0">
                <a:latin typeface="Comic Sans MS"/>
                <a:cs typeface="Comic Sans MS"/>
              </a:rPr>
              <a:t> </a:t>
            </a:r>
            <a:r>
              <a:rPr sz="2800" spc="4" dirty="0" smtClean="0">
                <a:latin typeface="Comic Sans MS"/>
                <a:cs typeface="Comic Sans MS"/>
              </a:rPr>
              <a:t>l</a:t>
            </a:r>
            <a:r>
              <a:rPr sz="2800" spc="-4" dirty="0" smtClean="0">
                <a:latin typeface="Comic Sans MS"/>
                <a:cs typeface="Comic Sans MS"/>
              </a:rPr>
              <a:t>ik</a:t>
            </a:r>
            <a:r>
              <a:rPr sz="2800" spc="0" dirty="0" smtClean="0">
                <a:latin typeface="Comic Sans MS"/>
                <a:cs typeface="Comic Sans MS"/>
              </a:rPr>
              <a:t>e</a:t>
            </a:r>
            <a:r>
              <a:rPr sz="2800" spc="-12" dirty="0" smtClean="0">
                <a:latin typeface="Comic Sans MS"/>
                <a:cs typeface="Comic Sans MS"/>
              </a:rPr>
              <a:t> </a:t>
            </a:r>
            <a:r>
              <a:rPr sz="2800" spc="0" dirty="0" smtClean="0">
                <a:latin typeface="Comic Sans MS"/>
                <a:cs typeface="Comic Sans MS"/>
              </a:rPr>
              <a:t>c</a:t>
            </a:r>
            <a:r>
              <a:rPr sz="2800" spc="9" dirty="0" smtClean="0">
                <a:latin typeface="Comic Sans MS"/>
                <a:cs typeface="Comic Sans MS"/>
              </a:rPr>
              <a:t>o</a:t>
            </a:r>
            <a:r>
              <a:rPr sz="2800" spc="-4" dirty="0" smtClean="0">
                <a:latin typeface="Comic Sans MS"/>
                <a:cs typeface="Comic Sans MS"/>
              </a:rPr>
              <a:t>mmu</a:t>
            </a:r>
            <a:r>
              <a:rPr sz="2800" spc="4" dirty="0" smtClean="0">
                <a:latin typeface="Comic Sans MS"/>
                <a:cs typeface="Comic Sans MS"/>
              </a:rPr>
              <a:t>n</a:t>
            </a:r>
            <a:r>
              <a:rPr sz="2800" spc="-4" dirty="0" smtClean="0">
                <a:latin typeface="Comic Sans MS"/>
                <a:cs typeface="Comic Sans MS"/>
              </a:rPr>
              <a:t>i</a:t>
            </a:r>
            <a:r>
              <a:rPr sz="2800" spc="0" dirty="0" smtClean="0">
                <a:latin typeface="Comic Sans MS"/>
                <a:cs typeface="Comic Sans MS"/>
              </a:rPr>
              <a:t>c</a:t>
            </a:r>
            <a:r>
              <a:rPr sz="2800" spc="-14" dirty="0" smtClean="0">
                <a:latin typeface="Comic Sans MS"/>
                <a:cs typeface="Comic Sans MS"/>
              </a:rPr>
              <a:t>a</a:t>
            </a:r>
            <a:r>
              <a:rPr sz="2800" spc="9" dirty="0" smtClean="0">
                <a:latin typeface="Comic Sans MS"/>
                <a:cs typeface="Comic Sans MS"/>
              </a:rPr>
              <a:t>t</a:t>
            </a:r>
            <a:r>
              <a:rPr sz="2800" spc="-14" dirty="0" smtClean="0">
                <a:latin typeface="Comic Sans MS"/>
                <a:cs typeface="Comic Sans MS"/>
              </a:rPr>
              <a:t>i</a:t>
            </a:r>
            <a:r>
              <a:rPr sz="2800" spc="9" dirty="0" smtClean="0">
                <a:latin typeface="Comic Sans MS"/>
                <a:cs typeface="Comic Sans MS"/>
              </a:rPr>
              <a:t>o</a:t>
            </a:r>
            <a:r>
              <a:rPr sz="2800" spc="0" dirty="0" smtClean="0">
                <a:latin typeface="Comic Sans MS"/>
                <a:cs typeface="Comic Sans MS"/>
              </a:rPr>
              <a:t>n</a:t>
            </a:r>
            <a:r>
              <a:rPr sz="2800" spc="-116" dirty="0" smtClean="0">
                <a:latin typeface="Comic Sans MS"/>
                <a:cs typeface="Comic Sans MS"/>
              </a:rPr>
              <a:t> </a:t>
            </a:r>
            <a:r>
              <a:rPr sz="2800" spc="0" dirty="0" smtClean="0">
                <a:latin typeface="Comic Sans MS"/>
                <a:cs typeface="Comic Sans MS"/>
              </a:rPr>
              <a:t>s</a:t>
            </a:r>
            <a:r>
              <a:rPr sz="2800" spc="-4" dirty="0" smtClean="0">
                <a:latin typeface="Comic Sans MS"/>
                <a:cs typeface="Comic Sans MS"/>
              </a:rPr>
              <a:t>ki</a:t>
            </a:r>
            <a:r>
              <a:rPr sz="2800" spc="4" dirty="0" smtClean="0">
                <a:latin typeface="Comic Sans MS"/>
                <a:cs typeface="Comic Sans MS"/>
              </a:rPr>
              <a:t>ll</a:t>
            </a:r>
            <a:r>
              <a:rPr sz="2800" spc="0" dirty="0" smtClean="0">
                <a:latin typeface="Comic Sans MS"/>
                <a:cs typeface="Comic Sans MS"/>
              </a:rPr>
              <a:t>s or </a:t>
            </a:r>
            <a:r>
              <a:rPr sz="2800" spc="4" dirty="0" smtClean="0">
                <a:latin typeface="Comic Sans MS"/>
                <a:cs typeface="Comic Sans MS"/>
              </a:rPr>
              <a:t>g</a:t>
            </a:r>
            <a:r>
              <a:rPr sz="2800" spc="-4" dirty="0" smtClean="0">
                <a:latin typeface="Comic Sans MS"/>
                <a:cs typeface="Comic Sans MS"/>
              </a:rPr>
              <a:t>r</a:t>
            </a:r>
            <a:r>
              <a:rPr sz="2800" spc="0" dirty="0" smtClean="0">
                <a:latin typeface="Comic Sans MS"/>
                <a:cs typeface="Comic Sans MS"/>
              </a:rPr>
              <a:t>ap</a:t>
            </a:r>
            <a:r>
              <a:rPr sz="2800" spc="4" dirty="0" smtClean="0">
                <a:latin typeface="Comic Sans MS"/>
                <a:cs typeface="Comic Sans MS"/>
              </a:rPr>
              <a:t>h</a:t>
            </a:r>
            <a:r>
              <a:rPr sz="2800" spc="-4" dirty="0" smtClean="0">
                <a:latin typeface="Comic Sans MS"/>
                <a:cs typeface="Comic Sans MS"/>
              </a:rPr>
              <a:t>i</a:t>
            </a:r>
            <a:r>
              <a:rPr sz="2800" spc="0" dirty="0" smtClean="0">
                <a:latin typeface="Comic Sans MS"/>
                <a:cs typeface="Comic Sans MS"/>
              </a:rPr>
              <a:t>c</a:t>
            </a:r>
            <a:r>
              <a:rPr sz="2800" spc="-74" dirty="0" smtClean="0">
                <a:latin typeface="Comic Sans MS"/>
                <a:cs typeface="Comic Sans MS"/>
              </a:rPr>
              <a:t> </a:t>
            </a:r>
            <a:r>
              <a:rPr sz="2800" spc="0" dirty="0" smtClean="0">
                <a:latin typeface="Comic Sans MS"/>
                <a:cs typeface="Comic Sans MS"/>
              </a:rPr>
              <a:t>s</a:t>
            </a:r>
            <a:r>
              <a:rPr sz="2800" spc="-4" dirty="0" smtClean="0">
                <a:latin typeface="Comic Sans MS"/>
                <a:cs typeface="Comic Sans MS"/>
              </a:rPr>
              <a:t>ki</a:t>
            </a:r>
            <a:r>
              <a:rPr sz="2800" spc="-9" dirty="0" smtClean="0">
                <a:latin typeface="Comic Sans MS"/>
                <a:cs typeface="Comic Sans MS"/>
              </a:rPr>
              <a:t>l</a:t>
            </a:r>
            <a:r>
              <a:rPr sz="2800" spc="4" dirty="0" smtClean="0">
                <a:latin typeface="Comic Sans MS"/>
                <a:cs typeface="Comic Sans MS"/>
              </a:rPr>
              <a:t>l</a:t>
            </a:r>
            <a:r>
              <a:rPr sz="2800" spc="0" dirty="0" smtClean="0">
                <a:latin typeface="Comic Sans MS"/>
                <a:cs typeface="Comic Sans MS"/>
              </a:rPr>
              <a:t>s</a:t>
            </a:r>
            <a:r>
              <a:rPr sz="2800" spc="-57" dirty="0" smtClean="0">
                <a:latin typeface="Comic Sans MS"/>
                <a:cs typeface="Comic Sans MS"/>
              </a:rPr>
              <a:t> </a:t>
            </a:r>
            <a:r>
              <a:rPr sz="2800" spc="0" dirty="0" smtClean="0">
                <a:latin typeface="Comic Sans MS"/>
                <a:cs typeface="Comic Sans MS"/>
              </a:rPr>
              <a:t>or c</a:t>
            </a:r>
            <a:r>
              <a:rPr sz="2800" spc="9" dirty="0" smtClean="0">
                <a:latin typeface="Comic Sans MS"/>
                <a:cs typeface="Comic Sans MS"/>
              </a:rPr>
              <a:t>o</a:t>
            </a:r>
            <a:r>
              <a:rPr sz="2800" spc="-4" dirty="0" smtClean="0">
                <a:latin typeface="Comic Sans MS"/>
                <a:cs typeface="Comic Sans MS"/>
              </a:rPr>
              <a:t>m</a:t>
            </a:r>
            <a:r>
              <a:rPr sz="2800" spc="4" dirty="0" smtClean="0">
                <a:latin typeface="Comic Sans MS"/>
                <a:cs typeface="Comic Sans MS"/>
              </a:rPr>
              <a:t>p</a:t>
            </a:r>
            <a:r>
              <a:rPr sz="2800" spc="-4" dirty="0" smtClean="0">
                <a:latin typeface="Comic Sans MS"/>
                <a:cs typeface="Comic Sans MS"/>
              </a:rPr>
              <a:t>u</a:t>
            </a:r>
            <a:r>
              <a:rPr sz="2800" spc="0" dirty="0" smtClean="0">
                <a:latin typeface="Comic Sans MS"/>
                <a:cs typeface="Comic Sans MS"/>
              </a:rPr>
              <a:t>ta</a:t>
            </a:r>
            <a:r>
              <a:rPr sz="2800" spc="-9" dirty="0" smtClean="0">
                <a:latin typeface="Comic Sans MS"/>
                <a:cs typeface="Comic Sans MS"/>
              </a:rPr>
              <a:t>t</a:t>
            </a:r>
            <a:r>
              <a:rPr sz="2800" spc="-4" dirty="0" smtClean="0">
                <a:latin typeface="Comic Sans MS"/>
                <a:cs typeface="Comic Sans MS"/>
              </a:rPr>
              <a:t>i</a:t>
            </a:r>
            <a:r>
              <a:rPr sz="2800" spc="9" dirty="0" smtClean="0">
                <a:latin typeface="Comic Sans MS"/>
                <a:cs typeface="Comic Sans MS"/>
              </a:rPr>
              <a:t>o</a:t>
            </a:r>
            <a:r>
              <a:rPr sz="2800" spc="4" dirty="0" smtClean="0">
                <a:latin typeface="Comic Sans MS"/>
                <a:cs typeface="Comic Sans MS"/>
              </a:rPr>
              <a:t>n</a:t>
            </a:r>
            <a:r>
              <a:rPr sz="2800" spc="-14" dirty="0" smtClean="0">
                <a:latin typeface="Comic Sans MS"/>
                <a:cs typeface="Comic Sans MS"/>
              </a:rPr>
              <a:t>a</a:t>
            </a:r>
            <a:r>
              <a:rPr sz="2800" spc="0" dirty="0" smtClean="0">
                <a:latin typeface="Comic Sans MS"/>
                <a:cs typeface="Comic Sans MS"/>
              </a:rPr>
              <a:t>l</a:t>
            </a:r>
            <a:r>
              <a:rPr sz="2800" spc="-102" dirty="0" smtClean="0">
                <a:latin typeface="Comic Sans MS"/>
                <a:cs typeface="Comic Sans MS"/>
              </a:rPr>
              <a:t> </a:t>
            </a:r>
            <a:r>
              <a:rPr sz="2800" spc="0" dirty="0" smtClean="0">
                <a:latin typeface="Comic Sans MS"/>
                <a:cs typeface="Comic Sans MS"/>
              </a:rPr>
              <a:t>s</a:t>
            </a:r>
            <a:r>
              <a:rPr sz="2800" spc="-4" dirty="0" smtClean="0">
                <a:latin typeface="Comic Sans MS"/>
                <a:cs typeface="Comic Sans MS"/>
              </a:rPr>
              <a:t>ki</a:t>
            </a:r>
            <a:r>
              <a:rPr sz="2800" spc="4" dirty="0" smtClean="0">
                <a:latin typeface="Comic Sans MS"/>
                <a:cs typeface="Comic Sans MS"/>
              </a:rPr>
              <a:t>l</a:t>
            </a:r>
            <a:r>
              <a:rPr sz="2800" spc="-9" dirty="0" smtClean="0">
                <a:latin typeface="Comic Sans MS"/>
                <a:cs typeface="Comic Sans MS"/>
              </a:rPr>
              <a:t>l</a:t>
            </a:r>
            <a:r>
              <a:rPr sz="2800" spc="0" dirty="0" smtClean="0">
                <a:latin typeface="Comic Sans MS"/>
                <a:cs typeface="Comic Sans MS"/>
              </a:rPr>
              <a:t>s</a:t>
            </a:r>
            <a:r>
              <a:rPr sz="2800" spc="-57" dirty="0" smtClean="0">
                <a:latin typeface="Comic Sans MS"/>
                <a:cs typeface="Comic Sans MS"/>
              </a:rPr>
              <a:t> </a:t>
            </a:r>
            <a:r>
              <a:rPr sz="2800" spc="-4" dirty="0" smtClean="0">
                <a:latin typeface="Comic Sans MS"/>
                <a:cs typeface="Comic Sans MS"/>
              </a:rPr>
              <a:t>i</a:t>
            </a:r>
            <a:r>
              <a:rPr sz="2800" spc="0" dirty="0" smtClean="0">
                <a:latin typeface="Comic Sans MS"/>
                <a:cs typeface="Comic Sans MS"/>
              </a:rPr>
              <a:t>f </a:t>
            </a:r>
            <a:r>
              <a:rPr sz="2800" spc="-14" dirty="0" smtClean="0">
                <a:latin typeface="Comic Sans MS"/>
                <a:cs typeface="Comic Sans MS"/>
              </a:rPr>
              <a:t>s</a:t>
            </a:r>
            <a:r>
              <a:rPr sz="2800" spc="4" dirty="0" smtClean="0">
                <a:latin typeface="Comic Sans MS"/>
                <a:cs typeface="Comic Sans MS"/>
              </a:rPr>
              <a:t>u</a:t>
            </a:r>
            <a:r>
              <a:rPr sz="2800" spc="0" dirty="0" smtClean="0">
                <a:latin typeface="Comic Sans MS"/>
                <a:cs typeface="Comic Sans MS"/>
              </a:rPr>
              <a:t>ch</a:t>
            </a:r>
            <a:r>
              <a:rPr sz="2800" spc="-44" dirty="0" smtClean="0">
                <a:latin typeface="Comic Sans MS"/>
                <a:cs typeface="Comic Sans MS"/>
              </a:rPr>
              <a:t> </a:t>
            </a:r>
            <a:r>
              <a:rPr sz="2800" spc="0" dirty="0" smtClean="0">
                <a:latin typeface="Comic Sans MS"/>
                <a:cs typeface="Comic Sans MS"/>
              </a:rPr>
              <a:t>are</a:t>
            </a:r>
            <a:r>
              <a:rPr sz="2800" spc="-5" dirty="0" smtClean="0">
                <a:latin typeface="Comic Sans MS"/>
                <a:cs typeface="Comic Sans MS"/>
              </a:rPr>
              <a:t> </a:t>
            </a:r>
            <a:r>
              <a:rPr sz="2800" spc="-14" dirty="0" smtClean="0">
                <a:latin typeface="Comic Sans MS"/>
                <a:cs typeface="Comic Sans MS"/>
              </a:rPr>
              <a:t>i</a:t>
            </a:r>
            <a:r>
              <a:rPr sz="2800" spc="4" dirty="0" smtClean="0">
                <a:latin typeface="Comic Sans MS"/>
                <a:cs typeface="Comic Sans MS"/>
              </a:rPr>
              <a:t>mp</a:t>
            </a:r>
            <a:r>
              <a:rPr sz="2800" spc="0" dirty="0" smtClean="0">
                <a:latin typeface="Comic Sans MS"/>
                <a:cs typeface="Comic Sans MS"/>
              </a:rPr>
              <a:t>ort</a:t>
            </a:r>
            <a:r>
              <a:rPr sz="2800" spc="-14" dirty="0" smtClean="0">
                <a:latin typeface="Comic Sans MS"/>
                <a:cs typeface="Comic Sans MS"/>
              </a:rPr>
              <a:t>a</a:t>
            </a:r>
            <a:r>
              <a:rPr sz="2800" spc="4" dirty="0" smtClean="0">
                <a:latin typeface="Comic Sans MS"/>
                <a:cs typeface="Comic Sans MS"/>
              </a:rPr>
              <a:t>n</a:t>
            </a:r>
            <a:r>
              <a:rPr sz="2800" spc="0" dirty="0" smtClean="0">
                <a:latin typeface="Comic Sans MS"/>
                <a:cs typeface="Comic Sans MS"/>
              </a:rPr>
              <a:t>t</a:t>
            </a:r>
            <a:r>
              <a:rPr sz="2800" spc="-64" dirty="0" smtClean="0">
                <a:latin typeface="Comic Sans MS"/>
                <a:cs typeface="Comic Sans MS"/>
              </a:rPr>
              <a:t> </a:t>
            </a:r>
            <a:r>
              <a:rPr sz="2800" spc="0" dirty="0" smtClean="0">
                <a:latin typeface="Comic Sans MS"/>
                <a:cs typeface="Comic Sans MS"/>
              </a:rPr>
              <a:t>to</a:t>
            </a:r>
            <a:r>
              <a:rPr sz="2800" spc="9" dirty="0" smtClean="0">
                <a:latin typeface="Comic Sans MS"/>
                <a:cs typeface="Comic Sans MS"/>
              </a:rPr>
              <a:t> </a:t>
            </a:r>
            <a:r>
              <a:rPr sz="2800" spc="-4" dirty="0" smtClean="0">
                <a:latin typeface="Comic Sans MS"/>
                <a:cs typeface="Comic Sans MS"/>
              </a:rPr>
              <a:t>y</a:t>
            </a:r>
            <a:r>
              <a:rPr sz="2800" spc="0" dirty="0" smtClean="0">
                <a:latin typeface="Comic Sans MS"/>
                <a:cs typeface="Comic Sans MS"/>
              </a:rPr>
              <a:t>o</a:t>
            </a:r>
            <a:r>
              <a:rPr sz="2800" spc="-9" dirty="0" smtClean="0">
                <a:latin typeface="Comic Sans MS"/>
                <a:cs typeface="Comic Sans MS"/>
              </a:rPr>
              <a:t>u</a:t>
            </a:r>
            <a:r>
              <a:rPr sz="2800" spc="0" dirty="0" smtClean="0">
                <a:latin typeface="Comic Sans MS"/>
                <a:cs typeface="Comic Sans MS"/>
              </a:rPr>
              <a:t>r</a:t>
            </a:r>
            <a:r>
              <a:rPr sz="2800" spc="-43" dirty="0" smtClean="0">
                <a:latin typeface="Comic Sans MS"/>
                <a:cs typeface="Comic Sans MS"/>
              </a:rPr>
              <a:t> </a:t>
            </a:r>
            <a:r>
              <a:rPr sz="2800" spc="-4" dirty="0" smtClean="0">
                <a:latin typeface="Comic Sans MS"/>
                <a:cs typeface="Comic Sans MS"/>
              </a:rPr>
              <a:t>e</a:t>
            </a:r>
            <a:r>
              <a:rPr sz="2800" spc="0" dirty="0" smtClean="0">
                <a:latin typeface="Comic Sans MS"/>
                <a:cs typeface="Comic Sans MS"/>
              </a:rPr>
              <a:t>val</a:t>
            </a:r>
            <a:r>
              <a:rPr sz="2800" spc="-4" dirty="0" smtClean="0">
                <a:latin typeface="Comic Sans MS"/>
                <a:cs typeface="Comic Sans MS"/>
              </a:rPr>
              <a:t>u</a:t>
            </a:r>
            <a:r>
              <a:rPr sz="2800" spc="0" dirty="0" smtClean="0">
                <a:latin typeface="Comic Sans MS"/>
                <a:cs typeface="Comic Sans MS"/>
              </a:rPr>
              <a:t>at</a:t>
            </a:r>
            <a:r>
              <a:rPr sz="2800" spc="-4" dirty="0" smtClean="0">
                <a:latin typeface="Comic Sans MS"/>
                <a:cs typeface="Comic Sans MS"/>
              </a:rPr>
              <a:t>i</a:t>
            </a:r>
            <a:r>
              <a:rPr sz="2800" spc="0" dirty="0" smtClean="0">
                <a:latin typeface="Comic Sans MS"/>
                <a:cs typeface="Comic Sans MS"/>
              </a:rPr>
              <a:t>on</a:t>
            </a:r>
            <a:r>
              <a:rPr sz="2800" spc="-50" dirty="0" smtClean="0">
                <a:latin typeface="Comic Sans MS"/>
                <a:cs typeface="Comic Sans MS"/>
              </a:rPr>
              <a:t> </a:t>
            </a:r>
            <a:r>
              <a:rPr sz="2800" spc="9" dirty="0" smtClean="0">
                <a:latin typeface="Comic Sans MS"/>
                <a:cs typeface="Comic Sans MS"/>
              </a:rPr>
              <a:t>o</a:t>
            </a:r>
            <a:r>
              <a:rPr sz="2800" spc="0" dirty="0" smtClean="0">
                <a:latin typeface="Comic Sans MS"/>
                <a:cs typeface="Comic Sans MS"/>
              </a:rPr>
              <a:t>f t</a:t>
            </a:r>
            <a:r>
              <a:rPr sz="2800" spc="4" dirty="0" smtClean="0">
                <a:latin typeface="Comic Sans MS"/>
                <a:cs typeface="Comic Sans MS"/>
              </a:rPr>
              <a:t>h</a:t>
            </a:r>
            <a:r>
              <a:rPr sz="2800" spc="0" dirty="0" smtClean="0">
                <a:latin typeface="Comic Sans MS"/>
                <a:cs typeface="Comic Sans MS"/>
              </a:rPr>
              <a:t>e</a:t>
            </a:r>
            <a:r>
              <a:rPr sz="2800" spc="-44" dirty="0" smtClean="0">
                <a:latin typeface="Comic Sans MS"/>
                <a:cs typeface="Comic Sans MS"/>
              </a:rPr>
              <a:t> </a:t>
            </a:r>
            <a:r>
              <a:rPr sz="2800" spc="0" dirty="0" smtClean="0">
                <a:latin typeface="Comic Sans MS"/>
                <a:cs typeface="Comic Sans MS"/>
              </a:rPr>
              <a:t>an</a:t>
            </a:r>
            <a:r>
              <a:rPr sz="2800" spc="-14" dirty="0" smtClean="0">
                <a:latin typeface="Comic Sans MS"/>
                <a:cs typeface="Comic Sans MS"/>
              </a:rPr>
              <a:t>s</a:t>
            </a:r>
            <a:r>
              <a:rPr sz="2800" spc="-4" dirty="0" smtClean="0">
                <a:latin typeface="Comic Sans MS"/>
                <a:cs typeface="Comic Sans MS"/>
              </a:rPr>
              <a:t>w</a:t>
            </a:r>
            <a:r>
              <a:rPr sz="2800" spc="4" dirty="0" smtClean="0">
                <a:latin typeface="Comic Sans MS"/>
                <a:cs typeface="Comic Sans MS"/>
              </a:rPr>
              <a:t>e</a:t>
            </a:r>
            <a:r>
              <a:rPr sz="2800" spc="-4" dirty="0" smtClean="0">
                <a:latin typeface="Comic Sans MS"/>
                <a:cs typeface="Comic Sans MS"/>
              </a:rPr>
              <a:t>r</a:t>
            </a:r>
            <a:r>
              <a:rPr sz="2800" spc="0" dirty="0" smtClean="0">
                <a:latin typeface="Comic Sans MS"/>
                <a:cs typeface="Comic Sans MS"/>
              </a:rPr>
              <a:t>.</a:t>
            </a:r>
            <a:endParaRPr sz="2800">
              <a:latin typeface="Comic Sans MS"/>
              <a:cs typeface="Comic Sans MS"/>
            </a:endParaRPr>
          </a:p>
        </p:txBody>
      </p:sp>
    </p:spTree>
    <p:extLst>
      <p:ext uri="{BB962C8B-B14F-4D97-AF65-F5344CB8AC3E}">
        <p14:creationId xmlns:p14="http://schemas.microsoft.com/office/powerpoint/2010/main" val="2891161935"/>
      </p:ext>
    </p:extLst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7814309" y="111759"/>
            <a:ext cx="1130300" cy="2043430"/>
          </a:xfrm>
          <a:custGeom>
            <a:avLst/>
            <a:gdLst/>
            <a:ahLst/>
            <a:cxnLst/>
            <a:rect l="l" t="t" r="r" b="b"/>
            <a:pathLst>
              <a:path w="1130300" h="2043430">
                <a:moveTo>
                  <a:pt x="114300" y="0"/>
                </a:moveTo>
                <a:lnTo>
                  <a:pt x="0" y="60960"/>
                </a:lnTo>
                <a:lnTo>
                  <a:pt x="758190" y="1720850"/>
                </a:lnTo>
                <a:lnTo>
                  <a:pt x="923290" y="1845310"/>
                </a:lnTo>
                <a:lnTo>
                  <a:pt x="1087120" y="2034540"/>
                </a:lnTo>
                <a:lnTo>
                  <a:pt x="1130300" y="2043430"/>
                </a:lnTo>
                <a:lnTo>
                  <a:pt x="1061720" y="1803400"/>
                </a:lnTo>
                <a:lnTo>
                  <a:pt x="1084580" y="1649730"/>
                </a:lnTo>
                <a:lnTo>
                  <a:pt x="341630" y="10160"/>
                </a:lnTo>
                <a:lnTo>
                  <a:pt x="114300" y="0"/>
                </a:lnTo>
                <a:close/>
              </a:path>
            </a:pathLst>
          </a:custGeom>
          <a:solidFill>
            <a:srgbClr val="6F3CF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7866379" y="231139"/>
            <a:ext cx="972820" cy="1530349"/>
          </a:xfrm>
          <a:custGeom>
            <a:avLst/>
            <a:gdLst/>
            <a:ahLst/>
            <a:cxnLst/>
            <a:rect l="l" t="t" r="r" b="b"/>
            <a:pathLst>
              <a:path w="972820" h="1530349">
                <a:moveTo>
                  <a:pt x="340360" y="0"/>
                </a:moveTo>
                <a:lnTo>
                  <a:pt x="90170" y="33019"/>
                </a:lnTo>
                <a:lnTo>
                  <a:pt x="0" y="74929"/>
                </a:lnTo>
                <a:lnTo>
                  <a:pt x="662940" y="1530349"/>
                </a:lnTo>
                <a:lnTo>
                  <a:pt x="797560" y="1416049"/>
                </a:lnTo>
                <a:lnTo>
                  <a:pt x="972820" y="1394459"/>
                </a:lnTo>
                <a:lnTo>
                  <a:pt x="340360" y="0"/>
                </a:lnTo>
                <a:close/>
              </a:path>
            </a:pathLst>
          </a:custGeom>
          <a:solidFill>
            <a:srgbClr val="FFB7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8680449" y="4159250"/>
            <a:ext cx="325120" cy="2265680"/>
          </a:xfrm>
          <a:custGeom>
            <a:avLst/>
            <a:gdLst/>
            <a:ahLst/>
            <a:cxnLst/>
            <a:rect l="l" t="t" r="r" b="b"/>
            <a:pathLst>
              <a:path w="325120" h="2265679">
                <a:moveTo>
                  <a:pt x="325120" y="0"/>
                </a:moveTo>
                <a:lnTo>
                  <a:pt x="241300" y="292100"/>
                </a:lnTo>
                <a:lnTo>
                  <a:pt x="143509" y="417830"/>
                </a:lnTo>
                <a:lnTo>
                  <a:pt x="33020" y="494030"/>
                </a:lnTo>
                <a:lnTo>
                  <a:pt x="0" y="655319"/>
                </a:lnTo>
                <a:lnTo>
                  <a:pt x="12700" y="801369"/>
                </a:lnTo>
                <a:lnTo>
                  <a:pt x="143509" y="1099820"/>
                </a:lnTo>
                <a:lnTo>
                  <a:pt x="172720" y="1211580"/>
                </a:lnTo>
                <a:lnTo>
                  <a:pt x="156209" y="1289050"/>
                </a:lnTo>
                <a:lnTo>
                  <a:pt x="76200" y="1351280"/>
                </a:lnTo>
                <a:lnTo>
                  <a:pt x="54609" y="1435100"/>
                </a:lnTo>
                <a:lnTo>
                  <a:pt x="76200" y="1560830"/>
                </a:lnTo>
                <a:lnTo>
                  <a:pt x="168909" y="1762760"/>
                </a:lnTo>
                <a:lnTo>
                  <a:pt x="190500" y="1930400"/>
                </a:lnTo>
                <a:lnTo>
                  <a:pt x="165100" y="2042160"/>
                </a:lnTo>
                <a:lnTo>
                  <a:pt x="33020" y="2189480"/>
                </a:lnTo>
                <a:lnTo>
                  <a:pt x="41909" y="2265680"/>
                </a:lnTo>
                <a:lnTo>
                  <a:pt x="143509" y="2180590"/>
                </a:lnTo>
                <a:lnTo>
                  <a:pt x="223520" y="2076450"/>
                </a:lnTo>
                <a:lnTo>
                  <a:pt x="257809" y="1882139"/>
                </a:lnTo>
                <a:lnTo>
                  <a:pt x="220979" y="1700530"/>
                </a:lnTo>
                <a:lnTo>
                  <a:pt x="130809" y="1511300"/>
                </a:lnTo>
                <a:lnTo>
                  <a:pt x="127000" y="1421130"/>
                </a:lnTo>
                <a:lnTo>
                  <a:pt x="228600" y="1323340"/>
                </a:lnTo>
                <a:lnTo>
                  <a:pt x="223520" y="1149350"/>
                </a:lnTo>
                <a:lnTo>
                  <a:pt x="114300" y="877569"/>
                </a:lnTo>
                <a:lnTo>
                  <a:pt x="67309" y="723900"/>
                </a:lnTo>
                <a:lnTo>
                  <a:pt x="72390" y="577850"/>
                </a:lnTo>
                <a:lnTo>
                  <a:pt x="165100" y="521969"/>
                </a:lnTo>
                <a:lnTo>
                  <a:pt x="250190" y="424180"/>
                </a:lnTo>
                <a:lnTo>
                  <a:pt x="313690" y="264160"/>
                </a:lnTo>
                <a:lnTo>
                  <a:pt x="325120" y="0"/>
                </a:lnTo>
                <a:close/>
              </a:path>
            </a:pathLst>
          </a:custGeom>
          <a:solidFill>
            <a:srgbClr val="6F3CF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40139" y="2115820"/>
            <a:ext cx="326389" cy="2592069"/>
          </a:xfrm>
          <a:custGeom>
            <a:avLst/>
            <a:gdLst/>
            <a:ahLst/>
            <a:cxnLst/>
            <a:rect l="l" t="t" r="r" b="b"/>
            <a:pathLst>
              <a:path w="326389" h="2592069">
                <a:moveTo>
                  <a:pt x="326389" y="0"/>
                </a:moveTo>
                <a:lnTo>
                  <a:pt x="241300" y="335279"/>
                </a:lnTo>
                <a:lnTo>
                  <a:pt x="144779" y="478789"/>
                </a:lnTo>
                <a:lnTo>
                  <a:pt x="34289" y="566419"/>
                </a:lnTo>
                <a:lnTo>
                  <a:pt x="0" y="749300"/>
                </a:lnTo>
                <a:lnTo>
                  <a:pt x="13969" y="916939"/>
                </a:lnTo>
                <a:lnTo>
                  <a:pt x="144779" y="1259839"/>
                </a:lnTo>
                <a:lnTo>
                  <a:pt x="173989" y="1386839"/>
                </a:lnTo>
                <a:lnTo>
                  <a:pt x="157479" y="1475739"/>
                </a:lnTo>
                <a:lnTo>
                  <a:pt x="77469" y="1545589"/>
                </a:lnTo>
                <a:lnTo>
                  <a:pt x="55879" y="1643379"/>
                </a:lnTo>
                <a:lnTo>
                  <a:pt x="77469" y="1786889"/>
                </a:lnTo>
                <a:lnTo>
                  <a:pt x="170179" y="2018029"/>
                </a:lnTo>
                <a:lnTo>
                  <a:pt x="191769" y="2208529"/>
                </a:lnTo>
                <a:lnTo>
                  <a:pt x="166369" y="2338069"/>
                </a:lnTo>
                <a:lnTo>
                  <a:pt x="34289" y="2505710"/>
                </a:lnTo>
                <a:lnTo>
                  <a:pt x="43179" y="2592069"/>
                </a:lnTo>
                <a:lnTo>
                  <a:pt x="144779" y="2495549"/>
                </a:lnTo>
                <a:lnTo>
                  <a:pt x="224789" y="2376169"/>
                </a:lnTo>
                <a:lnTo>
                  <a:pt x="259079" y="2153919"/>
                </a:lnTo>
                <a:lnTo>
                  <a:pt x="220979" y="1946909"/>
                </a:lnTo>
                <a:lnTo>
                  <a:pt x="132079" y="1731009"/>
                </a:lnTo>
                <a:lnTo>
                  <a:pt x="127000" y="1626869"/>
                </a:lnTo>
                <a:lnTo>
                  <a:pt x="229869" y="1515109"/>
                </a:lnTo>
                <a:lnTo>
                  <a:pt x="224789" y="1315719"/>
                </a:lnTo>
                <a:lnTo>
                  <a:pt x="115569" y="1004569"/>
                </a:lnTo>
                <a:lnTo>
                  <a:pt x="68579" y="828039"/>
                </a:lnTo>
                <a:lnTo>
                  <a:pt x="72389" y="660400"/>
                </a:lnTo>
                <a:lnTo>
                  <a:pt x="166369" y="596900"/>
                </a:lnTo>
                <a:lnTo>
                  <a:pt x="251459" y="485139"/>
                </a:lnTo>
                <a:lnTo>
                  <a:pt x="313689" y="303529"/>
                </a:lnTo>
                <a:lnTo>
                  <a:pt x="326389" y="0"/>
                </a:lnTo>
                <a:close/>
              </a:path>
            </a:pathLst>
          </a:custGeom>
          <a:solidFill>
            <a:srgbClr val="6F3CF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491219" y="1775459"/>
            <a:ext cx="341629" cy="354329"/>
          </a:xfrm>
          <a:custGeom>
            <a:avLst/>
            <a:gdLst/>
            <a:ahLst/>
            <a:cxnLst/>
            <a:rect l="l" t="t" r="r" b="b"/>
            <a:pathLst>
              <a:path w="341629" h="354329">
                <a:moveTo>
                  <a:pt x="25400" y="0"/>
                </a:moveTo>
                <a:lnTo>
                  <a:pt x="0" y="41910"/>
                </a:lnTo>
                <a:lnTo>
                  <a:pt x="152400" y="153669"/>
                </a:lnTo>
                <a:lnTo>
                  <a:pt x="330200" y="354329"/>
                </a:lnTo>
                <a:lnTo>
                  <a:pt x="341629" y="323850"/>
                </a:lnTo>
                <a:lnTo>
                  <a:pt x="189229" y="137160"/>
                </a:lnTo>
                <a:lnTo>
                  <a:pt x="2540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7852409" y="102870"/>
            <a:ext cx="280670" cy="146050"/>
          </a:xfrm>
          <a:custGeom>
            <a:avLst/>
            <a:gdLst/>
            <a:ahLst/>
            <a:cxnLst/>
            <a:rect l="l" t="t" r="r" b="b"/>
            <a:pathLst>
              <a:path w="280670" h="146050">
                <a:moveTo>
                  <a:pt x="210820" y="0"/>
                </a:moveTo>
                <a:lnTo>
                  <a:pt x="91440" y="33020"/>
                </a:lnTo>
                <a:lnTo>
                  <a:pt x="196850" y="59689"/>
                </a:lnTo>
                <a:lnTo>
                  <a:pt x="39370" y="109220"/>
                </a:lnTo>
                <a:lnTo>
                  <a:pt x="0" y="146050"/>
                </a:lnTo>
                <a:lnTo>
                  <a:pt x="156210" y="113029"/>
                </a:lnTo>
                <a:lnTo>
                  <a:pt x="280670" y="105409"/>
                </a:lnTo>
                <a:lnTo>
                  <a:pt x="2108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8054339" y="520700"/>
            <a:ext cx="372109" cy="715010"/>
          </a:xfrm>
          <a:custGeom>
            <a:avLst/>
            <a:gdLst/>
            <a:ahLst/>
            <a:cxnLst/>
            <a:rect l="l" t="t" r="r" b="b"/>
            <a:pathLst>
              <a:path w="372109" h="715010">
                <a:moveTo>
                  <a:pt x="21589" y="87629"/>
                </a:moveTo>
                <a:lnTo>
                  <a:pt x="43179" y="278129"/>
                </a:lnTo>
                <a:lnTo>
                  <a:pt x="149859" y="520700"/>
                </a:lnTo>
                <a:lnTo>
                  <a:pt x="264159" y="688339"/>
                </a:lnTo>
                <a:lnTo>
                  <a:pt x="336550" y="715010"/>
                </a:lnTo>
                <a:lnTo>
                  <a:pt x="363812" y="656589"/>
                </a:lnTo>
                <a:lnTo>
                  <a:pt x="297179" y="656589"/>
                </a:lnTo>
                <a:lnTo>
                  <a:pt x="224789" y="591820"/>
                </a:lnTo>
                <a:lnTo>
                  <a:pt x="100329" y="345439"/>
                </a:lnTo>
                <a:lnTo>
                  <a:pt x="21589" y="87629"/>
                </a:lnTo>
                <a:close/>
              </a:path>
              <a:path w="372109" h="715010">
                <a:moveTo>
                  <a:pt x="104227" y="39370"/>
                </a:moveTo>
                <a:lnTo>
                  <a:pt x="50800" y="39370"/>
                </a:lnTo>
                <a:lnTo>
                  <a:pt x="138429" y="152400"/>
                </a:lnTo>
                <a:lnTo>
                  <a:pt x="229869" y="316229"/>
                </a:lnTo>
                <a:lnTo>
                  <a:pt x="306069" y="544829"/>
                </a:lnTo>
                <a:lnTo>
                  <a:pt x="297179" y="656589"/>
                </a:lnTo>
                <a:lnTo>
                  <a:pt x="363812" y="656589"/>
                </a:lnTo>
                <a:lnTo>
                  <a:pt x="372109" y="638810"/>
                </a:lnTo>
                <a:lnTo>
                  <a:pt x="320039" y="439420"/>
                </a:lnTo>
                <a:lnTo>
                  <a:pt x="220979" y="214629"/>
                </a:lnTo>
                <a:lnTo>
                  <a:pt x="139700" y="73660"/>
                </a:lnTo>
                <a:lnTo>
                  <a:pt x="104227" y="39370"/>
                </a:lnTo>
                <a:close/>
              </a:path>
              <a:path w="372109" h="715010">
                <a:moveTo>
                  <a:pt x="63500" y="0"/>
                </a:moveTo>
                <a:lnTo>
                  <a:pt x="3809" y="0"/>
                </a:lnTo>
                <a:lnTo>
                  <a:pt x="0" y="67310"/>
                </a:lnTo>
                <a:lnTo>
                  <a:pt x="50800" y="39370"/>
                </a:lnTo>
                <a:lnTo>
                  <a:pt x="104227" y="39370"/>
                </a:lnTo>
                <a:lnTo>
                  <a:pt x="6350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7772399" y="270509"/>
            <a:ext cx="681990" cy="1480820"/>
          </a:xfrm>
          <a:custGeom>
            <a:avLst/>
            <a:gdLst/>
            <a:ahLst/>
            <a:cxnLst/>
            <a:rect l="l" t="t" r="r" b="b"/>
            <a:pathLst>
              <a:path w="681990" h="1480820">
                <a:moveTo>
                  <a:pt x="0" y="0"/>
                </a:moveTo>
                <a:lnTo>
                  <a:pt x="668020" y="1480820"/>
                </a:lnTo>
                <a:lnTo>
                  <a:pt x="681990" y="1394460"/>
                </a:lnTo>
                <a:lnTo>
                  <a:pt x="41909" y="127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7729219" y="39369"/>
            <a:ext cx="1168400" cy="2086609"/>
          </a:xfrm>
          <a:custGeom>
            <a:avLst/>
            <a:gdLst/>
            <a:ahLst/>
            <a:cxnLst/>
            <a:rect l="l" t="t" r="r" b="b"/>
            <a:pathLst>
              <a:path w="1168400" h="2086609">
                <a:moveTo>
                  <a:pt x="1104354" y="1868169"/>
                </a:moveTo>
                <a:lnTo>
                  <a:pt x="1060450" y="1868169"/>
                </a:lnTo>
                <a:lnTo>
                  <a:pt x="1111250" y="2030729"/>
                </a:lnTo>
                <a:lnTo>
                  <a:pt x="1096009" y="2085339"/>
                </a:lnTo>
                <a:lnTo>
                  <a:pt x="1168400" y="2086609"/>
                </a:lnTo>
                <a:lnTo>
                  <a:pt x="1104354" y="1868169"/>
                </a:lnTo>
                <a:close/>
              </a:path>
              <a:path w="1168400" h="2086609">
                <a:moveTo>
                  <a:pt x="1112276" y="1739900"/>
                </a:moveTo>
                <a:lnTo>
                  <a:pt x="1040129" y="1739900"/>
                </a:lnTo>
                <a:lnTo>
                  <a:pt x="979170" y="1789429"/>
                </a:lnTo>
                <a:lnTo>
                  <a:pt x="1028700" y="1827529"/>
                </a:lnTo>
                <a:lnTo>
                  <a:pt x="914400" y="1864359"/>
                </a:lnTo>
                <a:lnTo>
                  <a:pt x="958850" y="1897379"/>
                </a:lnTo>
                <a:lnTo>
                  <a:pt x="1060450" y="1868169"/>
                </a:lnTo>
                <a:lnTo>
                  <a:pt x="1104354" y="1868169"/>
                </a:lnTo>
                <a:lnTo>
                  <a:pt x="1097279" y="1844039"/>
                </a:lnTo>
                <a:lnTo>
                  <a:pt x="1112276" y="1739900"/>
                </a:lnTo>
                <a:close/>
              </a:path>
              <a:path w="1168400" h="2086609">
                <a:moveTo>
                  <a:pt x="1071019" y="1577339"/>
                </a:moveTo>
                <a:lnTo>
                  <a:pt x="877570" y="1577339"/>
                </a:lnTo>
                <a:lnTo>
                  <a:pt x="998220" y="1597659"/>
                </a:lnTo>
                <a:lnTo>
                  <a:pt x="815339" y="1675129"/>
                </a:lnTo>
                <a:lnTo>
                  <a:pt x="748029" y="1774189"/>
                </a:lnTo>
                <a:lnTo>
                  <a:pt x="975359" y="1677669"/>
                </a:lnTo>
                <a:lnTo>
                  <a:pt x="1116672" y="1677669"/>
                </a:lnTo>
                <a:lnTo>
                  <a:pt x="1071019" y="1577339"/>
                </a:lnTo>
                <a:close/>
              </a:path>
              <a:path w="1168400" h="2086609">
                <a:moveTo>
                  <a:pt x="1116672" y="1677669"/>
                </a:moveTo>
                <a:lnTo>
                  <a:pt x="975359" y="1677669"/>
                </a:lnTo>
                <a:lnTo>
                  <a:pt x="934720" y="1747519"/>
                </a:lnTo>
                <a:lnTo>
                  <a:pt x="1040129" y="1739900"/>
                </a:lnTo>
                <a:lnTo>
                  <a:pt x="1112276" y="1739900"/>
                </a:lnTo>
                <a:lnTo>
                  <a:pt x="1120139" y="1685289"/>
                </a:lnTo>
                <a:lnTo>
                  <a:pt x="1116672" y="1677669"/>
                </a:lnTo>
                <a:close/>
              </a:path>
              <a:path w="1168400" h="2086609">
                <a:moveTo>
                  <a:pt x="381020" y="60959"/>
                </a:moveTo>
                <a:lnTo>
                  <a:pt x="130809" y="60959"/>
                </a:lnTo>
                <a:lnTo>
                  <a:pt x="322579" y="63500"/>
                </a:lnTo>
                <a:lnTo>
                  <a:pt x="972820" y="1499869"/>
                </a:lnTo>
                <a:lnTo>
                  <a:pt x="822959" y="1558289"/>
                </a:lnTo>
                <a:lnTo>
                  <a:pt x="750570" y="1638300"/>
                </a:lnTo>
                <a:lnTo>
                  <a:pt x="877570" y="1577339"/>
                </a:lnTo>
                <a:lnTo>
                  <a:pt x="1071019" y="1577339"/>
                </a:lnTo>
                <a:lnTo>
                  <a:pt x="381020" y="60959"/>
                </a:lnTo>
                <a:close/>
              </a:path>
              <a:path w="1168400" h="2086609">
                <a:moveTo>
                  <a:pt x="127000" y="0"/>
                </a:moveTo>
                <a:lnTo>
                  <a:pt x="0" y="96520"/>
                </a:lnTo>
                <a:lnTo>
                  <a:pt x="130809" y="60959"/>
                </a:lnTo>
                <a:lnTo>
                  <a:pt x="381020" y="60959"/>
                </a:lnTo>
                <a:lnTo>
                  <a:pt x="361950" y="19050"/>
                </a:lnTo>
                <a:lnTo>
                  <a:pt x="12700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8392159" y="1452879"/>
            <a:ext cx="302260" cy="142240"/>
          </a:xfrm>
          <a:custGeom>
            <a:avLst/>
            <a:gdLst/>
            <a:ahLst/>
            <a:cxnLst/>
            <a:rect l="l" t="t" r="r" b="b"/>
            <a:pathLst>
              <a:path w="302260" h="142240">
                <a:moveTo>
                  <a:pt x="285750" y="0"/>
                </a:moveTo>
                <a:lnTo>
                  <a:pt x="152400" y="11430"/>
                </a:lnTo>
                <a:lnTo>
                  <a:pt x="0" y="107950"/>
                </a:lnTo>
                <a:lnTo>
                  <a:pt x="29210" y="142240"/>
                </a:lnTo>
                <a:lnTo>
                  <a:pt x="102870" y="71120"/>
                </a:lnTo>
                <a:lnTo>
                  <a:pt x="302260" y="29210"/>
                </a:lnTo>
                <a:lnTo>
                  <a:pt x="2857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8322309" y="1310640"/>
            <a:ext cx="320040" cy="154939"/>
          </a:xfrm>
          <a:custGeom>
            <a:avLst/>
            <a:gdLst/>
            <a:ahLst/>
            <a:cxnLst/>
            <a:rect l="l" t="t" r="r" b="b"/>
            <a:pathLst>
              <a:path w="320040" h="154939">
                <a:moveTo>
                  <a:pt x="290830" y="0"/>
                </a:moveTo>
                <a:lnTo>
                  <a:pt x="135890" y="31750"/>
                </a:lnTo>
                <a:lnTo>
                  <a:pt x="0" y="105410"/>
                </a:lnTo>
                <a:lnTo>
                  <a:pt x="17780" y="154939"/>
                </a:lnTo>
                <a:lnTo>
                  <a:pt x="132080" y="69850"/>
                </a:lnTo>
                <a:lnTo>
                  <a:pt x="320040" y="62230"/>
                </a:lnTo>
                <a:lnTo>
                  <a:pt x="29083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7890509" y="372109"/>
            <a:ext cx="330200" cy="148589"/>
          </a:xfrm>
          <a:custGeom>
            <a:avLst/>
            <a:gdLst/>
            <a:ahLst/>
            <a:cxnLst/>
            <a:rect l="l" t="t" r="r" b="b"/>
            <a:pathLst>
              <a:path w="330200" h="148589">
                <a:moveTo>
                  <a:pt x="302260" y="0"/>
                </a:moveTo>
                <a:lnTo>
                  <a:pt x="121920" y="26669"/>
                </a:lnTo>
                <a:lnTo>
                  <a:pt x="0" y="105410"/>
                </a:lnTo>
                <a:lnTo>
                  <a:pt x="21590" y="148589"/>
                </a:lnTo>
                <a:lnTo>
                  <a:pt x="125730" y="68579"/>
                </a:lnTo>
                <a:lnTo>
                  <a:pt x="330200" y="55879"/>
                </a:lnTo>
                <a:lnTo>
                  <a:pt x="3022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7834629" y="260350"/>
            <a:ext cx="325120" cy="151129"/>
          </a:xfrm>
          <a:custGeom>
            <a:avLst/>
            <a:gdLst/>
            <a:ahLst/>
            <a:cxnLst/>
            <a:rect l="l" t="t" r="r" b="b"/>
            <a:pathLst>
              <a:path w="325120" h="151129">
                <a:moveTo>
                  <a:pt x="300990" y="0"/>
                </a:moveTo>
                <a:lnTo>
                  <a:pt x="87629" y="41909"/>
                </a:lnTo>
                <a:lnTo>
                  <a:pt x="0" y="107950"/>
                </a:lnTo>
                <a:lnTo>
                  <a:pt x="29210" y="151129"/>
                </a:lnTo>
                <a:lnTo>
                  <a:pt x="114300" y="78740"/>
                </a:lnTo>
                <a:lnTo>
                  <a:pt x="325120" y="40640"/>
                </a:lnTo>
                <a:lnTo>
                  <a:pt x="30099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7730489" y="133349"/>
            <a:ext cx="67309" cy="152400"/>
          </a:xfrm>
          <a:custGeom>
            <a:avLst/>
            <a:gdLst/>
            <a:ahLst/>
            <a:cxnLst/>
            <a:rect l="l" t="t" r="r" b="b"/>
            <a:pathLst>
              <a:path w="67309" h="152400">
                <a:moveTo>
                  <a:pt x="0" y="0"/>
                </a:moveTo>
                <a:lnTo>
                  <a:pt x="67309" y="152400"/>
                </a:lnTo>
              </a:path>
            </a:pathLst>
          </a:custGeom>
          <a:ln w="38097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38100" y="5563869"/>
            <a:ext cx="1729739" cy="1031240"/>
          </a:xfrm>
          <a:custGeom>
            <a:avLst/>
            <a:gdLst/>
            <a:ahLst/>
            <a:cxnLst/>
            <a:rect l="l" t="t" r="r" b="b"/>
            <a:pathLst>
              <a:path w="1729739" h="1031240">
                <a:moveTo>
                  <a:pt x="1255712" y="996949"/>
                </a:moveTo>
                <a:lnTo>
                  <a:pt x="1094740" y="996949"/>
                </a:lnTo>
                <a:lnTo>
                  <a:pt x="1247140" y="1031239"/>
                </a:lnTo>
                <a:lnTo>
                  <a:pt x="1259840" y="1000759"/>
                </a:lnTo>
                <a:lnTo>
                  <a:pt x="1255712" y="996949"/>
                </a:lnTo>
                <a:close/>
              </a:path>
              <a:path w="1729739" h="1031240">
                <a:moveTo>
                  <a:pt x="111760" y="372109"/>
                </a:moveTo>
                <a:lnTo>
                  <a:pt x="36830" y="403859"/>
                </a:lnTo>
                <a:lnTo>
                  <a:pt x="0" y="505459"/>
                </a:lnTo>
                <a:lnTo>
                  <a:pt x="43180" y="618489"/>
                </a:lnTo>
                <a:lnTo>
                  <a:pt x="904240" y="1022349"/>
                </a:lnTo>
                <a:lnTo>
                  <a:pt x="1094740" y="996949"/>
                </a:lnTo>
                <a:lnTo>
                  <a:pt x="1255712" y="996949"/>
                </a:lnTo>
                <a:lnTo>
                  <a:pt x="1127760" y="878839"/>
                </a:lnTo>
                <a:lnTo>
                  <a:pt x="1103210" y="706119"/>
                </a:lnTo>
                <a:lnTo>
                  <a:pt x="882650" y="706119"/>
                </a:lnTo>
                <a:lnTo>
                  <a:pt x="111760" y="372109"/>
                </a:lnTo>
                <a:close/>
              </a:path>
              <a:path w="1729739" h="1031240">
                <a:moveTo>
                  <a:pt x="861060" y="0"/>
                </a:moveTo>
                <a:lnTo>
                  <a:pt x="760730" y="22859"/>
                </a:lnTo>
                <a:lnTo>
                  <a:pt x="704850" y="83819"/>
                </a:lnTo>
                <a:lnTo>
                  <a:pt x="744220" y="226059"/>
                </a:lnTo>
                <a:lnTo>
                  <a:pt x="524510" y="350519"/>
                </a:lnTo>
                <a:lnTo>
                  <a:pt x="781050" y="375919"/>
                </a:lnTo>
                <a:lnTo>
                  <a:pt x="882650" y="706119"/>
                </a:lnTo>
                <a:lnTo>
                  <a:pt x="1103210" y="706119"/>
                </a:lnTo>
                <a:lnTo>
                  <a:pt x="1056640" y="378459"/>
                </a:lnTo>
                <a:lnTo>
                  <a:pt x="1699260" y="261619"/>
                </a:lnTo>
                <a:lnTo>
                  <a:pt x="1727810" y="167639"/>
                </a:lnTo>
                <a:lnTo>
                  <a:pt x="1013460" y="167639"/>
                </a:lnTo>
                <a:lnTo>
                  <a:pt x="967740" y="25399"/>
                </a:lnTo>
                <a:lnTo>
                  <a:pt x="861060" y="0"/>
                </a:lnTo>
                <a:close/>
              </a:path>
              <a:path w="1729739" h="1031240">
                <a:moveTo>
                  <a:pt x="1666239" y="80009"/>
                </a:moveTo>
                <a:lnTo>
                  <a:pt x="1013460" y="167639"/>
                </a:lnTo>
                <a:lnTo>
                  <a:pt x="1727810" y="167639"/>
                </a:lnTo>
                <a:lnTo>
                  <a:pt x="1729739" y="161289"/>
                </a:lnTo>
                <a:lnTo>
                  <a:pt x="1666239" y="80009"/>
                </a:lnTo>
                <a:close/>
              </a:path>
            </a:pathLst>
          </a:custGeom>
          <a:solidFill>
            <a:srgbClr val="F7F7F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1621790" y="5687059"/>
            <a:ext cx="113029" cy="204470"/>
          </a:xfrm>
          <a:custGeom>
            <a:avLst/>
            <a:gdLst/>
            <a:ahLst/>
            <a:cxnLst/>
            <a:rect l="l" t="t" r="r" b="b"/>
            <a:pathLst>
              <a:path w="113029" h="204470">
                <a:moveTo>
                  <a:pt x="95249" y="0"/>
                </a:moveTo>
                <a:lnTo>
                  <a:pt x="0" y="5079"/>
                </a:lnTo>
                <a:lnTo>
                  <a:pt x="6349" y="204469"/>
                </a:lnTo>
                <a:lnTo>
                  <a:pt x="113029" y="184149"/>
                </a:lnTo>
                <a:lnTo>
                  <a:pt x="95249" y="0"/>
                </a:lnTo>
                <a:close/>
              </a:path>
            </a:pathLst>
          </a:custGeom>
          <a:solidFill>
            <a:srgbClr val="FFEE6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31750" y="5990589"/>
            <a:ext cx="1257300" cy="651510"/>
          </a:xfrm>
          <a:custGeom>
            <a:avLst/>
            <a:gdLst/>
            <a:ahLst/>
            <a:cxnLst/>
            <a:rect l="l" t="t" r="r" b="b"/>
            <a:pathLst>
              <a:path w="1257300" h="651509">
                <a:moveTo>
                  <a:pt x="1253370" y="624840"/>
                </a:moveTo>
                <a:lnTo>
                  <a:pt x="1070610" y="624840"/>
                </a:lnTo>
                <a:lnTo>
                  <a:pt x="1240790" y="651510"/>
                </a:lnTo>
                <a:lnTo>
                  <a:pt x="1257300" y="628650"/>
                </a:lnTo>
                <a:lnTo>
                  <a:pt x="1253370" y="624840"/>
                </a:lnTo>
                <a:close/>
              </a:path>
              <a:path w="1257300" h="651509">
                <a:moveTo>
                  <a:pt x="107950" y="0"/>
                </a:moveTo>
                <a:lnTo>
                  <a:pt x="35560" y="25400"/>
                </a:lnTo>
                <a:lnTo>
                  <a:pt x="0" y="119380"/>
                </a:lnTo>
                <a:lnTo>
                  <a:pt x="33019" y="236220"/>
                </a:lnTo>
                <a:lnTo>
                  <a:pt x="908050" y="643890"/>
                </a:lnTo>
                <a:lnTo>
                  <a:pt x="1070610" y="624840"/>
                </a:lnTo>
                <a:lnTo>
                  <a:pt x="1253370" y="624840"/>
                </a:lnTo>
                <a:lnTo>
                  <a:pt x="1131570" y="506730"/>
                </a:lnTo>
                <a:lnTo>
                  <a:pt x="1055370" y="411480"/>
                </a:lnTo>
                <a:lnTo>
                  <a:pt x="107950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204470" y="6045199"/>
            <a:ext cx="834389" cy="593090"/>
          </a:xfrm>
          <a:custGeom>
            <a:avLst/>
            <a:gdLst/>
            <a:ahLst/>
            <a:cxnLst/>
            <a:rect l="l" t="t" r="r" b="b"/>
            <a:pathLst>
              <a:path w="834389" h="593090">
                <a:moveTo>
                  <a:pt x="62229" y="0"/>
                </a:moveTo>
                <a:lnTo>
                  <a:pt x="0" y="100329"/>
                </a:lnTo>
                <a:lnTo>
                  <a:pt x="0" y="257809"/>
                </a:lnTo>
                <a:lnTo>
                  <a:pt x="732790" y="593090"/>
                </a:lnTo>
                <a:lnTo>
                  <a:pt x="746760" y="424180"/>
                </a:lnTo>
                <a:lnTo>
                  <a:pt x="834389" y="335280"/>
                </a:lnTo>
                <a:lnTo>
                  <a:pt x="62229" y="0"/>
                </a:lnTo>
                <a:close/>
              </a:path>
            </a:pathLst>
          </a:custGeom>
          <a:solidFill>
            <a:srgbClr val="FFB7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769619" y="5607049"/>
            <a:ext cx="214629" cy="193040"/>
          </a:xfrm>
          <a:custGeom>
            <a:avLst/>
            <a:gdLst/>
            <a:ahLst/>
            <a:cxnLst/>
            <a:rect l="l" t="t" r="r" b="b"/>
            <a:pathLst>
              <a:path w="214630" h="193039">
                <a:moveTo>
                  <a:pt x="125729" y="0"/>
                </a:moveTo>
                <a:lnTo>
                  <a:pt x="0" y="22859"/>
                </a:lnTo>
                <a:lnTo>
                  <a:pt x="25400" y="193040"/>
                </a:lnTo>
                <a:lnTo>
                  <a:pt x="129539" y="116840"/>
                </a:lnTo>
                <a:lnTo>
                  <a:pt x="214629" y="110490"/>
                </a:lnTo>
                <a:lnTo>
                  <a:pt x="198120" y="27940"/>
                </a:lnTo>
                <a:lnTo>
                  <a:pt x="125729" y="0"/>
                </a:lnTo>
                <a:close/>
              </a:path>
            </a:pathLst>
          </a:custGeom>
          <a:solidFill>
            <a:srgbClr val="00B1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1017270" y="6609079"/>
            <a:ext cx="120650" cy="177800"/>
          </a:xfrm>
          <a:custGeom>
            <a:avLst/>
            <a:gdLst/>
            <a:ahLst/>
            <a:cxnLst/>
            <a:rect l="l" t="t" r="r" b="b"/>
            <a:pathLst>
              <a:path w="120650" h="177800">
                <a:moveTo>
                  <a:pt x="57150" y="0"/>
                </a:moveTo>
                <a:lnTo>
                  <a:pt x="0" y="6350"/>
                </a:lnTo>
                <a:lnTo>
                  <a:pt x="120650" y="177800"/>
                </a:lnTo>
                <a:lnTo>
                  <a:pt x="120650" y="2540"/>
                </a:lnTo>
                <a:lnTo>
                  <a:pt x="57150" y="0"/>
                </a:lnTo>
                <a:close/>
              </a:path>
            </a:pathLst>
          </a:custGeom>
          <a:solidFill>
            <a:srgbClr val="00B1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800100" y="5726429"/>
            <a:ext cx="306069" cy="608329"/>
          </a:xfrm>
          <a:custGeom>
            <a:avLst/>
            <a:gdLst/>
            <a:ahLst/>
            <a:cxnLst/>
            <a:rect l="l" t="t" r="r" b="b"/>
            <a:pathLst>
              <a:path w="306069" h="608329">
                <a:moveTo>
                  <a:pt x="68580" y="0"/>
                </a:moveTo>
                <a:lnTo>
                  <a:pt x="0" y="62230"/>
                </a:lnTo>
                <a:lnTo>
                  <a:pt x="120650" y="538480"/>
                </a:lnTo>
                <a:lnTo>
                  <a:pt x="220980" y="572770"/>
                </a:lnTo>
                <a:lnTo>
                  <a:pt x="306069" y="608330"/>
                </a:lnTo>
                <a:lnTo>
                  <a:pt x="184150" y="3810"/>
                </a:lnTo>
                <a:lnTo>
                  <a:pt x="68580" y="0"/>
                </a:lnTo>
                <a:close/>
              </a:path>
            </a:pathLst>
          </a:custGeom>
          <a:solidFill>
            <a:srgbClr val="FFB7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1060449" y="5698489"/>
            <a:ext cx="577850" cy="276859"/>
          </a:xfrm>
          <a:custGeom>
            <a:avLst/>
            <a:gdLst/>
            <a:ahLst/>
            <a:cxnLst/>
            <a:rect l="l" t="t" r="r" b="b"/>
            <a:pathLst>
              <a:path w="577850" h="276860">
                <a:moveTo>
                  <a:pt x="548640" y="0"/>
                </a:moveTo>
                <a:lnTo>
                  <a:pt x="0" y="83820"/>
                </a:lnTo>
                <a:lnTo>
                  <a:pt x="21590" y="276860"/>
                </a:lnTo>
                <a:lnTo>
                  <a:pt x="567689" y="187960"/>
                </a:lnTo>
                <a:lnTo>
                  <a:pt x="577850" y="34290"/>
                </a:lnTo>
                <a:lnTo>
                  <a:pt x="548640" y="0"/>
                </a:lnTo>
                <a:close/>
              </a:path>
            </a:pathLst>
          </a:custGeom>
          <a:solidFill>
            <a:srgbClr val="FFB7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551179" y="5862319"/>
            <a:ext cx="247650" cy="106680"/>
          </a:xfrm>
          <a:custGeom>
            <a:avLst/>
            <a:gdLst/>
            <a:ahLst/>
            <a:cxnLst/>
            <a:rect l="l" t="t" r="r" b="b"/>
            <a:pathLst>
              <a:path w="247650" h="106679">
                <a:moveTo>
                  <a:pt x="215900" y="0"/>
                </a:moveTo>
                <a:lnTo>
                  <a:pt x="0" y="62229"/>
                </a:lnTo>
                <a:lnTo>
                  <a:pt x="247650" y="106679"/>
                </a:lnTo>
                <a:lnTo>
                  <a:pt x="215900" y="0"/>
                </a:lnTo>
                <a:close/>
              </a:path>
            </a:pathLst>
          </a:custGeom>
          <a:solidFill>
            <a:srgbClr val="FFEE6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791210" y="5694679"/>
            <a:ext cx="250190" cy="137159"/>
          </a:xfrm>
          <a:custGeom>
            <a:avLst/>
            <a:gdLst/>
            <a:ahLst/>
            <a:cxnLst/>
            <a:rect l="l" t="t" r="r" b="b"/>
            <a:pathLst>
              <a:path w="250190" h="137160">
                <a:moveTo>
                  <a:pt x="170180" y="0"/>
                </a:moveTo>
                <a:lnTo>
                  <a:pt x="91440" y="7620"/>
                </a:lnTo>
                <a:lnTo>
                  <a:pt x="0" y="83820"/>
                </a:lnTo>
                <a:lnTo>
                  <a:pt x="10160" y="137160"/>
                </a:lnTo>
                <a:lnTo>
                  <a:pt x="59690" y="78740"/>
                </a:lnTo>
                <a:lnTo>
                  <a:pt x="133350" y="52070"/>
                </a:lnTo>
                <a:lnTo>
                  <a:pt x="243998" y="52070"/>
                </a:lnTo>
                <a:lnTo>
                  <a:pt x="233680" y="20320"/>
                </a:lnTo>
                <a:lnTo>
                  <a:pt x="170180" y="0"/>
                </a:lnTo>
                <a:close/>
              </a:path>
              <a:path w="250190" h="137160">
                <a:moveTo>
                  <a:pt x="243998" y="52070"/>
                </a:moveTo>
                <a:lnTo>
                  <a:pt x="133350" y="52070"/>
                </a:lnTo>
                <a:lnTo>
                  <a:pt x="250190" y="71120"/>
                </a:lnTo>
                <a:lnTo>
                  <a:pt x="243998" y="5207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1009649" y="6567169"/>
            <a:ext cx="182880" cy="212090"/>
          </a:xfrm>
          <a:custGeom>
            <a:avLst/>
            <a:gdLst/>
            <a:ahLst/>
            <a:cxnLst/>
            <a:rect l="l" t="t" r="r" b="b"/>
            <a:pathLst>
              <a:path w="182880" h="212090">
                <a:moveTo>
                  <a:pt x="55880" y="2539"/>
                </a:moveTo>
                <a:lnTo>
                  <a:pt x="0" y="31749"/>
                </a:lnTo>
                <a:lnTo>
                  <a:pt x="127000" y="212089"/>
                </a:lnTo>
                <a:lnTo>
                  <a:pt x="182880" y="199389"/>
                </a:lnTo>
                <a:lnTo>
                  <a:pt x="181411" y="156209"/>
                </a:lnTo>
                <a:lnTo>
                  <a:pt x="142240" y="156209"/>
                </a:lnTo>
                <a:lnTo>
                  <a:pt x="55880" y="2539"/>
                </a:lnTo>
                <a:close/>
              </a:path>
              <a:path w="182880" h="212090">
                <a:moveTo>
                  <a:pt x="132080" y="0"/>
                </a:moveTo>
                <a:lnTo>
                  <a:pt x="142240" y="156209"/>
                </a:lnTo>
                <a:lnTo>
                  <a:pt x="181411" y="156209"/>
                </a:lnTo>
                <a:lnTo>
                  <a:pt x="176530" y="12699"/>
                </a:lnTo>
                <a:lnTo>
                  <a:pt x="13208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1593849" y="5654039"/>
            <a:ext cx="68580" cy="186690"/>
          </a:xfrm>
          <a:custGeom>
            <a:avLst/>
            <a:gdLst/>
            <a:ahLst/>
            <a:cxnLst/>
            <a:rect l="l" t="t" r="r" b="b"/>
            <a:pathLst>
              <a:path w="68580" h="186689">
                <a:moveTo>
                  <a:pt x="35560" y="0"/>
                </a:moveTo>
                <a:lnTo>
                  <a:pt x="0" y="15240"/>
                </a:lnTo>
                <a:lnTo>
                  <a:pt x="27940" y="73660"/>
                </a:lnTo>
                <a:lnTo>
                  <a:pt x="34289" y="123190"/>
                </a:lnTo>
                <a:lnTo>
                  <a:pt x="21590" y="186690"/>
                </a:lnTo>
                <a:lnTo>
                  <a:pt x="63500" y="175260"/>
                </a:lnTo>
                <a:lnTo>
                  <a:pt x="68580" y="92710"/>
                </a:lnTo>
                <a:lnTo>
                  <a:pt x="355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120649" y="5924549"/>
            <a:ext cx="944880" cy="397509"/>
          </a:xfrm>
          <a:custGeom>
            <a:avLst/>
            <a:gdLst/>
            <a:ahLst/>
            <a:cxnLst/>
            <a:rect l="l" t="t" r="r" b="b"/>
            <a:pathLst>
              <a:path w="944880" h="397510">
                <a:moveTo>
                  <a:pt x="78739" y="0"/>
                </a:moveTo>
                <a:lnTo>
                  <a:pt x="0" y="20319"/>
                </a:lnTo>
                <a:lnTo>
                  <a:pt x="854710" y="397509"/>
                </a:lnTo>
                <a:lnTo>
                  <a:pt x="944880" y="388620"/>
                </a:lnTo>
                <a:lnTo>
                  <a:pt x="787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412750" y="6168389"/>
            <a:ext cx="382711" cy="236219"/>
          </a:xfrm>
          <a:custGeom>
            <a:avLst/>
            <a:gdLst/>
            <a:ahLst/>
            <a:cxnLst/>
            <a:rect l="l" t="t" r="r" b="b"/>
            <a:pathLst>
              <a:path w="382711" h="236220">
                <a:moveTo>
                  <a:pt x="39370" y="63500"/>
                </a:moveTo>
                <a:lnTo>
                  <a:pt x="85090" y="129540"/>
                </a:lnTo>
                <a:lnTo>
                  <a:pt x="215900" y="214630"/>
                </a:lnTo>
                <a:lnTo>
                  <a:pt x="369570" y="236220"/>
                </a:lnTo>
                <a:lnTo>
                  <a:pt x="382711" y="193040"/>
                </a:lnTo>
                <a:lnTo>
                  <a:pt x="349250" y="193040"/>
                </a:lnTo>
                <a:lnTo>
                  <a:pt x="259079" y="182880"/>
                </a:lnTo>
                <a:lnTo>
                  <a:pt x="110490" y="115570"/>
                </a:lnTo>
                <a:lnTo>
                  <a:pt x="39370" y="63500"/>
                </a:lnTo>
                <a:close/>
              </a:path>
              <a:path w="382711" h="236220">
                <a:moveTo>
                  <a:pt x="0" y="0"/>
                </a:moveTo>
                <a:lnTo>
                  <a:pt x="11429" y="26670"/>
                </a:lnTo>
                <a:lnTo>
                  <a:pt x="127000" y="52070"/>
                </a:lnTo>
                <a:lnTo>
                  <a:pt x="256540" y="109220"/>
                </a:lnTo>
                <a:lnTo>
                  <a:pt x="349250" y="193040"/>
                </a:lnTo>
                <a:lnTo>
                  <a:pt x="382711" y="193040"/>
                </a:lnTo>
                <a:lnTo>
                  <a:pt x="387350" y="177800"/>
                </a:lnTo>
                <a:lnTo>
                  <a:pt x="312420" y="95250"/>
                </a:lnTo>
                <a:lnTo>
                  <a:pt x="134620" y="1397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896620" y="5841999"/>
            <a:ext cx="170180" cy="377190"/>
          </a:xfrm>
          <a:custGeom>
            <a:avLst/>
            <a:gdLst/>
            <a:ahLst/>
            <a:cxnLst/>
            <a:rect l="l" t="t" r="r" b="b"/>
            <a:pathLst>
              <a:path w="170180" h="377189">
                <a:moveTo>
                  <a:pt x="19050" y="0"/>
                </a:moveTo>
                <a:lnTo>
                  <a:pt x="0" y="44450"/>
                </a:lnTo>
                <a:lnTo>
                  <a:pt x="24130" y="271780"/>
                </a:lnTo>
                <a:lnTo>
                  <a:pt x="77470" y="377190"/>
                </a:lnTo>
                <a:lnTo>
                  <a:pt x="170180" y="355600"/>
                </a:lnTo>
                <a:lnTo>
                  <a:pt x="85090" y="257809"/>
                </a:lnTo>
                <a:lnTo>
                  <a:pt x="63500" y="151130"/>
                </a:lnTo>
                <a:lnTo>
                  <a:pt x="72390" y="19050"/>
                </a:lnTo>
                <a:lnTo>
                  <a:pt x="190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1061720" y="6426199"/>
            <a:ext cx="119380" cy="137160"/>
          </a:xfrm>
          <a:custGeom>
            <a:avLst/>
            <a:gdLst/>
            <a:ahLst/>
            <a:cxnLst/>
            <a:rect l="l" t="t" r="r" b="b"/>
            <a:pathLst>
              <a:path w="119380" h="137159">
                <a:moveTo>
                  <a:pt x="87630" y="0"/>
                </a:moveTo>
                <a:lnTo>
                  <a:pt x="31750" y="52070"/>
                </a:lnTo>
                <a:lnTo>
                  <a:pt x="0" y="137160"/>
                </a:lnTo>
                <a:lnTo>
                  <a:pt x="63500" y="127000"/>
                </a:lnTo>
                <a:lnTo>
                  <a:pt x="81280" y="67310"/>
                </a:lnTo>
                <a:lnTo>
                  <a:pt x="119380" y="21590"/>
                </a:lnTo>
                <a:lnTo>
                  <a:pt x="8763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7620" y="5918199"/>
            <a:ext cx="1337310" cy="698500"/>
          </a:xfrm>
          <a:custGeom>
            <a:avLst/>
            <a:gdLst/>
            <a:ahLst/>
            <a:cxnLst/>
            <a:rect l="l" t="t" r="r" b="b"/>
            <a:pathLst>
              <a:path w="1337310" h="698500">
                <a:moveTo>
                  <a:pt x="1316679" y="662940"/>
                </a:moveTo>
                <a:lnTo>
                  <a:pt x="1129030" y="662940"/>
                </a:lnTo>
                <a:lnTo>
                  <a:pt x="1282700" y="698500"/>
                </a:lnTo>
                <a:lnTo>
                  <a:pt x="1316679" y="662940"/>
                </a:lnTo>
                <a:close/>
              </a:path>
              <a:path w="1337310" h="698500">
                <a:moveTo>
                  <a:pt x="171450" y="0"/>
                </a:moveTo>
                <a:lnTo>
                  <a:pt x="123190" y="0"/>
                </a:lnTo>
                <a:lnTo>
                  <a:pt x="49530" y="40640"/>
                </a:lnTo>
                <a:lnTo>
                  <a:pt x="0" y="165100"/>
                </a:lnTo>
                <a:lnTo>
                  <a:pt x="53340" y="284480"/>
                </a:lnTo>
                <a:lnTo>
                  <a:pt x="938530" y="688340"/>
                </a:lnTo>
                <a:lnTo>
                  <a:pt x="1129030" y="662940"/>
                </a:lnTo>
                <a:lnTo>
                  <a:pt x="1316679" y="662940"/>
                </a:lnTo>
                <a:lnTo>
                  <a:pt x="1332455" y="646430"/>
                </a:lnTo>
                <a:lnTo>
                  <a:pt x="967740" y="646430"/>
                </a:lnTo>
                <a:lnTo>
                  <a:pt x="971808" y="627380"/>
                </a:lnTo>
                <a:lnTo>
                  <a:pt x="904240" y="627380"/>
                </a:lnTo>
                <a:lnTo>
                  <a:pt x="85090" y="245109"/>
                </a:lnTo>
                <a:lnTo>
                  <a:pt x="63500" y="170179"/>
                </a:lnTo>
                <a:lnTo>
                  <a:pt x="81280" y="74930"/>
                </a:lnTo>
                <a:lnTo>
                  <a:pt x="171450" y="0"/>
                </a:lnTo>
                <a:close/>
              </a:path>
              <a:path w="1337310" h="698500">
                <a:moveTo>
                  <a:pt x="1121410" y="624840"/>
                </a:moveTo>
                <a:lnTo>
                  <a:pt x="967740" y="646430"/>
                </a:lnTo>
                <a:lnTo>
                  <a:pt x="1332455" y="646430"/>
                </a:lnTo>
                <a:lnTo>
                  <a:pt x="1336096" y="642620"/>
                </a:lnTo>
                <a:lnTo>
                  <a:pt x="1252220" y="642620"/>
                </a:lnTo>
                <a:lnTo>
                  <a:pt x="1121410" y="624840"/>
                </a:lnTo>
                <a:close/>
              </a:path>
              <a:path w="1337310" h="698500">
                <a:moveTo>
                  <a:pt x="1134110" y="406400"/>
                </a:moveTo>
                <a:lnTo>
                  <a:pt x="1087120" y="417830"/>
                </a:lnTo>
                <a:lnTo>
                  <a:pt x="1141730" y="527050"/>
                </a:lnTo>
                <a:lnTo>
                  <a:pt x="1252220" y="642620"/>
                </a:lnTo>
                <a:lnTo>
                  <a:pt x="1336096" y="642620"/>
                </a:lnTo>
                <a:lnTo>
                  <a:pt x="1337310" y="641350"/>
                </a:lnTo>
                <a:lnTo>
                  <a:pt x="1192530" y="527050"/>
                </a:lnTo>
                <a:lnTo>
                  <a:pt x="1134110" y="406400"/>
                </a:lnTo>
                <a:close/>
              </a:path>
              <a:path w="1337310" h="698500">
                <a:moveTo>
                  <a:pt x="1061720" y="426720"/>
                </a:moveTo>
                <a:lnTo>
                  <a:pt x="985520" y="438150"/>
                </a:lnTo>
                <a:lnTo>
                  <a:pt x="924560" y="521970"/>
                </a:lnTo>
                <a:lnTo>
                  <a:pt x="904240" y="627380"/>
                </a:lnTo>
                <a:lnTo>
                  <a:pt x="971808" y="627380"/>
                </a:lnTo>
                <a:lnTo>
                  <a:pt x="995680" y="515620"/>
                </a:lnTo>
                <a:lnTo>
                  <a:pt x="1061720" y="42672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167639" y="5985509"/>
            <a:ext cx="127000" cy="265430"/>
          </a:xfrm>
          <a:custGeom>
            <a:avLst/>
            <a:gdLst/>
            <a:ahLst/>
            <a:cxnLst/>
            <a:rect l="l" t="t" r="r" b="b"/>
            <a:pathLst>
              <a:path w="127000" h="265429">
                <a:moveTo>
                  <a:pt x="92710" y="0"/>
                </a:moveTo>
                <a:lnTo>
                  <a:pt x="15240" y="83819"/>
                </a:lnTo>
                <a:lnTo>
                  <a:pt x="0" y="181609"/>
                </a:lnTo>
                <a:lnTo>
                  <a:pt x="26670" y="247649"/>
                </a:lnTo>
                <a:lnTo>
                  <a:pt x="74930" y="265429"/>
                </a:lnTo>
                <a:lnTo>
                  <a:pt x="60960" y="120649"/>
                </a:lnTo>
                <a:lnTo>
                  <a:pt x="127000" y="12699"/>
                </a:lnTo>
                <a:lnTo>
                  <a:pt x="927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712469" y="5539739"/>
            <a:ext cx="511810" cy="943610"/>
          </a:xfrm>
          <a:custGeom>
            <a:avLst/>
            <a:gdLst/>
            <a:ahLst/>
            <a:cxnLst/>
            <a:rect l="l" t="t" r="r" b="b"/>
            <a:pathLst>
              <a:path w="511810" h="943610">
                <a:moveTo>
                  <a:pt x="319316" y="48260"/>
                </a:moveTo>
                <a:lnTo>
                  <a:pt x="180339" y="48260"/>
                </a:lnTo>
                <a:lnTo>
                  <a:pt x="283210" y="77470"/>
                </a:lnTo>
                <a:lnTo>
                  <a:pt x="441960" y="866140"/>
                </a:lnTo>
                <a:lnTo>
                  <a:pt x="511810" y="943610"/>
                </a:lnTo>
                <a:lnTo>
                  <a:pt x="319316" y="48260"/>
                </a:lnTo>
                <a:close/>
              </a:path>
              <a:path w="511810" h="943610">
                <a:moveTo>
                  <a:pt x="205739" y="0"/>
                </a:moveTo>
                <a:lnTo>
                  <a:pt x="64770" y="30480"/>
                </a:lnTo>
                <a:lnTo>
                  <a:pt x="0" y="99060"/>
                </a:lnTo>
                <a:lnTo>
                  <a:pt x="173989" y="711200"/>
                </a:lnTo>
                <a:lnTo>
                  <a:pt x="243839" y="734060"/>
                </a:lnTo>
                <a:lnTo>
                  <a:pt x="60959" y="111760"/>
                </a:lnTo>
                <a:lnTo>
                  <a:pt x="95250" y="58420"/>
                </a:lnTo>
                <a:lnTo>
                  <a:pt x="180339" y="48260"/>
                </a:lnTo>
                <a:lnTo>
                  <a:pt x="319316" y="48260"/>
                </a:lnTo>
                <a:lnTo>
                  <a:pt x="318770" y="45720"/>
                </a:lnTo>
                <a:lnTo>
                  <a:pt x="2057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916940" y="5793739"/>
            <a:ext cx="152400" cy="401319"/>
          </a:xfrm>
          <a:custGeom>
            <a:avLst/>
            <a:gdLst/>
            <a:ahLst/>
            <a:cxnLst/>
            <a:rect l="l" t="t" r="r" b="b"/>
            <a:pathLst>
              <a:path w="152400" h="401320">
                <a:moveTo>
                  <a:pt x="50800" y="0"/>
                </a:moveTo>
                <a:lnTo>
                  <a:pt x="0" y="21590"/>
                </a:lnTo>
                <a:lnTo>
                  <a:pt x="60959" y="154940"/>
                </a:lnTo>
                <a:lnTo>
                  <a:pt x="90169" y="252730"/>
                </a:lnTo>
                <a:lnTo>
                  <a:pt x="92709" y="401320"/>
                </a:lnTo>
                <a:lnTo>
                  <a:pt x="152400" y="401320"/>
                </a:lnTo>
                <a:lnTo>
                  <a:pt x="148590" y="287020"/>
                </a:lnTo>
                <a:lnTo>
                  <a:pt x="128269" y="165100"/>
                </a:lnTo>
                <a:lnTo>
                  <a:pt x="78740" y="46990"/>
                </a:lnTo>
                <a:lnTo>
                  <a:pt x="5080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520700" y="5761989"/>
            <a:ext cx="309880" cy="215900"/>
          </a:xfrm>
          <a:custGeom>
            <a:avLst/>
            <a:gdLst/>
            <a:ahLst/>
            <a:cxnLst/>
            <a:rect l="l" t="t" r="r" b="b"/>
            <a:pathLst>
              <a:path w="309880" h="215900">
                <a:moveTo>
                  <a:pt x="236220" y="0"/>
                </a:moveTo>
                <a:lnTo>
                  <a:pt x="204470" y="13970"/>
                </a:lnTo>
                <a:lnTo>
                  <a:pt x="200659" y="53340"/>
                </a:lnTo>
                <a:lnTo>
                  <a:pt x="0" y="135890"/>
                </a:lnTo>
                <a:lnTo>
                  <a:pt x="0" y="177800"/>
                </a:lnTo>
                <a:lnTo>
                  <a:pt x="224790" y="180340"/>
                </a:lnTo>
                <a:lnTo>
                  <a:pt x="254000" y="215900"/>
                </a:lnTo>
                <a:lnTo>
                  <a:pt x="309880" y="213360"/>
                </a:lnTo>
                <a:lnTo>
                  <a:pt x="303530" y="152400"/>
                </a:lnTo>
                <a:lnTo>
                  <a:pt x="91440" y="140970"/>
                </a:lnTo>
                <a:lnTo>
                  <a:pt x="264159" y="71120"/>
                </a:lnTo>
                <a:lnTo>
                  <a:pt x="2362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1043940" y="5617209"/>
            <a:ext cx="748029" cy="335280"/>
          </a:xfrm>
          <a:custGeom>
            <a:avLst/>
            <a:gdLst/>
            <a:ahLst/>
            <a:cxnLst/>
            <a:rect l="l" t="t" r="r" b="b"/>
            <a:pathLst>
              <a:path w="748029" h="335279">
                <a:moveTo>
                  <a:pt x="722841" y="44449"/>
                </a:moveTo>
                <a:lnTo>
                  <a:pt x="668020" y="44449"/>
                </a:lnTo>
                <a:lnTo>
                  <a:pt x="709929" y="114299"/>
                </a:lnTo>
                <a:lnTo>
                  <a:pt x="685799" y="191769"/>
                </a:lnTo>
                <a:lnTo>
                  <a:pt x="41909" y="303529"/>
                </a:lnTo>
                <a:lnTo>
                  <a:pt x="45719" y="335279"/>
                </a:lnTo>
                <a:lnTo>
                  <a:pt x="718820" y="223519"/>
                </a:lnTo>
                <a:lnTo>
                  <a:pt x="748029" y="143509"/>
                </a:lnTo>
                <a:lnTo>
                  <a:pt x="736599" y="60959"/>
                </a:lnTo>
                <a:lnTo>
                  <a:pt x="722841" y="44449"/>
                </a:lnTo>
                <a:close/>
              </a:path>
              <a:path w="748029" h="335279">
                <a:moveTo>
                  <a:pt x="685799" y="0"/>
                </a:moveTo>
                <a:lnTo>
                  <a:pt x="0" y="102869"/>
                </a:lnTo>
                <a:lnTo>
                  <a:pt x="0" y="146049"/>
                </a:lnTo>
                <a:lnTo>
                  <a:pt x="668020" y="44449"/>
                </a:lnTo>
                <a:lnTo>
                  <a:pt x="722841" y="44449"/>
                </a:lnTo>
                <a:lnTo>
                  <a:pt x="68579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1137920" y="5723889"/>
            <a:ext cx="389890" cy="137159"/>
          </a:xfrm>
          <a:custGeom>
            <a:avLst/>
            <a:gdLst/>
            <a:ahLst/>
            <a:cxnLst/>
            <a:rect l="l" t="t" r="r" b="b"/>
            <a:pathLst>
              <a:path w="389890" h="137160">
                <a:moveTo>
                  <a:pt x="381567" y="41910"/>
                </a:moveTo>
                <a:lnTo>
                  <a:pt x="331470" y="41910"/>
                </a:lnTo>
                <a:lnTo>
                  <a:pt x="213360" y="87630"/>
                </a:lnTo>
                <a:lnTo>
                  <a:pt x="113030" y="100330"/>
                </a:lnTo>
                <a:lnTo>
                  <a:pt x="0" y="100330"/>
                </a:lnTo>
                <a:lnTo>
                  <a:pt x="53340" y="137160"/>
                </a:lnTo>
                <a:lnTo>
                  <a:pt x="176530" y="132080"/>
                </a:lnTo>
                <a:lnTo>
                  <a:pt x="334010" y="92710"/>
                </a:lnTo>
                <a:lnTo>
                  <a:pt x="381567" y="41910"/>
                </a:lnTo>
                <a:close/>
              </a:path>
              <a:path w="389890" h="137160">
                <a:moveTo>
                  <a:pt x="201930" y="0"/>
                </a:moveTo>
                <a:lnTo>
                  <a:pt x="87630" y="10160"/>
                </a:lnTo>
                <a:lnTo>
                  <a:pt x="12700" y="60960"/>
                </a:lnTo>
                <a:lnTo>
                  <a:pt x="90170" y="76200"/>
                </a:lnTo>
                <a:lnTo>
                  <a:pt x="219710" y="41910"/>
                </a:lnTo>
                <a:lnTo>
                  <a:pt x="381567" y="41910"/>
                </a:lnTo>
                <a:lnTo>
                  <a:pt x="389890" y="33020"/>
                </a:lnTo>
                <a:lnTo>
                  <a:pt x="353060" y="2540"/>
                </a:lnTo>
                <a:lnTo>
                  <a:pt x="20193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9" name="object 39"/>
          <p:cNvSpPr txBox="1"/>
          <p:nvPr/>
        </p:nvSpPr>
        <p:spPr>
          <a:xfrm>
            <a:off x="1035050" y="436463"/>
            <a:ext cx="1127666" cy="124078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4430"/>
              </a:lnSpc>
              <a:spcBef>
                <a:spcPts val="221"/>
              </a:spcBef>
            </a:pPr>
            <a:r>
              <a:rPr sz="6000" b="1" spc="0" baseline="3587" dirty="0" smtClean="0">
                <a:solidFill>
                  <a:srgbClr val="CC0000"/>
                </a:solidFill>
                <a:latin typeface="Comic Sans MS"/>
                <a:cs typeface="Comic Sans MS"/>
              </a:rPr>
              <a:t>Ti</a:t>
            </a:r>
            <a:r>
              <a:rPr sz="6000" b="1" spc="-9" baseline="3587" dirty="0" smtClean="0">
                <a:solidFill>
                  <a:srgbClr val="CC0000"/>
                </a:solidFill>
                <a:latin typeface="Comic Sans MS"/>
                <a:cs typeface="Comic Sans MS"/>
              </a:rPr>
              <a:t>p</a:t>
            </a:r>
            <a:r>
              <a:rPr sz="6000" b="1" spc="0" baseline="3587" dirty="0" smtClean="0">
                <a:solidFill>
                  <a:srgbClr val="CC0000"/>
                </a:solidFill>
                <a:latin typeface="Comic Sans MS"/>
                <a:cs typeface="Comic Sans MS"/>
              </a:rPr>
              <a:t>s</a:t>
            </a:r>
            <a:endParaRPr sz="4000">
              <a:latin typeface="Comic Sans MS"/>
              <a:cs typeface="Comic Sans MS"/>
            </a:endParaRPr>
          </a:p>
          <a:p>
            <a:pPr marL="455930" marR="44773">
              <a:lnSpc>
                <a:spcPts val="5340"/>
              </a:lnSpc>
              <a:spcBef>
                <a:spcPts val="45"/>
              </a:spcBef>
            </a:pPr>
            <a:r>
              <a:rPr sz="6000" b="1" spc="0" baseline="-1793" dirty="0" smtClean="0">
                <a:solidFill>
                  <a:srgbClr val="CC0000"/>
                </a:solidFill>
                <a:latin typeface="Comic Sans MS"/>
                <a:cs typeface="Comic Sans MS"/>
              </a:rPr>
              <a:t>of</a:t>
            </a:r>
            <a:endParaRPr sz="4000">
              <a:latin typeface="Comic Sans MS"/>
              <a:cs typeface="Comic Sans MS"/>
            </a:endParaRPr>
          </a:p>
        </p:txBody>
      </p:sp>
      <p:sp>
        <p:nvSpPr>
          <p:cNvPr id="40" name="object 40"/>
          <p:cNvSpPr txBox="1"/>
          <p:nvPr/>
        </p:nvSpPr>
        <p:spPr>
          <a:xfrm>
            <a:off x="2268982" y="436463"/>
            <a:ext cx="521430" cy="533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4200"/>
              </a:lnSpc>
              <a:spcBef>
                <a:spcPts val="210"/>
              </a:spcBef>
            </a:pPr>
            <a:r>
              <a:rPr sz="6000" b="1" spc="-9" baseline="1195" dirty="0" smtClean="0">
                <a:solidFill>
                  <a:srgbClr val="CC0000"/>
                </a:solidFill>
                <a:latin typeface="Comic Sans MS"/>
                <a:cs typeface="Comic Sans MS"/>
              </a:rPr>
              <a:t>i</a:t>
            </a:r>
            <a:r>
              <a:rPr sz="6000" b="1" spc="0" baseline="1195" dirty="0" smtClean="0">
                <a:solidFill>
                  <a:srgbClr val="CC0000"/>
                </a:solidFill>
                <a:latin typeface="Comic Sans MS"/>
                <a:cs typeface="Comic Sans MS"/>
              </a:rPr>
              <a:t>n</a:t>
            </a:r>
            <a:endParaRPr sz="4000">
              <a:latin typeface="Comic Sans MS"/>
              <a:cs typeface="Comic Sans MS"/>
            </a:endParaRPr>
          </a:p>
        </p:txBody>
      </p:sp>
      <p:sp>
        <p:nvSpPr>
          <p:cNvPr id="41" name="object 41"/>
          <p:cNvSpPr txBox="1"/>
          <p:nvPr/>
        </p:nvSpPr>
        <p:spPr>
          <a:xfrm>
            <a:off x="2895854" y="436463"/>
            <a:ext cx="2384431" cy="533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4200"/>
              </a:lnSpc>
              <a:spcBef>
                <a:spcPts val="210"/>
              </a:spcBef>
            </a:pPr>
            <a:r>
              <a:rPr sz="6000" b="1" spc="-9" baseline="1195" dirty="0" smtClean="0">
                <a:solidFill>
                  <a:srgbClr val="CC0000"/>
                </a:solidFill>
                <a:latin typeface="Comic Sans MS"/>
                <a:cs typeface="Comic Sans MS"/>
              </a:rPr>
              <a:t>P</a:t>
            </a:r>
            <a:r>
              <a:rPr sz="6000" b="1" spc="0" baseline="1195" dirty="0" smtClean="0">
                <a:solidFill>
                  <a:srgbClr val="CC0000"/>
                </a:solidFill>
                <a:latin typeface="Comic Sans MS"/>
                <a:cs typeface="Comic Sans MS"/>
              </a:rPr>
              <a:t>re</a:t>
            </a:r>
            <a:r>
              <a:rPr sz="6000" b="1" spc="-4" baseline="1195" dirty="0" smtClean="0">
                <a:solidFill>
                  <a:srgbClr val="CC0000"/>
                </a:solidFill>
                <a:latin typeface="Comic Sans MS"/>
                <a:cs typeface="Comic Sans MS"/>
              </a:rPr>
              <a:t>p</a:t>
            </a:r>
            <a:r>
              <a:rPr sz="6000" b="1" spc="0" baseline="1195" dirty="0" smtClean="0">
                <a:solidFill>
                  <a:srgbClr val="CC0000"/>
                </a:solidFill>
                <a:latin typeface="Comic Sans MS"/>
                <a:cs typeface="Comic Sans MS"/>
              </a:rPr>
              <a:t>ari</a:t>
            </a:r>
            <a:r>
              <a:rPr sz="6000" b="1" spc="-19" baseline="1195" dirty="0" smtClean="0">
                <a:solidFill>
                  <a:srgbClr val="CC0000"/>
                </a:solidFill>
                <a:latin typeface="Comic Sans MS"/>
                <a:cs typeface="Comic Sans MS"/>
              </a:rPr>
              <a:t>n</a:t>
            </a:r>
            <a:r>
              <a:rPr sz="6000" b="1" spc="0" baseline="1195" dirty="0" smtClean="0">
                <a:solidFill>
                  <a:srgbClr val="CC0000"/>
                </a:solidFill>
                <a:latin typeface="Comic Sans MS"/>
                <a:cs typeface="Comic Sans MS"/>
              </a:rPr>
              <a:t>g</a:t>
            </a:r>
            <a:endParaRPr sz="4000">
              <a:latin typeface="Comic Sans MS"/>
              <a:cs typeface="Comic Sans MS"/>
            </a:endParaRPr>
          </a:p>
        </p:txBody>
      </p:sp>
      <p:sp>
        <p:nvSpPr>
          <p:cNvPr id="42" name="object 42"/>
          <p:cNvSpPr txBox="1"/>
          <p:nvPr/>
        </p:nvSpPr>
        <p:spPr>
          <a:xfrm>
            <a:off x="5387086" y="436463"/>
            <a:ext cx="929173" cy="533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4200"/>
              </a:lnSpc>
              <a:spcBef>
                <a:spcPts val="210"/>
              </a:spcBef>
            </a:pPr>
            <a:r>
              <a:rPr sz="6000" b="1" spc="-4" baseline="1195" dirty="0" smtClean="0">
                <a:solidFill>
                  <a:srgbClr val="CC0000"/>
                </a:solidFill>
                <a:latin typeface="Comic Sans MS"/>
                <a:cs typeface="Comic Sans MS"/>
              </a:rPr>
              <a:t>t</a:t>
            </a:r>
            <a:r>
              <a:rPr sz="6000" b="1" spc="-9" baseline="1195" dirty="0" smtClean="0">
                <a:solidFill>
                  <a:srgbClr val="CC0000"/>
                </a:solidFill>
                <a:latin typeface="Comic Sans MS"/>
                <a:cs typeface="Comic Sans MS"/>
              </a:rPr>
              <a:t>h</a:t>
            </a:r>
            <a:r>
              <a:rPr sz="6000" b="1" spc="0" baseline="1195" dirty="0" smtClean="0">
                <a:solidFill>
                  <a:srgbClr val="CC0000"/>
                </a:solidFill>
                <a:latin typeface="Comic Sans MS"/>
                <a:cs typeface="Comic Sans MS"/>
              </a:rPr>
              <a:t>e</a:t>
            </a:r>
            <a:endParaRPr sz="4000">
              <a:latin typeface="Comic Sans MS"/>
              <a:cs typeface="Comic Sans MS"/>
            </a:endParaRPr>
          </a:p>
        </p:txBody>
      </p:sp>
      <p:sp>
        <p:nvSpPr>
          <p:cNvPr id="43" name="object 43"/>
          <p:cNvSpPr txBox="1"/>
          <p:nvPr/>
        </p:nvSpPr>
        <p:spPr>
          <a:xfrm>
            <a:off x="6420866" y="436463"/>
            <a:ext cx="1476252" cy="533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4200"/>
              </a:lnSpc>
              <a:spcBef>
                <a:spcPts val="210"/>
              </a:spcBef>
            </a:pPr>
            <a:r>
              <a:rPr sz="6000" b="1" spc="9" baseline="1195" dirty="0" smtClean="0">
                <a:solidFill>
                  <a:srgbClr val="CC0000"/>
                </a:solidFill>
                <a:latin typeface="Comic Sans MS"/>
                <a:cs typeface="Comic Sans MS"/>
              </a:rPr>
              <a:t>T</a:t>
            </a:r>
            <a:r>
              <a:rPr sz="6000" b="1" spc="0" baseline="1195" dirty="0" smtClean="0">
                <a:solidFill>
                  <a:srgbClr val="CC0000"/>
                </a:solidFill>
                <a:latin typeface="Comic Sans MS"/>
                <a:cs typeface="Comic Sans MS"/>
              </a:rPr>
              <a:t>a</a:t>
            </a:r>
            <a:r>
              <a:rPr sz="6000" b="1" spc="4" baseline="1195" dirty="0" smtClean="0">
                <a:solidFill>
                  <a:srgbClr val="CC0000"/>
                </a:solidFill>
                <a:latin typeface="Comic Sans MS"/>
                <a:cs typeface="Comic Sans MS"/>
              </a:rPr>
              <a:t>b</a:t>
            </a:r>
            <a:r>
              <a:rPr sz="6000" b="1" spc="0" baseline="1195" dirty="0" smtClean="0">
                <a:solidFill>
                  <a:srgbClr val="CC0000"/>
                </a:solidFill>
                <a:latin typeface="Comic Sans MS"/>
                <a:cs typeface="Comic Sans MS"/>
              </a:rPr>
              <a:t>le</a:t>
            </a:r>
            <a:endParaRPr sz="4000">
              <a:latin typeface="Comic Sans MS"/>
              <a:cs typeface="Comic Sans MS"/>
            </a:endParaRPr>
          </a:p>
        </p:txBody>
      </p:sp>
      <p:sp>
        <p:nvSpPr>
          <p:cNvPr id="44" name="object 44"/>
          <p:cNvSpPr txBox="1"/>
          <p:nvPr/>
        </p:nvSpPr>
        <p:spPr>
          <a:xfrm>
            <a:off x="2223008" y="1143853"/>
            <a:ext cx="3527758" cy="533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4200"/>
              </a:lnSpc>
              <a:spcBef>
                <a:spcPts val="210"/>
              </a:spcBef>
            </a:pPr>
            <a:r>
              <a:rPr sz="6000" b="1" spc="0" baseline="1195" dirty="0" smtClean="0">
                <a:solidFill>
                  <a:srgbClr val="CC0000"/>
                </a:solidFill>
                <a:latin typeface="Comic Sans MS"/>
                <a:cs typeface="Comic Sans MS"/>
              </a:rPr>
              <a:t>S</a:t>
            </a:r>
            <a:r>
              <a:rPr sz="6000" b="1" spc="-9" baseline="1195" dirty="0" smtClean="0">
                <a:solidFill>
                  <a:srgbClr val="CC0000"/>
                </a:solidFill>
                <a:latin typeface="Comic Sans MS"/>
                <a:cs typeface="Comic Sans MS"/>
              </a:rPr>
              <a:t>p</a:t>
            </a:r>
            <a:r>
              <a:rPr sz="6000" b="1" spc="4" baseline="1195" dirty="0" smtClean="0">
                <a:solidFill>
                  <a:srgbClr val="CC0000"/>
                </a:solidFill>
                <a:latin typeface="Comic Sans MS"/>
                <a:cs typeface="Comic Sans MS"/>
              </a:rPr>
              <a:t>e</a:t>
            </a:r>
            <a:r>
              <a:rPr sz="6000" b="1" spc="0" baseline="1195" dirty="0" smtClean="0">
                <a:solidFill>
                  <a:srgbClr val="CC0000"/>
                </a:solidFill>
                <a:latin typeface="Comic Sans MS"/>
                <a:cs typeface="Comic Sans MS"/>
              </a:rPr>
              <a:t>c</a:t>
            </a:r>
            <a:r>
              <a:rPr sz="6000" b="1" spc="-9" baseline="1195" dirty="0" smtClean="0">
                <a:solidFill>
                  <a:srgbClr val="CC0000"/>
                </a:solidFill>
                <a:latin typeface="Comic Sans MS"/>
                <a:cs typeface="Comic Sans MS"/>
              </a:rPr>
              <a:t>i</a:t>
            </a:r>
            <a:r>
              <a:rPr sz="6000" b="1" spc="0" baseline="1195" dirty="0" smtClean="0">
                <a:solidFill>
                  <a:srgbClr val="CC0000"/>
                </a:solidFill>
                <a:latin typeface="Comic Sans MS"/>
                <a:cs typeface="Comic Sans MS"/>
              </a:rPr>
              <a:t>fica</a:t>
            </a:r>
            <a:r>
              <a:rPr sz="6000" b="1" spc="-9" baseline="1195" dirty="0" smtClean="0">
                <a:solidFill>
                  <a:srgbClr val="CC0000"/>
                </a:solidFill>
                <a:latin typeface="Comic Sans MS"/>
                <a:cs typeface="Comic Sans MS"/>
              </a:rPr>
              <a:t>t</a:t>
            </a:r>
            <a:r>
              <a:rPr sz="6000" b="1" spc="0" baseline="1195" dirty="0" smtClean="0">
                <a:solidFill>
                  <a:srgbClr val="CC0000"/>
                </a:solidFill>
                <a:latin typeface="Comic Sans MS"/>
                <a:cs typeface="Comic Sans MS"/>
              </a:rPr>
              <a:t>ions</a:t>
            </a:r>
            <a:endParaRPr sz="4000">
              <a:latin typeface="Comic Sans MS"/>
              <a:cs typeface="Comic Sans MS"/>
            </a:endParaRPr>
          </a:p>
        </p:txBody>
      </p:sp>
      <p:sp>
        <p:nvSpPr>
          <p:cNvPr id="45" name="object 45"/>
          <p:cNvSpPr txBox="1"/>
          <p:nvPr/>
        </p:nvSpPr>
        <p:spPr>
          <a:xfrm>
            <a:off x="5854700" y="1143853"/>
            <a:ext cx="1598122" cy="533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4200"/>
              </a:lnSpc>
              <a:spcBef>
                <a:spcPts val="210"/>
              </a:spcBef>
            </a:pPr>
            <a:r>
              <a:rPr sz="6000" b="1" spc="-4" baseline="1195" dirty="0" smtClean="0">
                <a:solidFill>
                  <a:srgbClr val="CC0000"/>
                </a:solidFill>
                <a:latin typeface="Comic Sans MS"/>
                <a:cs typeface="Comic Sans MS"/>
              </a:rPr>
              <a:t>(</a:t>
            </a:r>
            <a:r>
              <a:rPr sz="6000" b="1" spc="9" baseline="1195" dirty="0" smtClean="0">
                <a:solidFill>
                  <a:srgbClr val="CC0000"/>
                </a:solidFill>
                <a:latin typeface="Comic Sans MS"/>
                <a:cs typeface="Comic Sans MS"/>
              </a:rPr>
              <a:t>T</a:t>
            </a:r>
            <a:r>
              <a:rPr sz="6000" b="1" spc="0" baseline="1195" dirty="0" smtClean="0">
                <a:solidFill>
                  <a:srgbClr val="CC0000"/>
                </a:solidFill>
                <a:latin typeface="Comic Sans MS"/>
                <a:cs typeface="Comic Sans MS"/>
              </a:rPr>
              <a:t>OS)</a:t>
            </a:r>
            <a:endParaRPr sz="4000">
              <a:latin typeface="Comic Sans MS"/>
              <a:cs typeface="Comic Sans MS"/>
            </a:endParaRPr>
          </a:p>
        </p:txBody>
      </p:sp>
      <p:sp>
        <p:nvSpPr>
          <p:cNvPr id="46" name="object 46"/>
          <p:cNvSpPr txBox="1"/>
          <p:nvPr/>
        </p:nvSpPr>
        <p:spPr>
          <a:xfrm>
            <a:off x="763269" y="1973034"/>
            <a:ext cx="229130" cy="3810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000"/>
              </a:lnSpc>
              <a:spcBef>
                <a:spcPts val="150"/>
              </a:spcBef>
            </a:pPr>
            <a:r>
              <a:rPr sz="4200" spc="0" baseline="1708" dirty="0" smtClean="0">
                <a:latin typeface="Comic Sans MS"/>
                <a:cs typeface="Comic Sans MS"/>
              </a:rPr>
              <a:t>•</a:t>
            </a:r>
            <a:endParaRPr sz="2800">
              <a:latin typeface="Comic Sans MS"/>
              <a:cs typeface="Comic Sans MS"/>
            </a:endParaRPr>
          </a:p>
        </p:txBody>
      </p:sp>
      <p:sp>
        <p:nvSpPr>
          <p:cNvPr id="47" name="object 47"/>
          <p:cNvSpPr txBox="1"/>
          <p:nvPr/>
        </p:nvSpPr>
        <p:spPr>
          <a:xfrm>
            <a:off x="1372869" y="1974304"/>
            <a:ext cx="7419823" cy="344042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 marR="61632">
              <a:lnSpc>
                <a:spcPts val="3130"/>
              </a:lnSpc>
              <a:spcBef>
                <a:spcPts val="156"/>
              </a:spcBef>
            </a:pPr>
            <a:r>
              <a:rPr sz="4200" spc="-9" baseline="3417" dirty="0" smtClean="0">
                <a:latin typeface="Comic Sans MS"/>
                <a:cs typeface="Comic Sans MS"/>
              </a:rPr>
              <a:t>W</a:t>
            </a:r>
            <a:r>
              <a:rPr sz="4200" spc="4" baseline="3417" dirty="0" smtClean="0">
                <a:latin typeface="Comic Sans MS"/>
                <a:cs typeface="Comic Sans MS"/>
              </a:rPr>
              <a:t>e</a:t>
            </a:r>
            <a:r>
              <a:rPr sz="4200" spc="-4" baseline="3417" dirty="0" smtClean="0">
                <a:latin typeface="Comic Sans MS"/>
                <a:cs typeface="Comic Sans MS"/>
              </a:rPr>
              <a:t>ig</a:t>
            </a:r>
            <a:r>
              <a:rPr sz="4200" spc="0" baseline="3417" dirty="0" smtClean="0">
                <a:latin typeface="Comic Sans MS"/>
                <a:cs typeface="Comic Sans MS"/>
              </a:rPr>
              <a:t>h</a:t>
            </a:r>
            <a:r>
              <a:rPr sz="4200" spc="-75" baseline="3417" dirty="0" smtClean="0">
                <a:latin typeface="Comic Sans MS"/>
                <a:cs typeface="Comic Sans MS"/>
              </a:rPr>
              <a:t> </a:t>
            </a:r>
            <a:r>
              <a:rPr sz="4200" spc="9" baseline="3417" dirty="0" smtClean="0">
                <a:latin typeface="Comic Sans MS"/>
                <a:cs typeface="Comic Sans MS"/>
              </a:rPr>
              <a:t>t</a:t>
            </a:r>
            <a:r>
              <a:rPr sz="4200" spc="-4" baseline="3417" dirty="0" smtClean="0">
                <a:latin typeface="Comic Sans MS"/>
                <a:cs typeface="Comic Sans MS"/>
              </a:rPr>
              <a:t>h</a:t>
            </a:r>
            <a:r>
              <a:rPr sz="4200" spc="0" baseline="3417" dirty="0" smtClean="0">
                <a:latin typeface="Comic Sans MS"/>
                <a:cs typeface="Comic Sans MS"/>
              </a:rPr>
              <a:t>e</a:t>
            </a:r>
            <a:r>
              <a:rPr sz="4200" spc="-21" baseline="3417" dirty="0" smtClean="0">
                <a:latin typeface="Comic Sans MS"/>
                <a:cs typeface="Comic Sans MS"/>
              </a:rPr>
              <a:t> </a:t>
            </a:r>
            <a:r>
              <a:rPr sz="4200" spc="0" baseline="3417" dirty="0" smtClean="0">
                <a:latin typeface="Comic Sans MS"/>
                <a:cs typeface="Comic Sans MS"/>
              </a:rPr>
              <a:t>ap</a:t>
            </a:r>
            <a:r>
              <a:rPr sz="4200" spc="4" baseline="3417" dirty="0" smtClean="0">
                <a:latin typeface="Comic Sans MS"/>
                <a:cs typeface="Comic Sans MS"/>
              </a:rPr>
              <a:t>p</a:t>
            </a:r>
            <a:r>
              <a:rPr sz="4200" spc="-4" baseline="3417" dirty="0" smtClean="0">
                <a:latin typeface="Comic Sans MS"/>
                <a:cs typeface="Comic Sans MS"/>
              </a:rPr>
              <a:t>r</a:t>
            </a:r>
            <a:r>
              <a:rPr sz="4200" spc="9" baseline="3417" dirty="0" smtClean="0">
                <a:latin typeface="Comic Sans MS"/>
                <a:cs typeface="Comic Sans MS"/>
              </a:rPr>
              <a:t>o</a:t>
            </a:r>
            <a:r>
              <a:rPr sz="4200" spc="4" baseline="3417" dirty="0" smtClean="0">
                <a:latin typeface="Comic Sans MS"/>
                <a:cs typeface="Comic Sans MS"/>
              </a:rPr>
              <a:t>p</a:t>
            </a:r>
            <a:r>
              <a:rPr sz="4200" spc="-4" baseline="3417" dirty="0" smtClean="0">
                <a:latin typeface="Comic Sans MS"/>
                <a:cs typeface="Comic Sans MS"/>
              </a:rPr>
              <a:t>ri</a:t>
            </a:r>
            <a:r>
              <a:rPr sz="4200" spc="0" baseline="3417" dirty="0" smtClean="0">
                <a:latin typeface="Comic Sans MS"/>
                <a:cs typeface="Comic Sans MS"/>
              </a:rPr>
              <a:t>at</a:t>
            </a:r>
            <a:r>
              <a:rPr sz="4200" spc="4" baseline="3417" dirty="0" smtClean="0">
                <a:latin typeface="Comic Sans MS"/>
                <a:cs typeface="Comic Sans MS"/>
              </a:rPr>
              <a:t>e</a:t>
            </a:r>
            <a:r>
              <a:rPr sz="4200" spc="-4" baseline="3417" dirty="0" smtClean="0">
                <a:latin typeface="Comic Sans MS"/>
                <a:cs typeface="Comic Sans MS"/>
              </a:rPr>
              <a:t>n</a:t>
            </a:r>
            <a:r>
              <a:rPr sz="4200" spc="4" baseline="3417" dirty="0" smtClean="0">
                <a:latin typeface="Comic Sans MS"/>
                <a:cs typeface="Comic Sans MS"/>
              </a:rPr>
              <a:t>e</a:t>
            </a:r>
            <a:r>
              <a:rPr sz="4200" spc="-14" baseline="3417" dirty="0" smtClean="0">
                <a:latin typeface="Comic Sans MS"/>
                <a:cs typeface="Comic Sans MS"/>
              </a:rPr>
              <a:t>s</a:t>
            </a:r>
            <a:r>
              <a:rPr sz="4200" spc="0" baseline="3417" dirty="0" smtClean="0">
                <a:latin typeface="Comic Sans MS"/>
                <a:cs typeface="Comic Sans MS"/>
              </a:rPr>
              <a:t>s</a:t>
            </a:r>
            <a:r>
              <a:rPr sz="4200" spc="-159" baseline="3417" dirty="0" smtClean="0">
                <a:latin typeface="Comic Sans MS"/>
                <a:cs typeface="Comic Sans MS"/>
              </a:rPr>
              <a:t> </a:t>
            </a:r>
            <a:r>
              <a:rPr sz="4200" spc="0" baseline="3417" dirty="0" smtClean="0">
                <a:latin typeface="Comic Sans MS"/>
                <a:cs typeface="Comic Sans MS"/>
              </a:rPr>
              <a:t>of t</a:t>
            </a:r>
            <a:r>
              <a:rPr sz="4200" spc="4" baseline="3417" dirty="0" smtClean="0">
                <a:latin typeface="Comic Sans MS"/>
                <a:cs typeface="Comic Sans MS"/>
              </a:rPr>
              <a:t>h</a:t>
            </a:r>
            <a:r>
              <a:rPr sz="4200" spc="0" baseline="3417" dirty="0" smtClean="0">
                <a:latin typeface="Comic Sans MS"/>
                <a:cs typeface="Comic Sans MS"/>
              </a:rPr>
              <a:t>e</a:t>
            </a:r>
            <a:endParaRPr sz="2800">
              <a:latin typeface="Comic Sans MS"/>
              <a:cs typeface="Comic Sans MS"/>
            </a:endParaRPr>
          </a:p>
          <a:p>
            <a:pPr marL="12700">
              <a:lnSpc>
                <a:spcPts val="3901"/>
              </a:lnSpc>
              <a:spcBef>
                <a:spcPts val="621"/>
              </a:spcBef>
            </a:pPr>
            <a:r>
              <a:rPr sz="2800" spc="-4" dirty="0" smtClean="0">
                <a:latin typeface="Comic Sans MS"/>
                <a:cs typeface="Comic Sans MS"/>
              </a:rPr>
              <a:t>di</a:t>
            </a:r>
            <a:r>
              <a:rPr sz="2800" spc="0" dirty="0" smtClean="0">
                <a:latin typeface="Comic Sans MS"/>
                <a:cs typeface="Comic Sans MS"/>
              </a:rPr>
              <a:t>st</a:t>
            </a:r>
            <a:r>
              <a:rPr sz="2800" spc="-4" dirty="0" smtClean="0">
                <a:latin typeface="Comic Sans MS"/>
                <a:cs typeface="Comic Sans MS"/>
              </a:rPr>
              <a:t>ri</a:t>
            </a:r>
            <a:r>
              <a:rPr sz="2800" spc="0" dirty="0" smtClean="0">
                <a:latin typeface="Comic Sans MS"/>
                <a:cs typeface="Comic Sans MS"/>
              </a:rPr>
              <a:t>b</a:t>
            </a:r>
            <a:r>
              <a:rPr sz="2800" spc="-4" dirty="0" smtClean="0">
                <a:latin typeface="Comic Sans MS"/>
                <a:cs typeface="Comic Sans MS"/>
              </a:rPr>
              <a:t>u</a:t>
            </a:r>
            <a:r>
              <a:rPr sz="2800" spc="0" dirty="0" smtClean="0">
                <a:latin typeface="Comic Sans MS"/>
                <a:cs typeface="Comic Sans MS"/>
              </a:rPr>
              <a:t>t</a:t>
            </a:r>
            <a:r>
              <a:rPr sz="2800" spc="-4" dirty="0" smtClean="0">
                <a:latin typeface="Comic Sans MS"/>
                <a:cs typeface="Comic Sans MS"/>
              </a:rPr>
              <a:t>i</a:t>
            </a:r>
            <a:r>
              <a:rPr sz="2800" spc="0" dirty="0" smtClean="0">
                <a:latin typeface="Comic Sans MS"/>
                <a:cs typeface="Comic Sans MS"/>
              </a:rPr>
              <a:t>on </a:t>
            </a:r>
            <a:r>
              <a:rPr sz="2800" spc="9" dirty="0" smtClean="0">
                <a:latin typeface="Comic Sans MS"/>
                <a:cs typeface="Comic Sans MS"/>
              </a:rPr>
              <a:t>o</a:t>
            </a:r>
            <a:r>
              <a:rPr sz="2800" spc="0" dirty="0" smtClean="0">
                <a:latin typeface="Comic Sans MS"/>
                <a:cs typeface="Comic Sans MS"/>
              </a:rPr>
              <a:t>f</a:t>
            </a:r>
            <a:r>
              <a:rPr sz="2800" spc="-24" dirty="0" smtClean="0">
                <a:latin typeface="Comic Sans MS"/>
                <a:cs typeface="Comic Sans MS"/>
              </a:rPr>
              <a:t> </a:t>
            </a:r>
            <a:r>
              <a:rPr sz="2800" spc="0" dirty="0" smtClean="0">
                <a:latin typeface="Comic Sans MS"/>
                <a:cs typeface="Comic Sans MS"/>
              </a:rPr>
              <a:t>c</a:t>
            </a:r>
            <a:r>
              <a:rPr sz="2800" spc="4" dirty="0" smtClean="0">
                <a:latin typeface="Comic Sans MS"/>
                <a:cs typeface="Comic Sans MS"/>
              </a:rPr>
              <a:t>he</a:t>
            </a:r>
            <a:r>
              <a:rPr sz="2800" spc="0" dirty="0" smtClean="0">
                <a:latin typeface="Comic Sans MS"/>
                <a:cs typeface="Comic Sans MS"/>
              </a:rPr>
              <a:t>c</a:t>
            </a:r>
            <a:r>
              <a:rPr sz="2800" spc="-4" dirty="0" smtClean="0">
                <a:latin typeface="Comic Sans MS"/>
                <a:cs typeface="Comic Sans MS"/>
              </a:rPr>
              <a:t>k</a:t>
            </a:r>
            <a:r>
              <a:rPr sz="2800" spc="0" dirty="0" smtClean="0">
                <a:latin typeface="Comic Sans MS"/>
                <a:cs typeface="Comic Sans MS"/>
              </a:rPr>
              <a:t>s</a:t>
            </a:r>
            <a:r>
              <a:rPr sz="2800" spc="-83" dirty="0" smtClean="0">
                <a:latin typeface="Comic Sans MS"/>
                <a:cs typeface="Comic Sans MS"/>
              </a:rPr>
              <a:t> </a:t>
            </a:r>
            <a:r>
              <a:rPr sz="2800" spc="0" dirty="0" smtClean="0">
                <a:latin typeface="Comic Sans MS"/>
                <a:cs typeface="Comic Sans MS"/>
              </a:rPr>
              <a:t>aga</a:t>
            </a:r>
            <a:r>
              <a:rPr sz="2800" spc="-4" dirty="0" smtClean="0">
                <a:latin typeface="Comic Sans MS"/>
                <a:cs typeface="Comic Sans MS"/>
              </a:rPr>
              <a:t>in</a:t>
            </a:r>
            <a:r>
              <a:rPr sz="2800" spc="0" dirty="0" smtClean="0">
                <a:latin typeface="Comic Sans MS"/>
                <a:cs typeface="Comic Sans MS"/>
              </a:rPr>
              <a:t>st</a:t>
            </a:r>
            <a:r>
              <a:rPr sz="2800" spc="-51" dirty="0" smtClean="0">
                <a:latin typeface="Comic Sans MS"/>
                <a:cs typeface="Comic Sans MS"/>
              </a:rPr>
              <a:t> </a:t>
            </a:r>
            <a:r>
              <a:rPr sz="2800" spc="0" dirty="0" smtClean="0">
                <a:latin typeface="Comic Sans MS"/>
                <a:cs typeface="Comic Sans MS"/>
              </a:rPr>
              <a:t>t</a:t>
            </a:r>
            <a:r>
              <a:rPr sz="2800" spc="4" dirty="0" smtClean="0">
                <a:latin typeface="Comic Sans MS"/>
                <a:cs typeface="Comic Sans MS"/>
              </a:rPr>
              <a:t>h</a:t>
            </a:r>
            <a:r>
              <a:rPr sz="2800" spc="0" dirty="0" smtClean="0">
                <a:latin typeface="Comic Sans MS"/>
                <a:cs typeface="Comic Sans MS"/>
              </a:rPr>
              <a:t>e</a:t>
            </a:r>
            <a:r>
              <a:rPr sz="2800" spc="-34" dirty="0" smtClean="0">
                <a:latin typeface="Comic Sans MS"/>
                <a:cs typeface="Comic Sans MS"/>
              </a:rPr>
              <a:t> </a:t>
            </a:r>
            <a:r>
              <a:rPr sz="2800" spc="-14" dirty="0" smtClean="0">
                <a:latin typeface="Comic Sans MS"/>
                <a:cs typeface="Comic Sans MS"/>
              </a:rPr>
              <a:t>s</a:t>
            </a:r>
            <a:r>
              <a:rPr sz="2800" spc="0" dirty="0" smtClean="0">
                <a:latin typeface="Comic Sans MS"/>
                <a:cs typeface="Comic Sans MS"/>
              </a:rPr>
              <a:t>t</a:t>
            </a:r>
            <a:r>
              <a:rPr sz="2800" spc="-4" dirty="0" smtClean="0">
                <a:latin typeface="Comic Sans MS"/>
                <a:cs typeface="Comic Sans MS"/>
              </a:rPr>
              <a:t>u</a:t>
            </a:r>
            <a:r>
              <a:rPr sz="2800" spc="4" dirty="0" smtClean="0">
                <a:latin typeface="Comic Sans MS"/>
                <a:cs typeface="Comic Sans MS"/>
              </a:rPr>
              <a:t>d</a:t>
            </a:r>
            <a:r>
              <a:rPr sz="2800" spc="-4" dirty="0" smtClean="0">
                <a:latin typeface="Comic Sans MS"/>
                <a:cs typeface="Comic Sans MS"/>
              </a:rPr>
              <a:t>e</a:t>
            </a:r>
            <a:r>
              <a:rPr sz="2800" spc="4" dirty="0" smtClean="0">
                <a:latin typeface="Comic Sans MS"/>
                <a:cs typeface="Comic Sans MS"/>
              </a:rPr>
              <a:t>n</a:t>
            </a:r>
            <a:r>
              <a:rPr sz="2800" spc="0" dirty="0" smtClean="0">
                <a:latin typeface="Comic Sans MS"/>
                <a:cs typeface="Comic Sans MS"/>
              </a:rPr>
              <a:t>t</a:t>
            </a:r>
            <a:r>
              <a:rPr sz="2800" spc="-14" dirty="0" smtClean="0">
                <a:latin typeface="Comic Sans MS"/>
                <a:cs typeface="Comic Sans MS"/>
              </a:rPr>
              <a:t>s</a:t>
            </a:r>
            <a:r>
              <a:rPr sz="2800" spc="0" dirty="0" smtClean="0">
                <a:latin typeface="Comic Sans MS"/>
                <a:cs typeface="Comic Sans MS"/>
              </a:rPr>
              <a:t>' </a:t>
            </a:r>
            <a:endParaRPr sz="2800">
              <a:latin typeface="Comic Sans MS"/>
              <a:cs typeface="Comic Sans MS"/>
            </a:endParaRPr>
          </a:p>
          <a:p>
            <a:pPr marL="12700">
              <a:lnSpc>
                <a:spcPts val="3901"/>
              </a:lnSpc>
              <a:spcBef>
                <a:spcPts val="776"/>
              </a:spcBef>
            </a:pPr>
            <a:r>
              <a:rPr sz="2800" spc="4" dirty="0" smtClean="0">
                <a:latin typeface="Comic Sans MS"/>
                <a:cs typeface="Comic Sans MS"/>
              </a:rPr>
              <a:t>l</a:t>
            </a:r>
            <a:r>
              <a:rPr sz="2800" spc="-4" dirty="0" smtClean="0">
                <a:latin typeface="Comic Sans MS"/>
                <a:cs typeface="Comic Sans MS"/>
              </a:rPr>
              <a:t>e</a:t>
            </a:r>
            <a:r>
              <a:rPr sz="2800" spc="0" dirty="0" smtClean="0">
                <a:latin typeface="Comic Sans MS"/>
                <a:cs typeface="Comic Sans MS"/>
              </a:rPr>
              <a:t>v</a:t>
            </a:r>
            <a:r>
              <a:rPr sz="2800" spc="-4" dirty="0" smtClean="0">
                <a:latin typeface="Comic Sans MS"/>
                <a:cs typeface="Comic Sans MS"/>
              </a:rPr>
              <a:t>e</a:t>
            </a:r>
            <a:r>
              <a:rPr sz="2800" spc="4" dirty="0" smtClean="0">
                <a:latin typeface="Comic Sans MS"/>
                <a:cs typeface="Comic Sans MS"/>
              </a:rPr>
              <a:t>l</a:t>
            </a:r>
            <a:r>
              <a:rPr sz="2800" spc="0" dirty="0" smtClean="0">
                <a:latin typeface="Comic Sans MS"/>
                <a:cs typeface="Comic Sans MS"/>
              </a:rPr>
              <a:t>,</a:t>
            </a:r>
            <a:r>
              <a:rPr sz="2800" spc="-28" dirty="0" smtClean="0">
                <a:latin typeface="Comic Sans MS"/>
                <a:cs typeface="Comic Sans MS"/>
              </a:rPr>
              <a:t> </a:t>
            </a:r>
            <a:r>
              <a:rPr sz="2800" spc="0" dirty="0" smtClean="0">
                <a:latin typeface="Comic Sans MS"/>
                <a:cs typeface="Comic Sans MS"/>
              </a:rPr>
              <a:t>t</a:t>
            </a:r>
            <a:r>
              <a:rPr sz="2800" spc="4" dirty="0" smtClean="0">
                <a:latin typeface="Comic Sans MS"/>
                <a:cs typeface="Comic Sans MS"/>
              </a:rPr>
              <a:t>h</a:t>
            </a:r>
            <a:r>
              <a:rPr sz="2800" spc="0" dirty="0" smtClean="0">
                <a:latin typeface="Comic Sans MS"/>
                <a:cs typeface="Comic Sans MS"/>
              </a:rPr>
              <a:t>e</a:t>
            </a:r>
            <a:r>
              <a:rPr sz="2800" spc="-34" dirty="0" smtClean="0">
                <a:latin typeface="Comic Sans MS"/>
                <a:cs typeface="Comic Sans MS"/>
              </a:rPr>
              <a:t> </a:t>
            </a:r>
            <a:r>
              <a:rPr sz="2800" spc="-4" dirty="0" smtClean="0">
                <a:latin typeface="Comic Sans MS"/>
                <a:cs typeface="Comic Sans MS"/>
              </a:rPr>
              <a:t>im</a:t>
            </a:r>
            <a:r>
              <a:rPr sz="2800" spc="4" dirty="0" smtClean="0">
                <a:latin typeface="Comic Sans MS"/>
                <a:cs typeface="Comic Sans MS"/>
              </a:rPr>
              <a:t>p</a:t>
            </a:r>
            <a:r>
              <a:rPr sz="2800" spc="9" dirty="0" smtClean="0">
                <a:latin typeface="Comic Sans MS"/>
                <a:cs typeface="Comic Sans MS"/>
              </a:rPr>
              <a:t>o</a:t>
            </a:r>
            <a:r>
              <a:rPr sz="2800" spc="-4" dirty="0" smtClean="0">
                <a:latin typeface="Comic Sans MS"/>
                <a:cs typeface="Comic Sans MS"/>
              </a:rPr>
              <a:t>r</a:t>
            </a:r>
            <a:r>
              <a:rPr sz="2800" spc="0" dirty="0" smtClean="0">
                <a:latin typeface="Comic Sans MS"/>
                <a:cs typeface="Comic Sans MS"/>
              </a:rPr>
              <a:t>ta</a:t>
            </a:r>
            <a:r>
              <a:rPr sz="2800" spc="-9" dirty="0" smtClean="0">
                <a:latin typeface="Comic Sans MS"/>
                <a:cs typeface="Comic Sans MS"/>
              </a:rPr>
              <a:t>n</a:t>
            </a:r>
            <a:r>
              <a:rPr sz="2800" spc="0" dirty="0" smtClean="0">
                <a:latin typeface="Comic Sans MS"/>
                <a:cs typeface="Comic Sans MS"/>
              </a:rPr>
              <a:t>ce</a:t>
            </a:r>
            <a:r>
              <a:rPr sz="2800" spc="-71" dirty="0" smtClean="0">
                <a:latin typeface="Comic Sans MS"/>
                <a:cs typeface="Comic Sans MS"/>
              </a:rPr>
              <a:t> </a:t>
            </a:r>
            <a:r>
              <a:rPr sz="2800" spc="0" dirty="0" smtClean="0">
                <a:latin typeface="Comic Sans MS"/>
                <a:cs typeface="Comic Sans MS"/>
              </a:rPr>
              <a:t>of t</a:t>
            </a:r>
            <a:r>
              <a:rPr sz="2800" spc="4" dirty="0" smtClean="0">
                <a:latin typeface="Comic Sans MS"/>
                <a:cs typeface="Comic Sans MS"/>
              </a:rPr>
              <a:t>h</a:t>
            </a:r>
            <a:r>
              <a:rPr sz="2800" spc="0" dirty="0" smtClean="0">
                <a:latin typeface="Comic Sans MS"/>
                <a:cs typeface="Comic Sans MS"/>
              </a:rPr>
              <a:t>e</a:t>
            </a:r>
            <a:r>
              <a:rPr sz="2800" spc="-44" dirty="0" smtClean="0">
                <a:latin typeface="Comic Sans MS"/>
                <a:cs typeface="Comic Sans MS"/>
              </a:rPr>
              <a:t> </a:t>
            </a:r>
            <a:r>
              <a:rPr sz="2800" spc="9" dirty="0" smtClean="0">
                <a:latin typeface="Comic Sans MS"/>
                <a:cs typeface="Comic Sans MS"/>
              </a:rPr>
              <a:t>t</a:t>
            </a:r>
            <a:r>
              <a:rPr sz="2800" spc="-4" dirty="0" smtClean="0">
                <a:latin typeface="Comic Sans MS"/>
                <a:cs typeface="Comic Sans MS"/>
              </a:rPr>
              <a:t>e</a:t>
            </a:r>
            <a:r>
              <a:rPr sz="2800" spc="0" dirty="0" smtClean="0">
                <a:latin typeface="Comic Sans MS"/>
                <a:cs typeface="Comic Sans MS"/>
              </a:rPr>
              <a:t>st,</a:t>
            </a:r>
            <a:r>
              <a:rPr sz="2800" spc="-49" dirty="0" smtClean="0">
                <a:latin typeface="Comic Sans MS"/>
                <a:cs typeface="Comic Sans MS"/>
              </a:rPr>
              <a:t> </a:t>
            </a:r>
            <a:r>
              <a:rPr sz="2800" spc="0" dirty="0" smtClean="0">
                <a:latin typeface="Comic Sans MS"/>
                <a:cs typeface="Comic Sans MS"/>
              </a:rPr>
              <a:t>t</a:t>
            </a:r>
            <a:r>
              <a:rPr sz="2800" spc="4" dirty="0" smtClean="0">
                <a:latin typeface="Comic Sans MS"/>
                <a:cs typeface="Comic Sans MS"/>
              </a:rPr>
              <a:t>h</a:t>
            </a:r>
            <a:r>
              <a:rPr sz="2800" spc="0" dirty="0" smtClean="0">
                <a:latin typeface="Comic Sans MS"/>
                <a:cs typeface="Comic Sans MS"/>
              </a:rPr>
              <a:t>e</a:t>
            </a:r>
            <a:endParaRPr sz="2800">
              <a:latin typeface="Comic Sans MS"/>
              <a:cs typeface="Comic Sans MS"/>
            </a:endParaRPr>
          </a:p>
          <a:p>
            <a:pPr marL="12700" marR="61632">
              <a:lnSpc>
                <a:spcPct val="116129"/>
              </a:lnSpc>
              <a:spcBef>
                <a:spcPts val="776"/>
              </a:spcBef>
            </a:pPr>
            <a:r>
              <a:rPr sz="2800" spc="0" dirty="0" smtClean="0">
                <a:latin typeface="Comic Sans MS"/>
                <a:cs typeface="Comic Sans MS"/>
              </a:rPr>
              <a:t>a</a:t>
            </a:r>
            <a:r>
              <a:rPr sz="2800" spc="-4" dirty="0" smtClean="0">
                <a:latin typeface="Comic Sans MS"/>
                <a:cs typeface="Comic Sans MS"/>
              </a:rPr>
              <a:t>m</a:t>
            </a:r>
            <a:r>
              <a:rPr sz="2800" spc="0" dirty="0" smtClean="0">
                <a:latin typeface="Comic Sans MS"/>
                <a:cs typeface="Comic Sans MS"/>
              </a:rPr>
              <a:t>ou</a:t>
            </a:r>
            <a:r>
              <a:rPr sz="2800" spc="-4" dirty="0" smtClean="0">
                <a:latin typeface="Comic Sans MS"/>
                <a:cs typeface="Comic Sans MS"/>
              </a:rPr>
              <a:t>n</a:t>
            </a:r>
            <a:r>
              <a:rPr sz="2800" spc="0" dirty="0" smtClean="0">
                <a:latin typeface="Comic Sans MS"/>
                <a:cs typeface="Comic Sans MS"/>
              </a:rPr>
              <a:t>t</a:t>
            </a:r>
            <a:r>
              <a:rPr sz="2800" spc="-65" dirty="0" smtClean="0">
                <a:latin typeface="Comic Sans MS"/>
                <a:cs typeface="Comic Sans MS"/>
              </a:rPr>
              <a:t> </a:t>
            </a:r>
            <a:r>
              <a:rPr sz="2800" spc="9" dirty="0" smtClean="0">
                <a:latin typeface="Comic Sans MS"/>
                <a:cs typeface="Comic Sans MS"/>
              </a:rPr>
              <a:t>o</a:t>
            </a:r>
            <a:r>
              <a:rPr sz="2800" spc="0" dirty="0" smtClean="0">
                <a:latin typeface="Comic Sans MS"/>
                <a:cs typeface="Comic Sans MS"/>
              </a:rPr>
              <a:t>f</a:t>
            </a:r>
            <a:r>
              <a:rPr sz="2800" spc="-24" dirty="0" smtClean="0">
                <a:latin typeface="Comic Sans MS"/>
                <a:cs typeface="Comic Sans MS"/>
              </a:rPr>
              <a:t> </a:t>
            </a:r>
            <a:r>
              <a:rPr sz="2800" spc="0" dirty="0" smtClean="0">
                <a:latin typeface="Comic Sans MS"/>
                <a:cs typeface="Comic Sans MS"/>
              </a:rPr>
              <a:t>t</a:t>
            </a:r>
            <a:r>
              <a:rPr sz="2800" spc="-4" dirty="0" smtClean="0">
                <a:latin typeface="Comic Sans MS"/>
                <a:cs typeface="Comic Sans MS"/>
              </a:rPr>
              <a:t>im</a:t>
            </a:r>
            <a:r>
              <a:rPr sz="2800" spc="0" dirty="0" smtClean="0">
                <a:latin typeface="Comic Sans MS"/>
                <a:cs typeface="Comic Sans MS"/>
              </a:rPr>
              <a:t>e</a:t>
            </a:r>
            <a:r>
              <a:rPr sz="2800" spc="-27" dirty="0" smtClean="0">
                <a:latin typeface="Comic Sans MS"/>
                <a:cs typeface="Comic Sans MS"/>
              </a:rPr>
              <a:t> </a:t>
            </a:r>
            <a:r>
              <a:rPr sz="2800" spc="0" dirty="0" smtClean="0">
                <a:latin typeface="Comic Sans MS"/>
                <a:cs typeface="Comic Sans MS"/>
              </a:rPr>
              <a:t>a</a:t>
            </a:r>
            <a:r>
              <a:rPr sz="2800" spc="-14" dirty="0" smtClean="0">
                <a:latin typeface="Comic Sans MS"/>
                <a:cs typeface="Comic Sans MS"/>
              </a:rPr>
              <a:t>v</a:t>
            </a:r>
            <a:r>
              <a:rPr sz="2800" spc="0" dirty="0" smtClean="0">
                <a:latin typeface="Comic Sans MS"/>
                <a:cs typeface="Comic Sans MS"/>
              </a:rPr>
              <a:t>a</a:t>
            </a:r>
            <a:r>
              <a:rPr sz="2800" spc="-4" dirty="0" smtClean="0">
                <a:latin typeface="Comic Sans MS"/>
                <a:cs typeface="Comic Sans MS"/>
              </a:rPr>
              <a:t>i</a:t>
            </a:r>
            <a:r>
              <a:rPr sz="2800" spc="4" dirty="0" smtClean="0">
                <a:latin typeface="Comic Sans MS"/>
                <a:cs typeface="Comic Sans MS"/>
              </a:rPr>
              <a:t>l</a:t>
            </a:r>
            <a:r>
              <a:rPr sz="2800" spc="0" dirty="0" smtClean="0">
                <a:latin typeface="Comic Sans MS"/>
                <a:cs typeface="Comic Sans MS"/>
              </a:rPr>
              <a:t>a</a:t>
            </a:r>
            <a:r>
              <a:rPr sz="2800" spc="-14" dirty="0" smtClean="0">
                <a:latin typeface="Comic Sans MS"/>
                <a:cs typeface="Comic Sans MS"/>
              </a:rPr>
              <a:t>b</a:t>
            </a:r>
            <a:r>
              <a:rPr sz="2800" spc="4" dirty="0" smtClean="0">
                <a:latin typeface="Comic Sans MS"/>
                <a:cs typeface="Comic Sans MS"/>
              </a:rPr>
              <a:t>le</a:t>
            </a:r>
            <a:r>
              <a:rPr sz="2800" spc="0" dirty="0" smtClean="0">
                <a:latin typeface="Comic Sans MS"/>
                <a:cs typeface="Comic Sans MS"/>
              </a:rPr>
              <a:t>.</a:t>
            </a:r>
            <a:endParaRPr sz="2800">
              <a:latin typeface="Comic Sans MS"/>
              <a:cs typeface="Comic Sans MS"/>
            </a:endParaRPr>
          </a:p>
          <a:p>
            <a:pPr marL="12700" marR="493867">
              <a:lnSpc>
                <a:spcPct val="138392"/>
              </a:lnSpc>
              <a:spcBef>
                <a:spcPts val="1580"/>
              </a:spcBef>
            </a:pPr>
            <a:r>
              <a:rPr sz="2800" b="1" spc="0" dirty="0" smtClean="0">
                <a:solidFill>
                  <a:srgbClr val="FF0000"/>
                </a:solidFill>
                <a:latin typeface="Comic Sans MS"/>
                <a:cs typeface="Comic Sans MS"/>
              </a:rPr>
              <a:t>M</a:t>
            </a:r>
            <a:r>
              <a:rPr sz="2800" b="1" spc="-9" dirty="0" smtClean="0">
                <a:solidFill>
                  <a:srgbClr val="FF0000"/>
                </a:solidFill>
                <a:latin typeface="Comic Sans MS"/>
                <a:cs typeface="Comic Sans MS"/>
              </a:rPr>
              <a:t>A</a:t>
            </a:r>
            <a:r>
              <a:rPr sz="2800" b="1" spc="0" dirty="0" smtClean="0">
                <a:solidFill>
                  <a:srgbClr val="FF0000"/>
                </a:solidFill>
                <a:latin typeface="Comic Sans MS"/>
                <a:cs typeface="Comic Sans MS"/>
              </a:rPr>
              <a:t>T</a:t>
            </a:r>
            <a:r>
              <a:rPr sz="2800" b="1" spc="-14" dirty="0" smtClean="0">
                <a:solidFill>
                  <a:srgbClr val="FF0000"/>
                </a:solidFill>
                <a:latin typeface="Comic Sans MS"/>
                <a:cs typeface="Comic Sans MS"/>
              </a:rPr>
              <a:t>C</a:t>
            </a:r>
            <a:r>
              <a:rPr sz="2800" b="1" spc="0" dirty="0" smtClean="0">
                <a:solidFill>
                  <a:srgbClr val="FF0000"/>
                </a:solidFill>
                <a:latin typeface="Comic Sans MS"/>
                <a:cs typeface="Comic Sans MS"/>
              </a:rPr>
              <a:t>H</a:t>
            </a:r>
            <a:r>
              <a:rPr sz="2800" b="1" spc="-411" dirty="0" smtClean="0">
                <a:solidFill>
                  <a:srgbClr val="FF0000"/>
                </a:solidFill>
                <a:latin typeface="Comic Sans MS"/>
                <a:cs typeface="Comic Sans MS"/>
              </a:rPr>
              <a:t> </a:t>
            </a:r>
            <a:r>
              <a:rPr sz="2800" spc="0" dirty="0" smtClean="0">
                <a:latin typeface="Comic Sans MS"/>
                <a:cs typeface="Comic Sans MS"/>
              </a:rPr>
              <a:t>t</a:t>
            </a:r>
            <a:r>
              <a:rPr sz="2800" spc="4" dirty="0" smtClean="0">
                <a:latin typeface="Comic Sans MS"/>
                <a:cs typeface="Comic Sans MS"/>
              </a:rPr>
              <a:t>h</a:t>
            </a:r>
            <a:r>
              <a:rPr sz="2800" spc="0" dirty="0" smtClean="0">
                <a:latin typeface="Comic Sans MS"/>
                <a:cs typeface="Comic Sans MS"/>
              </a:rPr>
              <a:t>e</a:t>
            </a:r>
            <a:r>
              <a:rPr sz="2800" spc="-44" dirty="0" smtClean="0">
                <a:latin typeface="Comic Sans MS"/>
                <a:cs typeface="Comic Sans MS"/>
              </a:rPr>
              <a:t> </a:t>
            </a:r>
            <a:r>
              <a:rPr sz="2800" spc="4" dirty="0" smtClean="0">
                <a:latin typeface="Comic Sans MS"/>
                <a:cs typeface="Comic Sans MS"/>
              </a:rPr>
              <a:t>q</a:t>
            </a:r>
            <a:r>
              <a:rPr sz="2800" spc="-4" dirty="0" smtClean="0">
                <a:latin typeface="Comic Sans MS"/>
                <a:cs typeface="Comic Sans MS"/>
              </a:rPr>
              <a:t>u</a:t>
            </a:r>
            <a:r>
              <a:rPr sz="2800" spc="4" dirty="0" smtClean="0">
                <a:latin typeface="Comic Sans MS"/>
                <a:cs typeface="Comic Sans MS"/>
              </a:rPr>
              <a:t>e</a:t>
            </a:r>
            <a:r>
              <a:rPr sz="2800" spc="-14" dirty="0" smtClean="0">
                <a:latin typeface="Comic Sans MS"/>
                <a:cs typeface="Comic Sans MS"/>
              </a:rPr>
              <a:t>s</a:t>
            </a:r>
            <a:r>
              <a:rPr sz="2800" spc="0" dirty="0" smtClean="0">
                <a:latin typeface="Comic Sans MS"/>
                <a:cs typeface="Comic Sans MS"/>
              </a:rPr>
              <a:t>t</a:t>
            </a:r>
            <a:r>
              <a:rPr sz="2800" spc="-4" dirty="0" smtClean="0">
                <a:latin typeface="Comic Sans MS"/>
                <a:cs typeface="Comic Sans MS"/>
              </a:rPr>
              <a:t>i</a:t>
            </a:r>
            <a:r>
              <a:rPr sz="2800" spc="9" dirty="0" smtClean="0">
                <a:latin typeface="Comic Sans MS"/>
                <a:cs typeface="Comic Sans MS"/>
              </a:rPr>
              <a:t>o</a:t>
            </a:r>
            <a:r>
              <a:rPr sz="2800" spc="0" dirty="0" smtClean="0">
                <a:latin typeface="Comic Sans MS"/>
                <a:cs typeface="Comic Sans MS"/>
              </a:rPr>
              <a:t>n</a:t>
            </a:r>
            <a:r>
              <a:rPr sz="2800" spc="-43" dirty="0" smtClean="0">
                <a:latin typeface="Comic Sans MS"/>
                <a:cs typeface="Comic Sans MS"/>
              </a:rPr>
              <a:t> </a:t>
            </a:r>
            <a:r>
              <a:rPr sz="2800" spc="4" dirty="0" smtClean="0">
                <a:latin typeface="Comic Sans MS"/>
                <a:cs typeface="Comic Sans MS"/>
              </a:rPr>
              <a:t>l</a:t>
            </a:r>
            <a:r>
              <a:rPr sz="2800" spc="-4" dirty="0" smtClean="0">
                <a:latin typeface="Comic Sans MS"/>
                <a:cs typeface="Comic Sans MS"/>
              </a:rPr>
              <a:t>e</a:t>
            </a:r>
            <a:r>
              <a:rPr sz="2800" spc="0" dirty="0" smtClean="0">
                <a:latin typeface="Comic Sans MS"/>
                <a:cs typeface="Comic Sans MS"/>
              </a:rPr>
              <a:t>v</a:t>
            </a:r>
            <a:r>
              <a:rPr sz="2800" spc="4" dirty="0" smtClean="0">
                <a:latin typeface="Comic Sans MS"/>
                <a:cs typeface="Comic Sans MS"/>
              </a:rPr>
              <a:t>e</a:t>
            </a:r>
            <a:r>
              <a:rPr sz="2800" spc="0" dirty="0" smtClean="0">
                <a:latin typeface="Comic Sans MS"/>
                <a:cs typeface="Comic Sans MS"/>
              </a:rPr>
              <a:t>l</a:t>
            </a:r>
            <a:r>
              <a:rPr sz="2800" spc="-30" dirty="0" smtClean="0">
                <a:latin typeface="Comic Sans MS"/>
                <a:cs typeface="Comic Sans MS"/>
              </a:rPr>
              <a:t> </a:t>
            </a:r>
            <a:r>
              <a:rPr sz="2800" spc="-14" dirty="0" smtClean="0">
                <a:latin typeface="Comic Sans MS"/>
                <a:cs typeface="Comic Sans MS"/>
              </a:rPr>
              <a:t>a</a:t>
            </a:r>
            <a:r>
              <a:rPr sz="2800" spc="4" dirty="0" smtClean="0">
                <a:latin typeface="Comic Sans MS"/>
                <a:cs typeface="Comic Sans MS"/>
              </a:rPr>
              <a:t>ppr</a:t>
            </a:r>
            <a:r>
              <a:rPr sz="2800" spc="0" dirty="0" smtClean="0">
                <a:latin typeface="Comic Sans MS"/>
                <a:cs typeface="Comic Sans MS"/>
              </a:rPr>
              <a:t>op</a:t>
            </a:r>
            <a:r>
              <a:rPr sz="2800" spc="4" dirty="0" smtClean="0">
                <a:latin typeface="Comic Sans MS"/>
                <a:cs typeface="Comic Sans MS"/>
              </a:rPr>
              <a:t>r</a:t>
            </a:r>
            <a:r>
              <a:rPr sz="2800" spc="-4" dirty="0" smtClean="0">
                <a:latin typeface="Comic Sans MS"/>
                <a:cs typeface="Comic Sans MS"/>
              </a:rPr>
              <a:t>i</a:t>
            </a:r>
            <a:r>
              <a:rPr sz="2800" spc="0" dirty="0" smtClean="0">
                <a:latin typeface="Comic Sans MS"/>
                <a:cs typeface="Comic Sans MS"/>
              </a:rPr>
              <a:t>ate</a:t>
            </a:r>
            <a:r>
              <a:rPr sz="2800" spc="-116" dirty="0" smtClean="0">
                <a:latin typeface="Comic Sans MS"/>
                <a:cs typeface="Comic Sans MS"/>
              </a:rPr>
              <a:t> </a:t>
            </a:r>
            <a:r>
              <a:rPr sz="2800" spc="0" dirty="0" smtClean="0">
                <a:latin typeface="Comic Sans MS"/>
                <a:cs typeface="Comic Sans MS"/>
              </a:rPr>
              <a:t>to t</a:t>
            </a:r>
            <a:r>
              <a:rPr sz="2800" spc="4" dirty="0" smtClean="0">
                <a:latin typeface="Comic Sans MS"/>
                <a:cs typeface="Comic Sans MS"/>
              </a:rPr>
              <a:t>h</a:t>
            </a:r>
            <a:r>
              <a:rPr sz="2800" spc="0" dirty="0" smtClean="0">
                <a:latin typeface="Comic Sans MS"/>
                <a:cs typeface="Comic Sans MS"/>
              </a:rPr>
              <a:t>e</a:t>
            </a:r>
            <a:r>
              <a:rPr sz="2800" spc="-44" dirty="0" smtClean="0">
                <a:latin typeface="Comic Sans MS"/>
                <a:cs typeface="Comic Sans MS"/>
              </a:rPr>
              <a:t> </a:t>
            </a:r>
            <a:r>
              <a:rPr sz="2800" spc="4" dirty="0" smtClean="0">
                <a:latin typeface="Comic Sans MS"/>
                <a:cs typeface="Comic Sans MS"/>
              </a:rPr>
              <a:t>le</a:t>
            </a:r>
            <a:r>
              <a:rPr sz="2800" spc="0" dirty="0" smtClean="0">
                <a:latin typeface="Comic Sans MS"/>
                <a:cs typeface="Comic Sans MS"/>
              </a:rPr>
              <a:t>v</a:t>
            </a:r>
            <a:r>
              <a:rPr sz="2800" spc="-4" dirty="0" smtClean="0">
                <a:latin typeface="Comic Sans MS"/>
                <a:cs typeface="Comic Sans MS"/>
              </a:rPr>
              <a:t>e</a:t>
            </a:r>
            <a:r>
              <a:rPr sz="2800" spc="0" dirty="0" smtClean="0">
                <a:latin typeface="Comic Sans MS"/>
                <a:cs typeface="Comic Sans MS"/>
              </a:rPr>
              <a:t>l</a:t>
            </a:r>
            <a:r>
              <a:rPr sz="2800" spc="-30" dirty="0" smtClean="0">
                <a:latin typeface="Comic Sans MS"/>
                <a:cs typeface="Comic Sans MS"/>
              </a:rPr>
              <a:t> </a:t>
            </a:r>
            <a:r>
              <a:rPr sz="2800" spc="0" dirty="0" smtClean="0">
                <a:latin typeface="Comic Sans MS"/>
                <a:cs typeface="Comic Sans MS"/>
              </a:rPr>
              <a:t>of t</a:t>
            </a:r>
            <a:r>
              <a:rPr sz="2800" spc="4" dirty="0" smtClean="0">
                <a:latin typeface="Comic Sans MS"/>
                <a:cs typeface="Comic Sans MS"/>
              </a:rPr>
              <a:t>h</a:t>
            </a:r>
            <a:r>
              <a:rPr sz="2800" spc="-4" dirty="0" smtClean="0">
                <a:latin typeface="Comic Sans MS"/>
                <a:cs typeface="Comic Sans MS"/>
              </a:rPr>
              <a:t>ink</a:t>
            </a:r>
            <a:r>
              <a:rPr sz="2800" spc="4" dirty="0" smtClean="0">
                <a:latin typeface="Comic Sans MS"/>
                <a:cs typeface="Comic Sans MS"/>
              </a:rPr>
              <a:t>i</a:t>
            </a:r>
            <a:r>
              <a:rPr sz="2800" spc="-4" dirty="0" smtClean="0">
                <a:latin typeface="Comic Sans MS"/>
                <a:cs typeface="Comic Sans MS"/>
              </a:rPr>
              <a:t>n</a:t>
            </a:r>
            <a:r>
              <a:rPr sz="2800" spc="0" dirty="0" smtClean="0">
                <a:latin typeface="Comic Sans MS"/>
                <a:cs typeface="Comic Sans MS"/>
              </a:rPr>
              <a:t>g</a:t>
            </a:r>
            <a:r>
              <a:rPr sz="2800" spc="-44" dirty="0" smtClean="0">
                <a:latin typeface="Comic Sans MS"/>
                <a:cs typeface="Comic Sans MS"/>
              </a:rPr>
              <a:t> </a:t>
            </a:r>
            <a:r>
              <a:rPr sz="2800" spc="-14" dirty="0" smtClean="0">
                <a:latin typeface="Comic Sans MS"/>
                <a:cs typeface="Comic Sans MS"/>
              </a:rPr>
              <a:t>s</a:t>
            </a:r>
            <a:r>
              <a:rPr sz="2800" spc="9" dirty="0" smtClean="0">
                <a:latin typeface="Comic Sans MS"/>
                <a:cs typeface="Comic Sans MS"/>
              </a:rPr>
              <a:t>k</a:t>
            </a:r>
            <a:r>
              <a:rPr sz="2800" spc="-14" dirty="0" smtClean="0">
                <a:latin typeface="Comic Sans MS"/>
                <a:cs typeface="Comic Sans MS"/>
              </a:rPr>
              <a:t>i</a:t>
            </a:r>
            <a:r>
              <a:rPr sz="2800" spc="4" dirty="0" smtClean="0">
                <a:latin typeface="Comic Sans MS"/>
                <a:cs typeface="Comic Sans MS"/>
              </a:rPr>
              <a:t>ll</a:t>
            </a:r>
            <a:r>
              <a:rPr sz="2800" spc="0" dirty="0" smtClean="0">
                <a:latin typeface="Comic Sans MS"/>
                <a:cs typeface="Comic Sans MS"/>
              </a:rPr>
              <a:t>s</a:t>
            </a:r>
            <a:endParaRPr sz="2800">
              <a:latin typeface="Comic Sans MS"/>
              <a:cs typeface="Comic Sans MS"/>
            </a:endParaRPr>
          </a:p>
        </p:txBody>
      </p:sp>
      <p:sp>
        <p:nvSpPr>
          <p:cNvPr id="48" name="object 48"/>
          <p:cNvSpPr txBox="1"/>
          <p:nvPr/>
        </p:nvSpPr>
        <p:spPr>
          <a:xfrm>
            <a:off x="763269" y="4439374"/>
            <a:ext cx="229130" cy="3810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000"/>
              </a:lnSpc>
              <a:spcBef>
                <a:spcPts val="150"/>
              </a:spcBef>
            </a:pPr>
            <a:r>
              <a:rPr sz="4200" spc="0" baseline="1708" dirty="0" smtClean="0">
                <a:solidFill>
                  <a:srgbClr val="FF0000"/>
                </a:solidFill>
                <a:latin typeface="Comic Sans MS"/>
                <a:cs typeface="Comic Sans MS"/>
              </a:rPr>
              <a:t>•</a:t>
            </a:r>
            <a:endParaRPr sz="2800">
              <a:latin typeface="Comic Sans MS"/>
              <a:cs typeface="Comic Sans MS"/>
            </a:endParaRPr>
          </a:p>
        </p:txBody>
      </p:sp>
    </p:spTree>
    <p:extLst>
      <p:ext uri="{BB962C8B-B14F-4D97-AF65-F5344CB8AC3E}">
        <p14:creationId xmlns:p14="http://schemas.microsoft.com/office/powerpoint/2010/main" val="131977558"/>
      </p:ext>
    </p:extLst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7814310" y="111759"/>
            <a:ext cx="1130300" cy="2043430"/>
          </a:xfrm>
          <a:custGeom>
            <a:avLst/>
            <a:gdLst/>
            <a:ahLst/>
            <a:cxnLst/>
            <a:rect l="l" t="t" r="r" b="b"/>
            <a:pathLst>
              <a:path w="1130300" h="2043430">
                <a:moveTo>
                  <a:pt x="114300" y="0"/>
                </a:moveTo>
                <a:lnTo>
                  <a:pt x="0" y="60960"/>
                </a:lnTo>
                <a:lnTo>
                  <a:pt x="758190" y="1720850"/>
                </a:lnTo>
                <a:lnTo>
                  <a:pt x="923290" y="1845310"/>
                </a:lnTo>
                <a:lnTo>
                  <a:pt x="1087120" y="2034540"/>
                </a:lnTo>
                <a:lnTo>
                  <a:pt x="1130300" y="2043430"/>
                </a:lnTo>
                <a:lnTo>
                  <a:pt x="1061720" y="1803400"/>
                </a:lnTo>
                <a:lnTo>
                  <a:pt x="1084580" y="1649730"/>
                </a:lnTo>
                <a:lnTo>
                  <a:pt x="341630" y="10160"/>
                </a:lnTo>
                <a:lnTo>
                  <a:pt x="114300" y="0"/>
                </a:lnTo>
                <a:close/>
              </a:path>
            </a:pathLst>
          </a:custGeom>
          <a:solidFill>
            <a:srgbClr val="6F3CF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7866379" y="231139"/>
            <a:ext cx="972820" cy="1530349"/>
          </a:xfrm>
          <a:custGeom>
            <a:avLst/>
            <a:gdLst/>
            <a:ahLst/>
            <a:cxnLst/>
            <a:rect l="l" t="t" r="r" b="b"/>
            <a:pathLst>
              <a:path w="972820" h="1530349">
                <a:moveTo>
                  <a:pt x="340360" y="0"/>
                </a:moveTo>
                <a:lnTo>
                  <a:pt x="90170" y="33019"/>
                </a:lnTo>
                <a:lnTo>
                  <a:pt x="0" y="74929"/>
                </a:lnTo>
                <a:lnTo>
                  <a:pt x="662940" y="1530349"/>
                </a:lnTo>
                <a:lnTo>
                  <a:pt x="797560" y="1416049"/>
                </a:lnTo>
                <a:lnTo>
                  <a:pt x="972820" y="1394459"/>
                </a:lnTo>
                <a:lnTo>
                  <a:pt x="340360" y="0"/>
                </a:lnTo>
                <a:close/>
              </a:path>
            </a:pathLst>
          </a:custGeom>
          <a:solidFill>
            <a:srgbClr val="FFB7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8680450" y="4159250"/>
            <a:ext cx="325120" cy="2265680"/>
          </a:xfrm>
          <a:custGeom>
            <a:avLst/>
            <a:gdLst/>
            <a:ahLst/>
            <a:cxnLst/>
            <a:rect l="l" t="t" r="r" b="b"/>
            <a:pathLst>
              <a:path w="325120" h="2265679">
                <a:moveTo>
                  <a:pt x="325120" y="0"/>
                </a:moveTo>
                <a:lnTo>
                  <a:pt x="241300" y="292100"/>
                </a:lnTo>
                <a:lnTo>
                  <a:pt x="143509" y="417830"/>
                </a:lnTo>
                <a:lnTo>
                  <a:pt x="33020" y="494030"/>
                </a:lnTo>
                <a:lnTo>
                  <a:pt x="0" y="655319"/>
                </a:lnTo>
                <a:lnTo>
                  <a:pt x="12700" y="801369"/>
                </a:lnTo>
                <a:lnTo>
                  <a:pt x="143509" y="1099820"/>
                </a:lnTo>
                <a:lnTo>
                  <a:pt x="172720" y="1211580"/>
                </a:lnTo>
                <a:lnTo>
                  <a:pt x="156209" y="1289050"/>
                </a:lnTo>
                <a:lnTo>
                  <a:pt x="76200" y="1351280"/>
                </a:lnTo>
                <a:lnTo>
                  <a:pt x="54609" y="1435100"/>
                </a:lnTo>
                <a:lnTo>
                  <a:pt x="76200" y="1560830"/>
                </a:lnTo>
                <a:lnTo>
                  <a:pt x="168909" y="1762760"/>
                </a:lnTo>
                <a:lnTo>
                  <a:pt x="190500" y="1930400"/>
                </a:lnTo>
                <a:lnTo>
                  <a:pt x="165100" y="2042160"/>
                </a:lnTo>
                <a:lnTo>
                  <a:pt x="33020" y="2189480"/>
                </a:lnTo>
                <a:lnTo>
                  <a:pt x="41909" y="2265680"/>
                </a:lnTo>
                <a:lnTo>
                  <a:pt x="143509" y="2180590"/>
                </a:lnTo>
                <a:lnTo>
                  <a:pt x="223520" y="2076450"/>
                </a:lnTo>
                <a:lnTo>
                  <a:pt x="257809" y="1882139"/>
                </a:lnTo>
                <a:lnTo>
                  <a:pt x="220979" y="1700530"/>
                </a:lnTo>
                <a:lnTo>
                  <a:pt x="130809" y="1511300"/>
                </a:lnTo>
                <a:lnTo>
                  <a:pt x="127000" y="1421130"/>
                </a:lnTo>
                <a:lnTo>
                  <a:pt x="228600" y="1323340"/>
                </a:lnTo>
                <a:lnTo>
                  <a:pt x="223520" y="1149350"/>
                </a:lnTo>
                <a:lnTo>
                  <a:pt x="114300" y="877569"/>
                </a:lnTo>
                <a:lnTo>
                  <a:pt x="67309" y="723900"/>
                </a:lnTo>
                <a:lnTo>
                  <a:pt x="72390" y="577850"/>
                </a:lnTo>
                <a:lnTo>
                  <a:pt x="165100" y="521969"/>
                </a:lnTo>
                <a:lnTo>
                  <a:pt x="250190" y="424180"/>
                </a:lnTo>
                <a:lnTo>
                  <a:pt x="313690" y="264160"/>
                </a:lnTo>
                <a:lnTo>
                  <a:pt x="325120" y="0"/>
                </a:lnTo>
                <a:close/>
              </a:path>
            </a:pathLst>
          </a:custGeom>
          <a:solidFill>
            <a:srgbClr val="6F3CF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40140" y="2115820"/>
            <a:ext cx="326389" cy="2592069"/>
          </a:xfrm>
          <a:custGeom>
            <a:avLst/>
            <a:gdLst/>
            <a:ahLst/>
            <a:cxnLst/>
            <a:rect l="l" t="t" r="r" b="b"/>
            <a:pathLst>
              <a:path w="326389" h="2592069">
                <a:moveTo>
                  <a:pt x="326389" y="0"/>
                </a:moveTo>
                <a:lnTo>
                  <a:pt x="241300" y="335279"/>
                </a:lnTo>
                <a:lnTo>
                  <a:pt x="144779" y="478789"/>
                </a:lnTo>
                <a:lnTo>
                  <a:pt x="34289" y="566419"/>
                </a:lnTo>
                <a:lnTo>
                  <a:pt x="0" y="749300"/>
                </a:lnTo>
                <a:lnTo>
                  <a:pt x="13969" y="916939"/>
                </a:lnTo>
                <a:lnTo>
                  <a:pt x="144779" y="1259839"/>
                </a:lnTo>
                <a:lnTo>
                  <a:pt x="173989" y="1386839"/>
                </a:lnTo>
                <a:lnTo>
                  <a:pt x="157479" y="1475739"/>
                </a:lnTo>
                <a:lnTo>
                  <a:pt x="77469" y="1545589"/>
                </a:lnTo>
                <a:lnTo>
                  <a:pt x="55879" y="1643379"/>
                </a:lnTo>
                <a:lnTo>
                  <a:pt x="77469" y="1786889"/>
                </a:lnTo>
                <a:lnTo>
                  <a:pt x="170179" y="2018029"/>
                </a:lnTo>
                <a:lnTo>
                  <a:pt x="191769" y="2208529"/>
                </a:lnTo>
                <a:lnTo>
                  <a:pt x="166369" y="2338069"/>
                </a:lnTo>
                <a:lnTo>
                  <a:pt x="34289" y="2505710"/>
                </a:lnTo>
                <a:lnTo>
                  <a:pt x="43179" y="2592069"/>
                </a:lnTo>
                <a:lnTo>
                  <a:pt x="144779" y="2495549"/>
                </a:lnTo>
                <a:lnTo>
                  <a:pt x="224789" y="2376169"/>
                </a:lnTo>
                <a:lnTo>
                  <a:pt x="259079" y="2153919"/>
                </a:lnTo>
                <a:lnTo>
                  <a:pt x="220979" y="1946909"/>
                </a:lnTo>
                <a:lnTo>
                  <a:pt x="132079" y="1731009"/>
                </a:lnTo>
                <a:lnTo>
                  <a:pt x="127000" y="1626869"/>
                </a:lnTo>
                <a:lnTo>
                  <a:pt x="229869" y="1515109"/>
                </a:lnTo>
                <a:lnTo>
                  <a:pt x="224789" y="1315719"/>
                </a:lnTo>
                <a:lnTo>
                  <a:pt x="115569" y="1004569"/>
                </a:lnTo>
                <a:lnTo>
                  <a:pt x="68579" y="828039"/>
                </a:lnTo>
                <a:lnTo>
                  <a:pt x="72389" y="660400"/>
                </a:lnTo>
                <a:lnTo>
                  <a:pt x="166369" y="596900"/>
                </a:lnTo>
                <a:lnTo>
                  <a:pt x="251459" y="485139"/>
                </a:lnTo>
                <a:lnTo>
                  <a:pt x="313689" y="303529"/>
                </a:lnTo>
                <a:lnTo>
                  <a:pt x="326389" y="0"/>
                </a:lnTo>
                <a:close/>
              </a:path>
            </a:pathLst>
          </a:custGeom>
          <a:solidFill>
            <a:srgbClr val="6F3CF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491219" y="1775459"/>
            <a:ext cx="341629" cy="354329"/>
          </a:xfrm>
          <a:custGeom>
            <a:avLst/>
            <a:gdLst/>
            <a:ahLst/>
            <a:cxnLst/>
            <a:rect l="l" t="t" r="r" b="b"/>
            <a:pathLst>
              <a:path w="341629" h="354329">
                <a:moveTo>
                  <a:pt x="25400" y="0"/>
                </a:moveTo>
                <a:lnTo>
                  <a:pt x="0" y="41910"/>
                </a:lnTo>
                <a:lnTo>
                  <a:pt x="152400" y="153669"/>
                </a:lnTo>
                <a:lnTo>
                  <a:pt x="330200" y="354329"/>
                </a:lnTo>
                <a:lnTo>
                  <a:pt x="341629" y="323850"/>
                </a:lnTo>
                <a:lnTo>
                  <a:pt x="189229" y="137160"/>
                </a:lnTo>
                <a:lnTo>
                  <a:pt x="2540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7852410" y="102870"/>
            <a:ext cx="280670" cy="146050"/>
          </a:xfrm>
          <a:custGeom>
            <a:avLst/>
            <a:gdLst/>
            <a:ahLst/>
            <a:cxnLst/>
            <a:rect l="l" t="t" r="r" b="b"/>
            <a:pathLst>
              <a:path w="280670" h="146050">
                <a:moveTo>
                  <a:pt x="210820" y="0"/>
                </a:moveTo>
                <a:lnTo>
                  <a:pt x="91440" y="33020"/>
                </a:lnTo>
                <a:lnTo>
                  <a:pt x="196850" y="59689"/>
                </a:lnTo>
                <a:lnTo>
                  <a:pt x="39370" y="109220"/>
                </a:lnTo>
                <a:lnTo>
                  <a:pt x="0" y="146050"/>
                </a:lnTo>
                <a:lnTo>
                  <a:pt x="156210" y="113029"/>
                </a:lnTo>
                <a:lnTo>
                  <a:pt x="280670" y="105409"/>
                </a:lnTo>
                <a:lnTo>
                  <a:pt x="2108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8054340" y="520700"/>
            <a:ext cx="372109" cy="715010"/>
          </a:xfrm>
          <a:custGeom>
            <a:avLst/>
            <a:gdLst/>
            <a:ahLst/>
            <a:cxnLst/>
            <a:rect l="l" t="t" r="r" b="b"/>
            <a:pathLst>
              <a:path w="372109" h="715010">
                <a:moveTo>
                  <a:pt x="21589" y="87629"/>
                </a:moveTo>
                <a:lnTo>
                  <a:pt x="43179" y="278129"/>
                </a:lnTo>
                <a:lnTo>
                  <a:pt x="149859" y="520700"/>
                </a:lnTo>
                <a:lnTo>
                  <a:pt x="264159" y="688339"/>
                </a:lnTo>
                <a:lnTo>
                  <a:pt x="336550" y="715010"/>
                </a:lnTo>
                <a:lnTo>
                  <a:pt x="363812" y="656589"/>
                </a:lnTo>
                <a:lnTo>
                  <a:pt x="297179" y="656589"/>
                </a:lnTo>
                <a:lnTo>
                  <a:pt x="224789" y="591820"/>
                </a:lnTo>
                <a:lnTo>
                  <a:pt x="100329" y="345439"/>
                </a:lnTo>
                <a:lnTo>
                  <a:pt x="21589" y="87629"/>
                </a:lnTo>
                <a:close/>
              </a:path>
              <a:path w="372109" h="715010">
                <a:moveTo>
                  <a:pt x="104227" y="39370"/>
                </a:moveTo>
                <a:lnTo>
                  <a:pt x="50800" y="39370"/>
                </a:lnTo>
                <a:lnTo>
                  <a:pt x="138429" y="152400"/>
                </a:lnTo>
                <a:lnTo>
                  <a:pt x="229869" y="316229"/>
                </a:lnTo>
                <a:lnTo>
                  <a:pt x="306069" y="544829"/>
                </a:lnTo>
                <a:lnTo>
                  <a:pt x="297179" y="656589"/>
                </a:lnTo>
                <a:lnTo>
                  <a:pt x="363812" y="656589"/>
                </a:lnTo>
                <a:lnTo>
                  <a:pt x="372109" y="638810"/>
                </a:lnTo>
                <a:lnTo>
                  <a:pt x="320039" y="439420"/>
                </a:lnTo>
                <a:lnTo>
                  <a:pt x="220979" y="214629"/>
                </a:lnTo>
                <a:lnTo>
                  <a:pt x="139700" y="73660"/>
                </a:lnTo>
                <a:lnTo>
                  <a:pt x="104227" y="39370"/>
                </a:lnTo>
                <a:close/>
              </a:path>
              <a:path w="372109" h="715010">
                <a:moveTo>
                  <a:pt x="63500" y="0"/>
                </a:moveTo>
                <a:lnTo>
                  <a:pt x="3809" y="0"/>
                </a:lnTo>
                <a:lnTo>
                  <a:pt x="0" y="67310"/>
                </a:lnTo>
                <a:lnTo>
                  <a:pt x="50800" y="39370"/>
                </a:lnTo>
                <a:lnTo>
                  <a:pt x="104227" y="39370"/>
                </a:lnTo>
                <a:lnTo>
                  <a:pt x="6350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7772400" y="270509"/>
            <a:ext cx="681990" cy="1480820"/>
          </a:xfrm>
          <a:custGeom>
            <a:avLst/>
            <a:gdLst/>
            <a:ahLst/>
            <a:cxnLst/>
            <a:rect l="l" t="t" r="r" b="b"/>
            <a:pathLst>
              <a:path w="681990" h="1480820">
                <a:moveTo>
                  <a:pt x="0" y="0"/>
                </a:moveTo>
                <a:lnTo>
                  <a:pt x="668020" y="1480820"/>
                </a:lnTo>
                <a:lnTo>
                  <a:pt x="681990" y="1394460"/>
                </a:lnTo>
                <a:lnTo>
                  <a:pt x="41909" y="127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7729219" y="39369"/>
            <a:ext cx="1168400" cy="2086609"/>
          </a:xfrm>
          <a:custGeom>
            <a:avLst/>
            <a:gdLst/>
            <a:ahLst/>
            <a:cxnLst/>
            <a:rect l="l" t="t" r="r" b="b"/>
            <a:pathLst>
              <a:path w="1168400" h="2086609">
                <a:moveTo>
                  <a:pt x="1104354" y="1868169"/>
                </a:moveTo>
                <a:lnTo>
                  <a:pt x="1060450" y="1868169"/>
                </a:lnTo>
                <a:lnTo>
                  <a:pt x="1111250" y="2030729"/>
                </a:lnTo>
                <a:lnTo>
                  <a:pt x="1096009" y="2085339"/>
                </a:lnTo>
                <a:lnTo>
                  <a:pt x="1168400" y="2086609"/>
                </a:lnTo>
                <a:lnTo>
                  <a:pt x="1104354" y="1868169"/>
                </a:lnTo>
                <a:close/>
              </a:path>
              <a:path w="1168400" h="2086609">
                <a:moveTo>
                  <a:pt x="1112276" y="1739900"/>
                </a:moveTo>
                <a:lnTo>
                  <a:pt x="1040129" y="1739900"/>
                </a:lnTo>
                <a:lnTo>
                  <a:pt x="979170" y="1789429"/>
                </a:lnTo>
                <a:lnTo>
                  <a:pt x="1028700" y="1827529"/>
                </a:lnTo>
                <a:lnTo>
                  <a:pt x="914400" y="1864359"/>
                </a:lnTo>
                <a:lnTo>
                  <a:pt x="958850" y="1897379"/>
                </a:lnTo>
                <a:lnTo>
                  <a:pt x="1060450" y="1868169"/>
                </a:lnTo>
                <a:lnTo>
                  <a:pt x="1104354" y="1868169"/>
                </a:lnTo>
                <a:lnTo>
                  <a:pt x="1097279" y="1844039"/>
                </a:lnTo>
                <a:lnTo>
                  <a:pt x="1112276" y="1739900"/>
                </a:lnTo>
                <a:close/>
              </a:path>
              <a:path w="1168400" h="2086609">
                <a:moveTo>
                  <a:pt x="1071019" y="1577339"/>
                </a:moveTo>
                <a:lnTo>
                  <a:pt x="877570" y="1577339"/>
                </a:lnTo>
                <a:lnTo>
                  <a:pt x="998220" y="1597659"/>
                </a:lnTo>
                <a:lnTo>
                  <a:pt x="815339" y="1675129"/>
                </a:lnTo>
                <a:lnTo>
                  <a:pt x="748029" y="1774189"/>
                </a:lnTo>
                <a:lnTo>
                  <a:pt x="975359" y="1677669"/>
                </a:lnTo>
                <a:lnTo>
                  <a:pt x="1116672" y="1677669"/>
                </a:lnTo>
                <a:lnTo>
                  <a:pt x="1071019" y="1577339"/>
                </a:lnTo>
                <a:close/>
              </a:path>
              <a:path w="1168400" h="2086609">
                <a:moveTo>
                  <a:pt x="1116672" y="1677669"/>
                </a:moveTo>
                <a:lnTo>
                  <a:pt x="975359" y="1677669"/>
                </a:lnTo>
                <a:lnTo>
                  <a:pt x="934720" y="1747519"/>
                </a:lnTo>
                <a:lnTo>
                  <a:pt x="1040129" y="1739900"/>
                </a:lnTo>
                <a:lnTo>
                  <a:pt x="1112276" y="1739900"/>
                </a:lnTo>
                <a:lnTo>
                  <a:pt x="1120139" y="1685289"/>
                </a:lnTo>
                <a:lnTo>
                  <a:pt x="1116672" y="1677669"/>
                </a:lnTo>
                <a:close/>
              </a:path>
              <a:path w="1168400" h="2086609">
                <a:moveTo>
                  <a:pt x="381020" y="60959"/>
                </a:moveTo>
                <a:lnTo>
                  <a:pt x="130809" y="60959"/>
                </a:lnTo>
                <a:lnTo>
                  <a:pt x="322579" y="63500"/>
                </a:lnTo>
                <a:lnTo>
                  <a:pt x="972820" y="1499869"/>
                </a:lnTo>
                <a:lnTo>
                  <a:pt x="822959" y="1558289"/>
                </a:lnTo>
                <a:lnTo>
                  <a:pt x="750570" y="1638300"/>
                </a:lnTo>
                <a:lnTo>
                  <a:pt x="877570" y="1577339"/>
                </a:lnTo>
                <a:lnTo>
                  <a:pt x="1071019" y="1577339"/>
                </a:lnTo>
                <a:lnTo>
                  <a:pt x="381020" y="60959"/>
                </a:lnTo>
                <a:close/>
              </a:path>
              <a:path w="1168400" h="2086609">
                <a:moveTo>
                  <a:pt x="127000" y="0"/>
                </a:moveTo>
                <a:lnTo>
                  <a:pt x="0" y="96520"/>
                </a:lnTo>
                <a:lnTo>
                  <a:pt x="130809" y="60959"/>
                </a:lnTo>
                <a:lnTo>
                  <a:pt x="381020" y="60959"/>
                </a:lnTo>
                <a:lnTo>
                  <a:pt x="361950" y="19050"/>
                </a:lnTo>
                <a:lnTo>
                  <a:pt x="12700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8392160" y="1452879"/>
            <a:ext cx="302260" cy="142240"/>
          </a:xfrm>
          <a:custGeom>
            <a:avLst/>
            <a:gdLst/>
            <a:ahLst/>
            <a:cxnLst/>
            <a:rect l="l" t="t" r="r" b="b"/>
            <a:pathLst>
              <a:path w="302260" h="142240">
                <a:moveTo>
                  <a:pt x="285750" y="0"/>
                </a:moveTo>
                <a:lnTo>
                  <a:pt x="152400" y="11430"/>
                </a:lnTo>
                <a:lnTo>
                  <a:pt x="0" y="107950"/>
                </a:lnTo>
                <a:lnTo>
                  <a:pt x="29210" y="142240"/>
                </a:lnTo>
                <a:lnTo>
                  <a:pt x="102870" y="71120"/>
                </a:lnTo>
                <a:lnTo>
                  <a:pt x="302260" y="29210"/>
                </a:lnTo>
                <a:lnTo>
                  <a:pt x="2857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8322310" y="1310640"/>
            <a:ext cx="320040" cy="154939"/>
          </a:xfrm>
          <a:custGeom>
            <a:avLst/>
            <a:gdLst/>
            <a:ahLst/>
            <a:cxnLst/>
            <a:rect l="l" t="t" r="r" b="b"/>
            <a:pathLst>
              <a:path w="320040" h="154939">
                <a:moveTo>
                  <a:pt x="290830" y="0"/>
                </a:moveTo>
                <a:lnTo>
                  <a:pt x="135890" y="31750"/>
                </a:lnTo>
                <a:lnTo>
                  <a:pt x="0" y="105410"/>
                </a:lnTo>
                <a:lnTo>
                  <a:pt x="17780" y="154939"/>
                </a:lnTo>
                <a:lnTo>
                  <a:pt x="132080" y="69850"/>
                </a:lnTo>
                <a:lnTo>
                  <a:pt x="320040" y="62230"/>
                </a:lnTo>
                <a:lnTo>
                  <a:pt x="29083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7890510" y="372109"/>
            <a:ext cx="330200" cy="148589"/>
          </a:xfrm>
          <a:custGeom>
            <a:avLst/>
            <a:gdLst/>
            <a:ahLst/>
            <a:cxnLst/>
            <a:rect l="l" t="t" r="r" b="b"/>
            <a:pathLst>
              <a:path w="330200" h="148589">
                <a:moveTo>
                  <a:pt x="302260" y="0"/>
                </a:moveTo>
                <a:lnTo>
                  <a:pt x="121920" y="26669"/>
                </a:lnTo>
                <a:lnTo>
                  <a:pt x="0" y="105410"/>
                </a:lnTo>
                <a:lnTo>
                  <a:pt x="21590" y="148589"/>
                </a:lnTo>
                <a:lnTo>
                  <a:pt x="125730" y="68579"/>
                </a:lnTo>
                <a:lnTo>
                  <a:pt x="330200" y="55879"/>
                </a:lnTo>
                <a:lnTo>
                  <a:pt x="3022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7834629" y="260350"/>
            <a:ext cx="325120" cy="151129"/>
          </a:xfrm>
          <a:custGeom>
            <a:avLst/>
            <a:gdLst/>
            <a:ahLst/>
            <a:cxnLst/>
            <a:rect l="l" t="t" r="r" b="b"/>
            <a:pathLst>
              <a:path w="325120" h="151129">
                <a:moveTo>
                  <a:pt x="300990" y="0"/>
                </a:moveTo>
                <a:lnTo>
                  <a:pt x="87629" y="41909"/>
                </a:lnTo>
                <a:lnTo>
                  <a:pt x="0" y="107950"/>
                </a:lnTo>
                <a:lnTo>
                  <a:pt x="29210" y="151129"/>
                </a:lnTo>
                <a:lnTo>
                  <a:pt x="114300" y="78740"/>
                </a:lnTo>
                <a:lnTo>
                  <a:pt x="325120" y="40640"/>
                </a:lnTo>
                <a:lnTo>
                  <a:pt x="30099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7730490" y="133349"/>
            <a:ext cx="67309" cy="152400"/>
          </a:xfrm>
          <a:custGeom>
            <a:avLst/>
            <a:gdLst/>
            <a:ahLst/>
            <a:cxnLst/>
            <a:rect l="l" t="t" r="r" b="b"/>
            <a:pathLst>
              <a:path w="67309" h="152400">
                <a:moveTo>
                  <a:pt x="0" y="0"/>
                </a:moveTo>
                <a:lnTo>
                  <a:pt x="67309" y="152400"/>
                </a:lnTo>
              </a:path>
            </a:pathLst>
          </a:custGeom>
          <a:ln w="38097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5791200" y="5151119"/>
            <a:ext cx="3048000" cy="914400"/>
          </a:xfrm>
          <a:custGeom>
            <a:avLst/>
            <a:gdLst/>
            <a:ahLst/>
            <a:cxnLst/>
            <a:rect l="l" t="t" r="r" b="b"/>
            <a:pathLst>
              <a:path w="3048000" h="914400">
                <a:moveTo>
                  <a:pt x="3048000" y="0"/>
                </a:moveTo>
                <a:lnTo>
                  <a:pt x="0" y="0"/>
                </a:lnTo>
                <a:lnTo>
                  <a:pt x="0" y="914399"/>
                </a:lnTo>
                <a:lnTo>
                  <a:pt x="3048000" y="914399"/>
                </a:lnTo>
                <a:lnTo>
                  <a:pt x="3048000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5791200" y="3962400"/>
            <a:ext cx="3048000" cy="1188720"/>
          </a:xfrm>
          <a:custGeom>
            <a:avLst/>
            <a:gdLst/>
            <a:ahLst/>
            <a:cxnLst/>
            <a:rect l="l" t="t" r="r" b="b"/>
            <a:pathLst>
              <a:path w="3048000" h="1188720">
                <a:moveTo>
                  <a:pt x="3048000" y="0"/>
                </a:moveTo>
                <a:lnTo>
                  <a:pt x="0" y="0"/>
                </a:lnTo>
                <a:lnTo>
                  <a:pt x="0" y="1188720"/>
                </a:lnTo>
                <a:lnTo>
                  <a:pt x="3048000" y="1188720"/>
                </a:lnTo>
                <a:lnTo>
                  <a:pt x="3048000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5791200" y="2773680"/>
            <a:ext cx="3048000" cy="1188720"/>
          </a:xfrm>
          <a:custGeom>
            <a:avLst/>
            <a:gdLst/>
            <a:ahLst/>
            <a:cxnLst/>
            <a:rect l="l" t="t" r="r" b="b"/>
            <a:pathLst>
              <a:path w="3048000" h="1188720">
                <a:moveTo>
                  <a:pt x="3048000" y="0"/>
                </a:moveTo>
                <a:lnTo>
                  <a:pt x="0" y="0"/>
                </a:lnTo>
                <a:lnTo>
                  <a:pt x="0" y="1188720"/>
                </a:lnTo>
                <a:lnTo>
                  <a:pt x="3048000" y="1188720"/>
                </a:lnTo>
                <a:lnTo>
                  <a:pt x="3048000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5791200" y="2133599"/>
            <a:ext cx="3048000" cy="640079"/>
          </a:xfrm>
          <a:custGeom>
            <a:avLst/>
            <a:gdLst/>
            <a:ahLst/>
            <a:cxnLst/>
            <a:rect l="l" t="t" r="r" b="b"/>
            <a:pathLst>
              <a:path w="3048000" h="640079">
                <a:moveTo>
                  <a:pt x="3048000" y="0"/>
                </a:moveTo>
                <a:lnTo>
                  <a:pt x="0" y="0"/>
                </a:lnTo>
                <a:lnTo>
                  <a:pt x="0" y="640079"/>
                </a:lnTo>
                <a:lnTo>
                  <a:pt x="3048000" y="640079"/>
                </a:lnTo>
                <a:lnTo>
                  <a:pt x="3048000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381000" y="2133599"/>
            <a:ext cx="8458200" cy="0"/>
          </a:xfrm>
          <a:custGeom>
            <a:avLst/>
            <a:gdLst/>
            <a:ahLst/>
            <a:cxnLst/>
            <a:rect l="l" t="t" r="r" b="b"/>
            <a:pathLst>
              <a:path w="8458200">
                <a:moveTo>
                  <a:pt x="0" y="0"/>
                </a:moveTo>
                <a:lnTo>
                  <a:pt x="8458200" y="0"/>
                </a:lnTo>
              </a:path>
            </a:pathLst>
          </a:custGeom>
          <a:ln w="12579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38100" y="5563869"/>
            <a:ext cx="1729739" cy="1031240"/>
          </a:xfrm>
          <a:custGeom>
            <a:avLst/>
            <a:gdLst/>
            <a:ahLst/>
            <a:cxnLst/>
            <a:rect l="l" t="t" r="r" b="b"/>
            <a:pathLst>
              <a:path w="1729739" h="1031240">
                <a:moveTo>
                  <a:pt x="1255712" y="996949"/>
                </a:moveTo>
                <a:lnTo>
                  <a:pt x="1094740" y="996949"/>
                </a:lnTo>
                <a:lnTo>
                  <a:pt x="1247140" y="1031239"/>
                </a:lnTo>
                <a:lnTo>
                  <a:pt x="1259840" y="1000759"/>
                </a:lnTo>
                <a:lnTo>
                  <a:pt x="1255712" y="996949"/>
                </a:lnTo>
                <a:close/>
              </a:path>
              <a:path w="1729739" h="1031240">
                <a:moveTo>
                  <a:pt x="111760" y="372109"/>
                </a:moveTo>
                <a:lnTo>
                  <a:pt x="36830" y="403859"/>
                </a:lnTo>
                <a:lnTo>
                  <a:pt x="0" y="505459"/>
                </a:lnTo>
                <a:lnTo>
                  <a:pt x="43180" y="618489"/>
                </a:lnTo>
                <a:lnTo>
                  <a:pt x="904240" y="1022349"/>
                </a:lnTo>
                <a:lnTo>
                  <a:pt x="1094740" y="996949"/>
                </a:lnTo>
                <a:lnTo>
                  <a:pt x="1255712" y="996949"/>
                </a:lnTo>
                <a:lnTo>
                  <a:pt x="1127760" y="878839"/>
                </a:lnTo>
                <a:lnTo>
                  <a:pt x="1103210" y="706119"/>
                </a:lnTo>
                <a:lnTo>
                  <a:pt x="882650" y="706119"/>
                </a:lnTo>
                <a:lnTo>
                  <a:pt x="111760" y="372109"/>
                </a:lnTo>
                <a:close/>
              </a:path>
              <a:path w="1729739" h="1031240">
                <a:moveTo>
                  <a:pt x="861060" y="0"/>
                </a:moveTo>
                <a:lnTo>
                  <a:pt x="760730" y="22859"/>
                </a:lnTo>
                <a:lnTo>
                  <a:pt x="704850" y="83819"/>
                </a:lnTo>
                <a:lnTo>
                  <a:pt x="744220" y="226059"/>
                </a:lnTo>
                <a:lnTo>
                  <a:pt x="524510" y="350519"/>
                </a:lnTo>
                <a:lnTo>
                  <a:pt x="781050" y="375919"/>
                </a:lnTo>
                <a:lnTo>
                  <a:pt x="882650" y="706119"/>
                </a:lnTo>
                <a:lnTo>
                  <a:pt x="1103210" y="706119"/>
                </a:lnTo>
                <a:lnTo>
                  <a:pt x="1056640" y="378459"/>
                </a:lnTo>
                <a:lnTo>
                  <a:pt x="1699260" y="261619"/>
                </a:lnTo>
                <a:lnTo>
                  <a:pt x="1727810" y="167639"/>
                </a:lnTo>
                <a:lnTo>
                  <a:pt x="1013460" y="167639"/>
                </a:lnTo>
                <a:lnTo>
                  <a:pt x="967740" y="25399"/>
                </a:lnTo>
                <a:lnTo>
                  <a:pt x="861060" y="0"/>
                </a:lnTo>
                <a:close/>
              </a:path>
              <a:path w="1729739" h="1031240">
                <a:moveTo>
                  <a:pt x="1666239" y="80009"/>
                </a:moveTo>
                <a:lnTo>
                  <a:pt x="1013460" y="167639"/>
                </a:lnTo>
                <a:lnTo>
                  <a:pt x="1727810" y="167639"/>
                </a:lnTo>
                <a:lnTo>
                  <a:pt x="1729739" y="161289"/>
                </a:lnTo>
                <a:lnTo>
                  <a:pt x="1666239" y="80009"/>
                </a:lnTo>
                <a:close/>
              </a:path>
            </a:pathLst>
          </a:custGeom>
          <a:solidFill>
            <a:srgbClr val="F7F7F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1621790" y="5687059"/>
            <a:ext cx="113029" cy="204470"/>
          </a:xfrm>
          <a:custGeom>
            <a:avLst/>
            <a:gdLst/>
            <a:ahLst/>
            <a:cxnLst/>
            <a:rect l="l" t="t" r="r" b="b"/>
            <a:pathLst>
              <a:path w="113029" h="204470">
                <a:moveTo>
                  <a:pt x="95249" y="0"/>
                </a:moveTo>
                <a:lnTo>
                  <a:pt x="0" y="5079"/>
                </a:lnTo>
                <a:lnTo>
                  <a:pt x="6349" y="204469"/>
                </a:lnTo>
                <a:lnTo>
                  <a:pt x="113029" y="184149"/>
                </a:lnTo>
                <a:lnTo>
                  <a:pt x="95249" y="0"/>
                </a:lnTo>
                <a:close/>
              </a:path>
            </a:pathLst>
          </a:custGeom>
          <a:solidFill>
            <a:srgbClr val="FFEE6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31750" y="5990589"/>
            <a:ext cx="1257300" cy="651510"/>
          </a:xfrm>
          <a:custGeom>
            <a:avLst/>
            <a:gdLst/>
            <a:ahLst/>
            <a:cxnLst/>
            <a:rect l="l" t="t" r="r" b="b"/>
            <a:pathLst>
              <a:path w="1257300" h="651509">
                <a:moveTo>
                  <a:pt x="1253370" y="624840"/>
                </a:moveTo>
                <a:lnTo>
                  <a:pt x="1070610" y="624840"/>
                </a:lnTo>
                <a:lnTo>
                  <a:pt x="1240790" y="651510"/>
                </a:lnTo>
                <a:lnTo>
                  <a:pt x="1257300" y="628650"/>
                </a:lnTo>
                <a:lnTo>
                  <a:pt x="1253370" y="624840"/>
                </a:lnTo>
                <a:close/>
              </a:path>
              <a:path w="1257300" h="651509">
                <a:moveTo>
                  <a:pt x="107950" y="0"/>
                </a:moveTo>
                <a:lnTo>
                  <a:pt x="35560" y="25400"/>
                </a:lnTo>
                <a:lnTo>
                  <a:pt x="0" y="119380"/>
                </a:lnTo>
                <a:lnTo>
                  <a:pt x="33019" y="236220"/>
                </a:lnTo>
                <a:lnTo>
                  <a:pt x="908050" y="643890"/>
                </a:lnTo>
                <a:lnTo>
                  <a:pt x="1070610" y="624840"/>
                </a:lnTo>
                <a:lnTo>
                  <a:pt x="1253370" y="624840"/>
                </a:lnTo>
                <a:lnTo>
                  <a:pt x="1131570" y="506730"/>
                </a:lnTo>
                <a:lnTo>
                  <a:pt x="1055370" y="411480"/>
                </a:lnTo>
                <a:lnTo>
                  <a:pt x="107950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204470" y="6045200"/>
            <a:ext cx="834389" cy="593090"/>
          </a:xfrm>
          <a:custGeom>
            <a:avLst/>
            <a:gdLst/>
            <a:ahLst/>
            <a:cxnLst/>
            <a:rect l="l" t="t" r="r" b="b"/>
            <a:pathLst>
              <a:path w="834389" h="593090">
                <a:moveTo>
                  <a:pt x="62229" y="0"/>
                </a:moveTo>
                <a:lnTo>
                  <a:pt x="0" y="100329"/>
                </a:lnTo>
                <a:lnTo>
                  <a:pt x="0" y="257809"/>
                </a:lnTo>
                <a:lnTo>
                  <a:pt x="732790" y="593090"/>
                </a:lnTo>
                <a:lnTo>
                  <a:pt x="746760" y="424180"/>
                </a:lnTo>
                <a:lnTo>
                  <a:pt x="834389" y="335280"/>
                </a:lnTo>
                <a:lnTo>
                  <a:pt x="62229" y="0"/>
                </a:lnTo>
                <a:close/>
              </a:path>
            </a:pathLst>
          </a:custGeom>
          <a:solidFill>
            <a:srgbClr val="FFB7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769619" y="5607050"/>
            <a:ext cx="214629" cy="193040"/>
          </a:xfrm>
          <a:custGeom>
            <a:avLst/>
            <a:gdLst/>
            <a:ahLst/>
            <a:cxnLst/>
            <a:rect l="l" t="t" r="r" b="b"/>
            <a:pathLst>
              <a:path w="214630" h="193039">
                <a:moveTo>
                  <a:pt x="125729" y="0"/>
                </a:moveTo>
                <a:lnTo>
                  <a:pt x="0" y="22859"/>
                </a:lnTo>
                <a:lnTo>
                  <a:pt x="25400" y="193040"/>
                </a:lnTo>
                <a:lnTo>
                  <a:pt x="129539" y="116840"/>
                </a:lnTo>
                <a:lnTo>
                  <a:pt x="214629" y="110490"/>
                </a:lnTo>
                <a:lnTo>
                  <a:pt x="198120" y="27940"/>
                </a:lnTo>
                <a:lnTo>
                  <a:pt x="125729" y="0"/>
                </a:lnTo>
                <a:close/>
              </a:path>
            </a:pathLst>
          </a:custGeom>
          <a:solidFill>
            <a:srgbClr val="00B1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1017270" y="6609079"/>
            <a:ext cx="120650" cy="177800"/>
          </a:xfrm>
          <a:custGeom>
            <a:avLst/>
            <a:gdLst/>
            <a:ahLst/>
            <a:cxnLst/>
            <a:rect l="l" t="t" r="r" b="b"/>
            <a:pathLst>
              <a:path w="120650" h="177800">
                <a:moveTo>
                  <a:pt x="57150" y="0"/>
                </a:moveTo>
                <a:lnTo>
                  <a:pt x="0" y="6350"/>
                </a:lnTo>
                <a:lnTo>
                  <a:pt x="120650" y="177800"/>
                </a:lnTo>
                <a:lnTo>
                  <a:pt x="120650" y="2540"/>
                </a:lnTo>
                <a:lnTo>
                  <a:pt x="57150" y="0"/>
                </a:lnTo>
                <a:close/>
              </a:path>
            </a:pathLst>
          </a:custGeom>
          <a:solidFill>
            <a:srgbClr val="00B1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800100" y="5726430"/>
            <a:ext cx="306069" cy="608329"/>
          </a:xfrm>
          <a:custGeom>
            <a:avLst/>
            <a:gdLst/>
            <a:ahLst/>
            <a:cxnLst/>
            <a:rect l="l" t="t" r="r" b="b"/>
            <a:pathLst>
              <a:path w="306069" h="608329">
                <a:moveTo>
                  <a:pt x="68580" y="0"/>
                </a:moveTo>
                <a:lnTo>
                  <a:pt x="0" y="62230"/>
                </a:lnTo>
                <a:lnTo>
                  <a:pt x="120650" y="538480"/>
                </a:lnTo>
                <a:lnTo>
                  <a:pt x="220980" y="572770"/>
                </a:lnTo>
                <a:lnTo>
                  <a:pt x="306069" y="608330"/>
                </a:lnTo>
                <a:lnTo>
                  <a:pt x="184150" y="3810"/>
                </a:lnTo>
                <a:lnTo>
                  <a:pt x="68580" y="0"/>
                </a:lnTo>
                <a:close/>
              </a:path>
            </a:pathLst>
          </a:custGeom>
          <a:solidFill>
            <a:srgbClr val="FFB7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1060449" y="5698489"/>
            <a:ext cx="577850" cy="276859"/>
          </a:xfrm>
          <a:custGeom>
            <a:avLst/>
            <a:gdLst/>
            <a:ahLst/>
            <a:cxnLst/>
            <a:rect l="l" t="t" r="r" b="b"/>
            <a:pathLst>
              <a:path w="577850" h="276860">
                <a:moveTo>
                  <a:pt x="548640" y="0"/>
                </a:moveTo>
                <a:lnTo>
                  <a:pt x="0" y="83820"/>
                </a:lnTo>
                <a:lnTo>
                  <a:pt x="21590" y="276860"/>
                </a:lnTo>
                <a:lnTo>
                  <a:pt x="567689" y="187960"/>
                </a:lnTo>
                <a:lnTo>
                  <a:pt x="577850" y="34290"/>
                </a:lnTo>
                <a:lnTo>
                  <a:pt x="548640" y="0"/>
                </a:lnTo>
                <a:close/>
              </a:path>
            </a:pathLst>
          </a:custGeom>
          <a:solidFill>
            <a:srgbClr val="FFB7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551179" y="5862319"/>
            <a:ext cx="247650" cy="106680"/>
          </a:xfrm>
          <a:custGeom>
            <a:avLst/>
            <a:gdLst/>
            <a:ahLst/>
            <a:cxnLst/>
            <a:rect l="l" t="t" r="r" b="b"/>
            <a:pathLst>
              <a:path w="247650" h="106679">
                <a:moveTo>
                  <a:pt x="215900" y="0"/>
                </a:moveTo>
                <a:lnTo>
                  <a:pt x="0" y="62229"/>
                </a:lnTo>
                <a:lnTo>
                  <a:pt x="247650" y="106679"/>
                </a:lnTo>
                <a:lnTo>
                  <a:pt x="215900" y="0"/>
                </a:lnTo>
                <a:close/>
              </a:path>
            </a:pathLst>
          </a:custGeom>
          <a:solidFill>
            <a:srgbClr val="FFEE6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791210" y="5694680"/>
            <a:ext cx="250190" cy="137159"/>
          </a:xfrm>
          <a:custGeom>
            <a:avLst/>
            <a:gdLst/>
            <a:ahLst/>
            <a:cxnLst/>
            <a:rect l="l" t="t" r="r" b="b"/>
            <a:pathLst>
              <a:path w="250190" h="137160">
                <a:moveTo>
                  <a:pt x="170180" y="0"/>
                </a:moveTo>
                <a:lnTo>
                  <a:pt x="91440" y="7620"/>
                </a:lnTo>
                <a:lnTo>
                  <a:pt x="0" y="83820"/>
                </a:lnTo>
                <a:lnTo>
                  <a:pt x="10160" y="137160"/>
                </a:lnTo>
                <a:lnTo>
                  <a:pt x="59690" y="78740"/>
                </a:lnTo>
                <a:lnTo>
                  <a:pt x="133350" y="52070"/>
                </a:lnTo>
                <a:lnTo>
                  <a:pt x="243998" y="52070"/>
                </a:lnTo>
                <a:lnTo>
                  <a:pt x="233680" y="20320"/>
                </a:lnTo>
                <a:lnTo>
                  <a:pt x="170180" y="0"/>
                </a:lnTo>
                <a:close/>
              </a:path>
              <a:path w="250190" h="137160">
                <a:moveTo>
                  <a:pt x="243998" y="52070"/>
                </a:moveTo>
                <a:lnTo>
                  <a:pt x="133350" y="52070"/>
                </a:lnTo>
                <a:lnTo>
                  <a:pt x="250190" y="71120"/>
                </a:lnTo>
                <a:lnTo>
                  <a:pt x="243998" y="5207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1009649" y="6567169"/>
            <a:ext cx="182880" cy="212090"/>
          </a:xfrm>
          <a:custGeom>
            <a:avLst/>
            <a:gdLst/>
            <a:ahLst/>
            <a:cxnLst/>
            <a:rect l="l" t="t" r="r" b="b"/>
            <a:pathLst>
              <a:path w="182880" h="212090">
                <a:moveTo>
                  <a:pt x="55880" y="2539"/>
                </a:moveTo>
                <a:lnTo>
                  <a:pt x="0" y="31749"/>
                </a:lnTo>
                <a:lnTo>
                  <a:pt x="127000" y="212089"/>
                </a:lnTo>
                <a:lnTo>
                  <a:pt x="182880" y="199389"/>
                </a:lnTo>
                <a:lnTo>
                  <a:pt x="181411" y="156209"/>
                </a:lnTo>
                <a:lnTo>
                  <a:pt x="142240" y="156209"/>
                </a:lnTo>
                <a:lnTo>
                  <a:pt x="55880" y="2539"/>
                </a:lnTo>
                <a:close/>
              </a:path>
              <a:path w="182880" h="212090">
                <a:moveTo>
                  <a:pt x="132080" y="0"/>
                </a:moveTo>
                <a:lnTo>
                  <a:pt x="142240" y="156209"/>
                </a:lnTo>
                <a:lnTo>
                  <a:pt x="181411" y="156209"/>
                </a:lnTo>
                <a:lnTo>
                  <a:pt x="176530" y="12699"/>
                </a:lnTo>
                <a:lnTo>
                  <a:pt x="13208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1593849" y="5654039"/>
            <a:ext cx="68580" cy="186690"/>
          </a:xfrm>
          <a:custGeom>
            <a:avLst/>
            <a:gdLst/>
            <a:ahLst/>
            <a:cxnLst/>
            <a:rect l="l" t="t" r="r" b="b"/>
            <a:pathLst>
              <a:path w="68580" h="186689">
                <a:moveTo>
                  <a:pt x="35560" y="0"/>
                </a:moveTo>
                <a:lnTo>
                  <a:pt x="0" y="15240"/>
                </a:lnTo>
                <a:lnTo>
                  <a:pt x="27940" y="73660"/>
                </a:lnTo>
                <a:lnTo>
                  <a:pt x="34289" y="123190"/>
                </a:lnTo>
                <a:lnTo>
                  <a:pt x="21590" y="186690"/>
                </a:lnTo>
                <a:lnTo>
                  <a:pt x="63500" y="175260"/>
                </a:lnTo>
                <a:lnTo>
                  <a:pt x="68580" y="92710"/>
                </a:lnTo>
                <a:lnTo>
                  <a:pt x="355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120649" y="5924550"/>
            <a:ext cx="944880" cy="397509"/>
          </a:xfrm>
          <a:custGeom>
            <a:avLst/>
            <a:gdLst/>
            <a:ahLst/>
            <a:cxnLst/>
            <a:rect l="l" t="t" r="r" b="b"/>
            <a:pathLst>
              <a:path w="944880" h="397510">
                <a:moveTo>
                  <a:pt x="78739" y="0"/>
                </a:moveTo>
                <a:lnTo>
                  <a:pt x="0" y="20319"/>
                </a:lnTo>
                <a:lnTo>
                  <a:pt x="854710" y="397509"/>
                </a:lnTo>
                <a:lnTo>
                  <a:pt x="944880" y="388620"/>
                </a:lnTo>
                <a:lnTo>
                  <a:pt x="787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412750" y="6168389"/>
            <a:ext cx="382711" cy="236219"/>
          </a:xfrm>
          <a:custGeom>
            <a:avLst/>
            <a:gdLst/>
            <a:ahLst/>
            <a:cxnLst/>
            <a:rect l="l" t="t" r="r" b="b"/>
            <a:pathLst>
              <a:path w="382711" h="236220">
                <a:moveTo>
                  <a:pt x="39370" y="63500"/>
                </a:moveTo>
                <a:lnTo>
                  <a:pt x="85090" y="129540"/>
                </a:lnTo>
                <a:lnTo>
                  <a:pt x="215900" y="214630"/>
                </a:lnTo>
                <a:lnTo>
                  <a:pt x="369570" y="236220"/>
                </a:lnTo>
                <a:lnTo>
                  <a:pt x="382711" y="193040"/>
                </a:lnTo>
                <a:lnTo>
                  <a:pt x="349250" y="193040"/>
                </a:lnTo>
                <a:lnTo>
                  <a:pt x="259079" y="182880"/>
                </a:lnTo>
                <a:lnTo>
                  <a:pt x="110490" y="115570"/>
                </a:lnTo>
                <a:lnTo>
                  <a:pt x="39370" y="63500"/>
                </a:lnTo>
                <a:close/>
              </a:path>
              <a:path w="382711" h="236220">
                <a:moveTo>
                  <a:pt x="0" y="0"/>
                </a:moveTo>
                <a:lnTo>
                  <a:pt x="11429" y="26670"/>
                </a:lnTo>
                <a:lnTo>
                  <a:pt x="127000" y="52070"/>
                </a:lnTo>
                <a:lnTo>
                  <a:pt x="256540" y="109220"/>
                </a:lnTo>
                <a:lnTo>
                  <a:pt x="349250" y="193040"/>
                </a:lnTo>
                <a:lnTo>
                  <a:pt x="382711" y="193040"/>
                </a:lnTo>
                <a:lnTo>
                  <a:pt x="387350" y="177800"/>
                </a:lnTo>
                <a:lnTo>
                  <a:pt x="312420" y="95250"/>
                </a:lnTo>
                <a:lnTo>
                  <a:pt x="134620" y="1397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896620" y="5842000"/>
            <a:ext cx="170180" cy="377190"/>
          </a:xfrm>
          <a:custGeom>
            <a:avLst/>
            <a:gdLst/>
            <a:ahLst/>
            <a:cxnLst/>
            <a:rect l="l" t="t" r="r" b="b"/>
            <a:pathLst>
              <a:path w="170180" h="377189">
                <a:moveTo>
                  <a:pt x="19050" y="0"/>
                </a:moveTo>
                <a:lnTo>
                  <a:pt x="0" y="44450"/>
                </a:lnTo>
                <a:lnTo>
                  <a:pt x="24130" y="271780"/>
                </a:lnTo>
                <a:lnTo>
                  <a:pt x="77470" y="377190"/>
                </a:lnTo>
                <a:lnTo>
                  <a:pt x="170180" y="355600"/>
                </a:lnTo>
                <a:lnTo>
                  <a:pt x="85090" y="257809"/>
                </a:lnTo>
                <a:lnTo>
                  <a:pt x="63500" y="151130"/>
                </a:lnTo>
                <a:lnTo>
                  <a:pt x="72390" y="19050"/>
                </a:lnTo>
                <a:lnTo>
                  <a:pt x="190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1061720" y="6426200"/>
            <a:ext cx="119380" cy="137160"/>
          </a:xfrm>
          <a:custGeom>
            <a:avLst/>
            <a:gdLst/>
            <a:ahLst/>
            <a:cxnLst/>
            <a:rect l="l" t="t" r="r" b="b"/>
            <a:pathLst>
              <a:path w="119380" h="137159">
                <a:moveTo>
                  <a:pt x="87630" y="0"/>
                </a:moveTo>
                <a:lnTo>
                  <a:pt x="31750" y="52070"/>
                </a:lnTo>
                <a:lnTo>
                  <a:pt x="0" y="137160"/>
                </a:lnTo>
                <a:lnTo>
                  <a:pt x="63500" y="127000"/>
                </a:lnTo>
                <a:lnTo>
                  <a:pt x="81280" y="67310"/>
                </a:lnTo>
                <a:lnTo>
                  <a:pt x="119380" y="21590"/>
                </a:lnTo>
                <a:lnTo>
                  <a:pt x="8763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7620" y="5918200"/>
            <a:ext cx="1337310" cy="698500"/>
          </a:xfrm>
          <a:custGeom>
            <a:avLst/>
            <a:gdLst/>
            <a:ahLst/>
            <a:cxnLst/>
            <a:rect l="l" t="t" r="r" b="b"/>
            <a:pathLst>
              <a:path w="1337310" h="698500">
                <a:moveTo>
                  <a:pt x="1316679" y="662940"/>
                </a:moveTo>
                <a:lnTo>
                  <a:pt x="1129030" y="662940"/>
                </a:lnTo>
                <a:lnTo>
                  <a:pt x="1282700" y="698500"/>
                </a:lnTo>
                <a:lnTo>
                  <a:pt x="1316679" y="662940"/>
                </a:lnTo>
                <a:close/>
              </a:path>
              <a:path w="1337310" h="698500">
                <a:moveTo>
                  <a:pt x="171450" y="0"/>
                </a:moveTo>
                <a:lnTo>
                  <a:pt x="123190" y="0"/>
                </a:lnTo>
                <a:lnTo>
                  <a:pt x="49530" y="40640"/>
                </a:lnTo>
                <a:lnTo>
                  <a:pt x="0" y="165100"/>
                </a:lnTo>
                <a:lnTo>
                  <a:pt x="53340" y="284480"/>
                </a:lnTo>
                <a:lnTo>
                  <a:pt x="938530" y="688340"/>
                </a:lnTo>
                <a:lnTo>
                  <a:pt x="1129030" y="662940"/>
                </a:lnTo>
                <a:lnTo>
                  <a:pt x="1316679" y="662940"/>
                </a:lnTo>
                <a:lnTo>
                  <a:pt x="1332455" y="646430"/>
                </a:lnTo>
                <a:lnTo>
                  <a:pt x="967740" y="646430"/>
                </a:lnTo>
                <a:lnTo>
                  <a:pt x="971808" y="627380"/>
                </a:lnTo>
                <a:lnTo>
                  <a:pt x="904240" y="627380"/>
                </a:lnTo>
                <a:lnTo>
                  <a:pt x="85090" y="245109"/>
                </a:lnTo>
                <a:lnTo>
                  <a:pt x="63500" y="170179"/>
                </a:lnTo>
                <a:lnTo>
                  <a:pt x="81280" y="74930"/>
                </a:lnTo>
                <a:lnTo>
                  <a:pt x="171450" y="0"/>
                </a:lnTo>
                <a:close/>
              </a:path>
              <a:path w="1337310" h="698500">
                <a:moveTo>
                  <a:pt x="1121410" y="624840"/>
                </a:moveTo>
                <a:lnTo>
                  <a:pt x="967740" y="646430"/>
                </a:lnTo>
                <a:lnTo>
                  <a:pt x="1332455" y="646430"/>
                </a:lnTo>
                <a:lnTo>
                  <a:pt x="1336096" y="642620"/>
                </a:lnTo>
                <a:lnTo>
                  <a:pt x="1252220" y="642620"/>
                </a:lnTo>
                <a:lnTo>
                  <a:pt x="1121410" y="624840"/>
                </a:lnTo>
                <a:close/>
              </a:path>
              <a:path w="1337310" h="698500">
                <a:moveTo>
                  <a:pt x="1134110" y="406400"/>
                </a:moveTo>
                <a:lnTo>
                  <a:pt x="1087120" y="417830"/>
                </a:lnTo>
                <a:lnTo>
                  <a:pt x="1141730" y="527050"/>
                </a:lnTo>
                <a:lnTo>
                  <a:pt x="1252220" y="642620"/>
                </a:lnTo>
                <a:lnTo>
                  <a:pt x="1336096" y="642620"/>
                </a:lnTo>
                <a:lnTo>
                  <a:pt x="1337310" y="641350"/>
                </a:lnTo>
                <a:lnTo>
                  <a:pt x="1192530" y="527050"/>
                </a:lnTo>
                <a:lnTo>
                  <a:pt x="1134110" y="406400"/>
                </a:lnTo>
                <a:close/>
              </a:path>
              <a:path w="1337310" h="698500">
                <a:moveTo>
                  <a:pt x="1061720" y="426720"/>
                </a:moveTo>
                <a:lnTo>
                  <a:pt x="985520" y="438150"/>
                </a:lnTo>
                <a:lnTo>
                  <a:pt x="924560" y="521970"/>
                </a:lnTo>
                <a:lnTo>
                  <a:pt x="904240" y="627380"/>
                </a:lnTo>
                <a:lnTo>
                  <a:pt x="971808" y="627380"/>
                </a:lnTo>
                <a:lnTo>
                  <a:pt x="995680" y="515620"/>
                </a:lnTo>
                <a:lnTo>
                  <a:pt x="1061720" y="42672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167639" y="5985509"/>
            <a:ext cx="127000" cy="265430"/>
          </a:xfrm>
          <a:custGeom>
            <a:avLst/>
            <a:gdLst/>
            <a:ahLst/>
            <a:cxnLst/>
            <a:rect l="l" t="t" r="r" b="b"/>
            <a:pathLst>
              <a:path w="127000" h="265429">
                <a:moveTo>
                  <a:pt x="92710" y="0"/>
                </a:moveTo>
                <a:lnTo>
                  <a:pt x="15240" y="83819"/>
                </a:lnTo>
                <a:lnTo>
                  <a:pt x="0" y="181609"/>
                </a:lnTo>
                <a:lnTo>
                  <a:pt x="26670" y="247649"/>
                </a:lnTo>
                <a:lnTo>
                  <a:pt x="74930" y="265429"/>
                </a:lnTo>
                <a:lnTo>
                  <a:pt x="60960" y="120649"/>
                </a:lnTo>
                <a:lnTo>
                  <a:pt x="127000" y="12699"/>
                </a:lnTo>
                <a:lnTo>
                  <a:pt x="927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712469" y="5539739"/>
            <a:ext cx="511810" cy="943610"/>
          </a:xfrm>
          <a:custGeom>
            <a:avLst/>
            <a:gdLst/>
            <a:ahLst/>
            <a:cxnLst/>
            <a:rect l="l" t="t" r="r" b="b"/>
            <a:pathLst>
              <a:path w="511810" h="943610">
                <a:moveTo>
                  <a:pt x="319316" y="48260"/>
                </a:moveTo>
                <a:lnTo>
                  <a:pt x="180339" y="48260"/>
                </a:lnTo>
                <a:lnTo>
                  <a:pt x="283210" y="77470"/>
                </a:lnTo>
                <a:lnTo>
                  <a:pt x="441960" y="866140"/>
                </a:lnTo>
                <a:lnTo>
                  <a:pt x="511810" y="943610"/>
                </a:lnTo>
                <a:lnTo>
                  <a:pt x="319316" y="48260"/>
                </a:lnTo>
                <a:close/>
              </a:path>
              <a:path w="511810" h="943610">
                <a:moveTo>
                  <a:pt x="205739" y="0"/>
                </a:moveTo>
                <a:lnTo>
                  <a:pt x="64770" y="30480"/>
                </a:lnTo>
                <a:lnTo>
                  <a:pt x="0" y="99060"/>
                </a:lnTo>
                <a:lnTo>
                  <a:pt x="173989" y="711200"/>
                </a:lnTo>
                <a:lnTo>
                  <a:pt x="243839" y="734060"/>
                </a:lnTo>
                <a:lnTo>
                  <a:pt x="60959" y="111760"/>
                </a:lnTo>
                <a:lnTo>
                  <a:pt x="95250" y="58420"/>
                </a:lnTo>
                <a:lnTo>
                  <a:pt x="180339" y="48260"/>
                </a:lnTo>
                <a:lnTo>
                  <a:pt x="319316" y="48260"/>
                </a:lnTo>
                <a:lnTo>
                  <a:pt x="318770" y="45720"/>
                </a:lnTo>
                <a:lnTo>
                  <a:pt x="2057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916940" y="5793739"/>
            <a:ext cx="152400" cy="401319"/>
          </a:xfrm>
          <a:custGeom>
            <a:avLst/>
            <a:gdLst/>
            <a:ahLst/>
            <a:cxnLst/>
            <a:rect l="l" t="t" r="r" b="b"/>
            <a:pathLst>
              <a:path w="152400" h="401320">
                <a:moveTo>
                  <a:pt x="50800" y="0"/>
                </a:moveTo>
                <a:lnTo>
                  <a:pt x="0" y="21590"/>
                </a:lnTo>
                <a:lnTo>
                  <a:pt x="60959" y="154940"/>
                </a:lnTo>
                <a:lnTo>
                  <a:pt x="90169" y="252730"/>
                </a:lnTo>
                <a:lnTo>
                  <a:pt x="92709" y="401320"/>
                </a:lnTo>
                <a:lnTo>
                  <a:pt x="152400" y="401320"/>
                </a:lnTo>
                <a:lnTo>
                  <a:pt x="148590" y="287020"/>
                </a:lnTo>
                <a:lnTo>
                  <a:pt x="128269" y="165100"/>
                </a:lnTo>
                <a:lnTo>
                  <a:pt x="78740" y="46990"/>
                </a:lnTo>
                <a:lnTo>
                  <a:pt x="5080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520700" y="5761989"/>
            <a:ext cx="309880" cy="215900"/>
          </a:xfrm>
          <a:custGeom>
            <a:avLst/>
            <a:gdLst/>
            <a:ahLst/>
            <a:cxnLst/>
            <a:rect l="l" t="t" r="r" b="b"/>
            <a:pathLst>
              <a:path w="309880" h="215900">
                <a:moveTo>
                  <a:pt x="236220" y="0"/>
                </a:moveTo>
                <a:lnTo>
                  <a:pt x="204470" y="13970"/>
                </a:lnTo>
                <a:lnTo>
                  <a:pt x="200659" y="53340"/>
                </a:lnTo>
                <a:lnTo>
                  <a:pt x="0" y="135890"/>
                </a:lnTo>
                <a:lnTo>
                  <a:pt x="0" y="177800"/>
                </a:lnTo>
                <a:lnTo>
                  <a:pt x="224790" y="180340"/>
                </a:lnTo>
                <a:lnTo>
                  <a:pt x="254000" y="215900"/>
                </a:lnTo>
                <a:lnTo>
                  <a:pt x="309880" y="213360"/>
                </a:lnTo>
                <a:lnTo>
                  <a:pt x="303530" y="152400"/>
                </a:lnTo>
                <a:lnTo>
                  <a:pt x="91440" y="140970"/>
                </a:lnTo>
                <a:lnTo>
                  <a:pt x="264159" y="71120"/>
                </a:lnTo>
                <a:lnTo>
                  <a:pt x="2362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1043940" y="5617209"/>
            <a:ext cx="748029" cy="335280"/>
          </a:xfrm>
          <a:custGeom>
            <a:avLst/>
            <a:gdLst/>
            <a:ahLst/>
            <a:cxnLst/>
            <a:rect l="l" t="t" r="r" b="b"/>
            <a:pathLst>
              <a:path w="748029" h="335279">
                <a:moveTo>
                  <a:pt x="722841" y="44449"/>
                </a:moveTo>
                <a:lnTo>
                  <a:pt x="668020" y="44449"/>
                </a:lnTo>
                <a:lnTo>
                  <a:pt x="709929" y="114299"/>
                </a:lnTo>
                <a:lnTo>
                  <a:pt x="685799" y="191769"/>
                </a:lnTo>
                <a:lnTo>
                  <a:pt x="41909" y="303529"/>
                </a:lnTo>
                <a:lnTo>
                  <a:pt x="45719" y="335279"/>
                </a:lnTo>
                <a:lnTo>
                  <a:pt x="718820" y="223519"/>
                </a:lnTo>
                <a:lnTo>
                  <a:pt x="748029" y="143509"/>
                </a:lnTo>
                <a:lnTo>
                  <a:pt x="736599" y="60959"/>
                </a:lnTo>
                <a:lnTo>
                  <a:pt x="722841" y="44449"/>
                </a:lnTo>
                <a:close/>
              </a:path>
              <a:path w="748029" h="335279">
                <a:moveTo>
                  <a:pt x="685799" y="0"/>
                </a:moveTo>
                <a:lnTo>
                  <a:pt x="0" y="102869"/>
                </a:lnTo>
                <a:lnTo>
                  <a:pt x="0" y="146049"/>
                </a:lnTo>
                <a:lnTo>
                  <a:pt x="668020" y="44449"/>
                </a:lnTo>
                <a:lnTo>
                  <a:pt x="722841" y="44449"/>
                </a:lnTo>
                <a:lnTo>
                  <a:pt x="68579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1137920" y="5723889"/>
            <a:ext cx="389890" cy="137159"/>
          </a:xfrm>
          <a:custGeom>
            <a:avLst/>
            <a:gdLst/>
            <a:ahLst/>
            <a:cxnLst/>
            <a:rect l="l" t="t" r="r" b="b"/>
            <a:pathLst>
              <a:path w="389890" h="137160">
                <a:moveTo>
                  <a:pt x="381567" y="41910"/>
                </a:moveTo>
                <a:lnTo>
                  <a:pt x="331470" y="41910"/>
                </a:lnTo>
                <a:lnTo>
                  <a:pt x="213360" y="87630"/>
                </a:lnTo>
                <a:lnTo>
                  <a:pt x="113030" y="100330"/>
                </a:lnTo>
                <a:lnTo>
                  <a:pt x="0" y="100330"/>
                </a:lnTo>
                <a:lnTo>
                  <a:pt x="53340" y="137160"/>
                </a:lnTo>
                <a:lnTo>
                  <a:pt x="176530" y="132080"/>
                </a:lnTo>
                <a:lnTo>
                  <a:pt x="334010" y="92710"/>
                </a:lnTo>
                <a:lnTo>
                  <a:pt x="381567" y="41910"/>
                </a:lnTo>
                <a:close/>
              </a:path>
              <a:path w="389890" h="137160">
                <a:moveTo>
                  <a:pt x="201930" y="0"/>
                </a:moveTo>
                <a:lnTo>
                  <a:pt x="87630" y="10160"/>
                </a:lnTo>
                <a:lnTo>
                  <a:pt x="12700" y="60960"/>
                </a:lnTo>
                <a:lnTo>
                  <a:pt x="90170" y="76200"/>
                </a:lnTo>
                <a:lnTo>
                  <a:pt x="219710" y="41910"/>
                </a:lnTo>
                <a:lnTo>
                  <a:pt x="381567" y="41910"/>
                </a:lnTo>
                <a:lnTo>
                  <a:pt x="389890" y="33020"/>
                </a:lnTo>
                <a:lnTo>
                  <a:pt x="353060" y="2540"/>
                </a:lnTo>
                <a:lnTo>
                  <a:pt x="20193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381000" y="5151119"/>
            <a:ext cx="2590800" cy="914400"/>
          </a:xfrm>
          <a:custGeom>
            <a:avLst/>
            <a:gdLst/>
            <a:ahLst/>
            <a:cxnLst/>
            <a:rect l="l" t="t" r="r" b="b"/>
            <a:pathLst>
              <a:path w="2590800" h="914400">
                <a:moveTo>
                  <a:pt x="2590800" y="0"/>
                </a:moveTo>
                <a:lnTo>
                  <a:pt x="0" y="0"/>
                </a:lnTo>
                <a:lnTo>
                  <a:pt x="0" y="914399"/>
                </a:lnTo>
                <a:lnTo>
                  <a:pt x="2590800" y="914399"/>
                </a:lnTo>
                <a:lnTo>
                  <a:pt x="2590800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381000" y="6065519"/>
            <a:ext cx="8458200" cy="0"/>
          </a:xfrm>
          <a:custGeom>
            <a:avLst/>
            <a:gdLst/>
            <a:ahLst/>
            <a:cxnLst/>
            <a:rect l="l" t="t" r="r" b="b"/>
            <a:pathLst>
              <a:path w="8458200">
                <a:moveTo>
                  <a:pt x="0" y="0"/>
                </a:moveTo>
                <a:lnTo>
                  <a:pt x="8458200" y="0"/>
                </a:lnTo>
              </a:path>
            </a:pathLst>
          </a:custGeom>
          <a:ln w="12579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381000" y="2133599"/>
            <a:ext cx="0" cy="3931920"/>
          </a:xfrm>
          <a:custGeom>
            <a:avLst/>
            <a:gdLst/>
            <a:ahLst/>
            <a:cxnLst/>
            <a:rect l="l" t="t" r="r" b="b"/>
            <a:pathLst>
              <a:path h="3931920">
                <a:moveTo>
                  <a:pt x="0" y="0"/>
                </a:moveTo>
                <a:lnTo>
                  <a:pt x="0" y="3931920"/>
                </a:lnTo>
              </a:path>
            </a:pathLst>
          </a:custGeom>
          <a:ln w="12579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8839200" y="2133599"/>
            <a:ext cx="0" cy="3931920"/>
          </a:xfrm>
          <a:custGeom>
            <a:avLst/>
            <a:gdLst/>
            <a:ahLst/>
            <a:cxnLst/>
            <a:rect l="l" t="t" r="r" b="b"/>
            <a:pathLst>
              <a:path h="3931920">
                <a:moveTo>
                  <a:pt x="0" y="0"/>
                </a:moveTo>
                <a:lnTo>
                  <a:pt x="0" y="3931920"/>
                </a:lnTo>
              </a:path>
            </a:pathLst>
          </a:custGeom>
          <a:ln w="12579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381000" y="2773680"/>
            <a:ext cx="8458200" cy="0"/>
          </a:xfrm>
          <a:custGeom>
            <a:avLst/>
            <a:gdLst/>
            <a:ahLst/>
            <a:cxnLst/>
            <a:rect l="l" t="t" r="r" b="b"/>
            <a:pathLst>
              <a:path w="8458200">
                <a:moveTo>
                  <a:pt x="0" y="0"/>
                </a:moveTo>
                <a:lnTo>
                  <a:pt x="8458200" y="0"/>
                </a:lnTo>
              </a:path>
            </a:pathLst>
          </a:custGeom>
          <a:ln w="12579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2971799" y="2133599"/>
            <a:ext cx="0" cy="3931920"/>
          </a:xfrm>
          <a:custGeom>
            <a:avLst/>
            <a:gdLst/>
            <a:ahLst/>
            <a:cxnLst/>
            <a:rect l="l" t="t" r="r" b="b"/>
            <a:pathLst>
              <a:path h="3931920">
                <a:moveTo>
                  <a:pt x="0" y="0"/>
                </a:moveTo>
                <a:lnTo>
                  <a:pt x="0" y="3931920"/>
                </a:lnTo>
              </a:path>
            </a:pathLst>
          </a:custGeom>
          <a:ln w="12579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5791200" y="2133599"/>
            <a:ext cx="0" cy="3931920"/>
          </a:xfrm>
          <a:custGeom>
            <a:avLst/>
            <a:gdLst/>
            <a:ahLst/>
            <a:cxnLst/>
            <a:rect l="l" t="t" r="r" b="b"/>
            <a:pathLst>
              <a:path h="3931920">
                <a:moveTo>
                  <a:pt x="0" y="0"/>
                </a:moveTo>
                <a:lnTo>
                  <a:pt x="0" y="3931920"/>
                </a:lnTo>
              </a:path>
            </a:pathLst>
          </a:custGeom>
          <a:ln w="12579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381000" y="3962400"/>
            <a:ext cx="8458200" cy="0"/>
          </a:xfrm>
          <a:custGeom>
            <a:avLst/>
            <a:gdLst/>
            <a:ahLst/>
            <a:cxnLst/>
            <a:rect l="l" t="t" r="r" b="b"/>
            <a:pathLst>
              <a:path w="8458200">
                <a:moveTo>
                  <a:pt x="0" y="0"/>
                </a:moveTo>
                <a:lnTo>
                  <a:pt x="8458200" y="0"/>
                </a:lnTo>
              </a:path>
            </a:pathLst>
          </a:custGeom>
          <a:ln w="12579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381000" y="5151119"/>
            <a:ext cx="8458200" cy="0"/>
          </a:xfrm>
          <a:custGeom>
            <a:avLst/>
            <a:gdLst/>
            <a:ahLst/>
            <a:cxnLst/>
            <a:rect l="l" t="t" r="r" b="b"/>
            <a:pathLst>
              <a:path w="8458200">
                <a:moveTo>
                  <a:pt x="0" y="0"/>
                </a:moveTo>
                <a:lnTo>
                  <a:pt x="8458200" y="0"/>
                </a:lnTo>
              </a:path>
            </a:pathLst>
          </a:custGeom>
          <a:ln w="12579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3" name="object 53"/>
          <p:cNvSpPr txBox="1"/>
          <p:nvPr/>
        </p:nvSpPr>
        <p:spPr>
          <a:xfrm>
            <a:off x="718819" y="349170"/>
            <a:ext cx="7217910" cy="1568908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71450" marR="202622" algn="ctr">
              <a:lnSpc>
                <a:spcPts val="3565"/>
              </a:lnSpc>
              <a:spcBef>
                <a:spcPts val="178"/>
              </a:spcBef>
            </a:pPr>
            <a:r>
              <a:rPr sz="4800" spc="0" baseline="2989" dirty="0" smtClean="0">
                <a:solidFill>
                  <a:srgbClr val="FF0000"/>
                </a:solidFill>
                <a:latin typeface="Comic Sans MS"/>
                <a:cs typeface="Comic Sans MS"/>
              </a:rPr>
              <a:t>E</a:t>
            </a:r>
            <a:r>
              <a:rPr sz="4800" spc="9" baseline="2989" dirty="0" smtClean="0">
                <a:solidFill>
                  <a:srgbClr val="FF0000"/>
                </a:solidFill>
                <a:latin typeface="Comic Sans MS"/>
                <a:cs typeface="Comic Sans MS"/>
              </a:rPr>
              <a:t>x</a:t>
            </a:r>
            <a:r>
              <a:rPr sz="4800" spc="4" baseline="2989" dirty="0" smtClean="0">
                <a:solidFill>
                  <a:srgbClr val="FF0000"/>
                </a:solidFill>
                <a:latin typeface="Comic Sans MS"/>
                <a:cs typeface="Comic Sans MS"/>
              </a:rPr>
              <a:t>am</a:t>
            </a:r>
            <a:r>
              <a:rPr sz="4800" spc="0" baseline="2989" dirty="0" smtClean="0">
                <a:solidFill>
                  <a:srgbClr val="FF0000"/>
                </a:solidFill>
                <a:latin typeface="Comic Sans MS"/>
                <a:cs typeface="Comic Sans MS"/>
              </a:rPr>
              <a:t>ples</a:t>
            </a:r>
            <a:r>
              <a:rPr sz="4800" spc="-120" baseline="2989" dirty="0" smtClean="0">
                <a:solidFill>
                  <a:srgbClr val="FF0000"/>
                </a:solidFill>
                <a:latin typeface="Comic Sans MS"/>
                <a:cs typeface="Comic Sans MS"/>
              </a:rPr>
              <a:t> </a:t>
            </a:r>
            <a:r>
              <a:rPr sz="4800" spc="0" baseline="2989" dirty="0" smtClean="0">
                <a:solidFill>
                  <a:srgbClr val="FF0000"/>
                </a:solidFill>
                <a:latin typeface="Comic Sans MS"/>
                <a:cs typeface="Comic Sans MS"/>
              </a:rPr>
              <a:t>of</a:t>
            </a:r>
            <a:r>
              <a:rPr sz="4800" spc="9" baseline="2989" dirty="0" smtClean="0">
                <a:solidFill>
                  <a:srgbClr val="FF0000"/>
                </a:solidFill>
                <a:latin typeface="Comic Sans MS"/>
                <a:cs typeface="Comic Sans MS"/>
              </a:rPr>
              <a:t> </a:t>
            </a:r>
            <a:r>
              <a:rPr sz="4800" spc="-9" baseline="2989" dirty="0" smtClean="0">
                <a:solidFill>
                  <a:srgbClr val="FF0000"/>
                </a:solidFill>
                <a:latin typeface="Comic Sans MS"/>
                <a:cs typeface="Comic Sans MS"/>
              </a:rPr>
              <a:t>S</a:t>
            </a:r>
            <a:r>
              <a:rPr sz="4800" spc="9" baseline="2989" dirty="0" smtClean="0">
                <a:solidFill>
                  <a:srgbClr val="FF0000"/>
                </a:solidFill>
                <a:latin typeface="Comic Sans MS"/>
                <a:cs typeface="Comic Sans MS"/>
              </a:rPr>
              <a:t>t</a:t>
            </a:r>
            <a:r>
              <a:rPr sz="4800" spc="4" baseline="2989" dirty="0" smtClean="0">
                <a:solidFill>
                  <a:srgbClr val="FF0000"/>
                </a:solidFill>
                <a:latin typeface="Comic Sans MS"/>
                <a:cs typeface="Comic Sans MS"/>
              </a:rPr>
              <a:t>u</a:t>
            </a:r>
            <a:r>
              <a:rPr sz="4800" spc="0" baseline="2989" dirty="0" smtClean="0">
                <a:solidFill>
                  <a:srgbClr val="FF0000"/>
                </a:solidFill>
                <a:latin typeface="Comic Sans MS"/>
                <a:cs typeface="Comic Sans MS"/>
              </a:rPr>
              <a:t>dent A</a:t>
            </a:r>
            <a:r>
              <a:rPr sz="4800" spc="4" baseline="2989" dirty="0" smtClean="0">
                <a:solidFill>
                  <a:srgbClr val="FF0000"/>
                </a:solidFill>
                <a:latin typeface="Comic Sans MS"/>
                <a:cs typeface="Comic Sans MS"/>
              </a:rPr>
              <a:t>ct</a:t>
            </a:r>
            <a:r>
              <a:rPr sz="4800" spc="0" baseline="2989" dirty="0" smtClean="0">
                <a:solidFill>
                  <a:srgbClr val="FF0000"/>
                </a:solidFill>
                <a:latin typeface="Comic Sans MS"/>
                <a:cs typeface="Comic Sans MS"/>
              </a:rPr>
              <a:t>i</a:t>
            </a:r>
            <a:r>
              <a:rPr sz="4800" spc="4" baseline="2989" dirty="0" smtClean="0">
                <a:solidFill>
                  <a:srgbClr val="FF0000"/>
                </a:solidFill>
                <a:latin typeface="Comic Sans MS"/>
                <a:cs typeface="Comic Sans MS"/>
              </a:rPr>
              <a:t>v</a:t>
            </a:r>
            <a:r>
              <a:rPr sz="4800" spc="0" baseline="2989" dirty="0" smtClean="0">
                <a:solidFill>
                  <a:srgbClr val="FF0000"/>
                </a:solidFill>
                <a:latin typeface="Comic Sans MS"/>
                <a:cs typeface="Comic Sans MS"/>
              </a:rPr>
              <a:t>i</a:t>
            </a:r>
            <a:r>
              <a:rPr sz="4800" spc="4" baseline="2989" dirty="0" smtClean="0">
                <a:solidFill>
                  <a:srgbClr val="FF0000"/>
                </a:solidFill>
                <a:latin typeface="Comic Sans MS"/>
                <a:cs typeface="Comic Sans MS"/>
              </a:rPr>
              <a:t>t</a:t>
            </a:r>
            <a:r>
              <a:rPr sz="4800" spc="0" baseline="2989" dirty="0" smtClean="0">
                <a:solidFill>
                  <a:srgbClr val="FF0000"/>
                </a:solidFill>
                <a:latin typeface="Comic Sans MS"/>
                <a:cs typeface="Comic Sans MS"/>
              </a:rPr>
              <a:t>ies</a:t>
            </a:r>
            <a:r>
              <a:rPr sz="4800" spc="-33" baseline="2989" dirty="0" smtClean="0">
                <a:solidFill>
                  <a:srgbClr val="FF0000"/>
                </a:solidFill>
                <a:latin typeface="Comic Sans MS"/>
                <a:cs typeface="Comic Sans MS"/>
              </a:rPr>
              <a:t> </a:t>
            </a:r>
            <a:r>
              <a:rPr sz="4800" spc="-1" baseline="2989" dirty="0" smtClean="0">
                <a:solidFill>
                  <a:srgbClr val="FF0000"/>
                </a:solidFill>
                <a:latin typeface="Comic Sans MS"/>
                <a:cs typeface="Comic Sans MS"/>
              </a:rPr>
              <a:t>a</a:t>
            </a:r>
            <a:r>
              <a:rPr sz="4800" spc="4" baseline="2989" dirty="0" smtClean="0">
                <a:solidFill>
                  <a:srgbClr val="FF0000"/>
                </a:solidFill>
                <a:latin typeface="Comic Sans MS"/>
                <a:cs typeface="Comic Sans MS"/>
              </a:rPr>
              <a:t>n</a:t>
            </a:r>
            <a:r>
              <a:rPr sz="4800" spc="0" baseline="2989" dirty="0" smtClean="0">
                <a:solidFill>
                  <a:srgbClr val="FF0000"/>
                </a:solidFill>
                <a:latin typeface="Comic Sans MS"/>
                <a:cs typeface="Comic Sans MS"/>
              </a:rPr>
              <a:t>d</a:t>
            </a:r>
            <a:endParaRPr sz="3200">
              <a:latin typeface="Comic Sans MS"/>
              <a:cs typeface="Comic Sans MS"/>
            </a:endParaRPr>
          </a:p>
          <a:p>
            <a:pPr marL="273697" marR="305615" algn="ctr">
              <a:lnSpc>
                <a:spcPct val="116129"/>
              </a:lnSpc>
            </a:pPr>
            <a:r>
              <a:rPr sz="3200" spc="9" dirty="0" smtClean="0">
                <a:solidFill>
                  <a:srgbClr val="FF0000"/>
                </a:solidFill>
                <a:latin typeface="Comic Sans MS"/>
                <a:cs typeface="Comic Sans MS"/>
              </a:rPr>
              <a:t>V</a:t>
            </a:r>
            <a:r>
              <a:rPr sz="3200" spc="0" dirty="0" smtClean="0">
                <a:solidFill>
                  <a:srgbClr val="FF0000"/>
                </a:solidFill>
                <a:latin typeface="Comic Sans MS"/>
                <a:cs typeface="Comic Sans MS"/>
              </a:rPr>
              <a:t>er</a:t>
            </a:r>
            <a:r>
              <a:rPr sz="3200" spc="-4" dirty="0" smtClean="0">
                <a:solidFill>
                  <a:srgbClr val="FF0000"/>
                </a:solidFill>
                <a:latin typeface="Comic Sans MS"/>
                <a:cs typeface="Comic Sans MS"/>
              </a:rPr>
              <a:t>b</a:t>
            </a:r>
            <a:r>
              <a:rPr sz="3200" spc="0" dirty="0" smtClean="0">
                <a:solidFill>
                  <a:srgbClr val="FF0000"/>
                </a:solidFill>
                <a:latin typeface="Comic Sans MS"/>
                <a:cs typeface="Comic Sans MS"/>
              </a:rPr>
              <a:t>s</a:t>
            </a:r>
            <a:r>
              <a:rPr sz="3200" spc="-36" dirty="0" smtClean="0">
                <a:solidFill>
                  <a:srgbClr val="FF0000"/>
                </a:solidFill>
                <a:latin typeface="Comic Sans MS"/>
                <a:cs typeface="Comic Sans MS"/>
              </a:rPr>
              <a:t> </a:t>
            </a:r>
            <a:r>
              <a:rPr sz="3200" spc="14" dirty="0" smtClean="0">
                <a:solidFill>
                  <a:srgbClr val="FF0000"/>
                </a:solidFill>
                <a:latin typeface="Comic Sans MS"/>
                <a:cs typeface="Comic Sans MS"/>
              </a:rPr>
              <a:t>f</a:t>
            </a:r>
            <a:r>
              <a:rPr sz="3200" spc="0" dirty="0" smtClean="0">
                <a:solidFill>
                  <a:srgbClr val="FF0000"/>
                </a:solidFill>
                <a:latin typeface="Comic Sans MS"/>
                <a:cs typeface="Comic Sans MS"/>
              </a:rPr>
              <a:t>or B</a:t>
            </a:r>
            <a:r>
              <a:rPr sz="3200" spc="4" dirty="0" smtClean="0">
                <a:solidFill>
                  <a:srgbClr val="FF0000"/>
                </a:solidFill>
                <a:latin typeface="Comic Sans MS"/>
                <a:cs typeface="Comic Sans MS"/>
              </a:rPr>
              <a:t>l</a:t>
            </a:r>
            <a:r>
              <a:rPr sz="3200" spc="-9" dirty="0" smtClean="0">
                <a:solidFill>
                  <a:srgbClr val="FF0000"/>
                </a:solidFill>
                <a:latin typeface="Comic Sans MS"/>
                <a:cs typeface="Comic Sans MS"/>
              </a:rPr>
              <a:t>o</a:t>
            </a:r>
            <a:r>
              <a:rPr sz="3200" spc="4" dirty="0" smtClean="0">
                <a:solidFill>
                  <a:srgbClr val="FF0000"/>
                </a:solidFill>
                <a:latin typeface="Comic Sans MS"/>
                <a:cs typeface="Comic Sans MS"/>
              </a:rPr>
              <a:t>o</a:t>
            </a:r>
            <a:r>
              <a:rPr sz="3200" spc="-4" dirty="0" smtClean="0">
                <a:solidFill>
                  <a:srgbClr val="FF0000"/>
                </a:solidFill>
                <a:latin typeface="Comic Sans MS"/>
                <a:cs typeface="Comic Sans MS"/>
              </a:rPr>
              <a:t>m’</a:t>
            </a:r>
            <a:r>
              <a:rPr sz="3200" spc="0" dirty="0" smtClean="0">
                <a:solidFill>
                  <a:srgbClr val="FF0000"/>
                </a:solidFill>
                <a:latin typeface="Comic Sans MS"/>
                <a:cs typeface="Comic Sans MS"/>
              </a:rPr>
              <a:t>s</a:t>
            </a:r>
            <a:r>
              <a:rPr sz="3200" spc="-82" dirty="0" smtClean="0">
                <a:solidFill>
                  <a:srgbClr val="FF0000"/>
                </a:solidFill>
                <a:latin typeface="Comic Sans MS"/>
                <a:cs typeface="Comic Sans MS"/>
              </a:rPr>
              <a:t> </a:t>
            </a:r>
            <a:r>
              <a:rPr sz="3200" spc="9" dirty="0" smtClean="0">
                <a:solidFill>
                  <a:srgbClr val="FF0000"/>
                </a:solidFill>
                <a:latin typeface="Comic Sans MS"/>
                <a:cs typeface="Comic Sans MS"/>
              </a:rPr>
              <a:t>C</a:t>
            </a:r>
            <a:r>
              <a:rPr sz="3200" spc="0" dirty="0" smtClean="0">
                <a:solidFill>
                  <a:srgbClr val="FF0000"/>
                </a:solidFill>
                <a:latin typeface="Comic Sans MS"/>
                <a:cs typeface="Comic Sans MS"/>
              </a:rPr>
              <a:t>og</a:t>
            </a:r>
            <a:r>
              <a:rPr sz="3200" spc="4" dirty="0" smtClean="0">
                <a:solidFill>
                  <a:srgbClr val="FF0000"/>
                </a:solidFill>
                <a:latin typeface="Comic Sans MS"/>
                <a:cs typeface="Comic Sans MS"/>
              </a:rPr>
              <a:t>n</a:t>
            </a:r>
            <a:r>
              <a:rPr sz="3200" spc="0" dirty="0" smtClean="0">
                <a:solidFill>
                  <a:srgbClr val="FF0000"/>
                </a:solidFill>
                <a:latin typeface="Comic Sans MS"/>
                <a:cs typeface="Comic Sans MS"/>
              </a:rPr>
              <a:t>i</a:t>
            </a:r>
            <a:r>
              <a:rPr sz="3200" spc="4" dirty="0" smtClean="0">
                <a:solidFill>
                  <a:srgbClr val="FF0000"/>
                </a:solidFill>
                <a:latin typeface="Comic Sans MS"/>
                <a:cs typeface="Comic Sans MS"/>
              </a:rPr>
              <a:t>t</a:t>
            </a:r>
            <a:r>
              <a:rPr sz="3200" spc="0" dirty="0" smtClean="0">
                <a:solidFill>
                  <a:srgbClr val="FF0000"/>
                </a:solidFill>
                <a:latin typeface="Comic Sans MS"/>
                <a:cs typeface="Comic Sans MS"/>
              </a:rPr>
              <a:t>i</a:t>
            </a:r>
            <a:r>
              <a:rPr sz="3200" spc="4" dirty="0" smtClean="0">
                <a:solidFill>
                  <a:srgbClr val="FF0000"/>
                </a:solidFill>
                <a:latin typeface="Comic Sans MS"/>
                <a:cs typeface="Comic Sans MS"/>
              </a:rPr>
              <a:t>v</a:t>
            </a:r>
            <a:r>
              <a:rPr sz="3200" spc="0" dirty="0" smtClean="0">
                <a:solidFill>
                  <a:srgbClr val="FF0000"/>
                </a:solidFill>
                <a:latin typeface="Comic Sans MS"/>
                <a:cs typeface="Comic Sans MS"/>
              </a:rPr>
              <a:t>e</a:t>
            </a:r>
            <a:r>
              <a:rPr sz="3200" spc="-60" dirty="0" smtClean="0">
                <a:solidFill>
                  <a:srgbClr val="FF0000"/>
                </a:solidFill>
                <a:latin typeface="Comic Sans MS"/>
                <a:cs typeface="Comic Sans MS"/>
              </a:rPr>
              <a:t> </a:t>
            </a:r>
            <a:r>
              <a:rPr sz="3200" spc="-15" dirty="0" smtClean="0">
                <a:solidFill>
                  <a:srgbClr val="FF0000"/>
                </a:solidFill>
                <a:latin typeface="Comic Sans MS"/>
                <a:cs typeface="Comic Sans MS"/>
              </a:rPr>
              <a:t>Levels</a:t>
            </a:r>
            <a:endParaRPr sz="3200">
              <a:latin typeface="Comic Sans MS"/>
              <a:cs typeface="Comic Sans MS"/>
            </a:endParaRPr>
          </a:p>
          <a:p>
            <a:pPr algn="ctr">
              <a:lnSpc>
                <a:spcPts val="4330"/>
              </a:lnSpc>
              <a:spcBef>
                <a:spcPts val="216"/>
              </a:spcBef>
            </a:pPr>
            <a:r>
              <a:rPr sz="3300" spc="-4" dirty="0" smtClean="0">
                <a:solidFill>
                  <a:srgbClr val="FF0000"/>
                </a:solidFill>
                <a:latin typeface="Comic Sans MS"/>
                <a:cs typeface="Comic Sans MS"/>
              </a:rPr>
              <a:t>T</a:t>
            </a:r>
            <a:r>
              <a:rPr sz="3300" spc="14" dirty="0" smtClean="0">
                <a:solidFill>
                  <a:srgbClr val="FF0000"/>
                </a:solidFill>
                <a:latin typeface="Comic Sans MS"/>
                <a:cs typeface="Comic Sans MS"/>
              </a:rPr>
              <a:t>a</a:t>
            </a:r>
            <a:r>
              <a:rPr sz="3300" spc="-4" dirty="0" smtClean="0">
                <a:solidFill>
                  <a:srgbClr val="FF0000"/>
                </a:solidFill>
                <a:latin typeface="Comic Sans MS"/>
                <a:cs typeface="Comic Sans MS"/>
              </a:rPr>
              <a:t>b</a:t>
            </a:r>
            <a:r>
              <a:rPr sz="3300" spc="4" dirty="0" smtClean="0">
                <a:solidFill>
                  <a:srgbClr val="FF0000"/>
                </a:solidFill>
                <a:latin typeface="Comic Sans MS"/>
                <a:cs typeface="Comic Sans MS"/>
              </a:rPr>
              <a:t>l</a:t>
            </a:r>
            <a:r>
              <a:rPr sz="3300" spc="0" dirty="0" smtClean="0">
                <a:solidFill>
                  <a:srgbClr val="FF0000"/>
                </a:solidFill>
                <a:latin typeface="Comic Sans MS"/>
                <a:cs typeface="Comic Sans MS"/>
              </a:rPr>
              <a:t>e</a:t>
            </a:r>
            <a:r>
              <a:rPr sz="3300" spc="-354" dirty="0" smtClean="0">
                <a:solidFill>
                  <a:srgbClr val="FF0000"/>
                </a:solidFill>
                <a:latin typeface="Comic Sans MS"/>
                <a:cs typeface="Comic Sans MS"/>
              </a:rPr>
              <a:t> </a:t>
            </a:r>
            <a:r>
              <a:rPr sz="3300" spc="9" dirty="0" smtClean="0">
                <a:solidFill>
                  <a:srgbClr val="FF0000"/>
                </a:solidFill>
                <a:latin typeface="Comic Sans MS"/>
                <a:cs typeface="Comic Sans MS"/>
              </a:rPr>
              <a:t>2</a:t>
            </a:r>
            <a:r>
              <a:rPr sz="3300" spc="-4" dirty="0" smtClean="0">
                <a:solidFill>
                  <a:srgbClr val="FF0000"/>
                </a:solidFill>
                <a:latin typeface="Comic Sans MS"/>
                <a:cs typeface="Comic Sans MS"/>
              </a:rPr>
              <a:t>.</a:t>
            </a:r>
            <a:r>
              <a:rPr sz="3300" spc="0" dirty="0" smtClean="0">
                <a:solidFill>
                  <a:srgbClr val="FF0000"/>
                </a:solidFill>
                <a:latin typeface="Comic Sans MS"/>
                <a:cs typeface="Comic Sans MS"/>
              </a:rPr>
              <a:t>1</a:t>
            </a:r>
            <a:r>
              <a:rPr sz="3300" spc="-162" dirty="0" smtClean="0">
                <a:solidFill>
                  <a:srgbClr val="FF0000"/>
                </a:solidFill>
                <a:latin typeface="Comic Sans MS"/>
                <a:cs typeface="Comic Sans MS"/>
              </a:rPr>
              <a:t> </a:t>
            </a:r>
            <a:r>
              <a:rPr sz="3300" spc="0" dirty="0" smtClean="0">
                <a:solidFill>
                  <a:srgbClr val="FF0000"/>
                </a:solidFill>
                <a:latin typeface="Comic Sans MS"/>
                <a:cs typeface="Comic Sans MS"/>
              </a:rPr>
              <a:t>in</a:t>
            </a:r>
            <a:r>
              <a:rPr sz="3300" spc="-99" dirty="0" smtClean="0">
                <a:solidFill>
                  <a:srgbClr val="FF0000"/>
                </a:solidFill>
                <a:latin typeface="Comic Sans MS"/>
                <a:cs typeface="Comic Sans MS"/>
              </a:rPr>
              <a:t> </a:t>
            </a:r>
            <a:r>
              <a:rPr sz="3300" spc="-83" dirty="0" smtClean="0">
                <a:solidFill>
                  <a:srgbClr val="FF0000"/>
                </a:solidFill>
                <a:latin typeface="Comic Sans MS"/>
                <a:cs typeface="Comic Sans MS"/>
              </a:rPr>
              <a:t>J</a:t>
            </a:r>
            <a:r>
              <a:rPr sz="3300" spc="-53" dirty="0" smtClean="0">
                <a:solidFill>
                  <a:srgbClr val="FF0000"/>
                </a:solidFill>
                <a:latin typeface="Comic Sans MS"/>
                <a:cs typeface="Comic Sans MS"/>
              </a:rPr>
              <a:t>a</a:t>
            </a:r>
            <a:r>
              <a:rPr sz="3300" spc="-68" dirty="0" smtClean="0">
                <a:solidFill>
                  <a:srgbClr val="FF0000"/>
                </a:solidFill>
                <a:latin typeface="Comic Sans MS"/>
                <a:cs typeface="Comic Sans MS"/>
              </a:rPr>
              <a:t>co</a:t>
            </a:r>
            <a:r>
              <a:rPr sz="3300" spc="-82" dirty="0" smtClean="0">
                <a:solidFill>
                  <a:srgbClr val="FF0000"/>
                </a:solidFill>
                <a:latin typeface="Comic Sans MS"/>
                <a:cs typeface="Comic Sans MS"/>
              </a:rPr>
              <a:t>b</a:t>
            </a:r>
            <a:r>
              <a:rPr sz="3300" spc="-64" dirty="0" smtClean="0">
                <a:solidFill>
                  <a:srgbClr val="FF0000"/>
                </a:solidFill>
                <a:latin typeface="Comic Sans MS"/>
                <a:cs typeface="Comic Sans MS"/>
              </a:rPr>
              <a:t>s</a:t>
            </a:r>
            <a:r>
              <a:rPr sz="3300" spc="-24" dirty="0" smtClean="0">
                <a:solidFill>
                  <a:srgbClr val="FF0000"/>
                </a:solidFill>
                <a:latin typeface="Comic Sans MS"/>
                <a:cs typeface="Comic Sans MS"/>
              </a:rPr>
              <a:t> </a:t>
            </a:r>
            <a:r>
              <a:rPr sz="3300" spc="0" dirty="0" smtClean="0">
                <a:solidFill>
                  <a:srgbClr val="FF0000"/>
                </a:solidFill>
                <a:latin typeface="Comic Sans MS"/>
                <a:cs typeface="Comic Sans MS"/>
              </a:rPr>
              <a:t>&amp;</a:t>
            </a:r>
            <a:r>
              <a:rPr sz="3300" spc="-84" dirty="0" smtClean="0">
                <a:solidFill>
                  <a:srgbClr val="FF0000"/>
                </a:solidFill>
                <a:latin typeface="Comic Sans MS"/>
                <a:cs typeface="Comic Sans MS"/>
              </a:rPr>
              <a:t> </a:t>
            </a:r>
            <a:r>
              <a:rPr sz="3300" spc="0" dirty="0" smtClean="0">
                <a:solidFill>
                  <a:srgbClr val="FF0000"/>
                </a:solidFill>
                <a:latin typeface="Comic Sans MS"/>
                <a:cs typeface="Comic Sans MS"/>
              </a:rPr>
              <a:t>Ch</a:t>
            </a:r>
            <a:r>
              <a:rPr sz="3300" spc="4" dirty="0" smtClean="0">
                <a:solidFill>
                  <a:srgbClr val="FF0000"/>
                </a:solidFill>
                <a:latin typeface="Comic Sans MS"/>
                <a:cs typeface="Comic Sans MS"/>
              </a:rPr>
              <a:t>as</a:t>
            </a:r>
            <a:r>
              <a:rPr sz="3300" spc="0" dirty="0" smtClean="0">
                <a:solidFill>
                  <a:srgbClr val="FF0000"/>
                </a:solidFill>
                <a:latin typeface="Comic Sans MS"/>
                <a:cs typeface="Comic Sans MS"/>
              </a:rPr>
              <a:t>e</a:t>
            </a:r>
            <a:r>
              <a:rPr sz="3300" spc="-390" dirty="0" smtClean="0">
                <a:solidFill>
                  <a:srgbClr val="FF0000"/>
                </a:solidFill>
                <a:latin typeface="Comic Sans MS"/>
                <a:cs typeface="Comic Sans MS"/>
              </a:rPr>
              <a:t> </a:t>
            </a:r>
            <a:r>
              <a:rPr sz="3300" spc="-26" dirty="0" smtClean="0">
                <a:solidFill>
                  <a:srgbClr val="FF0000"/>
                </a:solidFill>
                <a:latin typeface="Comic Sans MS"/>
                <a:cs typeface="Comic Sans MS"/>
              </a:rPr>
              <a:t>(</a:t>
            </a:r>
            <a:r>
              <a:rPr sz="3300" spc="-44" dirty="0" smtClean="0">
                <a:solidFill>
                  <a:srgbClr val="FF0000"/>
                </a:solidFill>
                <a:latin typeface="Comic Sans MS"/>
                <a:cs typeface="Comic Sans MS"/>
              </a:rPr>
              <a:t>1</a:t>
            </a:r>
            <a:r>
              <a:rPr sz="3300" spc="-50" dirty="0" smtClean="0">
                <a:solidFill>
                  <a:srgbClr val="FF0000"/>
                </a:solidFill>
                <a:latin typeface="Comic Sans MS"/>
                <a:cs typeface="Comic Sans MS"/>
              </a:rPr>
              <a:t>9</a:t>
            </a:r>
            <a:r>
              <a:rPr sz="3300" spc="-65" dirty="0" smtClean="0">
                <a:solidFill>
                  <a:srgbClr val="FF0000"/>
                </a:solidFill>
                <a:latin typeface="Comic Sans MS"/>
                <a:cs typeface="Comic Sans MS"/>
              </a:rPr>
              <a:t>9</a:t>
            </a:r>
            <a:r>
              <a:rPr sz="3300" spc="-50" dirty="0" smtClean="0">
                <a:solidFill>
                  <a:srgbClr val="FF0000"/>
                </a:solidFill>
                <a:latin typeface="Comic Sans MS"/>
                <a:cs typeface="Comic Sans MS"/>
              </a:rPr>
              <a:t>2</a:t>
            </a:r>
            <a:r>
              <a:rPr sz="3300" spc="-34" dirty="0" smtClean="0">
                <a:solidFill>
                  <a:srgbClr val="FF0000"/>
                </a:solidFill>
                <a:latin typeface="Comic Sans MS"/>
                <a:cs typeface="Comic Sans MS"/>
              </a:rPr>
              <a:t>:</a:t>
            </a:r>
            <a:r>
              <a:rPr sz="3300" spc="-44" dirty="0" smtClean="0">
                <a:solidFill>
                  <a:srgbClr val="FF0000"/>
                </a:solidFill>
                <a:latin typeface="Comic Sans MS"/>
                <a:cs typeface="Comic Sans MS"/>
              </a:rPr>
              <a:t>1</a:t>
            </a:r>
            <a:r>
              <a:rPr sz="3300" spc="-65" dirty="0" smtClean="0">
                <a:solidFill>
                  <a:srgbClr val="FF0000"/>
                </a:solidFill>
                <a:latin typeface="Comic Sans MS"/>
                <a:cs typeface="Comic Sans MS"/>
              </a:rPr>
              <a:t>9</a:t>
            </a:r>
            <a:r>
              <a:rPr sz="3300" spc="-36" dirty="0" smtClean="0">
                <a:solidFill>
                  <a:srgbClr val="FF0000"/>
                </a:solidFill>
                <a:latin typeface="Comic Sans MS"/>
                <a:cs typeface="Comic Sans MS"/>
              </a:rPr>
              <a:t>)</a:t>
            </a:r>
            <a:endParaRPr sz="3300">
              <a:latin typeface="Comic Sans MS"/>
              <a:cs typeface="Comic Sans MS"/>
            </a:endParaRPr>
          </a:p>
        </p:txBody>
      </p:sp>
      <p:sp>
        <p:nvSpPr>
          <p:cNvPr id="54" name="object 54"/>
          <p:cNvSpPr txBox="1"/>
          <p:nvPr/>
        </p:nvSpPr>
        <p:spPr>
          <a:xfrm>
            <a:off x="381000" y="2133600"/>
            <a:ext cx="2603500" cy="64007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88900">
              <a:lnSpc>
                <a:spcPct val="116129"/>
              </a:lnSpc>
              <a:spcBef>
                <a:spcPts val="185"/>
              </a:spcBef>
            </a:pPr>
            <a:r>
              <a:rPr sz="1800" spc="4" dirty="0" smtClean="0">
                <a:solidFill>
                  <a:srgbClr val="CC0000"/>
                </a:solidFill>
                <a:latin typeface="Comic Sans MS"/>
                <a:cs typeface="Comic Sans MS"/>
              </a:rPr>
              <a:t>B</a:t>
            </a:r>
            <a:r>
              <a:rPr sz="1800" spc="-4" dirty="0" smtClean="0">
                <a:solidFill>
                  <a:srgbClr val="CC0000"/>
                </a:solidFill>
                <a:latin typeface="Comic Sans MS"/>
                <a:cs typeface="Comic Sans MS"/>
              </a:rPr>
              <a:t>l</a:t>
            </a:r>
            <a:r>
              <a:rPr sz="1800" spc="4" dirty="0" smtClean="0">
                <a:solidFill>
                  <a:srgbClr val="CC0000"/>
                </a:solidFill>
                <a:latin typeface="Comic Sans MS"/>
                <a:cs typeface="Comic Sans MS"/>
              </a:rPr>
              <a:t>oo</a:t>
            </a:r>
            <a:r>
              <a:rPr sz="1800" spc="0" dirty="0" smtClean="0">
                <a:solidFill>
                  <a:srgbClr val="CC0000"/>
                </a:solidFill>
                <a:latin typeface="Comic Sans MS"/>
                <a:cs typeface="Comic Sans MS"/>
              </a:rPr>
              <a:t>m</a:t>
            </a:r>
            <a:r>
              <a:rPr sz="1800" spc="-4" dirty="0" smtClean="0">
                <a:solidFill>
                  <a:srgbClr val="CC0000"/>
                </a:solidFill>
                <a:latin typeface="Comic Sans MS"/>
                <a:cs typeface="Comic Sans MS"/>
              </a:rPr>
              <a:t>’</a:t>
            </a:r>
            <a:r>
              <a:rPr sz="1800" spc="0" dirty="0" smtClean="0">
                <a:solidFill>
                  <a:srgbClr val="CC0000"/>
                </a:solidFill>
                <a:latin typeface="Comic Sans MS"/>
                <a:cs typeface="Comic Sans MS"/>
              </a:rPr>
              <a:t>s</a:t>
            </a:r>
            <a:r>
              <a:rPr sz="1800" spc="-41" dirty="0" smtClean="0">
                <a:solidFill>
                  <a:srgbClr val="CC0000"/>
                </a:solidFill>
                <a:latin typeface="Comic Sans MS"/>
                <a:cs typeface="Comic Sans MS"/>
              </a:rPr>
              <a:t> </a:t>
            </a:r>
            <a:r>
              <a:rPr sz="1800" spc="-4" dirty="0" smtClean="0">
                <a:solidFill>
                  <a:srgbClr val="CC0000"/>
                </a:solidFill>
                <a:latin typeface="Comic Sans MS"/>
                <a:cs typeface="Comic Sans MS"/>
              </a:rPr>
              <a:t>C</a:t>
            </a:r>
            <a:r>
              <a:rPr sz="1800" spc="4" dirty="0" smtClean="0">
                <a:solidFill>
                  <a:srgbClr val="CC0000"/>
                </a:solidFill>
                <a:latin typeface="Comic Sans MS"/>
                <a:cs typeface="Comic Sans MS"/>
              </a:rPr>
              <a:t>og</a:t>
            </a:r>
            <a:r>
              <a:rPr sz="1800" spc="9" dirty="0" smtClean="0">
                <a:solidFill>
                  <a:srgbClr val="CC0000"/>
                </a:solidFill>
                <a:latin typeface="Comic Sans MS"/>
                <a:cs typeface="Comic Sans MS"/>
              </a:rPr>
              <a:t>n</a:t>
            </a:r>
            <a:r>
              <a:rPr sz="1800" spc="-4" dirty="0" smtClean="0">
                <a:solidFill>
                  <a:srgbClr val="CC0000"/>
                </a:solidFill>
                <a:latin typeface="Comic Sans MS"/>
                <a:cs typeface="Comic Sans MS"/>
              </a:rPr>
              <a:t>i</a:t>
            </a:r>
            <a:r>
              <a:rPr sz="1800" spc="0" dirty="0" smtClean="0">
                <a:solidFill>
                  <a:srgbClr val="CC0000"/>
                </a:solidFill>
                <a:latin typeface="Comic Sans MS"/>
                <a:cs typeface="Comic Sans MS"/>
              </a:rPr>
              <a:t>t</a:t>
            </a:r>
            <a:r>
              <a:rPr sz="1800" spc="4" dirty="0" smtClean="0">
                <a:solidFill>
                  <a:srgbClr val="CC0000"/>
                </a:solidFill>
                <a:latin typeface="Comic Sans MS"/>
                <a:cs typeface="Comic Sans MS"/>
              </a:rPr>
              <a:t>i</a:t>
            </a:r>
            <a:r>
              <a:rPr sz="1800" spc="-4" dirty="0" smtClean="0">
                <a:solidFill>
                  <a:srgbClr val="CC0000"/>
                </a:solidFill>
                <a:latin typeface="Comic Sans MS"/>
                <a:cs typeface="Comic Sans MS"/>
              </a:rPr>
              <a:t>v</a:t>
            </a:r>
            <a:r>
              <a:rPr sz="1800" spc="0" dirty="0" smtClean="0">
                <a:solidFill>
                  <a:srgbClr val="CC0000"/>
                </a:solidFill>
                <a:latin typeface="Comic Sans MS"/>
                <a:cs typeface="Comic Sans MS"/>
              </a:rPr>
              <a:t>e</a:t>
            </a:r>
            <a:endParaRPr sz="1800">
              <a:latin typeface="Comic Sans MS"/>
              <a:cs typeface="Comic Sans MS"/>
            </a:endParaRPr>
          </a:p>
          <a:p>
            <a:pPr marL="88900">
              <a:lnSpc>
                <a:spcPts val="2160"/>
              </a:lnSpc>
              <a:spcBef>
                <a:spcPts val="108"/>
              </a:spcBef>
            </a:pPr>
            <a:r>
              <a:rPr sz="2700" spc="0" baseline="2657" dirty="0" smtClean="0">
                <a:solidFill>
                  <a:srgbClr val="CC0000"/>
                </a:solidFill>
                <a:latin typeface="Comic Sans MS"/>
                <a:cs typeface="Comic Sans MS"/>
              </a:rPr>
              <a:t>Le</a:t>
            </a:r>
            <a:r>
              <a:rPr sz="2700" spc="4" baseline="2657" dirty="0" smtClean="0">
                <a:solidFill>
                  <a:srgbClr val="CC0000"/>
                </a:solidFill>
                <a:latin typeface="Comic Sans MS"/>
                <a:cs typeface="Comic Sans MS"/>
              </a:rPr>
              <a:t>v</a:t>
            </a:r>
            <a:r>
              <a:rPr sz="2700" spc="-4" baseline="2657" dirty="0" smtClean="0">
                <a:solidFill>
                  <a:srgbClr val="CC0000"/>
                </a:solidFill>
                <a:latin typeface="Comic Sans MS"/>
                <a:cs typeface="Comic Sans MS"/>
              </a:rPr>
              <a:t>e</a:t>
            </a:r>
            <a:r>
              <a:rPr sz="2700" spc="0" baseline="2657" dirty="0" smtClean="0">
                <a:solidFill>
                  <a:srgbClr val="CC0000"/>
                </a:solidFill>
                <a:latin typeface="Comic Sans MS"/>
                <a:cs typeface="Comic Sans MS"/>
              </a:rPr>
              <a:t>l</a:t>
            </a:r>
            <a:endParaRPr sz="1800">
              <a:latin typeface="Comic Sans MS"/>
              <a:cs typeface="Comic Sans MS"/>
            </a:endParaRPr>
          </a:p>
        </p:txBody>
      </p:sp>
      <p:sp>
        <p:nvSpPr>
          <p:cNvPr id="55" name="object 55"/>
          <p:cNvSpPr txBox="1"/>
          <p:nvPr/>
        </p:nvSpPr>
        <p:spPr>
          <a:xfrm>
            <a:off x="2971800" y="2133600"/>
            <a:ext cx="2832100" cy="64007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90169">
              <a:lnSpc>
                <a:spcPct val="116129"/>
              </a:lnSpc>
              <a:spcBef>
                <a:spcPts val="185"/>
              </a:spcBef>
            </a:pPr>
            <a:r>
              <a:rPr sz="1800" spc="0" dirty="0" smtClean="0">
                <a:solidFill>
                  <a:srgbClr val="CC0000"/>
                </a:solidFill>
                <a:latin typeface="Comic Sans MS"/>
                <a:cs typeface="Comic Sans MS"/>
              </a:rPr>
              <a:t>St</a:t>
            </a:r>
            <a:r>
              <a:rPr sz="1800" spc="-4" dirty="0" smtClean="0">
                <a:solidFill>
                  <a:srgbClr val="CC0000"/>
                </a:solidFill>
                <a:latin typeface="Comic Sans MS"/>
                <a:cs typeface="Comic Sans MS"/>
              </a:rPr>
              <a:t>u</a:t>
            </a:r>
            <a:r>
              <a:rPr sz="1800" spc="4" dirty="0" smtClean="0">
                <a:solidFill>
                  <a:srgbClr val="CC0000"/>
                </a:solidFill>
                <a:latin typeface="Comic Sans MS"/>
                <a:cs typeface="Comic Sans MS"/>
              </a:rPr>
              <a:t>de</a:t>
            </a:r>
            <a:r>
              <a:rPr sz="1800" spc="-4" dirty="0" smtClean="0">
                <a:solidFill>
                  <a:srgbClr val="CC0000"/>
                </a:solidFill>
                <a:latin typeface="Comic Sans MS"/>
                <a:cs typeface="Comic Sans MS"/>
              </a:rPr>
              <a:t>n</a:t>
            </a:r>
            <a:r>
              <a:rPr sz="1800" spc="0" dirty="0" smtClean="0">
                <a:solidFill>
                  <a:srgbClr val="CC0000"/>
                </a:solidFill>
                <a:latin typeface="Comic Sans MS"/>
                <a:cs typeface="Comic Sans MS"/>
              </a:rPr>
              <a:t>t</a:t>
            </a:r>
            <a:r>
              <a:rPr sz="1800" spc="-9" dirty="0" smtClean="0">
                <a:solidFill>
                  <a:srgbClr val="CC0000"/>
                </a:solidFill>
                <a:latin typeface="Comic Sans MS"/>
                <a:cs typeface="Comic Sans MS"/>
              </a:rPr>
              <a:t> </a:t>
            </a:r>
            <a:r>
              <a:rPr sz="1800" spc="14" dirty="0" smtClean="0">
                <a:solidFill>
                  <a:srgbClr val="CC0000"/>
                </a:solidFill>
                <a:latin typeface="Comic Sans MS"/>
                <a:cs typeface="Comic Sans MS"/>
              </a:rPr>
              <a:t>A</a:t>
            </a:r>
            <a:r>
              <a:rPr sz="1800" spc="-4" dirty="0" smtClean="0">
                <a:solidFill>
                  <a:srgbClr val="CC0000"/>
                </a:solidFill>
                <a:latin typeface="Comic Sans MS"/>
                <a:cs typeface="Comic Sans MS"/>
              </a:rPr>
              <a:t>c</a:t>
            </a:r>
            <a:r>
              <a:rPr sz="1800" spc="0" dirty="0" smtClean="0">
                <a:solidFill>
                  <a:srgbClr val="CC0000"/>
                </a:solidFill>
                <a:latin typeface="Comic Sans MS"/>
                <a:cs typeface="Comic Sans MS"/>
              </a:rPr>
              <a:t>t</a:t>
            </a:r>
            <a:r>
              <a:rPr sz="1800" spc="-4" dirty="0" smtClean="0">
                <a:solidFill>
                  <a:srgbClr val="CC0000"/>
                </a:solidFill>
                <a:latin typeface="Comic Sans MS"/>
                <a:cs typeface="Comic Sans MS"/>
              </a:rPr>
              <a:t>i</a:t>
            </a:r>
            <a:r>
              <a:rPr sz="1800" spc="4" dirty="0" smtClean="0">
                <a:solidFill>
                  <a:srgbClr val="CC0000"/>
                </a:solidFill>
                <a:latin typeface="Comic Sans MS"/>
                <a:cs typeface="Comic Sans MS"/>
              </a:rPr>
              <a:t>v</a:t>
            </a:r>
            <a:r>
              <a:rPr sz="1800" spc="-4" dirty="0" smtClean="0">
                <a:solidFill>
                  <a:srgbClr val="CC0000"/>
                </a:solidFill>
                <a:latin typeface="Comic Sans MS"/>
                <a:cs typeface="Comic Sans MS"/>
              </a:rPr>
              <a:t>i</a:t>
            </a:r>
            <a:r>
              <a:rPr sz="1800" spc="9" dirty="0" smtClean="0">
                <a:solidFill>
                  <a:srgbClr val="CC0000"/>
                </a:solidFill>
                <a:latin typeface="Comic Sans MS"/>
                <a:cs typeface="Comic Sans MS"/>
              </a:rPr>
              <a:t>t</a:t>
            </a:r>
            <a:r>
              <a:rPr sz="1800" spc="0" dirty="0" smtClean="0">
                <a:solidFill>
                  <a:srgbClr val="CC0000"/>
                </a:solidFill>
                <a:latin typeface="Comic Sans MS"/>
                <a:cs typeface="Comic Sans MS"/>
              </a:rPr>
              <a:t>y</a:t>
            </a:r>
            <a:endParaRPr sz="1800">
              <a:latin typeface="Comic Sans MS"/>
              <a:cs typeface="Comic Sans MS"/>
            </a:endParaRPr>
          </a:p>
        </p:txBody>
      </p:sp>
      <p:sp>
        <p:nvSpPr>
          <p:cNvPr id="56" name="object 56"/>
          <p:cNvSpPr txBox="1"/>
          <p:nvPr/>
        </p:nvSpPr>
        <p:spPr>
          <a:xfrm>
            <a:off x="5791200" y="2133600"/>
            <a:ext cx="3060700" cy="64007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90170">
              <a:lnSpc>
                <a:spcPct val="116129"/>
              </a:lnSpc>
              <a:spcBef>
                <a:spcPts val="185"/>
              </a:spcBef>
            </a:pPr>
            <a:r>
              <a:rPr sz="1800" spc="0" dirty="0" smtClean="0">
                <a:solidFill>
                  <a:srgbClr val="CC0000"/>
                </a:solidFill>
                <a:latin typeface="Comic Sans MS"/>
                <a:cs typeface="Comic Sans MS"/>
              </a:rPr>
              <a:t>W</a:t>
            </a:r>
            <a:r>
              <a:rPr sz="1800" spc="4" dirty="0" smtClean="0">
                <a:solidFill>
                  <a:srgbClr val="CC0000"/>
                </a:solidFill>
                <a:latin typeface="Comic Sans MS"/>
                <a:cs typeface="Comic Sans MS"/>
              </a:rPr>
              <a:t>o</a:t>
            </a:r>
            <a:r>
              <a:rPr sz="1800" spc="-4" dirty="0" smtClean="0">
                <a:solidFill>
                  <a:srgbClr val="CC0000"/>
                </a:solidFill>
                <a:latin typeface="Comic Sans MS"/>
                <a:cs typeface="Comic Sans MS"/>
              </a:rPr>
              <a:t>r</a:t>
            </a:r>
            <a:r>
              <a:rPr sz="1800" spc="4" dirty="0" smtClean="0">
                <a:solidFill>
                  <a:srgbClr val="CC0000"/>
                </a:solidFill>
                <a:latin typeface="Comic Sans MS"/>
                <a:cs typeface="Comic Sans MS"/>
              </a:rPr>
              <a:t>d</a:t>
            </a:r>
            <a:r>
              <a:rPr sz="1800" spc="0" dirty="0" smtClean="0">
                <a:solidFill>
                  <a:srgbClr val="CC0000"/>
                </a:solidFill>
                <a:latin typeface="Comic Sans MS"/>
                <a:cs typeface="Comic Sans MS"/>
              </a:rPr>
              <a:t>s</a:t>
            </a:r>
            <a:r>
              <a:rPr sz="1800" spc="-31" dirty="0" smtClean="0">
                <a:solidFill>
                  <a:srgbClr val="CC0000"/>
                </a:solidFill>
                <a:latin typeface="Comic Sans MS"/>
                <a:cs typeface="Comic Sans MS"/>
              </a:rPr>
              <a:t> </a:t>
            </a:r>
            <a:r>
              <a:rPr sz="1800" spc="0" dirty="0" smtClean="0">
                <a:solidFill>
                  <a:srgbClr val="CC0000"/>
                </a:solidFill>
                <a:latin typeface="Comic Sans MS"/>
                <a:cs typeface="Comic Sans MS"/>
              </a:rPr>
              <a:t>to</a:t>
            </a:r>
            <a:r>
              <a:rPr sz="1800" spc="-4" dirty="0" smtClean="0">
                <a:solidFill>
                  <a:srgbClr val="CC0000"/>
                </a:solidFill>
                <a:latin typeface="Comic Sans MS"/>
                <a:cs typeface="Comic Sans MS"/>
              </a:rPr>
              <a:t> </a:t>
            </a:r>
            <a:r>
              <a:rPr sz="1800" spc="4" dirty="0" smtClean="0">
                <a:solidFill>
                  <a:srgbClr val="CC0000"/>
                </a:solidFill>
                <a:latin typeface="Comic Sans MS"/>
                <a:cs typeface="Comic Sans MS"/>
              </a:rPr>
              <a:t>U</a:t>
            </a:r>
            <a:r>
              <a:rPr sz="1800" spc="-4" dirty="0" smtClean="0">
                <a:solidFill>
                  <a:srgbClr val="CC0000"/>
                </a:solidFill>
                <a:latin typeface="Comic Sans MS"/>
                <a:cs typeface="Comic Sans MS"/>
              </a:rPr>
              <a:t>s</a:t>
            </a:r>
            <a:r>
              <a:rPr sz="1800" spc="0" dirty="0" smtClean="0">
                <a:solidFill>
                  <a:srgbClr val="CC0000"/>
                </a:solidFill>
                <a:latin typeface="Comic Sans MS"/>
                <a:cs typeface="Comic Sans MS"/>
              </a:rPr>
              <a:t>e</a:t>
            </a:r>
            <a:r>
              <a:rPr sz="1800" spc="-26" dirty="0" smtClean="0">
                <a:solidFill>
                  <a:srgbClr val="CC0000"/>
                </a:solidFill>
                <a:latin typeface="Comic Sans MS"/>
                <a:cs typeface="Comic Sans MS"/>
              </a:rPr>
              <a:t> </a:t>
            </a:r>
            <a:r>
              <a:rPr sz="1800" spc="-4" dirty="0" smtClean="0">
                <a:solidFill>
                  <a:srgbClr val="CC0000"/>
                </a:solidFill>
                <a:latin typeface="Comic Sans MS"/>
                <a:cs typeface="Comic Sans MS"/>
              </a:rPr>
              <a:t>i</a:t>
            </a:r>
            <a:r>
              <a:rPr sz="1800" spc="0" dirty="0" smtClean="0">
                <a:solidFill>
                  <a:srgbClr val="CC0000"/>
                </a:solidFill>
                <a:latin typeface="Comic Sans MS"/>
                <a:cs typeface="Comic Sans MS"/>
              </a:rPr>
              <a:t>n</a:t>
            </a:r>
            <a:r>
              <a:rPr sz="1800" spc="9" dirty="0" smtClean="0">
                <a:solidFill>
                  <a:srgbClr val="CC0000"/>
                </a:solidFill>
                <a:latin typeface="Comic Sans MS"/>
                <a:cs typeface="Comic Sans MS"/>
              </a:rPr>
              <a:t> </a:t>
            </a:r>
            <a:r>
              <a:rPr sz="1800" spc="-4" dirty="0" smtClean="0">
                <a:solidFill>
                  <a:srgbClr val="CC0000"/>
                </a:solidFill>
                <a:latin typeface="Comic Sans MS"/>
                <a:cs typeface="Comic Sans MS"/>
              </a:rPr>
              <a:t>I</a:t>
            </a:r>
            <a:r>
              <a:rPr sz="1800" spc="9" dirty="0" smtClean="0">
                <a:solidFill>
                  <a:srgbClr val="CC0000"/>
                </a:solidFill>
                <a:latin typeface="Comic Sans MS"/>
                <a:cs typeface="Comic Sans MS"/>
              </a:rPr>
              <a:t>t</a:t>
            </a:r>
            <a:r>
              <a:rPr sz="1800" spc="-4" dirty="0" smtClean="0">
                <a:solidFill>
                  <a:srgbClr val="CC0000"/>
                </a:solidFill>
                <a:latin typeface="Comic Sans MS"/>
                <a:cs typeface="Comic Sans MS"/>
              </a:rPr>
              <a:t>e</a:t>
            </a:r>
            <a:r>
              <a:rPr sz="1800" spc="0" dirty="0" smtClean="0">
                <a:solidFill>
                  <a:srgbClr val="CC0000"/>
                </a:solidFill>
                <a:latin typeface="Comic Sans MS"/>
                <a:cs typeface="Comic Sans MS"/>
              </a:rPr>
              <a:t>m</a:t>
            </a:r>
            <a:endParaRPr sz="1800">
              <a:latin typeface="Comic Sans MS"/>
              <a:cs typeface="Comic Sans MS"/>
            </a:endParaRPr>
          </a:p>
          <a:p>
            <a:pPr marL="90170">
              <a:lnSpc>
                <a:spcPts val="2160"/>
              </a:lnSpc>
              <a:spcBef>
                <a:spcPts val="108"/>
              </a:spcBef>
            </a:pPr>
            <a:r>
              <a:rPr sz="2700" spc="0" baseline="2657" dirty="0" smtClean="0">
                <a:solidFill>
                  <a:srgbClr val="CC0000"/>
                </a:solidFill>
                <a:latin typeface="Comic Sans MS"/>
                <a:cs typeface="Comic Sans MS"/>
              </a:rPr>
              <a:t>St</a:t>
            </a:r>
            <a:r>
              <a:rPr sz="2700" spc="-4" baseline="2657" dirty="0" smtClean="0">
                <a:solidFill>
                  <a:srgbClr val="CC0000"/>
                </a:solidFill>
                <a:latin typeface="Comic Sans MS"/>
                <a:cs typeface="Comic Sans MS"/>
              </a:rPr>
              <a:t>e</a:t>
            </a:r>
            <a:r>
              <a:rPr sz="2700" spc="0" baseline="2657" dirty="0" smtClean="0">
                <a:solidFill>
                  <a:srgbClr val="CC0000"/>
                </a:solidFill>
                <a:latin typeface="Comic Sans MS"/>
                <a:cs typeface="Comic Sans MS"/>
              </a:rPr>
              <a:t>m</a:t>
            </a:r>
            <a:endParaRPr sz="1800">
              <a:latin typeface="Comic Sans MS"/>
              <a:cs typeface="Comic Sans MS"/>
            </a:endParaRPr>
          </a:p>
        </p:txBody>
      </p:sp>
      <p:sp>
        <p:nvSpPr>
          <p:cNvPr id="57" name="object 57"/>
          <p:cNvSpPr txBox="1"/>
          <p:nvPr/>
        </p:nvSpPr>
        <p:spPr>
          <a:xfrm>
            <a:off x="381000" y="2773679"/>
            <a:ext cx="2603500" cy="118872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88900">
              <a:lnSpc>
                <a:spcPct val="116129"/>
              </a:lnSpc>
              <a:spcBef>
                <a:spcPts val="175"/>
              </a:spcBef>
            </a:pPr>
            <a:r>
              <a:rPr sz="1800" spc="0" dirty="0" smtClean="0">
                <a:latin typeface="Comic Sans MS"/>
                <a:cs typeface="Comic Sans MS"/>
              </a:rPr>
              <a:t>K</a:t>
            </a:r>
            <a:r>
              <a:rPr sz="1800" spc="9" dirty="0" smtClean="0">
                <a:latin typeface="Comic Sans MS"/>
                <a:cs typeface="Comic Sans MS"/>
              </a:rPr>
              <a:t>n</a:t>
            </a:r>
            <a:r>
              <a:rPr sz="1800" spc="4" dirty="0" smtClean="0">
                <a:latin typeface="Comic Sans MS"/>
                <a:cs typeface="Comic Sans MS"/>
              </a:rPr>
              <a:t>o</a:t>
            </a:r>
            <a:r>
              <a:rPr sz="1800" spc="0" dirty="0" smtClean="0">
                <a:latin typeface="Comic Sans MS"/>
                <a:cs typeface="Comic Sans MS"/>
              </a:rPr>
              <a:t>w</a:t>
            </a:r>
            <a:r>
              <a:rPr sz="1800" spc="4" dirty="0" smtClean="0">
                <a:latin typeface="Comic Sans MS"/>
                <a:cs typeface="Comic Sans MS"/>
              </a:rPr>
              <a:t>l</a:t>
            </a:r>
            <a:r>
              <a:rPr sz="1800" spc="-4" dirty="0" smtClean="0">
                <a:latin typeface="Comic Sans MS"/>
                <a:cs typeface="Comic Sans MS"/>
              </a:rPr>
              <a:t>e</a:t>
            </a:r>
            <a:r>
              <a:rPr sz="1800" spc="4" dirty="0" smtClean="0">
                <a:latin typeface="Comic Sans MS"/>
                <a:cs typeface="Comic Sans MS"/>
              </a:rPr>
              <a:t>dg</a:t>
            </a:r>
            <a:r>
              <a:rPr sz="1800" spc="0" dirty="0" smtClean="0">
                <a:latin typeface="Comic Sans MS"/>
                <a:cs typeface="Comic Sans MS"/>
              </a:rPr>
              <a:t>e</a:t>
            </a:r>
            <a:endParaRPr sz="1800">
              <a:latin typeface="Comic Sans MS"/>
              <a:cs typeface="Comic Sans MS"/>
            </a:endParaRPr>
          </a:p>
        </p:txBody>
      </p:sp>
      <p:sp>
        <p:nvSpPr>
          <p:cNvPr id="58" name="object 58"/>
          <p:cNvSpPr txBox="1"/>
          <p:nvPr/>
        </p:nvSpPr>
        <p:spPr>
          <a:xfrm>
            <a:off x="2971800" y="2773679"/>
            <a:ext cx="2819400" cy="118872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90169" marR="370442">
              <a:lnSpc>
                <a:spcPts val="2160"/>
              </a:lnSpc>
              <a:spcBef>
                <a:spcPts val="538"/>
              </a:spcBef>
            </a:pPr>
            <a:r>
              <a:rPr sz="1800" spc="0" dirty="0" smtClean="0">
                <a:latin typeface="Comic Sans MS"/>
                <a:cs typeface="Comic Sans MS"/>
              </a:rPr>
              <a:t>R</a:t>
            </a:r>
            <a:r>
              <a:rPr sz="1800" spc="-9" dirty="0" smtClean="0">
                <a:latin typeface="Comic Sans MS"/>
                <a:cs typeface="Comic Sans MS"/>
              </a:rPr>
              <a:t>e</a:t>
            </a:r>
            <a:r>
              <a:rPr sz="1800" spc="0" dirty="0" smtClean="0">
                <a:latin typeface="Comic Sans MS"/>
                <a:cs typeface="Comic Sans MS"/>
              </a:rPr>
              <a:t>m</a:t>
            </a:r>
            <a:r>
              <a:rPr sz="1800" spc="4" dirty="0" smtClean="0">
                <a:latin typeface="Comic Sans MS"/>
                <a:cs typeface="Comic Sans MS"/>
              </a:rPr>
              <a:t>e</a:t>
            </a:r>
            <a:r>
              <a:rPr sz="1800" spc="0" dirty="0" smtClean="0">
                <a:latin typeface="Comic Sans MS"/>
                <a:cs typeface="Comic Sans MS"/>
              </a:rPr>
              <a:t>mb</a:t>
            </a:r>
            <a:r>
              <a:rPr sz="1800" spc="4" dirty="0" smtClean="0">
                <a:latin typeface="Comic Sans MS"/>
                <a:cs typeface="Comic Sans MS"/>
              </a:rPr>
              <a:t>e</a:t>
            </a:r>
            <a:r>
              <a:rPr sz="1800" spc="-4" dirty="0" smtClean="0">
                <a:latin typeface="Comic Sans MS"/>
                <a:cs typeface="Comic Sans MS"/>
              </a:rPr>
              <a:t>ri</a:t>
            </a:r>
            <a:r>
              <a:rPr sz="1800" spc="9" dirty="0" smtClean="0">
                <a:latin typeface="Comic Sans MS"/>
                <a:cs typeface="Comic Sans MS"/>
              </a:rPr>
              <a:t>n</a:t>
            </a:r>
            <a:r>
              <a:rPr sz="1800" spc="0" dirty="0" smtClean="0">
                <a:latin typeface="Comic Sans MS"/>
                <a:cs typeface="Comic Sans MS"/>
              </a:rPr>
              <a:t>g</a:t>
            </a:r>
            <a:r>
              <a:rPr sz="1800" spc="-52" dirty="0" smtClean="0">
                <a:latin typeface="Comic Sans MS"/>
                <a:cs typeface="Comic Sans MS"/>
              </a:rPr>
              <a:t> </a:t>
            </a:r>
            <a:r>
              <a:rPr sz="1800" spc="-4" dirty="0" smtClean="0">
                <a:latin typeface="Comic Sans MS"/>
                <a:cs typeface="Comic Sans MS"/>
              </a:rPr>
              <a:t>f</a:t>
            </a:r>
            <a:r>
              <a:rPr sz="1800" spc="9" dirty="0" smtClean="0">
                <a:latin typeface="Comic Sans MS"/>
                <a:cs typeface="Comic Sans MS"/>
              </a:rPr>
              <a:t>a</a:t>
            </a:r>
            <a:r>
              <a:rPr sz="1800" spc="-4" dirty="0" smtClean="0">
                <a:latin typeface="Comic Sans MS"/>
                <a:cs typeface="Comic Sans MS"/>
              </a:rPr>
              <a:t>c</a:t>
            </a:r>
            <a:r>
              <a:rPr sz="1800" spc="0" dirty="0" smtClean="0">
                <a:latin typeface="Comic Sans MS"/>
                <a:cs typeface="Comic Sans MS"/>
              </a:rPr>
              <a:t>t</a:t>
            </a:r>
            <a:r>
              <a:rPr sz="1800" spc="4" dirty="0" smtClean="0">
                <a:latin typeface="Comic Sans MS"/>
                <a:cs typeface="Comic Sans MS"/>
              </a:rPr>
              <a:t>s</a:t>
            </a:r>
            <a:r>
              <a:rPr sz="1800" spc="0" dirty="0" smtClean="0">
                <a:latin typeface="Comic Sans MS"/>
                <a:cs typeface="Comic Sans MS"/>
              </a:rPr>
              <a:t>, t</a:t>
            </a:r>
            <a:r>
              <a:rPr sz="1800" spc="4" dirty="0" smtClean="0">
                <a:latin typeface="Comic Sans MS"/>
                <a:cs typeface="Comic Sans MS"/>
              </a:rPr>
              <a:t>e</a:t>
            </a:r>
            <a:r>
              <a:rPr sz="1800" spc="-4" dirty="0" smtClean="0">
                <a:latin typeface="Comic Sans MS"/>
                <a:cs typeface="Comic Sans MS"/>
              </a:rPr>
              <a:t>r</a:t>
            </a:r>
            <a:r>
              <a:rPr sz="1800" spc="0" dirty="0" smtClean="0">
                <a:latin typeface="Comic Sans MS"/>
                <a:cs typeface="Comic Sans MS"/>
              </a:rPr>
              <a:t>m</a:t>
            </a:r>
            <a:r>
              <a:rPr sz="1800" spc="4" dirty="0" smtClean="0">
                <a:latin typeface="Comic Sans MS"/>
                <a:cs typeface="Comic Sans MS"/>
              </a:rPr>
              <a:t>s</a:t>
            </a:r>
            <a:r>
              <a:rPr sz="1800" spc="0" dirty="0" smtClean="0">
                <a:latin typeface="Comic Sans MS"/>
                <a:cs typeface="Comic Sans MS"/>
              </a:rPr>
              <a:t>,</a:t>
            </a:r>
            <a:r>
              <a:rPr sz="1800" spc="-37" dirty="0" smtClean="0">
                <a:latin typeface="Comic Sans MS"/>
                <a:cs typeface="Comic Sans MS"/>
              </a:rPr>
              <a:t> </a:t>
            </a:r>
            <a:r>
              <a:rPr sz="1800" spc="4" dirty="0" smtClean="0">
                <a:latin typeface="Comic Sans MS"/>
                <a:cs typeface="Comic Sans MS"/>
              </a:rPr>
              <a:t>co</a:t>
            </a:r>
            <a:r>
              <a:rPr sz="1800" spc="-4" dirty="0" smtClean="0">
                <a:latin typeface="Comic Sans MS"/>
                <a:cs typeface="Comic Sans MS"/>
              </a:rPr>
              <a:t>n</a:t>
            </a:r>
            <a:r>
              <a:rPr sz="1800" spc="4" dirty="0" smtClean="0">
                <a:latin typeface="Comic Sans MS"/>
                <a:cs typeface="Comic Sans MS"/>
              </a:rPr>
              <a:t>c</a:t>
            </a:r>
            <a:r>
              <a:rPr sz="1800" spc="-4" dirty="0" smtClean="0">
                <a:latin typeface="Comic Sans MS"/>
                <a:cs typeface="Comic Sans MS"/>
              </a:rPr>
              <a:t>ep</a:t>
            </a:r>
            <a:r>
              <a:rPr sz="1800" spc="0" dirty="0" smtClean="0">
                <a:latin typeface="Comic Sans MS"/>
                <a:cs typeface="Comic Sans MS"/>
              </a:rPr>
              <a:t>t</a:t>
            </a:r>
            <a:r>
              <a:rPr sz="1800" spc="4" dirty="0" smtClean="0">
                <a:latin typeface="Comic Sans MS"/>
                <a:cs typeface="Comic Sans MS"/>
              </a:rPr>
              <a:t>s</a:t>
            </a:r>
            <a:r>
              <a:rPr sz="1800" spc="0" dirty="0" smtClean="0">
                <a:latin typeface="Comic Sans MS"/>
                <a:cs typeface="Comic Sans MS"/>
              </a:rPr>
              <a:t>, </a:t>
            </a:r>
            <a:r>
              <a:rPr sz="1800" spc="4" dirty="0" smtClean="0">
                <a:latin typeface="Comic Sans MS"/>
                <a:cs typeface="Comic Sans MS"/>
              </a:rPr>
              <a:t>d</a:t>
            </a:r>
            <a:r>
              <a:rPr sz="1800" spc="-4" dirty="0" smtClean="0">
                <a:latin typeface="Comic Sans MS"/>
                <a:cs typeface="Comic Sans MS"/>
              </a:rPr>
              <a:t>efi</a:t>
            </a:r>
            <a:r>
              <a:rPr sz="1800" spc="9" dirty="0" smtClean="0">
                <a:latin typeface="Comic Sans MS"/>
                <a:cs typeface="Comic Sans MS"/>
              </a:rPr>
              <a:t>n</a:t>
            </a:r>
            <a:r>
              <a:rPr sz="1800" spc="4" dirty="0" smtClean="0">
                <a:latin typeface="Comic Sans MS"/>
                <a:cs typeface="Comic Sans MS"/>
              </a:rPr>
              <a:t>i</a:t>
            </a:r>
            <a:r>
              <a:rPr sz="1800" spc="0" dirty="0" smtClean="0">
                <a:latin typeface="Comic Sans MS"/>
                <a:cs typeface="Comic Sans MS"/>
              </a:rPr>
              <a:t>t</a:t>
            </a:r>
            <a:r>
              <a:rPr sz="1800" spc="-4" dirty="0" smtClean="0">
                <a:latin typeface="Comic Sans MS"/>
                <a:cs typeface="Comic Sans MS"/>
              </a:rPr>
              <a:t>i</a:t>
            </a:r>
            <a:r>
              <a:rPr sz="1800" spc="4" dirty="0" smtClean="0">
                <a:latin typeface="Comic Sans MS"/>
                <a:cs typeface="Comic Sans MS"/>
              </a:rPr>
              <a:t>o</a:t>
            </a:r>
            <a:r>
              <a:rPr sz="1800" spc="9" dirty="0" smtClean="0">
                <a:latin typeface="Comic Sans MS"/>
                <a:cs typeface="Comic Sans MS"/>
              </a:rPr>
              <a:t>n</a:t>
            </a:r>
            <a:r>
              <a:rPr sz="1800" spc="4" dirty="0" smtClean="0">
                <a:latin typeface="Comic Sans MS"/>
                <a:cs typeface="Comic Sans MS"/>
              </a:rPr>
              <a:t>s</a:t>
            </a:r>
            <a:r>
              <a:rPr sz="1800" spc="0" dirty="0" smtClean="0">
                <a:latin typeface="Comic Sans MS"/>
                <a:cs typeface="Comic Sans MS"/>
              </a:rPr>
              <a:t>,</a:t>
            </a:r>
            <a:r>
              <a:rPr sz="1800" spc="-33" dirty="0" smtClean="0">
                <a:latin typeface="Comic Sans MS"/>
                <a:cs typeface="Comic Sans MS"/>
              </a:rPr>
              <a:t> </a:t>
            </a:r>
            <a:r>
              <a:rPr sz="1800" spc="-4" dirty="0" smtClean="0">
                <a:latin typeface="Comic Sans MS"/>
                <a:cs typeface="Comic Sans MS"/>
              </a:rPr>
              <a:t>pr</a:t>
            </a:r>
            <a:r>
              <a:rPr sz="1800" spc="4" dirty="0" smtClean="0">
                <a:latin typeface="Comic Sans MS"/>
                <a:cs typeface="Comic Sans MS"/>
              </a:rPr>
              <a:t>i</a:t>
            </a:r>
            <a:r>
              <a:rPr sz="1800" spc="9" dirty="0" smtClean="0">
                <a:latin typeface="Comic Sans MS"/>
                <a:cs typeface="Comic Sans MS"/>
              </a:rPr>
              <a:t>n</a:t>
            </a:r>
            <a:r>
              <a:rPr sz="1800" spc="-4" dirty="0" smtClean="0">
                <a:latin typeface="Comic Sans MS"/>
                <a:cs typeface="Comic Sans MS"/>
              </a:rPr>
              <a:t>cip</a:t>
            </a:r>
            <a:r>
              <a:rPr sz="1800" spc="4" dirty="0" smtClean="0">
                <a:latin typeface="Comic Sans MS"/>
                <a:cs typeface="Comic Sans MS"/>
              </a:rPr>
              <a:t>l</a:t>
            </a:r>
            <a:r>
              <a:rPr sz="1800" spc="-4" dirty="0" smtClean="0">
                <a:latin typeface="Comic Sans MS"/>
                <a:cs typeface="Comic Sans MS"/>
              </a:rPr>
              <a:t>e</a:t>
            </a:r>
            <a:r>
              <a:rPr sz="1800" spc="0" dirty="0" smtClean="0">
                <a:latin typeface="Comic Sans MS"/>
                <a:cs typeface="Comic Sans MS"/>
              </a:rPr>
              <a:t>s</a:t>
            </a:r>
            <a:endParaRPr sz="1800">
              <a:latin typeface="Comic Sans MS"/>
              <a:cs typeface="Comic Sans MS"/>
            </a:endParaRPr>
          </a:p>
        </p:txBody>
      </p:sp>
      <p:sp>
        <p:nvSpPr>
          <p:cNvPr id="59" name="object 59"/>
          <p:cNvSpPr txBox="1"/>
          <p:nvPr/>
        </p:nvSpPr>
        <p:spPr>
          <a:xfrm>
            <a:off x="5791200" y="2773679"/>
            <a:ext cx="3048000" cy="118872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90170" marR="613663">
              <a:lnSpc>
                <a:spcPts val="2160"/>
              </a:lnSpc>
              <a:spcBef>
                <a:spcPts val="538"/>
              </a:spcBef>
            </a:pPr>
            <a:r>
              <a:rPr sz="1800" spc="0" dirty="0" smtClean="0">
                <a:latin typeface="Comic Sans MS"/>
                <a:cs typeface="Comic Sans MS"/>
              </a:rPr>
              <a:t>D</a:t>
            </a:r>
            <a:r>
              <a:rPr sz="1800" spc="-4" dirty="0" smtClean="0">
                <a:latin typeface="Comic Sans MS"/>
                <a:cs typeface="Comic Sans MS"/>
              </a:rPr>
              <a:t>ef</a:t>
            </a:r>
            <a:r>
              <a:rPr sz="1800" spc="4" dirty="0" smtClean="0">
                <a:latin typeface="Comic Sans MS"/>
                <a:cs typeface="Comic Sans MS"/>
              </a:rPr>
              <a:t>i</a:t>
            </a:r>
            <a:r>
              <a:rPr sz="1800" spc="-4" dirty="0" smtClean="0">
                <a:latin typeface="Comic Sans MS"/>
                <a:cs typeface="Comic Sans MS"/>
              </a:rPr>
              <a:t>n</a:t>
            </a:r>
            <a:r>
              <a:rPr sz="1800" spc="4" dirty="0" smtClean="0">
                <a:latin typeface="Comic Sans MS"/>
                <a:cs typeface="Comic Sans MS"/>
              </a:rPr>
              <a:t>e</a:t>
            </a:r>
            <a:r>
              <a:rPr sz="1800" spc="0" dirty="0" smtClean="0">
                <a:latin typeface="Comic Sans MS"/>
                <a:cs typeface="Comic Sans MS"/>
              </a:rPr>
              <a:t>,</a:t>
            </a:r>
            <a:r>
              <a:rPr sz="1800" spc="-37" dirty="0" smtClean="0">
                <a:latin typeface="Comic Sans MS"/>
                <a:cs typeface="Comic Sans MS"/>
              </a:rPr>
              <a:t> </a:t>
            </a:r>
            <a:r>
              <a:rPr sz="1800" spc="-4" dirty="0" smtClean="0">
                <a:latin typeface="Comic Sans MS"/>
                <a:cs typeface="Comic Sans MS"/>
              </a:rPr>
              <a:t>l</a:t>
            </a:r>
            <a:r>
              <a:rPr sz="1800" spc="4" dirty="0" smtClean="0">
                <a:latin typeface="Comic Sans MS"/>
                <a:cs typeface="Comic Sans MS"/>
              </a:rPr>
              <a:t>i</a:t>
            </a:r>
            <a:r>
              <a:rPr sz="1800" spc="-4" dirty="0" smtClean="0">
                <a:latin typeface="Comic Sans MS"/>
                <a:cs typeface="Comic Sans MS"/>
              </a:rPr>
              <a:t>s</a:t>
            </a:r>
            <a:r>
              <a:rPr sz="1800" spc="9" dirty="0" smtClean="0">
                <a:latin typeface="Comic Sans MS"/>
                <a:cs typeface="Comic Sans MS"/>
              </a:rPr>
              <a:t>t</a:t>
            </a:r>
            <a:r>
              <a:rPr sz="1800" spc="0" dirty="0" smtClean="0">
                <a:latin typeface="Comic Sans MS"/>
                <a:cs typeface="Comic Sans MS"/>
              </a:rPr>
              <a:t>,</a:t>
            </a:r>
            <a:r>
              <a:rPr sz="1800" spc="-18" dirty="0" smtClean="0">
                <a:latin typeface="Comic Sans MS"/>
                <a:cs typeface="Comic Sans MS"/>
              </a:rPr>
              <a:t> </a:t>
            </a:r>
            <a:r>
              <a:rPr sz="1800" spc="4" dirty="0" smtClean="0">
                <a:latin typeface="Comic Sans MS"/>
                <a:cs typeface="Comic Sans MS"/>
              </a:rPr>
              <a:t>s</a:t>
            </a:r>
            <a:r>
              <a:rPr sz="1800" spc="0" dirty="0" smtClean="0">
                <a:latin typeface="Comic Sans MS"/>
                <a:cs typeface="Comic Sans MS"/>
              </a:rPr>
              <a:t>tat</a:t>
            </a:r>
            <a:r>
              <a:rPr sz="1800" spc="4" dirty="0" smtClean="0">
                <a:latin typeface="Comic Sans MS"/>
                <a:cs typeface="Comic Sans MS"/>
              </a:rPr>
              <a:t>e</a:t>
            </a:r>
            <a:r>
              <a:rPr sz="1800" spc="0" dirty="0" smtClean="0">
                <a:latin typeface="Comic Sans MS"/>
                <a:cs typeface="Comic Sans MS"/>
              </a:rPr>
              <a:t>, </a:t>
            </a:r>
            <a:r>
              <a:rPr sz="1800" spc="-4" dirty="0" smtClean="0">
                <a:latin typeface="Comic Sans MS"/>
                <a:cs typeface="Comic Sans MS"/>
              </a:rPr>
              <a:t>i</a:t>
            </a:r>
            <a:r>
              <a:rPr sz="1800" spc="4" dirty="0" smtClean="0">
                <a:latin typeface="Comic Sans MS"/>
                <a:cs typeface="Comic Sans MS"/>
              </a:rPr>
              <a:t>d</a:t>
            </a:r>
            <a:r>
              <a:rPr sz="1800" spc="-4" dirty="0" smtClean="0">
                <a:latin typeface="Comic Sans MS"/>
                <a:cs typeface="Comic Sans MS"/>
              </a:rPr>
              <a:t>e</a:t>
            </a:r>
            <a:r>
              <a:rPr sz="1800" spc="9" dirty="0" smtClean="0">
                <a:latin typeface="Comic Sans MS"/>
                <a:cs typeface="Comic Sans MS"/>
              </a:rPr>
              <a:t>n</a:t>
            </a:r>
            <a:r>
              <a:rPr sz="1800" spc="0" dirty="0" smtClean="0">
                <a:latin typeface="Comic Sans MS"/>
                <a:cs typeface="Comic Sans MS"/>
              </a:rPr>
              <a:t>t</a:t>
            </a:r>
            <a:r>
              <a:rPr sz="1800" spc="4" dirty="0" smtClean="0">
                <a:latin typeface="Comic Sans MS"/>
                <a:cs typeface="Comic Sans MS"/>
              </a:rPr>
              <a:t>i</a:t>
            </a:r>
            <a:r>
              <a:rPr sz="1800" spc="-4" dirty="0" smtClean="0">
                <a:latin typeface="Comic Sans MS"/>
                <a:cs typeface="Comic Sans MS"/>
              </a:rPr>
              <a:t>f</a:t>
            </a:r>
            <a:r>
              <a:rPr sz="1800" spc="4" dirty="0" smtClean="0">
                <a:latin typeface="Comic Sans MS"/>
                <a:cs typeface="Comic Sans MS"/>
              </a:rPr>
              <a:t>y</a:t>
            </a:r>
            <a:r>
              <a:rPr sz="1800" spc="0" dirty="0" smtClean="0">
                <a:latin typeface="Comic Sans MS"/>
                <a:cs typeface="Comic Sans MS"/>
              </a:rPr>
              <a:t>,</a:t>
            </a:r>
            <a:r>
              <a:rPr sz="1800" spc="-24" dirty="0" smtClean="0">
                <a:latin typeface="Comic Sans MS"/>
                <a:cs typeface="Comic Sans MS"/>
              </a:rPr>
              <a:t> </a:t>
            </a:r>
            <a:r>
              <a:rPr sz="1800" spc="-4" dirty="0" smtClean="0">
                <a:latin typeface="Comic Sans MS"/>
                <a:cs typeface="Comic Sans MS"/>
              </a:rPr>
              <a:t>l</a:t>
            </a:r>
            <a:r>
              <a:rPr sz="1800" spc="9" dirty="0" smtClean="0">
                <a:latin typeface="Comic Sans MS"/>
                <a:cs typeface="Comic Sans MS"/>
              </a:rPr>
              <a:t>a</a:t>
            </a:r>
            <a:r>
              <a:rPr sz="1800" spc="-9" dirty="0" smtClean="0">
                <a:latin typeface="Comic Sans MS"/>
                <a:cs typeface="Comic Sans MS"/>
              </a:rPr>
              <a:t>b</a:t>
            </a:r>
            <a:r>
              <a:rPr sz="1800" spc="4" dirty="0" smtClean="0">
                <a:latin typeface="Comic Sans MS"/>
                <a:cs typeface="Comic Sans MS"/>
              </a:rPr>
              <a:t>e</a:t>
            </a:r>
            <a:r>
              <a:rPr sz="1800" spc="-4" dirty="0" smtClean="0">
                <a:latin typeface="Comic Sans MS"/>
                <a:cs typeface="Comic Sans MS"/>
              </a:rPr>
              <a:t>l</a:t>
            </a:r>
            <a:r>
              <a:rPr sz="1800" spc="0" dirty="0" smtClean="0">
                <a:latin typeface="Comic Sans MS"/>
                <a:cs typeface="Comic Sans MS"/>
              </a:rPr>
              <a:t>,</a:t>
            </a:r>
            <a:r>
              <a:rPr sz="1800" spc="-33" dirty="0" smtClean="0">
                <a:latin typeface="Comic Sans MS"/>
                <a:cs typeface="Comic Sans MS"/>
              </a:rPr>
              <a:t> </a:t>
            </a:r>
            <a:r>
              <a:rPr sz="1800" spc="9" dirty="0" smtClean="0">
                <a:latin typeface="Comic Sans MS"/>
                <a:cs typeface="Comic Sans MS"/>
              </a:rPr>
              <a:t>na</a:t>
            </a:r>
            <a:r>
              <a:rPr sz="1800" spc="0" dirty="0" smtClean="0">
                <a:latin typeface="Comic Sans MS"/>
                <a:cs typeface="Comic Sans MS"/>
              </a:rPr>
              <a:t>m</a:t>
            </a:r>
            <a:r>
              <a:rPr sz="1800" spc="-4" dirty="0" smtClean="0">
                <a:latin typeface="Comic Sans MS"/>
                <a:cs typeface="Comic Sans MS"/>
              </a:rPr>
              <a:t>e</a:t>
            </a:r>
            <a:r>
              <a:rPr sz="1800" spc="0" dirty="0" smtClean="0">
                <a:latin typeface="Comic Sans MS"/>
                <a:cs typeface="Comic Sans MS"/>
              </a:rPr>
              <a:t>, </a:t>
            </a:r>
            <a:r>
              <a:rPr sz="1800" spc="9" dirty="0" smtClean="0">
                <a:latin typeface="Comic Sans MS"/>
                <a:cs typeface="Comic Sans MS"/>
              </a:rPr>
              <a:t>w</a:t>
            </a:r>
            <a:r>
              <a:rPr sz="1800" spc="0" dirty="0" smtClean="0">
                <a:latin typeface="Comic Sans MS"/>
                <a:cs typeface="Comic Sans MS"/>
              </a:rPr>
              <a:t>h</a:t>
            </a:r>
            <a:r>
              <a:rPr sz="1800" spc="4" dirty="0" smtClean="0">
                <a:latin typeface="Comic Sans MS"/>
                <a:cs typeface="Comic Sans MS"/>
              </a:rPr>
              <a:t>o?</a:t>
            </a:r>
            <a:r>
              <a:rPr sz="1800" spc="0" dirty="0" smtClean="0">
                <a:latin typeface="Comic Sans MS"/>
                <a:cs typeface="Comic Sans MS"/>
              </a:rPr>
              <a:t>,</a:t>
            </a:r>
            <a:r>
              <a:rPr sz="1800" spc="-34" dirty="0" smtClean="0">
                <a:latin typeface="Comic Sans MS"/>
                <a:cs typeface="Comic Sans MS"/>
              </a:rPr>
              <a:t> </a:t>
            </a:r>
            <a:r>
              <a:rPr sz="1800" spc="9" dirty="0" smtClean="0">
                <a:latin typeface="Comic Sans MS"/>
                <a:cs typeface="Comic Sans MS"/>
              </a:rPr>
              <a:t>w</a:t>
            </a:r>
            <a:r>
              <a:rPr sz="1800" spc="0" dirty="0" smtClean="0">
                <a:latin typeface="Comic Sans MS"/>
                <a:cs typeface="Comic Sans MS"/>
              </a:rPr>
              <a:t>h</a:t>
            </a:r>
            <a:r>
              <a:rPr sz="1800" spc="-4" dirty="0" smtClean="0">
                <a:latin typeface="Comic Sans MS"/>
                <a:cs typeface="Comic Sans MS"/>
              </a:rPr>
              <a:t>e</a:t>
            </a:r>
            <a:r>
              <a:rPr sz="1800" spc="9" dirty="0" smtClean="0">
                <a:latin typeface="Comic Sans MS"/>
                <a:cs typeface="Comic Sans MS"/>
              </a:rPr>
              <a:t>n</a:t>
            </a:r>
            <a:r>
              <a:rPr sz="1800" spc="4" dirty="0" smtClean="0">
                <a:latin typeface="Comic Sans MS"/>
                <a:cs typeface="Comic Sans MS"/>
              </a:rPr>
              <a:t>?</a:t>
            </a:r>
            <a:r>
              <a:rPr sz="1800" spc="0" dirty="0" smtClean="0">
                <a:latin typeface="Comic Sans MS"/>
                <a:cs typeface="Comic Sans MS"/>
              </a:rPr>
              <a:t>,</a:t>
            </a:r>
            <a:r>
              <a:rPr sz="1800" spc="-34" dirty="0" smtClean="0">
                <a:latin typeface="Comic Sans MS"/>
                <a:cs typeface="Comic Sans MS"/>
              </a:rPr>
              <a:t> </a:t>
            </a:r>
            <a:r>
              <a:rPr sz="1800" spc="9" dirty="0" smtClean="0">
                <a:latin typeface="Comic Sans MS"/>
                <a:cs typeface="Comic Sans MS"/>
              </a:rPr>
              <a:t>w</a:t>
            </a:r>
            <a:r>
              <a:rPr sz="1800" spc="0" dirty="0" smtClean="0">
                <a:latin typeface="Comic Sans MS"/>
                <a:cs typeface="Comic Sans MS"/>
              </a:rPr>
              <a:t>h</a:t>
            </a:r>
            <a:r>
              <a:rPr sz="1800" spc="4" dirty="0" smtClean="0">
                <a:latin typeface="Comic Sans MS"/>
                <a:cs typeface="Comic Sans MS"/>
              </a:rPr>
              <a:t>e</a:t>
            </a:r>
            <a:r>
              <a:rPr sz="1800" spc="-4" dirty="0" smtClean="0">
                <a:latin typeface="Comic Sans MS"/>
                <a:cs typeface="Comic Sans MS"/>
              </a:rPr>
              <a:t>r</a:t>
            </a:r>
            <a:r>
              <a:rPr sz="1800" spc="4" dirty="0" smtClean="0">
                <a:latin typeface="Comic Sans MS"/>
                <a:cs typeface="Comic Sans MS"/>
              </a:rPr>
              <a:t>e</a:t>
            </a:r>
            <a:r>
              <a:rPr sz="1800" spc="-4" dirty="0" smtClean="0">
                <a:latin typeface="Comic Sans MS"/>
                <a:cs typeface="Comic Sans MS"/>
              </a:rPr>
              <a:t>?</a:t>
            </a:r>
            <a:r>
              <a:rPr sz="1800" spc="0" dirty="0" smtClean="0">
                <a:latin typeface="Comic Sans MS"/>
                <a:cs typeface="Comic Sans MS"/>
              </a:rPr>
              <a:t>, </a:t>
            </a:r>
            <a:r>
              <a:rPr sz="1800" spc="9" dirty="0" smtClean="0">
                <a:latin typeface="Comic Sans MS"/>
                <a:cs typeface="Comic Sans MS"/>
              </a:rPr>
              <a:t>w</a:t>
            </a:r>
            <a:r>
              <a:rPr sz="1800" spc="0" dirty="0" smtClean="0">
                <a:latin typeface="Comic Sans MS"/>
                <a:cs typeface="Comic Sans MS"/>
              </a:rPr>
              <a:t>ha</a:t>
            </a:r>
            <a:r>
              <a:rPr sz="1800" spc="9" dirty="0" smtClean="0">
                <a:latin typeface="Comic Sans MS"/>
                <a:cs typeface="Comic Sans MS"/>
              </a:rPr>
              <a:t>t</a:t>
            </a:r>
            <a:r>
              <a:rPr sz="1800" spc="0" dirty="0" smtClean="0">
                <a:latin typeface="Comic Sans MS"/>
                <a:cs typeface="Comic Sans MS"/>
              </a:rPr>
              <a:t>?</a:t>
            </a:r>
            <a:endParaRPr sz="1800">
              <a:latin typeface="Comic Sans MS"/>
              <a:cs typeface="Comic Sans MS"/>
            </a:endParaRPr>
          </a:p>
        </p:txBody>
      </p:sp>
      <p:sp>
        <p:nvSpPr>
          <p:cNvPr id="60" name="object 60"/>
          <p:cNvSpPr txBox="1"/>
          <p:nvPr/>
        </p:nvSpPr>
        <p:spPr>
          <a:xfrm>
            <a:off x="381000" y="3962400"/>
            <a:ext cx="2603500" cy="118872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88900">
              <a:lnSpc>
                <a:spcPct val="116129"/>
              </a:lnSpc>
              <a:spcBef>
                <a:spcPts val="185"/>
              </a:spcBef>
            </a:pPr>
            <a:r>
              <a:rPr sz="1800" spc="-4" dirty="0" smtClean="0">
                <a:latin typeface="Comic Sans MS"/>
                <a:cs typeface="Comic Sans MS"/>
              </a:rPr>
              <a:t>C</a:t>
            </a:r>
            <a:r>
              <a:rPr sz="1800" spc="4" dirty="0" smtClean="0">
                <a:latin typeface="Comic Sans MS"/>
                <a:cs typeface="Comic Sans MS"/>
              </a:rPr>
              <a:t>o</a:t>
            </a:r>
            <a:r>
              <a:rPr sz="1800" spc="0" dirty="0" smtClean="0">
                <a:latin typeface="Comic Sans MS"/>
                <a:cs typeface="Comic Sans MS"/>
              </a:rPr>
              <a:t>m</a:t>
            </a:r>
            <a:r>
              <a:rPr sz="1800" spc="-4" dirty="0" smtClean="0">
                <a:latin typeface="Comic Sans MS"/>
                <a:cs typeface="Comic Sans MS"/>
              </a:rPr>
              <a:t>pr</a:t>
            </a:r>
            <a:r>
              <a:rPr sz="1800" spc="4" dirty="0" smtClean="0">
                <a:latin typeface="Comic Sans MS"/>
                <a:cs typeface="Comic Sans MS"/>
              </a:rPr>
              <a:t>e</a:t>
            </a:r>
            <a:r>
              <a:rPr sz="1800" spc="0" dirty="0" smtClean="0">
                <a:latin typeface="Comic Sans MS"/>
                <a:cs typeface="Comic Sans MS"/>
              </a:rPr>
              <a:t>h</a:t>
            </a:r>
            <a:r>
              <a:rPr sz="1800" spc="4" dirty="0" smtClean="0">
                <a:latin typeface="Comic Sans MS"/>
                <a:cs typeface="Comic Sans MS"/>
              </a:rPr>
              <a:t>e</a:t>
            </a:r>
            <a:r>
              <a:rPr sz="1800" spc="-4" dirty="0" smtClean="0">
                <a:latin typeface="Comic Sans MS"/>
                <a:cs typeface="Comic Sans MS"/>
              </a:rPr>
              <a:t>n</a:t>
            </a:r>
            <a:r>
              <a:rPr sz="1800" spc="4" dirty="0" smtClean="0">
                <a:latin typeface="Comic Sans MS"/>
                <a:cs typeface="Comic Sans MS"/>
              </a:rPr>
              <a:t>si</a:t>
            </a:r>
            <a:r>
              <a:rPr sz="1800" spc="-4" dirty="0" smtClean="0">
                <a:latin typeface="Comic Sans MS"/>
                <a:cs typeface="Comic Sans MS"/>
              </a:rPr>
              <a:t>o</a:t>
            </a:r>
            <a:r>
              <a:rPr sz="1800" spc="0" dirty="0" smtClean="0">
                <a:latin typeface="Comic Sans MS"/>
                <a:cs typeface="Comic Sans MS"/>
              </a:rPr>
              <a:t>n</a:t>
            </a:r>
            <a:endParaRPr sz="1800">
              <a:latin typeface="Comic Sans MS"/>
              <a:cs typeface="Comic Sans MS"/>
            </a:endParaRPr>
          </a:p>
        </p:txBody>
      </p:sp>
      <p:sp>
        <p:nvSpPr>
          <p:cNvPr id="61" name="object 61"/>
          <p:cNvSpPr txBox="1"/>
          <p:nvPr/>
        </p:nvSpPr>
        <p:spPr>
          <a:xfrm>
            <a:off x="2971800" y="3962400"/>
            <a:ext cx="2819400" cy="118872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90169" marR="131073">
              <a:lnSpc>
                <a:spcPts val="2160"/>
              </a:lnSpc>
              <a:spcBef>
                <a:spcPts val="548"/>
              </a:spcBef>
            </a:pPr>
            <a:r>
              <a:rPr sz="1800" spc="4" dirty="0" smtClean="0">
                <a:latin typeface="Comic Sans MS"/>
                <a:cs typeface="Comic Sans MS"/>
              </a:rPr>
              <a:t>Ex</a:t>
            </a:r>
            <a:r>
              <a:rPr sz="1800" spc="-9" dirty="0" smtClean="0">
                <a:latin typeface="Comic Sans MS"/>
                <a:cs typeface="Comic Sans MS"/>
              </a:rPr>
              <a:t>p</a:t>
            </a:r>
            <a:r>
              <a:rPr sz="1800" spc="4" dirty="0" smtClean="0">
                <a:latin typeface="Comic Sans MS"/>
                <a:cs typeface="Comic Sans MS"/>
              </a:rPr>
              <a:t>l</a:t>
            </a:r>
            <a:r>
              <a:rPr sz="1800" spc="0" dirty="0" smtClean="0">
                <a:latin typeface="Comic Sans MS"/>
                <a:cs typeface="Comic Sans MS"/>
              </a:rPr>
              <a:t>a</a:t>
            </a:r>
            <a:r>
              <a:rPr sz="1800" spc="4" dirty="0" smtClean="0">
                <a:latin typeface="Comic Sans MS"/>
                <a:cs typeface="Comic Sans MS"/>
              </a:rPr>
              <a:t>i</a:t>
            </a:r>
            <a:r>
              <a:rPr sz="1800" spc="-4" dirty="0" smtClean="0">
                <a:latin typeface="Comic Sans MS"/>
                <a:cs typeface="Comic Sans MS"/>
              </a:rPr>
              <a:t>n</a:t>
            </a:r>
            <a:r>
              <a:rPr sz="1800" spc="4" dirty="0" smtClean="0">
                <a:latin typeface="Comic Sans MS"/>
                <a:cs typeface="Comic Sans MS"/>
              </a:rPr>
              <a:t>i</a:t>
            </a:r>
            <a:r>
              <a:rPr sz="1800" spc="-4" dirty="0" smtClean="0">
                <a:latin typeface="Comic Sans MS"/>
                <a:cs typeface="Comic Sans MS"/>
              </a:rPr>
              <a:t>n</a:t>
            </a:r>
            <a:r>
              <a:rPr sz="1800" spc="4" dirty="0" smtClean="0">
                <a:latin typeface="Comic Sans MS"/>
                <a:cs typeface="Comic Sans MS"/>
              </a:rPr>
              <a:t>g</a:t>
            </a:r>
            <a:r>
              <a:rPr sz="1800" spc="9" dirty="0" smtClean="0">
                <a:latin typeface="Comic Sans MS"/>
                <a:cs typeface="Comic Sans MS"/>
              </a:rPr>
              <a:t>/</a:t>
            </a:r>
            <a:r>
              <a:rPr sz="1800" spc="-4" dirty="0" smtClean="0">
                <a:latin typeface="Comic Sans MS"/>
                <a:cs typeface="Comic Sans MS"/>
              </a:rPr>
              <a:t>i</a:t>
            </a:r>
            <a:r>
              <a:rPr sz="1800" spc="9" dirty="0" smtClean="0">
                <a:latin typeface="Comic Sans MS"/>
                <a:cs typeface="Comic Sans MS"/>
              </a:rPr>
              <a:t>n</a:t>
            </a:r>
            <a:r>
              <a:rPr sz="1800" spc="0" dirty="0" smtClean="0">
                <a:latin typeface="Comic Sans MS"/>
                <a:cs typeface="Comic Sans MS"/>
              </a:rPr>
              <a:t>t</a:t>
            </a:r>
            <a:r>
              <a:rPr sz="1800" spc="4" dirty="0" smtClean="0">
                <a:latin typeface="Comic Sans MS"/>
                <a:cs typeface="Comic Sans MS"/>
              </a:rPr>
              <a:t>e</a:t>
            </a:r>
            <a:r>
              <a:rPr sz="1800" spc="-4" dirty="0" smtClean="0">
                <a:latin typeface="Comic Sans MS"/>
                <a:cs typeface="Comic Sans MS"/>
              </a:rPr>
              <a:t>rpr</a:t>
            </a:r>
            <a:r>
              <a:rPr sz="1800" spc="4" dirty="0" smtClean="0">
                <a:latin typeface="Comic Sans MS"/>
                <a:cs typeface="Comic Sans MS"/>
              </a:rPr>
              <a:t>e</a:t>
            </a:r>
            <a:r>
              <a:rPr sz="1800" spc="0" dirty="0" smtClean="0">
                <a:latin typeface="Comic Sans MS"/>
                <a:cs typeface="Comic Sans MS"/>
              </a:rPr>
              <a:t>t</a:t>
            </a:r>
            <a:r>
              <a:rPr sz="1800" spc="4" dirty="0" smtClean="0">
                <a:latin typeface="Comic Sans MS"/>
                <a:cs typeface="Comic Sans MS"/>
              </a:rPr>
              <a:t>i</a:t>
            </a:r>
            <a:r>
              <a:rPr sz="1800" spc="-4" dirty="0" smtClean="0">
                <a:latin typeface="Comic Sans MS"/>
                <a:cs typeface="Comic Sans MS"/>
              </a:rPr>
              <a:t>n</a:t>
            </a:r>
            <a:r>
              <a:rPr sz="1800" spc="0" dirty="0" smtClean="0">
                <a:latin typeface="Comic Sans MS"/>
                <a:cs typeface="Comic Sans MS"/>
              </a:rPr>
              <a:t>g t</a:t>
            </a:r>
            <a:r>
              <a:rPr sz="1800" spc="9" dirty="0" smtClean="0">
                <a:latin typeface="Comic Sans MS"/>
                <a:cs typeface="Comic Sans MS"/>
              </a:rPr>
              <a:t>h</a:t>
            </a:r>
            <a:r>
              <a:rPr sz="1800" spc="0" dirty="0" smtClean="0">
                <a:latin typeface="Comic Sans MS"/>
                <a:cs typeface="Comic Sans MS"/>
              </a:rPr>
              <a:t>e</a:t>
            </a:r>
            <a:r>
              <a:rPr sz="1800" spc="-20" dirty="0" smtClean="0">
                <a:latin typeface="Comic Sans MS"/>
                <a:cs typeface="Comic Sans MS"/>
              </a:rPr>
              <a:t> </a:t>
            </a:r>
            <a:r>
              <a:rPr sz="1800" spc="0" dirty="0" smtClean="0">
                <a:latin typeface="Comic Sans MS"/>
                <a:cs typeface="Comic Sans MS"/>
              </a:rPr>
              <a:t>m</a:t>
            </a:r>
            <a:r>
              <a:rPr sz="1800" spc="4" dirty="0" smtClean="0">
                <a:latin typeface="Comic Sans MS"/>
                <a:cs typeface="Comic Sans MS"/>
              </a:rPr>
              <a:t>e</a:t>
            </a:r>
            <a:r>
              <a:rPr sz="1800" spc="0" dirty="0" smtClean="0">
                <a:latin typeface="Comic Sans MS"/>
                <a:cs typeface="Comic Sans MS"/>
              </a:rPr>
              <a:t>a</a:t>
            </a:r>
            <a:r>
              <a:rPr sz="1800" spc="4" dirty="0" smtClean="0">
                <a:latin typeface="Comic Sans MS"/>
                <a:cs typeface="Comic Sans MS"/>
              </a:rPr>
              <a:t>n</a:t>
            </a:r>
            <a:r>
              <a:rPr sz="1800" spc="-4" dirty="0" smtClean="0">
                <a:latin typeface="Comic Sans MS"/>
                <a:cs typeface="Comic Sans MS"/>
              </a:rPr>
              <a:t>i</a:t>
            </a:r>
            <a:r>
              <a:rPr sz="1800" spc="9" dirty="0" smtClean="0">
                <a:latin typeface="Comic Sans MS"/>
                <a:cs typeface="Comic Sans MS"/>
              </a:rPr>
              <a:t>n</a:t>
            </a:r>
            <a:r>
              <a:rPr sz="1800" spc="0" dirty="0" smtClean="0">
                <a:latin typeface="Comic Sans MS"/>
                <a:cs typeface="Comic Sans MS"/>
              </a:rPr>
              <a:t>g</a:t>
            </a:r>
            <a:r>
              <a:rPr sz="1800" spc="-28" dirty="0" smtClean="0">
                <a:latin typeface="Comic Sans MS"/>
                <a:cs typeface="Comic Sans MS"/>
              </a:rPr>
              <a:t> </a:t>
            </a:r>
            <a:r>
              <a:rPr sz="1800" spc="4" dirty="0" smtClean="0">
                <a:latin typeface="Comic Sans MS"/>
                <a:cs typeface="Comic Sans MS"/>
              </a:rPr>
              <a:t>o</a:t>
            </a:r>
            <a:r>
              <a:rPr sz="1800" spc="0" dirty="0" smtClean="0">
                <a:latin typeface="Comic Sans MS"/>
                <a:cs typeface="Comic Sans MS"/>
              </a:rPr>
              <a:t>f</a:t>
            </a:r>
            <a:r>
              <a:rPr sz="1800" spc="-9" dirty="0" smtClean="0">
                <a:latin typeface="Comic Sans MS"/>
                <a:cs typeface="Comic Sans MS"/>
              </a:rPr>
              <a:t> </a:t>
            </a:r>
            <a:r>
              <a:rPr sz="1800" spc="9" dirty="0" smtClean="0">
                <a:latin typeface="Comic Sans MS"/>
                <a:cs typeface="Comic Sans MS"/>
              </a:rPr>
              <a:t>m</a:t>
            </a:r>
            <a:r>
              <a:rPr sz="1800" spc="0" dirty="0" smtClean="0">
                <a:latin typeface="Comic Sans MS"/>
                <a:cs typeface="Comic Sans MS"/>
              </a:rPr>
              <a:t>at</a:t>
            </a:r>
            <a:r>
              <a:rPr sz="1800" spc="-4" dirty="0" smtClean="0">
                <a:latin typeface="Comic Sans MS"/>
                <a:cs typeface="Comic Sans MS"/>
              </a:rPr>
              <a:t>e</a:t>
            </a:r>
            <a:r>
              <a:rPr sz="1800" spc="4" dirty="0" smtClean="0">
                <a:latin typeface="Comic Sans MS"/>
                <a:cs typeface="Comic Sans MS"/>
              </a:rPr>
              <a:t>r</a:t>
            </a:r>
            <a:r>
              <a:rPr sz="1800" spc="-4" dirty="0" smtClean="0">
                <a:latin typeface="Comic Sans MS"/>
                <a:cs typeface="Comic Sans MS"/>
              </a:rPr>
              <a:t>i</a:t>
            </a:r>
            <a:r>
              <a:rPr sz="1800" spc="9" dirty="0" smtClean="0">
                <a:latin typeface="Comic Sans MS"/>
                <a:cs typeface="Comic Sans MS"/>
              </a:rPr>
              <a:t>a</a:t>
            </a:r>
            <a:r>
              <a:rPr sz="1800" spc="0" dirty="0" smtClean="0">
                <a:latin typeface="Comic Sans MS"/>
                <a:cs typeface="Comic Sans MS"/>
              </a:rPr>
              <a:t>l</a:t>
            </a:r>
            <a:endParaRPr sz="1800">
              <a:latin typeface="Comic Sans MS"/>
              <a:cs typeface="Comic Sans MS"/>
            </a:endParaRPr>
          </a:p>
        </p:txBody>
      </p:sp>
      <p:sp>
        <p:nvSpPr>
          <p:cNvPr id="62" name="object 62"/>
          <p:cNvSpPr txBox="1"/>
          <p:nvPr/>
        </p:nvSpPr>
        <p:spPr>
          <a:xfrm>
            <a:off x="5791200" y="3962400"/>
            <a:ext cx="3048000" cy="118872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90170" marR="31648" algn="just">
              <a:lnSpc>
                <a:spcPts val="2160"/>
              </a:lnSpc>
              <a:spcBef>
                <a:spcPts val="548"/>
              </a:spcBef>
            </a:pPr>
            <a:r>
              <a:rPr sz="1800" spc="4" dirty="0" smtClean="0">
                <a:latin typeface="Comic Sans MS"/>
                <a:cs typeface="Comic Sans MS"/>
              </a:rPr>
              <a:t>Ex</a:t>
            </a:r>
            <a:r>
              <a:rPr sz="1800" spc="-9" dirty="0" smtClean="0">
                <a:latin typeface="Comic Sans MS"/>
                <a:cs typeface="Comic Sans MS"/>
              </a:rPr>
              <a:t>p</a:t>
            </a:r>
            <a:r>
              <a:rPr sz="1800" spc="4" dirty="0" smtClean="0">
                <a:latin typeface="Comic Sans MS"/>
                <a:cs typeface="Comic Sans MS"/>
              </a:rPr>
              <a:t>l</a:t>
            </a:r>
            <a:r>
              <a:rPr sz="1800" spc="0" dirty="0" smtClean="0">
                <a:latin typeface="Comic Sans MS"/>
                <a:cs typeface="Comic Sans MS"/>
              </a:rPr>
              <a:t>a</a:t>
            </a:r>
            <a:r>
              <a:rPr sz="1800" spc="4" dirty="0" smtClean="0">
                <a:latin typeface="Comic Sans MS"/>
                <a:cs typeface="Comic Sans MS"/>
              </a:rPr>
              <a:t>i</a:t>
            </a:r>
            <a:r>
              <a:rPr sz="1800" spc="-4" dirty="0" smtClean="0">
                <a:latin typeface="Comic Sans MS"/>
                <a:cs typeface="Comic Sans MS"/>
              </a:rPr>
              <a:t>n</a:t>
            </a:r>
            <a:r>
              <a:rPr sz="1800" spc="0" dirty="0" smtClean="0">
                <a:latin typeface="Comic Sans MS"/>
                <a:cs typeface="Comic Sans MS"/>
              </a:rPr>
              <a:t>,</a:t>
            </a:r>
            <a:r>
              <a:rPr sz="1800" spc="-30" dirty="0" smtClean="0">
                <a:latin typeface="Comic Sans MS"/>
                <a:cs typeface="Comic Sans MS"/>
              </a:rPr>
              <a:t> </a:t>
            </a:r>
            <a:r>
              <a:rPr sz="1800" spc="-4" dirty="0" smtClean="0">
                <a:latin typeface="Comic Sans MS"/>
                <a:cs typeface="Comic Sans MS"/>
              </a:rPr>
              <a:t>pr</a:t>
            </a:r>
            <a:r>
              <a:rPr sz="1800" spc="4" dirty="0" smtClean="0">
                <a:latin typeface="Comic Sans MS"/>
                <a:cs typeface="Comic Sans MS"/>
              </a:rPr>
              <a:t>e</a:t>
            </a:r>
            <a:r>
              <a:rPr sz="1800" spc="-9" dirty="0" smtClean="0">
                <a:latin typeface="Comic Sans MS"/>
                <a:cs typeface="Comic Sans MS"/>
              </a:rPr>
              <a:t>d</a:t>
            </a:r>
            <a:r>
              <a:rPr sz="1800" spc="-4" dirty="0" smtClean="0">
                <a:latin typeface="Comic Sans MS"/>
                <a:cs typeface="Comic Sans MS"/>
              </a:rPr>
              <a:t>i</a:t>
            </a:r>
            <a:r>
              <a:rPr sz="1800" spc="4" dirty="0" smtClean="0">
                <a:latin typeface="Comic Sans MS"/>
                <a:cs typeface="Comic Sans MS"/>
              </a:rPr>
              <a:t>c</a:t>
            </a:r>
            <a:r>
              <a:rPr sz="1800" spc="0" dirty="0" smtClean="0">
                <a:latin typeface="Comic Sans MS"/>
                <a:cs typeface="Comic Sans MS"/>
              </a:rPr>
              <a:t>t,</a:t>
            </a:r>
            <a:r>
              <a:rPr sz="1800" spc="-18" dirty="0" smtClean="0">
                <a:latin typeface="Comic Sans MS"/>
                <a:cs typeface="Comic Sans MS"/>
              </a:rPr>
              <a:t> </a:t>
            </a:r>
            <a:r>
              <a:rPr sz="1800" spc="-4" dirty="0" smtClean="0">
                <a:latin typeface="Comic Sans MS"/>
                <a:cs typeface="Comic Sans MS"/>
              </a:rPr>
              <a:t>i</a:t>
            </a:r>
            <a:r>
              <a:rPr sz="1800" spc="9" dirty="0" smtClean="0">
                <a:latin typeface="Comic Sans MS"/>
                <a:cs typeface="Comic Sans MS"/>
              </a:rPr>
              <a:t>n</a:t>
            </a:r>
            <a:r>
              <a:rPr sz="1800" spc="0" dirty="0" smtClean="0">
                <a:latin typeface="Comic Sans MS"/>
                <a:cs typeface="Comic Sans MS"/>
              </a:rPr>
              <a:t>t</a:t>
            </a:r>
            <a:r>
              <a:rPr sz="1800" spc="-4" dirty="0" smtClean="0">
                <a:latin typeface="Comic Sans MS"/>
                <a:cs typeface="Comic Sans MS"/>
              </a:rPr>
              <a:t>e</a:t>
            </a:r>
            <a:r>
              <a:rPr sz="1800" spc="4" dirty="0" smtClean="0">
                <a:latin typeface="Comic Sans MS"/>
                <a:cs typeface="Comic Sans MS"/>
              </a:rPr>
              <a:t>r</a:t>
            </a:r>
            <a:r>
              <a:rPr sz="1800" spc="-4" dirty="0" smtClean="0">
                <a:latin typeface="Comic Sans MS"/>
                <a:cs typeface="Comic Sans MS"/>
              </a:rPr>
              <a:t>pr</a:t>
            </a:r>
            <a:r>
              <a:rPr sz="1800" spc="4" dirty="0" smtClean="0">
                <a:latin typeface="Comic Sans MS"/>
                <a:cs typeface="Comic Sans MS"/>
              </a:rPr>
              <a:t>e</a:t>
            </a:r>
            <a:r>
              <a:rPr sz="1800" spc="0" dirty="0" smtClean="0">
                <a:latin typeface="Comic Sans MS"/>
                <a:cs typeface="Comic Sans MS"/>
              </a:rPr>
              <a:t>t, </a:t>
            </a:r>
            <a:r>
              <a:rPr sz="1800" spc="-4" dirty="0" smtClean="0">
                <a:latin typeface="Comic Sans MS"/>
                <a:cs typeface="Comic Sans MS"/>
              </a:rPr>
              <a:t>i</a:t>
            </a:r>
            <a:r>
              <a:rPr sz="1800" spc="9" dirty="0" smtClean="0">
                <a:latin typeface="Comic Sans MS"/>
                <a:cs typeface="Comic Sans MS"/>
              </a:rPr>
              <a:t>n</a:t>
            </a:r>
            <a:r>
              <a:rPr sz="1800" spc="-4" dirty="0" smtClean="0">
                <a:latin typeface="Comic Sans MS"/>
                <a:cs typeface="Comic Sans MS"/>
              </a:rPr>
              <a:t>f</a:t>
            </a:r>
            <a:r>
              <a:rPr sz="1800" spc="4" dirty="0" smtClean="0">
                <a:latin typeface="Comic Sans MS"/>
                <a:cs typeface="Comic Sans MS"/>
              </a:rPr>
              <a:t>e</a:t>
            </a:r>
            <a:r>
              <a:rPr sz="1800" spc="-4" dirty="0" smtClean="0">
                <a:latin typeface="Comic Sans MS"/>
                <a:cs typeface="Comic Sans MS"/>
              </a:rPr>
              <a:t>r</a:t>
            </a:r>
            <a:r>
              <a:rPr sz="1800" spc="0" dirty="0" smtClean="0">
                <a:latin typeface="Comic Sans MS"/>
                <a:cs typeface="Comic Sans MS"/>
              </a:rPr>
              <a:t>, </a:t>
            </a:r>
            <a:r>
              <a:rPr sz="1800" spc="-4" dirty="0" smtClean="0">
                <a:latin typeface="Comic Sans MS"/>
                <a:cs typeface="Comic Sans MS"/>
              </a:rPr>
              <a:t>s</a:t>
            </a:r>
            <a:r>
              <a:rPr sz="1800" spc="4" dirty="0" smtClean="0">
                <a:latin typeface="Comic Sans MS"/>
                <a:cs typeface="Comic Sans MS"/>
              </a:rPr>
              <a:t>u</a:t>
            </a:r>
            <a:r>
              <a:rPr sz="1800" spc="0" dirty="0" smtClean="0">
                <a:latin typeface="Comic Sans MS"/>
                <a:cs typeface="Comic Sans MS"/>
              </a:rPr>
              <a:t>m</a:t>
            </a:r>
            <a:r>
              <a:rPr sz="1800" spc="9" dirty="0" smtClean="0">
                <a:latin typeface="Comic Sans MS"/>
                <a:cs typeface="Comic Sans MS"/>
              </a:rPr>
              <a:t>m</a:t>
            </a:r>
            <a:r>
              <a:rPr sz="1800" spc="0" dirty="0" smtClean="0">
                <a:latin typeface="Comic Sans MS"/>
                <a:cs typeface="Comic Sans MS"/>
              </a:rPr>
              <a:t>a</a:t>
            </a:r>
            <a:r>
              <a:rPr sz="1800" spc="-4" dirty="0" smtClean="0">
                <a:latin typeface="Comic Sans MS"/>
                <a:cs typeface="Comic Sans MS"/>
              </a:rPr>
              <a:t>r</a:t>
            </a:r>
            <a:r>
              <a:rPr sz="1800" spc="4" dirty="0" smtClean="0">
                <a:latin typeface="Comic Sans MS"/>
                <a:cs typeface="Comic Sans MS"/>
              </a:rPr>
              <a:t>i</a:t>
            </a:r>
            <a:r>
              <a:rPr sz="1800" spc="0" dirty="0" smtClean="0">
                <a:latin typeface="Comic Sans MS"/>
                <a:cs typeface="Comic Sans MS"/>
              </a:rPr>
              <a:t>z</a:t>
            </a:r>
            <a:r>
              <a:rPr sz="1800" spc="-4" dirty="0" smtClean="0">
                <a:latin typeface="Comic Sans MS"/>
                <a:cs typeface="Comic Sans MS"/>
              </a:rPr>
              <a:t>e</a:t>
            </a:r>
            <a:r>
              <a:rPr sz="1800" spc="0" dirty="0" smtClean="0">
                <a:latin typeface="Comic Sans MS"/>
                <a:cs typeface="Comic Sans MS"/>
              </a:rPr>
              <a:t>,</a:t>
            </a:r>
            <a:r>
              <a:rPr sz="1800" spc="-36" dirty="0" smtClean="0">
                <a:latin typeface="Comic Sans MS"/>
                <a:cs typeface="Comic Sans MS"/>
              </a:rPr>
              <a:t> </a:t>
            </a:r>
            <a:r>
              <a:rPr sz="1800" spc="-4" dirty="0" smtClean="0">
                <a:latin typeface="Comic Sans MS"/>
                <a:cs typeface="Comic Sans MS"/>
              </a:rPr>
              <a:t>c</a:t>
            </a:r>
            <a:r>
              <a:rPr sz="1800" spc="4" dirty="0" smtClean="0">
                <a:latin typeface="Comic Sans MS"/>
                <a:cs typeface="Comic Sans MS"/>
              </a:rPr>
              <a:t>o</a:t>
            </a:r>
            <a:r>
              <a:rPr sz="1800" spc="9" dirty="0" smtClean="0">
                <a:latin typeface="Comic Sans MS"/>
                <a:cs typeface="Comic Sans MS"/>
              </a:rPr>
              <a:t>n</a:t>
            </a:r>
            <a:r>
              <a:rPr sz="1800" spc="-4" dirty="0" smtClean="0">
                <a:latin typeface="Comic Sans MS"/>
                <a:cs typeface="Comic Sans MS"/>
              </a:rPr>
              <a:t>v</a:t>
            </a:r>
            <a:r>
              <a:rPr sz="1800" spc="4" dirty="0" smtClean="0">
                <a:latin typeface="Comic Sans MS"/>
                <a:cs typeface="Comic Sans MS"/>
              </a:rPr>
              <a:t>e</a:t>
            </a:r>
            <a:r>
              <a:rPr sz="1800" spc="-4" dirty="0" smtClean="0">
                <a:latin typeface="Comic Sans MS"/>
                <a:cs typeface="Comic Sans MS"/>
              </a:rPr>
              <a:t>r</a:t>
            </a:r>
            <a:r>
              <a:rPr sz="1800" spc="0" dirty="0" smtClean="0">
                <a:latin typeface="Comic Sans MS"/>
                <a:cs typeface="Comic Sans MS"/>
              </a:rPr>
              <a:t>t, t</a:t>
            </a:r>
            <a:r>
              <a:rPr sz="1800" spc="-4" dirty="0" smtClean="0">
                <a:latin typeface="Comic Sans MS"/>
                <a:cs typeface="Comic Sans MS"/>
              </a:rPr>
              <a:t>r</a:t>
            </a:r>
            <a:r>
              <a:rPr sz="1800" spc="9" dirty="0" smtClean="0">
                <a:latin typeface="Comic Sans MS"/>
                <a:cs typeface="Comic Sans MS"/>
              </a:rPr>
              <a:t>an</a:t>
            </a:r>
            <a:r>
              <a:rPr sz="1800" spc="-4" dirty="0" smtClean="0">
                <a:latin typeface="Comic Sans MS"/>
                <a:cs typeface="Comic Sans MS"/>
              </a:rPr>
              <a:t>sl</a:t>
            </a:r>
            <a:r>
              <a:rPr sz="1800" spc="9" dirty="0" smtClean="0">
                <a:latin typeface="Comic Sans MS"/>
                <a:cs typeface="Comic Sans MS"/>
              </a:rPr>
              <a:t>a</a:t>
            </a:r>
            <a:r>
              <a:rPr sz="1800" spc="0" dirty="0" smtClean="0">
                <a:latin typeface="Comic Sans MS"/>
                <a:cs typeface="Comic Sans MS"/>
              </a:rPr>
              <a:t>t</a:t>
            </a:r>
            <a:r>
              <a:rPr sz="1800" spc="4" dirty="0" smtClean="0">
                <a:latin typeface="Comic Sans MS"/>
                <a:cs typeface="Comic Sans MS"/>
              </a:rPr>
              <a:t>e</a:t>
            </a:r>
            <a:r>
              <a:rPr sz="1800" spc="0" dirty="0" smtClean="0">
                <a:latin typeface="Comic Sans MS"/>
                <a:cs typeface="Comic Sans MS"/>
              </a:rPr>
              <a:t>,</a:t>
            </a:r>
            <a:r>
              <a:rPr sz="1800" spc="-46" dirty="0" smtClean="0">
                <a:latin typeface="Comic Sans MS"/>
                <a:cs typeface="Comic Sans MS"/>
              </a:rPr>
              <a:t> </a:t>
            </a:r>
            <a:r>
              <a:rPr sz="1800" spc="0" dirty="0" smtClean="0">
                <a:latin typeface="Comic Sans MS"/>
                <a:cs typeface="Comic Sans MS"/>
              </a:rPr>
              <a:t>a</a:t>
            </a:r>
            <a:r>
              <a:rPr sz="1800" spc="4" dirty="0" smtClean="0">
                <a:latin typeface="Comic Sans MS"/>
                <a:cs typeface="Comic Sans MS"/>
              </a:rPr>
              <a:t>c</a:t>
            </a:r>
            <a:r>
              <a:rPr sz="1800" spc="-4" dirty="0" smtClean="0">
                <a:latin typeface="Comic Sans MS"/>
                <a:cs typeface="Comic Sans MS"/>
              </a:rPr>
              <a:t>c</a:t>
            </a:r>
            <a:r>
              <a:rPr sz="1800" spc="4" dirty="0" smtClean="0">
                <a:latin typeface="Comic Sans MS"/>
                <a:cs typeface="Comic Sans MS"/>
              </a:rPr>
              <a:t>ou</a:t>
            </a:r>
            <a:r>
              <a:rPr sz="1800" spc="-4" dirty="0" smtClean="0">
                <a:latin typeface="Comic Sans MS"/>
                <a:cs typeface="Comic Sans MS"/>
              </a:rPr>
              <a:t>n</a:t>
            </a:r>
            <a:r>
              <a:rPr sz="1800" spc="0" dirty="0" smtClean="0">
                <a:latin typeface="Comic Sans MS"/>
                <a:cs typeface="Comic Sans MS"/>
              </a:rPr>
              <a:t>t</a:t>
            </a:r>
            <a:r>
              <a:rPr sz="1800" spc="-37" dirty="0" smtClean="0">
                <a:latin typeface="Comic Sans MS"/>
                <a:cs typeface="Comic Sans MS"/>
              </a:rPr>
              <a:t> </a:t>
            </a:r>
            <a:r>
              <a:rPr sz="1800" spc="4" dirty="0" smtClean="0">
                <a:latin typeface="Comic Sans MS"/>
                <a:cs typeface="Comic Sans MS"/>
              </a:rPr>
              <a:t>fo</a:t>
            </a:r>
            <a:r>
              <a:rPr sz="1800" spc="-4" dirty="0" smtClean="0">
                <a:latin typeface="Comic Sans MS"/>
                <a:cs typeface="Comic Sans MS"/>
              </a:rPr>
              <a:t>r</a:t>
            </a:r>
            <a:r>
              <a:rPr sz="1800" spc="0" dirty="0" smtClean="0">
                <a:latin typeface="Comic Sans MS"/>
                <a:cs typeface="Comic Sans MS"/>
              </a:rPr>
              <a:t>,</a:t>
            </a:r>
            <a:endParaRPr sz="1800">
              <a:latin typeface="Comic Sans MS"/>
              <a:cs typeface="Comic Sans MS"/>
            </a:endParaRPr>
          </a:p>
          <a:p>
            <a:pPr marL="90170" marR="238082" algn="just">
              <a:lnSpc>
                <a:spcPts val="2255"/>
              </a:lnSpc>
              <a:spcBef>
                <a:spcPts val="4"/>
              </a:spcBef>
            </a:pPr>
            <a:r>
              <a:rPr sz="2700" spc="4" baseline="1328" dirty="0" smtClean="0">
                <a:latin typeface="Comic Sans MS"/>
                <a:cs typeface="Comic Sans MS"/>
              </a:rPr>
              <a:t>g</a:t>
            </a:r>
            <a:r>
              <a:rPr sz="2700" spc="-4" baseline="1328" dirty="0" smtClean="0">
                <a:latin typeface="Comic Sans MS"/>
                <a:cs typeface="Comic Sans MS"/>
              </a:rPr>
              <a:t>i</a:t>
            </a:r>
            <a:r>
              <a:rPr sz="2700" spc="4" baseline="1328" dirty="0" smtClean="0">
                <a:latin typeface="Comic Sans MS"/>
                <a:cs typeface="Comic Sans MS"/>
              </a:rPr>
              <a:t>v</a:t>
            </a:r>
            <a:r>
              <a:rPr sz="2700" spc="0" baseline="1328" dirty="0" smtClean="0">
                <a:latin typeface="Comic Sans MS"/>
                <a:cs typeface="Comic Sans MS"/>
              </a:rPr>
              <a:t>e</a:t>
            </a:r>
            <a:r>
              <a:rPr sz="2700" spc="-19" baseline="1328" dirty="0" smtClean="0">
                <a:latin typeface="Comic Sans MS"/>
                <a:cs typeface="Comic Sans MS"/>
              </a:rPr>
              <a:t> </a:t>
            </a:r>
            <a:r>
              <a:rPr sz="2700" spc="4" baseline="1328" dirty="0" smtClean="0">
                <a:latin typeface="Comic Sans MS"/>
                <a:cs typeface="Comic Sans MS"/>
              </a:rPr>
              <a:t>ex</a:t>
            </a:r>
            <a:r>
              <a:rPr sz="2700" spc="0" baseline="1328" dirty="0" smtClean="0">
                <a:latin typeface="Comic Sans MS"/>
                <a:cs typeface="Comic Sans MS"/>
              </a:rPr>
              <a:t>am</a:t>
            </a:r>
            <a:r>
              <a:rPr sz="2700" spc="-4" baseline="1328" dirty="0" smtClean="0">
                <a:latin typeface="Comic Sans MS"/>
                <a:cs typeface="Comic Sans MS"/>
              </a:rPr>
              <a:t>p</a:t>
            </a:r>
            <a:r>
              <a:rPr sz="2700" spc="4" baseline="1328" dirty="0" smtClean="0">
                <a:latin typeface="Comic Sans MS"/>
                <a:cs typeface="Comic Sans MS"/>
              </a:rPr>
              <a:t>l</a:t>
            </a:r>
            <a:r>
              <a:rPr sz="2700" spc="-4" baseline="1328" dirty="0" smtClean="0">
                <a:latin typeface="Comic Sans MS"/>
                <a:cs typeface="Comic Sans MS"/>
              </a:rPr>
              <a:t>e</a:t>
            </a:r>
            <a:r>
              <a:rPr sz="2700" spc="0" baseline="1328" dirty="0" smtClean="0">
                <a:latin typeface="Comic Sans MS"/>
                <a:cs typeface="Comic Sans MS"/>
              </a:rPr>
              <a:t>,</a:t>
            </a:r>
            <a:r>
              <a:rPr sz="2700" spc="-62" baseline="1328" dirty="0" smtClean="0">
                <a:latin typeface="Comic Sans MS"/>
                <a:cs typeface="Comic Sans MS"/>
              </a:rPr>
              <a:t> </a:t>
            </a:r>
            <a:r>
              <a:rPr sz="2700" spc="-4" baseline="1328" dirty="0" smtClean="0">
                <a:latin typeface="Comic Sans MS"/>
                <a:cs typeface="Comic Sans MS"/>
              </a:rPr>
              <a:t>p</a:t>
            </a:r>
            <a:r>
              <a:rPr sz="2700" spc="9" baseline="1328" dirty="0" smtClean="0">
                <a:latin typeface="Comic Sans MS"/>
                <a:cs typeface="Comic Sans MS"/>
              </a:rPr>
              <a:t>a</a:t>
            </a:r>
            <a:r>
              <a:rPr sz="2700" spc="-4" baseline="1328" dirty="0" smtClean="0">
                <a:latin typeface="Comic Sans MS"/>
                <a:cs typeface="Comic Sans MS"/>
              </a:rPr>
              <a:t>r</a:t>
            </a:r>
            <a:r>
              <a:rPr sz="2700" spc="0" baseline="1328" dirty="0" smtClean="0">
                <a:latin typeface="Comic Sans MS"/>
                <a:cs typeface="Comic Sans MS"/>
              </a:rPr>
              <a:t>a</a:t>
            </a:r>
            <a:r>
              <a:rPr sz="2700" spc="4" baseline="1328" dirty="0" smtClean="0">
                <a:latin typeface="Comic Sans MS"/>
                <a:cs typeface="Comic Sans MS"/>
              </a:rPr>
              <a:t>p</a:t>
            </a:r>
            <a:r>
              <a:rPr sz="2700" spc="0" baseline="1328" dirty="0" smtClean="0">
                <a:latin typeface="Comic Sans MS"/>
                <a:cs typeface="Comic Sans MS"/>
              </a:rPr>
              <a:t>h</a:t>
            </a:r>
            <a:r>
              <a:rPr sz="2700" spc="-4" baseline="1328" dirty="0" smtClean="0">
                <a:latin typeface="Comic Sans MS"/>
                <a:cs typeface="Comic Sans MS"/>
              </a:rPr>
              <a:t>r</a:t>
            </a:r>
            <a:r>
              <a:rPr sz="2700" spc="9" baseline="1328" dirty="0" smtClean="0">
                <a:latin typeface="Comic Sans MS"/>
                <a:cs typeface="Comic Sans MS"/>
              </a:rPr>
              <a:t>a</a:t>
            </a:r>
            <a:r>
              <a:rPr sz="2700" spc="-4" baseline="1328" dirty="0" smtClean="0">
                <a:latin typeface="Comic Sans MS"/>
                <a:cs typeface="Comic Sans MS"/>
              </a:rPr>
              <a:t>s</a:t>
            </a:r>
            <a:r>
              <a:rPr sz="2700" spc="0" baseline="1328" dirty="0" smtClean="0">
                <a:latin typeface="Comic Sans MS"/>
                <a:cs typeface="Comic Sans MS"/>
              </a:rPr>
              <a:t>e</a:t>
            </a:r>
            <a:endParaRPr sz="1800">
              <a:latin typeface="Comic Sans MS"/>
              <a:cs typeface="Comic Sans MS"/>
            </a:endParaRPr>
          </a:p>
        </p:txBody>
      </p:sp>
      <p:sp>
        <p:nvSpPr>
          <p:cNvPr id="63" name="object 63"/>
          <p:cNvSpPr txBox="1"/>
          <p:nvPr/>
        </p:nvSpPr>
        <p:spPr>
          <a:xfrm>
            <a:off x="381000" y="5151120"/>
            <a:ext cx="2603500" cy="914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88900">
              <a:lnSpc>
                <a:spcPct val="116129"/>
              </a:lnSpc>
              <a:spcBef>
                <a:spcPts val="185"/>
              </a:spcBef>
            </a:pPr>
            <a:r>
              <a:rPr sz="1800" spc="4" dirty="0" smtClean="0">
                <a:latin typeface="Comic Sans MS"/>
                <a:cs typeface="Comic Sans MS"/>
              </a:rPr>
              <a:t>A</a:t>
            </a:r>
            <a:r>
              <a:rPr sz="1800" spc="-4" dirty="0" smtClean="0">
                <a:latin typeface="Comic Sans MS"/>
                <a:cs typeface="Comic Sans MS"/>
              </a:rPr>
              <a:t>ppli</a:t>
            </a:r>
            <a:r>
              <a:rPr sz="1800" spc="4" dirty="0" smtClean="0">
                <a:latin typeface="Comic Sans MS"/>
                <a:cs typeface="Comic Sans MS"/>
              </a:rPr>
              <a:t>c</a:t>
            </a:r>
            <a:r>
              <a:rPr sz="1800" spc="0" dirty="0" smtClean="0">
                <a:latin typeface="Comic Sans MS"/>
                <a:cs typeface="Comic Sans MS"/>
              </a:rPr>
              <a:t>a</a:t>
            </a:r>
            <a:r>
              <a:rPr sz="1800" spc="9" dirty="0" smtClean="0">
                <a:latin typeface="Comic Sans MS"/>
                <a:cs typeface="Comic Sans MS"/>
              </a:rPr>
              <a:t>t</a:t>
            </a:r>
            <a:r>
              <a:rPr sz="1800" spc="-4" dirty="0" smtClean="0">
                <a:latin typeface="Comic Sans MS"/>
                <a:cs typeface="Comic Sans MS"/>
              </a:rPr>
              <a:t>i</a:t>
            </a:r>
            <a:r>
              <a:rPr sz="1800" spc="4" dirty="0" smtClean="0">
                <a:latin typeface="Comic Sans MS"/>
                <a:cs typeface="Comic Sans MS"/>
              </a:rPr>
              <a:t>o</a:t>
            </a:r>
            <a:r>
              <a:rPr sz="1800" spc="0" dirty="0" smtClean="0">
                <a:latin typeface="Comic Sans MS"/>
                <a:cs typeface="Comic Sans MS"/>
              </a:rPr>
              <a:t>n</a:t>
            </a:r>
            <a:endParaRPr sz="1800">
              <a:latin typeface="Comic Sans MS"/>
              <a:cs typeface="Comic Sans MS"/>
            </a:endParaRPr>
          </a:p>
        </p:txBody>
      </p:sp>
      <p:sp>
        <p:nvSpPr>
          <p:cNvPr id="64" name="object 64"/>
          <p:cNvSpPr txBox="1"/>
          <p:nvPr/>
        </p:nvSpPr>
        <p:spPr>
          <a:xfrm>
            <a:off x="2971800" y="5151120"/>
            <a:ext cx="2819400" cy="914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90169" marR="679989" algn="just">
              <a:lnSpc>
                <a:spcPts val="2160"/>
              </a:lnSpc>
              <a:spcBef>
                <a:spcPts val="548"/>
              </a:spcBef>
            </a:pPr>
            <a:r>
              <a:rPr sz="1800" spc="4" dirty="0" smtClean="0">
                <a:latin typeface="Comic Sans MS"/>
                <a:cs typeface="Comic Sans MS"/>
              </a:rPr>
              <a:t>Us</a:t>
            </a:r>
            <a:r>
              <a:rPr sz="1800" spc="-4" dirty="0" smtClean="0">
                <a:latin typeface="Comic Sans MS"/>
                <a:cs typeface="Comic Sans MS"/>
              </a:rPr>
              <a:t>i</a:t>
            </a:r>
            <a:r>
              <a:rPr sz="1800" spc="9" dirty="0" smtClean="0">
                <a:latin typeface="Comic Sans MS"/>
                <a:cs typeface="Comic Sans MS"/>
              </a:rPr>
              <a:t>n</a:t>
            </a:r>
            <a:r>
              <a:rPr sz="1800" spc="0" dirty="0" smtClean="0">
                <a:latin typeface="Comic Sans MS"/>
                <a:cs typeface="Comic Sans MS"/>
              </a:rPr>
              <a:t>g</a:t>
            </a:r>
            <a:r>
              <a:rPr sz="1800" spc="-26" dirty="0" smtClean="0">
                <a:latin typeface="Comic Sans MS"/>
                <a:cs typeface="Comic Sans MS"/>
              </a:rPr>
              <a:t> </a:t>
            </a:r>
            <a:r>
              <a:rPr sz="1800" spc="0" dirty="0" smtClean="0">
                <a:latin typeface="Comic Sans MS"/>
                <a:cs typeface="Comic Sans MS"/>
              </a:rPr>
              <a:t>a</a:t>
            </a:r>
            <a:r>
              <a:rPr sz="1800" spc="-9" dirty="0" smtClean="0">
                <a:latin typeface="Comic Sans MS"/>
                <a:cs typeface="Comic Sans MS"/>
              </a:rPr>
              <a:t> </a:t>
            </a:r>
            <a:r>
              <a:rPr sz="1800" spc="4" dirty="0" smtClean="0">
                <a:latin typeface="Comic Sans MS"/>
                <a:cs typeface="Comic Sans MS"/>
              </a:rPr>
              <a:t>c</a:t>
            </a:r>
            <a:r>
              <a:rPr sz="1800" spc="-4" dirty="0" smtClean="0">
                <a:latin typeface="Comic Sans MS"/>
                <a:cs typeface="Comic Sans MS"/>
              </a:rPr>
              <a:t>o</a:t>
            </a:r>
            <a:r>
              <a:rPr sz="1800" spc="9" dirty="0" smtClean="0">
                <a:latin typeface="Comic Sans MS"/>
                <a:cs typeface="Comic Sans MS"/>
              </a:rPr>
              <a:t>n</a:t>
            </a:r>
            <a:r>
              <a:rPr sz="1800" spc="4" dirty="0" smtClean="0">
                <a:latin typeface="Comic Sans MS"/>
                <a:cs typeface="Comic Sans MS"/>
              </a:rPr>
              <a:t>c</a:t>
            </a:r>
            <a:r>
              <a:rPr sz="1800" spc="-4" dirty="0" smtClean="0">
                <a:latin typeface="Comic Sans MS"/>
                <a:cs typeface="Comic Sans MS"/>
              </a:rPr>
              <a:t>ep</a:t>
            </a:r>
            <a:r>
              <a:rPr sz="1800" spc="0" dirty="0" smtClean="0">
                <a:latin typeface="Comic Sans MS"/>
                <a:cs typeface="Comic Sans MS"/>
              </a:rPr>
              <a:t>t</a:t>
            </a:r>
            <a:r>
              <a:rPr sz="1800" spc="-47" dirty="0" smtClean="0">
                <a:latin typeface="Comic Sans MS"/>
                <a:cs typeface="Comic Sans MS"/>
              </a:rPr>
              <a:t> </a:t>
            </a:r>
            <a:r>
              <a:rPr sz="1800" spc="4" dirty="0" smtClean="0">
                <a:latin typeface="Comic Sans MS"/>
                <a:cs typeface="Comic Sans MS"/>
              </a:rPr>
              <a:t>o</a:t>
            </a:r>
            <a:r>
              <a:rPr sz="1800" spc="0" dirty="0" smtClean="0">
                <a:latin typeface="Comic Sans MS"/>
                <a:cs typeface="Comic Sans MS"/>
              </a:rPr>
              <a:t>r </a:t>
            </a:r>
            <a:r>
              <a:rPr sz="1800" spc="-4" dirty="0" smtClean="0">
                <a:latin typeface="Comic Sans MS"/>
                <a:cs typeface="Comic Sans MS"/>
              </a:rPr>
              <a:t>pr</a:t>
            </a:r>
            <a:r>
              <a:rPr sz="1800" spc="4" dirty="0" smtClean="0">
                <a:latin typeface="Comic Sans MS"/>
                <a:cs typeface="Comic Sans MS"/>
              </a:rPr>
              <a:t>i</a:t>
            </a:r>
            <a:r>
              <a:rPr sz="1800" spc="9" dirty="0" smtClean="0">
                <a:latin typeface="Comic Sans MS"/>
                <a:cs typeface="Comic Sans MS"/>
              </a:rPr>
              <a:t>n</a:t>
            </a:r>
            <a:r>
              <a:rPr sz="1800" spc="-4" dirty="0" smtClean="0">
                <a:latin typeface="Comic Sans MS"/>
                <a:cs typeface="Comic Sans MS"/>
              </a:rPr>
              <a:t>cip</a:t>
            </a:r>
            <a:r>
              <a:rPr sz="1800" spc="4" dirty="0" smtClean="0">
                <a:latin typeface="Comic Sans MS"/>
                <a:cs typeface="Comic Sans MS"/>
              </a:rPr>
              <a:t>l</a:t>
            </a:r>
            <a:r>
              <a:rPr sz="1800" spc="0" dirty="0" smtClean="0">
                <a:latin typeface="Comic Sans MS"/>
                <a:cs typeface="Comic Sans MS"/>
              </a:rPr>
              <a:t>e</a:t>
            </a:r>
            <a:r>
              <a:rPr sz="1800" spc="-43" dirty="0" smtClean="0">
                <a:latin typeface="Comic Sans MS"/>
                <a:cs typeface="Comic Sans MS"/>
              </a:rPr>
              <a:t> </a:t>
            </a:r>
            <a:r>
              <a:rPr sz="1800" spc="0" dirty="0" smtClean="0">
                <a:latin typeface="Comic Sans MS"/>
                <a:cs typeface="Comic Sans MS"/>
              </a:rPr>
              <a:t>to</a:t>
            </a:r>
            <a:r>
              <a:rPr sz="1800" spc="-4" dirty="0" smtClean="0">
                <a:latin typeface="Comic Sans MS"/>
                <a:cs typeface="Comic Sans MS"/>
              </a:rPr>
              <a:t> </a:t>
            </a:r>
            <a:r>
              <a:rPr sz="1800" spc="4" dirty="0" smtClean="0">
                <a:latin typeface="Comic Sans MS"/>
                <a:cs typeface="Comic Sans MS"/>
              </a:rPr>
              <a:t>s</a:t>
            </a:r>
            <a:r>
              <a:rPr sz="1800" spc="-4" dirty="0" smtClean="0">
                <a:latin typeface="Comic Sans MS"/>
                <a:cs typeface="Comic Sans MS"/>
              </a:rPr>
              <a:t>o</a:t>
            </a:r>
            <a:r>
              <a:rPr sz="1800" spc="4" dirty="0" smtClean="0">
                <a:latin typeface="Comic Sans MS"/>
                <a:cs typeface="Comic Sans MS"/>
              </a:rPr>
              <a:t>l</a:t>
            </a:r>
            <a:r>
              <a:rPr sz="1800" spc="-4" dirty="0" smtClean="0">
                <a:latin typeface="Comic Sans MS"/>
                <a:cs typeface="Comic Sans MS"/>
              </a:rPr>
              <a:t>v</a:t>
            </a:r>
            <a:r>
              <a:rPr sz="1800" spc="0" dirty="0" smtClean="0">
                <a:latin typeface="Comic Sans MS"/>
                <a:cs typeface="Comic Sans MS"/>
              </a:rPr>
              <a:t>e</a:t>
            </a:r>
            <a:r>
              <a:rPr sz="1800" spc="-28" dirty="0" smtClean="0">
                <a:latin typeface="Comic Sans MS"/>
                <a:cs typeface="Comic Sans MS"/>
              </a:rPr>
              <a:t> </a:t>
            </a:r>
            <a:r>
              <a:rPr sz="1800" spc="0" dirty="0" smtClean="0">
                <a:latin typeface="Comic Sans MS"/>
                <a:cs typeface="Comic Sans MS"/>
              </a:rPr>
              <a:t>a </a:t>
            </a:r>
            <a:r>
              <a:rPr sz="1800" spc="-4" dirty="0" smtClean="0">
                <a:latin typeface="Comic Sans MS"/>
                <a:cs typeface="Comic Sans MS"/>
              </a:rPr>
              <a:t>pr</a:t>
            </a:r>
            <a:r>
              <a:rPr sz="1800" spc="4" dirty="0" smtClean="0">
                <a:latin typeface="Comic Sans MS"/>
                <a:cs typeface="Comic Sans MS"/>
              </a:rPr>
              <a:t>o</a:t>
            </a:r>
            <a:r>
              <a:rPr sz="1800" spc="0" dirty="0" smtClean="0">
                <a:latin typeface="Comic Sans MS"/>
                <a:cs typeface="Comic Sans MS"/>
              </a:rPr>
              <a:t>b</a:t>
            </a:r>
            <a:r>
              <a:rPr sz="1800" spc="-4" dirty="0" smtClean="0">
                <a:latin typeface="Comic Sans MS"/>
                <a:cs typeface="Comic Sans MS"/>
              </a:rPr>
              <a:t>le</a:t>
            </a:r>
            <a:r>
              <a:rPr sz="1800" spc="0" dirty="0" smtClean="0">
                <a:latin typeface="Comic Sans MS"/>
                <a:cs typeface="Comic Sans MS"/>
              </a:rPr>
              <a:t>m</a:t>
            </a:r>
            <a:endParaRPr sz="1800">
              <a:latin typeface="Comic Sans MS"/>
              <a:cs typeface="Comic Sans MS"/>
            </a:endParaRPr>
          </a:p>
        </p:txBody>
      </p:sp>
      <p:sp>
        <p:nvSpPr>
          <p:cNvPr id="65" name="object 65"/>
          <p:cNvSpPr txBox="1"/>
          <p:nvPr/>
        </p:nvSpPr>
        <p:spPr>
          <a:xfrm>
            <a:off x="5791200" y="5151120"/>
            <a:ext cx="3048000" cy="914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90170" marR="310998">
              <a:lnSpc>
                <a:spcPts val="2160"/>
              </a:lnSpc>
              <a:spcBef>
                <a:spcPts val="548"/>
              </a:spcBef>
            </a:pPr>
            <a:r>
              <a:rPr sz="1800" spc="4" dirty="0" smtClean="0">
                <a:latin typeface="Comic Sans MS"/>
                <a:cs typeface="Comic Sans MS"/>
              </a:rPr>
              <a:t>A</a:t>
            </a:r>
            <a:r>
              <a:rPr sz="1800" spc="-4" dirty="0" smtClean="0">
                <a:latin typeface="Comic Sans MS"/>
                <a:cs typeface="Comic Sans MS"/>
              </a:rPr>
              <a:t>ppl</a:t>
            </a:r>
            <a:r>
              <a:rPr sz="1800" spc="4" dirty="0" smtClean="0">
                <a:latin typeface="Comic Sans MS"/>
                <a:cs typeface="Comic Sans MS"/>
              </a:rPr>
              <a:t>y</a:t>
            </a:r>
            <a:r>
              <a:rPr sz="1800" spc="0" dirty="0" smtClean="0">
                <a:latin typeface="Comic Sans MS"/>
                <a:cs typeface="Comic Sans MS"/>
              </a:rPr>
              <a:t>,</a:t>
            </a:r>
            <a:r>
              <a:rPr sz="1800" spc="-38" dirty="0" smtClean="0">
                <a:latin typeface="Comic Sans MS"/>
                <a:cs typeface="Comic Sans MS"/>
              </a:rPr>
              <a:t> </a:t>
            </a:r>
            <a:r>
              <a:rPr sz="1800" spc="4" dirty="0" smtClean="0">
                <a:latin typeface="Comic Sans MS"/>
                <a:cs typeface="Comic Sans MS"/>
              </a:rPr>
              <a:t>so</a:t>
            </a:r>
            <a:r>
              <a:rPr sz="1800" spc="-4" dirty="0" smtClean="0">
                <a:latin typeface="Comic Sans MS"/>
                <a:cs typeface="Comic Sans MS"/>
              </a:rPr>
              <a:t>lv</a:t>
            </a:r>
            <a:r>
              <a:rPr sz="1800" spc="4" dirty="0" smtClean="0">
                <a:latin typeface="Comic Sans MS"/>
                <a:cs typeface="Comic Sans MS"/>
              </a:rPr>
              <a:t>e</a:t>
            </a:r>
            <a:r>
              <a:rPr sz="1800" spc="0" dirty="0" smtClean="0">
                <a:latin typeface="Comic Sans MS"/>
                <a:cs typeface="Comic Sans MS"/>
              </a:rPr>
              <a:t>,</a:t>
            </a:r>
            <a:r>
              <a:rPr sz="1800" spc="-37" dirty="0" smtClean="0">
                <a:latin typeface="Comic Sans MS"/>
                <a:cs typeface="Comic Sans MS"/>
              </a:rPr>
              <a:t> </a:t>
            </a:r>
            <a:r>
              <a:rPr sz="1800" spc="4" dirty="0" smtClean="0">
                <a:latin typeface="Comic Sans MS"/>
                <a:cs typeface="Comic Sans MS"/>
              </a:rPr>
              <a:t>s</a:t>
            </a:r>
            <a:r>
              <a:rPr sz="1800" spc="0" dirty="0" smtClean="0">
                <a:latin typeface="Comic Sans MS"/>
                <a:cs typeface="Comic Sans MS"/>
              </a:rPr>
              <a:t>h</a:t>
            </a:r>
            <a:r>
              <a:rPr sz="1800" spc="4" dirty="0" smtClean="0">
                <a:latin typeface="Comic Sans MS"/>
                <a:cs typeface="Comic Sans MS"/>
              </a:rPr>
              <a:t>o</a:t>
            </a:r>
            <a:r>
              <a:rPr sz="1800" spc="0" dirty="0" smtClean="0">
                <a:latin typeface="Comic Sans MS"/>
                <a:cs typeface="Comic Sans MS"/>
              </a:rPr>
              <a:t>w,</a:t>
            </a:r>
            <a:r>
              <a:rPr sz="1800" spc="-18" dirty="0" smtClean="0">
                <a:latin typeface="Comic Sans MS"/>
                <a:cs typeface="Comic Sans MS"/>
              </a:rPr>
              <a:t> </a:t>
            </a:r>
            <a:r>
              <a:rPr sz="1800" spc="0" dirty="0" smtClean="0">
                <a:latin typeface="Comic Sans MS"/>
                <a:cs typeface="Comic Sans MS"/>
              </a:rPr>
              <a:t>m</a:t>
            </a:r>
            <a:r>
              <a:rPr sz="1800" spc="9" dirty="0" smtClean="0">
                <a:latin typeface="Comic Sans MS"/>
                <a:cs typeface="Comic Sans MS"/>
              </a:rPr>
              <a:t>a</a:t>
            </a:r>
            <a:r>
              <a:rPr sz="1800" spc="0" dirty="0" smtClean="0">
                <a:latin typeface="Comic Sans MS"/>
                <a:cs typeface="Comic Sans MS"/>
              </a:rPr>
              <a:t>ke </a:t>
            </a:r>
            <a:r>
              <a:rPr sz="1800" spc="4" dirty="0" smtClean="0">
                <a:latin typeface="Comic Sans MS"/>
                <a:cs typeface="Comic Sans MS"/>
              </a:rPr>
              <a:t>u</a:t>
            </a:r>
            <a:r>
              <a:rPr sz="1800" spc="-4" dirty="0" smtClean="0">
                <a:latin typeface="Comic Sans MS"/>
                <a:cs typeface="Comic Sans MS"/>
              </a:rPr>
              <a:t>s</a:t>
            </a:r>
            <a:r>
              <a:rPr sz="1800" spc="0" dirty="0" smtClean="0">
                <a:latin typeface="Comic Sans MS"/>
                <a:cs typeface="Comic Sans MS"/>
              </a:rPr>
              <a:t>e</a:t>
            </a:r>
            <a:r>
              <a:rPr sz="1800" spc="-13" dirty="0" smtClean="0">
                <a:latin typeface="Comic Sans MS"/>
                <a:cs typeface="Comic Sans MS"/>
              </a:rPr>
              <a:t> </a:t>
            </a:r>
            <a:r>
              <a:rPr sz="1800" spc="-4" dirty="0" smtClean="0">
                <a:latin typeface="Comic Sans MS"/>
                <a:cs typeface="Comic Sans MS"/>
              </a:rPr>
              <a:t>o</a:t>
            </a:r>
            <a:r>
              <a:rPr sz="1800" spc="4" dirty="0" smtClean="0">
                <a:latin typeface="Comic Sans MS"/>
                <a:cs typeface="Comic Sans MS"/>
              </a:rPr>
              <a:t>f</a:t>
            </a:r>
            <a:r>
              <a:rPr sz="1800" spc="0" dirty="0" smtClean="0">
                <a:latin typeface="Comic Sans MS"/>
                <a:cs typeface="Comic Sans MS"/>
              </a:rPr>
              <a:t>,</a:t>
            </a:r>
            <a:r>
              <a:rPr sz="1800" spc="-14" dirty="0" smtClean="0">
                <a:latin typeface="Comic Sans MS"/>
                <a:cs typeface="Comic Sans MS"/>
              </a:rPr>
              <a:t> </a:t>
            </a:r>
            <a:r>
              <a:rPr sz="1800" spc="0" dirty="0" smtClean="0">
                <a:latin typeface="Comic Sans MS"/>
                <a:cs typeface="Comic Sans MS"/>
              </a:rPr>
              <a:t>m</a:t>
            </a:r>
            <a:r>
              <a:rPr sz="1800" spc="4" dirty="0" smtClean="0">
                <a:latin typeface="Comic Sans MS"/>
                <a:cs typeface="Comic Sans MS"/>
              </a:rPr>
              <a:t>od</a:t>
            </a:r>
            <a:r>
              <a:rPr sz="1800" spc="-4" dirty="0" smtClean="0">
                <a:latin typeface="Comic Sans MS"/>
                <a:cs typeface="Comic Sans MS"/>
              </a:rPr>
              <a:t>if</a:t>
            </a:r>
            <a:r>
              <a:rPr sz="1800" spc="4" dirty="0" smtClean="0">
                <a:latin typeface="Comic Sans MS"/>
                <a:cs typeface="Comic Sans MS"/>
              </a:rPr>
              <a:t>y</a:t>
            </a:r>
            <a:r>
              <a:rPr sz="1800" spc="0" dirty="0" smtClean="0">
                <a:latin typeface="Comic Sans MS"/>
                <a:cs typeface="Comic Sans MS"/>
              </a:rPr>
              <a:t>, </a:t>
            </a:r>
            <a:r>
              <a:rPr sz="1800" spc="4" dirty="0" smtClean="0">
                <a:latin typeface="Comic Sans MS"/>
                <a:cs typeface="Comic Sans MS"/>
              </a:rPr>
              <a:t>d</a:t>
            </a:r>
            <a:r>
              <a:rPr sz="1800" spc="-4" dirty="0" smtClean="0">
                <a:latin typeface="Comic Sans MS"/>
                <a:cs typeface="Comic Sans MS"/>
              </a:rPr>
              <a:t>e</a:t>
            </a:r>
            <a:r>
              <a:rPr sz="1800" spc="0" dirty="0" smtClean="0">
                <a:latin typeface="Comic Sans MS"/>
                <a:cs typeface="Comic Sans MS"/>
              </a:rPr>
              <a:t>m</a:t>
            </a:r>
            <a:r>
              <a:rPr sz="1800" spc="4" dirty="0" smtClean="0">
                <a:latin typeface="Comic Sans MS"/>
                <a:cs typeface="Comic Sans MS"/>
              </a:rPr>
              <a:t>o</a:t>
            </a:r>
            <a:r>
              <a:rPr sz="1800" spc="9" dirty="0" smtClean="0">
                <a:latin typeface="Comic Sans MS"/>
                <a:cs typeface="Comic Sans MS"/>
              </a:rPr>
              <a:t>n</a:t>
            </a:r>
            <a:r>
              <a:rPr sz="1800" spc="4" dirty="0" smtClean="0">
                <a:latin typeface="Comic Sans MS"/>
                <a:cs typeface="Comic Sans MS"/>
              </a:rPr>
              <a:t>s</a:t>
            </a:r>
            <a:r>
              <a:rPr sz="1800" spc="0" dirty="0" smtClean="0">
                <a:latin typeface="Comic Sans MS"/>
                <a:cs typeface="Comic Sans MS"/>
              </a:rPr>
              <a:t>t</a:t>
            </a:r>
            <a:r>
              <a:rPr sz="1800" spc="-4" dirty="0" smtClean="0">
                <a:latin typeface="Comic Sans MS"/>
                <a:cs typeface="Comic Sans MS"/>
              </a:rPr>
              <a:t>r</a:t>
            </a:r>
            <a:r>
              <a:rPr sz="1800" spc="9" dirty="0" smtClean="0">
                <a:latin typeface="Comic Sans MS"/>
                <a:cs typeface="Comic Sans MS"/>
              </a:rPr>
              <a:t>a</a:t>
            </a:r>
            <a:r>
              <a:rPr sz="1800" spc="0" dirty="0" smtClean="0">
                <a:latin typeface="Comic Sans MS"/>
                <a:cs typeface="Comic Sans MS"/>
              </a:rPr>
              <a:t>t</a:t>
            </a:r>
            <a:r>
              <a:rPr sz="1800" spc="-4" dirty="0" smtClean="0">
                <a:latin typeface="Comic Sans MS"/>
                <a:cs typeface="Comic Sans MS"/>
              </a:rPr>
              <a:t>e</a:t>
            </a:r>
            <a:r>
              <a:rPr sz="1800" spc="0" dirty="0" smtClean="0">
                <a:latin typeface="Comic Sans MS"/>
                <a:cs typeface="Comic Sans MS"/>
              </a:rPr>
              <a:t>,</a:t>
            </a:r>
            <a:r>
              <a:rPr sz="1800" spc="-51" dirty="0" smtClean="0">
                <a:latin typeface="Comic Sans MS"/>
                <a:cs typeface="Comic Sans MS"/>
              </a:rPr>
              <a:t> </a:t>
            </a:r>
            <a:r>
              <a:rPr sz="1800" spc="-4" dirty="0" smtClean="0">
                <a:latin typeface="Comic Sans MS"/>
                <a:cs typeface="Comic Sans MS"/>
              </a:rPr>
              <a:t>c</a:t>
            </a:r>
            <a:r>
              <a:rPr sz="1800" spc="4" dirty="0" smtClean="0">
                <a:latin typeface="Comic Sans MS"/>
                <a:cs typeface="Comic Sans MS"/>
              </a:rPr>
              <a:t>o</a:t>
            </a:r>
            <a:r>
              <a:rPr sz="1800" spc="0" dirty="0" smtClean="0">
                <a:latin typeface="Comic Sans MS"/>
                <a:cs typeface="Comic Sans MS"/>
              </a:rPr>
              <a:t>m</a:t>
            </a:r>
            <a:r>
              <a:rPr sz="1800" spc="-4" dirty="0" smtClean="0">
                <a:latin typeface="Comic Sans MS"/>
                <a:cs typeface="Comic Sans MS"/>
              </a:rPr>
              <a:t>p</a:t>
            </a:r>
            <a:r>
              <a:rPr sz="1800" spc="4" dirty="0" smtClean="0">
                <a:latin typeface="Comic Sans MS"/>
                <a:cs typeface="Comic Sans MS"/>
              </a:rPr>
              <a:t>u</a:t>
            </a:r>
            <a:r>
              <a:rPr sz="1800" spc="0" dirty="0" smtClean="0">
                <a:latin typeface="Comic Sans MS"/>
                <a:cs typeface="Comic Sans MS"/>
              </a:rPr>
              <a:t>te</a:t>
            </a:r>
            <a:endParaRPr sz="1800">
              <a:latin typeface="Comic Sans MS"/>
              <a:cs typeface="Comic Sans MS"/>
            </a:endParaRPr>
          </a:p>
        </p:txBody>
      </p:sp>
    </p:spTree>
    <p:extLst>
      <p:ext uri="{BB962C8B-B14F-4D97-AF65-F5344CB8AC3E}">
        <p14:creationId xmlns:p14="http://schemas.microsoft.com/office/powerpoint/2010/main" val="1718555958"/>
      </p:ext>
    </p:extLst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7814310" y="111759"/>
            <a:ext cx="1130300" cy="2043430"/>
          </a:xfrm>
          <a:custGeom>
            <a:avLst/>
            <a:gdLst/>
            <a:ahLst/>
            <a:cxnLst/>
            <a:rect l="l" t="t" r="r" b="b"/>
            <a:pathLst>
              <a:path w="1130300" h="2043430">
                <a:moveTo>
                  <a:pt x="114300" y="0"/>
                </a:moveTo>
                <a:lnTo>
                  <a:pt x="0" y="60960"/>
                </a:lnTo>
                <a:lnTo>
                  <a:pt x="758190" y="1720850"/>
                </a:lnTo>
                <a:lnTo>
                  <a:pt x="923290" y="1845310"/>
                </a:lnTo>
                <a:lnTo>
                  <a:pt x="1087120" y="2034540"/>
                </a:lnTo>
                <a:lnTo>
                  <a:pt x="1130300" y="2043430"/>
                </a:lnTo>
                <a:lnTo>
                  <a:pt x="1061720" y="1803400"/>
                </a:lnTo>
                <a:lnTo>
                  <a:pt x="1084580" y="1649730"/>
                </a:lnTo>
                <a:lnTo>
                  <a:pt x="341630" y="10160"/>
                </a:lnTo>
                <a:lnTo>
                  <a:pt x="114300" y="0"/>
                </a:lnTo>
                <a:close/>
              </a:path>
            </a:pathLst>
          </a:custGeom>
          <a:solidFill>
            <a:srgbClr val="6F3CF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7866379" y="231139"/>
            <a:ext cx="972820" cy="1530349"/>
          </a:xfrm>
          <a:custGeom>
            <a:avLst/>
            <a:gdLst/>
            <a:ahLst/>
            <a:cxnLst/>
            <a:rect l="l" t="t" r="r" b="b"/>
            <a:pathLst>
              <a:path w="972820" h="1530349">
                <a:moveTo>
                  <a:pt x="340360" y="0"/>
                </a:moveTo>
                <a:lnTo>
                  <a:pt x="90170" y="33019"/>
                </a:lnTo>
                <a:lnTo>
                  <a:pt x="0" y="74929"/>
                </a:lnTo>
                <a:lnTo>
                  <a:pt x="662940" y="1530349"/>
                </a:lnTo>
                <a:lnTo>
                  <a:pt x="797560" y="1416049"/>
                </a:lnTo>
                <a:lnTo>
                  <a:pt x="972820" y="1394459"/>
                </a:lnTo>
                <a:lnTo>
                  <a:pt x="340360" y="0"/>
                </a:lnTo>
                <a:close/>
              </a:path>
            </a:pathLst>
          </a:custGeom>
          <a:solidFill>
            <a:srgbClr val="FFB7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8680450" y="4159250"/>
            <a:ext cx="325120" cy="2265680"/>
          </a:xfrm>
          <a:custGeom>
            <a:avLst/>
            <a:gdLst/>
            <a:ahLst/>
            <a:cxnLst/>
            <a:rect l="l" t="t" r="r" b="b"/>
            <a:pathLst>
              <a:path w="325120" h="2265679">
                <a:moveTo>
                  <a:pt x="325120" y="0"/>
                </a:moveTo>
                <a:lnTo>
                  <a:pt x="241300" y="292100"/>
                </a:lnTo>
                <a:lnTo>
                  <a:pt x="143509" y="417830"/>
                </a:lnTo>
                <a:lnTo>
                  <a:pt x="33020" y="494030"/>
                </a:lnTo>
                <a:lnTo>
                  <a:pt x="0" y="655319"/>
                </a:lnTo>
                <a:lnTo>
                  <a:pt x="12700" y="801369"/>
                </a:lnTo>
                <a:lnTo>
                  <a:pt x="143509" y="1099820"/>
                </a:lnTo>
                <a:lnTo>
                  <a:pt x="172720" y="1211580"/>
                </a:lnTo>
                <a:lnTo>
                  <a:pt x="156209" y="1289050"/>
                </a:lnTo>
                <a:lnTo>
                  <a:pt x="76200" y="1351280"/>
                </a:lnTo>
                <a:lnTo>
                  <a:pt x="54609" y="1435100"/>
                </a:lnTo>
                <a:lnTo>
                  <a:pt x="76200" y="1560830"/>
                </a:lnTo>
                <a:lnTo>
                  <a:pt x="168909" y="1762760"/>
                </a:lnTo>
                <a:lnTo>
                  <a:pt x="190500" y="1930400"/>
                </a:lnTo>
                <a:lnTo>
                  <a:pt x="165100" y="2042160"/>
                </a:lnTo>
                <a:lnTo>
                  <a:pt x="33020" y="2189480"/>
                </a:lnTo>
                <a:lnTo>
                  <a:pt x="41909" y="2265680"/>
                </a:lnTo>
                <a:lnTo>
                  <a:pt x="143509" y="2180590"/>
                </a:lnTo>
                <a:lnTo>
                  <a:pt x="223520" y="2076450"/>
                </a:lnTo>
                <a:lnTo>
                  <a:pt x="257809" y="1882139"/>
                </a:lnTo>
                <a:lnTo>
                  <a:pt x="220979" y="1700530"/>
                </a:lnTo>
                <a:lnTo>
                  <a:pt x="130809" y="1511300"/>
                </a:lnTo>
                <a:lnTo>
                  <a:pt x="127000" y="1421130"/>
                </a:lnTo>
                <a:lnTo>
                  <a:pt x="228600" y="1323340"/>
                </a:lnTo>
                <a:lnTo>
                  <a:pt x="223520" y="1149350"/>
                </a:lnTo>
                <a:lnTo>
                  <a:pt x="114300" y="877569"/>
                </a:lnTo>
                <a:lnTo>
                  <a:pt x="67309" y="723900"/>
                </a:lnTo>
                <a:lnTo>
                  <a:pt x="72390" y="577850"/>
                </a:lnTo>
                <a:lnTo>
                  <a:pt x="165100" y="521969"/>
                </a:lnTo>
                <a:lnTo>
                  <a:pt x="250190" y="424180"/>
                </a:lnTo>
                <a:lnTo>
                  <a:pt x="313690" y="264160"/>
                </a:lnTo>
                <a:lnTo>
                  <a:pt x="325120" y="0"/>
                </a:lnTo>
                <a:close/>
              </a:path>
            </a:pathLst>
          </a:custGeom>
          <a:solidFill>
            <a:srgbClr val="6F3CF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40140" y="2115820"/>
            <a:ext cx="326389" cy="2592069"/>
          </a:xfrm>
          <a:custGeom>
            <a:avLst/>
            <a:gdLst/>
            <a:ahLst/>
            <a:cxnLst/>
            <a:rect l="l" t="t" r="r" b="b"/>
            <a:pathLst>
              <a:path w="326389" h="2592069">
                <a:moveTo>
                  <a:pt x="326389" y="0"/>
                </a:moveTo>
                <a:lnTo>
                  <a:pt x="241300" y="335279"/>
                </a:lnTo>
                <a:lnTo>
                  <a:pt x="144779" y="478789"/>
                </a:lnTo>
                <a:lnTo>
                  <a:pt x="34289" y="566419"/>
                </a:lnTo>
                <a:lnTo>
                  <a:pt x="0" y="749300"/>
                </a:lnTo>
                <a:lnTo>
                  <a:pt x="13969" y="916939"/>
                </a:lnTo>
                <a:lnTo>
                  <a:pt x="144779" y="1259839"/>
                </a:lnTo>
                <a:lnTo>
                  <a:pt x="173989" y="1386839"/>
                </a:lnTo>
                <a:lnTo>
                  <a:pt x="157479" y="1475739"/>
                </a:lnTo>
                <a:lnTo>
                  <a:pt x="77469" y="1545589"/>
                </a:lnTo>
                <a:lnTo>
                  <a:pt x="55879" y="1643379"/>
                </a:lnTo>
                <a:lnTo>
                  <a:pt x="77469" y="1786889"/>
                </a:lnTo>
                <a:lnTo>
                  <a:pt x="170179" y="2018029"/>
                </a:lnTo>
                <a:lnTo>
                  <a:pt x="191769" y="2208529"/>
                </a:lnTo>
                <a:lnTo>
                  <a:pt x="166369" y="2338069"/>
                </a:lnTo>
                <a:lnTo>
                  <a:pt x="34289" y="2505710"/>
                </a:lnTo>
                <a:lnTo>
                  <a:pt x="43179" y="2592069"/>
                </a:lnTo>
                <a:lnTo>
                  <a:pt x="144779" y="2495549"/>
                </a:lnTo>
                <a:lnTo>
                  <a:pt x="224789" y="2376169"/>
                </a:lnTo>
                <a:lnTo>
                  <a:pt x="259079" y="2153919"/>
                </a:lnTo>
                <a:lnTo>
                  <a:pt x="220979" y="1946909"/>
                </a:lnTo>
                <a:lnTo>
                  <a:pt x="132079" y="1731009"/>
                </a:lnTo>
                <a:lnTo>
                  <a:pt x="127000" y="1626869"/>
                </a:lnTo>
                <a:lnTo>
                  <a:pt x="229869" y="1515109"/>
                </a:lnTo>
                <a:lnTo>
                  <a:pt x="224789" y="1315719"/>
                </a:lnTo>
                <a:lnTo>
                  <a:pt x="115569" y="1004569"/>
                </a:lnTo>
                <a:lnTo>
                  <a:pt x="68579" y="828039"/>
                </a:lnTo>
                <a:lnTo>
                  <a:pt x="72389" y="660400"/>
                </a:lnTo>
                <a:lnTo>
                  <a:pt x="166369" y="596900"/>
                </a:lnTo>
                <a:lnTo>
                  <a:pt x="251459" y="485139"/>
                </a:lnTo>
                <a:lnTo>
                  <a:pt x="313689" y="303529"/>
                </a:lnTo>
                <a:lnTo>
                  <a:pt x="326389" y="0"/>
                </a:lnTo>
                <a:close/>
              </a:path>
            </a:pathLst>
          </a:custGeom>
          <a:solidFill>
            <a:srgbClr val="6F3CF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491219" y="1775459"/>
            <a:ext cx="341629" cy="354329"/>
          </a:xfrm>
          <a:custGeom>
            <a:avLst/>
            <a:gdLst/>
            <a:ahLst/>
            <a:cxnLst/>
            <a:rect l="l" t="t" r="r" b="b"/>
            <a:pathLst>
              <a:path w="341629" h="354329">
                <a:moveTo>
                  <a:pt x="25400" y="0"/>
                </a:moveTo>
                <a:lnTo>
                  <a:pt x="0" y="41910"/>
                </a:lnTo>
                <a:lnTo>
                  <a:pt x="152400" y="153669"/>
                </a:lnTo>
                <a:lnTo>
                  <a:pt x="330200" y="354329"/>
                </a:lnTo>
                <a:lnTo>
                  <a:pt x="341629" y="323850"/>
                </a:lnTo>
                <a:lnTo>
                  <a:pt x="189229" y="137160"/>
                </a:lnTo>
                <a:lnTo>
                  <a:pt x="2540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7852410" y="102870"/>
            <a:ext cx="280670" cy="146050"/>
          </a:xfrm>
          <a:custGeom>
            <a:avLst/>
            <a:gdLst/>
            <a:ahLst/>
            <a:cxnLst/>
            <a:rect l="l" t="t" r="r" b="b"/>
            <a:pathLst>
              <a:path w="280670" h="146050">
                <a:moveTo>
                  <a:pt x="210820" y="0"/>
                </a:moveTo>
                <a:lnTo>
                  <a:pt x="91440" y="33020"/>
                </a:lnTo>
                <a:lnTo>
                  <a:pt x="196850" y="59689"/>
                </a:lnTo>
                <a:lnTo>
                  <a:pt x="39370" y="109220"/>
                </a:lnTo>
                <a:lnTo>
                  <a:pt x="0" y="146050"/>
                </a:lnTo>
                <a:lnTo>
                  <a:pt x="156210" y="113029"/>
                </a:lnTo>
                <a:lnTo>
                  <a:pt x="280670" y="105409"/>
                </a:lnTo>
                <a:lnTo>
                  <a:pt x="2108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8054340" y="520700"/>
            <a:ext cx="372109" cy="715010"/>
          </a:xfrm>
          <a:custGeom>
            <a:avLst/>
            <a:gdLst/>
            <a:ahLst/>
            <a:cxnLst/>
            <a:rect l="l" t="t" r="r" b="b"/>
            <a:pathLst>
              <a:path w="372109" h="715010">
                <a:moveTo>
                  <a:pt x="21589" y="87629"/>
                </a:moveTo>
                <a:lnTo>
                  <a:pt x="43179" y="278129"/>
                </a:lnTo>
                <a:lnTo>
                  <a:pt x="149859" y="520700"/>
                </a:lnTo>
                <a:lnTo>
                  <a:pt x="264159" y="688339"/>
                </a:lnTo>
                <a:lnTo>
                  <a:pt x="336550" y="715010"/>
                </a:lnTo>
                <a:lnTo>
                  <a:pt x="363812" y="656589"/>
                </a:lnTo>
                <a:lnTo>
                  <a:pt x="297179" y="656589"/>
                </a:lnTo>
                <a:lnTo>
                  <a:pt x="224789" y="591820"/>
                </a:lnTo>
                <a:lnTo>
                  <a:pt x="100329" y="345439"/>
                </a:lnTo>
                <a:lnTo>
                  <a:pt x="21589" y="87629"/>
                </a:lnTo>
                <a:close/>
              </a:path>
              <a:path w="372109" h="715010">
                <a:moveTo>
                  <a:pt x="104227" y="39370"/>
                </a:moveTo>
                <a:lnTo>
                  <a:pt x="50800" y="39370"/>
                </a:lnTo>
                <a:lnTo>
                  <a:pt x="138429" y="152400"/>
                </a:lnTo>
                <a:lnTo>
                  <a:pt x="229869" y="316229"/>
                </a:lnTo>
                <a:lnTo>
                  <a:pt x="306069" y="544829"/>
                </a:lnTo>
                <a:lnTo>
                  <a:pt x="297179" y="656589"/>
                </a:lnTo>
                <a:lnTo>
                  <a:pt x="363812" y="656589"/>
                </a:lnTo>
                <a:lnTo>
                  <a:pt x="372109" y="638810"/>
                </a:lnTo>
                <a:lnTo>
                  <a:pt x="320039" y="439420"/>
                </a:lnTo>
                <a:lnTo>
                  <a:pt x="220979" y="214629"/>
                </a:lnTo>
                <a:lnTo>
                  <a:pt x="139700" y="73660"/>
                </a:lnTo>
                <a:lnTo>
                  <a:pt x="104227" y="39370"/>
                </a:lnTo>
                <a:close/>
              </a:path>
              <a:path w="372109" h="715010">
                <a:moveTo>
                  <a:pt x="63500" y="0"/>
                </a:moveTo>
                <a:lnTo>
                  <a:pt x="3809" y="0"/>
                </a:lnTo>
                <a:lnTo>
                  <a:pt x="0" y="67310"/>
                </a:lnTo>
                <a:lnTo>
                  <a:pt x="50800" y="39370"/>
                </a:lnTo>
                <a:lnTo>
                  <a:pt x="104227" y="39370"/>
                </a:lnTo>
                <a:lnTo>
                  <a:pt x="6350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7772400" y="270509"/>
            <a:ext cx="681990" cy="1480820"/>
          </a:xfrm>
          <a:custGeom>
            <a:avLst/>
            <a:gdLst/>
            <a:ahLst/>
            <a:cxnLst/>
            <a:rect l="l" t="t" r="r" b="b"/>
            <a:pathLst>
              <a:path w="681990" h="1480820">
                <a:moveTo>
                  <a:pt x="0" y="0"/>
                </a:moveTo>
                <a:lnTo>
                  <a:pt x="668020" y="1480820"/>
                </a:lnTo>
                <a:lnTo>
                  <a:pt x="681990" y="1394460"/>
                </a:lnTo>
                <a:lnTo>
                  <a:pt x="41909" y="127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7729219" y="39369"/>
            <a:ext cx="1168400" cy="2086609"/>
          </a:xfrm>
          <a:custGeom>
            <a:avLst/>
            <a:gdLst/>
            <a:ahLst/>
            <a:cxnLst/>
            <a:rect l="l" t="t" r="r" b="b"/>
            <a:pathLst>
              <a:path w="1168400" h="2086609">
                <a:moveTo>
                  <a:pt x="1104354" y="1868169"/>
                </a:moveTo>
                <a:lnTo>
                  <a:pt x="1060450" y="1868169"/>
                </a:lnTo>
                <a:lnTo>
                  <a:pt x="1111250" y="2030729"/>
                </a:lnTo>
                <a:lnTo>
                  <a:pt x="1096009" y="2085339"/>
                </a:lnTo>
                <a:lnTo>
                  <a:pt x="1168400" y="2086609"/>
                </a:lnTo>
                <a:lnTo>
                  <a:pt x="1104354" y="1868169"/>
                </a:lnTo>
                <a:close/>
              </a:path>
              <a:path w="1168400" h="2086609">
                <a:moveTo>
                  <a:pt x="1112276" y="1739900"/>
                </a:moveTo>
                <a:lnTo>
                  <a:pt x="1040129" y="1739900"/>
                </a:lnTo>
                <a:lnTo>
                  <a:pt x="979170" y="1789429"/>
                </a:lnTo>
                <a:lnTo>
                  <a:pt x="1028700" y="1827529"/>
                </a:lnTo>
                <a:lnTo>
                  <a:pt x="914400" y="1864359"/>
                </a:lnTo>
                <a:lnTo>
                  <a:pt x="958850" y="1897379"/>
                </a:lnTo>
                <a:lnTo>
                  <a:pt x="1060450" y="1868169"/>
                </a:lnTo>
                <a:lnTo>
                  <a:pt x="1104354" y="1868169"/>
                </a:lnTo>
                <a:lnTo>
                  <a:pt x="1097279" y="1844039"/>
                </a:lnTo>
                <a:lnTo>
                  <a:pt x="1112276" y="1739900"/>
                </a:lnTo>
                <a:close/>
              </a:path>
              <a:path w="1168400" h="2086609">
                <a:moveTo>
                  <a:pt x="1071019" y="1577339"/>
                </a:moveTo>
                <a:lnTo>
                  <a:pt x="877570" y="1577339"/>
                </a:lnTo>
                <a:lnTo>
                  <a:pt x="998220" y="1597659"/>
                </a:lnTo>
                <a:lnTo>
                  <a:pt x="815339" y="1675129"/>
                </a:lnTo>
                <a:lnTo>
                  <a:pt x="748029" y="1774189"/>
                </a:lnTo>
                <a:lnTo>
                  <a:pt x="975359" y="1677669"/>
                </a:lnTo>
                <a:lnTo>
                  <a:pt x="1116672" y="1677669"/>
                </a:lnTo>
                <a:lnTo>
                  <a:pt x="1071019" y="1577339"/>
                </a:lnTo>
                <a:close/>
              </a:path>
              <a:path w="1168400" h="2086609">
                <a:moveTo>
                  <a:pt x="1116672" y="1677669"/>
                </a:moveTo>
                <a:lnTo>
                  <a:pt x="975359" y="1677669"/>
                </a:lnTo>
                <a:lnTo>
                  <a:pt x="934720" y="1747519"/>
                </a:lnTo>
                <a:lnTo>
                  <a:pt x="1040129" y="1739900"/>
                </a:lnTo>
                <a:lnTo>
                  <a:pt x="1112276" y="1739900"/>
                </a:lnTo>
                <a:lnTo>
                  <a:pt x="1120139" y="1685289"/>
                </a:lnTo>
                <a:lnTo>
                  <a:pt x="1116672" y="1677669"/>
                </a:lnTo>
                <a:close/>
              </a:path>
              <a:path w="1168400" h="2086609">
                <a:moveTo>
                  <a:pt x="381020" y="60959"/>
                </a:moveTo>
                <a:lnTo>
                  <a:pt x="130809" y="60959"/>
                </a:lnTo>
                <a:lnTo>
                  <a:pt x="322579" y="63500"/>
                </a:lnTo>
                <a:lnTo>
                  <a:pt x="972820" y="1499869"/>
                </a:lnTo>
                <a:lnTo>
                  <a:pt x="822959" y="1558289"/>
                </a:lnTo>
                <a:lnTo>
                  <a:pt x="750570" y="1638300"/>
                </a:lnTo>
                <a:lnTo>
                  <a:pt x="877570" y="1577339"/>
                </a:lnTo>
                <a:lnTo>
                  <a:pt x="1071019" y="1577339"/>
                </a:lnTo>
                <a:lnTo>
                  <a:pt x="381020" y="60959"/>
                </a:lnTo>
                <a:close/>
              </a:path>
              <a:path w="1168400" h="2086609">
                <a:moveTo>
                  <a:pt x="127000" y="0"/>
                </a:moveTo>
                <a:lnTo>
                  <a:pt x="0" y="96520"/>
                </a:lnTo>
                <a:lnTo>
                  <a:pt x="130809" y="60959"/>
                </a:lnTo>
                <a:lnTo>
                  <a:pt x="381020" y="60959"/>
                </a:lnTo>
                <a:lnTo>
                  <a:pt x="361950" y="19050"/>
                </a:lnTo>
                <a:lnTo>
                  <a:pt x="12700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8392160" y="1452879"/>
            <a:ext cx="302260" cy="142240"/>
          </a:xfrm>
          <a:custGeom>
            <a:avLst/>
            <a:gdLst/>
            <a:ahLst/>
            <a:cxnLst/>
            <a:rect l="l" t="t" r="r" b="b"/>
            <a:pathLst>
              <a:path w="302260" h="142240">
                <a:moveTo>
                  <a:pt x="285750" y="0"/>
                </a:moveTo>
                <a:lnTo>
                  <a:pt x="152400" y="11430"/>
                </a:lnTo>
                <a:lnTo>
                  <a:pt x="0" y="107950"/>
                </a:lnTo>
                <a:lnTo>
                  <a:pt x="29210" y="142240"/>
                </a:lnTo>
                <a:lnTo>
                  <a:pt x="102870" y="71120"/>
                </a:lnTo>
                <a:lnTo>
                  <a:pt x="302260" y="29210"/>
                </a:lnTo>
                <a:lnTo>
                  <a:pt x="2857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8322310" y="1310640"/>
            <a:ext cx="320040" cy="154939"/>
          </a:xfrm>
          <a:custGeom>
            <a:avLst/>
            <a:gdLst/>
            <a:ahLst/>
            <a:cxnLst/>
            <a:rect l="l" t="t" r="r" b="b"/>
            <a:pathLst>
              <a:path w="320040" h="154939">
                <a:moveTo>
                  <a:pt x="290830" y="0"/>
                </a:moveTo>
                <a:lnTo>
                  <a:pt x="135890" y="31750"/>
                </a:lnTo>
                <a:lnTo>
                  <a:pt x="0" y="105410"/>
                </a:lnTo>
                <a:lnTo>
                  <a:pt x="17780" y="154939"/>
                </a:lnTo>
                <a:lnTo>
                  <a:pt x="132080" y="69850"/>
                </a:lnTo>
                <a:lnTo>
                  <a:pt x="320040" y="62230"/>
                </a:lnTo>
                <a:lnTo>
                  <a:pt x="29083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7890510" y="372109"/>
            <a:ext cx="330200" cy="148589"/>
          </a:xfrm>
          <a:custGeom>
            <a:avLst/>
            <a:gdLst/>
            <a:ahLst/>
            <a:cxnLst/>
            <a:rect l="l" t="t" r="r" b="b"/>
            <a:pathLst>
              <a:path w="330200" h="148589">
                <a:moveTo>
                  <a:pt x="302260" y="0"/>
                </a:moveTo>
                <a:lnTo>
                  <a:pt x="121920" y="26669"/>
                </a:lnTo>
                <a:lnTo>
                  <a:pt x="0" y="105410"/>
                </a:lnTo>
                <a:lnTo>
                  <a:pt x="21590" y="148589"/>
                </a:lnTo>
                <a:lnTo>
                  <a:pt x="125730" y="68579"/>
                </a:lnTo>
                <a:lnTo>
                  <a:pt x="330200" y="55879"/>
                </a:lnTo>
                <a:lnTo>
                  <a:pt x="3022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7834629" y="260350"/>
            <a:ext cx="325120" cy="151129"/>
          </a:xfrm>
          <a:custGeom>
            <a:avLst/>
            <a:gdLst/>
            <a:ahLst/>
            <a:cxnLst/>
            <a:rect l="l" t="t" r="r" b="b"/>
            <a:pathLst>
              <a:path w="325120" h="151129">
                <a:moveTo>
                  <a:pt x="300990" y="0"/>
                </a:moveTo>
                <a:lnTo>
                  <a:pt x="87629" y="41909"/>
                </a:lnTo>
                <a:lnTo>
                  <a:pt x="0" y="107950"/>
                </a:lnTo>
                <a:lnTo>
                  <a:pt x="29210" y="151129"/>
                </a:lnTo>
                <a:lnTo>
                  <a:pt x="114300" y="78740"/>
                </a:lnTo>
                <a:lnTo>
                  <a:pt x="325120" y="40640"/>
                </a:lnTo>
                <a:lnTo>
                  <a:pt x="30099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7730490" y="133349"/>
            <a:ext cx="67309" cy="152400"/>
          </a:xfrm>
          <a:custGeom>
            <a:avLst/>
            <a:gdLst/>
            <a:ahLst/>
            <a:cxnLst/>
            <a:rect l="l" t="t" r="r" b="b"/>
            <a:pathLst>
              <a:path w="67309" h="152400">
                <a:moveTo>
                  <a:pt x="0" y="0"/>
                </a:moveTo>
                <a:lnTo>
                  <a:pt x="67309" y="152400"/>
                </a:lnTo>
              </a:path>
            </a:pathLst>
          </a:custGeom>
          <a:ln w="38097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5854700" y="5594350"/>
            <a:ext cx="3048000" cy="914400"/>
          </a:xfrm>
          <a:custGeom>
            <a:avLst/>
            <a:gdLst/>
            <a:ahLst/>
            <a:cxnLst/>
            <a:rect l="l" t="t" r="r" b="b"/>
            <a:pathLst>
              <a:path w="3048000" h="914400">
                <a:moveTo>
                  <a:pt x="3048000" y="0"/>
                </a:moveTo>
                <a:lnTo>
                  <a:pt x="0" y="0"/>
                </a:lnTo>
                <a:lnTo>
                  <a:pt x="0" y="914400"/>
                </a:lnTo>
                <a:lnTo>
                  <a:pt x="3048000" y="914400"/>
                </a:lnTo>
                <a:lnTo>
                  <a:pt x="3048000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5854700" y="4404359"/>
            <a:ext cx="3048000" cy="1189989"/>
          </a:xfrm>
          <a:custGeom>
            <a:avLst/>
            <a:gdLst/>
            <a:ahLst/>
            <a:cxnLst/>
            <a:rect l="l" t="t" r="r" b="b"/>
            <a:pathLst>
              <a:path w="3048000" h="1189989">
                <a:moveTo>
                  <a:pt x="3048000" y="0"/>
                </a:moveTo>
                <a:lnTo>
                  <a:pt x="0" y="0"/>
                </a:lnTo>
                <a:lnTo>
                  <a:pt x="0" y="1189989"/>
                </a:lnTo>
                <a:lnTo>
                  <a:pt x="3048000" y="1189989"/>
                </a:lnTo>
                <a:lnTo>
                  <a:pt x="3048000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5854700" y="2666999"/>
            <a:ext cx="3048000" cy="1737360"/>
          </a:xfrm>
          <a:custGeom>
            <a:avLst/>
            <a:gdLst/>
            <a:ahLst/>
            <a:cxnLst/>
            <a:rect l="l" t="t" r="r" b="b"/>
            <a:pathLst>
              <a:path w="3048000" h="1737360">
                <a:moveTo>
                  <a:pt x="3048000" y="0"/>
                </a:moveTo>
                <a:lnTo>
                  <a:pt x="0" y="0"/>
                </a:lnTo>
                <a:lnTo>
                  <a:pt x="0" y="1737360"/>
                </a:lnTo>
                <a:lnTo>
                  <a:pt x="3048000" y="1737360"/>
                </a:lnTo>
                <a:lnTo>
                  <a:pt x="3048000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5854700" y="1981199"/>
            <a:ext cx="3048000" cy="685800"/>
          </a:xfrm>
          <a:custGeom>
            <a:avLst/>
            <a:gdLst/>
            <a:ahLst/>
            <a:cxnLst/>
            <a:rect l="l" t="t" r="r" b="b"/>
            <a:pathLst>
              <a:path w="3048000" h="685800">
                <a:moveTo>
                  <a:pt x="3048000" y="0"/>
                </a:moveTo>
                <a:lnTo>
                  <a:pt x="0" y="0"/>
                </a:lnTo>
                <a:lnTo>
                  <a:pt x="0" y="685800"/>
                </a:lnTo>
                <a:lnTo>
                  <a:pt x="3048000" y="685800"/>
                </a:lnTo>
                <a:lnTo>
                  <a:pt x="3048000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292100" y="1981199"/>
            <a:ext cx="8610600" cy="0"/>
          </a:xfrm>
          <a:custGeom>
            <a:avLst/>
            <a:gdLst/>
            <a:ahLst/>
            <a:cxnLst/>
            <a:rect l="l" t="t" r="r" b="b"/>
            <a:pathLst>
              <a:path w="8610600">
                <a:moveTo>
                  <a:pt x="0" y="0"/>
                </a:moveTo>
                <a:lnTo>
                  <a:pt x="8610600" y="0"/>
                </a:lnTo>
              </a:path>
            </a:pathLst>
          </a:custGeom>
          <a:ln w="12579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38100" y="5563869"/>
            <a:ext cx="1729739" cy="1031240"/>
          </a:xfrm>
          <a:custGeom>
            <a:avLst/>
            <a:gdLst/>
            <a:ahLst/>
            <a:cxnLst/>
            <a:rect l="l" t="t" r="r" b="b"/>
            <a:pathLst>
              <a:path w="1729739" h="1031240">
                <a:moveTo>
                  <a:pt x="1255712" y="996949"/>
                </a:moveTo>
                <a:lnTo>
                  <a:pt x="1094740" y="996949"/>
                </a:lnTo>
                <a:lnTo>
                  <a:pt x="1247140" y="1031239"/>
                </a:lnTo>
                <a:lnTo>
                  <a:pt x="1259840" y="1000759"/>
                </a:lnTo>
                <a:lnTo>
                  <a:pt x="1255712" y="996949"/>
                </a:lnTo>
                <a:close/>
              </a:path>
              <a:path w="1729739" h="1031240">
                <a:moveTo>
                  <a:pt x="111760" y="372109"/>
                </a:moveTo>
                <a:lnTo>
                  <a:pt x="36830" y="403859"/>
                </a:lnTo>
                <a:lnTo>
                  <a:pt x="0" y="505459"/>
                </a:lnTo>
                <a:lnTo>
                  <a:pt x="43180" y="618489"/>
                </a:lnTo>
                <a:lnTo>
                  <a:pt x="904240" y="1022349"/>
                </a:lnTo>
                <a:lnTo>
                  <a:pt x="1094740" y="996949"/>
                </a:lnTo>
                <a:lnTo>
                  <a:pt x="1255712" y="996949"/>
                </a:lnTo>
                <a:lnTo>
                  <a:pt x="1127760" y="878839"/>
                </a:lnTo>
                <a:lnTo>
                  <a:pt x="1103210" y="706119"/>
                </a:lnTo>
                <a:lnTo>
                  <a:pt x="882650" y="706119"/>
                </a:lnTo>
                <a:lnTo>
                  <a:pt x="111760" y="372109"/>
                </a:lnTo>
                <a:close/>
              </a:path>
              <a:path w="1729739" h="1031240">
                <a:moveTo>
                  <a:pt x="861060" y="0"/>
                </a:moveTo>
                <a:lnTo>
                  <a:pt x="760730" y="22859"/>
                </a:lnTo>
                <a:lnTo>
                  <a:pt x="704850" y="83819"/>
                </a:lnTo>
                <a:lnTo>
                  <a:pt x="744220" y="226059"/>
                </a:lnTo>
                <a:lnTo>
                  <a:pt x="524510" y="350519"/>
                </a:lnTo>
                <a:lnTo>
                  <a:pt x="781050" y="375919"/>
                </a:lnTo>
                <a:lnTo>
                  <a:pt x="882650" y="706119"/>
                </a:lnTo>
                <a:lnTo>
                  <a:pt x="1103210" y="706119"/>
                </a:lnTo>
                <a:lnTo>
                  <a:pt x="1056640" y="378459"/>
                </a:lnTo>
                <a:lnTo>
                  <a:pt x="1699260" y="261619"/>
                </a:lnTo>
                <a:lnTo>
                  <a:pt x="1727810" y="167639"/>
                </a:lnTo>
                <a:lnTo>
                  <a:pt x="1013460" y="167639"/>
                </a:lnTo>
                <a:lnTo>
                  <a:pt x="967740" y="25399"/>
                </a:lnTo>
                <a:lnTo>
                  <a:pt x="861060" y="0"/>
                </a:lnTo>
                <a:close/>
              </a:path>
              <a:path w="1729739" h="1031240">
                <a:moveTo>
                  <a:pt x="1666239" y="80009"/>
                </a:moveTo>
                <a:lnTo>
                  <a:pt x="1013460" y="167639"/>
                </a:lnTo>
                <a:lnTo>
                  <a:pt x="1727810" y="167639"/>
                </a:lnTo>
                <a:lnTo>
                  <a:pt x="1729739" y="161289"/>
                </a:lnTo>
                <a:lnTo>
                  <a:pt x="1666239" y="80009"/>
                </a:lnTo>
                <a:close/>
              </a:path>
            </a:pathLst>
          </a:custGeom>
          <a:solidFill>
            <a:srgbClr val="F7F7F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1621790" y="5687059"/>
            <a:ext cx="113029" cy="204470"/>
          </a:xfrm>
          <a:custGeom>
            <a:avLst/>
            <a:gdLst/>
            <a:ahLst/>
            <a:cxnLst/>
            <a:rect l="l" t="t" r="r" b="b"/>
            <a:pathLst>
              <a:path w="113029" h="204470">
                <a:moveTo>
                  <a:pt x="95249" y="0"/>
                </a:moveTo>
                <a:lnTo>
                  <a:pt x="0" y="5079"/>
                </a:lnTo>
                <a:lnTo>
                  <a:pt x="6349" y="204469"/>
                </a:lnTo>
                <a:lnTo>
                  <a:pt x="113029" y="184149"/>
                </a:lnTo>
                <a:lnTo>
                  <a:pt x="95249" y="0"/>
                </a:lnTo>
                <a:close/>
              </a:path>
            </a:pathLst>
          </a:custGeom>
          <a:solidFill>
            <a:srgbClr val="FFEE6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31750" y="5990589"/>
            <a:ext cx="1257300" cy="651510"/>
          </a:xfrm>
          <a:custGeom>
            <a:avLst/>
            <a:gdLst/>
            <a:ahLst/>
            <a:cxnLst/>
            <a:rect l="l" t="t" r="r" b="b"/>
            <a:pathLst>
              <a:path w="1257300" h="651509">
                <a:moveTo>
                  <a:pt x="1253370" y="624840"/>
                </a:moveTo>
                <a:lnTo>
                  <a:pt x="1070610" y="624840"/>
                </a:lnTo>
                <a:lnTo>
                  <a:pt x="1240790" y="651510"/>
                </a:lnTo>
                <a:lnTo>
                  <a:pt x="1257300" y="628650"/>
                </a:lnTo>
                <a:lnTo>
                  <a:pt x="1253370" y="624840"/>
                </a:lnTo>
                <a:close/>
              </a:path>
              <a:path w="1257300" h="651509">
                <a:moveTo>
                  <a:pt x="107950" y="0"/>
                </a:moveTo>
                <a:lnTo>
                  <a:pt x="35560" y="25400"/>
                </a:lnTo>
                <a:lnTo>
                  <a:pt x="0" y="119380"/>
                </a:lnTo>
                <a:lnTo>
                  <a:pt x="33019" y="236220"/>
                </a:lnTo>
                <a:lnTo>
                  <a:pt x="908050" y="643890"/>
                </a:lnTo>
                <a:lnTo>
                  <a:pt x="1070610" y="624840"/>
                </a:lnTo>
                <a:lnTo>
                  <a:pt x="1253370" y="624840"/>
                </a:lnTo>
                <a:lnTo>
                  <a:pt x="1131570" y="506730"/>
                </a:lnTo>
                <a:lnTo>
                  <a:pt x="1055370" y="411480"/>
                </a:lnTo>
                <a:lnTo>
                  <a:pt x="107950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204470" y="6045200"/>
            <a:ext cx="834389" cy="593090"/>
          </a:xfrm>
          <a:custGeom>
            <a:avLst/>
            <a:gdLst/>
            <a:ahLst/>
            <a:cxnLst/>
            <a:rect l="l" t="t" r="r" b="b"/>
            <a:pathLst>
              <a:path w="834389" h="593090">
                <a:moveTo>
                  <a:pt x="62229" y="0"/>
                </a:moveTo>
                <a:lnTo>
                  <a:pt x="0" y="100329"/>
                </a:lnTo>
                <a:lnTo>
                  <a:pt x="0" y="257809"/>
                </a:lnTo>
                <a:lnTo>
                  <a:pt x="732790" y="593090"/>
                </a:lnTo>
                <a:lnTo>
                  <a:pt x="746760" y="424180"/>
                </a:lnTo>
                <a:lnTo>
                  <a:pt x="834389" y="335280"/>
                </a:lnTo>
                <a:lnTo>
                  <a:pt x="62229" y="0"/>
                </a:lnTo>
                <a:close/>
              </a:path>
            </a:pathLst>
          </a:custGeom>
          <a:solidFill>
            <a:srgbClr val="FFB7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769619" y="5607050"/>
            <a:ext cx="214629" cy="193040"/>
          </a:xfrm>
          <a:custGeom>
            <a:avLst/>
            <a:gdLst/>
            <a:ahLst/>
            <a:cxnLst/>
            <a:rect l="l" t="t" r="r" b="b"/>
            <a:pathLst>
              <a:path w="214630" h="193039">
                <a:moveTo>
                  <a:pt x="125729" y="0"/>
                </a:moveTo>
                <a:lnTo>
                  <a:pt x="0" y="22859"/>
                </a:lnTo>
                <a:lnTo>
                  <a:pt x="25400" y="193040"/>
                </a:lnTo>
                <a:lnTo>
                  <a:pt x="129539" y="116840"/>
                </a:lnTo>
                <a:lnTo>
                  <a:pt x="214629" y="110490"/>
                </a:lnTo>
                <a:lnTo>
                  <a:pt x="198120" y="27940"/>
                </a:lnTo>
                <a:lnTo>
                  <a:pt x="125729" y="0"/>
                </a:lnTo>
                <a:close/>
              </a:path>
            </a:pathLst>
          </a:custGeom>
          <a:solidFill>
            <a:srgbClr val="00B1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1017270" y="6609079"/>
            <a:ext cx="120650" cy="177800"/>
          </a:xfrm>
          <a:custGeom>
            <a:avLst/>
            <a:gdLst/>
            <a:ahLst/>
            <a:cxnLst/>
            <a:rect l="l" t="t" r="r" b="b"/>
            <a:pathLst>
              <a:path w="120650" h="177800">
                <a:moveTo>
                  <a:pt x="57150" y="0"/>
                </a:moveTo>
                <a:lnTo>
                  <a:pt x="0" y="6350"/>
                </a:lnTo>
                <a:lnTo>
                  <a:pt x="120650" y="177800"/>
                </a:lnTo>
                <a:lnTo>
                  <a:pt x="120650" y="2540"/>
                </a:lnTo>
                <a:lnTo>
                  <a:pt x="57150" y="0"/>
                </a:lnTo>
                <a:close/>
              </a:path>
            </a:pathLst>
          </a:custGeom>
          <a:solidFill>
            <a:srgbClr val="00B1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800100" y="5726430"/>
            <a:ext cx="306069" cy="608329"/>
          </a:xfrm>
          <a:custGeom>
            <a:avLst/>
            <a:gdLst/>
            <a:ahLst/>
            <a:cxnLst/>
            <a:rect l="l" t="t" r="r" b="b"/>
            <a:pathLst>
              <a:path w="306069" h="608329">
                <a:moveTo>
                  <a:pt x="68580" y="0"/>
                </a:moveTo>
                <a:lnTo>
                  <a:pt x="0" y="62230"/>
                </a:lnTo>
                <a:lnTo>
                  <a:pt x="120650" y="538480"/>
                </a:lnTo>
                <a:lnTo>
                  <a:pt x="220980" y="572770"/>
                </a:lnTo>
                <a:lnTo>
                  <a:pt x="306069" y="608330"/>
                </a:lnTo>
                <a:lnTo>
                  <a:pt x="184150" y="3810"/>
                </a:lnTo>
                <a:lnTo>
                  <a:pt x="68580" y="0"/>
                </a:lnTo>
                <a:close/>
              </a:path>
            </a:pathLst>
          </a:custGeom>
          <a:solidFill>
            <a:srgbClr val="FFB7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1060449" y="5698489"/>
            <a:ext cx="577850" cy="276859"/>
          </a:xfrm>
          <a:custGeom>
            <a:avLst/>
            <a:gdLst/>
            <a:ahLst/>
            <a:cxnLst/>
            <a:rect l="l" t="t" r="r" b="b"/>
            <a:pathLst>
              <a:path w="577850" h="276860">
                <a:moveTo>
                  <a:pt x="548640" y="0"/>
                </a:moveTo>
                <a:lnTo>
                  <a:pt x="0" y="83820"/>
                </a:lnTo>
                <a:lnTo>
                  <a:pt x="21590" y="276860"/>
                </a:lnTo>
                <a:lnTo>
                  <a:pt x="567689" y="187960"/>
                </a:lnTo>
                <a:lnTo>
                  <a:pt x="577850" y="34290"/>
                </a:lnTo>
                <a:lnTo>
                  <a:pt x="548640" y="0"/>
                </a:lnTo>
                <a:close/>
              </a:path>
            </a:pathLst>
          </a:custGeom>
          <a:solidFill>
            <a:srgbClr val="FFB7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551179" y="5862319"/>
            <a:ext cx="247650" cy="106680"/>
          </a:xfrm>
          <a:custGeom>
            <a:avLst/>
            <a:gdLst/>
            <a:ahLst/>
            <a:cxnLst/>
            <a:rect l="l" t="t" r="r" b="b"/>
            <a:pathLst>
              <a:path w="247650" h="106679">
                <a:moveTo>
                  <a:pt x="215900" y="0"/>
                </a:moveTo>
                <a:lnTo>
                  <a:pt x="0" y="62229"/>
                </a:lnTo>
                <a:lnTo>
                  <a:pt x="247650" y="106679"/>
                </a:lnTo>
                <a:lnTo>
                  <a:pt x="215900" y="0"/>
                </a:lnTo>
                <a:close/>
              </a:path>
            </a:pathLst>
          </a:custGeom>
          <a:solidFill>
            <a:srgbClr val="FFEE6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791210" y="5694680"/>
            <a:ext cx="250190" cy="137159"/>
          </a:xfrm>
          <a:custGeom>
            <a:avLst/>
            <a:gdLst/>
            <a:ahLst/>
            <a:cxnLst/>
            <a:rect l="l" t="t" r="r" b="b"/>
            <a:pathLst>
              <a:path w="250190" h="137160">
                <a:moveTo>
                  <a:pt x="170180" y="0"/>
                </a:moveTo>
                <a:lnTo>
                  <a:pt x="91440" y="7620"/>
                </a:lnTo>
                <a:lnTo>
                  <a:pt x="0" y="83820"/>
                </a:lnTo>
                <a:lnTo>
                  <a:pt x="10160" y="137160"/>
                </a:lnTo>
                <a:lnTo>
                  <a:pt x="59690" y="78740"/>
                </a:lnTo>
                <a:lnTo>
                  <a:pt x="133350" y="52070"/>
                </a:lnTo>
                <a:lnTo>
                  <a:pt x="243998" y="52070"/>
                </a:lnTo>
                <a:lnTo>
                  <a:pt x="233680" y="20320"/>
                </a:lnTo>
                <a:lnTo>
                  <a:pt x="170180" y="0"/>
                </a:lnTo>
                <a:close/>
              </a:path>
              <a:path w="250190" h="137160">
                <a:moveTo>
                  <a:pt x="243998" y="52070"/>
                </a:moveTo>
                <a:lnTo>
                  <a:pt x="133350" y="52070"/>
                </a:lnTo>
                <a:lnTo>
                  <a:pt x="250190" y="71120"/>
                </a:lnTo>
                <a:lnTo>
                  <a:pt x="243998" y="5207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1009649" y="6567169"/>
            <a:ext cx="182880" cy="212090"/>
          </a:xfrm>
          <a:custGeom>
            <a:avLst/>
            <a:gdLst/>
            <a:ahLst/>
            <a:cxnLst/>
            <a:rect l="l" t="t" r="r" b="b"/>
            <a:pathLst>
              <a:path w="182880" h="212090">
                <a:moveTo>
                  <a:pt x="55880" y="2539"/>
                </a:moveTo>
                <a:lnTo>
                  <a:pt x="0" y="31749"/>
                </a:lnTo>
                <a:lnTo>
                  <a:pt x="127000" y="212089"/>
                </a:lnTo>
                <a:lnTo>
                  <a:pt x="182880" y="199389"/>
                </a:lnTo>
                <a:lnTo>
                  <a:pt x="181411" y="156209"/>
                </a:lnTo>
                <a:lnTo>
                  <a:pt x="142240" y="156209"/>
                </a:lnTo>
                <a:lnTo>
                  <a:pt x="55880" y="2539"/>
                </a:lnTo>
                <a:close/>
              </a:path>
              <a:path w="182880" h="212090">
                <a:moveTo>
                  <a:pt x="132080" y="0"/>
                </a:moveTo>
                <a:lnTo>
                  <a:pt x="142240" y="156209"/>
                </a:lnTo>
                <a:lnTo>
                  <a:pt x="181411" y="156209"/>
                </a:lnTo>
                <a:lnTo>
                  <a:pt x="176530" y="12699"/>
                </a:lnTo>
                <a:lnTo>
                  <a:pt x="13208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1593849" y="5654039"/>
            <a:ext cx="68580" cy="186690"/>
          </a:xfrm>
          <a:custGeom>
            <a:avLst/>
            <a:gdLst/>
            <a:ahLst/>
            <a:cxnLst/>
            <a:rect l="l" t="t" r="r" b="b"/>
            <a:pathLst>
              <a:path w="68580" h="186689">
                <a:moveTo>
                  <a:pt x="35560" y="0"/>
                </a:moveTo>
                <a:lnTo>
                  <a:pt x="0" y="15240"/>
                </a:lnTo>
                <a:lnTo>
                  <a:pt x="27940" y="73660"/>
                </a:lnTo>
                <a:lnTo>
                  <a:pt x="34289" y="123190"/>
                </a:lnTo>
                <a:lnTo>
                  <a:pt x="21590" y="186690"/>
                </a:lnTo>
                <a:lnTo>
                  <a:pt x="63500" y="175260"/>
                </a:lnTo>
                <a:lnTo>
                  <a:pt x="68580" y="92710"/>
                </a:lnTo>
                <a:lnTo>
                  <a:pt x="355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120649" y="5924550"/>
            <a:ext cx="944880" cy="397509"/>
          </a:xfrm>
          <a:custGeom>
            <a:avLst/>
            <a:gdLst/>
            <a:ahLst/>
            <a:cxnLst/>
            <a:rect l="l" t="t" r="r" b="b"/>
            <a:pathLst>
              <a:path w="944880" h="397510">
                <a:moveTo>
                  <a:pt x="78739" y="0"/>
                </a:moveTo>
                <a:lnTo>
                  <a:pt x="0" y="20319"/>
                </a:lnTo>
                <a:lnTo>
                  <a:pt x="854710" y="397509"/>
                </a:lnTo>
                <a:lnTo>
                  <a:pt x="944880" y="388620"/>
                </a:lnTo>
                <a:lnTo>
                  <a:pt x="787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412750" y="6168389"/>
            <a:ext cx="382711" cy="236219"/>
          </a:xfrm>
          <a:custGeom>
            <a:avLst/>
            <a:gdLst/>
            <a:ahLst/>
            <a:cxnLst/>
            <a:rect l="l" t="t" r="r" b="b"/>
            <a:pathLst>
              <a:path w="382711" h="236220">
                <a:moveTo>
                  <a:pt x="39370" y="63500"/>
                </a:moveTo>
                <a:lnTo>
                  <a:pt x="85090" y="129540"/>
                </a:lnTo>
                <a:lnTo>
                  <a:pt x="215900" y="214630"/>
                </a:lnTo>
                <a:lnTo>
                  <a:pt x="369570" y="236220"/>
                </a:lnTo>
                <a:lnTo>
                  <a:pt x="382711" y="193040"/>
                </a:lnTo>
                <a:lnTo>
                  <a:pt x="349250" y="193040"/>
                </a:lnTo>
                <a:lnTo>
                  <a:pt x="259079" y="182880"/>
                </a:lnTo>
                <a:lnTo>
                  <a:pt x="110490" y="115570"/>
                </a:lnTo>
                <a:lnTo>
                  <a:pt x="39370" y="63500"/>
                </a:lnTo>
                <a:close/>
              </a:path>
              <a:path w="382711" h="236220">
                <a:moveTo>
                  <a:pt x="0" y="0"/>
                </a:moveTo>
                <a:lnTo>
                  <a:pt x="11429" y="26670"/>
                </a:lnTo>
                <a:lnTo>
                  <a:pt x="127000" y="52070"/>
                </a:lnTo>
                <a:lnTo>
                  <a:pt x="256540" y="109220"/>
                </a:lnTo>
                <a:lnTo>
                  <a:pt x="349250" y="193040"/>
                </a:lnTo>
                <a:lnTo>
                  <a:pt x="382711" y="193040"/>
                </a:lnTo>
                <a:lnTo>
                  <a:pt x="387350" y="177800"/>
                </a:lnTo>
                <a:lnTo>
                  <a:pt x="312420" y="95250"/>
                </a:lnTo>
                <a:lnTo>
                  <a:pt x="134620" y="1397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896620" y="5842000"/>
            <a:ext cx="170180" cy="377190"/>
          </a:xfrm>
          <a:custGeom>
            <a:avLst/>
            <a:gdLst/>
            <a:ahLst/>
            <a:cxnLst/>
            <a:rect l="l" t="t" r="r" b="b"/>
            <a:pathLst>
              <a:path w="170180" h="377189">
                <a:moveTo>
                  <a:pt x="19050" y="0"/>
                </a:moveTo>
                <a:lnTo>
                  <a:pt x="0" y="44450"/>
                </a:lnTo>
                <a:lnTo>
                  <a:pt x="24130" y="271780"/>
                </a:lnTo>
                <a:lnTo>
                  <a:pt x="77470" y="377190"/>
                </a:lnTo>
                <a:lnTo>
                  <a:pt x="170180" y="355600"/>
                </a:lnTo>
                <a:lnTo>
                  <a:pt x="85090" y="257809"/>
                </a:lnTo>
                <a:lnTo>
                  <a:pt x="63500" y="151130"/>
                </a:lnTo>
                <a:lnTo>
                  <a:pt x="72390" y="19050"/>
                </a:lnTo>
                <a:lnTo>
                  <a:pt x="190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1061720" y="6426200"/>
            <a:ext cx="119380" cy="137160"/>
          </a:xfrm>
          <a:custGeom>
            <a:avLst/>
            <a:gdLst/>
            <a:ahLst/>
            <a:cxnLst/>
            <a:rect l="l" t="t" r="r" b="b"/>
            <a:pathLst>
              <a:path w="119380" h="137159">
                <a:moveTo>
                  <a:pt x="87630" y="0"/>
                </a:moveTo>
                <a:lnTo>
                  <a:pt x="31750" y="52070"/>
                </a:lnTo>
                <a:lnTo>
                  <a:pt x="0" y="137160"/>
                </a:lnTo>
                <a:lnTo>
                  <a:pt x="63500" y="127000"/>
                </a:lnTo>
                <a:lnTo>
                  <a:pt x="81280" y="67310"/>
                </a:lnTo>
                <a:lnTo>
                  <a:pt x="119380" y="21590"/>
                </a:lnTo>
                <a:lnTo>
                  <a:pt x="8763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7620" y="5918200"/>
            <a:ext cx="1337310" cy="698500"/>
          </a:xfrm>
          <a:custGeom>
            <a:avLst/>
            <a:gdLst/>
            <a:ahLst/>
            <a:cxnLst/>
            <a:rect l="l" t="t" r="r" b="b"/>
            <a:pathLst>
              <a:path w="1337310" h="698500">
                <a:moveTo>
                  <a:pt x="1316679" y="662940"/>
                </a:moveTo>
                <a:lnTo>
                  <a:pt x="1129030" y="662940"/>
                </a:lnTo>
                <a:lnTo>
                  <a:pt x="1282700" y="698500"/>
                </a:lnTo>
                <a:lnTo>
                  <a:pt x="1316679" y="662940"/>
                </a:lnTo>
                <a:close/>
              </a:path>
              <a:path w="1337310" h="698500">
                <a:moveTo>
                  <a:pt x="171450" y="0"/>
                </a:moveTo>
                <a:lnTo>
                  <a:pt x="123190" y="0"/>
                </a:lnTo>
                <a:lnTo>
                  <a:pt x="49530" y="40640"/>
                </a:lnTo>
                <a:lnTo>
                  <a:pt x="0" y="165100"/>
                </a:lnTo>
                <a:lnTo>
                  <a:pt x="53340" y="284480"/>
                </a:lnTo>
                <a:lnTo>
                  <a:pt x="938530" y="688340"/>
                </a:lnTo>
                <a:lnTo>
                  <a:pt x="1129030" y="662940"/>
                </a:lnTo>
                <a:lnTo>
                  <a:pt x="1316679" y="662940"/>
                </a:lnTo>
                <a:lnTo>
                  <a:pt x="1332455" y="646430"/>
                </a:lnTo>
                <a:lnTo>
                  <a:pt x="967740" y="646430"/>
                </a:lnTo>
                <a:lnTo>
                  <a:pt x="971808" y="627380"/>
                </a:lnTo>
                <a:lnTo>
                  <a:pt x="904240" y="627380"/>
                </a:lnTo>
                <a:lnTo>
                  <a:pt x="85090" y="245109"/>
                </a:lnTo>
                <a:lnTo>
                  <a:pt x="63500" y="170179"/>
                </a:lnTo>
                <a:lnTo>
                  <a:pt x="81280" y="74930"/>
                </a:lnTo>
                <a:lnTo>
                  <a:pt x="171450" y="0"/>
                </a:lnTo>
                <a:close/>
              </a:path>
              <a:path w="1337310" h="698500">
                <a:moveTo>
                  <a:pt x="1121410" y="624840"/>
                </a:moveTo>
                <a:lnTo>
                  <a:pt x="967740" y="646430"/>
                </a:lnTo>
                <a:lnTo>
                  <a:pt x="1332455" y="646430"/>
                </a:lnTo>
                <a:lnTo>
                  <a:pt x="1336096" y="642620"/>
                </a:lnTo>
                <a:lnTo>
                  <a:pt x="1252220" y="642620"/>
                </a:lnTo>
                <a:lnTo>
                  <a:pt x="1121410" y="624840"/>
                </a:lnTo>
                <a:close/>
              </a:path>
              <a:path w="1337310" h="698500">
                <a:moveTo>
                  <a:pt x="1134110" y="406400"/>
                </a:moveTo>
                <a:lnTo>
                  <a:pt x="1087120" y="417830"/>
                </a:lnTo>
                <a:lnTo>
                  <a:pt x="1141730" y="527050"/>
                </a:lnTo>
                <a:lnTo>
                  <a:pt x="1252220" y="642620"/>
                </a:lnTo>
                <a:lnTo>
                  <a:pt x="1336096" y="642620"/>
                </a:lnTo>
                <a:lnTo>
                  <a:pt x="1337310" y="641350"/>
                </a:lnTo>
                <a:lnTo>
                  <a:pt x="1192530" y="527050"/>
                </a:lnTo>
                <a:lnTo>
                  <a:pt x="1134110" y="406400"/>
                </a:lnTo>
                <a:close/>
              </a:path>
              <a:path w="1337310" h="698500">
                <a:moveTo>
                  <a:pt x="1061720" y="426720"/>
                </a:moveTo>
                <a:lnTo>
                  <a:pt x="985520" y="438150"/>
                </a:lnTo>
                <a:lnTo>
                  <a:pt x="924560" y="521970"/>
                </a:lnTo>
                <a:lnTo>
                  <a:pt x="904240" y="627380"/>
                </a:lnTo>
                <a:lnTo>
                  <a:pt x="971808" y="627380"/>
                </a:lnTo>
                <a:lnTo>
                  <a:pt x="995680" y="515620"/>
                </a:lnTo>
                <a:lnTo>
                  <a:pt x="1061720" y="42672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167639" y="5985509"/>
            <a:ext cx="127000" cy="265430"/>
          </a:xfrm>
          <a:custGeom>
            <a:avLst/>
            <a:gdLst/>
            <a:ahLst/>
            <a:cxnLst/>
            <a:rect l="l" t="t" r="r" b="b"/>
            <a:pathLst>
              <a:path w="127000" h="265429">
                <a:moveTo>
                  <a:pt x="92710" y="0"/>
                </a:moveTo>
                <a:lnTo>
                  <a:pt x="15240" y="83819"/>
                </a:lnTo>
                <a:lnTo>
                  <a:pt x="0" y="181609"/>
                </a:lnTo>
                <a:lnTo>
                  <a:pt x="26670" y="247649"/>
                </a:lnTo>
                <a:lnTo>
                  <a:pt x="74930" y="265429"/>
                </a:lnTo>
                <a:lnTo>
                  <a:pt x="60960" y="120649"/>
                </a:lnTo>
                <a:lnTo>
                  <a:pt x="127000" y="12699"/>
                </a:lnTo>
                <a:lnTo>
                  <a:pt x="927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712469" y="5539739"/>
            <a:ext cx="511810" cy="943610"/>
          </a:xfrm>
          <a:custGeom>
            <a:avLst/>
            <a:gdLst/>
            <a:ahLst/>
            <a:cxnLst/>
            <a:rect l="l" t="t" r="r" b="b"/>
            <a:pathLst>
              <a:path w="511810" h="943610">
                <a:moveTo>
                  <a:pt x="319316" y="48260"/>
                </a:moveTo>
                <a:lnTo>
                  <a:pt x="180339" y="48260"/>
                </a:lnTo>
                <a:lnTo>
                  <a:pt x="283210" y="77470"/>
                </a:lnTo>
                <a:lnTo>
                  <a:pt x="441960" y="866140"/>
                </a:lnTo>
                <a:lnTo>
                  <a:pt x="511810" y="943610"/>
                </a:lnTo>
                <a:lnTo>
                  <a:pt x="319316" y="48260"/>
                </a:lnTo>
                <a:close/>
              </a:path>
              <a:path w="511810" h="943610">
                <a:moveTo>
                  <a:pt x="205739" y="0"/>
                </a:moveTo>
                <a:lnTo>
                  <a:pt x="64770" y="30480"/>
                </a:lnTo>
                <a:lnTo>
                  <a:pt x="0" y="99060"/>
                </a:lnTo>
                <a:lnTo>
                  <a:pt x="173989" y="711200"/>
                </a:lnTo>
                <a:lnTo>
                  <a:pt x="243839" y="734060"/>
                </a:lnTo>
                <a:lnTo>
                  <a:pt x="60959" y="111760"/>
                </a:lnTo>
                <a:lnTo>
                  <a:pt x="95250" y="58420"/>
                </a:lnTo>
                <a:lnTo>
                  <a:pt x="180339" y="48260"/>
                </a:lnTo>
                <a:lnTo>
                  <a:pt x="319316" y="48260"/>
                </a:lnTo>
                <a:lnTo>
                  <a:pt x="318770" y="45720"/>
                </a:lnTo>
                <a:lnTo>
                  <a:pt x="2057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916940" y="5793739"/>
            <a:ext cx="152400" cy="401319"/>
          </a:xfrm>
          <a:custGeom>
            <a:avLst/>
            <a:gdLst/>
            <a:ahLst/>
            <a:cxnLst/>
            <a:rect l="l" t="t" r="r" b="b"/>
            <a:pathLst>
              <a:path w="152400" h="401320">
                <a:moveTo>
                  <a:pt x="50800" y="0"/>
                </a:moveTo>
                <a:lnTo>
                  <a:pt x="0" y="21590"/>
                </a:lnTo>
                <a:lnTo>
                  <a:pt x="60959" y="154940"/>
                </a:lnTo>
                <a:lnTo>
                  <a:pt x="90169" y="252730"/>
                </a:lnTo>
                <a:lnTo>
                  <a:pt x="92709" y="401320"/>
                </a:lnTo>
                <a:lnTo>
                  <a:pt x="152400" y="401320"/>
                </a:lnTo>
                <a:lnTo>
                  <a:pt x="148590" y="287020"/>
                </a:lnTo>
                <a:lnTo>
                  <a:pt x="128269" y="165100"/>
                </a:lnTo>
                <a:lnTo>
                  <a:pt x="78740" y="46990"/>
                </a:lnTo>
                <a:lnTo>
                  <a:pt x="5080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520700" y="5761989"/>
            <a:ext cx="309880" cy="215900"/>
          </a:xfrm>
          <a:custGeom>
            <a:avLst/>
            <a:gdLst/>
            <a:ahLst/>
            <a:cxnLst/>
            <a:rect l="l" t="t" r="r" b="b"/>
            <a:pathLst>
              <a:path w="309880" h="215900">
                <a:moveTo>
                  <a:pt x="236220" y="0"/>
                </a:moveTo>
                <a:lnTo>
                  <a:pt x="204470" y="13970"/>
                </a:lnTo>
                <a:lnTo>
                  <a:pt x="200659" y="53340"/>
                </a:lnTo>
                <a:lnTo>
                  <a:pt x="0" y="135890"/>
                </a:lnTo>
                <a:lnTo>
                  <a:pt x="0" y="177800"/>
                </a:lnTo>
                <a:lnTo>
                  <a:pt x="224790" y="180340"/>
                </a:lnTo>
                <a:lnTo>
                  <a:pt x="254000" y="215900"/>
                </a:lnTo>
                <a:lnTo>
                  <a:pt x="309880" y="213360"/>
                </a:lnTo>
                <a:lnTo>
                  <a:pt x="303530" y="152400"/>
                </a:lnTo>
                <a:lnTo>
                  <a:pt x="91440" y="140970"/>
                </a:lnTo>
                <a:lnTo>
                  <a:pt x="264159" y="71120"/>
                </a:lnTo>
                <a:lnTo>
                  <a:pt x="2362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1043940" y="5617209"/>
            <a:ext cx="748029" cy="335280"/>
          </a:xfrm>
          <a:custGeom>
            <a:avLst/>
            <a:gdLst/>
            <a:ahLst/>
            <a:cxnLst/>
            <a:rect l="l" t="t" r="r" b="b"/>
            <a:pathLst>
              <a:path w="748029" h="335279">
                <a:moveTo>
                  <a:pt x="722841" y="44449"/>
                </a:moveTo>
                <a:lnTo>
                  <a:pt x="668020" y="44449"/>
                </a:lnTo>
                <a:lnTo>
                  <a:pt x="709929" y="114299"/>
                </a:lnTo>
                <a:lnTo>
                  <a:pt x="685799" y="191769"/>
                </a:lnTo>
                <a:lnTo>
                  <a:pt x="41909" y="303529"/>
                </a:lnTo>
                <a:lnTo>
                  <a:pt x="45719" y="335279"/>
                </a:lnTo>
                <a:lnTo>
                  <a:pt x="718820" y="223519"/>
                </a:lnTo>
                <a:lnTo>
                  <a:pt x="748029" y="143509"/>
                </a:lnTo>
                <a:lnTo>
                  <a:pt x="736599" y="60959"/>
                </a:lnTo>
                <a:lnTo>
                  <a:pt x="722841" y="44449"/>
                </a:lnTo>
                <a:close/>
              </a:path>
              <a:path w="748029" h="335279">
                <a:moveTo>
                  <a:pt x="685799" y="0"/>
                </a:moveTo>
                <a:lnTo>
                  <a:pt x="0" y="102869"/>
                </a:lnTo>
                <a:lnTo>
                  <a:pt x="0" y="146049"/>
                </a:lnTo>
                <a:lnTo>
                  <a:pt x="668020" y="44449"/>
                </a:lnTo>
                <a:lnTo>
                  <a:pt x="722841" y="44449"/>
                </a:lnTo>
                <a:lnTo>
                  <a:pt x="68579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1137920" y="5723889"/>
            <a:ext cx="389890" cy="137159"/>
          </a:xfrm>
          <a:custGeom>
            <a:avLst/>
            <a:gdLst/>
            <a:ahLst/>
            <a:cxnLst/>
            <a:rect l="l" t="t" r="r" b="b"/>
            <a:pathLst>
              <a:path w="389890" h="137160">
                <a:moveTo>
                  <a:pt x="381567" y="41910"/>
                </a:moveTo>
                <a:lnTo>
                  <a:pt x="331470" y="41910"/>
                </a:lnTo>
                <a:lnTo>
                  <a:pt x="213360" y="87630"/>
                </a:lnTo>
                <a:lnTo>
                  <a:pt x="113030" y="100330"/>
                </a:lnTo>
                <a:lnTo>
                  <a:pt x="0" y="100330"/>
                </a:lnTo>
                <a:lnTo>
                  <a:pt x="53340" y="137160"/>
                </a:lnTo>
                <a:lnTo>
                  <a:pt x="176530" y="132080"/>
                </a:lnTo>
                <a:lnTo>
                  <a:pt x="334010" y="92710"/>
                </a:lnTo>
                <a:lnTo>
                  <a:pt x="381567" y="41910"/>
                </a:lnTo>
                <a:close/>
              </a:path>
              <a:path w="389890" h="137160">
                <a:moveTo>
                  <a:pt x="201930" y="0"/>
                </a:moveTo>
                <a:lnTo>
                  <a:pt x="87630" y="10160"/>
                </a:lnTo>
                <a:lnTo>
                  <a:pt x="12700" y="60960"/>
                </a:lnTo>
                <a:lnTo>
                  <a:pt x="90170" y="76200"/>
                </a:lnTo>
                <a:lnTo>
                  <a:pt x="219710" y="41910"/>
                </a:lnTo>
                <a:lnTo>
                  <a:pt x="381567" y="41910"/>
                </a:lnTo>
                <a:lnTo>
                  <a:pt x="389890" y="33020"/>
                </a:lnTo>
                <a:lnTo>
                  <a:pt x="353060" y="2540"/>
                </a:lnTo>
                <a:lnTo>
                  <a:pt x="20193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292100" y="5594350"/>
            <a:ext cx="2426970" cy="914400"/>
          </a:xfrm>
          <a:custGeom>
            <a:avLst/>
            <a:gdLst/>
            <a:ahLst/>
            <a:cxnLst/>
            <a:rect l="l" t="t" r="r" b="b"/>
            <a:pathLst>
              <a:path w="2426970" h="914400">
                <a:moveTo>
                  <a:pt x="2426970" y="0"/>
                </a:moveTo>
                <a:lnTo>
                  <a:pt x="0" y="0"/>
                </a:lnTo>
                <a:lnTo>
                  <a:pt x="0" y="914400"/>
                </a:lnTo>
                <a:lnTo>
                  <a:pt x="2426970" y="914400"/>
                </a:lnTo>
                <a:lnTo>
                  <a:pt x="2426970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292100" y="4404359"/>
            <a:ext cx="2426970" cy="1189989"/>
          </a:xfrm>
          <a:custGeom>
            <a:avLst/>
            <a:gdLst/>
            <a:ahLst/>
            <a:cxnLst/>
            <a:rect l="l" t="t" r="r" b="b"/>
            <a:pathLst>
              <a:path w="2426970" h="1189989">
                <a:moveTo>
                  <a:pt x="2426970" y="0"/>
                </a:moveTo>
                <a:lnTo>
                  <a:pt x="0" y="0"/>
                </a:lnTo>
                <a:lnTo>
                  <a:pt x="0" y="1189989"/>
                </a:lnTo>
                <a:lnTo>
                  <a:pt x="2426970" y="1189989"/>
                </a:lnTo>
                <a:lnTo>
                  <a:pt x="2426970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292100" y="6508750"/>
            <a:ext cx="8610600" cy="0"/>
          </a:xfrm>
          <a:custGeom>
            <a:avLst/>
            <a:gdLst/>
            <a:ahLst/>
            <a:cxnLst/>
            <a:rect l="l" t="t" r="r" b="b"/>
            <a:pathLst>
              <a:path w="8610600">
                <a:moveTo>
                  <a:pt x="0" y="0"/>
                </a:moveTo>
                <a:lnTo>
                  <a:pt x="8610600" y="0"/>
                </a:lnTo>
              </a:path>
            </a:pathLst>
          </a:custGeom>
          <a:ln w="12579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292100" y="1981199"/>
            <a:ext cx="0" cy="4527550"/>
          </a:xfrm>
          <a:custGeom>
            <a:avLst/>
            <a:gdLst/>
            <a:ahLst/>
            <a:cxnLst/>
            <a:rect l="l" t="t" r="r" b="b"/>
            <a:pathLst>
              <a:path h="4527550">
                <a:moveTo>
                  <a:pt x="0" y="0"/>
                </a:moveTo>
                <a:lnTo>
                  <a:pt x="0" y="4527550"/>
                </a:lnTo>
              </a:path>
            </a:pathLst>
          </a:custGeom>
          <a:ln w="12579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8902700" y="1981199"/>
            <a:ext cx="0" cy="4527550"/>
          </a:xfrm>
          <a:custGeom>
            <a:avLst/>
            <a:gdLst/>
            <a:ahLst/>
            <a:cxnLst/>
            <a:rect l="l" t="t" r="r" b="b"/>
            <a:pathLst>
              <a:path h="4527550">
                <a:moveTo>
                  <a:pt x="0" y="0"/>
                </a:moveTo>
                <a:lnTo>
                  <a:pt x="0" y="4527550"/>
                </a:lnTo>
              </a:path>
            </a:pathLst>
          </a:custGeom>
          <a:ln w="12579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292100" y="2666999"/>
            <a:ext cx="8610600" cy="0"/>
          </a:xfrm>
          <a:custGeom>
            <a:avLst/>
            <a:gdLst/>
            <a:ahLst/>
            <a:cxnLst/>
            <a:rect l="l" t="t" r="r" b="b"/>
            <a:pathLst>
              <a:path w="8610600">
                <a:moveTo>
                  <a:pt x="0" y="0"/>
                </a:moveTo>
                <a:lnTo>
                  <a:pt x="8610600" y="0"/>
                </a:lnTo>
              </a:path>
            </a:pathLst>
          </a:custGeom>
          <a:ln w="12579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2719070" y="1981199"/>
            <a:ext cx="0" cy="4527550"/>
          </a:xfrm>
          <a:custGeom>
            <a:avLst/>
            <a:gdLst/>
            <a:ahLst/>
            <a:cxnLst/>
            <a:rect l="l" t="t" r="r" b="b"/>
            <a:pathLst>
              <a:path h="4527550">
                <a:moveTo>
                  <a:pt x="0" y="0"/>
                </a:moveTo>
                <a:lnTo>
                  <a:pt x="0" y="4527550"/>
                </a:lnTo>
              </a:path>
            </a:pathLst>
          </a:custGeom>
          <a:ln w="12579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5854700" y="1981199"/>
            <a:ext cx="0" cy="4527550"/>
          </a:xfrm>
          <a:custGeom>
            <a:avLst/>
            <a:gdLst/>
            <a:ahLst/>
            <a:cxnLst/>
            <a:rect l="l" t="t" r="r" b="b"/>
            <a:pathLst>
              <a:path h="4527550">
                <a:moveTo>
                  <a:pt x="0" y="0"/>
                </a:moveTo>
                <a:lnTo>
                  <a:pt x="0" y="4527550"/>
                </a:lnTo>
              </a:path>
            </a:pathLst>
          </a:custGeom>
          <a:ln w="12579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292100" y="4405630"/>
            <a:ext cx="8610600" cy="0"/>
          </a:xfrm>
          <a:custGeom>
            <a:avLst/>
            <a:gdLst/>
            <a:ahLst/>
            <a:cxnLst/>
            <a:rect l="l" t="t" r="r" b="b"/>
            <a:pathLst>
              <a:path w="8610600">
                <a:moveTo>
                  <a:pt x="0" y="0"/>
                </a:moveTo>
                <a:lnTo>
                  <a:pt x="8610600" y="0"/>
                </a:lnTo>
              </a:path>
            </a:pathLst>
          </a:custGeom>
          <a:ln w="12579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292100" y="5594350"/>
            <a:ext cx="8610600" cy="0"/>
          </a:xfrm>
          <a:custGeom>
            <a:avLst/>
            <a:gdLst/>
            <a:ahLst/>
            <a:cxnLst/>
            <a:rect l="l" t="t" r="r" b="b"/>
            <a:pathLst>
              <a:path w="8610600">
                <a:moveTo>
                  <a:pt x="0" y="0"/>
                </a:moveTo>
                <a:lnTo>
                  <a:pt x="8610600" y="0"/>
                </a:lnTo>
              </a:path>
            </a:pathLst>
          </a:custGeom>
          <a:ln w="12579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4" name="object 54"/>
          <p:cNvSpPr txBox="1"/>
          <p:nvPr/>
        </p:nvSpPr>
        <p:spPr>
          <a:xfrm>
            <a:off x="490219" y="422830"/>
            <a:ext cx="7217910" cy="1410158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71450" marR="202622" algn="ctr">
              <a:lnSpc>
                <a:spcPts val="3565"/>
              </a:lnSpc>
              <a:spcBef>
                <a:spcPts val="178"/>
              </a:spcBef>
            </a:pPr>
            <a:r>
              <a:rPr sz="4800" spc="0" baseline="2989" dirty="0" smtClean="0">
                <a:solidFill>
                  <a:srgbClr val="FF0000"/>
                </a:solidFill>
                <a:latin typeface="Comic Sans MS"/>
                <a:cs typeface="Comic Sans MS"/>
              </a:rPr>
              <a:t>E</a:t>
            </a:r>
            <a:r>
              <a:rPr sz="4800" spc="9" baseline="2989" dirty="0" smtClean="0">
                <a:solidFill>
                  <a:srgbClr val="FF0000"/>
                </a:solidFill>
                <a:latin typeface="Comic Sans MS"/>
                <a:cs typeface="Comic Sans MS"/>
              </a:rPr>
              <a:t>x</a:t>
            </a:r>
            <a:r>
              <a:rPr sz="4800" spc="4" baseline="2989" dirty="0" smtClean="0">
                <a:solidFill>
                  <a:srgbClr val="FF0000"/>
                </a:solidFill>
                <a:latin typeface="Comic Sans MS"/>
                <a:cs typeface="Comic Sans MS"/>
              </a:rPr>
              <a:t>am</a:t>
            </a:r>
            <a:r>
              <a:rPr sz="4800" spc="0" baseline="2989" dirty="0" smtClean="0">
                <a:solidFill>
                  <a:srgbClr val="FF0000"/>
                </a:solidFill>
                <a:latin typeface="Comic Sans MS"/>
                <a:cs typeface="Comic Sans MS"/>
              </a:rPr>
              <a:t>ples</a:t>
            </a:r>
            <a:r>
              <a:rPr sz="4800" spc="-120" baseline="2989" dirty="0" smtClean="0">
                <a:solidFill>
                  <a:srgbClr val="FF0000"/>
                </a:solidFill>
                <a:latin typeface="Comic Sans MS"/>
                <a:cs typeface="Comic Sans MS"/>
              </a:rPr>
              <a:t> </a:t>
            </a:r>
            <a:r>
              <a:rPr sz="4800" spc="0" baseline="2989" dirty="0" smtClean="0">
                <a:solidFill>
                  <a:srgbClr val="FF0000"/>
                </a:solidFill>
                <a:latin typeface="Comic Sans MS"/>
                <a:cs typeface="Comic Sans MS"/>
              </a:rPr>
              <a:t>of</a:t>
            </a:r>
            <a:r>
              <a:rPr sz="4800" spc="9" baseline="2989" dirty="0" smtClean="0">
                <a:solidFill>
                  <a:srgbClr val="FF0000"/>
                </a:solidFill>
                <a:latin typeface="Comic Sans MS"/>
                <a:cs typeface="Comic Sans MS"/>
              </a:rPr>
              <a:t> </a:t>
            </a:r>
            <a:r>
              <a:rPr sz="4800" spc="-9" baseline="2989" dirty="0" smtClean="0">
                <a:solidFill>
                  <a:srgbClr val="FF0000"/>
                </a:solidFill>
                <a:latin typeface="Comic Sans MS"/>
                <a:cs typeface="Comic Sans MS"/>
              </a:rPr>
              <a:t>S</a:t>
            </a:r>
            <a:r>
              <a:rPr sz="4800" spc="9" baseline="2989" dirty="0" smtClean="0">
                <a:solidFill>
                  <a:srgbClr val="FF0000"/>
                </a:solidFill>
                <a:latin typeface="Comic Sans MS"/>
                <a:cs typeface="Comic Sans MS"/>
              </a:rPr>
              <a:t>t</a:t>
            </a:r>
            <a:r>
              <a:rPr sz="4800" spc="4" baseline="2989" dirty="0" smtClean="0">
                <a:solidFill>
                  <a:srgbClr val="FF0000"/>
                </a:solidFill>
                <a:latin typeface="Comic Sans MS"/>
                <a:cs typeface="Comic Sans MS"/>
              </a:rPr>
              <a:t>u</a:t>
            </a:r>
            <a:r>
              <a:rPr sz="4800" spc="0" baseline="2989" dirty="0" smtClean="0">
                <a:solidFill>
                  <a:srgbClr val="FF0000"/>
                </a:solidFill>
                <a:latin typeface="Comic Sans MS"/>
                <a:cs typeface="Comic Sans MS"/>
              </a:rPr>
              <a:t>dent A</a:t>
            </a:r>
            <a:r>
              <a:rPr sz="4800" spc="4" baseline="2989" dirty="0" smtClean="0">
                <a:solidFill>
                  <a:srgbClr val="FF0000"/>
                </a:solidFill>
                <a:latin typeface="Comic Sans MS"/>
                <a:cs typeface="Comic Sans MS"/>
              </a:rPr>
              <a:t>ct</a:t>
            </a:r>
            <a:r>
              <a:rPr sz="4800" spc="0" baseline="2989" dirty="0" smtClean="0">
                <a:solidFill>
                  <a:srgbClr val="FF0000"/>
                </a:solidFill>
                <a:latin typeface="Comic Sans MS"/>
                <a:cs typeface="Comic Sans MS"/>
              </a:rPr>
              <a:t>i</a:t>
            </a:r>
            <a:r>
              <a:rPr sz="4800" spc="4" baseline="2989" dirty="0" smtClean="0">
                <a:solidFill>
                  <a:srgbClr val="FF0000"/>
                </a:solidFill>
                <a:latin typeface="Comic Sans MS"/>
                <a:cs typeface="Comic Sans MS"/>
              </a:rPr>
              <a:t>v</a:t>
            </a:r>
            <a:r>
              <a:rPr sz="4800" spc="0" baseline="2989" dirty="0" smtClean="0">
                <a:solidFill>
                  <a:srgbClr val="FF0000"/>
                </a:solidFill>
                <a:latin typeface="Comic Sans MS"/>
                <a:cs typeface="Comic Sans MS"/>
              </a:rPr>
              <a:t>i</a:t>
            </a:r>
            <a:r>
              <a:rPr sz="4800" spc="4" baseline="2989" dirty="0" smtClean="0">
                <a:solidFill>
                  <a:srgbClr val="FF0000"/>
                </a:solidFill>
                <a:latin typeface="Comic Sans MS"/>
                <a:cs typeface="Comic Sans MS"/>
              </a:rPr>
              <a:t>t</a:t>
            </a:r>
            <a:r>
              <a:rPr sz="4800" spc="0" baseline="2989" dirty="0" smtClean="0">
                <a:solidFill>
                  <a:srgbClr val="FF0000"/>
                </a:solidFill>
                <a:latin typeface="Comic Sans MS"/>
                <a:cs typeface="Comic Sans MS"/>
              </a:rPr>
              <a:t>ies</a:t>
            </a:r>
            <a:r>
              <a:rPr sz="4800" spc="-33" baseline="2989" dirty="0" smtClean="0">
                <a:solidFill>
                  <a:srgbClr val="FF0000"/>
                </a:solidFill>
                <a:latin typeface="Comic Sans MS"/>
                <a:cs typeface="Comic Sans MS"/>
              </a:rPr>
              <a:t> </a:t>
            </a:r>
            <a:r>
              <a:rPr sz="4800" spc="-1" baseline="2989" dirty="0" smtClean="0">
                <a:solidFill>
                  <a:srgbClr val="FF0000"/>
                </a:solidFill>
                <a:latin typeface="Comic Sans MS"/>
                <a:cs typeface="Comic Sans MS"/>
              </a:rPr>
              <a:t>a</a:t>
            </a:r>
            <a:r>
              <a:rPr sz="4800" spc="4" baseline="2989" dirty="0" smtClean="0">
                <a:solidFill>
                  <a:srgbClr val="FF0000"/>
                </a:solidFill>
                <a:latin typeface="Comic Sans MS"/>
                <a:cs typeface="Comic Sans MS"/>
              </a:rPr>
              <a:t>n</a:t>
            </a:r>
            <a:r>
              <a:rPr sz="4800" spc="0" baseline="2989" dirty="0" smtClean="0">
                <a:solidFill>
                  <a:srgbClr val="FF0000"/>
                </a:solidFill>
                <a:latin typeface="Comic Sans MS"/>
                <a:cs typeface="Comic Sans MS"/>
              </a:rPr>
              <a:t>d</a:t>
            </a:r>
            <a:endParaRPr sz="3200">
              <a:latin typeface="Comic Sans MS"/>
              <a:cs typeface="Comic Sans MS"/>
            </a:endParaRPr>
          </a:p>
          <a:p>
            <a:pPr marL="287020" marR="318938" algn="ctr">
              <a:lnSpc>
                <a:spcPts val="3840"/>
              </a:lnSpc>
              <a:spcBef>
                <a:spcPts val="13"/>
              </a:spcBef>
            </a:pPr>
            <a:r>
              <a:rPr sz="4800" spc="9" baseline="2242" dirty="0" smtClean="0">
                <a:solidFill>
                  <a:srgbClr val="FF0000"/>
                </a:solidFill>
                <a:latin typeface="Comic Sans MS"/>
                <a:cs typeface="Comic Sans MS"/>
              </a:rPr>
              <a:t>V</a:t>
            </a:r>
            <a:r>
              <a:rPr sz="4800" spc="0" baseline="2242" dirty="0" smtClean="0">
                <a:solidFill>
                  <a:srgbClr val="FF0000"/>
                </a:solidFill>
                <a:latin typeface="Comic Sans MS"/>
                <a:cs typeface="Comic Sans MS"/>
              </a:rPr>
              <a:t>er</a:t>
            </a:r>
            <a:r>
              <a:rPr sz="4800" spc="-4" baseline="2242" dirty="0" smtClean="0">
                <a:solidFill>
                  <a:srgbClr val="FF0000"/>
                </a:solidFill>
                <a:latin typeface="Comic Sans MS"/>
                <a:cs typeface="Comic Sans MS"/>
              </a:rPr>
              <a:t>b</a:t>
            </a:r>
            <a:r>
              <a:rPr sz="4800" spc="0" baseline="2242" dirty="0" smtClean="0">
                <a:solidFill>
                  <a:srgbClr val="FF0000"/>
                </a:solidFill>
                <a:latin typeface="Comic Sans MS"/>
                <a:cs typeface="Comic Sans MS"/>
              </a:rPr>
              <a:t>s</a:t>
            </a:r>
            <a:r>
              <a:rPr sz="4800" spc="-36" baseline="2242" dirty="0" smtClean="0">
                <a:solidFill>
                  <a:srgbClr val="FF0000"/>
                </a:solidFill>
                <a:latin typeface="Comic Sans MS"/>
                <a:cs typeface="Comic Sans MS"/>
              </a:rPr>
              <a:t> </a:t>
            </a:r>
            <a:r>
              <a:rPr sz="4800" spc="14" baseline="2242" dirty="0" smtClean="0">
                <a:solidFill>
                  <a:srgbClr val="FF0000"/>
                </a:solidFill>
                <a:latin typeface="Comic Sans MS"/>
                <a:cs typeface="Comic Sans MS"/>
              </a:rPr>
              <a:t>f</a:t>
            </a:r>
            <a:r>
              <a:rPr sz="4800" spc="0" baseline="2242" dirty="0" smtClean="0">
                <a:solidFill>
                  <a:srgbClr val="FF0000"/>
                </a:solidFill>
                <a:latin typeface="Comic Sans MS"/>
                <a:cs typeface="Comic Sans MS"/>
              </a:rPr>
              <a:t>or B</a:t>
            </a:r>
            <a:r>
              <a:rPr sz="4800" spc="4" baseline="2242" dirty="0" smtClean="0">
                <a:solidFill>
                  <a:srgbClr val="FF0000"/>
                </a:solidFill>
                <a:latin typeface="Comic Sans MS"/>
                <a:cs typeface="Comic Sans MS"/>
              </a:rPr>
              <a:t>l</a:t>
            </a:r>
            <a:r>
              <a:rPr sz="4800" spc="-9" baseline="2242" dirty="0" smtClean="0">
                <a:solidFill>
                  <a:srgbClr val="FF0000"/>
                </a:solidFill>
                <a:latin typeface="Comic Sans MS"/>
                <a:cs typeface="Comic Sans MS"/>
              </a:rPr>
              <a:t>o</a:t>
            </a:r>
            <a:r>
              <a:rPr sz="4800" spc="4" baseline="2242" dirty="0" smtClean="0">
                <a:solidFill>
                  <a:srgbClr val="FF0000"/>
                </a:solidFill>
                <a:latin typeface="Comic Sans MS"/>
                <a:cs typeface="Comic Sans MS"/>
              </a:rPr>
              <a:t>o</a:t>
            </a:r>
            <a:r>
              <a:rPr sz="4800" spc="-4" baseline="2242" dirty="0" smtClean="0">
                <a:solidFill>
                  <a:srgbClr val="FF0000"/>
                </a:solidFill>
                <a:latin typeface="Comic Sans MS"/>
                <a:cs typeface="Comic Sans MS"/>
              </a:rPr>
              <a:t>m’</a:t>
            </a:r>
            <a:r>
              <a:rPr sz="4800" spc="0" baseline="2242" dirty="0" smtClean="0">
                <a:solidFill>
                  <a:srgbClr val="FF0000"/>
                </a:solidFill>
                <a:latin typeface="Comic Sans MS"/>
                <a:cs typeface="Comic Sans MS"/>
              </a:rPr>
              <a:t>s</a:t>
            </a:r>
            <a:r>
              <a:rPr sz="4800" spc="-82" baseline="2242" dirty="0" smtClean="0">
                <a:solidFill>
                  <a:srgbClr val="FF0000"/>
                </a:solidFill>
                <a:latin typeface="Comic Sans MS"/>
                <a:cs typeface="Comic Sans MS"/>
              </a:rPr>
              <a:t> </a:t>
            </a:r>
            <a:r>
              <a:rPr sz="4800" spc="9" baseline="2242" dirty="0" smtClean="0">
                <a:solidFill>
                  <a:srgbClr val="FF0000"/>
                </a:solidFill>
                <a:latin typeface="Comic Sans MS"/>
                <a:cs typeface="Comic Sans MS"/>
              </a:rPr>
              <a:t>C</a:t>
            </a:r>
            <a:r>
              <a:rPr sz="4800" spc="0" baseline="2242" dirty="0" smtClean="0">
                <a:solidFill>
                  <a:srgbClr val="FF0000"/>
                </a:solidFill>
                <a:latin typeface="Comic Sans MS"/>
                <a:cs typeface="Comic Sans MS"/>
              </a:rPr>
              <a:t>og</a:t>
            </a:r>
            <a:r>
              <a:rPr sz="4800" spc="4" baseline="2242" dirty="0" smtClean="0">
                <a:solidFill>
                  <a:srgbClr val="FF0000"/>
                </a:solidFill>
                <a:latin typeface="Comic Sans MS"/>
                <a:cs typeface="Comic Sans MS"/>
              </a:rPr>
              <a:t>n</a:t>
            </a:r>
            <a:r>
              <a:rPr sz="4800" spc="0" baseline="2242" dirty="0" smtClean="0">
                <a:solidFill>
                  <a:srgbClr val="FF0000"/>
                </a:solidFill>
                <a:latin typeface="Comic Sans MS"/>
                <a:cs typeface="Comic Sans MS"/>
              </a:rPr>
              <a:t>i</a:t>
            </a:r>
            <a:r>
              <a:rPr sz="4800" spc="4" baseline="2242" dirty="0" smtClean="0">
                <a:solidFill>
                  <a:srgbClr val="FF0000"/>
                </a:solidFill>
                <a:latin typeface="Comic Sans MS"/>
                <a:cs typeface="Comic Sans MS"/>
              </a:rPr>
              <a:t>t</a:t>
            </a:r>
            <a:r>
              <a:rPr sz="4800" spc="0" baseline="2242" dirty="0" smtClean="0">
                <a:solidFill>
                  <a:srgbClr val="FF0000"/>
                </a:solidFill>
                <a:latin typeface="Comic Sans MS"/>
                <a:cs typeface="Comic Sans MS"/>
              </a:rPr>
              <a:t>i</a:t>
            </a:r>
            <a:r>
              <a:rPr sz="4800" spc="4" baseline="2242" dirty="0" smtClean="0">
                <a:solidFill>
                  <a:srgbClr val="FF0000"/>
                </a:solidFill>
                <a:latin typeface="Comic Sans MS"/>
                <a:cs typeface="Comic Sans MS"/>
              </a:rPr>
              <a:t>v</a:t>
            </a:r>
            <a:r>
              <a:rPr sz="4800" spc="0" baseline="2242" dirty="0" smtClean="0">
                <a:solidFill>
                  <a:srgbClr val="FF0000"/>
                </a:solidFill>
                <a:latin typeface="Comic Sans MS"/>
                <a:cs typeface="Comic Sans MS"/>
              </a:rPr>
              <a:t>e</a:t>
            </a:r>
            <a:r>
              <a:rPr sz="4800" spc="-60" baseline="2242" dirty="0" smtClean="0">
                <a:solidFill>
                  <a:srgbClr val="FF0000"/>
                </a:solidFill>
                <a:latin typeface="Comic Sans MS"/>
                <a:cs typeface="Comic Sans MS"/>
              </a:rPr>
              <a:t> </a:t>
            </a:r>
            <a:r>
              <a:rPr sz="4800" spc="-15" baseline="2242" dirty="0" smtClean="0">
                <a:solidFill>
                  <a:srgbClr val="FF0000"/>
                </a:solidFill>
                <a:latin typeface="Comic Sans MS"/>
                <a:cs typeface="Comic Sans MS"/>
              </a:rPr>
              <a:t>Levels</a:t>
            </a:r>
            <a:endParaRPr sz="3200">
              <a:latin typeface="Comic Sans MS"/>
              <a:cs typeface="Comic Sans MS"/>
            </a:endParaRPr>
          </a:p>
          <a:p>
            <a:pPr algn="ctr">
              <a:lnSpc>
                <a:spcPts val="3700"/>
              </a:lnSpc>
            </a:pPr>
            <a:r>
              <a:rPr sz="3300" spc="-4" dirty="0" smtClean="0">
                <a:solidFill>
                  <a:srgbClr val="FF0000"/>
                </a:solidFill>
                <a:latin typeface="Comic Sans MS"/>
                <a:cs typeface="Comic Sans MS"/>
              </a:rPr>
              <a:t>T</a:t>
            </a:r>
            <a:r>
              <a:rPr sz="3300" spc="14" dirty="0" smtClean="0">
                <a:solidFill>
                  <a:srgbClr val="FF0000"/>
                </a:solidFill>
                <a:latin typeface="Comic Sans MS"/>
                <a:cs typeface="Comic Sans MS"/>
              </a:rPr>
              <a:t>a</a:t>
            </a:r>
            <a:r>
              <a:rPr sz="3300" spc="-4" dirty="0" smtClean="0">
                <a:solidFill>
                  <a:srgbClr val="FF0000"/>
                </a:solidFill>
                <a:latin typeface="Comic Sans MS"/>
                <a:cs typeface="Comic Sans MS"/>
              </a:rPr>
              <a:t>b</a:t>
            </a:r>
            <a:r>
              <a:rPr sz="3300" spc="4" dirty="0" smtClean="0">
                <a:solidFill>
                  <a:srgbClr val="FF0000"/>
                </a:solidFill>
                <a:latin typeface="Comic Sans MS"/>
                <a:cs typeface="Comic Sans MS"/>
              </a:rPr>
              <a:t>l</a:t>
            </a:r>
            <a:r>
              <a:rPr sz="3300" spc="0" dirty="0" smtClean="0">
                <a:solidFill>
                  <a:srgbClr val="FF0000"/>
                </a:solidFill>
                <a:latin typeface="Comic Sans MS"/>
                <a:cs typeface="Comic Sans MS"/>
              </a:rPr>
              <a:t>e</a:t>
            </a:r>
            <a:r>
              <a:rPr sz="3300" spc="-354" dirty="0" smtClean="0">
                <a:solidFill>
                  <a:srgbClr val="FF0000"/>
                </a:solidFill>
                <a:latin typeface="Comic Sans MS"/>
                <a:cs typeface="Comic Sans MS"/>
              </a:rPr>
              <a:t> </a:t>
            </a:r>
            <a:r>
              <a:rPr sz="3300" spc="9" dirty="0" smtClean="0">
                <a:solidFill>
                  <a:srgbClr val="FF0000"/>
                </a:solidFill>
                <a:latin typeface="Comic Sans MS"/>
                <a:cs typeface="Comic Sans MS"/>
              </a:rPr>
              <a:t>2</a:t>
            </a:r>
            <a:r>
              <a:rPr sz="3300" spc="-4" dirty="0" smtClean="0">
                <a:solidFill>
                  <a:srgbClr val="FF0000"/>
                </a:solidFill>
                <a:latin typeface="Comic Sans MS"/>
                <a:cs typeface="Comic Sans MS"/>
              </a:rPr>
              <a:t>.</a:t>
            </a:r>
            <a:r>
              <a:rPr sz="3300" spc="0" dirty="0" smtClean="0">
                <a:solidFill>
                  <a:srgbClr val="FF0000"/>
                </a:solidFill>
                <a:latin typeface="Comic Sans MS"/>
                <a:cs typeface="Comic Sans MS"/>
              </a:rPr>
              <a:t>1</a:t>
            </a:r>
            <a:r>
              <a:rPr sz="3300" spc="-162" dirty="0" smtClean="0">
                <a:solidFill>
                  <a:srgbClr val="FF0000"/>
                </a:solidFill>
                <a:latin typeface="Comic Sans MS"/>
                <a:cs typeface="Comic Sans MS"/>
              </a:rPr>
              <a:t> </a:t>
            </a:r>
            <a:r>
              <a:rPr sz="3300" spc="0" dirty="0" smtClean="0">
                <a:solidFill>
                  <a:srgbClr val="FF0000"/>
                </a:solidFill>
                <a:latin typeface="Comic Sans MS"/>
                <a:cs typeface="Comic Sans MS"/>
              </a:rPr>
              <a:t>in</a:t>
            </a:r>
            <a:r>
              <a:rPr sz="3300" spc="-99" dirty="0" smtClean="0">
                <a:solidFill>
                  <a:srgbClr val="FF0000"/>
                </a:solidFill>
                <a:latin typeface="Comic Sans MS"/>
                <a:cs typeface="Comic Sans MS"/>
              </a:rPr>
              <a:t> </a:t>
            </a:r>
            <a:r>
              <a:rPr sz="3300" spc="-83" dirty="0" smtClean="0">
                <a:solidFill>
                  <a:srgbClr val="FF0000"/>
                </a:solidFill>
                <a:latin typeface="Comic Sans MS"/>
                <a:cs typeface="Comic Sans MS"/>
              </a:rPr>
              <a:t>J</a:t>
            </a:r>
            <a:r>
              <a:rPr sz="3300" spc="-53" dirty="0" smtClean="0">
                <a:solidFill>
                  <a:srgbClr val="FF0000"/>
                </a:solidFill>
                <a:latin typeface="Comic Sans MS"/>
                <a:cs typeface="Comic Sans MS"/>
              </a:rPr>
              <a:t>a</a:t>
            </a:r>
            <a:r>
              <a:rPr sz="3300" spc="-68" dirty="0" smtClean="0">
                <a:solidFill>
                  <a:srgbClr val="FF0000"/>
                </a:solidFill>
                <a:latin typeface="Comic Sans MS"/>
                <a:cs typeface="Comic Sans MS"/>
              </a:rPr>
              <a:t>co</a:t>
            </a:r>
            <a:r>
              <a:rPr sz="3300" spc="-82" dirty="0" smtClean="0">
                <a:solidFill>
                  <a:srgbClr val="FF0000"/>
                </a:solidFill>
                <a:latin typeface="Comic Sans MS"/>
                <a:cs typeface="Comic Sans MS"/>
              </a:rPr>
              <a:t>b</a:t>
            </a:r>
            <a:r>
              <a:rPr sz="3300" spc="-64" dirty="0" smtClean="0">
                <a:solidFill>
                  <a:srgbClr val="FF0000"/>
                </a:solidFill>
                <a:latin typeface="Comic Sans MS"/>
                <a:cs typeface="Comic Sans MS"/>
              </a:rPr>
              <a:t>s</a:t>
            </a:r>
            <a:r>
              <a:rPr sz="3300" spc="-24" dirty="0" smtClean="0">
                <a:solidFill>
                  <a:srgbClr val="FF0000"/>
                </a:solidFill>
                <a:latin typeface="Comic Sans MS"/>
                <a:cs typeface="Comic Sans MS"/>
              </a:rPr>
              <a:t> </a:t>
            </a:r>
            <a:r>
              <a:rPr sz="3300" spc="0" dirty="0" smtClean="0">
                <a:solidFill>
                  <a:srgbClr val="FF0000"/>
                </a:solidFill>
                <a:latin typeface="Comic Sans MS"/>
                <a:cs typeface="Comic Sans MS"/>
              </a:rPr>
              <a:t>&amp;</a:t>
            </a:r>
            <a:r>
              <a:rPr sz="3300" spc="-84" dirty="0" smtClean="0">
                <a:solidFill>
                  <a:srgbClr val="FF0000"/>
                </a:solidFill>
                <a:latin typeface="Comic Sans MS"/>
                <a:cs typeface="Comic Sans MS"/>
              </a:rPr>
              <a:t> </a:t>
            </a:r>
            <a:r>
              <a:rPr sz="3300" spc="0" dirty="0" smtClean="0">
                <a:solidFill>
                  <a:srgbClr val="FF0000"/>
                </a:solidFill>
                <a:latin typeface="Comic Sans MS"/>
                <a:cs typeface="Comic Sans MS"/>
              </a:rPr>
              <a:t>Ch</a:t>
            </a:r>
            <a:r>
              <a:rPr sz="3300" spc="4" dirty="0" smtClean="0">
                <a:solidFill>
                  <a:srgbClr val="FF0000"/>
                </a:solidFill>
                <a:latin typeface="Comic Sans MS"/>
                <a:cs typeface="Comic Sans MS"/>
              </a:rPr>
              <a:t>as</a:t>
            </a:r>
            <a:r>
              <a:rPr sz="3300" spc="0" dirty="0" smtClean="0">
                <a:solidFill>
                  <a:srgbClr val="FF0000"/>
                </a:solidFill>
                <a:latin typeface="Comic Sans MS"/>
                <a:cs typeface="Comic Sans MS"/>
              </a:rPr>
              <a:t>e</a:t>
            </a:r>
            <a:r>
              <a:rPr sz="3300" spc="-390" dirty="0" smtClean="0">
                <a:solidFill>
                  <a:srgbClr val="FF0000"/>
                </a:solidFill>
                <a:latin typeface="Comic Sans MS"/>
                <a:cs typeface="Comic Sans MS"/>
              </a:rPr>
              <a:t> </a:t>
            </a:r>
            <a:r>
              <a:rPr sz="3300" spc="-26" dirty="0" smtClean="0">
                <a:solidFill>
                  <a:srgbClr val="FF0000"/>
                </a:solidFill>
                <a:latin typeface="Comic Sans MS"/>
                <a:cs typeface="Comic Sans MS"/>
              </a:rPr>
              <a:t>(</a:t>
            </a:r>
            <a:r>
              <a:rPr sz="3300" spc="-44" dirty="0" smtClean="0">
                <a:solidFill>
                  <a:srgbClr val="FF0000"/>
                </a:solidFill>
                <a:latin typeface="Comic Sans MS"/>
                <a:cs typeface="Comic Sans MS"/>
              </a:rPr>
              <a:t>1</a:t>
            </a:r>
            <a:r>
              <a:rPr sz="3300" spc="-50" dirty="0" smtClean="0">
                <a:solidFill>
                  <a:srgbClr val="FF0000"/>
                </a:solidFill>
                <a:latin typeface="Comic Sans MS"/>
                <a:cs typeface="Comic Sans MS"/>
              </a:rPr>
              <a:t>9</a:t>
            </a:r>
            <a:r>
              <a:rPr sz="3300" spc="-65" dirty="0" smtClean="0">
                <a:solidFill>
                  <a:srgbClr val="FF0000"/>
                </a:solidFill>
                <a:latin typeface="Comic Sans MS"/>
                <a:cs typeface="Comic Sans MS"/>
              </a:rPr>
              <a:t>9</a:t>
            </a:r>
            <a:r>
              <a:rPr sz="3300" spc="-50" dirty="0" smtClean="0">
                <a:solidFill>
                  <a:srgbClr val="FF0000"/>
                </a:solidFill>
                <a:latin typeface="Comic Sans MS"/>
                <a:cs typeface="Comic Sans MS"/>
              </a:rPr>
              <a:t>2</a:t>
            </a:r>
            <a:r>
              <a:rPr sz="3300" spc="-34" dirty="0" smtClean="0">
                <a:solidFill>
                  <a:srgbClr val="FF0000"/>
                </a:solidFill>
                <a:latin typeface="Comic Sans MS"/>
                <a:cs typeface="Comic Sans MS"/>
              </a:rPr>
              <a:t>:</a:t>
            </a:r>
            <a:r>
              <a:rPr sz="3300" spc="-44" dirty="0" smtClean="0">
                <a:solidFill>
                  <a:srgbClr val="FF0000"/>
                </a:solidFill>
                <a:latin typeface="Comic Sans MS"/>
                <a:cs typeface="Comic Sans MS"/>
              </a:rPr>
              <a:t>1</a:t>
            </a:r>
            <a:r>
              <a:rPr sz="3300" spc="-65" dirty="0" smtClean="0">
                <a:solidFill>
                  <a:srgbClr val="FF0000"/>
                </a:solidFill>
                <a:latin typeface="Comic Sans MS"/>
                <a:cs typeface="Comic Sans MS"/>
              </a:rPr>
              <a:t>9</a:t>
            </a:r>
            <a:r>
              <a:rPr sz="3300" spc="-36" dirty="0" smtClean="0">
                <a:solidFill>
                  <a:srgbClr val="FF0000"/>
                </a:solidFill>
                <a:latin typeface="Comic Sans MS"/>
                <a:cs typeface="Comic Sans MS"/>
              </a:rPr>
              <a:t>)</a:t>
            </a:r>
            <a:endParaRPr sz="3300">
              <a:latin typeface="Comic Sans MS"/>
              <a:cs typeface="Comic Sans MS"/>
            </a:endParaRPr>
          </a:p>
        </p:txBody>
      </p:sp>
      <p:sp>
        <p:nvSpPr>
          <p:cNvPr id="55" name="object 55"/>
          <p:cNvSpPr txBox="1"/>
          <p:nvPr/>
        </p:nvSpPr>
        <p:spPr>
          <a:xfrm>
            <a:off x="292100" y="1981200"/>
            <a:ext cx="2426970" cy="685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66937" marR="253610" algn="ctr">
              <a:lnSpc>
                <a:spcPct val="116129"/>
              </a:lnSpc>
              <a:spcBef>
                <a:spcPts val="175"/>
              </a:spcBef>
            </a:pPr>
            <a:r>
              <a:rPr sz="1800" spc="4" dirty="0" smtClean="0">
                <a:solidFill>
                  <a:srgbClr val="CC0000"/>
                </a:solidFill>
                <a:latin typeface="Comic Sans MS"/>
                <a:cs typeface="Comic Sans MS"/>
              </a:rPr>
              <a:t>Bl</a:t>
            </a:r>
            <a:r>
              <a:rPr sz="1800" spc="-4" dirty="0" smtClean="0">
                <a:solidFill>
                  <a:srgbClr val="CC0000"/>
                </a:solidFill>
                <a:latin typeface="Comic Sans MS"/>
                <a:cs typeface="Comic Sans MS"/>
              </a:rPr>
              <a:t>o</a:t>
            </a:r>
            <a:r>
              <a:rPr sz="1800" spc="4" dirty="0" smtClean="0">
                <a:solidFill>
                  <a:srgbClr val="CC0000"/>
                </a:solidFill>
                <a:latin typeface="Comic Sans MS"/>
                <a:cs typeface="Comic Sans MS"/>
              </a:rPr>
              <a:t>o</a:t>
            </a:r>
            <a:r>
              <a:rPr sz="1800" spc="9" dirty="0" smtClean="0">
                <a:solidFill>
                  <a:srgbClr val="CC0000"/>
                </a:solidFill>
                <a:latin typeface="Comic Sans MS"/>
                <a:cs typeface="Comic Sans MS"/>
              </a:rPr>
              <a:t>m</a:t>
            </a:r>
            <a:r>
              <a:rPr sz="1800" spc="-4" dirty="0" smtClean="0">
                <a:solidFill>
                  <a:srgbClr val="CC0000"/>
                </a:solidFill>
                <a:latin typeface="Comic Sans MS"/>
                <a:cs typeface="Comic Sans MS"/>
              </a:rPr>
              <a:t>’</a:t>
            </a:r>
            <a:r>
              <a:rPr sz="1800" spc="0" dirty="0" smtClean="0">
                <a:solidFill>
                  <a:srgbClr val="CC0000"/>
                </a:solidFill>
                <a:latin typeface="Comic Sans MS"/>
                <a:cs typeface="Comic Sans MS"/>
              </a:rPr>
              <a:t>s</a:t>
            </a:r>
            <a:r>
              <a:rPr sz="1800" spc="-41" dirty="0" smtClean="0">
                <a:solidFill>
                  <a:srgbClr val="CC0000"/>
                </a:solidFill>
                <a:latin typeface="Comic Sans MS"/>
                <a:cs typeface="Comic Sans MS"/>
              </a:rPr>
              <a:t> </a:t>
            </a:r>
            <a:r>
              <a:rPr sz="1800" spc="-15" dirty="0" smtClean="0">
                <a:solidFill>
                  <a:srgbClr val="CC0000"/>
                </a:solidFill>
                <a:latin typeface="Comic Sans MS"/>
                <a:cs typeface="Comic Sans MS"/>
              </a:rPr>
              <a:t>C</a:t>
            </a:r>
            <a:r>
              <a:rPr sz="1800" spc="-14" dirty="0" smtClean="0">
                <a:solidFill>
                  <a:srgbClr val="CC0000"/>
                </a:solidFill>
                <a:latin typeface="Comic Sans MS"/>
                <a:cs typeface="Comic Sans MS"/>
              </a:rPr>
              <a:t>o</a:t>
            </a:r>
            <a:r>
              <a:rPr sz="1800" spc="-4" dirty="0" smtClean="0">
                <a:solidFill>
                  <a:srgbClr val="CC0000"/>
                </a:solidFill>
                <a:latin typeface="Comic Sans MS"/>
                <a:cs typeface="Comic Sans MS"/>
              </a:rPr>
              <a:t>g</a:t>
            </a:r>
            <a:r>
              <a:rPr sz="1800" spc="9" dirty="0" smtClean="0">
                <a:solidFill>
                  <a:srgbClr val="CC0000"/>
                </a:solidFill>
                <a:latin typeface="Comic Sans MS"/>
                <a:cs typeface="Comic Sans MS"/>
              </a:rPr>
              <a:t>n</a:t>
            </a:r>
            <a:r>
              <a:rPr sz="1800" spc="4" dirty="0" smtClean="0">
                <a:solidFill>
                  <a:srgbClr val="CC0000"/>
                </a:solidFill>
                <a:latin typeface="Comic Sans MS"/>
                <a:cs typeface="Comic Sans MS"/>
              </a:rPr>
              <a:t>i</a:t>
            </a:r>
            <a:r>
              <a:rPr sz="1800" spc="0" dirty="0" smtClean="0">
                <a:solidFill>
                  <a:srgbClr val="CC0000"/>
                </a:solidFill>
                <a:latin typeface="Comic Sans MS"/>
                <a:cs typeface="Comic Sans MS"/>
              </a:rPr>
              <a:t>t</a:t>
            </a:r>
            <a:r>
              <a:rPr sz="1800" spc="-4" dirty="0" smtClean="0">
                <a:solidFill>
                  <a:srgbClr val="CC0000"/>
                </a:solidFill>
                <a:latin typeface="Comic Sans MS"/>
                <a:cs typeface="Comic Sans MS"/>
              </a:rPr>
              <a:t>i</a:t>
            </a:r>
            <a:r>
              <a:rPr sz="1800" spc="4" dirty="0" smtClean="0">
                <a:solidFill>
                  <a:srgbClr val="CC0000"/>
                </a:solidFill>
                <a:latin typeface="Comic Sans MS"/>
                <a:cs typeface="Comic Sans MS"/>
              </a:rPr>
              <a:t>v</a:t>
            </a:r>
            <a:r>
              <a:rPr sz="1800" spc="-9" dirty="0" smtClean="0">
                <a:solidFill>
                  <a:srgbClr val="CC0000"/>
                </a:solidFill>
                <a:latin typeface="Comic Sans MS"/>
                <a:cs typeface="Comic Sans MS"/>
              </a:rPr>
              <a:t>e</a:t>
            </a:r>
            <a:endParaRPr sz="1800">
              <a:latin typeface="Comic Sans MS"/>
              <a:cs typeface="Comic Sans MS"/>
            </a:endParaRPr>
          </a:p>
          <a:p>
            <a:pPr marL="908685" marR="895671" algn="ctr">
              <a:lnSpc>
                <a:spcPts val="2160"/>
              </a:lnSpc>
              <a:spcBef>
                <a:spcPts val="108"/>
              </a:spcBef>
            </a:pPr>
            <a:r>
              <a:rPr sz="2700" spc="0" baseline="2657" dirty="0" smtClean="0">
                <a:solidFill>
                  <a:srgbClr val="CC0000"/>
                </a:solidFill>
                <a:latin typeface="Comic Sans MS"/>
                <a:cs typeface="Comic Sans MS"/>
              </a:rPr>
              <a:t>L</a:t>
            </a:r>
            <a:r>
              <a:rPr sz="2700" spc="-14" baseline="2657" dirty="0" smtClean="0">
                <a:solidFill>
                  <a:srgbClr val="CC0000"/>
                </a:solidFill>
                <a:latin typeface="Comic Sans MS"/>
                <a:cs typeface="Comic Sans MS"/>
              </a:rPr>
              <a:t>e</a:t>
            </a:r>
            <a:r>
              <a:rPr sz="2700" spc="4" baseline="2657" dirty="0" smtClean="0">
                <a:solidFill>
                  <a:srgbClr val="CC0000"/>
                </a:solidFill>
                <a:latin typeface="Comic Sans MS"/>
                <a:cs typeface="Comic Sans MS"/>
              </a:rPr>
              <a:t>v</a:t>
            </a:r>
            <a:r>
              <a:rPr sz="2700" spc="-14" baseline="2657" dirty="0" smtClean="0">
                <a:solidFill>
                  <a:srgbClr val="CC0000"/>
                </a:solidFill>
                <a:latin typeface="Comic Sans MS"/>
                <a:cs typeface="Comic Sans MS"/>
              </a:rPr>
              <a:t>e</a:t>
            </a:r>
            <a:r>
              <a:rPr sz="2700" spc="-4" baseline="2657" dirty="0" smtClean="0">
                <a:solidFill>
                  <a:srgbClr val="CC0000"/>
                </a:solidFill>
                <a:latin typeface="Comic Sans MS"/>
                <a:cs typeface="Comic Sans MS"/>
              </a:rPr>
              <a:t>l</a:t>
            </a:r>
            <a:endParaRPr sz="1800">
              <a:latin typeface="Comic Sans MS"/>
              <a:cs typeface="Comic Sans MS"/>
            </a:endParaRPr>
          </a:p>
        </p:txBody>
      </p:sp>
      <p:sp>
        <p:nvSpPr>
          <p:cNvPr id="56" name="object 56"/>
          <p:cNvSpPr txBox="1"/>
          <p:nvPr/>
        </p:nvSpPr>
        <p:spPr>
          <a:xfrm>
            <a:off x="2719070" y="1981200"/>
            <a:ext cx="3148330" cy="685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666750">
              <a:lnSpc>
                <a:spcPct val="116129"/>
              </a:lnSpc>
              <a:spcBef>
                <a:spcPts val="175"/>
              </a:spcBef>
            </a:pPr>
            <a:r>
              <a:rPr sz="1800" spc="0" dirty="0" smtClean="0">
                <a:solidFill>
                  <a:srgbClr val="CC0000"/>
                </a:solidFill>
                <a:latin typeface="Comic Sans MS"/>
                <a:cs typeface="Comic Sans MS"/>
              </a:rPr>
              <a:t>St</a:t>
            </a:r>
            <a:r>
              <a:rPr sz="1800" spc="4" dirty="0" smtClean="0">
                <a:solidFill>
                  <a:srgbClr val="CC0000"/>
                </a:solidFill>
                <a:latin typeface="Comic Sans MS"/>
                <a:cs typeface="Comic Sans MS"/>
              </a:rPr>
              <a:t>ud</a:t>
            </a:r>
            <a:r>
              <a:rPr sz="1800" spc="-4" dirty="0" smtClean="0">
                <a:solidFill>
                  <a:srgbClr val="CC0000"/>
                </a:solidFill>
                <a:latin typeface="Comic Sans MS"/>
                <a:cs typeface="Comic Sans MS"/>
              </a:rPr>
              <a:t>e</a:t>
            </a:r>
            <a:r>
              <a:rPr sz="1800" spc="9" dirty="0" smtClean="0">
                <a:solidFill>
                  <a:srgbClr val="CC0000"/>
                </a:solidFill>
                <a:latin typeface="Comic Sans MS"/>
                <a:cs typeface="Comic Sans MS"/>
              </a:rPr>
              <a:t>n</a:t>
            </a:r>
            <a:r>
              <a:rPr sz="1800" spc="0" dirty="0" smtClean="0">
                <a:solidFill>
                  <a:srgbClr val="CC0000"/>
                </a:solidFill>
                <a:latin typeface="Comic Sans MS"/>
                <a:cs typeface="Comic Sans MS"/>
              </a:rPr>
              <a:t>t</a:t>
            </a:r>
            <a:r>
              <a:rPr sz="1800" spc="-9" dirty="0" smtClean="0">
                <a:solidFill>
                  <a:srgbClr val="CC0000"/>
                </a:solidFill>
                <a:latin typeface="Comic Sans MS"/>
                <a:cs typeface="Comic Sans MS"/>
              </a:rPr>
              <a:t> </a:t>
            </a:r>
            <a:r>
              <a:rPr sz="1800" spc="4" dirty="0" smtClean="0">
                <a:solidFill>
                  <a:srgbClr val="CC0000"/>
                </a:solidFill>
                <a:latin typeface="Comic Sans MS"/>
                <a:cs typeface="Comic Sans MS"/>
              </a:rPr>
              <a:t>A</a:t>
            </a:r>
            <a:r>
              <a:rPr sz="1800" spc="-4" dirty="0" smtClean="0">
                <a:solidFill>
                  <a:srgbClr val="CC0000"/>
                </a:solidFill>
                <a:latin typeface="Comic Sans MS"/>
                <a:cs typeface="Comic Sans MS"/>
              </a:rPr>
              <a:t>c</a:t>
            </a:r>
            <a:r>
              <a:rPr sz="1800" spc="0" dirty="0" smtClean="0">
                <a:solidFill>
                  <a:srgbClr val="CC0000"/>
                </a:solidFill>
                <a:latin typeface="Comic Sans MS"/>
                <a:cs typeface="Comic Sans MS"/>
              </a:rPr>
              <a:t>t</a:t>
            </a:r>
            <a:r>
              <a:rPr sz="1800" spc="4" dirty="0" smtClean="0">
                <a:solidFill>
                  <a:srgbClr val="CC0000"/>
                </a:solidFill>
                <a:latin typeface="Comic Sans MS"/>
                <a:cs typeface="Comic Sans MS"/>
              </a:rPr>
              <a:t>i</a:t>
            </a:r>
            <a:r>
              <a:rPr sz="1800" spc="-4" dirty="0" smtClean="0">
                <a:solidFill>
                  <a:srgbClr val="CC0000"/>
                </a:solidFill>
                <a:latin typeface="Comic Sans MS"/>
                <a:cs typeface="Comic Sans MS"/>
              </a:rPr>
              <a:t>v</a:t>
            </a:r>
            <a:r>
              <a:rPr sz="1800" spc="4" dirty="0" smtClean="0">
                <a:solidFill>
                  <a:srgbClr val="CC0000"/>
                </a:solidFill>
                <a:latin typeface="Comic Sans MS"/>
                <a:cs typeface="Comic Sans MS"/>
              </a:rPr>
              <a:t>i</a:t>
            </a:r>
            <a:r>
              <a:rPr sz="1800" spc="0" dirty="0" smtClean="0">
                <a:solidFill>
                  <a:srgbClr val="CC0000"/>
                </a:solidFill>
                <a:latin typeface="Comic Sans MS"/>
                <a:cs typeface="Comic Sans MS"/>
              </a:rPr>
              <a:t>ty</a:t>
            </a:r>
            <a:endParaRPr sz="1800">
              <a:latin typeface="Comic Sans MS"/>
              <a:cs typeface="Comic Sans MS"/>
            </a:endParaRPr>
          </a:p>
        </p:txBody>
      </p:sp>
      <p:sp>
        <p:nvSpPr>
          <p:cNvPr id="57" name="object 57"/>
          <p:cNvSpPr txBox="1"/>
          <p:nvPr/>
        </p:nvSpPr>
        <p:spPr>
          <a:xfrm>
            <a:off x="5854700" y="1981200"/>
            <a:ext cx="3048000" cy="685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316467" marR="304130" algn="ctr">
              <a:lnSpc>
                <a:spcPct val="116129"/>
              </a:lnSpc>
              <a:spcBef>
                <a:spcPts val="175"/>
              </a:spcBef>
            </a:pPr>
            <a:r>
              <a:rPr sz="1800" spc="0" dirty="0" smtClean="0">
                <a:solidFill>
                  <a:srgbClr val="CC0000"/>
                </a:solidFill>
                <a:latin typeface="Comic Sans MS"/>
                <a:cs typeface="Comic Sans MS"/>
              </a:rPr>
              <a:t>W</a:t>
            </a:r>
            <a:r>
              <a:rPr sz="1800" spc="4" dirty="0" smtClean="0">
                <a:solidFill>
                  <a:srgbClr val="CC0000"/>
                </a:solidFill>
                <a:latin typeface="Comic Sans MS"/>
                <a:cs typeface="Comic Sans MS"/>
              </a:rPr>
              <a:t>or</a:t>
            </a:r>
            <a:r>
              <a:rPr sz="1800" spc="-9" dirty="0" smtClean="0">
                <a:solidFill>
                  <a:srgbClr val="CC0000"/>
                </a:solidFill>
                <a:latin typeface="Comic Sans MS"/>
                <a:cs typeface="Comic Sans MS"/>
              </a:rPr>
              <a:t>d</a:t>
            </a:r>
            <a:r>
              <a:rPr sz="1800" spc="0" dirty="0" smtClean="0">
                <a:solidFill>
                  <a:srgbClr val="CC0000"/>
                </a:solidFill>
                <a:latin typeface="Comic Sans MS"/>
                <a:cs typeface="Comic Sans MS"/>
              </a:rPr>
              <a:t>s</a:t>
            </a:r>
            <a:r>
              <a:rPr sz="1800" spc="-31" dirty="0" smtClean="0">
                <a:solidFill>
                  <a:srgbClr val="CC0000"/>
                </a:solidFill>
                <a:latin typeface="Comic Sans MS"/>
                <a:cs typeface="Comic Sans MS"/>
              </a:rPr>
              <a:t> </a:t>
            </a:r>
            <a:r>
              <a:rPr sz="1800" spc="0" dirty="0" smtClean="0">
                <a:solidFill>
                  <a:srgbClr val="CC0000"/>
                </a:solidFill>
                <a:latin typeface="Comic Sans MS"/>
                <a:cs typeface="Comic Sans MS"/>
              </a:rPr>
              <a:t>to</a:t>
            </a:r>
            <a:r>
              <a:rPr sz="1800" spc="-4" dirty="0" smtClean="0">
                <a:solidFill>
                  <a:srgbClr val="CC0000"/>
                </a:solidFill>
                <a:latin typeface="Comic Sans MS"/>
                <a:cs typeface="Comic Sans MS"/>
              </a:rPr>
              <a:t> </a:t>
            </a:r>
            <a:r>
              <a:rPr sz="1800" spc="4" dirty="0" smtClean="0">
                <a:solidFill>
                  <a:srgbClr val="CC0000"/>
                </a:solidFill>
                <a:latin typeface="Comic Sans MS"/>
                <a:cs typeface="Comic Sans MS"/>
              </a:rPr>
              <a:t>U</a:t>
            </a:r>
            <a:r>
              <a:rPr sz="1800" spc="-4" dirty="0" smtClean="0">
                <a:solidFill>
                  <a:srgbClr val="CC0000"/>
                </a:solidFill>
                <a:latin typeface="Comic Sans MS"/>
                <a:cs typeface="Comic Sans MS"/>
              </a:rPr>
              <a:t>s</a:t>
            </a:r>
            <a:r>
              <a:rPr sz="1800" spc="0" dirty="0" smtClean="0">
                <a:solidFill>
                  <a:srgbClr val="CC0000"/>
                </a:solidFill>
                <a:latin typeface="Comic Sans MS"/>
                <a:cs typeface="Comic Sans MS"/>
              </a:rPr>
              <a:t>e</a:t>
            </a:r>
            <a:r>
              <a:rPr sz="1800" spc="-26" dirty="0" smtClean="0">
                <a:solidFill>
                  <a:srgbClr val="CC0000"/>
                </a:solidFill>
                <a:latin typeface="Comic Sans MS"/>
                <a:cs typeface="Comic Sans MS"/>
              </a:rPr>
              <a:t> </a:t>
            </a:r>
            <a:r>
              <a:rPr sz="1800" spc="-4" dirty="0" smtClean="0">
                <a:solidFill>
                  <a:srgbClr val="CC0000"/>
                </a:solidFill>
                <a:latin typeface="Comic Sans MS"/>
                <a:cs typeface="Comic Sans MS"/>
              </a:rPr>
              <a:t>i</a:t>
            </a:r>
            <a:r>
              <a:rPr sz="1800" spc="0" dirty="0" smtClean="0">
                <a:solidFill>
                  <a:srgbClr val="CC0000"/>
                </a:solidFill>
                <a:latin typeface="Comic Sans MS"/>
                <a:cs typeface="Comic Sans MS"/>
              </a:rPr>
              <a:t>n</a:t>
            </a:r>
            <a:r>
              <a:rPr sz="1800" spc="9" dirty="0" smtClean="0">
                <a:solidFill>
                  <a:srgbClr val="CC0000"/>
                </a:solidFill>
                <a:latin typeface="Comic Sans MS"/>
                <a:cs typeface="Comic Sans MS"/>
              </a:rPr>
              <a:t> </a:t>
            </a:r>
            <a:r>
              <a:rPr sz="1800" spc="4" dirty="0" smtClean="0">
                <a:solidFill>
                  <a:srgbClr val="CC0000"/>
                </a:solidFill>
                <a:latin typeface="Comic Sans MS"/>
                <a:cs typeface="Comic Sans MS"/>
              </a:rPr>
              <a:t>I</a:t>
            </a:r>
            <a:r>
              <a:rPr sz="1800" spc="0" dirty="0" smtClean="0">
                <a:solidFill>
                  <a:srgbClr val="CC0000"/>
                </a:solidFill>
                <a:latin typeface="Comic Sans MS"/>
                <a:cs typeface="Comic Sans MS"/>
              </a:rPr>
              <a:t>t</a:t>
            </a:r>
            <a:r>
              <a:rPr sz="1800" spc="-14" dirty="0" smtClean="0">
                <a:solidFill>
                  <a:srgbClr val="CC0000"/>
                </a:solidFill>
                <a:latin typeface="Comic Sans MS"/>
                <a:cs typeface="Comic Sans MS"/>
              </a:rPr>
              <a:t>e</a:t>
            </a:r>
            <a:r>
              <a:rPr sz="1800" spc="-13" dirty="0" smtClean="0">
                <a:solidFill>
                  <a:srgbClr val="CC0000"/>
                </a:solidFill>
                <a:latin typeface="Comic Sans MS"/>
                <a:cs typeface="Comic Sans MS"/>
              </a:rPr>
              <a:t>m</a:t>
            </a:r>
            <a:endParaRPr sz="1800">
              <a:latin typeface="Comic Sans MS"/>
              <a:cs typeface="Comic Sans MS"/>
            </a:endParaRPr>
          </a:p>
          <a:p>
            <a:pPr marL="1209675" marR="1197439" algn="ctr">
              <a:lnSpc>
                <a:spcPts val="2160"/>
              </a:lnSpc>
              <a:spcBef>
                <a:spcPts val="108"/>
              </a:spcBef>
            </a:pPr>
            <a:r>
              <a:rPr sz="2700" baseline="2657" dirty="0" smtClean="0">
                <a:solidFill>
                  <a:srgbClr val="CC0000"/>
                </a:solidFill>
                <a:latin typeface="Comic Sans MS"/>
                <a:cs typeface="Comic Sans MS"/>
              </a:rPr>
              <a:t>St</a:t>
            </a:r>
            <a:r>
              <a:rPr sz="2700" spc="-14" baseline="2657" dirty="0" smtClean="0">
                <a:solidFill>
                  <a:srgbClr val="CC0000"/>
                </a:solidFill>
                <a:latin typeface="Comic Sans MS"/>
                <a:cs typeface="Comic Sans MS"/>
              </a:rPr>
              <a:t>e</a:t>
            </a:r>
            <a:r>
              <a:rPr sz="2700" spc="-13" baseline="2657" dirty="0" smtClean="0">
                <a:solidFill>
                  <a:srgbClr val="CC0000"/>
                </a:solidFill>
                <a:latin typeface="Comic Sans MS"/>
                <a:cs typeface="Comic Sans MS"/>
              </a:rPr>
              <a:t>m</a:t>
            </a:r>
            <a:endParaRPr sz="1800">
              <a:latin typeface="Comic Sans MS"/>
              <a:cs typeface="Comic Sans MS"/>
            </a:endParaRPr>
          </a:p>
        </p:txBody>
      </p:sp>
      <p:sp>
        <p:nvSpPr>
          <p:cNvPr id="58" name="object 58"/>
          <p:cNvSpPr txBox="1"/>
          <p:nvPr/>
        </p:nvSpPr>
        <p:spPr>
          <a:xfrm>
            <a:off x="292100" y="2667000"/>
            <a:ext cx="2439670" cy="173863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90170">
              <a:lnSpc>
                <a:spcPct val="116129"/>
              </a:lnSpc>
              <a:spcBef>
                <a:spcPts val="175"/>
              </a:spcBef>
            </a:pPr>
            <a:r>
              <a:rPr sz="1800" spc="4" dirty="0" smtClean="0">
                <a:latin typeface="Comic Sans MS"/>
                <a:cs typeface="Comic Sans MS"/>
              </a:rPr>
              <a:t>A</a:t>
            </a:r>
            <a:r>
              <a:rPr sz="1800" spc="9" dirty="0" smtClean="0">
                <a:latin typeface="Comic Sans MS"/>
                <a:cs typeface="Comic Sans MS"/>
              </a:rPr>
              <a:t>n</a:t>
            </a:r>
            <a:r>
              <a:rPr sz="1800" spc="0" dirty="0" smtClean="0">
                <a:latin typeface="Comic Sans MS"/>
                <a:cs typeface="Comic Sans MS"/>
              </a:rPr>
              <a:t>a</a:t>
            </a:r>
            <a:r>
              <a:rPr sz="1800" spc="4" dirty="0" smtClean="0">
                <a:latin typeface="Comic Sans MS"/>
                <a:cs typeface="Comic Sans MS"/>
              </a:rPr>
              <a:t>l</a:t>
            </a:r>
            <a:r>
              <a:rPr sz="1800" spc="-4" dirty="0" smtClean="0">
                <a:latin typeface="Comic Sans MS"/>
                <a:cs typeface="Comic Sans MS"/>
              </a:rPr>
              <a:t>y</a:t>
            </a:r>
            <a:r>
              <a:rPr sz="1800" spc="4" dirty="0" smtClean="0">
                <a:latin typeface="Comic Sans MS"/>
                <a:cs typeface="Comic Sans MS"/>
              </a:rPr>
              <a:t>s</a:t>
            </a:r>
            <a:r>
              <a:rPr sz="1800" spc="-4" dirty="0" smtClean="0">
                <a:latin typeface="Comic Sans MS"/>
                <a:cs typeface="Comic Sans MS"/>
              </a:rPr>
              <a:t>i</a:t>
            </a:r>
            <a:r>
              <a:rPr sz="1800" spc="0" dirty="0" smtClean="0">
                <a:latin typeface="Comic Sans MS"/>
                <a:cs typeface="Comic Sans MS"/>
              </a:rPr>
              <a:t>s</a:t>
            </a:r>
            <a:endParaRPr sz="1800">
              <a:latin typeface="Comic Sans MS"/>
              <a:cs typeface="Comic Sans MS"/>
            </a:endParaRPr>
          </a:p>
        </p:txBody>
      </p:sp>
      <p:sp>
        <p:nvSpPr>
          <p:cNvPr id="59" name="object 59"/>
          <p:cNvSpPr txBox="1"/>
          <p:nvPr/>
        </p:nvSpPr>
        <p:spPr>
          <a:xfrm>
            <a:off x="2719070" y="2667000"/>
            <a:ext cx="3148330" cy="173863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90169">
              <a:lnSpc>
                <a:spcPct val="116129"/>
              </a:lnSpc>
              <a:spcBef>
                <a:spcPts val="175"/>
              </a:spcBef>
            </a:pPr>
            <a:r>
              <a:rPr sz="1800" spc="4" dirty="0" smtClean="0">
                <a:latin typeface="Comic Sans MS"/>
                <a:cs typeface="Comic Sans MS"/>
              </a:rPr>
              <a:t>B</a:t>
            </a:r>
            <a:r>
              <a:rPr sz="1800" spc="-4" dirty="0" smtClean="0">
                <a:latin typeface="Comic Sans MS"/>
                <a:cs typeface="Comic Sans MS"/>
              </a:rPr>
              <a:t>r</a:t>
            </a:r>
            <a:r>
              <a:rPr sz="1800" spc="4" dirty="0" smtClean="0">
                <a:latin typeface="Comic Sans MS"/>
                <a:cs typeface="Comic Sans MS"/>
              </a:rPr>
              <a:t>e</a:t>
            </a:r>
            <a:r>
              <a:rPr sz="1800" spc="0" dirty="0" smtClean="0">
                <a:latin typeface="Comic Sans MS"/>
                <a:cs typeface="Comic Sans MS"/>
              </a:rPr>
              <a:t>a</a:t>
            </a:r>
            <a:r>
              <a:rPr sz="1800" spc="-4" dirty="0" smtClean="0">
                <a:latin typeface="Comic Sans MS"/>
                <a:cs typeface="Comic Sans MS"/>
              </a:rPr>
              <a:t>k</a:t>
            </a:r>
            <a:r>
              <a:rPr sz="1800" spc="4" dirty="0" smtClean="0">
                <a:latin typeface="Comic Sans MS"/>
                <a:cs typeface="Comic Sans MS"/>
              </a:rPr>
              <a:t>i</a:t>
            </a:r>
            <a:r>
              <a:rPr sz="1800" spc="-4" dirty="0" smtClean="0">
                <a:latin typeface="Comic Sans MS"/>
                <a:cs typeface="Comic Sans MS"/>
              </a:rPr>
              <a:t>n</a:t>
            </a:r>
            <a:r>
              <a:rPr sz="1800" spc="0" dirty="0" smtClean="0">
                <a:latin typeface="Comic Sans MS"/>
                <a:cs typeface="Comic Sans MS"/>
              </a:rPr>
              <a:t>g</a:t>
            </a:r>
            <a:r>
              <a:rPr sz="1800" spc="-33" dirty="0" smtClean="0">
                <a:latin typeface="Comic Sans MS"/>
                <a:cs typeface="Comic Sans MS"/>
              </a:rPr>
              <a:t> </a:t>
            </a:r>
            <a:r>
              <a:rPr sz="1800" spc="9" dirty="0" smtClean="0">
                <a:latin typeface="Comic Sans MS"/>
                <a:cs typeface="Comic Sans MS"/>
              </a:rPr>
              <a:t>m</a:t>
            </a:r>
            <a:r>
              <a:rPr sz="1800" spc="0" dirty="0" smtClean="0">
                <a:latin typeface="Comic Sans MS"/>
                <a:cs typeface="Comic Sans MS"/>
              </a:rPr>
              <a:t>at</a:t>
            </a:r>
            <a:r>
              <a:rPr sz="1800" spc="4" dirty="0" smtClean="0">
                <a:latin typeface="Comic Sans MS"/>
                <a:cs typeface="Comic Sans MS"/>
              </a:rPr>
              <a:t>e</a:t>
            </a:r>
            <a:r>
              <a:rPr sz="1800" spc="-4" dirty="0" smtClean="0">
                <a:latin typeface="Comic Sans MS"/>
                <a:cs typeface="Comic Sans MS"/>
              </a:rPr>
              <a:t>r</a:t>
            </a:r>
            <a:r>
              <a:rPr sz="1800" spc="4" dirty="0" smtClean="0">
                <a:latin typeface="Comic Sans MS"/>
                <a:cs typeface="Comic Sans MS"/>
              </a:rPr>
              <a:t>i</a:t>
            </a:r>
            <a:r>
              <a:rPr sz="1800" spc="0" dirty="0" smtClean="0">
                <a:latin typeface="Comic Sans MS"/>
                <a:cs typeface="Comic Sans MS"/>
              </a:rPr>
              <a:t>al</a:t>
            </a:r>
            <a:r>
              <a:rPr sz="1800" spc="-55" dirty="0" smtClean="0">
                <a:latin typeface="Comic Sans MS"/>
                <a:cs typeface="Comic Sans MS"/>
              </a:rPr>
              <a:t> </a:t>
            </a:r>
            <a:r>
              <a:rPr sz="1800" spc="4" dirty="0" smtClean="0">
                <a:latin typeface="Comic Sans MS"/>
                <a:cs typeface="Comic Sans MS"/>
              </a:rPr>
              <a:t>do</a:t>
            </a:r>
            <a:r>
              <a:rPr sz="1800" spc="0" dirty="0" smtClean="0">
                <a:latin typeface="Comic Sans MS"/>
                <a:cs typeface="Comic Sans MS"/>
              </a:rPr>
              <a:t>wn</a:t>
            </a:r>
            <a:endParaRPr sz="1800">
              <a:latin typeface="Comic Sans MS"/>
              <a:cs typeface="Comic Sans MS"/>
            </a:endParaRPr>
          </a:p>
          <a:p>
            <a:pPr marL="90169">
              <a:lnSpc>
                <a:spcPts val="2160"/>
              </a:lnSpc>
              <a:spcBef>
                <a:spcPts val="108"/>
              </a:spcBef>
            </a:pPr>
            <a:r>
              <a:rPr sz="2700" spc="-4" baseline="2657" dirty="0" smtClean="0">
                <a:latin typeface="Comic Sans MS"/>
                <a:cs typeface="Comic Sans MS"/>
              </a:rPr>
              <a:t>i</a:t>
            </a:r>
            <a:r>
              <a:rPr sz="2700" spc="9" baseline="2657" dirty="0" smtClean="0">
                <a:latin typeface="Comic Sans MS"/>
                <a:cs typeface="Comic Sans MS"/>
              </a:rPr>
              <a:t>n</a:t>
            </a:r>
            <a:r>
              <a:rPr sz="2700" spc="0" baseline="2657" dirty="0" smtClean="0">
                <a:latin typeface="Comic Sans MS"/>
                <a:cs typeface="Comic Sans MS"/>
              </a:rPr>
              <a:t>to</a:t>
            </a:r>
            <a:r>
              <a:rPr sz="2700" spc="-4" baseline="2657" dirty="0" smtClean="0">
                <a:latin typeface="Comic Sans MS"/>
                <a:cs typeface="Comic Sans MS"/>
              </a:rPr>
              <a:t> </a:t>
            </a:r>
            <a:r>
              <a:rPr sz="2700" spc="4" baseline="2657" dirty="0" smtClean="0">
                <a:latin typeface="Comic Sans MS"/>
                <a:cs typeface="Comic Sans MS"/>
              </a:rPr>
              <a:t>i</a:t>
            </a:r>
            <a:r>
              <a:rPr sz="2700" spc="0" baseline="2657" dirty="0" smtClean="0">
                <a:latin typeface="Comic Sans MS"/>
                <a:cs typeface="Comic Sans MS"/>
              </a:rPr>
              <a:t>ts</a:t>
            </a:r>
            <a:r>
              <a:rPr sz="2700" spc="-8" baseline="2657" dirty="0" smtClean="0">
                <a:latin typeface="Comic Sans MS"/>
                <a:cs typeface="Comic Sans MS"/>
              </a:rPr>
              <a:t> </a:t>
            </a:r>
            <a:r>
              <a:rPr sz="2700" spc="4" baseline="2657" dirty="0" smtClean="0">
                <a:latin typeface="Comic Sans MS"/>
                <a:cs typeface="Comic Sans MS"/>
              </a:rPr>
              <a:t>c</a:t>
            </a:r>
            <a:r>
              <a:rPr sz="2700" spc="-4" baseline="2657" dirty="0" smtClean="0">
                <a:latin typeface="Comic Sans MS"/>
                <a:cs typeface="Comic Sans MS"/>
              </a:rPr>
              <a:t>o</a:t>
            </a:r>
            <a:r>
              <a:rPr sz="2700" spc="9" baseline="2657" dirty="0" smtClean="0">
                <a:latin typeface="Comic Sans MS"/>
                <a:cs typeface="Comic Sans MS"/>
              </a:rPr>
              <a:t>m</a:t>
            </a:r>
            <a:r>
              <a:rPr sz="2700" spc="-4" baseline="2657" dirty="0" smtClean="0">
                <a:latin typeface="Comic Sans MS"/>
                <a:cs typeface="Comic Sans MS"/>
              </a:rPr>
              <a:t>p</a:t>
            </a:r>
            <a:r>
              <a:rPr sz="2700" spc="4" baseline="2657" dirty="0" smtClean="0">
                <a:latin typeface="Comic Sans MS"/>
                <a:cs typeface="Comic Sans MS"/>
              </a:rPr>
              <a:t>o</a:t>
            </a:r>
            <a:r>
              <a:rPr sz="2700" spc="9" baseline="2657" dirty="0" smtClean="0">
                <a:latin typeface="Comic Sans MS"/>
                <a:cs typeface="Comic Sans MS"/>
              </a:rPr>
              <a:t>n</a:t>
            </a:r>
            <a:r>
              <a:rPr sz="2700" spc="-4" baseline="2657" dirty="0" smtClean="0">
                <a:latin typeface="Comic Sans MS"/>
                <a:cs typeface="Comic Sans MS"/>
              </a:rPr>
              <a:t>e</a:t>
            </a:r>
            <a:r>
              <a:rPr sz="2700" spc="9" baseline="2657" dirty="0" smtClean="0">
                <a:latin typeface="Comic Sans MS"/>
                <a:cs typeface="Comic Sans MS"/>
              </a:rPr>
              <a:t>n</a:t>
            </a:r>
            <a:r>
              <a:rPr sz="2700" spc="0" baseline="2657" dirty="0" smtClean="0">
                <a:latin typeface="Comic Sans MS"/>
                <a:cs typeface="Comic Sans MS"/>
              </a:rPr>
              <a:t>t</a:t>
            </a:r>
            <a:r>
              <a:rPr sz="2700" spc="-61" baseline="2657" dirty="0" smtClean="0">
                <a:latin typeface="Comic Sans MS"/>
                <a:cs typeface="Comic Sans MS"/>
              </a:rPr>
              <a:t> </a:t>
            </a:r>
            <a:r>
              <a:rPr sz="2700" spc="-4" baseline="2657" dirty="0" smtClean="0">
                <a:latin typeface="Comic Sans MS"/>
                <a:cs typeface="Comic Sans MS"/>
              </a:rPr>
              <a:t>p</a:t>
            </a:r>
            <a:r>
              <a:rPr sz="2700" spc="0" baseline="2657" dirty="0" smtClean="0">
                <a:latin typeface="Comic Sans MS"/>
                <a:cs typeface="Comic Sans MS"/>
              </a:rPr>
              <a:t>a</a:t>
            </a:r>
            <a:r>
              <a:rPr sz="2700" spc="4" baseline="2657" dirty="0" smtClean="0">
                <a:latin typeface="Comic Sans MS"/>
                <a:cs typeface="Comic Sans MS"/>
              </a:rPr>
              <a:t>r</a:t>
            </a:r>
            <a:r>
              <a:rPr sz="2700" spc="0" baseline="2657" dirty="0" smtClean="0">
                <a:latin typeface="Comic Sans MS"/>
                <a:cs typeface="Comic Sans MS"/>
              </a:rPr>
              <a:t>ts</a:t>
            </a:r>
            <a:r>
              <a:rPr sz="2700" spc="-18" baseline="2657" dirty="0" smtClean="0">
                <a:latin typeface="Comic Sans MS"/>
                <a:cs typeface="Comic Sans MS"/>
              </a:rPr>
              <a:t> </a:t>
            </a:r>
            <a:r>
              <a:rPr sz="2700" spc="9" baseline="2657" dirty="0" smtClean="0">
                <a:latin typeface="Comic Sans MS"/>
                <a:cs typeface="Comic Sans MS"/>
              </a:rPr>
              <a:t>t</a:t>
            </a:r>
            <a:r>
              <a:rPr sz="2700" spc="0" baseline="2657" dirty="0" smtClean="0">
                <a:latin typeface="Comic Sans MS"/>
                <a:cs typeface="Comic Sans MS"/>
              </a:rPr>
              <a:t>o</a:t>
            </a:r>
            <a:endParaRPr sz="1800">
              <a:latin typeface="Comic Sans MS"/>
              <a:cs typeface="Comic Sans MS"/>
            </a:endParaRPr>
          </a:p>
          <a:p>
            <a:pPr marL="90169">
              <a:lnSpc>
                <a:spcPts val="2160"/>
              </a:lnSpc>
            </a:pPr>
            <a:r>
              <a:rPr sz="2700" spc="-4" baseline="2657" dirty="0" smtClean="0">
                <a:latin typeface="Comic Sans MS"/>
                <a:cs typeface="Comic Sans MS"/>
              </a:rPr>
              <a:t>s</a:t>
            </a:r>
            <a:r>
              <a:rPr sz="2700" spc="4" baseline="2657" dirty="0" smtClean="0">
                <a:latin typeface="Comic Sans MS"/>
                <a:cs typeface="Comic Sans MS"/>
              </a:rPr>
              <a:t>e</a:t>
            </a:r>
            <a:r>
              <a:rPr sz="2700" spc="0" baseline="2657" dirty="0" smtClean="0">
                <a:latin typeface="Comic Sans MS"/>
                <a:cs typeface="Comic Sans MS"/>
              </a:rPr>
              <a:t>e</a:t>
            </a:r>
            <a:r>
              <a:rPr sz="2700" spc="-28" baseline="2657" dirty="0" smtClean="0">
                <a:latin typeface="Comic Sans MS"/>
                <a:cs typeface="Comic Sans MS"/>
              </a:rPr>
              <a:t> </a:t>
            </a:r>
            <a:r>
              <a:rPr sz="2700" spc="4" baseline="2657" dirty="0" smtClean="0">
                <a:latin typeface="Comic Sans MS"/>
                <a:cs typeface="Comic Sans MS"/>
              </a:rPr>
              <a:t>i</a:t>
            </a:r>
            <a:r>
              <a:rPr sz="2700" spc="-4" baseline="2657" dirty="0" smtClean="0">
                <a:latin typeface="Comic Sans MS"/>
                <a:cs typeface="Comic Sans MS"/>
              </a:rPr>
              <a:t>n</a:t>
            </a:r>
            <a:r>
              <a:rPr sz="2700" spc="9" baseline="2657" dirty="0" smtClean="0">
                <a:latin typeface="Comic Sans MS"/>
                <a:cs typeface="Comic Sans MS"/>
              </a:rPr>
              <a:t>t</a:t>
            </a:r>
            <a:r>
              <a:rPr sz="2700" spc="-4" baseline="2657" dirty="0" smtClean="0">
                <a:latin typeface="Comic Sans MS"/>
                <a:cs typeface="Comic Sans MS"/>
              </a:rPr>
              <a:t>e</a:t>
            </a:r>
            <a:r>
              <a:rPr sz="2700" spc="4" baseline="2657" dirty="0" smtClean="0">
                <a:latin typeface="Comic Sans MS"/>
                <a:cs typeface="Comic Sans MS"/>
              </a:rPr>
              <a:t>r</a:t>
            </a:r>
            <a:r>
              <a:rPr sz="2700" spc="-4" baseline="2657" dirty="0" smtClean="0">
                <a:latin typeface="Comic Sans MS"/>
                <a:cs typeface="Comic Sans MS"/>
              </a:rPr>
              <a:t>rel</a:t>
            </a:r>
            <a:r>
              <a:rPr sz="2700" spc="9" baseline="2657" dirty="0" smtClean="0">
                <a:latin typeface="Comic Sans MS"/>
                <a:cs typeface="Comic Sans MS"/>
              </a:rPr>
              <a:t>a</a:t>
            </a:r>
            <a:r>
              <a:rPr sz="2700" spc="0" baseline="2657" dirty="0" smtClean="0">
                <a:latin typeface="Comic Sans MS"/>
                <a:cs typeface="Comic Sans MS"/>
              </a:rPr>
              <a:t>t</a:t>
            </a:r>
            <a:r>
              <a:rPr sz="2700" spc="-4" baseline="2657" dirty="0" smtClean="0">
                <a:latin typeface="Comic Sans MS"/>
                <a:cs typeface="Comic Sans MS"/>
              </a:rPr>
              <a:t>i</a:t>
            </a:r>
            <a:r>
              <a:rPr sz="2700" spc="4" baseline="2657" dirty="0" smtClean="0">
                <a:latin typeface="Comic Sans MS"/>
                <a:cs typeface="Comic Sans MS"/>
              </a:rPr>
              <a:t>o</a:t>
            </a:r>
            <a:r>
              <a:rPr sz="2700" spc="9" baseline="2657" dirty="0" smtClean="0">
                <a:latin typeface="Comic Sans MS"/>
                <a:cs typeface="Comic Sans MS"/>
              </a:rPr>
              <a:t>n</a:t>
            </a:r>
            <a:r>
              <a:rPr sz="2700" spc="4" baseline="2657" dirty="0" smtClean="0">
                <a:latin typeface="Comic Sans MS"/>
                <a:cs typeface="Comic Sans MS"/>
              </a:rPr>
              <a:t>s</a:t>
            </a:r>
            <a:r>
              <a:rPr sz="2700" spc="0" baseline="2657" dirty="0" smtClean="0">
                <a:latin typeface="Comic Sans MS"/>
                <a:cs typeface="Comic Sans MS"/>
              </a:rPr>
              <a:t>h</a:t>
            </a:r>
            <a:r>
              <a:rPr sz="2700" spc="-4" baseline="2657" dirty="0" smtClean="0">
                <a:latin typeface="Comic Sans MS"/>
                <a:cs typeface="Comic Sans MS"/>
              </a:rPr>
              <a:t>ip</a:t>
            </a:r>
            <a:r>
              <a:rPr sz="2700" spc="4" baseline="2657" dirty="0" smtClean="0">
                <a:latin typeface="Comic Sans MS"/>
                <a:cs typeface="Comic Sans MS"/>
              </a:rPr>
              <a:t>s</a:t>
            </a:r>
            <a:r>
              <a:rPr sz="2700" spc="0" baseline="2657" dirty="0" smtClean="0">
                <a:latin typeface="Comic Sans MS"/>
                <a:cs typeface="Comic Sans MS"/>
              </a:rPr>
              <a:t>/</a:t>
            </a:r>
            <a:endParaRPr sz="1800">
              <a:latin typeface="Comic Sans MS"/>
              <a:cs typeface="Comic Sans MS"/>
            </a:endParaRPr>
          </a:p>
          <a:p>
            <a:pPr marL="90169">
              <a:lnSpc>
                <a:spcPts val="2160"/>
              </a:lnSpc>
            </a:pPr>
            <a:r>
              <a:rPr sz="2700" spc="0" baseline="2657" dirty="0" smtClean="0">
                <a:latin typeface="Comic Sans MS"/>
                <a:cs typeface="Comic Sans MS"/>
              </a:rPr>
              <a:t>h</a:t>
            </a:r>
            <a:r>
              <a:rPr sz="2700" spc="4" baseline="2657" dirty="0" smtClean="0">
                <a:latin typeface="Comic Sans MS"/>
                <a:cs typeface="Comic Sans MS"/>
              </a:rPr>
              <a:t>i</a:t>
            </a:r>
            <a:r>
              <a:rPr sz="2700" spc="-4" baseline="2657" dirty="0" smtClean="0">
                <a:latin typeface="Comic Sans MS"/>
                <a:cs typeface="Comic Sans MS"/>
              </a:rPr>
              <a:t>er</a:t>
            </a:r>
            <a:r>
              <a:rPr sz="2700" spc="9" baseline="2657" dirty="0" smtClean="0">
                <a:latin typeface="Comic Sans MS"/>
                <a:cs typeface="Comic Sans MS"/>
              </a:rPr>
              <a:t>a</a:t>
            </a:r>
            <a:r>
              <a:rPr sz="2700" spc="-4" baseline="2657" dirty="0" smtClean="0">
                <a:latin typeface="Comic Sans MS"/>
                <a:cs typeface="Comic Sans MS"/>
              </a:rPr>
              <a:t>r</a:t>
            </a:r>
            <a:r>
              <a:rPr sz="2700" spc="4" baseline="2657" dirty="0" smtClean="0">
                <a:latin typeface="Comic Sans MS"/>
                <a:cs typeface="Comic Sans MS"/>
              </a:rPr>
              <a:t>c</a:t>
            </a:r>
            <a:r>
              <a:rPr sz="2700" spc="0" baseline="2657" dirty="0" smtClean="0">
                <a:latin typeface="Comic Sans MS"/>
                <a:cs typeface="Comic Sans MS"/>
              </a:rPr>
              <a:t>hy</a:t>
            </a:r>
            <a:r>
              <a:rPr sz="2700" spc="-58" baseline="2657" dirty="0" smtClean="0">
                <a:latin typeface="Comic Sans MS"/>
                <a:cs typeface="Comic Sans MS"/>
              </a:rPr>
              <a:t> </a:t>
            </a:r>
            <a:r>
              <a:rPr sz="2700" spc="-4" baseline="2657" dirty="0" smtClean="0">
                <a:latin typeface="Comic Sans MS"/>
                <a:cs typeface="Comic Sans MS"/>
              </a:rPr>
              <a:t>o</a:t>
            </a:r>
            <a:r>
              <a:rPr sz="2700" spc="0" baseline="2657" dirty="0" smtClean="0">
                <a:latin typeface="Comic Sans MS"/>
                <a:cs typeface="Comic Sans MS"/>
              </a:rPr>
              <a:t>f</a:t>
            </a:r>
            <a:r>
              <a:rPr sz="2700" spc="-4" baseline="2657" dirty="0" smtClean="0">
                <a:latin typeface="Comic Sans MS"/>
                <a:cs typeface="Comic Sans MS"/>
              </a:rPr>
              <a:t> i</a:t>
            </a:r>
            <a:r>
              <a:rPr sz="2700" spc="4" baseline="2657" dirty="0" smtClean="0">
                <a:latin typeface="Comic Sans MS"/>
                <a:cs typeface="Comic Sans MS"/>
              </a:rPr>
              <a:t>d</a:t>
            </a:r>
            <a:r>
              <a:rPr sz="2700" spc="-4" baseline="2657" dirty="0" smtClean="0">
                <a:latin typeface="Comic Sans MS"/>
                <a:cs typeface="Comic Sans MS"/>
              </a:rPr>
              <a:t>e</a:t>
            </a:r>
            <a:r>
              <a:rPr sz="2700" spc="9" baseline="2657" dirty="0" smtClean="0">
                <a:latin typeface="Comic Sans MS"/>
                <a:cs typeface="Comic Sans MS"/>
              </a:rPr>
              <a:t>a</a:t>
            </a:r>
            <a:r>
              <a:rPr sz="2700" spc="0" baseline="2657" dirty="0" smtClean="0">
                <a:latin typeface="Comic Sans MS"/>
                <a:cs typeface="Comic Sans MS"/>
              </a:rPr>
              <a:t>s</a:t>
            </a:r>
            <a:endParaRPr sz="1800">
              <a:latin typeface="Comic Sans MS"/>
              <a:cs typeface="Comic Sans MS"/>
            </a:endParaRPr>
          </a:p>
        </p:txBody>
      </p:sp>
      <p:sp>
        <p:nvSpPr>
          <p:cNvPr id="60" name="object 60"/>
          <p:cNvSpPr txBox="1"/>
          <p:nvPr/>
        </p:nvSpPr>
        <p:spPr>
          <a:xfrm>
            <a:off x="5854700" y="2667000"/>
            <a:ext cx="3060700" cy="173863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90170" marR="593445">
              <a:lnSpc>
                <a:spcPts val="2160"/>
              </a:lnSpc>
              <a:spcBef>
                <a:spcPts val="538"/>
              </a:spcBef>
              <a:tabLst>
                <a:tab pos="1879600" algn="l"/>
              </a:tabLst>
            </a:pPr>
            <a:r>
              <a:rPr sz="1800" spc="0" dirty="0" smtClean="0">
                <a:latin typeface="Comic Sans MS"/>
                <a:cs typeface="Comic Sans MS"/>
              </a:rPr>
              <a:t>D</a:t>
            </a:r>
            <a:r>
              <a:rPr sz="1800" spc="-4" dirty="0" smtClean="0">
                <a:latin typeface="Comic Sans MS"/>
                <a:cs typeface="Comic Sans MS"/>
              </a:rPr>
              <a:t>iff</a:t>
            </a:r>
            <a:r>
              <a:rPr sz="1800" spc="4" dirty="0" smtClean="0">
                <a:latin typeface="Comic Sans MS"/>
                <a:cs typeface="Comic Sans MS"/>
              </a:rPr>
              <a:t>e</a:t>
            </a:r>
            <a:r>
              <a:rPr sz="1800" spc="-4" dirty="0" smtClean="0">
                <a:latin typeface="Comic Sans MS"/>
                <a:cs typeface="Comic Sans MS"/>
              </a:rPr>
              <a:t>r</a:t>
            </a:r>
            <a:r>
              <a:rPr sz="1800" spc="4" dirty="0" smtClean="0">
                <a:latin typeface="Comic Sans MS"/>
                <a:cs typeface="Comic Sans MS"/>
              </a:rPr>
              <a:t>e</a:t>
            </a:r>
            <a:r>
              <a:rPr sz="1800" spc="9" dirty="0" smtClean="0">
                <a:latin typeface="Comic Sans MS"/>
                <a:cs typeface="Comic Sans MS"/>
              </a:rPr>
              <a:t>n</a:t>
            </a:r>
            <a:r>
              <a:rPr sz="1800" spc="0" dirty="0" smtClean="0">
                <a:latin typeface="Comic Sans MS"/>
                <a:cs typeface="Comic Sans MS"/>
              </a:rPr>
              <a:t>t</a:t>
            </a:r>
            <a:r>
              <a:rPr sz="1800" spc="-4" dirty="0" smtClean="0">
                <a:latin typeface="Comic Sans MS"/>
                <a:cs typeface="Comic Sans MS"/>
              </a:rPr>
              <a:t>i</a:t>
            </a:r>
            <a:r>
              <a:rPr sz="1800" spc="0" dirty="0" smtClean="0">
                <a:latin typeface="Comic Sans MS"/>
                <a:cs typeface="Comic Sans MS"/>
              </a:rPr>
              <a:t>a</a:t>
            </a:r>
            <a:r>
              <a:rPr sz="1800" spc="9" dirty="0" smtClean="0">
                <a:latin typeface="Comic Sans MS"/>
                <a:cs typeface="Comic Sans MS"/>
              </a:rPr>
              <a:t>t</a:t>
            </a:r>
            <a:r>
              <a:rPr sz="1800" spc="-4" dirty="0" smtClean="0">
                <a:latin typeface="Comic Sans MS"/>
                <a:cs typeface="Comic Sans MS"/>
              </a:rPr>
              <a:t>e</a:t>
            </a:r>
            <a:r>
              <a:rPr sz="1800" spc="0" dirty="0" smtClean="0">
                <a:latin typeface="Comic Sans MS"/>
                <a:cs typeface="Comic Sans MS"/>
              </a:rPr>
              <a:t>, </a:t>
            </a:r>
            <a:r>
              <a:rPr sz="1800" spc="4" dirty="0" smtClean="0">
                <a:latin typeface="Comic Sans MS"/>
                <a:cs typeface="Comic Sans MS"/>
              </a:rPr>
              <a:t>c</a:t>
            </a:r>
            <a:r>
              <a:rPr sz="1800" spc="-4" dirty="0" smtClean="0">
                <a:latin typeface="Comic Sans MS"/>
                <a:cs typeface="Comic Sans MS"/>
              </a:rPr>
              <a:t>o</a:t>
            </a:r>
            <a:r>
              <a:rPr sz="1800" spc="9" dirty="0" smtClean="0">
                <a:latin typeface="Comic Sans MS"/>
                <a:cs typeface="Comic Sans MS"/>
              </a:rPr>
              <a:t>m</a:t>
            </a:r>
            <a:r>
              <a:rPr sz="1800" spc="-4" dirty="0" smtClean="0">
                <a:latin typeface="Comic Sans MS"/>
                <a:cs typeface="Comic Sans MS"/>
              </a:rPr>
              <a:t>p</a:t>
            </a:r>
            <a:r>
              <a:rPr sz="1800" spc="0" dirty="0" smtClean="0">
                <a:latin typeface="Comic Sans MS"/>
                <a:cs typeface="Comic Sans MS"/>
              </a:rPr>
              <a:t>a</a:t>
            </a:r>
            <a:r>
              <a:rPr sz="1800" spc="-4" dirty="0" smtClean="0">
                <a:latin typeface="Comic Sans MS"/>
                <a:cs typeface="Comic Sans MS"/>
              </a:rPr>
              <a:t>r</a:t>
            </a:r>
            <a:r>
              <a:rPr sz="1800" spc="4" dirty="0" smtClean="0">
                <a:latin typeface="Comic Sans MS"/>
                <a:cs typeface="Comic Sans MS"/>
              </a:rPr>
              <a:t>e</a:t>
            </a:r>
            <a:r>
              <a:rPr sz="1800" spc="0" dirty="0" smtClean="0">
                <a:latin typeface="Comic Sans MS"/>
                <a:cs typeface="Comic Sans MS"/>
              </a:rPr>
              <a:t>/</a:t>
            </a:r>
            <a:r>
              <a:rPr sz="1800" spc="4" dirty="0" smtClean="0">
                <a:latin typeface="Comic Sans MS"/>
                <a:cs typeface="Comic Sans MS"/>
              </a:rPr>
              <a:t>co</a:t>
            </a:r>
            <a:r>
              <a:rPr sz="1800" spc="-4" dirty="0" smtClean="0">
                <a:latin typeface="Comic Sans MS"/>
                <a:cs typeface="Comic Sans MS"/>
              </a:rPr>
              <a:t>n</a:t>
            </a:r>
            <a:r>
              <a:rPr sz="1800" spc="9" dirty="0" smtClean="0">
                <a:latin typeface="Comic Sans MS"/>
                <a:cs typeface="Comic Sans MS"/>
              </a:rPr>
              <a:t>t</a:t>
            </a:r>
            <a:r>
              <a:rPr sz="1800" spc="-4" dirty="0" smtClean="0">
                <a:latin typeface="Comic Sans MS"/>
                <a:cs typeface="Comic Sans MS"/>
              </a:rPr>
              <a:t>r</a:t>
            </a:r>
            <a:r>
              <a:rPr sz="1800" spc="0" dirty="0" smtClean="0">
                <a:latin typeface="Comic Sans MS"/>
                <a:cs typeface="Comic Sans MS"/>
              </a:rPr>
              <a:t>a</a:t>
            </a:r>
            <a:r>
              <a:rPr sz="1800" spc="4" dirty="0" smtClean="0">
                <a:latin typeface="Comic Sans MS"/>
                <a:cs typeface="Comic Sans MS"/>
              </a:rPr>
              <a:t>s</a:t>
            </a:r>
            <a:r>
              <a:rPr sz="1800" spc="0" dirty="0" smtClean="0">
                <a:latin typeface="Comic Sans MS"/>
                <a:cs typeface="Comic Sans MS"/>
              </a:rPr>
              <a:t>t, </a:t>
            </a:r>
            <a:r>
              <a:rPr sz="1800" spc="4" dirty="0" smtClean="0">
                <a:latin typeface="Comic Sans MS"/>
                <a:cs typeface="Comic Sans MS"/>
              </a:rPr>
              <a:t>d</a:t>
            </a:r>
            <a:r>
              <a:rPr sz="1800" spc="-4" dirty="0" smtClean="0">
                <a:latin typeface="Comic Sans MS"/>
                <a:cs typeface="Comic Sans MS"/>
              </a:rPr>
              <a:t>i</a:t>
            </a:r>
            <a:r>
              <a:rPr sz="1800" spc="4" dirty="0" smtClean="0">
                <a:latin typeface="Comic Sans MS"/>
                <a:cs typeface="Comic Sans MS"/>
              </a:rPr>
              <a:t>s</a:t>
            </a:r>
            <a:r>
              <a:rPr sz="1800" spc="0" dirty="0" smtClean="0">
                <a:latin typeface="Comic Sans MS"/>
                <a:cs typeface="Comic Sans MS"/>
              </a:rPr>
              <a:t>t</a:t>
            </a:r>
            <a:r>
              <a:rPr sz="1800" spc="-4" dirty="0" smtClean="0">
                <a:latin typeface="Comic Sans MS"/>
                <a:cs typeface="Comic Sans MS"/>
              </a:rPr>
              <a:t>i</a:t>
            </a:r>
            <a:r>
              <a:rPr sz="1800" spc="9" dirty="0" smtClean="0">
                <a:latin typeface="Comic Sans MS"/>
                <a:cs typeface="Comic Sans MS"/>
              </a:rPr>
              <a:t>n</a:t>
            </a:r>
            <a:r>
              <a:rPr sz="1800" spc="4" dirty="0" smtClean="0">
                <a:latin typeface="Comic Sans MS"/>
                <a:cs typeface="Comic Sans MS"/>
              </a:rPr>
              <a:t>gu</a:t>
            </a:r>
            <a:r>
              <a:rPr sz="1800" spc="-4" dirty="0" smtClean="0">
                <a:latin typeface="Comic Sans MS"/>
                <a:cs typeface="Comic Sans MS"/>
              </a:rPr>
              <a:t>i</a:t>
            </a:r>
            <a:r>
              <a:rPr sz="1800" spc="4" dirty="0" smtClean="0">
                <a:latin typeface="Comic Sans MS"/>
                <a:cs typeface="Comic Sans MS"/>
              </a:rPr>
              <a:t>s</a:t>
            </a:r>
            <a:r>
              <a:rPr sz="1800" spc="0" dirty="0" smtClean="0">
                <a:latin typeface="Comic Sans MS"/>
                <a:cs typeface="Comic Sans MS"/>
              </a:rPr>
              <a:t>h</a:t>
            </a:r>
            <a:r>
              <a:rPr sz="1800" spc="-18" dirty="0" smtClean="0">
                <a:latin typeface="Comic Sans MS"/>
                <a:cs typeface="Comic Sans MS"/>
              </a:rPr>
              <a:t> </a:t>
            </a:r>
            <a:r>
              <a:rPr sz="1800" u="heavy" spc="10" dirty="0" smtClean="0">
                <a:latin typeface="Comic Sans MS"/>
                <a:cs typeface="Comic Sans MS"/>
              </a:rPr>
              <a:t> </a:t>
            </a:r>
            <a:r>
              <a:rPr sz="1800" u="heavy" spc="0" dirty="0" smtClean="0">
                <a:latin typeface="Comic Sans MS"/>
                <a:cs typeface="Comic Sans MS"/>
              </a:rPr>
              <a:t>	</a:t>
            </a:r>
            <a:r>
              <a:rPr sz="1800" spc="-4" dirty="0" smtClean="0">
                <a:latin typeface="Comic Sans MS"/>
                <a:cs typeface="Comic Sans MS"/>
              </a:rPr>
              <a:t>f</a:t>
            </a:r>
            <a:r>
              <a:rPr sz="1800" spc="4" dirty="0" smtClean="0">
                <a:latin typeface="Comic Sans MS"/>
                <a:cs typeface="Comic Sans MS"/>
              </a:rPr>
              <a:t>ro</a:t>
            </a:r>
            <a:r>
              <a:rPr sz="1800" spc="0" dirty="0" smtClean="0">
                <a:latin typeface="Comic Sans MS"/>
                <a:cs typeface="Comic Sans MS"/>
              </a:rPr>
              <a:t>m</a:t>
            </a:r>
            <a:endParaRPr sz="1800">
              <a:latin typeface="Comic Sans MS"/>
              <a:cs typeface="Comic Sans MS"/>
            </a:endParaRPr>
          </a:p>
          <a:p>
            <a:pPr marL="90170">
              <a:lnSpc>
                <a:spcPts val="2255"/>
              </a:lnSpc>
              <a:spcBef>
                <a:spcPts val="4"/>
              </a:spcBef>
              <a:tabLst>
                <a:tab pos="660400" algn="l"/>
              </a:tabLst>
            </a:pPr>
            <a:r>
              <a:rPr sz="2700" u="heavy" baseline="1328" dirty="0" smtClean="0">
                <a:latin typeface="Comic Sans MS"/>
                <a:cs typeface="Comic Sans MS"/>
              </a:rPr>
              <a:t> 	</a:t>
            </a:r>
            <a:r>
              <a:rPr sz="2700" spc="0" baseline="1328" dirty="0" smtClean="0">
                <a:latin typeface="Comic Sans MS"/>
                <a:cs typeface="Comic Sans MS"/>
              </a:rPr>
              <a:t>,</a:t>
            </a:r>
            <a:r>
              <a:rPr sz="2700" spc="9" baseline="1328" dirty="0" smtClean="0">
                <a:latin typeface="Comic Sans MS"/>
                <a:cs typeface="Comic Sans MS"/>
              </a:rPr>
              <a:t> </a:t>
            </a:r>
            <a:r>
              <a:rPr sz="2700" spc="0" baseline="1328" dirty="0" smtClean="0">
                <a:latin typeface="Comic Sans MS"/>
                <a:cs typeface="Comic Sans MS"/>
              </a:rPr>
              <a:t>h</a:t>
            </a:r>
            <a:r>
              <a:rPr sz="2700" spc="4" baseline="1328" dirty="0" smtClean="0">
                <a:latin typeface="Comic Sans MS"/>
                <a:cs typeface="Comic Sans MS"/>
              </a:rPr>
              <a:t>o</a:t>
            </a:r>
            <a:r>
              <a:rPr sz="2700" spc="0" baseline="1328" dirty="0" smtClean="0">
                <a:latin typeface="Comic Sans MS"/>
                <a:cs typeface="Comic Sans MS"/>
              </a:rPr>
              <a:t>w</a:t>
            </a:r>
            <a:r>
              <a:rPr sz="2700" spc="-19" baseline="1328" dirty="0" smtClean="0">
                <a:latin typeface="Comic Sans MS"/>
                <a:cs typeface="Comic Sans MS"/>
              </a:rPr>
              <a:t> </a:t>
            </a:r>
            <a:r>
              <a:rPr sz="2700" spc="4" baseline="1328" dirty="0" smtClean="0">
                <a:latin typeface="Comic Sans MS"/>
                <a:cs typeface="Comic Sans MS"/>
              </a:rPr>
              <a:t>do</a:t>
            </a:r>
            <a:r>
              <a:rPr sz="2700" spc="-4" baseline="1328" dirty="0" smtClean="0">
                <a:latin typeface="Comic Sans MS"/>
                <a:cs typeface="Comic Sans MS"/>
              </a:rPr>
              <a:t>e</a:t>
            </a:r>
            <a:r>
              <a:rPr sz="2700" spc="0" baseline="1328" dirty="0" smtClean="0">
                <a:latin typeface="Comic Sans MS"/>
                <a:cs typeface="Comic Sans MS"/>
              </a:rPr>
              <a:t>s</a:t>
            </a:r>
            <a:endParaRPr sz="1800">
              <a:latin typeface="Comic Sans MS"/>
              <a:cs typeface="Comic Sans MS"/>
            </a:endParaRPr>
          </a:p>
          <a:p>
            <a:pPr marL="90170">
              <a:lnSpc>
                <a:spcPts val="2160"/>
              </a:lnSpc>
              <a:tabLst>
                <a:tab pos="660400" algn="l"/>
                <a:tab pos="2095500" algn="l"/>
              </a:tabLst>
            </a:pPr>
            <a:r>
              <a:rPr sz="2700" u="heavy" baseline="2657" dirty="0" smtClean="0">
                <a:latin typeface="Comic Sans MS"/>
                <a:cs typeface="Comic Sans MS"/>
              </a:rPr>
              <a:t> 	</a:t>
            </a:r>
            <a:r>
              <a:rPr sz="2700" spc="4" baseline="2657" dirty="0" smtClean="0">
                <a:latin typeface="Comic Sans MS"/>
                <a:cs typeface="Comic Sans MS"/>
              </a:rPr>
              <a:t>r</a:t>
            </a:r>
            <a:r>
              <a:rPr sz="2700" spc="-4" baseline="2657" dirty="0" smtClean="0">
                <a:latin typeface="Comic Sans MS"/>
                <a:cs typeface="Comic Sans MS"/>
              </a:rPr>
              <a:t>el</a:t>
            </a:r>
            <a:r>
              <a:rPr sz="2700" spc="9" baseline="2657" dirty="0" smtClean="0">
                <a:latin typeface="Comic Sans MS"/>
                <a:cs typeface="Comic Sans MS"/>
              </a:rPr>
              <a:t>a</a:t>
            </a:r>
            <a:r>
              <a:rPr sz="2700" spc="0" baseline="2657" dirty="0" smtClean="0">
                <a:latin typeface="Comic Sans MS"/>
                <a:cs typeface="Comic Sans MS"/>
              </a:rPr>
              <a:t>te</a:t>
            </a:r>
            <a:r>
              <a:rPr sz="2700" spc="-33" baseline="2657" dirty="0" smtClean="0">
                <a:latin typeface="Comic Sans MS"/>
                <a:cs typeface="Comic Sans MS"/>
              </a:rPr>
              <a:t> </a:t>
            </a:r>
            <a:r>
              <a:rPr sz="2700" spc="9" baseline="2657" dirty="0" smtClean="0">
                <a:latin typeface="Comic Sans MS"/>
                <a:cs typeface="Comic Sans MS"/>
              </a:rPr>
              <a:t>t</a:t>
            </a:r>
            <a:r>
              <a:rPr sz="2700" spc="0" baseline="2657" dirty="0" smtClean="0">
                <a:latin typeface="Comic Sans MS"/>
                <a:cs typeface="Comic Sans MS"/>
              </a:rPr>
              <a:t>o</a:t>
            </a:r>
            <a:r>
              <a:rPr sz="2700" spc="-4" baseline="2657" dirty="0" smtClean="0">
                <a:latin typeface="Comic Sans MS"/>
                <a:cs typeface="Comic Sans MS"/>
              </a:rPr>
              <a:t> </a:t>
            </a:r>
            <a:r>
              <a:rPr sz="2700" u="heavy" spc="2" baseline="2657" dirty="0" smtClean="0">
                <a:latin typeface="Comic Sans MS"/>
                <a:cs typeface="Comic Sans MS"/>
              </a:rPr>
              <a:t> </a:t>
            </a:r>
            <a:r>
              <a:rPr sz="2700" u="heavy" spc="0" baseline="2657" dirty="0" smtClean="0">
                <a:latin typeface="Comic Sans MS"/>
                <a:cs typeface="Comic Sans MS"/>
              </a:rPr>
              <a:t>	</a:t>
            </a:r>
            <a:r>
              <a:rPr sz="2700" spc="0" baseline="2657" dirty="0" smtClean="0">
                <a:latin typeface="Comic Sans MS"/>
                <a:cs typeface="Comic Sans MS"/>
              </a:rPr>
              <a:t>,</a:t>
            </a:r>
            <a:r>
              <a:rPr sz="2700" spc="-4" baseline="2657" dirty="0" smtClean="0">
                <a:latin typeface="Comic Sans MS"/>
                <a:cs typeface="Comic Sans MS"/>
              </a:rPr>
              <a:t> </a:t>
            </a:r>
            <a:r>
              <a:rPr sz="2700" spc="9" baseline="2657" dirty="0" smtClean="0">
                <a:latin typeface="Comic Sans MS"/>
                <a:cs typeface="Comic Sans MS"/>
              </a:rPr>
              <a:t>w</a:t>
            </a:r>
            <a:r>
              <a:rPr sz="2700" spc="0" baseline="2657" dirty="0" smtClean="0">
                <a:latin typeface="Comic Sans MS"/>
                <a:cs typeface="Comic Sans MS"/>
              </a:rPr>
              <a:t>hy</a:t>
            </a:r>
            <a:endParaRPr sz="1800">
              <a:latin typeface="Comic Sans MS"/>
              <a:cs typeface="Comic Sans MS"/>
            </a:endParaRPr>
          </a:p>
          <a:p>
            <a:pPr marL="90170">
              <a:lnSpc>
                <a:spcPts val="2160"/>
              </a:lnSpc>
              <a:tabLst>
                <a:tab pos="1219200" algn="l"/>
              </a:tabLst>
            </a:pPr>
            <a:r>
              <a:rPr sz="2700" spc="4" baseline="2657" dirty="0" smtClean="0">
                <a:latin typeface="Comic Sans MS"/>
                <a:cs typeface="Comic Sans MS"/>
              </a:rPr>
              <a:t>do</a:t>
            </a:r>
            <a:r>
              <a:rPr sz="2700" spc="-4" baseline="2657" dirty="0" smtClean="0">
                <a:latin typeface="Comic Sans MS"/>
                <a:cs typeface="Comic Sans MS"/>
              </a:rPr>
              <a:t>e</a:t>
            </a:r>
            <a:r>
              <a:rPr sz="2700" spc="0" baseline="2657" dirty="0" smtClean="0">
                <a:latin typeface="Comic Sans MS"/>
                <a:cs typeface="Comic Sans MS"/>
              </a:rPr>
              <a:t>s</a:t>
            </a:r>
            <a:r>
              <a:rPr sz="2700" spc="-13" baseline="2657" dirty="0" smtClean="0">
                <a:latin typeface="Comic Sans MS"/>
                <a:cs typeface="Comic Sans MS"/>
              </a:rPr>
              <a:t> </a:t>
            </a:r>
            <a:r>
              <a:rPr sz="2700" u="heavy" spc="7" baseline="2657" dirty="0" smtClean="0">
                <a:latin typeface="Comic Sans MS"/>
                <a:cs typeface="Comic Sans MS"/>
              </a:rPr>
              <a:t> </a:t>
            </a:r>
            <a:r>
              <a:rPr sz="2700" u="heavy" spc="0" baseline="2657" dirty="0" smtClean="0">
                <a:latin typeface="Comic Sans MS"/>
                <a:cs typeface="Comic Sans MS"/>
              </a:rPr>
              <a:t>	</a:t>
            </a:r>
            <a:r>
              <a:rPr sz="2700" spc="0" baseline="2657" dirty="0" smtClean="0">
                <a:latin typeface="Comic Sans MS"/>
                <a:cs typeface="Comic Sans MS"/>
              </a:rPr>
              <a:t>w</a:t>
            </a:r>
            <a:r>
              <a:rPr sz="2700" spc="4" baseline="2657" dirty="0" smtClean="0">
                <a:latin typeface="Comic Sans MS"/>
                <a:cs typeface="Comic Sans MS"/>
              </a:rPr>
              <a:t>or</a:t>
            </a:r>
            <a:r>
              <a:rPr sz="2700" spc="0" baseline="2657" dirty="0" smtClean="0">
                <a:latin typeface="Comic Sans MS"/>
                <a:cs typeface="Comic Sans MS"/>
              </a:rPr>
              <a:t>k</a:t>
            </a:r>
            <a:endParaRPr sz="1800">
              <a:latin typeface="Comic Sans MS"/>
              <a:cs typeface="Comic Sans MS"/>
            </a:endParaRPr>
          </a:p>
        </p:txBody>
      </p:sp>
      <p:sp>
        <p:nvSpPr>
          <p:cNvPr id="61" name="object 61"/>
          <p:cNvSpPr txBox="1"/>
          <p:nvPr/>
        </p:nvSpPr>
        <p:spPr>
          <a:xfrm>
            <a:off x="292100" y="4405629"/>
            <a:ext cx="2439670" cy="118872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90170">
              <a:lnSpc>
                <a:spcPct val="116129"/>
              </a:lnSpc>
              <a:spcBef>
                <a:spcPts val="175"/>
              </a:spcBef>
            </a:pPr>
            <a:r>
              <a:rPr sz="1800" spc="0" dirty="0" smtClean="0">
                <a:latin typeface="Comic Sans MS"/>
                <a:cs typeface="Comic Sans MS"/>
              </a:rPr>
              <a:t>S</a:t>
            </a:r>
            <a:r>
              <a:rPr sz="1800" spc="-4" dirty="0" smtClean="0">
                <a:latin typeface="Comic Sans MS"/>
                <a:cs typeface="Comic Sans MS"/>
              </a:rPr>
              <a:t>y</a:t>
            </a:r>
            <a:r>
              <a:rPr sz="1800" spc="9" dirty="0" smtClean="0">
                <a:latin typeface="Comic Sans MS"/>
                <a:cs typeface="Comic Sans MS"/>
              </a:rPr>
              <a:t>n</a:t>
            </a:r>
            <a:r>
              <a:rPr sz="1800" spc="0" dirty="0" smtClean="0">
                <a:latin typeface="Comic Sans MS"/>
                <a:cs typeface="Comic Sans MS"/>
              </a:rPr>
              <a:t>t</a:t>
            </a:r>
            <a:r>
              <a:rPr sz="1800" spc="9" dirty="0" smtClean="0">
                <a:latin typeface="Comic Sans MS"/>
                <a:cs typeface="Comic Sans MS"/>
              </a:rPr>
              <a:t>h</a:t>
            </a:r>
            <a:r>
              <a:rPr sz="1800" spc="-4" dirty="0" smtClean="0">
                <a:latin typeface="Comic Sans MS"/>
                <a:cs typeface="Comic Sans MS"/>
              </a:rPr>
              <a:t>e</a:t>
            </a:r>
            <a:r>
              <a:rPr sz="1800" spc="4" dirty="0" smtClean="0">
                <a:latin typeface="Comic Sans MS"/>
                <a:cs typeface="Comic Sans MS"/>
              </a:rPr>
              <a:t>s</a:t>
            </a:r>
            <a:r>
              <a:rPr sz="1800" spc="-4" dirty="0" smtClean="0">
                <a:latin typeface="Comic Sans MS"/>
                <a:cs typeface="Comic Sans MS"/>
              </a:rPr>
              <a:t>i</a:t>
            </a:r>
            <a:r>
              <a:rPr sz="1800" spc="0" dirty="0" smtClean="0">
                <a:latin typeface="Comic Sans MS"/>
                <a:cs typeface="Comic Sans MS"/>
              </a:rPr>
              <a:t>s</a:t>
            </a:r>
            <a:endParaRPr sz="1800">
              <a:latin typeface="Comic Sans MS"/>
              <a:cs typeface="Comic Sans MS"/>
            </a:endParaRPr>
          </a:p>
        </p:txBody>
      </p:sp>
      <p:sp>
        <p:nvSpPr>
          <p:cNvPr id="62" name="object 62"/>
          <p:cNvSpPr txBox="1"/>
          <p:nvPr/>
        </p:nvSpPr>
        <p:spPr>
          <a:xfrm>
            <a:off x="2719070" y="4405629"/>
            <a:ext cx="3135630" cy="118872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90169" marR="39356">
              <a:lnSpc>
                <a:spcPts val="2160"/>
              </a:lnSpc>
              <a:spcBef>
                <a:spcPts val="538"/>
              </a:spcBef>
            </a:pPr>
            <a:r>
              <a:rPr sz="1800" spc="-4" dirty="0" smtClean="0">
                <a:latin typeface="Comic Sans MS"/>
                <a:cs typeface="Comic Sans MS"/>
              </a:rPr>
              <a:t>P</a:t>
            </a:r>
            <a:r>
              <a:rPr sz="1800" spc="4" dirty="0" smtClean="0">
                <a:latin typeface="Comic Sans MS"/>
                <a:cs typeface="Comic Sans MS"/>
              </a:rPr>
              <a:t>ro</a:t>
            </a:r>
            <a:r>
              <a:rPr sz="1800" spc="-9" dirty="0" smtClean="0">
                <a:latin typeface="Comic Sans MS"/>
                <a:cs typeface="Comic Sans MS"/>
              </a:rPr>
              <a:t>d</a:t>
            </a:r>
            <a:r>
              <a:rPr sz="1800" spc="4" dirty="0" smtClean="0">
                <a:latin typeface="Comic Sans MS"/>
                <a:cs typeface="Comic Sans MS"/>
              </a:rPr>
              <a:t>u</a:t>
            </a:r>
            <a:r>
              <a:rPr sz="1800" spc="-4" dirty="0" smtClean="0">
                <a:latin typeface="Comic Sans MS"/>
                <a:cs typeface="Comic Sans MS"/>
              </a:rPr>
              <a:t>c</a:t>
            </a:r>
            <a:r>
              <a:rPr sz="1800" spc="4" dirty="0" smtClean="0">
                <a:latin typeface="Comic Sans MS"/>
                <a:cs typeface="Comic Sans MS"/>
              </a:rPr>
              <a:t>i</a:t>
            </a:r>
            <a:r>
              <a:rPr sz="1800" spc="-4" dirty="0" smtClean="0">
                <a:latin typeface="Comic Sans MS"/>
                <a:cs typeface="Comic Sans MS"/>
              </a:rPr>
              <a:t>n</a:t>
            </a:r>
            <a:r>
              <a:rPr sz="1800" spc="0" dirty="0" smtClean="0">
                <a:latin typeface="Comic Sans MS"/>
                <a:cs typeface="Comic Sans MS"/>
              </a:rPr>
              <a:t>g</a:t>
            </a:r>
            <a:r>
              <a:rPr sz="1800" spc="-22" dirty="0" smtClean="0">
                <a:latin typeface="Comic Sans MS"/>
                <a:cs typeface="Comic Sans MS"/>
              </a:rPr>
              <a:t> </a:t>
            </a:r>
            <a:r>
              <a:rPr sz="1800" spc="-4" dirty="0" smtClean="0">
                <a:latin typeface="Comic Sans MS"/>
                <a:cs typeface="Comic Sans MS"/>
              </a:rPr>
              <a:t>s</a:t>
            </a:r>
            <a:r>
              <a:rPr sz="1800" spc="4" dirty="0" smtClean="0">
                <a:latin typeface="Comic Sans MS"/>
                <a:cs typeface="Comic Sans MS"/>
              </a:rPr>
              <a:t>o</a:t>
            </a:r>
            <a:r>
              <a:rPr sz="1800" spc="0" dirty="0" smtClean="0">
                <a:latin typeface="Comic Sans MS"/>
                <a:cs typeface="Comic Sans MS"/>
              </a:rPr>
              <a:t>m</a:t>
            </a:r>
            <a:r>
              <a:rPr sz="1800" spc="4" dirty="0" smtClean="0">
                <a:latin typeface="Comic Sans MS"/>
                <a:cs typeface="Comic Sans MS"/>
              </a:rPr>
              <a:t>e</a:t>
            </a:r>
            <a:r>
              <a:rPr sz="1800" spc="0" dirty="0" smtClean="0">
                <a:latin typeface="Comic Sans MS"/>
                <a:cs typeface="Comic Sans MS"/>
              </a:rPr>
              <a:t>th</a:t>
            </a:r>
            <a:r>
              <a:rPr sz="1800" spc="4" dirty="0" smtClean="0">
                <a:latin typeface="Comic Sans MS"/>
                <a:cs typeface="Comic Sans MS"/>
              </a:rPr>
              <a:t>i</a:t>
            </a:r>
            <a:r>
              <a:rPr sz="1800" spc="9" dirty="0" smtClean="0">
                <a:latin typeface="Comic Sans MS"/>
                <a:cs typeface="Comic Sans MS"/>
              </a:rPr>
              <a:t>n</a:t>
            </a:r>
            <a:r>
              <a:rPr sz="1800" spc="0" dirty="0" smtClean="0">
                <a:latin typeface="Comic Sans MS"/>
                <a:cs typeface="Comic Sans MS"/>
              </a:rPr>
              <a:t>g</a:t>
            </a:r>
            <a:r>
              <a:rPr sz="1800" spc="-52" dirty="0" smtClean="0">
                <a:latin typeface="Comic Sans MS"/>
                <a:cs typeface="Comic Sans MS"/>
              </a:rPr>
              <a:t> </a:t>
            </a:r>
            <a:r>
              <a:rPr sz="1800" spc="-4" dirty="0" smtClean="0">
                <a:latin typeface="Comic Sans MS"/>
                <a:cs typeface="Comic Sans MS"/>
              </a:rPr>
              <a:t>n</a:t>
            </a:r>
            <a:r>
              <a:rPr sz="1800" spc="4" dirty="0" smtClean="0">
                <a:latin typeface="Comic Sans MS"/>
                <a:cs typeface="Comic Sans MS"/>
              </a:rPr>
              <a:t>e</a:t>
            </a:r>
            <a:r>
              <a:rPr sz="1800" spc="0" dirty="0" smtClean="0">
                <a:latin typeface="Comic Sans MS"/>
                <a:cs typeface="Comic Sans MS"/>
              </a:rPr>
              <a:t>w</a:t>
            </a:r>
            <a:r>
              <a:rPr sz="1800" spc="-9" dirty="0" smtClean="0">
                <a:latin typeface="Comic Sans MS"/>
                <a:cs typeface="Comic Sans MS"/>
              </a:rPr>
              <a:t> </a:t>
            </a:r>
            <a:r>
              <a:rPr sz="1800" spc="4" dirty="0" smtClean="0">
                <a:latin typeface="Comic Sans MS"/>
                <a:cs typeface="Comic Sans MS"/>
              </a:rPr>
              <a:t>o</a:t>
            </a:r>
            <a:r>
              <a:rPr sz="1800" spc="0" dirty="0" smtClean="0">
                <a:latin typeface="Comic Sans MS"/>
                <a:cs typeface="Comic Sans MS"/>
              </a:rPr>
              <a:t>r </a:t>
            </a:r>
            <a:r>
              <a:rPr sz="1800" spc="4" dirty="0" smtClean="0">
                <a:latin typeface="Comic Sans MS"/>
                <a:cs typeface="Comic Sans MS"/>
              </a:rPr>
              <a:t>o</a:t>
            </a:r>
            <a:r>
              <a:rPr sz="1800" spc="-4" dirty="0" smtClean="0">
                <a:latin typeface="Comic Sans MS"/>
                <a:cs typeface="Comic Sans MS"/>
              </a:rPr>
              <a:t>ri</a:t>
            </a:r>
            <a:r>
              <a:rPr sz="1800" spc="14" dirty="0" smtClean="0">
                <a:latin typeface="Comic Sans MS"/>
                <a:cs typeface="Comic Sans MS"/>
              </a:rPr>
              <a:t>g</a:t>
            </a:r>
            <a:r>
              <a:rPr sz="1800" spc="-4" dirty="0" smtClean="0">
                <a:latin typeface="Comic Sans MS"/>
                <a:cs typeface="Comic Sans MS"/>
              </a:rPr>
              <a:t>i</a:t>
            </a:r>
            <a:r>
              <a:rPr sz="1800" spc="9" dirty="0" smtClean="0">
                <a:latin typeface="Comic Sans MS"/>
                <a:cs typeface="Comic Sans MS"/>
              </a:rPr>
              <a:t>n</a:t>
            </a:r>
            <a:r>
              <a:rPr sz="1800" spc="0" dirty="0" smtClean="0">
                <a:latin typeface="Comic Sans MS"/>
                <a:cs typeface="Comic Sans MS"/>
              </a:rPr>
              <a:t>al</a:t>
            </a:r>
            <a:r>
              <a:rPr sz="1800" spc="-33" dirty="0" smtClean="0">
                <a:latin typeface="Comic Sans MS"/>
                <a:cs typeface="Comic Sans MS"/>
              </a:rPr>
              <a:t> </a:t>
            </a:r>
            <a:r>
              <a:rPr sz="1800" spc="4" dirty="0" smtClean="0">
                <a:latin typeface="Comic Sans MS"/>
                <a:cs typeface="Comic Sans MS"/>
              </a:rPr>
              <a:t>f</a:t>
            </a:r>
            <a:r>
              <a:rPr sz="1800" spc="-4" dirty="0" smtClean="0">
                <a:latin typeface="Comic Sans MS"/>
                <a:cs typeface="Comic Sans MS"/>
              </a:rPr>
              <a:t>r</a:t>
            </a:r>
            <a:r>
              <a:rPr sz="1800" spc="4" dirty="0" smtClean="0">
                <a:latin typeface="Comic Sans MS"/>
                <a:cs typeface="Comic Sans MS"/>
              </a:rPr>
              <a:t>o</a:t>
            </a:r>
            <a:r>
              <a:rPr sz="1800" spc="0" dirty="0" smtClean="0">
                <a:latin typeface="Comic Sans MS"/>
                <a:cs typeface="Comic Sans MS"/>
              </a:rPr>
              <a:t>m</a:t>
            </a:r>
            <a:r>
              <a:rPr sz="1800" spc="-23" dirty="0" smtClean="0">
                <a:latin typeface="Comic Sans MS"/>
                <a:cs typeface="Comic Sans MS"/>
              </a:rPr>
              <a:t> </a:t>
            </a:r>
            <a:r>
              <a:rPr sz="1800" spc="4" dirty="0" smtClean="0">
                <a:latin typeface="Comic Sans MS"/>
                <a:cs typeface="Comic Sans MS"/>
              </a:rPr>
              <a:t>c</a:t>
            </a:r>
            <a:r>
              <a:rPr sz="1800" spc="-4" dirty="0" smtClean="0">
                <a:latin typeface="Comic Sans MS"/>
                <a:cs typeface="Comic Sans MS"/>
              </a:rPr>
              <a:t>o</a:t>
            </a:r>
            <a:r>
              <a:rPr sz="1800" spc="9" dirty="0" smtClean="0">
                <a:latin typeface="Comic Sans MS"/>
                <a:cs typeface="Comic Sans MS"/>
              </a:rPr>
              <a:t>m</a:t>
            </a:r>
            <a:r>
              <a:rPr sz="1800" spc="-4" dirty="0" smtClean="0">
                <a:latin typeface="Comic Sans MS"/>
                <a:cs typeface="Comic Sans MS"/>
              </a:rPr>
              <a:t>p</a:t>
            </a:r>
            <a:r>
              <a:rPr sz="1800" spc="4" dirty="0" smtClean="0">
                <a:latin typeface="Comic Sans MS"/>
                <a:cs typeface="Comic Sans MS"/>
              </a:rPr>
              <a:t>o</a:t>
            </a:r>
            <a:r>
              <a:rPr sz="1800" spc="-4" dirty="0" smtClean="0">
                <a:latin typeface="Comic Sans MS"/>
                <a:cs typeface="Comic Sans MS"/>
              </a:rPr>
              <a:t>n</a:t>
            </a:r>
            <a:r>
              <a:rPr sz="1800" spc="4" dirty="0" smtClean="0">
                <a:latin typeface="Comic Sans MS"/>
                <a:cs typeface="Comic Sans MS"/>
              </a:rPr>
              <a:t>e</a:t>
            </a:r>
            <a:r>
              <a:rPr sz="1800" spc="9" dirty="0" smtClean="0">
                <a:latin typeface="Comic Sans MS"/>
                <a:cs typeface="Comic Sans MS"/>
              </a:rPr>
              <a:t>n</a:t>
            </a:r>
            <a:r>
              <a:rPr sz="1800" spc="0" dirty="0" smtClean="0">
                <a:latin typeface="Comic Sans MS"/>
                <a:cs typeface="Comic Sans MS"/>
              </a:rPr>
              <a:t>t </a:t>
            </a:r>
            <a:r>
              <a:rPr sz="1800" spc="-4" dirty="0" smtClean="0">
                <a:latin typeface="Comic Sans MS"/>
                <a:cs typeface="Comic Sans MS"/>
              </a:rPr>
              <a:t>p</a:t>
            </a:r>
            <a:r>
              <a:rPr sz="1800" spc="0" dirty="0" smtClean="0">
                <a:latin typeface="Comic Sans MS"/>
                <a:cs typeface="Comic Sans MS"/>
              </a:rPr>
              <a:t>a</a:t>
            </a:r>
            <a:r>
              <a:rPr sz="1800" spc="4" dirty="0" smtClean="0">
                <a:latin typeface="Comic Sans MS"/>
                <a:cs typeface="Comic Sans MS"/>
              </a:rPr>
              <a:t>r</a:t>
            </a:r>
            <a:r>
              <a:rPr sz="1800" spc="0" dirty="0" smtClean="0">
                <a:latin typeface="Comic Sans MS"/>
                <a:cs typeface="Comic Sans MS"/>
              </a:rPr>
              <a:t>ts</a:t>
            </a:r>
            <a:endParaRPr sz="1800">
              <a:latin typeface="Comic Sans MS"/>
              <a:cs typeface="Comic Sans MS"/>
            </a:endParaRPr>
          </a:p>
        </p:txBody>
      </p:sp>
      <p:sp>
        <p:nvSpPr>
          <p:cNvPr id="63" name="object 63"/>
          <p:cNvSpPr txBox="1"/>
          <p:nvPr/>
        </p:nvSpPr>
        <p:spPr>
          <a:xfrm>
            <a:off x="5854700" y="4405629"/>
            <a:ext cx="3048000" cy="118872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90170" marR="341401">
              <a:lnSpc>
                <a:spcPts val="2160"/>
              </a:lnSpc>
              <a:spcBef>
                <a:spcPts val="538"/>
              </a:spcBef>
            </a:pPr>
            <a:r>
              <a:rPr sz="1800" spc="0" dirty="0" smtClean="0">
                <a:latin typeface="Comic Sans MS"/>
                <a:cs typeface="Comic Sans MS"/>
              </a:rPr>
              <a:t>D</a:t>
            </a:r>
            <a:r>
              <a:rPr sz="1800" spc="-4" dirty="0" smtClean="0">
                <a:latin typeface="Comic Sans MS"/>
                <a:cs typeface="Comic Sans MS"/>
              </a:rPr>
              <a:t>e</a:t>
            </a:r>
            <a:r>
              <a:rPr sz="1800" spc="4" dirty="0" smtClean="0">
                <a:latin typeface="Comic Sans MS"/>
                <a:cs typeface="Comic Sans MS"/>
              </a:rPr>
              <a:t>s</a:t>
            </a:r>
            <a:r>
              <a:rPr sz="1800" spc="-4" dirty="0" smtClean="0">
                <a:latin typeface="Comic Sans MS"/>
                <a:cs typeface="Comic Sans MS"/>
              </a:rPr>
              <a:t>i</a:t>
            </a:r>
            <a:r>
              <a:rPr sz="1800" spc="4" dirty="0" smtClean="0">
                <a:latin typeface="Comic Sans MS"/>
                <a:cs typeface="Comic Sans MS"/>
              </a:rPr>
              <a:t>g</a:t>
            </a:r>
            <a:r>
              <a:rPr sz="1800" spc="9" dirty="0" smtClean="0">
                <a:latin typeface="Comic Sans MS"/>
                <a:cs typeface="Comic Sans MS"/>
              </a:rPr>
              <a:t>n</a:t>
            </a:r>
            <a:r>
              <a:rPr sz="1800" spc="0" dirty="0" smtClean="0">
                <a:latin typeface="Comic Sans MS"/>
                <a:cs typeface="Comic Sans MS"/>
              </a:rPr>
              <a:t>,</a:t>
            </a:r>
            <a:r>
              <a:rPr sz="1800" spc="-46" dirty="0" smtClean="0">
                <a:latin typeface="Comic Sans MS"/>
                <a:cs typeface="Comic Sans MS"/>
              </a:rPr>
              <a:t> </a:t>
            </a:r>
            <a:r>
              <a:rPr sz="1800" spc="4" dirty="0" smtClean="0">
                <a:latin typeface="Comic Sans MS"/>
                <a:cs typeface="Comic Sans MS"/>
              </a:rPr>
              <a:t>co</a:t>
            </a:r>
            <a:r>
              <a:rPr sz="1800" spc="-4" dirty="0" smtClean="0">
                <a:latin typeface="Comic Sans MS"/>
                <a:cs typeface="Comic Sans MS"/>
              </a:rPr>
              <a:t>n</a:t>
            </a:r>
            <a:r>
              <a:rPr sz="1800" spc="4" dirty="0" smtClean="0">
                <a:latin typeface="Comic Sans MS"/>
                <a:cs typeface="Comic Sans MS"/>
              </a:rPr>
              <a:t>s</a:t>
            </a:r>
            <a:r>
              <a:rPr sz="1800" spc="0" dirty="0" smtClean="0">
                <a:latin typeface="Comic Sans MS"/>
                <a:cs typeface="Comic Sans MS"/>
              </a:rPr>
              <a:t>t</a:t>
            </a:r>
            <a:r>
              <a:rPr sz="1800" spc="4" dirty="0" smtClean="0">
                <a:latin typeface="Comic Sans MS"/>
                <a:cs typeface="Comic Sans MS"/>
              </a:rPr>
              <a:t>r</a:t>
            </a:r>
            <a:r>
              <a:rPr sz="1800" spc="-4" dirty="0" smtClean="0">
                <a:latin typeface="Comic Sans MS"/>
                <a:cs typeface="Comic Sans MS"/>
              </a:rPr>
              <a:t>u</a:t>
            </a:r>
            <a:r>
              <a:rPr sz="1800" spc="4" dirty="0" smtClean="0">
                <a:latin typeface="Comic Sans MS"/>
                <a:cs typeface="Comic Sans MS"/>
              </a:rPr>
              <a:t>c</a:t>
            </a:r>
            <a:r>
              <a:rPr sz="1800" spc="0" dirty="0" smtClean="0">
                <a:latin typeface="Comic Sans MS"/>
                <a:cs typeface="Comic Sans MS"/>
              </a:rPr>
              <a:t>t, </a:t>
            </a:r>
            <a:r>
              <a:rPr sz="1800" spc="4" dirty="0" smtClean="0">
                <a:latin typeface="Comic Sans MS"/>
                <a:cs typeface="Comic Sans MS"/>
              </a:rPr>
              <a:t>d</a:t>
            </a:r>
            <a:r>
              <a:rPr sz="1800" spc="-4" dirty="0" smtClean="0">
                <a:latin typeface="Comic Sans MS"/>
                <a:cs typeface="Comic Sans MS"/>
              </a:rPr>
              <a:t>e</a:t>
            </a:r>
            <a:r>
              <a:rPr sz="1800" spc="4" dirty="0" smtClean="0">
                <a:latin typeface="Comic Sans MS"/>
                <a:cs typeface="Comic Sans MS"/>
              </a:rPr>
              <a:t>v</a:t>
            </a:r>
            <a:r>
              <a:rPr sz="1800" spc="-4" dirty="0" smtClean="0">
                <a:latin typeface="Comic Sans MS"/>
                <a:cs typeface="Comic Sans MS"/>
              </a:rPr>
              <a:t>el</a:t>
            </a:r>
            <a:r>
              <a:rPr sz="1800" spc="4" dirty="0" smtClean="0">
                <a:latin typeface="Comic Sans MS"/>
                <a:cs typeface="Comic Sans MS"/>
              </a:rPr>
              <a:t>o</a:t>
            </a:r>
            <a:r>
              <a:rPr sz="1800" spc="-4" dirty="0" smtClean="0">
                <a:latin typeface="Comic Sans MS"/>
                <a:cs typeface="Comic Sans MS"/>
              </a:rPr>
              <a:t>p</a:t>
            </a:r>
            <a:r>
              <a:rPr sz="1800" spc="0" dirty="0" smtClean="0">
                <a:latin typeface="Comic Sans MS"/>
                <a:cs typeface="Comic Sans MS"/>
              </a:rPr>
              <a:t>,</a:t>
            </a:r>
            <a:r>
              <a:rPr sz="1800" spc="-33" dirty="0" smtClean="0">
                <a:latin typeface="Comic Sans MS"/>
                <a:cs typeface="Comic Sans MS"/>
              </a:rPr>
              <a:t> </a:t>
            </a:r>
            <a:r>
              <a:rPr sz="1800" spc="-4" dirty="0" smtClean="0">
                <a:latin typeface="Comic Sans MS"/>
                <a:cs typeface="Comic Sans MS"/>
              </a:rPr>
              <a:t>f</a:t>
            </a:r>
            <a:r>
              <a:rPr sz="1800" spc="4" dirty="0" smtClean="0">
                <a:latin typeface="Comic Sans MS"/>
                <a:cs typeface="Comic Sans MS"/>
              </a:rPr>
              <a:t>o</a:t>
            </a:r>
            <a:r>
              <a:rPr sz="1800" spc="-4" dirty="0" smtClean="0">
                <a:latin typeface="Comic Sans MS"/>
                <a:cs typeface="Comic Sans MS"/>
              </a:rPr>
              <a:t>r</a:t>
            </a:r>
            <a:r>
              <a:rPr sz="1800" spc="0" dirty="0" smtClean="0">
                <a:latin typeface="Comic Sans MS"/>
                <a:cs typeface="Comic Sans MS"/>
              </a:rPr>
              <a:t>m</a:t>
            </a:r>
            <a:r>
              <a:rPr sz="1800" spc="4" dirty="0" smtClean="0">
                <a:latin typeface="Comic Sans MS"/>
                <a:cs typeface="Comic Sans MS"/>
              </a:rPr>
              <a:t>u</a:t>
            </a:r>
            <a:r>
              <a:rPr sz="1800" spc="-4" dirty="0" smtClean="0">
                <a:latin typeface="Comic Sans MS"/>
                <a:cs typeface="Comic Sans MS"/>
              </a:rPr>
              <a:t>l</a:t>
            </a:r>
            <a:r>
              <a:rPr sz="1800" spc="9" dirty="0" smtClean="0">
                <a:latin typeface="Comic Sans MS"/>
                <a:cs typeface="Comic Sans MS"/>
              </a:rPr>
              <a:t>a</a:t>
            </a:r>
            <a:r>
              <a:rPr sz="1800" spc="0" dirty="0" smtClean="0">
                <a:latin typeface="Comic Sans MS"/>
                <a:cs typeface="Comic Sans MS"/>
              </a:rPr>
              <a:t>t</a:t>
            </a:r>
            <a:r>
              <a:rPr sz="1800" spc="-4" dirty="0" smtClean="0">
                <a:latin typeface="Comic Sans MS"/>
                <a:cs typeface="Comic Sans MS"/>
              </a:rPr>
              <a:t>e</a:t>
            </a:r>
            <a:r>
              <a:rPr sz="1800" spc="0" dirty="0" smtClean="0">
                <a:latin typeface="Comic Sans MS"/>
                <a:cs typeface="Comic Sans MS"/>
              </a:rPr>
              <a:t>, </a:t>
            </a:r>
            <a:r>
              <a:rPr sz="1800" spc="4" dirty="0" smtClean="0">
                <a:latin typeface="Comic Sans MS"/>
                <a:cs typeface="Comic Sans MS"/>
              </a:rPr>
              <a:t>i</a:t>
            </a:r>
            <a:r>
              <a:rPr sz="1800" spc="0" dirty="0" smtClean="0">
                <a:latin typeface="Comic Sans MS"/>
                <a:cs typeface="Comic Sans MS"/>
              </a:rPr>
              <a:t>ma</a:t>
            </a:r>
            <a:r>
              <a:rPr sz="1800" spc="4" dirty="0" smtClean="0">
                <a:latin typeface="Comic Sans MS"/>
                <a:cs typeface="Comic Sans MS"/>
              </a:rPr>
              <a:t>gi</a:t>
            </a:r>
            <a:r>
              <a:rPr sz="1800" spc="9" dirty="0" smtClean="0">
                <a:latin typeface="Comic Sans MS"/>
                <a:cs typeface="Comic Sans MS"/>
              </a:rPr>
              <a:t>n</a:t>
            </a:r>
            <a:r>
              <a:rPr sz="1800" spc="-4" dirty="0" smtClean="0">
                <a:latin typeface="Comic Sans MS"/>
                <a:cs typeface="Comic Sans MS"/>
              </a:rPr>
              <a:t>e</a:t>
            </a:r>
            <a:r>
              <a:rPr sz="1800" spc="0" dirty="0" smtClean="0">
                <a:latin typeface="Comic Sans MS"/>
                <a:cs typeface="Comic Sans MS"/>
              </a:rPr>
              <a:t>,</a:t>
            </a:r>
            <a:r>
              <a:rPr sz="1800" spc="-47" dirty="0" smtClean="0">
                <a:latin typeface="Comic Sans MS"/>
                <a:cs typeface="Comic Sans MS"/>
              </a:rPr>
              <a:t> </a:t>
            </a:r>
            <a:r>
              <a:rPr sz="1800" spc="4" dirty="0" smtClean="0">
                <a:latin typeface="Comic Sans MS"/>
                <a:cs typeface="Comic Sans MS"/>
              </a:rPr>
              <a:t>c</a:t>
            </a:r>
            <a:r>
              <a:rPr sz="1800" spc="-4" dirty="0" smtClean="0">
                <a:latin typeface="Comic Sans MS"/>
                <a:cs typeface="Comic Sans MS"/>
              </a:rPr>
              <a:t>re</a:t>
            </a:r>
            <a:r>
              <a:rPr sz="1800" spc="9" dirty="0" smtClean="0">
                <a:latin typeface="Comic Sans MS"/>
                <a:cs typeface="Comic Sans MS"/>
              </a:rPr>
              <a:t>a</a:t>
            </a:r>
            <a:r>
              <a:rPr sz="1800" spc="0" dirty="0" smtClean="0">
                <a:latin typeface="Comic Sans MS"/>
                <a:cs typeface="Comic Sans MS"/>
              </a:rPr>
              <a:t>t</a:t>
            </a:r>
            <a:r>
              <a:rPr sz="1800" spc="4" dirty="0" smtClean="0">
                <a:latin typeface="Comic Sans MS"/>
                <a:cs typeface="Comic Sans MS"/>
              </a:rPr>
              <a:t>e</a:t>
            </a:r>
            <a:r>
              <a:rPr sz="1800" spc="0" dirty="0" smtClean="0">
                <a:latin typeface="Comic Sans MS"/>
                <a:cs typeface="Comic Sans MS"/>
              </a:rPr>
              <a:t>,</a:t>
            </a:r>
            <a:r>
              <a:rPr sz="1800" spc="-43" dirty="0" smtClean="0">
                <a:latin typeface="Comic Sans MS"/>
                <a:cs typeface="Comic Sans MS"/>
              </a:rPr>
              <a:t> </a:t>
            </a:r>
            <a:r>
              <a:rPr sz="1800" spc="-4" dirty="0" smtClean="0">
                <a:latin typeface="Comic Sans MS"/>
                <a:cs typeface="Comic Sans MS"/>
              </a:rPr>
              <a:t>c</a:t>
            </a:r>
            <a:r>
              <a:rPr sz="1800" spc="9" dirty="0" smtClean="0">
                <a:latin typeface="Comic Sans MS"/>
                <a:cs typeface="Comic Sans MS"/>
              </a:rPr>
              <a:t>h</a:t>
            </a:r>
            <a:r>
              <a:rPr sz="1800" spc="0" dirty="0" smtClean="0">
                <a:latin typeface="Comic Sans MS"/>
                <a:cs typeface="Comic Sans MS"/>
              </a:rPr>
              <a:t>a</a:t>
            </a:r>
            <a:r>
              <a:rPr sz="1800" spc="4" dirty="0" smtClean="0">
                <a:latin typeface="Comic Sans MS"/>
                <a:cs typeface="Comic Sans MS"/>
              </a:rPr>
              <a:t>ng</a:t>
            </a:r>
            <a:r>
              <a:rPr sz="1800" spc="-4" dirty="0" smtClean="0">
                <a:latin typeface="Comic Sans MS"/>
                <a:cs typeface="Comic Sans MS"/>
              </a:rPr>
              <a:t>e</a:t>
            </a:r>
            <a:r>
              <a:rPr sz="1800" spc="0" dirty="0" smtClean="0">
                <a:latin typeface="Comic Sans MS"/>
                <a:cs typeface="Comic Sans MS"/>
              </a:rPr>
              <a:t>, </a:t>
            </a:r>
            <a:r>
              <a:rPr sz="1800" spc="9" dirty="0" smtClean="0">
                <a:latin typeface="Comic Sans MS"/>
                <a:cs typeface="Comic Sans MS"/>
              </a:rPr>
              <a:t>w</a:t>
            </a:r>
            <a:r>
              <a:rPr sz="1800" spc="-4" dirty="0" smtClean="0">
                <a:latin typeface="Comic Sans MS"/>
                <a:cs typeface="Comic Sans MS"/>
              </a:rPr>
              <a:t>r</a:t>
            </a:r>
            <a:r>
              <a:rPr sz="1800" spc="4" dirty="0" smtClean="0">
                <a:latin typeface="Comic Sans MS"/>
                <a:cs typeface="Comic Sans MS"/>
              </a:rPr>
              <a:t>i</a:t>
            </a:r>
            <a:r>
              <a:rPr sz="1800" spc="0" dirty="0" smtClean="0">
                <a:latin typeface="Comic Sans MS"/>
                <a:cs typeface="Comic Sans MS"/>
              </a:rPr>
              <a:t>te</a:t>
            </a:r>
            <a:r>
              <a:rPr sz="1800" spc="-9" dirty="0" smtClean="0">
                <a:latin typeface="Comic Sans MS"/>
                <a:cs typeface="Comic Sans MS"/>
              </a:rPr>
              <a:t> </a:t>
            </a:r>
            <a:r>
              <a:rPr sz="1800" spc="0" dirty="0" smtClean="0">
                <a:latin typeface="Comic Sans MS"/>
                <a:cs typeface="Comic Sans MS"/>
              </a:rPr>
              <a:t>a</a:t>
            </a:r>
            <a:r>
              <a:rPr sz="1800" spc="-9" dirty="0" smtClean="0">
                <a:latin typeface="Comic Sans MS"/>
                <a:cs typeface="Comic Sans MS"/>
              </a:rPr>
              <a:t> </a:t>
            </a:r>
            <a:r>
              <a:rPr sz="1800" spc="9" dirty="0" smtClean="0">
                <a:latin typeface="Comic Sans MS"/>
                <a:cs typeface="Comic Sans MS"/>
              </a:rPr>
              <a:t>p</a:t>
            </a:r>
            <a:r>
              <a:rPr sz="1800" spc="-4" dirty="0" smtClean="0">
                <a:latin typeface="Comic Sans MS"/>
                <a:cs typeface="Comic Sans MS"/>
              </a:rPr>
              <a:t>o</a:t>
            </a:r>
            <a:r>
              <a:rPr sz="1800" spc="4" dirty="0" smtClean="0">
                <a:latin typeface="Comic Sans MS"/>
                <a:cs typeface="Comic Sans MS"/>
              </a:rPr>
              <a:t>e</a:t>
            </a:r>
            <a:r>
              <a:rPr sz="1800" spc="0" dirty="0" smtClean="0">
                <a:latin typeface="Comic Sans MS"/>
                <a:cs typeface="Comic Sans MS"/>
              </a:rPr>
              <a:t>m</a:t>
            </a:r>
            <a:r>
              <a:rPr sz="1800" spc="-42" dirty="0" smtClean="0">
                <a:latin typeface="Comic Sans MS"/>
                <a:cs typeface="Comic Sans MS"/>
              </a:rPr>
              <a:t> </a:t>
            </a:r>
            <a:r>
              <a:rPr sz="1800" spc="4" dirty="0" smtClean="0">
                <a:latin typeface="Comic Sans MS"/>
                <a:cs typeface="Comic Sans MS"/>
              </a:rPr>
              <a:t>o</a:t>
            </a:r>
            <a:r>
              <a:rPr sz="1800" spc="0" dirty="0" smtClean="0">
                <a:latin typeface="Comic Sans MS"/>
                <a:cs typeface="Comic Sans MS"/>
              </a:rPr>
              <a:t>r</a:t>
            </a:r>
            <a:r>
              <a:rPr sz="1800" spc="-9" dirty="0" smtClean="0">
                <a:latin typeface="Comic Sans MS"/>
                <a:cs typeface="Comic Sans MS"/>
              </a:rPr>
              <a:t> </a:t>
            </a:r>
            <a:r>
              <a:rPr sz="1800" spc="4" dirty="0" smtClean="0">
                <a:latin typeface="Comic Sans MS"/>
                <a:cs typeface="Comic Sans MS"/>
              </a:rPr>
              <a:t>s</a:t>
            </a:r>
            <a:r>
              <a:rPr sz="1800" spc="0" dirty="0" smtClean="0">
                <a:latin typeface="Comic Sans MS"/>
                <a:cs typeface="Comic Sans MS"/>
              </a:rPr>
              <a:t>h</a:t>
            </a:r>
            <a:r>
              <a:rPr sz="1800" spc="4" dirty="0" smtClean="0">
                <a:latin typeface="Comic Sans MS"/>
                <a:cs typeface="Comic Sans MS"/>
              </a:rPr>
              <a:t>or</a:t>
            </a:r>
            <a:r>
              <a:rPr sz="1800" spc="0" dirty="0" smtClean="0">
                <a:latin typeface="Comic Sans MS"/>
                <a:cs typeface="Comic Sans MS"/>
              </a:rPr>
              <a:t>t</a:t>
            </a:r>
            <a:endParaRPr sz="1800">
              <a:latin typeface="Comic Sans MS"/>
              <a:cs typeface="Comic Sans MS"/>
            </a:endParaRPr>
          </a:p>
        </p:txBody>
      </p:sp>
      <p:sp>
        <p:nvSpPr>
          <p:cNvPr id="64" name="object 64"/>
          <p:cNvSpPr txBox="1"/>
          <p:nvPr/>
        </p:nvSpPr>
        <p:spPr>
          <a:xfrm>
            <a:off x="292100" y="5594350"/>
            <a:ext cx="2439670" cy="914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90170">
              <a:lnSpc>
                <a:spcPct val="116129"/>
              </a:lnSpc>
              <a:spcBef>
                <a:spcPts val="185"/>
              </a:spcBef>
            </a:pPr>
            <a:r>
              <a:rPr sz="1800" spc="4" dirty="0" smtClean="0">
                <a:latin typeface="Comic Sans MS"/>
                <a:cs typeface="Comic Sans MS"/>
              </a:rPr>
              <a:t>E</a:t>
            </a:r>
            <a:r>
              <a:rPr sz="1800" spc="-4" dirty="0" smtClean="0">
                <a:latin typeface="Comic Sans MS"/>
                <a:cs typeface="Comic Sans MS"/>
              </a:rPr>
              <a:t>v</a:t>
            </a:r>
            <a:r>
              <a:rPr sz="1800" spc="9" dirty="0" smtClean="0">
                <a:latin typeface="Comic Sans MS"/>
                <a:cs typeface="Comic Sans MS"/>
              </a:rPr>
              <a:t>a</a:t>
            </a:r>
            <a:r>
              <a:rPr sz="1800" spc="-4" dirty="0" smtClean="0">
                <a:latin typeface="Comic Sans MS"/>
                <a:cs typeface="Comic Sans MS"/>
              </a:rPr>
              <a:t>l</a:t>
            </a:r>
            <a:r>
              <a:rPr sz="1800" spc="4" dirty="0" smtClean="0">
                <a:latin typeface="Comic Sans MS"/>
                <a:cs typeface="Comic Sans MS"/>
              </a:rPr>
              <a:t>u</a:t>
            </a:r>
            <a:r>
              <a:rPr sz="1800" spc="0" dirty="0" smtClean="0">
                <a:latin typeface="Comic Sans MS"/>
                <a:cs typeface="Comic Sans MS"/>
              </a:rPr>
              <a:t>at</a:t>
            </a:r>
            <a:r>
              <a:rPr sz="1800" spc="4" dirty="0" smtClean="0">
                <a:latin typeface="Comic Sans MS"/>
                <a:cs typeface="Comic Sans MS"/>
              </a:rPr>
              <a:t>i</a:t>
            </a:r>
            <a:r>
              <a:rPr sz="1800" spc="-4" dirty="0" smtClean="0">
                <a:latin typeface="Comic Sans MS"/>
                <a:cs typeface="Comic Sans MS"/>
              </a:rPr>
              <a:t>o</a:t>
            </a:r>
            <a:r>
              <a:rPr sz="1800" spc="0" dirty="0" smtClean="0">
                <a:latin typeface="Comic Sans MS"/>
                <a:cs typeface="Comic Sans MS"/>
              </a:rPr>
              <a:t>n</a:t>
            </a:r>
            <a:endParaRPr sz="1800">
              <a:latin typeface="Comic Sans MS"/>
              <a:cs typeface="Comic Sans MS"/>
            </a:endParaRPr>
          </a:p>
        </p:txBody>
      </p:sp>
      <p:sp>
        <p:nvSpPr>
          <p:cNvPr id="65" name="object 65"/>
          <p:cNvSpPr txBox="1"/>
          <p:nvPr/>
        </p:nvSpPr>
        <p:spPr>
          <a:xfrm>
            <a:off x="2719070" y="5594350"/>
            <a:ext cx="3148330" cy="914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90169">
              <a:lnSpc>
                <a:spcPct val="116129"/>
              </a:lnSpc>
              <a:spcBef>
                <a:spcPts val="185"/>
              </a:spcBef>
            </a:pPr>
            <a:r>
              <a:rPr sz="1800" spc="-9" dirty="0" smtClean="0">
                <a:latin typeface="Comic Sans MS"/>
                <a:cs typeface="Comic Sans MS"/>
              </a:rPr>
              <a:t>M</a:t>
            </a:r>
            <a:r>
              <a:rPr sz="1800" spc="9" dirty="0" smtClean="0">
                <a:latin typeface="Comic Sans MS"/>
                <a:cs typeface="Comic Sans MS"/>
              </a:rPr>
              <a:t>a</a:t>
            </a:r>
            <a:r>
              <a:rPr sz="1800" spc="0" dirty="0" smtClean="0">
                <a:latin typeface="Comic Sans MS"/>
                <a:cs typeface="Comic Sans MS"/>
              </a:rPr>
              <a:t>k</a:t>
            </a:r>
            <a:r>
              <a:rPr sz="1800" spc="-4" dirty="0" smtClean="0">
                <a:latin typeface="Comic Sans MS"/>
                <a:cs typeface="Comic Sans MS"/>
              </a:rPr>
              <a:t>i</a:t>
            </a:r>
            <a:r>
              <a:rPr sz="1800" spc="9" dirty="0" smtClean="0">
                <a:latin typeface="Comic Sans MS"/>
                <a:cs typeface="Comic Sans MS"/>
              </a:rPr>
              <a:t>n</a:t>
            </a:r>
            <a:r>
              <a:rPr sz="1800" spc="0" dirty="0" smtClean="0">
                <a:latin typeface="Comic Sans MS"/>
                <a:cs typeface="Comic Sans MS"/>
              </a:rPr>
              <a:t>g</a:t>
            </a:r>
            <a:r>
              <a:rPr sz="1800" spc="-29" dirty="0" smtClean="0">
                <a:latin typeface="Comic Sans MS"/>
                <a:cs typeface="Comic Sans MS"/>
              </a:rPr>
              <a:t> </a:t>
            </a:r>
            <a:r>
              <a:rPr sz="1800" spc="0" dirty="0" smtClean="0">
                <a:latin typeface="Comic Sans MS"/>
                <a:cs typeface="Comic Sans MS"/>
              </a:rPr>
              <a:t>a </a:t>
            </a:r>
            <a:r>
              <a:rPr sz="1800" spc="4" dirty="0" smtClean="0">
                <a:latin typeface="Comic Sans MS"/>
                <a:cs typeface="Comic Sans MS"/>
              </a:rPr>
              <a:t>j</a:t>
            </a:r>
            <a:r>
              <a:rPr sz="1800" spc="-4" dirty="0" smtClean="0">
                <a:latin typeface="Comic Sans MS"/>
                <a:cs typeface="Comic Sans MS"/>
              </a:rPr>
              <a:t>u</a:t>
            </a:r>
            <a:r>
              <a:rPr sz="1800" spc="4" dirty="0" smtClean="0">
                <a:latin typeface="Comic Sans MS"/>
                <a:cs typeface="Comic Sans MS"/>
              </a:rPr>
              <a:t>dg</a:t>
            </a:r>
            <a:r>
              <a:rPr sz="1800" spc="0" dirty="0" smtClean="0">
                <a:latin typeface="Comic Sans MS"/>
                <a:cs typeface="Comic Sans MS"/>
              </a:rPr>
              <a:t>m</a:t>
            </a:r>
            <a:r>
              <a:rPr sz="1800" spc="4" dirty="0" smtClean="0">
                <a:latin typeface="Comic Sans MS"/>
                <a:cs typeface="Comic Sans MS"/>
              </a:rPr>
              <a:t>e</a:t>
            </a:r>
            <a:r>
              <a:rPr sz="1800" spc="-4" dirty="0" smtClean="0">
                <a:latin typeface="Comic Sans MS"/>
                <a:cs typeface="Comic Sans MS"/>
              </a:rPr>
              <a:t>n</a:t>
            </a:r>
            <a:r>
              <a:rPr sz="1800" spc="0" dirty="0" smtClean="0">
                <a:latin typeface="Comic Sans MS"/>
                <a:cs typeface="Comic Sans MS"/>
              </a:rPr>
              <a:t>t</a:t>
            </a:r>
            <a:r>
              <a:rPr sz="1800" spc="-18" dirty="0" smtClean="0">
                <a:latin typeface="Comic Sans MS"/>
                <a:cs typeface="Comic Sans MS"/>
              </a:rPr>
              <a:t> </a:t>
            </a:r>
            <a:r>
              <a:rPr sz="1800" spc="0" dirty="0" smtClean="0">
                <a:latin typeface="Comic Sans MS"/>
                <a:cs typeface="Comic Sans MS"/>
              </a:rPr>
              <a:t>ba</a:t>
            </a:r>
            <a:r>
              <a:rPr sz="1800" spc="4" dirty="0" smtClean="0">
                <a:latin typeface="Comic Sans MS"/>
                <a:cs typeface="Comic Sans MS"/>
              </a:rPr>
              <a:t>s</a:t>
            </a:r>
            <a:r>
              <a:rPr sz="1800" spc="-4" dirty="0" smtClean="0">
                <a:latin typeface="Comic Sans MS"/>
                <a:cs typeface="Comic Sans MS"/>
              </a:rPr>
              <a:t>e</a:t>
            </a:r>
            <a:r>
              <a:rPr sz="1800" spc="0" dirty="0" smtClean="0">
                <a:latin typeface="Comic Sans MS"/>
                <a:cs typeface="Comic Sans MS"/>
              </a:rPr>
              <a:t>d</a:t>
            </a:r>
            <a:endParaRPr sz="1800">
              <a:latin typeface="Comic Sans MS"/>
              <a:cs typeface="Comic Sans MS"/>
            </a:endParaRPr>
          </a:p>
          <a:p>
            <a:pPr marL="90169">
              <a:lnSpc>
                <a:spcPts val="2160"/>
              </a:lnSpc>
              <a:spcBef>
                <a:spcPts val="108"/>
              </a:spcBef>
            </a:pPr>
            <a:r>
              <a:rPr sz="2700" spc="4" baseline="2657" dirty="0" smtClean="0">
                <a:latin typeface="Comic Sans MS"/>
                <a:cs typeface="Comic Sans MS"/>
              </a:rPr>
              <a:t>o</a:t>
            </a:r>
            <a:r>
              <a:rPr sz="2700" spc="0" baseline="2657" dirty="0" smtClean="0">
                <a:latin typeface="Comic Sans MS"/>
                <a:cs typeface="Comic Sans MS"/>
              </a:rPr>
              <a:t>n</a:t>
            </a:r>
            <a:r>
              <a:rPr sz="2700" spc="-9" baseline="2657" dirty="0" smtClean="0">
                <a:latin typeface="Comic Sans MS"/>
                <a:cs typeface="Comic Sans MS"/>
              </a:rPr>
              <a:t> </a:t>
            </a:r>
            <a:r>
              <a:rPr sz="2700" spc="0" baseline="2657" dirty="0" smtClean="0">
                <a:latin typeface="Comic Sans MS"/>
                <a:cs typeface="Comic Sans MS"/>
              </a:rPr>
              <a:t>a </a:t>
            </a:r>
            <a:r>
              <a:rPr sz="2700" spc="-4" baseline="2657" dirty="0" smtClean="0">
                <a:latin typeface="Comic Sans MS"/>
                <a:cs typeface="Comic Sans MS"/>
              </a:rPr>
              <a:t>pr</a:t>
            </a:r>
            <a:r>
              <a:rPr sz="2700" spc="4" baseline="2657" dirty="0" smtClean="0">
                <a:latin typeface="Comic Sans MS"/>
                <a:cs typeface="Comic Sans MS"/>
              </a:rPr>
              <a:t>e</a:t>
            </a:r>
            <a:r>
              <a:rPr sz="2700" spc="-9" baseline="2657" dirty="0" smtClean="0">
                <a:latin typeface="Comic Sans MS"/>
                <a:cs typeface="Comic Sans MS"/>
              </a:rPr>
              <a:t>-</a:t>
            </a:r>
            <a:r>
              <a:rPr sz="2700" spc="-4" baseline="2657" dirty="0" smtClean="0">
                <a:latin typeface="Comic Sans MS"/>
                <a:cs typeface="Comic Sans MS"/>
              </a:rPr>
              <a:t>e</a:t>
            </a:r>
            <a:r>
              <a:rPr sz="2700" spc="4" baseline="2657" dirty="0" smtClean="0">
                <a:latin typeface="Comic Sans MS"/>
                <a:cs typeface="Comic Sans MS"/>
              </a:rPr>
              <a:t>s</a:t>
            </a:r>
            <a:r>
              <a:rPr sz="2700" spc="0" baseline="2657" dirty="0" smtClean="0">
                <a:latin typeface="Comic Sans MS"/>
                <a:cs typeface="Comic Sans MS"/>
              </a:rPr>
              <a:t>t</a:t>
            </a:r>
            <a:r>
              <a:rPr sz="2700" spc="9" baseline="2657" dirty="0" smtClean="0">
                <a:latin typeface="Comic Sans MS"/>
                <a:cs typeface="Comic Sans MS"/>
              </a:rPr>
              <a:t>a</a:t>
            </a:r>
            <a:r>
              <a:rPr sz="2700" spc="-9" baseline="2657" dirty="0" smtClean="0">
                <a:latin typeface="Comic Sans MS"/>
                <a:cs typeface="Comic Sans MS"/>
              </a:rPr>
              <a:t>b</a:t>
            </a:r>
            <a:r>
              <a:rPr sz="2700" spc="4" baseline="2657" dirty="0" smtClean="0">
                <a:latin typeface="Comic Sans MS"/>
                <a:cs typeface="Comic Sans MS"/>
              </a:rPr>
              <a:t>l</a:t>
            </a:r>
            <a:r>
              <a:rPr sz="2700" spc="-4" baseline="2657" dirty="0" smtClean="0">
                <a:latin typeface="Comic Sans MS"/>
                <a:cs typeface="Comic Sans MS"/>
              </a:rPr>
              <a:t>i</a:t>
            </a:r>
            <a:r>
              <a:rPr sz="2700" spc="4" baseline="2657" dirty="0" smtClean="0">
                <a:latin typeface="Comic Sans MS"/>
                <a:cs typeface="Comic Sans MS"/>
              </a:rPr>
              <a:t>s</a:t>
            </a:r>
            <a:r>
              <a:rPr sz="2700" spc="0" baseline="2657" dirty="0" smtClean="0">
                <a:latin typeface="Comic Sans MS"/>
                <a:cs typeface="Comic Sans MS"/>
              </a:rPr>
              <a:t>h</a:t>
            </a:r>
            <a:r>
              <a:rPr sz="2700" spc="-4" baseline="2657" dirty="0" smtClean="0">
                <a:latin typeface="Comic Sans MS"/>
                <a:cs typeface="Comic Sans MS"/>
              </a:rPr>
              <a:t>e</a:t>
            </a:r>
            <a:r>
              <a:rPr sz="2700" spc="0" baseline="2657" dirty="0" smtClean="0">
                <a:latin typeface="Comic Sans MS"/>
                <a:cs typeface="Comic Sans MS"/>
              </a:rPr>
              <a:t>d</a:t>
            </a:r>
            <a:r>
              <a:rPr sz="2700" spc="-88" baseline="2657" dirty="0" smtClean="0">
                <a:latin typeface="Comic Sans MS"/>
                <a:cs typeface="Comic Sans MS"/>
              </a:rPr>
              <a:t> </a:t>
            </a:r>
            <a:r>
              <a:rPr sz="2700" spc="4" baseline="2657" dirty="0" smtClean="0">
                <a:latin typeface="Comic Sans MS"/>
                <a:cs typeface="Comic Sans MS"/>
              </a:rPr>
              <a:t>s</a:t>
            </a:r>
            <a:r>
              <a:rPr sz="2700" spc="-4" baseline="2657" dirty="0" smtClean="0">
                <a:latin typeface="Comic Sans MS"/>
                <a:cs typeface="Comic Sans MS"/>
              </a:rPr>
              <a:t>e</a:t>
            </a:r>
            <a:r>
              <a:rPr sz="2700" spc="0" baseline="2657" dirty="0" smtClean="0">
                <a:latin typeface="Comic Sans MS"/>
                <a:cs typeface="Comic Sans MS"/>
              </a:rPr>
              <a:t>t</a:t>
            </a:r>
            <a:r>
              <a:rPr sz="2700" spc="-18" baseline="2657" dirty="0" smtClean="0">
                <a:latin typeface="Comic Sans MS"/>
                <a:cs typeface="Comic Sans MS"/>
              </a:rPr>
              <a:t> </a:t>
            </a:r>
            <a:r>
              <a:rPr sz="2700" spc="4" baseline="2657" dirty="0" smtClean="0">
                <a:latin typeface="Comic Sans MS"/>
                <a:cs typeface="Comic Sans MS"/>
              </a:rPr>
              <a:t>o</a:t>
            </a:r>
            <a:r>
              <a:rPr sz="2700" spc="0" baseline="2657" dirty="0" smtClean="0">
                <a:latin typeface="Comic Sans MS"/>
                <a:cs typeface="Comic Sans MS"/>
              </a:rPr>
              <a:t>f</a:t>
            </a:r>
            <a:endParaRPr sz="1800">
              <a:latin typeface="Comic Sans MS"/>
              <a:cs typeface="Comic Sans MS"/>
            </a:endParaRPr>
          </a:p>
          <a:p>
            <a:pPr marL="90169">
              <a:lnSpc>
                <a:spcPts val="2160"/>
              </a:lnSpc>
            </a:pPr>
            <a:r>
              <a:rPr sz="2700" spc="-4" baseline="2657" dirty="0" smtClean="0">
                <a:latin typeface="Comic Sans MS"/>
                <a:cs typeface="Comic Sans MS"/>
              </a:rPr>
              <a:t>c</a:t>
            </a:r>
            <a:r>
              <a:rPr sz="2700" spc="4" baseline="2657" dirty="0" smtClean="0">
                <a:latin typeface="Comic Sans MS"/>
                <a:cs typeface="Comic Sans MS"/>
              </a:rPr>
              <a:t>r</a:t>
            </a:r>
            <a:r>
              <a:rPr sz="2700" spc="-4" baseline="2657" dirty="0" smtClean="0">
                <a:latin typeface="Comic Sans MS"/>
                <a:cs typeface="Comic Sans MS"/>
              </a:rPr>
              <a:t>i</a:t>
            </a:r>
            <a:r>
              <a:rPr sz="2700" spc="0" baseline="2657" dirty="0" smtClean="0">
                <a:latin typeface="Comic Sans MS"/>
                <a:cs typeface="Comic Sans MS"/>
              </a:rPr>
              <a:t>t</a:t>
            </a:r>
            <a:r>
              <a:rPr sz="2700" spc="4" baseline="2657" dirty="0" smtClean="0">
                <a:latin typeface="Comic Sans MS"/>
                <a:cs typeface="Comic Sans MS"/>
              </a:rPr>
              <a:t>e</a:t>
            </a:r>
            <a:r>
              <a:rPr sz="2700" spc="-4" baseline="2657" dirty="0" smtClean="0">
                <a:latin typeface="Comic Sans MS"/>
                <a:cs typeface="Comic Sans MS"/>
              </a:rPr>
              <a:t>r</a:t>
            </a:r>
            <a:r>
              <a:rPr sz="2700" spc="4" baseline="2657" dirty="0" smtClean="0">
                <a:latin typeface="Comic Sans MS"/>
                <a:cs typeface="Comic Sans MS"/>
              </a:rPr>
              <a:t>i</a:t>
            </a:r>
            <a:r>
              <a:rPr sz="2700" spc="0" baseline="2657" dirty="0" smtClean="0">
                <a:latin typeface="Comic Sans MS"/>
                <a:cs typeface="Comic Sans MS"/>
              </a:rPr>
              <a:t>a</a:t>
            </a:r>
            <a:endParaRPr sz="1800">
              <a:latin typeface="Comic Sans MS"/>
              <a:cs typeface="Comic Sans MS"/>
            </a:endParaRPr>
          </a:p>
        </p:txBody>
      </p:sp>
      <p:sp>
        <p:nvSpPr>
          <p:cNvPr id="66" name="object 66"/>
          <p:cNvSpPr txBox="1"/>
          <p:nvPr/>
        </p:nvSpPr>
        <p:spPr>
          <a:xfrm>
            <a:off x="5854700" y="5594350"/>
            <a:ext cx="3060700" cy="914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90170">
              <a:lnSpc>
                <a:spcPts val="2695"/>
              </a:lnSpc>
              <a:spcBef>
                <a:spcPts val="134"/>
              </a:spcBef>
            </a:pPr>
            <a:r>
              <a:rPr sz="1800" spc="-1314" dirty="0" smtClean="0">
                <a:latin typeface="Comic Sans MS"/>
                <a:cs typeface="Comic Sans MS"/>
              </a:rPr>
              <a:t>A</a:t>
            </a:r>
            <a:r>
              <a:rPr sz="2700" spc="4" baseline="18604" dirty="0" smtClean="0">
                <a:latin typeface="Comic Sans MS"/>
                <a:cs typeface="Comic Sans MS"/>
              </a:rPr>
              <a:t>s</a:t>
            </a:r>
            <a:r>
              <a:rPr sz="2700" spc="-409" baseline="18604" dirty="0" smtClean="0">
                <a:latin typeface="Comic Sans MS"/>
                <a:cs typeface="Comic Sans MS"/>
              </a:rPr>
              <a:t>t</a:t>
            </a:r>
            <a:r>
              <a:rPr sz="1800" spc="-550" dirty="0" smtClean="0">
                <a:latin typeface="Comic Sans MS"/>
                <a:cs typeface="Comic Sans MS"/>
              </a:rPr>
              <a:t>p</a:t>
            </a:r>
            <a:r>
              <a:rPr sz="2700" spc="-400" baseline="18604" dirty="0" smtClean="0">
                <a:latin typeface="Comic Sans MS"/>
                <a:cs typeface="Comic Sans MS"/>
              </a:rPr>
              <a:t>o</a:t>
            </a:r>
            <a:r>
              <a:rPr sz="1800" spc="-4" dirty="0" smtClean="0">
                <a:latin typeface="Comic Sans MS"/>
                <a:cs typeface="Comic Sans MS"/>
              </a:rPr>
              <a:t>p</a:t>
            </a:r>
            <a:r>
              <a:rPr sz="1800" spc="-559" dirty="0" smtClean="0">
                <a:solidFill>
                  <a:srgbClr val="E5E5E5"/>
                </a:solidFill>
                <a:latin typeface="Comic Sans MS"/>
                <a:cs typeface="Comic Sans MS"/>
              </a:rPr>
              <a:t>r</a:t>
            </a:r>
            <a:r>
              <a:rPr sz="2700" spc="-369" baseline="18604" dirty="0" smtClean="0">
                <a:latin typeface="Comic Sans MS"/>
                <a:cs typeface="Comic Sans MS"/>
              </a:rPr>
              <a:t>y</a:t>
            </a:r>
            <a:r>
              <a:rPr sz="1800" spc="0" dirty="0" smtClean="0">
                <a:latin typeface="Comic Sans MS"/>
                <a:cs typeface="Comic Sans MS"/>
              </a:rPr>
              <a:t>a</a:t>
            </a:r>
            <a:r>
              <a:rPr sz="1800" spc="-4" dirty="0" smtClean="0">
                <a:latin typeface="Comic Sans MS"/>
                <a:cs typeface="Comic Sans MS"/>
              </a:rPr>
              <a:t>i</a:t>
            </a:r>
            <a:r>
              <a:rPr sz="1800" spc="4" dirty="0" smtClean="0">
                <a:latin typeface="Comic Sans MS"/>
                <a:cs typeface="Comic Sans MS"/>
              </a:rPr>
              <a:t>s</a:t>
            </a:r>
            <a:r>
              <a:rPr sz="1800" spc="-4" dirty="0" smtClean="0">
                <a:latin typeface="Comic Sans MS"/>
                <a:cs typeface="Comic Sans MS"/>
              </a:rPr>
              <a:t>e</a:t>
            </a:r>
            <a:r>
              <a:rPr sz="1800" spc="0" dirty="0" smtClean="0">
                <a:latin typeface="Comic Sans MS"/>
                <a:cs typeface="Comic Sans MS"/>
              </a:rPr>
              <a:t>,</a:t>
            </a:r>
            <a:r>
              <a:rPr sz="1800" spc="-69" dirty="0" smtClean="0">
                <a:latin typeface="Comic Sans MS"/>
                <a:cs typeface="Comic Sans MS"/>
              </a:rPr>
              <a:t> </a:t>
            </a:r>
            <a:r>
              <a:rPr sz="1800" spc="-4" dirty="0" smtClean="0">
                <a:latin typeface="Comic Sans MS"/>
                <a:cs typeface="Comic Sans MS"/>
              </a:rPr>
              <a:t>e</a:t>
            </a:r>
            <a:r>
              <a:rPr sz="1800" spc="4" dirty="0" smtClean="0">
                <a:latin typeface="Comic Sans MS"/>
                <a:cs typeface="Comic Sans MS"/>
              </a:rPr>
              <a:t>v</a:t>
            </a:r>
            <a:r>
              <a:rPr sz="1800" spc="0" dirty="0" smtClean="0">
                <a:latin typeface="Comic Sans MS"/>
                <a:cs typeface="Comic Sans MS"/>
              </a:rPr>
              <a:t>a</a:t>
            </a:r>
            <a:r>
              <a:rPr sz="1800" spc="-4" dirty="0" smtClean="0">
                <a:latin typeface="Comic Sans MS"/>
                <a:cs typeface="Comic Sans MS"/>
              </a:rPr>
              <a:t>l</a:t>
            </a:r>
            <a:r>
              <a:rPr sz="1800" spc="4" dirty="0" smtClean="0">
                <a:latin typeface="Comic Sans MS"/>
                <a:cs typeface="Comic Sans MS"/>
              </a:rPr>
              <a:t>u</a:t>
            </a:r>
            <a:r>
              <a:rPr sz="1800" spc="0" dirty="0" smtClean="0">
                <a:latin typeface="Comic Sans MS"/>
                <a:cs typeface="Comic Sans MS"/>
              </a:rPr>
              <a:t>at</a:t>
            </a:r>
            <a:r>
              <a:rPr sz="1800" spc="4" dirty="0" smtClean="0">
                <a:latin typeface="Comic Sans MS"/>
                <a:cs typeface="Comic Sans MS"/>
              </a:rPr>
              <a:t>e</a:t>
            </a:r>
            <a:r>
              <a:rPr sz="1800" spc="0" dirty="0" smtClean="0">
                <a:latin typeface="Comic Sans MS"/>
                <a:cs typeface="Comic Sans MS"/>
              </a:rPr>
              <a:t>,</a:t>
            </a:r>
            <a:endParaRPr sz="1800">
              <a:latin typeface="Comic Sans MS"/>
              <a:cs typeface="Comic Sans MS"/>
            </a:endParaRPr>
          </a:p>
          <a:p>
            <a:pPr marL="90170">
              <a:lnSpc>
                <a:spcPts val="2160"/>
              </a:lnSpc>
            </a:pPr>
            <a:r>
              <a:rPr sz="2700" spc="4" baseline="2657" dirty="0" smtClean="0">
                <a:latin typeface="Comic Sans MS"/>
                <a:cs typeface="Comic Sans MS"/>
              </a:rPr>
              <a:t>ju</a:t>
            </a:r>
            <a:r>
              <a:rPr sz="2700" spc="-4" baseline="2657" dirty="0" smtClean="0">
                <a:latin typeface="Comic Sans MS"/>
                <a:cs typeface="Comic Sans MS"/>
              </a:rPr>
              <a:t>s</a:t>
            </a:r>
            <a:r>
              <a:rPr sz="2700" spc="9" baseline="2657" dirty="0" smtClean="0">
                <a:latin typeface="Comic Sans MS"/>
                <a:cs typeface="Comic Sans MS"/>
              </a:rPr>
              <a:t>t</a:t>
            </a:r>
            <a:r>
              <a:rPr sz="2700" spc="-4" baseline="2657" dirty="0" smtClean="0">
                <a:latin typeface="Comic Sans MS"/>
                <a:cs typeface="Comic Sans MS"/>
              </a:rPr>
              <a:t>if</a:t>
            </a:r>
            <a:r>
              <a:rPr sz="2700" spc="4" baseline="2657" dirty="0" smtClean="0">
                <a:latin typeface="Comic Sans MS"/>
                <a:cs typeface="Comic Sans MS"/>
              </a:rPr>
              <a:t>y</a:t>
            </a:r>
            <a:r>
              <a:rPr sz="2700" spc="0" baseline="2657" dirty="0" smtClean="0">
                <a:latin typeface="Comic Sans MS"/>
                <a:cs typeface="Comic Sans MS"/>
              </a:rPr>
              <a:t>,</a:t>
            </a:r>
            <a:r>
              <a:rPr sz="2700" spc="-23" baseline="2657" dirty="0" smtClean="0">
                <a:latin typeface="Comic Sans MS"/>
                <a:cs typeface="Comic Sans MS"/>
              </a:rPr>
              <a:t> </a:t>
            </a:r>
            <a:r>
              <a:rPr sz="2700" spc="4" baseline="2657" dirty="0" smtClean="0">
                <a:latin typeface="Comic Sans MS"/>
                <a:cs typeface="Comic Sans MS"/>
              </a:rPr>
              <a:t>judg</a:t>
            </a:r>
            <a:r>
              <a:rPr sz="2700" spc="-4" baseline="2657" dirty="0" smtClean="0">
                <a:latin typeface="Comic Sans MS"/>
                <a:cs typeface="Comic Sans MS"/>
              </a:rPr>
              <a:t>e</a:t>
            </a:r>
            <a:r>
              <a:rPr sz="2700" spc="0" baseline="2657" dirty="0" smtClean="0">
                <a:latin typeface="Comic Sans MS"/>
                <a:cs typeface="Comic Sans MS"/>
              </a:rPr>
              <a:t>,</a:t>
            </a:r>
            <a:r>
              <a:rPr sz="2700" spc="-24" baseline="2657" dirty="0" smtClean="0">
                <a:latin typeface="Comic Sans MS"/>
                <a:cs typeface="Comic Sans MS"/>
              </a:rPr>
              <a:t> </a:t>
            </a:r>
            <a:r>
              <a:rPr sz="2700" spc="9" baseline="2657" dirty="0" smtClean="0">
                <a:latin typeface="Comic Sans MS"/>
                <a:cs typeface="Comic Sans MS"/>
              </a:rPr>
              <a:t>w</a:t>
            </a:r>
            <a:r>
              <a:rPr sz="2700" spc="0" baseline="2657" dirty="0" smtClean="0">
                <a:latin typeface="Comic Sans MS"/>
                <a:cs typeface="Comic Sans MS"/>
              </a:rPr>
              <a:t>h</a:t>
            </a:r>
            <a:r>
              <a:rPr sz="2700" spc="4" baseline="2657" dirty="0" smtClean="0">
                <a:latin typeface="Comic Sans MS"/>
                <a:cs typeface="Comic Sans MS"/>
              </a:rPr>
              <a:t>i</a:t>
            </a:r>
            <a:r>
              <a:rPr sz="2700" spc="-4" baseline="2657" dirty="0" smtClean="0">
                <a:latin typeface="Comic Sans MS"/>
                <a:cs typeface="Comic Sans MS"/>
              </a:rPr>
              <a:t>c</a:t>
            </a:r>
            <a:r>
              <a:rPr sz="2700" spc="0" baseline="2657" dirty="0" smtClean="0">
                <a:latin typeface="Comic Sans MS"/>
                <a:cs typeface="Comic Sans MS"/>
              </a:rPr>
              <a:t>h</a:t>
            </a:r>
            <a:r>
              <a:rPr sz="2700" spc="-20" baseline="2657" dirty="0" smtClean="0">
                <a:latin typeface="Comic Sans MS"/>
                <a:cs typeface="Comic Sans MS"/>
              </a:rPr>
              <a:t> </a:t>
            </a:r>
            <a:r>
              <a:rPr sz="2700" spc="0" baseline="2657" dirty="0" smtClean="0">
                <a:latin typeface="Comic Sans MS"/>
                <a:cs typeface="Comic Sans MS"/>
              </a:rPr>
              <a:t>w</a:t>
            </a:r>
            <a:r>
              <a:rPr sz="2700" spc="4" baseline="2657" dirty="0" smtClean="0">
                <a:latin typeface="Comic Sans MS"/>
                <a:cs typeface="Comic Sans MS"/>
              </a:rPr>
              <a:t>ou</a:t>
            </a:r>
            <a:r>
              <a:rPr sz="2700" spc="-4" baseline="2657" dirty="0" smtClean="0">
                <a:latin typeface="Comic Sans MS"/>
                <a:cs typeface="Comic Sans MS"/>
              </a:rPr>
              <a:t>l</a:t>
            </a:r>
            <a:r>
              <a:rPr sz="2700" spc="0" baseline="2657" dirty="0" smtClean="0">
                <a:latin typeface="Comic Sans MS"/>
                <a:cs typeface="Comic Sans MS"/>
              </a:rPr>
              <a:t>d</a:t>
            </a:r>
            <a:endParaRPr sz="1800">
              <a:latin typeface="Comic Sans MS"/>
              <a:cs typeface="Comic Sans MS"/>
            </a:endParaRPr>
          </a:p>
          <a:p>
            <a:pPr marL="90170">
              <a:lnSpc>
                <a:spcPts val="2160"/>
              </a:lnSpc>
            </a:pPr>
            <a:r>
              <a:rPr sz="2700" spc="0" baseline="2657" dirty="0" smtClean="0">
                <a:latin typeface="Comic Sans MS"/>
                <a:cs typeface="Comic Sans MS"/>
              </a:rPr>
              <a:t>be</a:t>
            </a:r>
            <a:r>
              <a:rPr sz="2700" spc="-9" baseline="2657" dirty="0" smtClean="0">
                <a:latin typeface="Comic Sans MS"/>
                <a:cs typeface="Comic Sans MS"/>
              </a:rPr>
              <a:t> </a:t>
            </a:r>
            <a:r>
              <a:rPr sz="2700" spc="0" baseline="2657" dirty="0" smtClean="0">
                <a:latin typeface="Comic Sans MS"/>
                <a:cs typeface="Comic Sans MS"/>
              </a:rPr>
              <a:t>b</a:t>
            </a:r>
            <a:r>
              <a:rPr sz="2700" spc="-4" baseline="2657" dirty="0" smtClean="0">
                <a:latin typeface="Comic Sans MS"/>
                <a:cs typeface="Comic Sans MS"/>
              </a:rPr>
              <a:t>e</a:t>
            </a:r>
            <a:r>
              <a:rPr sz="2700" spc="9" baseline="2657" dirty="0" smtClean="0">
                <a:latin typeface="Comic Sans MS"/>
                <a:cs typeface="Comic Sans MS"/>
              </a:rPr>
              <a:t>t</a:t>
            </a:r>
            <a:r>
              <a:rPr sz="2700" spc="0" baseline="2657" dirty="0" smtClean="0">
                <a:latin typeface="Comic Sans MS"/>
                <a:cs typeface="Comic Sans MS"/>
              </a:rPr>
              <a:t>t</a:t>
            </a:r>
            <a:r>
              <a:rPr sz="2700" spc="-4" baseline="2657" dirty="0" smtClean="0">
                <a:latin typeface="Comic Sans MS"/>
                <a:cs typeface="Comic Sans MS"/>
              </a:rPr>
              <a:t>e</a:t>
            </a:r>
            <a:r>
              <a:rPr sz="2700" spc="4" baseline="2657" dirty="0" smtClean="0">
                <a:latin typeface="Comic Sans MS"/>
                <a:cs typeface="Comic Sans MS"/>
              </a:rPr>
              <a:t>r</a:t>
            </a:r>
            <a:r>
              <a:rPr sz="2700" spc="0" baseline="2657" dirty="0" smtClean="0">
                <a:latin typeface="Comic Sans MS"/>
                <a:cs typeface="Comic Sans MS"/>
              </a:rPr>
              <a:t>?</a:t>
            </a:r>
            <a:endParaRPr sz="1800">
              <a:latin typeface="Comic Sans MS"/>
              <a:cs typeface="Comic Sans MS"/>
            </a:endParaRPr>
          </a:p>
        </p:txBody>
      </p:sp>
      <p:sp>
        <p:nvSpPr>
          <p:cNvPr id="67" name="object 67"/>
          <p:cNvSpPr txBox="1"/>
          <p:nvPr/>
        </p:nvSpPr>
        <p:spPr>
          <a:xfrm>
            <a:off x="7164222" y="3350259"/>
            <a:ext cx="57271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8" name="object 68"/>
          <p:cNvSpPr txBox="1"/>
          <p:nvPr/>
        </p:nvSpPr>
        <p:spPr>
          <a:xfrm>
            <a:off x="5944870" y="3624579"/>
            <a:ext cx="574081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9" name="object 69"/>
          <p:cNvSpPr txBox="1"/>
          <p:nvPr/>
        </p:nvSpPr>
        <p:spPr>
          <a:xfrm>
            <a:off x="7530896" y="3898900"/>
            <a:ext cx="43052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0" name="object 70"/>
          <p:cNvSpPr txBox="1"/>
          <p:nvPr/>
        </p:nvSpPr>
        <p:spPr>
          <a:xfrm>
            <a:off x="5944870" y="3898900"/>
            <a:ext cx="574081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1" name="object 71"/>
          <p:cNvSpPr txBox="1"/>
          <p:nvPr/>
        </p:nvSpPr>
        <p:spPr>
          <a:xfrm>
            <a:off x="6504940" y="4173220"/>
            <a:ext cx="57271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</p:spTree>
    <p:extLst>
      <p:ext uri="{BB962C8B-B14F-4D97-AF65-F5344CB8AC3E}">
        <p14:creationId xmlns:p14="http://schemas.microsoft.com/office/powerpoint/2010/main" val="2996069307"/>
      </p:ext>
    </p:extLst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7814309" y="111759"/>
            <a:ext cx="1130300" cy="2043430"/>
          </a:xfrm>
          <a:custGeom>
            <a:avLst/>
            <a:gdLst/>
            <a:ahLst/>
            <a:cxnLst/>
            <a:rect l="l" t="t" r="r" b="b"/>
            <a:pathLst>
              <a:path w="1130300" h="2043430">
                <a:moveTo>
                  <a:pt x="114300" y="0"/>
                </a:moveTo>
                <a:lnTo>
                  <a:pt x="0" y="60960"/>
                </a:lnTo>
                <a:lnTo>
                  <a:pt x="758190" y="1720850"/>
                </a:lnTo>
                <a:lnTo>
                  <a:pt x="923290" y="1845310"/>
                </a:lnTo>
                <a:lnTo>
                  <a:pt x="1087120" y="2034540"/>
                </a:lnTo>
                <a:lnTo>
                  <a:pt x="1130300" y="2043430"/>
                </a:lnTo>
                <a:lnTo>
                  <a:pt x="1061720" y="1803400"/>
                </a:lnTo>
                <a:lnTo>
                  <a:pt x="1084580" y="1649730"/>
                </a:lnTo>
                <a:lnTo>
                  <a:pt x="341630" y="10160"/>
                </a:lnTo>
                <a:lnTo>
                  <a:pt x="114300" y="0"/>
                </a:lnTo>
                <a:close/>
              </a:path>
            </a:pathLst>
          </a:custGeom>
          <a:solidFill>
            <a:srgbClr val="6F3CF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7866379" y="231139"/>
            <a:ext cx="972820" cy="1530349"/>
          </a:xfrm>
          <a:custGeom>
            <a:avLst/>
            <a:gdLst/>
            <a:ahLst/>
            <a:cxnLst/>
            <a:rect l="l" t="t" r="r" b="b"/>
            <a:pathLst>
              <a:path w="972820" h="1530349">
                <a:moveTo>
                  <a:pt x="340360" y="0"/>
                </a:moveTo>
                <a:lnTo>
                  <a:pt x="90170" y="33019"/>
                </a:lnTo>
                <a:lnTo>
                  <a:pt x="0" y="74929"/>
                </a:lnTo>
                <a:lnTo>
                  <a:pt x="662940" y="1530349"/>
                </a:lnTo>
                <a:lnTo>
                  <a:pt x="797560" y="1416049"/>
                </a:lnTo>
                <a:lnTo>
                  <a:pt x="972820" y="1394459"/>
                </a:lnTo>
                <a:lnTo>
                  <a:pt x="340360" y="0"/>
                </a:lnTo>
                <a:close/>
              </a:path>
            </a:pathLst>
          </a:custGeom>
          <a:solidFill>
            <a:srgbClr val="FFB7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8680449" y="4159250"/>
            <a:ext cx="325120" cy="2265680"/>
          </a:xfrm>
          <a:custGeom>
            <a:avLst/>
            <a:gdLst/>
            <a:ahLst/>
            <a:cxnLst/>
            <a:rect l="l" t="t" r="r" b="b"/>
            <a:pathLst>
              <a:path w="325120" h="2265679">
                <a:moveTo>
                  <a:pt x="325120" y="0"/>
                </a:moveTo>
                <a:lnTo>
                  <a:pt x="241300" y="292100"/>
                </a:lnTo>
                <a:lnTo>
                  <a:pt x="143509" y="417830"/>
                </a:lnTo>
                <a:lnTo>
                  <a:pt x="33020" y="494030"/>
                </a:lnTo>
                <a:lnTo>
                  <a:pt x="0" y="655319"/>
                </a:lnTo>
                <a:lnTo>
                  <a:pt x="12700" y="801369"/>
                </a:lnTo>
                <a:lnTo>
                  <a:pt x="143509" y="1099820"/>
                </a:lnTo>
                <a:lnTo>
                  <a:pt x="172720" y="1211580"/>
                </a:lnTo>
                <a:lnTo>
                  <a:pt x="156209" y="1289050"/>
                </a:lnTo>
                <a:lnTo>
                  <a:pt x="76200" y="1351280"/>
                </a:lnTo>
                <a:lnTo>
                  <a:pt x="54609" y="1435100"/>
                </a:lnTo>
                <a:lnTo>
                  <a:pt x="76200" y="1560830"/>
                </a:lnTo>
                <a:lnTo>
                  <a:pt x="168909" y="1762760"/>
                </a:lnTo>
                <a:lnTo>
                  <a:pt x="190500" y="1930400"/>
                </a:lnTo>
                <a:lnTo>
                  <a:pt x="165100" y="2042160"/>
                </a:lnTo>
                <a:lnTo>
                  <a:pt x="33020" y="2189480"/>
                </a:lnTo>
                <a:lnTo>
                  <a:pt x="41909" y="2265680"/>
                </a:lnTo>
                <a:lnTo>
                  <a:pt x="143509" y="2180590"/>
                </a:lnTo>
                <a:lnTo>
                  <a:pt x="223520" y="2076450"/>
                </a:lnTo>
                <a:lnTo>
                  <a:pt x="257809" y="1882139"/>
                </a:lnTo>
                <a:lnTo>
                  <a:pt x="220979" y="1700530"/>
                </a:lnTo>
                <a:lnTo>
                  <a:pt x="130809" y="1511300"/>
                </a:lnTo>
                <a:lnTo>
                  <a:pt x="127000" y="1421130"/>
                </a:lnTo>
                <a:lnTo>
                  <a:pt x="228600" y="1323340"/>
                </a:lnTo>
                <a:lnTo>
                  <a:pt x="223520" y="1149350"/>
                </a:lnTo>
                <a:lnTo>
                  <a:pt x="114300" y="877569"/>
                </a:lnTo>
                <a:lnTo>
                  <a:pt x="67309" y="723900"/>
                </a:lnTo>
                <a:lnTo>
                  <a:pt x="72390" y="577850"/>
                </a:lnTo>
                <a:lnTo>
                  <a:pt x="165100" y="521969"/>
                </a:lnTo>
                <a:lnTo>
                  <a:pt x="250190" y="424180"/>
                </a:lnTo>
                <a:lnTo>
                  <a:pt x="313690" y="264160"/>
                </a:lnTo>
                <a:lnTo>
                  <a:pt x="325120" y="0"/>
                </a:lnTo>
                <a:close/>
              </a:path>
            </a:pathLst>
          </a:custGeom>
          <a:solidFill>
            <a:srgbClr val="6F3CF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40139" y="2115820"/>
            <a:ext cx="326389" cy="2592069"/>
          </a:xfrm>
          <a:custGeom>
            <a:avLst/>
            <a:gdLst/>
            <a:ahLst/>
            <a:cxnLst/>
            <a:rect l="l" t="t" r="r" b="b"/>
            <a:pathLst>
              <a:path w="326389" h="2592069">
                <a:moveTo>
                  <a:pt x="326389" y="0"/>
                </a:moveTo>
                <a:lnTo>
                  <a:pt x="241300" y="335279"/>
                </a:lnTo>
                <a:lnTo>
                  <a:pt x="144779" y="478789"/>
                </a:lnTo>
                <a:lnTo>
                  <a:pt x="34289" y="566419"/>
                </a:lnTo>
                <a:lnTo>
                  <a:pt x="0" y="749300"/>
                </a:lnTo>
                <a:lnTo>
                  <a:pt x="13969" y="916939"/>
                </a:lnTo>
                <a:lnTo>
                  <a:pt x="144779" y="1259839"/>
                </a:lnTo>
                <a:lnTo>
                  <a:pt x="173989" y="1386839"/>
                </a:lnTo>
                <a:lnTo>
                  <a:pt x="157479" y="1475739"/>
                </a:lnTo>
                <a:lnTo>
                  <a:pt x="77469" y="1545589"/>
                </a:lnTo>
                <a:lnTo>
                  <a:pt x="55879" y="1643379"/>
                </a:lnTo>
                <a:lnTo>
                  <a:pt x="77469" y="1786889"/>
                </a:lnTo>
                <a:lnTo>
                  <a:pt x="170179" y="2018029"/>
                </a:lnTo>
                <a:lnTo>
                  <a:pt x="191769" y="2208529"/>
                </a:lnTo>
                <a:lnTo>
                  <a:pt x="166369" y="2338069"/>
                </a:lnTo>
                <a:lnTo>
                  <a:pt x="34289" y="2505710"/>
                </a:lnTo>
                <a:lnTo>
                  <a:pt x="43179" y="2592069"/>
                </a:lnTo>
                <a:lnTo>
                  <a:pt x="144779" y="2495549"/>
                </a:lnTo>
                <a:lnTo>
                  <a:pt x="224789" y="2376169"/>
                </a:lnTo>
                <a:lnTo>
                  <a:pt x="259079" y="2153919"/>
                </a:lnTo>
                <a:lnTo>
                  <a:pt x="220979" y="1946909"/>
                </a:lnTo>
                <a:lnTo>
                  <a:pt x="132079" y="1731009"/>
                </a:lnTo>
                <a:lnTo>
                  <a:pt x="127000" y="1626869"/>
                </a:lnTo>
                <a:lnTo>
                  <a:pt x="229869" y="1515109"/>
                </a:lnTo>
                <a:lnTo>
                  <a:pt x="224789" y="1315719"/>
                </a:lnTo>
                <a:lnTo>
                  <a:pt x="115569" y="1004569"/>
                </a:lnTo>
                <a:lnTo>
                  <a:pt x="68579" y="828039"/>
                </a:lnTo>
                <a:lnTo>
                  <a:pt x="72389" y="660400"/>
                </a:lnTo>
                <a:lnTo>
                  <a:pt x="166369" y="596900"/>
                </a:lnTo>
                <a:lnTo>
                  <a:pt x="251459" y="485139"/>
                </a:lnTo>
                <a:lnTo>
                  <a:pt x="313689" y="303529"/>
                </a:lnTo>
                <a:lnTo>
                  <a:pt x="326389" y="0"/>
                </a:lnTo>
                <a:close/>
              </a:path>
            </a:pathLst>
          </a:custGeom>
          <a:solidFill>
            <a:srgbClr val="6F3CF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491219" y="1775459"/>
            <a:ext cx="341629" cy="354329"/>
          </a:xfrm>
          <a:custGeom>
            <a:avLst/>
            <a:gdLst/>
            <a:ahLst/>
            <a:cxnLst/>
            <a:rect l="l" t="t" r="r" b="b"/>
            <a:pathLst>
              <a:path w="341629" h="354329">
                <a:moveTo>
                  <a:pt x="25400" y="0"/>
                </a:moveTo>
                <a:lnTo>
                  <a:pt x="0" y="41910"/>
                </a:lnTo>
                <a:lnTo>
                  <a:pt x="152400" y="153669"/>
                </a:lnTo>
                <a:lnTo>
                  <a:pt x="330200" y="354329"/>
                </a:lnTo>
                <a:lnTo>
                  <a:pt x="341629" y="323850"/>
                </a:lnTo>
                <a:lnTo>
                  <a:pt x="189229" y="137160"/>
                </a:lnTo>
                <a:lnTo>
                  <a:pt x="2540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7852409" y="102870"/>
            <a:ext cx="280670" cy="146050"/>
          </a:xfrm>
          <a:custGeom>
            <a:avLst/>
            <a:gdLst/>
            <a:ahLst/>
            <a:cxnLst/>
            <a:rect l="l" t="t" r="r" b="b"/>
            <a:pathLst>
              <a:path w="280670" h="146050">
                <a:moveTo>
                  <a:pt x="210820" y="0"/>
                </a:moveTo>
                <a:lnTo>
                  <a:pt x="91440" y="33020"/>
                </a:lnTo>
                <a:lnTo>
                  <a:pt x="196850" y="59689"/>
                </a:lnTo>
                <a:lnTo>
                  <a:pt x="39370" y="109220"/>
                </a:lnTo>
                <a:lnTo>
                  <a:pt x="0" y="146050"/>
                </a:lnTo>
                <a:lnTo>
                  <a:pt x="156210" y="113029"/>
                </a:lnTo>
                <a:lnTo>
                  <a:pt x="280670" y="105409"/>
                </a:lnTo>
                <a:lnTo>
                  <a:pt x="2108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8054339" y="520700"/>
            <a:ext cx="372109" cy="715010"/>
          </a:xfrm>
          <a:custGeom>
            <a:avLst/>
            <a:gdLst/>
            <a:ahLst/>
            <a:cxnLst/>
            <a:rect l="l" t="t" r="r" b="b"/>
            <a:pathLst>
              <a:path w="372109" h="715010">
                <a:moveTo>
                  <a:pt x="21589" y="87629"/>
                </a:moveTo>
                <a:lnTo>
                  <a:pt x="43179" y="278129"/>
                </a:lnTo>
                <a:lnTo>
                  <a:pt x="149859" y="520700"/>
                </a:lnTo>
                <a:lnTo>
                  <a:pt x="264159" y="688339"/>
                </a:lnTo>
                <a:lnTo>
                  <a:pt x="336550" y="715010"/>
                </a:lnTo>
                <a:lnTo>
                  <a:pt x="363812" y="656589"/>
                </a:lnTo>
                <a:lnTo>
                  <a:pt x="297179" y="656589"/>
                </a:lnTo>
                <a:lnTo>
                  <a:pt x="224789" y="591820"/>
                </a:lnTo>
                <a:lnTo>
                  <a:pt x="100329" y="345439"/>
                </a:lnTo>
                <a:lnTo>
                  <a:pt x="21589" y="87629"/>
                </a:lnTo>
                <a:close/>
              </a:path>
              <a:path w="372109" h="715010">
                <a:moveTo>
                  <a:pt x="104227" y="39370"/>
                </a:moveTo>
                <a:lnTo>
                  <a:pt x="50800" y="39370"/>
                </a:lnTo>
                <a:lnTo>
                  <a:pt x="138429" y="152400"/>
                </a:lnTo>
                <a:lnTo>
                  <a:pt x="229869" y="316229"/>
                </a:lnTo>
                <a:lnTo>
                  <a:pt x="306069" y="544829"/>
                </a:lnTo>
                <a:lnTo>
                  <a:pt x="297179" y="656589"/>
                </a:lnTo>
                <a:lnTo>
                  <a:pt x="363812" y="656589"/>
                </a:lnTo>
                <a:lnTo>
                  <a:pt x="372109" y="638810"/>
                </a:lnTo>
                <a:lnTo>
                  <a:pt x="320039" y="439420"/>
                </a:lnTo>
                <a:lnTo>
                  <a:pt x="220979" y="214629"/>
                </a:lnTo>
                <a:lnTo>
                  <a:pt x="139700" y="73660"/>
                </a:lnTo>
                <a:lnTo>
                  <a:pt x="104227" y="39370"/>
                </a:lnTo>
                <a:close/>
              </a:path>
              <a:path w="372109" h="715010">
                <a:moveTo>
                  <a:pt x="63500" y="0"/>
                </a:moveTo>
                <a:lnTo>
                  <a:pt x="3809" y="0"/>
                </a:lnTo>
                <a:lnTo>
                  <a:pt x="0" y="67310"/>
                </a:lnTo>
                <a:lnTo>
                  <a:pt x="50800" y="39370"/>
                </a:lnTo>
                <a:lnTo>
                  <a:pt x="104227" y="39370"/>
                </a:lnTo>
                <a:lnTo>
                  <a:pt x="6350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7772399" y="270509"/>
            <a:ext cx="681990" cy="1480820"/>
          </a:xfrm>
          <a:custGeom>
            <a:avLst/>
            <a:gdLst/>
            <a:ahLst/>
            <a:cxnLst/>
            <a:rect l="l" t="t" r="r" b="b"/>
            <a:pathLst>
              <a:path w="681990" h="1480820">
                <a:moveTo>
                  <a:pt x="0" y="0"/>
                </a:moveTo>
                <a:lnTo>
                  <a:pt x="668020" y="1480820"/>
                </a:lnTo>
                <a:lnTo>
                  <a:pt x="681990" y="1394460"/>
                </a:lnTo>
                <a:lnTo>
                  <a:pt x="41909" y="127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7729219" y="39369"/>
            <a:ext cx="1168400" cy="2086609"/>
          </a:xfrm>
          <a:custGeom>
            <a:avLst/>
            <a:gdLst/>
            <a:ahLst/>
            <a:cxnLst/>
            <a:rect l="l" t="t" r="r" b="b"/>
            <a:pathLst>
              <a:path w="1168400" h="2086609">
                <a:moveTo>
                  <a:pt x="1104354" y="1868169"/>
                </a:moveTo>
                <a:lnTo>
                  <a:pt x="1060450" y="1868169"/>
                </a:lnTo>
                <a:lnTo>
                  <a:pt x="1111250" y="2030729"/>
                </a:lnTo>
                <a:lnTo>
                  <a:pt x="1096009" y="2085339"/>
                </a:lnTo>
                <a:lnTo>
                  <a:pt x="1168400" y="2086609"/>
                </a:lnTo>
                <a:lnTo>
                  <a:pt x="1104354" y="1868169"/>
                </a:lnTo>
                <a:close/>
              </a:path>
              <a:path w="1168400" h="2086609">
                <a:moveTo>
                  <a:pt x="1112276" y="1739900"/>
                </a:moveTo>
                <a:lnTo>
                  <a:pt x="1040129" y="1739900"/>
                </a:lnTo>
                <a:lnTo>
                  <a:pt x="979170" y="1789429"/>
                </a:lnTo>
                <a:lnTo>
                  <a:pt x="1028700" y="1827529"/>
                </a:lnTo>
                <a:lnTo>
                  <a:pt x="914400" y="1864359"/>
                </a:lnTo>
                <a:lnTo>
                  <a:pt x="958850" y="1897379"/>
                </a:lnTo>
                <a:lnTo>
                  <a:pt x="1060450" y="1868169"/>
                </a:lnTo>
                <a:lnTo>
                  <a:pt x="1104354" y="1868169"/>
                </a:lnTo>
                <a:lnTo>
                  <a:pt x="1097279" y="1844039"/>
                </a:lnTo>
                <a:lnTo>
                  <a:pt x="1112276" y="1739900"/>
                </a:lnTo>
                <a:close/>
              </a:path>
              <a:path w="1168400" h="2086609">
                <a:moveTo>
                  <a:pt x="1071019" y="1577339"/>
                </a:moveTo>
                <a:lnTo>
                  <a:pt x="877570" y="1577339"/>
                </a:lnTo>
                <a:lnTo>
                  <a:pt x="998220" y="1597659"/>
                </a:lnTo>
                <a:lnTo>
                  <a:pt x="815339" y="1675129"/>
                </a:lnTo>
                <a:lnTo>
                  <a:pt x="748029" y="1774189"/>
                </a:lnTo>
                <a:lnTo>
                  <a:pt x="975359" y="1677669"/>
                </a:lnTo>
                <a:lnTo>
                  <a:pt x="1116672" y="1677669"/>
                </a:lnTo>
                <a:lnTo>
                  <a:pt x="1071019" y="1577339"/>
                </a:lnTo>
                <a:close/>
              </a:path>
              <a:path w="1168400" h="2086609">
                <a:moveTo>
                  <a:pt x="1116672" y="1677669"/>
                </a:moveTo>
                <a:lnTo>
                  <a:pt x="975359" y="1677669"/>
                </a:lnTo>
                <a:lnTo>
                  <a:pt x="934720" y="1747519"/>
                </a:lnTo>
                <a:lnTo>
                  <a:pt x="1040129" y="1739900"/>
                </a:lnTo>
                <a:lnTo>
                  <a:pt x="1112276" y="1739900"/>
                </a:lnTo>
                <a:lnTo>
                  <a:pt x="1120139" y="1685289"/>
                </a:lnTo>
                <a:lnTo>
                  <a:pt x="1116672" y="1677669"/>
                </a:lnTo>
                <a:close/>
              </a:path>
              <a:path w="1168400" h="2086609">
                <a:moveTo>
                  <a:pt x="381020" y="60959"/>
                </a:moveTo>
                <a:lnTo>
                  <a:pt x="130809" y="60959"/>
                </a:lnTo>
                <a:lnTo>
                  <a:pt x="322579" y="63500"/>
                </a:lnTo>
                <a:lnTo>
                  <a:pt x="972820" y="1499869"/>
                </a:lnTo>
                <a:lnTo>
                  <a:pt x="822959" y="1558289"/>
                </a:lnTo>
                <a:lnTo>
                  <a:pt x="750570" y="1638300"/>
                </a:lnTo>
                <a:lnTo>
                  <a:pt x="877570" y="1577339"/>
                </a:lnTo>
                <a:lnTo>
                  <a:pt x="1071019" y="1577339"/>
                </a:lnTo>
                <a:lnTo>
                  <a:pt x="381020" y="60959"/>
                </a:lnTo>
                <a:close/>
              </a:path>
              <a:path w="1168400" h="2086609">
                <a:moveTo>
                  <a:pt x="127000" y="0"/>
                </a:moveTo>
                <a:lnTo>
                  <a:pt x="0" y="96520"/>
                </a:lnTo>
                <a:lnTo>
                  <a:pt x="130809" y="60959"/>
                </a:lnTo>
                <a:lnTo>
                  <a:pt x="381020" y="60959"/>
                </a:lnTo>
                <a:lnTo>
                  <a:pt x="361950" y="19050"/>
                </a:lnTo>
                <a:lnTo>
                  <a:pt x="12700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8392159" y="1452879"/>
            <a:ext cx="302260" cy="142240"/>
          </a:xfrm>
          <a:custGeom>
            <a:avLst/>
            <a:gdLst/>
            <a:ahLst/>
            <a:cxnLst/>
            <a:rect l="l" t="t" r="r" b="b"/>
            <a:pathLst>
              <a:path w="302260" h="142240">
                <a:moveTo>
                  <a:pt x="285750" y="0"/>
                </a:moveTo>
                <a:lnTo>
                  <a:pt x="152400" y="11430"/>
                </a:lnTo>
                <a:lnTo>
                  <a:pt x="0" y="107950"/>
                </a:lnTo>
                <a:lnTo>
                  <a:pt x="29210" y="142240"/>
                </a:lnTo>
                <a:lnTo>
                  <a:pt x="102870" y="71120"/>
                </a:lnTo>
                <a:lnTo>
                  <a:pt x="302260" y="29210"/>
                </a:lnTo>
                <a:lnTo>
                  <a:pt x="2857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8322309" y="1310640"/>
            <a:ext cx="320040" cy="154939"/>
          </a:xfrm>
          <a:custGeom>
            <a:avLst/>
            <a:gdLst/>
            <a:ahLst/>
            <a:cxnLst/>
            <a:rect l="l" t="t" r="r" b="b"/>
            <a:pathLst>
              <a:path w="320040" h="154939">
                <a:moveTo>
                  <a:pt x="290830" y="0"/>
                </a:moveTo>
                <a:lnTo>
                  <a:pt x="135890" y="31750"/>
                </a:lnTo>
                <a:lnTo>
                  <a:pt x="0" y="105410"/>
                </a:lnTo>
                <a:lnTo>
                  <a:pt x="17780" y="154939"/>
                </a:lnTo>
                <a:lnTo>
                  <a:pt x="132080" y="69850"/>
                </a:lnTo>
                <a:lnTo>
                  <a:pt x="320040" y="62230"/>
                </a:lnTo>
                <a:lnTo>
                  <a:pt x="29083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7890509" y="372109"/>
            <a:ext cx="330200" cy="148589"/>
          </a:xfrm>
          <a:custGeom>
            <a:avLst/>
            <a:gdLst/>
            <a:ahLst/>
            <a:cxnLst/>
            <a:rect l="l" t="t" r="r" b="b"/>
            <a:pathLst>
              <a:path w="330200" h="148589">
                <a:moveTo>
                  <a:pt x="302260" y="0"/>
                </a:moveTo>
                <a:lnTo>
                  <a:pt x="121920" y="26669"/>
                </a:lnTo>
                <a:lnTo>
                  <a:pt x="0" y="105410"/>
                </a:lnTo>
                <a:lnTo>
                  <a:pt x="21590" y="148589"/>
                </a:lnTo>
                <a:lnTo>
                  <a:pt x="125730" y="68579"/>
                </a:lnTo>
                <a:lnTo>
                  <a:pt x="330200" y="55879"/>
                </a:lnTo>
                <a:lnTo>
                  <a:pt x="3022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7834629" y="260350"/>
            <a:ext cx="325120" cy="151129"/>
          </a:xfrm>
          <a:custGeom>
            <a:avLst/>
            <a:gdLst/>
            <a:ahLst/>
            <a:cxnLst/>
            <a:rect l="l" t="t" r="r" b="b"/>
            <a:pathLst>
              <a:path w="325120" h="151129">
                <a:moveTo>
                  <a:pt x="300990" y="0"/>
                </a:moveTo>
                <a:lnTo>
                  <a:pt x="87629" y="41909"/>
                </a:lnTo>
                <a:lnTo>
                  <a:pt x="0" y="107950"/>
                </a:lnTo>
                <a:lnTo>
                  <a:pt x="29210" y="151129"/>
                </a:lnTo>
                <a:lnTo>
                  <a:pt x="114300" y="78740"/>
                </a:lnTo>
                <a:lnTo>
                  <a:pt x="325120" y="40640"/>
                </a:lnTo>
                <a:lnTo>
                  <a:pt x="30099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7730489" y="133349"/>
            <a:ext cx="67309" cy="152400"/>
          </a:xfrm>
          <a:custGeom>
            <a:avLst/>
            <a:gdLst/>
            <a:ahLst/>
            <a:cxnLst/>
            <a:rect l="l" t="t" r="r" b="b"/>
            <a:pathLst>
              <a:path w="67309" h="152400">
                <a:moveTo>
                  <a:pt x="0" y="0"/>
                </a:moveTo>
                <a:lnTo>
                  <a:pt x="67309" y="152400"/>
                </a:lnTo>
              </a:path>
            </a:pathLst>
          </a:custGeom>
          <a:ln w="38097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38100" y="5563870"/>
            <a:ext cx="1729739" cy="1031240"/>
          </a:xfrm>
          <a:custGeom>
            <a:avLst/>
            <a:gdLst/>
            <a:ahLst/>
            <a:cxnLst/>
            <a:rect l="l" t="t" r="r" b="b"/>
            <a:pathLst>
              <a:path w="1729739" h="1031240">
                <a:moveTo>
                  <a:pt x="1255712" y="996949"/>
                </a:moveTo>
                <a:lnTo>
                  <a:pt x="1094740" y="996949"/>
                </a:lnTo>
                <a:lnTo>
                  <a:pt x="1247140" y="1031239"/>
                </a:lnTo>
                <a:lnTo>
                  <a:pt x="1259840" y="1000759"/>
                </a:lnTo>
                <a:lnTo>
                  <a:pt x="1255712" y="996949"/>
                </a:lnTo>
                <a:close/>
              </a:path>
              <a:path w="1729739" h="1031240">
                <a:moveTo>
                  <a:pt x="111760" y="372109"/>
                </a:moveTo>
                <a:lnTo>
                  <a:pt x="36830" y="403859"/>
                </a:lnTo>
                <a:lnTo>
                  <a:pt x="0" y="505459"/>
                </a:lnTo>
                <a:lnTo>
                  <a:pt x="43180" y="618489"/>
                </a:lnTo>
                <a:lnTo>
                  <a:pt x="904240" y="1022349"/>
                </a:lnTo>
                <a:lnTo>
                  <a:pt x="1094740" y="996949"/>
                </a:lnTo>
                <a:lnTo>
                  <a:pt x="1255712" y="996949"/>
                </a:lnTo>
                <a:lnTo>
                  <a:pt x="1127760" y="878839"/>
                </a:lnTo>
                <a:lnTo>
                  <a:pt x="1103210" y="706119"/>
                </a:lnTo>
                <a:lnTo>
                  <a:pt x="882650" y="706119"/>
                </a:lnTo>
                <a:lnTo>
                  <a:pt x="111760" y="372109"/>
                </a:lnTo>
                <a:close/>
              </a:path>
              <a:path w="1729739" h="1031240">
                <a:moveTo>
                  <a:pt x="861060" y="0"/>
                </a:moveTo>
                <a:lnTo>
                  <a:pt x="760730" y="22859"/>
                </a:lnTo>
                <a:lnTo>
                  <a:pt x="704850" y="83819"/>
                </a:lnTo>
                <a:lnTo>
                  <a:pt x="744220" y="226059"/>
                </a:lnTo>
                <a:lnTo>
                  <a:pt x="524510" y="350519"/>
                </a:lnTo>
                <a:lnTo>
                  <a:pt x="781050" y="375919"/>
                </a:lnTo>
                <a:lnTo>
                  <a:pt x="882650" y="706119"/>
                </a:lnTo>
                <a:lnTo>
                  <a:pt x="1103210" y="706119"/>
                </a:lnTo>
                <a:lnTo>
                  <a:pt x="1056640" y="378459"/>
                </a:lnTo>
                <a:lnTo>
                  <a:pt x="1699260" y="261619"/>
                </a:lnTo>
                <a:lnTo>
                  <a:pt x="1727810" y="167639"/>
                </a:lnTo>
                <a:lnTo>
                  <a:pt x="1013460" y="167639"/>
                </a:lnTo>
                <a:lnTo>
                  <a:pt x="967740" y="25399"/>
                </a:lnTo>
                <a:lnTo>
                  <a:pt x="861060" y="0"/>
                </a:lnTo>
                <a:close/>
              </a:path>
              <a:path w="1729739" h="1031240">
                <a:moveTo>
                  <a:pt x="1666239" y="80009"/>
                </a:moveTo>
                <a:lnTo>
                  <a:pt x="1013460" y="167639"/>
                </a:lnTo>
                <a:lnTo>
                  <a:pt x="1727810" y="167639"/>
                </a:lnTo>
                <a:lnTo>
                  <a:pt x="1729739" y="161289"/>
                </a:lnTo>
                <a:lnTo>
                  <a:pt x="1666239" y="80009"/>
                </a:lnTo>
                <a:close/>
              </a:path>
            </a:pathLst>
          </a:custGeom>
          <a:solidFill>
            <a:srgbClr val="F7F7F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1621790" y="5687060"/>
            <a:ext cx="113029" cy="204470"/>
          </a:xfrm>
          <a:custGeom>
            <a:avLst/>
            <a:gdLst/>
            <a:ahLst/>
            <a:cxnLst/>
            <a:rect l="l" t="t" r="r" b="b"/>
            <a:pathLst>
              <a:path w="113029" h="204470">
                <a:moveTo>
                  <a:pt x="95249" y="0"/>
                </a:moveTo>
                <a:lnTo>
                  <a:pt x="0" y="5079"/>
                </a:lnTo>
                <a:lnTo>
                  <a:pt x="6349" y="204469"/>
                </a:lnTo>
                <a:lnTo>
                  <a:pt x="113029" y="184149"/>
                </a:lnTo>
                <a:lnTo>
                  <a:pt x="95249" y="0"/>
                </a:lnTo>
                <a:close/>
              </a:path>
            </a:pathLst>
          </a:custGeom>
          <a:solidFill>
            <a:srgbClr val="FFEE6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31750" y="5990590"/>
            <a:ext cx="1257300" cy="651510"/>
          </a:xfrm>
          <a:custGeom>
            <a:avLst/>
            <a:gdLst/>
            <a:ahLst/>
            <a:cxnLst/>
            <a:rect l="l" t="t" r="r" b="b"/>
            <a:pathLst>
              <a:path w="1257300" h="651509">
                <a:moveTo>
                  <a:pt x="1253370" y="624840"/>
                </a:moveTo>
                <a:lnTo>
                  <a:pt x="1070610" y="624840"/>
                </a:lnTo>
                <a:lnTo>
                  <a:pt x="1240790" y="651510"/>
                </a:lnTo>
                <a:lnTo>
                  <a:pt x="1257300" y="628650"/>
                </a:lnTo>
                <a:lnTo>
                  <a:pt x="1253370" y="624840"/>
                </a:lnTo>
                <a:close/>
              </a:path>
              <a:path w="1257300" h="651509">
                <a:moveTo>
                  <a:pt x="107950" y="0"/>
                </a:moveTo>
                <a:lnTo>
                  <a:pt x="35560" y="25400"/>
                </a:lnTo>
                <a:lnTo>
                  <a:pt x="0" y="119380"/>
                </a:lnTo>
                <a:lnTo>
                  <a:pt x="33019" y="236220"/>
                </a:lnTo>
                <a:lnTo>
                  <a:pt x="908050" y="643890"/>
                </a:lnTo>
                <a:lnTo>
                  <a:pt x="1070610" y="624840"/>
                </a:lnTo>
                <a:lnTo>
                  <a:pt x="1253370" y="624840"/>
                </a:lnTo>
                <a:lnTo>
                  <a:pt x="1131570" y="506730"/>
                </a:lnTo>
                <a:lnTo>
                  <a:pt x="1055370" y="411480"/>
                </a:lnTo>
                <a:lnTo>
                  <a:pt x="107950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204470" y="6045200"/>
            <a:ext cx="834389" cy="593090"/>
          </a:xfrm>
          <a:custGeom>
            <a:avLst/>
            <a:gdLst/>
            <a:ahLst/>
            <a:cxnLst/>
            <a:rect l="l" t="t" r="r" b="b"/>
            <a:pathLst>
              <a:path w="834389" h="593090">
                <a:moveTo>
                  <a:pt x="62229" y="0"/>
                </a:moveTo>
                <a:lnTo>
                  <a:pt x="0" y="100329"/>
                </a:lnTo>
                <a:lnTo>
                  <a:pt x="0" y="257809"/>
                </a:lnTo>
                <a:lnTo>
                  <a:pt x="732790" y="593090"/>
                </a:lnTo>
                <a:lnTo>
                  <a:pt x="746760" y="424180"/>
                </a:lnTo>
                <a:lnTo>
                  <a:pt x="834389" y="335280"/>
                </a:lnTo>
                <a:lnTo>
                  <a:pt x="62229" y="0"/>
                </a:lnTo>
                <a:close/>
              </a:path>
            </a:pathLst>
          </a:custGeom>
          <a:solidFill>
            <a:srgbClr val="FFB7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769619" y="5607050"/>
            <a:ext cx="214629" cy="193040"/>
          </a:xfrm>
          <a:custGeom>
            <a:avLst/>
            <a:gdLst/>
            <a:ahLst/>
            <a:cxnLst/>
            <a:rect l="l" t="t" r="r" b="b"/>
            <a:pathLst>
              <a:path w="214630" h="193039">
                <a:moveTo>
                  <a:pt x="125729" y="0"/>
                </a:moveTo>
                <a:lnTo>
                  <a:pt x="0" y="22859"/>
                </a:lnTo>
                <a:lnTo>
                  <a:pt x="25400" y="193040"/>
                </a:lnTo>
                <a:lnTo>
                  <a:pt x="129539" y="116840"/>
                </a:lnTo>
                <a:lnTo>
                  <a:pt x="214629" y="110490"/>
                </a:lnTo>
                <a:lnTo>
                  <a:pt x="198120" y="27940"/>
                </a:lnTo>
                <a:lnTo>
                  <a:pt x="125729" y="0"/>
                </a:lnTo>
                <a:close/>
              </a:path>
            </a:pathLst>
          </a:custGeom>
          <a:solidFill>
            <a:srgbClr val="00B1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1017270" y="6609080"/>
            <a:ext cx="120650" cy="177800"/>
          </a:xfrm>
          <a:custGeom>
            <a:avLst/>
            <a:gdLst/>
            <a:ahLst/>
            <a:cxnLst/>
            <a:rect l="l" t="t" r="r" b="b"/>
            <a:pathLst>
              <a:path w="120650" h="177800">
                <a:moveTo>
                  <a:pt x="57150" y="0"/>
                </a:moveTo>
                <a:lnTo>
                  <a:pt x="0" y="6350"/>
                </a:lnTo>
                <a:lnTo>
                  <a:pt x="120650" y="177800"/>
                </a:lnTo>
                <a:lnTo>
                  <a:pt x="120650" y="2540"/>
                </a:lnTo>
                <a:lnTo>
                  <a:pt x="57150" y="0"/>
                </a:lnTo>
                <a:close/>
              </a:path>
            </a:pathLst>
          </a:custGeom>
          <a:solidFill>
            <a:srgbClr val="00B1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800100" y="5726430"/>
            <a:ext cx="306069" cy="608329"/>
          </a:xfrm>
          <a:custGeom>
            <a:avLst/>
            <a:gdLst/>
            <a:ahLst/>
            <a:cxnLst/>
            <a:rect l="l" t="t" r="r" b="b"/>
            <a:pathLst>
              <a:path w="306069" h="608329">
                <a:moveTo>
                  <a:pt x="68580" y="0"/>
                </a:moveTo>
                <a:lnTo>
                  <a:pt x="0" y="62230"/>
                </a:lnTo>
                <a:lnTo>
                  <a:pt x="120650" y="538480"/>
                </a:lnTo>
                <a:lnTo>
                  <a:pt x="220980" y="572770"/>
                </a:lnTo>
                <a:lnTo>
                  <a:pt x="306069" y="608330"/>
                </a:lnTo>
                <a:lnTo>
                  <a:pt x="184150" y="3810"/>
                </a:lnTo>
                <a:lnTo>
                  <a:pt x="68580" y="0"/>
                </a:lnTo>
                <a:close/>
              </a:path>
            </a:pathLst>
          </a:custGeom>
          <a:solidFill>
            <a:srgbClr val="FFB7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1060449" y="5698490"/>
            <a:ext cx="577850" cy="276859"/>
          </a:xfrm>
          <a:custGeom>
            <a:avLst/>
            <a:gdLst/>
            <a:ahLst/>
            <a:cxnLst/>
            <a:rect l="l" t="t" r="r" b="b"/>
            <a:pathLst>
              <a:path w="577850" h="276860">
                <a:moveTo>
                  <a:pt x="548640" y="0"/>
                </a:moveTo>
                <a:lnTo>
                  <a:pt x="0" y="83820"/>
                </a:lnTo>
                <a:lnTo>
                  <a:pt x="21590" y="276860"/>
                </a:lnTo>
                <a:lnTo>
                  <a:pt x="567689" y="187960"/>
                </a:lnTo>
                <a:lnTo>
                  <a:pt x="577850" y="34290"/>
                </a:lnTo>
                <a:lnTo>
                  <a:pt x="548640" y="0"/>
                </a:lnTo>
                <a:close/>
              </a:path>
            </a:pathLst>
          </a:custGeom>
          <a:solidFill>
            <a:srgbClr val="FFB7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551179" y="5862320"/>
            <a:ext cx="247650" cy="106680"/>
          </a:xfrm>
          <a:custGeom>
            <a:avLst/>
            <a:gdLst/>
            <a:ahLst/>
            <a:cxnLst/>
            <a:rect l="l" t="t" r="r" b="b"/>
            <a:pathLst>
              <a:path w="247650" h="106679">
                <a:moveTo>
                  <a:pt x="215900" y="0"/>
                </a:moveTo>
                <a:lnTo>
                  <a:pt x="0" y="62229"/>
                </a:lnTo>
                <a:lnTo>
                  <a:pt x="247650" y="106679"/>
                </a:lnTo>
                <a:lnTo>
                  <a:pt x="215900" y="0"/>
                </a:lnTo>
                <a:close/>
              </a:path>
            </a:pathLst>
          </a:custGeom>
          <a:solidFill>
            <a:srgbClr val="FFEE6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791210" y="5694680"/>
            <a:ext cx="250190" cy="137159"/>
          </a:xfrm>
          <a:custGeom>
            <a:avLst/>
            <a:gdLst/>
            <a:ahLst/>
            <a:cxnLst/>
            <a:rect l="l" t="t" r="r" b="b"/>
            <a:pathLst>
              <a:path w="250190" h="137160">
                <a:moveTo>
                  <a:pt x="170180" y="0"/>
                </a:moveTo>
                <a:lnTo>
                  <a:pt x="91440" y="7620"/>
                </a:lnTo>
                <a:lnTo>
                  <a:pt x="0" y="83820"/>
                </a:lnTo>
                <a:lnTo>
                  <a:pt x="10160" y="137160"/>
                </a:lnTo>
                <a:lnTo>
                  <a:pt x="59690" y="78740"/>
                </a:lnTo>
                <a:lnTo>
                  <a:pt x="133350" y="52070"/>
                </a:lnTo>
                <a:lnTo>
                  <a:pt x="243998" y="52070"/>
                </a:lnTo>
                <a:lnTo>
                  <a:pt x="233680" y="20320"/>
                </a:lnTo>
                <a:lnTo>
                  <a:pt x="170180" y="0"/>
                </a:lnTo>
                <a:close/>
              </a:path>
              <a:path w="250190" h="137160">
                <a:moveTo>
                  <a:pt x="243998" y="52070"/>
                </a:moveTo>
                <a:lnTo>
                  <a:pt x="133350" y="52070"/>
                </a:lnTo>
                <a:lnTo>
                  <a:pt x="250190" y="71120"/>
                </a:lnTo>
                <a:lnTo>
                  <a:pt x="243998" y="5207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1009649" y="6567170"/>
            <a:ext cx="182880" cy="212090"/>
          </a:xfrm>
          <a:custGeom>
            <a:avLst/>
            <a:gdLst/>
            <a:ahLst/>
            <a:cxnLst/>
            <a:rect l="l" t="t" r="r" b="b"/>
            <a:pathLst>
              <a:path w="182880" h="212090">
                <a:moveTo>
                  <a:pt x="55880" y="2539"/>
                </a:moveTo>
                <a:lnTo>
                  <a:pt x="0" y="31749"/>
                </a:lnTo>
                <a:lnTo>
                  <a:pt x="127000" y="212089"/>
                </a:lnTo>
                <a:lnTo>
                  <a:pt x="182880" y="199389"/>
                </a:lnTo>
                <a:lnTo>
                  <a:pt x="181411" y="156209"/>
                </a:lnTo>
                <a:lnTo>
                  <a:pt x="142240" y="156209"/>
                </a:lnTo>
                <a:lnTo>
                  <a:pt x="55880" y="2539"/>
                </a:lnTo>
                <a:close/>
              </a:path>
              <a:path w="182880" h="212090">
                <a:moveTo>
                  <a:pt x="132080" y="0"/>
                </a:moveTo>
                <a:lnTo>
                  <a:pt x="142240" y="156209"/>
                </a:lnTo>
                <a:lnTo>
                  <a:pt x="181411" y="156209"/>
                </a:lnTo>
                <a:lnTo>
                  <a:pt x="176530" y="12699"/>
                </a:lnTo>
                <a:lnTo>
                  <a:pt x="13208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1593849" y="5654040"/>
            <a:ext cx="68580" cy="186690"/>
          </a:xfrm>
          <a:custGeom>
            <a:avLst/>
            <a:gdLst/>
            <a:ahLst/>
            <a:cxnLst/>
            <a:rect l="l" t="t" r="r" b="b"/>
            <a:pathLst>
              <a:path w="68580" h="186689">
                <a:moveTo>
                  <a:pt x="35560" y="0"/>
                </a:moveTo>
                <a:lnTo>
                  <a:pt x="0" y="15240"/>
                </a:lnTo>
                <a:lnTo>
                  <a:pt x="27940" y="73660"/>
                </a:lnTo>
                <a:lnTo>
                  <a:pt x="34289" y="123190"/>
                </a:lnTo>
                <a:lnTo>
                  <a:pt x="21590" y="186690"/>
                </a:lnTo>
                <a:lnTo>
                  <a:pt x="63500" y="175260"/>
                </a:lnTo>
                <a:lnTo>
                  <a:pt x="68580" y="92710"/>
                </a:lnTo>
                <a:lnTo>
                  <a:pt x="355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120649" y="5924550"/>
            <a:ext cx="944880" cy="397509"/>
          </a:xfrm>
          <a:custGeom>
            <a:avLst/>
            <a:gdLst/>
            <a:ahLst/>
            <a:cxnLst/>
            <a:rect l="l" t="t" r="r" b="b"/>
            <a:pathLst>
              <a:path w="944880" h="397510">
                <a:moveTo>
                  <a:pt x="78739" y="0"/>
                </a:moveTo>
                <a:lnTo>
                  <a:pt x="0" y="20319"/>
                </a:lnTo>
                <a:lnTo>
                  <a:pt x="854710" y="397509"/>
                </a:lnTo>
                <a:lnTo>
                  <a:pt x="944880" y="388620"/>
                </a:lnTo>
                <a:lnTo>
                  <a:pt x="787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412750" y="6168390"/>
            <a:ext cx="382711" cy="236219"/>
          </a:xfrm>
          <a:custGeom>
            <a:avLst/>
            <a:gdLst/>
            <a:ahLst/>
            <a:cxnLst/>
            <a:rect l="l" t="t" r="r" b="b"/>
            <a:pathLst>
              <a:path w="382711" h="236220">
                <a:moveTo>
                  <a:pt x="39370" y="63500"/>
                </a:moveTo>
                <a:lnTo>
                  <a:pt x="85090" y="129540"/>
                </a:lnTo>
                <a:lnTo>
                  <a:pt x="215900" y="214630"/>
                </a:lnTo>
                <a:lnTo>
                  <a:pt x="369570" y="236220"/>
                </a:lnTo>
                <a:lnTo>
                  <a:pt x="382711" y="193040"/>
                </a:lnTo>
                <a:lnTo>
                  <a:pt x="349250" y="193040"/>
                </a:lnTo>
                <a:lnTo>
                  <a:pt x="259079" y="182880"/>
                </a:lnTo>
                <a:lnTo>
                  <a:pt x="110490" y="115570"/>
                </a:lnTo>
                <a:lnTo>
                  <a:pt x="39370" y="63500"/>
                </a:lnTo>
                <a:close/>
              </a:path>
              <a:path w="382711" h="236220">
                <a:moveTo>
                  <a:pt x="0" y="0"/>
                </a:moveTo>
                <a:lnTo>
                  <a:pt x="11429" y="26670"/>
                </a:lnTo>
                <a:lnTo>
                  <a:pt x="127000" y="52070"/>
                </a:lnTo>
                <a:lnTo>
                  <a:pt x="256540" y="109220"/>
                </a:lnTo>
                <a:lnTo>
                  <a:pt x="349250" y="193040"/>
                </a:lnTo>
                <a:lnTo>
                  <a:pt x="382711" y="193040"/>
                </a:lnTo>
                <a:lnTo>
                  <a:pt x="387350" y="177800"/>
                </a:lnTo>
                <a:lnTo>
                  <a:pt x="312420" y="95250"/>
                </a:lnTo>
                <a:lnTo>
                  <a:pt x="134620" y="1397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896620" y="5842000"/>
            <a:ext cx="170180" cy="377190"/>
          </a:xfrm>
          <a:custGeom>
            <a:avLst/>
            <a:gdLst/>
            <a:ahLst/>
            <a:cxnLst/>
            <a:rect l="l" t="t" r="r" b="b"/>
            <a:pathLst>
              <a:path w="170180" h="377189">
                <a:moveTo>
                  <a:pt x="19050" y="0"/>
                </a:moveTo>
                <a:lnTo>
                  <a:pt x="0" y="44450"/>
                </a:lnTo>
                <a:lnTo>
                  <a:pt x="24130" y="271780"/>
                </a:lnTo>
                <a:lnTo>
                  <a:pt x="77470" y="377190"/>
                </a:lnTo>
                <a:lnTo>
                  <a:pt x="170180" y="355600"/>
                </a:lnTo>
                <a:lnTo>
                  <a:pt x="85090" y="257809"/>
                </a:lnTo>
                <a:lnTo>
                  <a:pt x="63500" y="151130"/>
                </a:lnTo>
                <a:lnTo>
                  <a:pt x="72390" y="19050"/>
                </a:lnTo>
                <a:lnTo>
                  <a:pt x="190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1061720" y="6426200"/>
            <a:ext cx="119380" cy="137160"/>
          </a:xfrm>
          <a:custGeom>
            <a:avLst/>
            <a:gdLst/>
            <a:ahLst/>
            <a:cxnLst/>
            <a:rect l="l" t="t" r="r" b="b"/>
            <a:pathLst>
              <a:path w="119380" h="137159">
                <a:moveTo>
                  <a:pt x="87630" y="0"/>
                </a:moveTo>
                <a:lnTo>
                  <a:pt x="31750" y="52070"/>
                </a:lnTo>
                <a:lnTo>
                  <a:pt x="0" y="137160"/>
                </a:lnTo>
                <a:lnTo>
                  <a:pt x="63500" y="127000"/>
                </a:lnTo>
                <a:lnTo>
                  <a:pt x="81280" y="67310"/>
                </a:lnTo>
                <a:lnTo>
                  <a:pt x="119380" y="21590"/>
                </a:lnTo>
                <a:lnTo>
                  <a:pt x="8763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7620" y="5918200"/>
            <a:ext cx="1337310" cy="698500"/>
          </a:xfrm>
          <a:custGeom>
            <a:avLst/>
            <a:gdLst/>
            <a:ahLst/>
            <a:cxnLst/>
            <a:rect l="l" t="t" r="r" b="b"/>
            <a:pathLst>
              <a:path w="1337310" h="698500">
                <a:moveTo>
                  <a:pt x="1316679" y="662940"/>
                </a:moveTo>
                <a:lnTo>
                  <a:pt x="1129030" y="662940"/>
                </a:lnTo>
                <a:lnTo>
                  <a:pt x="1282700" y="698500"/>
                </a:lnTo>
                <a:lnTo>
                  <a:pt x="1316679" y="662940"/>
                </a:lnTo>
                <a:close/>
              </a:path>
              <a:path w="1337310" h="698500">
                <a:moveTo>
                  <a:pt x="171450" y="0"/>
                </a:moveTo>
                <a:lnTo>
                  <a:pt x="123190" y="0"/>
                </a:lnTo>
                <a:lnTo>
                  <a:pt x="49530" y="40640"/>
                </a:lnTo>
                <a:lnTo>
                  <a:pt x="0" y="165100"/>
                </a:lnTo>
                <a:lnTo>
                  <a:pt x="53340" y="284480"/>
                </a:lnTo>
                <a:lnTo>
                  <a:pt x="938530" y="688340"/>
                </a:lnTo>
                <a:lnTo>
                  <a:pt x="1129030" y="662940"/>
                </a:lnTo>
                <a:lnTo>
                  <a:pt x="1316679" y="662940"/>
                </a:lnTo>
                <a:lnTo>
                  <a:pt x="1332455" y="646430"/>
                </a:lnTo>
                <a:lnTo>
                  <a:pt x="967740" y="646430"/>
                </a:lnTo>
                <a:lnTo>
                  <a:pt x="971808" y="627380"/>
                </a:lnTo>
                <a:lnTo>
                  <a:pt x="904240" y="627380"/>
                </a:lnTo>
                <a:lnTo>
                  <a:pt x="85090" y="245109"/>
                </a:lnTo>
                <a:lnTo>
                  <a:pt x="63500" y="170179"/>
                </a:lnTo>
                <a:lnTo>
                  <a:pt x="81280" y="74930"/>
                </a:lnTo>
                <a:lnTo>
                  <a:pt x="171450" y="0"/>
                </a:lnTo>
                <a:close/>
              </a:path>
              <a:path w="1337310" h="698500">
                <a:moveTo>
                  <a:pt x="1121410" y="624840"/>
                </a:moveTo>
                <a:lnTo>
                  <a:pt x="967740" y="646430"/>
                </a:lnTo>
                <a:lnTo>
                  <a:pt x="1332455" y="646430"/>
                </a:lnTo>
                <a:lnTo>
                  <a:pt x="1336096" y="642620"/>
                </a:lnTo>
                <a:lnTo>
                  <a:pt x="1252220" y="642620"/>
                </a:lnTo>
                <a:lnTo>
                  <a:pt x="1121410" y="624840"/>
                </a:lnTo>
                <a:close/>
              </a:path>
              <a:path w="1337310" h="698500">
                <a:moveTo>
                  <a:pt x="1134110" y="406400"/>
                </a:moveTo>
                <a:lnTo>
                  <a:pt x="1087120" y="417830"/>
                </a:lnTo>
                <a:lnTo>
                  <a:pt x="1141730" y="527050"/>
                </a:lnTo>
                <a:lnTo>
                  <a:pt x="1252220" y="642620"/>
                </a:lnTo>
                <a:lnTo>
                  <a:pt x="1336096" y="642620"/>
                </a:lnTo>
                <a:lnTo>
                  <a:pt x="1337310" y="641350"/>
                </a:lnTo>
                <a:lnTo>
                  <a:pt x="1192530" y="527050"/>
                </a:lnTo>
                <a:lnTo>
                  <a:pt x="1134110" y="406400"/>
                </a:lnTo>
                <a:close/>
              </a:path>
              <a:path w="1337310" h="698500">
                <a:moveTo>
                  <a:pt x="1061720" y="426720"/>
                </a:moveTo>
                <a:lnTo>
                  <a:pt x="985520" y="438150"/>
                </a:lnTo>
                <a:lnTo>
                  <a:pt x="924560" y="521970"/>
                </a:lnTo>
                <a:lnTo>
                  <a:pt x="904240" y="627380"/>
                </a:lnTo>
                <a:lnTo>
                  <a:pt x="971808" y="627380"/>
                </a:lnTo>
                <a:lnTo>
                  <a:pt x="995680" y="515620"/>
                </a:lnTo>
                <a:lnTo>
                  <a:pt x="1061720" y="42672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167639" y="5985510"/>
            <a:ext cx="127000" cy="265430"/>
          </a:xfrm>
          <a:custGeom>
            <a:avLst/>
            <a:gdLst/>
            <a:ahLst/>
            <a:cxnLst/>
            <a:rect l="l" t="t" r="r" b="b"/>
            <a:pathLst>
              <a:path w="127000" h="265429">
                <a:moveTo>
                  <a:pt x="92710" y="0"/>
                </a:moveTo>
                <a:lnTo>
                  <a:pt x="15240" y="83819"/>
                </a:lnTo>
                <a:lnTo>
                  <a:pt x="0" y="181609"/>
                </a:lnTo>
                <a:lnTo>
                  <a:pt x="26670" y="247649"/>
                </a:lnTo>
                <a:lnTo>
                  <a:pt x="74930" y="265429"/>
                </a:lnTo>
                <a:lnTo>
                  <a:pt x="60960" y="120649"/>
                </a:lnTo>
                <a:lnTo>
                  <a:pt x="127000" y="12699"/>
                </a:lnTo>
                <a:lnTo>
                  <a:pt x="927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712469" y="5539740"/>
            <a:ext cx="511810" cy="943610"/>
          </a:xfrm>
          <a:custGeom>
            <a:avLst/>
            <a:gdLst/>
            <a:ahLst/>
            <a:cxnLst/>
            <a:rect l="l" t="t" r="r" b="b"/>
            <a:pathLst>
              <a:path w="511810" h="943610">
                <a:moveTo>
                  <a:pt x="319316" y="48260"/>
                </a:moveTo>
                <a:lnTo>
                  <a:pt x="180339" y="48260"/>
                </a:lnTo>
                <a:lnTo>
                  <a:pt x="283210" y="77470"/>
                </a:lnTo>
                <a:lnTo>
                  <a:pt x="441960" y="866140"/>
                </a:lnTo>
                <a:lnTo>
                  <a:pt x="511810" y="943610"/>
                </a:lnTo>
                <a:lnTo>
                  <a:pt x="319316" y="48260"/>
                </a:lnTo>
                <a:close/>
              </a:path>
              <a:path w="511810" h="943610">
                <a:moveTo>
                  <a:pt x="205739" y="0"/>
                </a:moveTo>
                <a:lnTo>
                  <a:pt x="64770" y="30480"/>
                </a:lnTo>
                <a:lnTo>
                  <a:pt x="0" y="99060"/>
                </a:lnTo>
                <a:lnTo>
                  <a:pt x="173989" y="711200"/>
                </a:lnTo>
                <a:lnTo>
                  <a:pt x="243839" y="734060"/>
                </a:lnTo>
                <a:lnTo>
                  <a:pt x="60959" y="111760"/>
                </a:lnTo>
                <a:lnTo>
                  <a:pt x="95250" y="58420"/>
                </a:lnTo>
                <a:lnTo>
                  <a:pt x="180339" y="48260"/>
                </a:lnTo>
                <a:lnTo>
                  <a:pt x="319316" y="48260"/>
                </a:lnTo>
                <a:lnTo>
                  <a:pt x="318770" y="45720"/>
                </a:lnTo>
                <a:lnTo>
                  <a:pt x="2057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916940" y="5793740"/>
            <a:ext cx="152400" cy="401319"/>
          </a:xfrm>
          <a:custGeom>
            <a:avLst/>
            <a:gdLst/>
            <a:ahLst/>
            <a:cxnLst/>
            <a:rect l="l" t="t" r="r" b="b"/>
            <a:pathLst>
              <a:path w="152400" h="401320">
                <a:moveTo>
                  <a:pt x="50800" y="0"/>
                </a:moveTo>
                <a:lnTo>
                  <a:pt x="0" y="21590"/>
                </a:lnTo>
                <a:lnTo>
                  <a:pt x="60959" y="154940"/>
                </a:lnTo>
                <a:lnTo>
                  <a:pt x="90169" y="252730"/>
                </a:lnTo>
                <a:lnTo>
                  <a:pt x="92709" y="401320"/>
                </a:lnTo>
                <a:lnTo>
                  <a:pt x="152400" y="401320"/>
                </a:lnTo>
                <a:lnTo>
                  <a:pt x="148590" y="287020"/>
                </a:lnTo>
                <a:lnTo>
                  <a:pt x="128269" y="165100"/>
                </a:lnTo>
                <a:lnTo>
                  <a:pt x="78740" y="46990"/>
                </a:lnTo>
                <a:lnTo>
                  <a:pt x="5080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520700" y="5761990"/>
            <a:ext cx="309880" cy="215900"/>
          </a:xfrm>
          <a:custGeom>
            <a:avLst/>
            <a:gdLst/>
            <a:ahLst/>
            <a:cxnLst/>
            <a:rect l="l" t="t" r="r" b="b"/>
            <a:pathLst>
              <a:path w="309880" h="215900">
                <a:moveTo>
                  <a:pt x="236220" y="0"/>
                </a:moveTo>
                <a:lnTo>
                  <a:pt x="204470" y="13970"/>
                </a:lnTo>
                <a:lnTo>
                  <a:pt x="200659" y="53340"/>
                </a:lnTo>
                <a:lnTo>
                  <a:pt x="0" y="135890"/>
                </a:lnTo>
                <a:lnTo>
                  <a:pt x="0" y="177800"/>
                </a:lnTo>
                <a:lnTo>
                  <a:pt x="224790" y="180340"/>
                </a:lnTo>
                <a:lnTo>
                  <a:pt x="254000" y="215900"/>
                </a:lnTo>
                <a:lnTo>
                  <a:pt x="309880" y="213360"/>
                </a:lnTo>
                <a:lnTo>
                  <a:pt x="303530" y="152400"/>
                </a:lnTo>
                <a:lnTo>
                  <a:pt x="91440" y="140970"/>
                </a:lnTo>
                <a:lnTo>
                  <a:pt x="264159" y="71120"/>
                </a:lnTo>
                <a:lnTo>
                  <a:pt x="2362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1043940" y="5617210"/>
            <a:ext cx="748029" cy="335280"/>
          </a:xfrm>
          <a:custGeom>
            <a:avLst/>
            <a:gdLst/>
            <a:ahLst/>
            <a:cxnLst/>
            <a:rect l="l" t="t" r="r" b="b"/>
            <a:pathLst>
              <a:path w="748029" h="335279">
                <a:moveTo>
                  <a:pt x="722841" y="44449"/>
                </a:moveTo>
                <a:lnTo>
                  <a:pt x="668020" y="44449"/>
                </a:lnTo>
                <a:lnTo>
                  <a:pt x="709929" y="114299"/>
                </a:lnTo>
                <a:lnTo>
                  <a:pt x="685799" y="191769"/>
                </a:lnTo>
                <a:lnTo>
                  <a:pt x="41909" y="303529"/>
                </a:lnTo>
                <a:lnTo>
                  <a:pt x="45719" y="335279"/>
                </a:lnTo>
                <a:lnTo>
                  <a:pt x="718820" y="223519"/>
                </a:lnTo>
                <a:lnTo>
                  <a:pt x="748029" y="143509"/>
                </a:lnTo>
                <a:lnTo>
                  <a:pt x="736599" y="60959"/>
                </a:lnTo>
                <a:lnTo>
                  <a:pt x="722841" y="44449"/>
                </a:lnTo>
                <a:close/>
              </a:path>
              <a:path w="748029" h="335279">
                <a:moveTo>
                  <a:pt x="685799" y="0"/>
                </a:moveTo>
                <a:lnTo>
                  <a:pt x="0" y="102869"/>
                </a:lnTo>
                <a:lnTo>
                  <a:pt x="0" y="146049"/>
                </a:lnTo>
                <a:lnTo>
                  <a:pt x="668020" y="44449"/>
                </a:lnTo>
                <a:lnTo>
                  <a:pt x="722841" y="44449"/>
                </a:lnTo>
                <a:lnTo>
                  <a:pt x="68579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1137920" y="5723890"/>
            <a:ext cx="389890" cy="137159"/>
          </a:xfrm>
          <a:custGeom>
            <a:avLst/>
            <a:gdLst/>
            <a:ahLst/>
            <a:cxnLst/>
            <a:rect l="l" t="t" r="r" b="b"/>
            <a:pathLst>
              <a:path w="389890" h="137160">
                <a:moveTo>
                  <a:pt x="381567" y="41910"/>
                </a:moveTo>
                <a:lnTo>
                  <a:pt x="331470" y="41910"/>
                </a:lnTo>
                <a:lnTo>
                  <a:pt x="213360" y="87630"/>
                </a:lnTo>
                <a:lnTo>
                  <a:pt x="113030" y="100330"/>
                </a:lnTo>
                <a:lnTo>
                  <a:pt x="0" y="100330"/>
                </a:lnTo>
                <a:lnTo>
                  <a:pt x="53340" y="137160"/>
                </a:lnTo>
                <a:lnTo>
                  <a:pt x="176530" y="132080"/>
                </a:lnTo>
                <a:lnTo>
                  <a:pt x="334010" y="92710"/>
                </a:lnTo>
                <a:lnTo>
                  <a:pt x="381567" y="41910"/>
                </a:lnTo>
                <a:close/>
              </a:path>
              <a:path w="389890" h="137160">
                <a:moveTo>
                  <a:pt x="201930" y="0"/>
                </a:moveTo>
                <a:lnTo>
                  <a:pt x="87630" y="10160"/>
                </a:lnTo>
                <a:lnTo>
                  <a:pt x="12700" y="60960"/>
                </a:lnTo>
                <a:lnTo>
                  <a:pt x="90170" y="76200"/>
                </a:lnTo>
                <a:lnTo>
                  <a:pt x="219710" y="41910"/>
                </a:lnTo>
                <a:lnTo>
                  <a:pt x="381567" y="41910"/>
                </a:lnTo>
                <a:lnTo>
                  <a:pt x="389890" y="33020"/>
                </a:lnTo>
                <a:lnTo>
                  <a:pt x="353060" y="2540"/>
                </a:lnTo>
                <a:lnTo>
                  <a:pt x="20193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457200" y="4173220"/>
            <a:ext cx="3048000" cy="1916430"/>
          </a:xfrm>
          <a:custGeom>
            <a:avLst/>
            <a:gdLst/>
            <a:ahLst/>
            <a:cxnLst/>
            <a:rect l="l" t="t" r="r" b="b"/>
            <a:pathLst>
              <a:path w="3048000" h="1916429">
                <a:moveTo>
                  <a:pt x="3048000" y="0"/>
                </a:moveTo>
                <a:lnTo>
                  <a:pt x="0" y="0"/>
                </a:lnTo>
                <a:lnTo>
                  <a:pt x="0" y="1916429"/>
                </a:lnTo>
                <a:lnTo>
                  <a:pt x="3048000" y="1916429"/>
                </a:lnTo>
                <a:lnTo>
                  <a:pt x="3048000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457200" y="6089650"/>
            <a:ext cx="8077200" cy="0"/>
          </a:xfrm>
          <a:custGeom>
            <a:avLst/>
            <a:gdLst/>
            <a:ahLst/>
            <a:cxnLst/>
            <a:rect l="l" t="t" r="r" b="b"/>
            <a:pathLst>
              <a:path w="8077200">
                <a:moveTo>
                  <a:pt x="0" y="0"/>
                </a:moveTo>
                <a:lnTo>
                  <a:pt x="8077200" y="0"/>
                </a:lnTo>
              </a:path>
            </a:pathLst>
          </a:custGeom>
          <a:ln w="12579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457200" y="3352800"/>
            <a:ext cx="8077200" cy="0"/>
          </a:xfrm>
          <a:custGeom>
            <a:avLst/>
            <a:gdLst/>
            <a:ahLst/>
            <a:cxnLst/>
            <a:rect l="l" t="t" r="r" b="b"/>
            <a:pathLst>
              <a:path w="8077200">
                <a:moveTo>
                  <a:pt x="0" y="0"/>
                </a:moveTo>
                <a:lnTo>
                  <a:pt x="8077200" y="0"/>
                </a:lnTo>
              </a:path>
            </a:pathLst>
          </a:custGeom>
          <a:ln w="12579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457200" y="3352800"/>
            <a:ext cx="0" cy="2736850"/>
          </a:xfrm>
          <a:custGeom>
            <a:avLst/>
            <a:gdLst/>
            <a:ahLst/>
            <a:cxnLst/>
            <a:rect l="l" t="t" r="r" b="b"/>
            <a:pathLst>
              <a:path h="2736850">
                <a:moveTo>
                  <a:pt x="0" y="0"/>
                </a:moveTo>
                <a:lnTo>
                  <a:pt x="0" y="2736850"/>
                </a:lnTo>
              </a:path>
            </a:pathLst>
          </a:custGeom>
          <a:ln w="12579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8534400" y="3352800"/>
            <a:ext cx="0" cy="2736850"/>
          </a:xfrm>
          <a:custGeom>
            <a:avLst/>
            <a:gdLst/>
            <a:ahLst/>
            <a:cxnLst/>
            <a:rect l="l" t="t" r="r" b="b"/>
            <a:pathLst>
              <a:path h="2736850">
                <a:moveTo>
                  <a:pt x="0" y="0"/>
                </a:moveTo>
                <a:lnTo>
                  <a:pt x="0" y="2736850"/>
                </a:lnTo>
              </a:path>
            </a:pathLst>
          </a:custGeom>
          <a:ln w="12579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457200" y="4173220"/>
            <a:ext cx="8077200" cy="0"/>
          </a:xfrm>
          <a:custGeom>
            <a:avLst/>
            <a:gdLst/>
            <a:ahLst/>
            <a:cxnLst/>
            <a:rect l="l" t="t" r="r" b="b"/>
            <a:pathLst>
              <a:path w="8077200">
                <a:moveTo>
                  <a:pt x="0" y="0"/>
                </a:moveTo>
                <a:lnTo>
                  <a:pt x="8077200" y="0"/>
                </a:lnTo>
              </a:path>
            </a:pathLst>
          </a:custGeom>
          <a:ln w="12579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3505200" y="3352800"/>
            <a:ext cx="0" cy="2736850"/>
          </a:xfrm>
          <a:custGeom>
            <a:avLst/>
            <a:gdLst/>
            <a:ahLst/>
            <a:cxnLst/>
            <a:rect l="l" t="t" r="r" b="b"/>
            <a:pathLst>
              <a:path h="2736850">
                <a:moveTo>
                  <a:pt x="0" y="0"/>
                </a:moveTo>
                <a:lnTo>
                  <a:pt x="0" y="2736850"/>
                </a:lnTo>
              </a:path>
            </a:pathLst>
          </a:custGeom>
          <a:ln w="12579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6126480" y="3352800"/>
            <a:ext cx="0" cy="2736850"/>
          </a:xfrm>
          <a:custGeom>
            <a:avLst/>
            <a:gdLst/>
            <a:ahLst/>
            <a:cxnLst/>
            <a:rect l="l" t="t" r="r" b="b"/>
            <a:pathLst>
              <a:path h="2736850">
                <a:moveTo>
                  <a:pt x="0" y="0"/>
                </a:moveTo>
                <a:lnTo>
                  <a:pt x="0" y="2736850"/>
                </a:lnTo>
              </a:path>
            </a:pathLst>
          </a:custGeom>
          <a:ln w="12579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7" name="object 47"/>
          <p:cNvSpPr txBox="1"/>
          <p:nvPr/>
        </p:nvSpPr>
        <p:spPr>
          <a:xfrm>
            <a:off x="1069339" y="561727"/>
            <a:ext cx="1018710" cy="112013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995"/>
              </a:lnSpc>
              <a:spcBef>
                <a:spcPts val="199"/>
              </a:spcBef>
            </a:pPr>
            <a:r>
              <a:rPr sz="5400" b="1" spc="-4" baseline="3322" dirty="0" smtClean="0">
                <a:latin typeface="Comic Sans MS"/>
                <a:cs typeface="Comic Sans MS"/>
              </a:rPr>
              <a:t>T</a:t>
            </a:r>
            <a:r>
              <a:rPr sz="5400" b="1" spc="4" baseline="3322" dirty="0" smtClean="0">
                <a:latin typeface="Comic Sans MS"/>
                <a:cs typeface="Comic Sans MS"/>
              </a:rPr>
              <a:t>i</a:t>
            </a:r>
            <a:r>
              <a:rPr sz="5400" b="1" spc="-4" baseline="3322" dirty="0" smtClean="0">
                <a:latin typeface="Comic Sans MS"/>
                <a:cs typeface="Comic Sans MS"/>
              </a:rPr>
              <a:t>p</a:t>
            </a:r>
            <a:r>
              <a:rPr sz="5400" b="1" spc="0" baseline="3322" dirty="0" smtClean="0">
                <a:latin typeface="Comic Sans MS"/>
                <a:cs typeface="Comic Sans MS"/>
              </a:rPr>
              <a:t>s</a:t>
            </a:r>
            <a:endParaRPr sz="3600">
              <a:latin typeface="Comic Sans MS"/>
              <a:cs typeface="Comic Sans MS"/>
            </a:endParaRPr>
          </a:p>
          <a:p>
            <a:pPr marL="412750" marR="39153">
              <a:lnSpc>
                <a:spcPts val="4820"/>
              </a:lnSpc>
              <a:spcBef>
                <a:spcPts val="41"/>
              </a:spcBef>
            </a:pPr>
            <a:r>
              <a:rPr sz="5400" b="1" spc="0" baseline="-1328" dirty="0" smtClean="0">
                <a:latin typeface="Comic Sans MS"/>
                <a:cs typeface="Comic Sans MS"/>
              </a:rPr>
              <a:t>of</a:t>
            </a:r>
            <a:endParaRPr sz="3600">
              <a:latin typeface="Comic Sans MS"/>
              <a:cs typeface="Comic Sans MS"/>
            </a:endParaRPr>
          </a:p>
        </p:txBody>
      </p:sp>
      <p:sp>
        <p:nvSpPr>
          <p:cNvPr id="48" name="object 48"/>
          <p:cNvSpPr txBox="1"/>
          <p:nvPr/>
        </p:nvSpPr>
        <p:spPr>
          <a:xfrm>
            <a:off x="2178964" y="561727"/>
            <a:ext cx="474468" cy="4826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800"/>
              </a:lnSpc>
              <a:spcBef>
                <a:spcPts val="190"/>
              </a:spcBef>
            </a:pPr>
            <a:r>
              <a:rPr sz="5400" b="1" spc="4" baseline="1328" dirty="0" smtClean="0">
                <a:latin typeface="Comic Sans MS"/>
                <a:cs typeface="Comic Sans MS"/>
              </a:rPr>
              <a:t>i</a:t>
            </a:r>
            <a:r>
              <a:rPr sz="5400" b="1" spc="0" baseline="1328" dirty="0" smtClean="0">
                <a:latin typeface="Comic Sans MS"/>
                <a:cs typeface="Comic Sans MS"/>
              </a:rPr>
              <a:t>n</a:t>
            </a:r>
            <a:endParaRPr sz="3600">
              <a:latin typeface="Comic Sans MS"/>
              <a:cs typeface="Comic Sans MS"/>
            </a:endParaRPr>
          </a:p>
        </p:txBody>
      </p:sp>
      <p:sp>
        <p:nvSpPr>
          <p:cNvPr id="49" name="object 49"/>
          <p:cNvSpPr txBox="1"/>
          <p:nvPr/>
        </p:nvSpPr>
        <p:spPr>
          <a:xfrm>
            <a:off x="2745435" y="561727"/>
            <a:ext cx="2152998" cy="4826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800"/>
              </a:lnSpc>
              <a:spcBef>
                <a:spcPts val="190"/>
              </a:spcBef>
            </a:pPr>
            <a:r>
              <a:rPr sz="5400" b="1" spc="0" baseline="1328" dirty="0" smtClean="0">
                <a:latin typeface="Comic Sans MS"/>
                <a:cs typeface="Comic Sans MS"/>
              </a:rPr>
              <a:t>P</a:t>
            </a:r>
            <a:r>
              <a:rPr sz="5400" b="1" spc="-9" baseline="1328" dirty="0" smtClean="0">
                <a:latin typeface="Comic Sans MS"/>
                <a:cs typeface="Comic Sans MS"/>
              </a:rPr>
              <a:t>r</a:t>
            </a:r>
            <a:r>
              <a:rPr sz="5400" b="1" spc="4" baseline="1328" dirty="0" smtClean="0">
                <a:latin typeface="Comic Sans MS"/>
                <a:cs typeface="Comic Sans MS"/>
              </a:rPr>
              <a:t>e</a:t>
            </a:r>
            <a:r>
              <a:rPr sz="5400" b="1" spc="-4" baseline="1328" dirty="0" smtClean="0">
                <a:latin typeface="Comic Sans MS"/>
                <a:cs typeface="Comic Sans MS"/>
              </a:rPr>
              <a:t>p</a:t>
            </a:r>
            <a:r>
              <a:rPr sz="5400" b="1" spc="0" baseline="1328" dirty="0" smtClean="0">
                <a:latin typeface="Comic Sans MS"/>
                <a:cs typeface="Comic Sans MS"/>
              </a:rPr>
              <a:t>ar</a:t>
            </a:r>
            <a:r>
              <a:rPr sz="5400" b="1" spc="4" baseline="1328" dirty="0" smtClean="0">
                <a:latin typeface="Comic Sans MS"/>
                <a:cs typeface="Comic Sans MS"/>
              </a:rPr>
              <a:t>i</a:t>
            </a:r>
            <a:r>
              <a:rPr sz="5400" b="1" spc="-4" baseline="1328" dirty="0" smtClean="0">
                <a:latin typeface="Comic Sans MS"/>
                <a:cs typeface="Comic Sans MS"/>
              </a:rPr>
              <a:t>n</a:t>
            </a:r>
            <a:r>
              <a:rPr sz="5400" b="1" spc="0" baseline="1328" dirty="0" smtClean="0">
                <a:latin typeface="Comic Sans MS"/>
                <a:cs typeface="Comic Sans MS"/>
              </a:rPr>
              <a:t>g</a:t>
            </a:r>
            <a:endParaRPr sz="3600">
              <a:latin typeface="Comic Sans MS"/>
              <a:cs typeface="Comic Sans MS"/>
            </a:endParaRPr>
          </a:p>
        </p:txBody>
      </p:sp>
      <p:sp>
        <p:nvSpPr>
          <p:cNvPr id="50" name="object 50"/>
          <p:cNvSpPr txBox="1"/>
          <p:nvPr/>
        </p:nvSpPr>
        <p:spPr>
          <a:xfrm>
            <a:off x="4989830" y="561727"/>
            <a:ext cx="840980" cy="4826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800"/>
              </a:lnSpc>
              <a:spcBef>
                <a:spcPts val="190"/>
              </a:spcBef>
            </a:pPr>
            <a:r>
              <a:rPr sz="5400" b="1" spc="-9" baseline="1328" dirty="0" smtClean="0">
                <a:latin typeface="Comic Sans MS"/>
                <a:cs typeface="Comic Sans MS"/>
              </a:rPr>
              <a:t>t</a:t>
            </a:r>
            <a:r>
              <a:rPr sz="5400" b="1" spc="0" baseline="1328" dirty="0" smtClean="0">
                <a:latin typeface="Comic Sans MS"/>
                <a:cs typeface="Comic Sans MS"/>
              </a:rPr>
              <a:t>he</a:t>
            </a:r>
            <a:endParaRPr sz="3600">
              <a:latin typeface="Comic Sans MS"/>
              <a:cs typeface="Comic Sans MS"/>
            </a:endParaRPr>
          </a:p>
        </p:txBody>
      </p:sp>
      <p:sp>
        <p:nvSpPr>
          <p:cNvPr id="51" name="object 51"/>
          <p:cNvSpPr txBox="1"/>
          <p:nvPr/>
        </p:nvSpPr>
        <p:spPr>
          <a:xfrm>
            <a:off x="5922061" y="561727"/>
            <a:ext cx="1332470" cy="4826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800"/>
              </a:lnSpc>
              <a:spcBef>
                <a:spcPts val="190"/>
              </a:spcBef>
            </a:pPr>
            <a:r>
              <a:rPr sz="5400" b="1" spc="4" baseline="1328" dirty="0" smtClean="0">
                <a:latin typeface="Comic Sans MS"/>
                <a:cs typeface="Comic Sans MS"/>
              </a:rPr>
              <a:t>T</a:t>
            </a:r>
            <a:r>
              <a:rPr sz="5400" b="1" spc="9" baseline="1328" dirty="0" smtClean="0">
                <a:latin typeface="Comic Sans MS"/>
                <a:cs typeface="Comic Sans MS"/>
              </a:rPr>
              <a:t>a</a:t>
            </a:r>
            <a:r>
              <a:rPr sz="5400" b="1" spc="-4" baseline="1328" dirty="0" smtClean="0">
                <a:latin typeface="Comic Sans MS"/>
                <a:cs typeface="Comic Sans MS"/>
              </a:rPr>
              <a:t>b</a:t>
            </a:r>
            <a:r>
              <a:rPr sz="5400" b="1" spc="4" baseline="1328" dirty="0" smtClean="0">
                <a:latin typeface="Comic Sans MS"/>
                <a:cs typeface="Comic Sans MS"/>
              </a:rPr>
              <a:t>l</a:t>
            </a:r>
            <a:r>
              <a:rPr sz="5400" b="1" spc="0" baseline="1328" dirty="0" smtClean="0">
                <a:latin typeface="Comic Sans MS"/>
                <a:cs typeface="Comic Sans MS"/>
              </a:rPr>
              <a:t>e</a:t>
            </a:r>
            <a:endParaRPr sz="3600">
              <a:latin typeface="Comic Sans MS"/>
              <a:cs typeface="Comic Sans MS"/>
            </a:endParaRPr>
          </a:p>
        </p:txBody>
      </p:sp>
      <p:sp>
        <p:nvSpPr>
          <p:cNvPr id="52" name="object 52"/>
          <p:cNvSpPr txBox="1"/>
          <p:nvPr/>
        </p:nvSpPr>
        <p:spPr>
          <a:xfrm>
            <a:off x="2139645" y="1199267"/>
            <a:ext cx="3180351" cy="4826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800"/>
              </a:lnSpc>
              <a:spcBef>
                <a:spcPts val="190"/>
              </a:spcBef>
            </a:pPr>
            <a:r>
              <a:rPr sz="5400" b="1" spc="-4" baseline="1328" dirty="0" smtClean="0">
                <a:latin typeface="Comic Sans MS"/>
                <a:cs typeface="Comic Sans MS"/>
              </a:rPr>
              <a:t>Sp</a:t>
            </a:r>
            <a:r>
              <a:rPr sz="5400" b="1" spc="4" baseline="1328" dirty="0" smtClean="0">
                <a:latin typeface="Comic Sans MS"/>
                <a:cs typeface="Comic Sans MS"/>
              </a:rPr>
              <a:t>e</a:t>
            </a:r>
            <a:r>
              <a:rPr sz="5400" b="1" spc="0" baseline="1328" dirty="0" smtClean="0">
                <a:latin typeface="Comic Sans MS"/>
                <a:cs typeface="Comic Sans MS"/>
              </a:rPr>
              <a:t>c</a:t>
            </a:r>
            <a:r>
              <a:rPr sz="5400" b="1" spc="-9" baseline="1328" dirty="0" smtClean="0">
                <a:latin typeface="Comic Sans MS"/>
                <a:cs typeface="Comic Sans MS"/>
              </a:rPr>
              <a:t>i</a:t>
            </a:r>
            <a:r>
              <a:rPr sz="5400" b="1" spc="0" baseline="1328" dirty="0" smtClean="0">
                <a:latin typeface="Comic Sans MS"/>
                <a:cs typeface="Comic Sans MS"/>
              </a:rPr>
              <a:t>fi</a:t>
            </a:r>
            <a:r>
              <a:rPr sz="5400" b="1" spc="-9" baseline="1328" dirty="0" smtClean="0">
                <a:latin typeface="Comic Sans MS"/>
                <a:cs typeface="Comic Sans MS"/>
              </a:rPr>
              <a:t>c</a:t>
            </a:r>
            <a:r>
              <a:rPr sz="5400" b="1" spc="9" baseline="1328" dirty="0" smtClean="0">
                <a:latin typeface="Comic Sans MS"/>
                <a:cs typeface="Comic Sans MS"/>
              </a:rPr>
              <a:t>a</a:t>
            </a:r>
            <a:r>
              <a:rPr sz="5400" b="1" spc="-9" baseline="1328" dirty="0" smtClean="0">
                <a:latin typeface="Comic Sans MS"/>
                <a:cs typeface="Comic Sans MS"/>
              </a:rPr>
              <a:t>t</a:t>
            </a:r>
            <a:r>
              <a:rPr sz="5400" b="1" spc="4" baseline="1328" dirty="0" smtClean="0">
                <a:latin typeface="Comic Sans MS"/>
                <a:cs typeface="Comic Sans MS"/>
              </a:rPr>
              <a:t>i</a:t>
            </a:r>
            <a:r>
              <a:rPr sz="5400" b="1" spc="9" baseline="1328" dirty="0" smtClean="0">
                <a:latin typeface="Comic Sans MS"/>
                <a:cs typeface="Comic Sans MS"/>
              </a:rPr>
              <a:t>o</a:t>
            </a:r>
            <a:r>
              <a:rPr sz="5400" b="1" spc="-4" baseline="1328" dirty="0" smtClean="0">
                <a:latin typeface="Comic Sans MS"/>
                <a:cs typeface="Comic Sans MS"/>
              </a:rPr>
              <a:t>n</a:t>
            </a:r>
            <a:r>
              <a:rPr sz="5400" b="1" spc="0" baseline="1328" dirty="0" smtClean="0">
                <a:latin typeface="Comic Sans MS"/>
                <a:cs typeface="Comic Sans MS"/>
              </a:rPr>
              <a:t>s</a:t>
            </a:r>
            <a:endParaRPr sz="3600">
              <a:latin typeface="Comic Sans MS"/>
              <a:cs typeface="Comic Sans MS"/>
            </a:endParaRPr>
          </a:p>
        </p:txBody>
      </p:sp>
      <p:sp>
        <p:nvSpPr>
          <p:cNvPr id="53" name="object 53"/>
          <p:cNvSpPr txBox="1"/>
          <p:nvPr/>
        </p:nvSpPr>
        <p:spPr>
          <a:xfrm>
            <a:off x="5410911" y="1199267"/>
            <a:ext cx="1443629" cy="4826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800"/>
              </a:lnSpc>
              <a:spcBef>
                <a:spcPts val="190"/>
              </a:spcBef>
            </a:pPr>
            <a:r>
              <a:rPr sz="5400" b="1" spc="4" baseline="1328" dirty="0" smtClean="0">
                <a:latin typeface="Comic Sans MS"/>
                <a:cs typeface="Comic Sans MS"/>
              </a:rPr>
              <a:t>(TO</a:t>
            </a:r>
            <a:r>
              <a:rPr sz="5400" b="1" spc="0" baseline="1328" dirty="0" smtClean="0">
                <a:latin typeface="Comic Sans MS"/>
                <a:cs typeface="Comic Sans MS"/>
              </a:rPr>
              <a:t>S)</a:t>
            </a:r>
            <a:endParaRPr sz="3600">
              <a:latin typeface="Comic Sans MS"/>
              <a:cs typeface="Comic Sans MS"/>
            </a:endParaRPr>
          </a:p>
        </p:txBody>
      </p:sp>
      <p:sp>
        <p:nvSpPr>
          <p:cNvPr id="54" name="object 54"/>
          <p:cNvSpPr txBox="1"/>
          <p:nvPr/>
        </p:nvSpPr>
        <p:spPr>
          <a:xfrm>
            <a:off x="763269" y="1973034"/>
            <a:ext cx="229130" cy="3810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000"/>
              </a:lnSpc>
              <a:spcBef>
                <a:spcPts val="150"/>
              </a:spcBef>
            </a:pPr>
            <a:r>
              <a:rPr sz="4200" spc="0" baseline="1708" dirty="0" smtClean="0">
                <a:latin typeface="Comic Sans MS"/>
                <a:cs typeface="Comic Sans MS"/>
              </a:rPr>
              <a:t>•</a:t>
            </a:r>
            <a:endParaRPr sz="2800">
              <a:latin typeface="Comic Sans MS"/>
              <a:cs typeface="Comic Sans MS"/>
            </a:endParaRPr>
          </a:p>
        </p:txBody>
      </p:sp>
      <p:sp>
        <p:nvSpPr>
          <p:cNvPr id="55" name="object 55"/>
          <p:cNvSpPr txBox="1"/>
          <p:nvPr/>
        </p:nvSpPr>
        <p:spPr>
          <a:xfrm>
            <a:off x="1106169" y="1974304"/>
            <a:ext cx="6664754" cy="13716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 marR="61632">
              <a:lnSpc>
                <a:spcPts val="3130"/>
              </a:lnSpc>
              <a:spcBef>
                <a:spcPts val="156"/>
              </a:spcBef>
            </a:pPr>
            <a:r>
              <a:rPr sz="4200" spc="-14" baseline="3417" dirty="0" smtClean="0">
                <a:latin typeface="Comic Sans MS"/>
                <a:cs typeface="Comic Sans MS"/>
              </a:rPr>
              <a:t>T</a:t>
            </a:r>
            <a:r>
              <a:rPr sz="4200" spc="4" baseline="3417" dirty="0" smtClean="0">
                <a:latin typeface="Comic Sans MS"/>
                <a:cs typeface="Comic Sans MS"/>
              </a:rPr>
              <a:t>h</a:t>
            </a:r>
            <a:r>
              <a:rPr sz="4200" spc="0" baseline="3417" dirty="0" smtClean="0">
                <a:latin typeface="Comic Sans MS"/>
                <a:cs typeface="Comic Sans MS"/>
              </a:rPr>
              <a:t>e</a:t>
            </a:r>
            <a:r>
              <a:rPr sz="4200" spc="-40" baseline="3417" dirty="0" smtClean="0">
                <a:latin typeface="Comic Sans MS"/>
                <a:cs typeface="Comic Sans MS"/>
              </a:rPr>
              <a:t> </a:t>
            </a:r>
            <a:r>
              <a:rPr sz="4200" spc="-9" baseline="3417" dirty="0" smtClean="0">
                <a:latin typeface="Comic Sans MS"/>
                <a:cs typeface="Comic Sans MS"/>
              </a:rPr>
              <a:t>f</a:t>
            </a:r>
            <a:r>
              <a:rPr sz="4200" spc="9" baseline="3417" dirty="0" smtClean="0">
                <a:latin typeface="Comic Sans MS"/>
                <a:cs typeface="Comic Sans MS"/>
              </a:rPr>
              <a:t>o</a:t>
            </a:r>
            <a:r>
              <a:rPr sz="4200" spc="4" baseline="3417" dirty="0" smtClean="0">
                <a:latin typeface="Comic Sans MS"/>
                <a:cs typeface="Comic Sans MS"/>
              </a:rPr>
              <a:t>ll</a:t>
            </a:r>
            <a:r>
              <a:rPr sz="4200" spc="0" baseline="3417" dirty="0" smtClean="0">
                <a:latin typeface="Comic Sans MS"/>
                <a:cs typeface="Comic Sans MS"/>
              </a:rPr>
              <a:t>o</a:t>
            </a:r>
            <a:r>
              <a:rPr sz="4200" spc="-9" baseline="3417" dirty="0" smtClean="0">
                <a:latin typeface="Comic Sans MS"/>
                <a:cs typeface="Comic Sans MS"/>
              </a:rPr>
              <a:t>w</a:t>
            </a:r>
            <a:r>
              <a:rPr sz="4200" spc="-4" baseline="3417" dirty="0" smtClean="0">
                <a:latin typeface="Comic Sans MS"/>
                <a:cs typeface="Comic Sans MS"/>
              </a:rPr>
              <a:t>in</a:t>
            </a:r>
            <a:r>
              <a:rPr sz="4200" spc="0" baseline="3417" dirty="0" smtClean="0">
                <a:latin typeface="Comic Sans MS"/>
                <a:cs typeface="Comic Sans MS"/>
              </a:rPr>
              <a:t>g</a:t>
            </a:r>
            <a:r>
              <a:rPr sz="4200" spc="-78" baseline="3417" dirty="0" smtClean="0">
                <a:latin typeface="Comic Sans MS"/>
                <a:cs typeface="Comic Sans MS"/>
              </a:rPr>
              <a:t> </a:t>
            </a:r>
            <a:r>
              <a:rPr sz="4200" spc="0" baseline="3417" dirty="0" smtClean="0">
                <a:latin typeface="Comic Sans MS"/>
                <a:cs typeface="Comic Sans MS"/>
              </a:rPr>
              <a:t>a</a:t>
            </a:r>
            <a:r>
              <a:rPr sz="4200" spc="-4" baseline="3417" dirty="0" smtClean="0">
                <a:latin typeface="Comic Sans MS"/>
                <a:cs typeface="Comic Sans MS"/>
              </a:rPr>
              <a:t>r</a:t>
            </a:r>
            <a:r>
              <a:rPr sz="4200" spc="4" baseline="3417" dirty="0" smtClean="0">
                <a:latin typeface="Comic Sans MS"/>
                <a:cs typeface="Comic Sans MS"/>
              </a:rPr>
              <a:t>r</a:t>
            </a:r>
            <a:r>
              <a:rPr sz="4200" spc="0" baseline="3417" dirty="0" smtClean="0">
                <a:latin typeface="Comic Sans MS"/>
                <a:cs typeface="Comic Sans MS"/>
              </a:rPr>
              <a:t>ay</a:t>
            </a:r>
            <a:r>
              <a:rPr sz="4200" spc="-28" baseline="3417" dirty="0" smtClean="0">
                <a:latin typeface="Comic Sans MS"/>
                <a:cs typeface="Comic Sans MS"/>
              </a:rPr>
              <a:t> </a:t>
            </a:r>
            <a:r>
              <a:rPr sz="4200" spc="-14" baseline="3417" dirty="0" smtClean="0">
                <a:latin typeface="Comic Sans MS"/>
                <a:cs typeface="Comic Sans MS"/>
              </a:rPr>
              <a:t>s</a:t>
            </a:r>
            <a:r>
              <a:rPr sz="4200" spc="9" baseline="3417" dirty="0" smtClean="0">
                <a:latin typeface="Comic Sans MS"/>
                <a:cs typeface="Comic Sans MS"/>
              </a:rPr>
              <a:t>h</a:t>
            </a:r>
            <a:r>
              <a:rPr sz="4200" spc="0" baseline="3417" dirty="0" smtClean="0">
                <a:latin typeface="Comic Sans MS"/>
                <a:cs typeface="Comic Sans MS"/>
              </a:rPr>
              <a:t>o</a:t>
            </a:r>
            <a:r>
              <a:rPr sz="4200" spc="-9" baseline="3417" dirty="0" smtClean="0">
                <a:latin typeface="Comic Sans MS"/>
                <a:cs typeface="Comic Sans MS"/>
              </a:rPr>
              <a:t>w</a:t>
            </a:r>
            <a:r>
              <a:rPr sz="4200" spc="0" baseline="3417" dirty="0" smtClean="0">
                <a:latin typeface="Comic Sans MS"/>
                <a:cs typeface="Comic Sans MS"/>
              </a:rPr>
              <a:t>s</a:t>
            </a:r>
            <a:r>
              <a:rPr sz="4200" spc="-87" baseline="3417" dirty="0" smtClean="0">
                <a:latin typeface="Comic Sans MS"/>
                <a:cs typeface="Comic Sans MS"/>
              </a:rPr>
              <a:t> </a:t>
            </a:r>
            <a:r>
              <a:rPr sz="4200" spc="9" baseline="3417" dirty="0" smtClean="0">
                <a:latin typeface="Comic Sans MS"/>
                <a:cs typeface="Comic Sans MS"/>
              </a:rPr>
              <a:t>t</a:t>
            </a:r>
            <a:r>
              <a:rPr sz="4200" spc="-4" baseline="3417" dirty="0" smtClean="0">
                <a:latin typeface="Comic Sans MS"/>
                <a:cs typeface="Comic Sans MS"/>
              </a:rPr>
              <a:t>h</a:t>
            </a:r>
            <a:r>
              <a:rPr sz="4200" spc="0" baseline="3417" dirty="0" smtClean="0">
                <a:latin typeface="Comic Sans MS"/>
                <a:cs typeface="Comic Sans MS"/>
              </a:rPr>
              <a:t>e</a:t>
            </a:r>
            <a:r>
              <a:rPr sz="4200" spc="-21" baseline="3417" dirty="0" smtClean="0">
                <a:latin typeface="Comic Sans MS"/>
                <a:cs typeface="Comic Sans MS"/>
              </a:rPr>
              <a:t> </a:t>
            </a:r>
            <a:r>
              <a:rPr sz="4200" spc="-4" baseline="3417" dirty="0" smtClean="0">
                <a:latin typeface="Comic Sans MS"/>
                <a:cs typeface="Comic Sans MS"/>
              </a:rPr>
              <a:t>m</a:t>
            </a:r>
            <a:r>
              <a:rPr sz="4200" spc="9" baseline="3417" dirty="0" smtClean="0">
                <a:latin typeface="Comic Sans MS"/>
                <a:cs typeface="Comic Sans MS"/>
              </a:rPr>
              <a:t>o</a:t>
            </a:r>
            <a:r>
              <a:rPr sz="4200" spc="0" baseline="3417" dirty="0" smtClean="0">
                <a:latin typeface="Comic Sans MS"/>
                <a:cs typeface="Comic Sans MS"/>
              </a:rPr>
              <a:t>st</a:t>
            </a:r>
            <a:endParaRPr sz="2800">
              <a:latin typeface="Comic Sans MS"/>
              <a:cs typeface="Comic Sans MS"/>
            </a:endParaRPr>
          </a:p>
          <a:p>
            <a:pPr marL="12700">
              <a:lnSpc>
                <a:spcPct val="116013"/>
              </a:lnSpc>
            </a:pPr>
            <a:r>
              <a:rPr sz="2800" spc="0" dirty="0" smtClean="0">
                <a:latin typeface="Comic Sans MS"/>
                <a:cs typeface="Comic Sans MS"/>
              </a:rPr>
              <a:t>co</a:t>
            </a:r>
            <a:r>
              <a:rPr sz="2800" spc="4" dirty="0" smtClean="0">
                <a:latin typeface="Comic Sans MS"/>
                <a:cs typeface="Comic Sans MS"/>
              </a:rPr>
              <a:t>m</a:t>
            </a:r>
            <a:r>
              <a:rPr sz="2800" spc="-4" dirty="0" smtClean="0">
                <a:latin typeface="Comic Sans MS"/>
                <a:cs typeface="Comic Sans MS"/>
              </a:rPr>
              <a:t>m</a:t>
            </a:r>
            <a:r>
              <a:rPr sz="2800" spc="0" dirty="0" smtClean="0">
                <a:latin typeface="Comic Sans MS"/>
                <a:cs typeface="Comic Sans MS"/>
              </a:rPr>
              <a:t>on</a:t>
            </a:r>
            <a:r>
              <a:rPr sz="2800" spc="-72" dirty="0" smtClean="0">
                <a:latin typeface="Comic Sans MS"/>
                <a:cs typeface="Comic Sans MS"/>
              </a:rPr>
              <a:t> </a:t>
            </a:r>
            <a:r>
              <a:rPr sz="2800" spc="-4" dirty="0" smtClean="0">
                <a:latin typeface="Comic Sans MS"/>
                <a:cs typeface="Comic Sans MS"/>
              </a:rPr>
              <a:t>qu</a:t>
            </a:r>
            <a:r>
              <a:rPr sz="2800" spc="4" dirty="0" smtClean="0">
                <a:latin typeface="Comic Sans MS"/>
                <a:cs typeface="Comic Sans MS"/>
              </a:rPr>
              <a:t>e</a:t>
            </a:r>
            <a:r>
              <a:rPr sz="2800" spc="-14" dirty="0" smtClean="0">
                <a:latin typeface="Comic Sans MS"/>
                <a:cs typeface="Comic Sans MS"/>
              </a:rPr>
              <a:t>s</a:t>
            </a:r>
            <a:r>
              <a:rPr sz="2800" spc="0" dirty="0" smtClean="0">
                <a:latin typeface="Comic Sans MS"/>
                <a:cs typeface="Comic Sans MS"/>
              </a:rPr>
              <a:t>t</a:t>
            </a:r>
            <a:r>
              <a:rPr sz="2800" spc="-4" dirty="0" smtClean="0">
                <a:latin typeface="Comic Sans MS"/>
                <a:cs typeface="Comic Sans MS"/>
              </a:rPr>
              <a:t>i</a:t>
            </a:r>
            <a:r>
              <a:rPr sz="2800" spc="9" dirty="0" smtClean="0">
                <a:latin typeface="Comic Sans MS"/>
                <a:cs typeface="Comic Sans MS"/>
              </a:rPr>
              <a:t>o</a:t>
            </a:r>
            <a:r>
              <a:rPr sz="2800" spc="-4" dirty="0" smtClean="0">
                <a:latin typeface="Comic Sans MS"/>
                <a:cs typeface="Comic Sans MS"/>
              </a:rPr>
              <a:t>n</a:t>
            </a:r>
            <a:r>
              <a:rPr sz="2800" spc="0" dirty="0" smtClean="0">
                <a:latin typeface="Comic Sans MS"/>
                <a:cs typeface="Comic Sans MS"/>
              </a:rPr>
              <a:t>s</a:t>
            </a:r>
            <a:r>
              <a:rPr sz="2800" spc="-57" dirty="0" smtClean="0">
                <a:latin typeface="Comic Sans MS"/>
                <a:cs typeface="Comic Sans MS"/>
              </a:rPr>
              <a:t> </a:t>
            </a:r>
            <a:r>
              <a:rPr sz="2800" spc="0" dirty="0" smtClean="0">
                <a:latin typeface="Comic Sans MS"/>
                <a:cs typeface="Comic Sans MS"/>
              </a:rPr>
              <a:t>t</a:t>
            </a:r>
            <a:r>
              <a:rPr sz="2800" spc="-9" dirty="0" smtClean="0">
                <a:latin typeface="Comic Sans MS"/>
                <a:cs typeface="Comic Sans MS"/>
              </a:rPr>
              <a:t>y</a:t>
            </a:r>
            <a:r>
              <a:rPr sz="2800" spc="4" dirty="0" smtClean="0">
                <a:latin typeface="Comic Sans MS"/>
                <a:cs typeface="Comic Sans MS"/>
              </a:rPr>
              <a:t>pe</a:t>
            </a:r>
            <a:r>
              <a:rPr sz="2800" spc="0" dirty="0" smtClean="0">
                <a:latin typeface="Comic Sans MS"/>
                <a:cs typeface="Comic Sans MS"/>
              </a:rPr>
              <a:t>s</a:t>
            </a:r>
            <a:r>
              <a:rPr sz="2800" spc="-81" dirty="0" smtClean="0">
                <a:latin typeface="Comic Sans MS"/>
                <a:cs typeface="Comic Sans MS"/>
              </a:rPr>
              <a:t> </a:t>
            </a:r>
            <a:r>
              <a:rPr sz="2800" spc="4" dirty="0" smtClean="0">
                <a:latin typeface="Comic Sans MS"/>
                <a:cs typeface="Comic Sans MS"/>
              </a:rPr>
              <a:t>u</a:t>
            </a:r>
            <a:r>
              <a:rPr sz="2800" spc="-14" dirty="0" smtClean="0">
                <a:latin typeface="Comic Sans MS"/>
                <a:cs typeface="Comic Sans MS"/>
              </a:rPr>
              <a:t>s</a:t>
            </a:r>
            <a:r>
              <a:rPr sz="2800" spc="4" dirty="0" smtClean="0">
                <a:latin typeface="Comic Sans MS"/>
                <a:cs typeface="Comic Sans MS"/>
              </a:rPr>
              <a:t>e</a:t>
            </a:r>
            <a:r>
              <a:rPr sz="2800" spc="0" dirty="0" smtClean="0">
                <a:latin typeface="Comic Sans MS"/>
                <a:cs typeface="Comic Sans MS"/>
              </a:rPr>
              <a:t>d</a:t>
            </a:r>
            <a:r>
              <a:rPr sz="2800" spc="-28" dirty="0" smtClean="0">
                <a:latin typeface="Comic Sans MS"/>
                <a:cs typeface="Comic Sans MS"/>
              </a:rPr>
              <a:t> </a:t>
            </a:r>
            <a:r>
              <a:rPr sz="2800" spc="0" dirty="0" smtClean="0">
                <a:latin typeface="Comic Sans MS"/>
                <a:cs typeface="Comic Sans MS"/>
              </a:rPr>
              <a:t>at</a:t>
            </a:r>
            <a:r>
              <a:rPr sz="2800" spc="-27" dirty="0" smtClean="0">
                <a:latin typeface="Comic Sans MS"/>
                <a:cs typeface="Comic Sans MS"/>
              </a:rPr>
              <a:t> </a:t>
            </a:r>
            <a:r>
              <a:rPr sz="2800" spc="0" dirty="0" smtClean="0">
                <a:latin typeface="Comic Sans MS"/>
                <a:cs typeface="Comic Sans MS"/>
              </a:rPr>
              <a:t>v</a:t>
            </a:r>
            <a:r>
              <a:rPr sz="2800" spc="-14" dirty="0" smtClean="0">
                <a:latin typeface="Comic Sans MS"/>
                <a:cs typeface="Comic Sans MS"/>
              </a:rPr>
              <a:t>a</a:t>
            </a:r>
            <a:r>
              <a:rPr sz="2800" spc="4" dirty="0" smtClean="0">
                <a:latin typeface="Comic Sans MS"/>
                <a:cs typeface="Comic Sans MS"/>
              </a:rPr>
              <a:t>r</a:t>
            </a:r>
            <a:r>
              <a:rPr sz="2800" spc="-4" dirty="0" smtClean="0">
                <a:latin typeface="Comic Sans MS"/>
                <a:cs typeface="Comic Sans MS"/>
              </a:rPr>
              <a:t>i</a:t>
            </a:r>
            <a:r>
              <a:rPr sz="2800" spc="0" dirty="0" smtClean="0">
                <a:latin typeface="Comic Sans MS"/>
                <a:cs typeface="Comic Sans MS"/>
              </a:rPr>
              <a:t>ous cog</a:t>
            </a:r>
            <a:r>
              <a:rPr sz="2800" spc="-4" dirty="0" smtClean="0">
                <a:latin typeface="Comic Sans MS"/>
                <a:cs typeface="Comic Sans MS"/>
              </a:rPr>
              <a:t>ni</a:t>
            </a:r>
            <a:r>
              <a:rPr sz="2800" spc="9" dirty="0" smtClean="0">
                <a:latin typeface="Comic Sans MS"/>
                <a:cs typeface="Comic Sans MS"/>
              </a:rPr>
              <a:t>t</a:t>
            </a:r>
            <a:r>
              <a:rPr sz="2800" spc="-14" dirty="0" smtClean="0">
                <a:latin typeface="Comic Sans MS"/>
                <a:cs typeface="Comic Sans MS"/>
              </a:rPr>
              <a:t>i</a:t>
            </a:r>
            <a:r>
              <a:rPr sz="2800" spc="0" dirty="0" smtClean="0">
                <a:latin typeface="Comic Sans MS"/>
                <a:cs typeface="Comic Sans MS"/>
              </a:rPr>
              <a:t>ve</a:t>
            </a:r>
            <a:r>
              <a:rPr sz="2800" spc="-43" dirty="0" smtClean="0">
                <a:latin typeface="Comic Sans MS"/>
                <a:cs typeface="Comic Sans MS"/>
              </a:rPr>
              <a:t> </a:t>
            </a:r>
            <a:r>
              <a:rPr sz="2800" spc="4" dirty="0" smtClean="0">
                <a:latin typeface="Comic Sans MS"/>
                <a:cs typeface="Comic Sans MS"/>
              </a:rPr>
              <a:t>l</a:t>
            </a:r>
            <a:r>
              <a:rPr sz="2800" spc="-4" dirty="0" smtClean="0">
                <a:latin typeface="Comic Sans MS"/>
                <a:cs typeface="Comic Sans MS"/>
              </a:rPr>
              <a:t>e</a:t>
            </a:r>
            <a:r>
              <a:rPr sz="2800" spc="0" dirty="0" smtClean="0">
                <a:latin typeface="Comic Sans MS"/>
                <a:cs typeface="Comic Sans MS"/>
              </a:rPr>
              <a:t>v</a:t>
            </a:r>
            <a:r>
              <a:rPr sz="2800" spc="-4" dirty="0" smtClean="0">
                <a:latin typeface="Comic Sans MS"/>
                <a:cs typeface="Comic Sans MS"/>
              </a:rPr>
              <a:t>e</a:t>
            </a:r>
            <a:r>
              <a:rPr sz="2800" spc="4" dirty="0" smtClean="0">
                <a:latin typeface="Comic Sans MS"/>
                <a:cs typeface="Comic Sans MS"/>
              </a:rPr>
              <a:t>l</a:t>
            </a:r>
            <a:r>
              <a:rPr sz="2800" spc="0" dirty="0" smtClean="0">
                <a:latin typeface="Comic Sans MS"/>
                <a:cs typeface="Comic Sans MS"/>
              </a:rPr>
              <a:t>s.</a:t>
            </a:r>
            <a:endParaRPr sz="2800">
              <a:latin typeface="Comic Sans MS"/>
              <a:cs typeface="Comic Sans MS"/>
            </a:endParaRPr>
          </a:p>
        </p:txBody>
      </p:sp>
      <p:sp>
        <p:nvSpPr>
          <p:cNvPr id="56" name="object 56"/>
          <p:cNvSpPr txBox="1"/>
          <p:nvPr/>
        </p:nvSpPr>
        <p:spPr>
          <a:xfrm>
            <a:off x="457200" y="3352800"/>
            <a:ext cx="3060700" cy="82041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2250">
              <a:lnSpc>
                <a:spcPct val="116129"/>
              </a:lnSpc>
              <a:spcBef>
                <a:spcPts val="125"/>
              </a:spcBef>
            </a:pPr>
            <a:r>
              <a:rPr sz="2400" spc="-4" dirty="0" smtClean="0">
                <a:solidFill>
                  <a:srgbClr val="FF0000"/>
                </a:solidFill>
                <a:latin typeface="Comic Sans MS"/>
                <a:cs typeface="Comic Sans MS"/>
              </a:rPr>
              <a:t>F</a:t>
            </a:r>
            <a:r>
              <a:rPr sz="2400" spc="4" dirty="0" smtClean="0">
                <a:solidFill>
                  <a:srgbClr val="FF0000"/>
                </a:solidFill>
                <a:latin typeface="Comic Sans MS"/>
                <a:cs typeface="Comic Sans MS"/>
              </a:rPr>
              <a:t>a</a:t>
            </a:r>
            <a:r>
              <a:rPr sz="2400" spc="0" dirty="0" smtClean="0">
                <a:solidFill>
                  <a:srgbClr val="FF0000"/>
                </a:solidFill>
                <a:latin typeface="Comic Sans MS"/>
                <a:cs typeface="Comic Sans MS"/>
              </a:rPr>
              <a:t>ctu</a:t>
            </a:r>
            <a:r>
              <a:rPr sz="2400" spc="-9" dirty="0" smtClean="0">
                <a:solidFill>
                  <a:srgbClr val="FF0000"/>
                </a:solidFill>
                <a:latin typeface="Comic Sans MS"/>
                <a:cs typeface="Comic Sans MS"/>
              </a:rPr>
              <a:t>a</a:t>
            </a:r>
            <a:r>
              <a:rPr sz="2400" spc="0" dirty="0" smtClean="0">
                <a:solidFill>
                  <a:srgbClr val="FF0000"/>
                </a:solidFill>
                <a:latin typeface="Comic Sans MS"/>
                <a:cs typeface="Comic Sans MS"/>
              </a:rPr>
              <a:t>l</a:t>
            </a:r>
            <a:r>
              <a:rPr sz="2400" spc="-81" dirty="0" smtClean="0">
                <a:solidFill>
                  <a:srgbClr val="FF0000"/>
                </a:solidFill>
                <a:latin typeface="Comic Sans MS"/>
                <a:cs typeface="Comic Sans MS"/>
              </a:rPr>
              <a:t> </a:t>
            </a:r>
            <a:r>
              <a:rPr sz="2400" spc="4" dirty="0" smtClean="0">
                <a:solidFill>
                  <a:srgbClr val="FF0000"/>
                </a:solidFill>
                <a:latin typeface="Comic Sans MS"/>
                <a:cs typeface="Comic Sans MS"/>
              </a:rPr>
              <a:t>Kn</a:t>
            </a:r>
            <a:r>
              <a:rPr sz="2400" spc="0" dirty="0" smtClean="0">
                <a:solidFill>
                  <a:srgbClr val="FF0000"/>
                </a:solidFill>
                <a:latin typeface="Comic Sans MS"/>
                <a:cs typeface="Comic Sans MS"/>
              </a:rPr>
              <a:t>o</a:t>
            </a:r>
            <a:r>
              <a:rPr sz="2400" spc="-4" dirty="0" smtClean="0">
                <a:solidFill>
                  <a:srgbClr val="FF0000"/>
                </a:solidFill>
                <a:latin typeface="Comic Sans MS"/>
                <a:cs typeface="Comic Sans MS"/>
              </a:rPr>
              <a:t>w</a:t>
            </a:r>
            <a:r>
              <a:rPr sz="2400" spc="4" dirty="0" smtClean="0">
                <a:solidFill>
                  <a:srgbClr val="FF0000"/>
                </a:solidFill>
                <a:latin typeface="Comic Sans MS"/>
                <a:cs typeface="Comic Sans MS"/>
              </a:rPr>
              <a:t>le</a:t>
            </a:r>
            <a:r>
              <a:rPr sz="2400" spc="0" dirty="0" smtClean="0">
                <a:solidFill>
                  <a:srgbClr val="FF0000"/>
                </a:solidFill>
                <a:latin typeface="Comic Sans MS"/>
                <a:cs typeface="Comic Sans MS"/>
              </a:rPr>
              <a:t>d</a:t>
            </a:r>
            <a:r>
              <a:rPr sz="2400" spc="-4" dirty="0" smtClean="0">
                <a:solidFill>
                  <a:srgbClr val="FF0000"/>
                </a:solidFill>
                <a:latin typeface="Comic Sans MS"/>
                <a:cs typeface="Comic Sans MS"/>
              </a:rPr>
              <a:t>g</a:t>
            </a:r>
            <a:r>
              <a:rPr sz="2400" spc="0" dirty="0" smtClean="0">
                <a:solidFill>
                  <a:srgbClr val="FF0000"/>
                </a:solidFill>
                <a:latin typeface="Comic Sans MS"/>
                <a:cs typeface="Comic Sans MS"/>
              </a:rPr>
              <a:t>e</a:t>
            </a:r>
            <a:endParaRPr sz="2400">
              <a:latin typeface="Comic Sans MS"/>
              <a:cs typeface="Comic Sans MS"/>
            </a:endParaRPr>
          </a:p>
        </p:txBody>
      </p:sp>
      <p:sp>
        <p:nvSpPr>
          <p:cNvPr id="57" name="object 57"/>
          <p:cNvSpPr txBox="1"/>
          <p:nvPr/>
        </p:nvSpPr>
        <p:spPr>
          <a:xfrm>
            <a:off x="3505200" y="3352800"/>
            <a:ext cx="2633979" cy="82041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520700">
              <a:lnSpc>
                <a:spcPct val="116129"/>
              </a:lnSpc>
              <a:spcBef>
                <a:spcPts val="125"/>
              </a:spcBef>
            </a:pPr>
            <a:r>
              <a:rPr sz="2400" spc="-4" dirty="0" smtClean="0">
                <a:solidFill>
                  <a:srgbClr val="FF0000"/>
                </a:solidFill>
                <a:latin typeface="Comic Sans MS"/>
                <a:cs typeface="Comic Sans MS"/>
              </a:rPr>
              <a:t>A</a:t>
            </a:r>
            <a:r>
              <a:rPr sz="2400" spc="9" dirty="0" smtClean="0">
                <a:solidFill>
                  <a:srgbClr val="FF0000"/>
                </a:solidFill>
                <a:latin typeface="Comic Sans MS"/>
                <a:cs typeface="Comic Sans MS"/>
              </a:rPr>
              <a:t>p</a:t>
            </a:r>
            <a:r>
              <a:rPr sz="2400" spc="-4" dirty="0" smtClean="0">
                <a:solidFill>
                  <a:srgbClr val="FF0000"/>
                </a:solidFill>
                <a:latin typeface="Comic Sans MS"/>
                <a:cs typeface="Comic Sans MS"/>
              </a:rPr>
              <a:t>p</a:t>
            </a:r>
            <a:r>
              <a:rPr sz="2400" spc="4" dirty="0" smtClean="0">
                <a:solidFill>
                  <a:srgbClr val="FF0000"/>
                </a:solidFill>
                <a:latin typeface="Comic Sans MS"/>
                <a:cs typeface="Comic Sans MS"/>
              </a:rPr>
              <a:t>l</a:t>
            </a:r>
            <a:r>
              <a:rPr sz="2400" spc="-4" dirty="0" smtClean="0">
                <a:solidFill>
                  <a:srgbClr val="FF0000"/>
                </a:solidFill>
                <a:latin typeface="Comic Sans MS"/>
                <a:cs typeface="Comic Sans MS"/>
              </a:rPr>
              <a:t>i</a:t>
            </a:r>
            <a:r>
              <a:rPr sz="2400" spc="9" dirty="0" smtClean="0">
                <a:solidFill>
                  <a:srgbClr val="FF0000"/>
                </a:solidFill>
                <a:latin typeface="Comic Sans MS"/>
                <a:cs typeface="Comic Sans MS"/>
              </a:rPr>
              <a:t>c</a:t>
            </a:r>
            <a:r>
              <a:rPr sz="2400" spc="4" dirty="0" smtClean="0">
                <a:solidFill>
                  <a:srgbClr val="FF0000"/>
                </a:solidFill>
                <a:latin typeface="Comic Sans MS"/>
                <a:cs typeface="Comic Sans MS"/>
              </a:rPr>
              <a:t>a</a:t>
            </a:r>
            <a:r>
              <a:rPr sz="2400" spc="-9" dirty="0" smtClean="0">
                <a:solidFill>
                  <a:srgbClr val="FF0000"/>
                </a:solidFill>
                <a:latin typeface="Comic Sans MS"/>
                <a:cs typeface="Comic Sans MS"/>
              </a:rPr>
              <a:t>t</a:t>
            </a:r>
            <a:r>
              <a:rPr sz="2400" spc="4" dirty="0" smtClean="0">
                <a:solidFill>
                  <a:srgbClr val="FF0000"/>
                </a:solidFill>
                <a:latin typeface="Comic Sans MS"/>
                <a:cs typeface="Comic Sans MS"/>
              </a:rPr>
              <a:t>i</a:t>
            </a:r>
            <a:r>
              <a:rPr sz="2400" spc="-9" dirty="0" smtClean="0">
                <a:solidFill>
                  <a:srgbClr val="FF0000"/>
                </a:solidFill>
                <a:latin typeface="Comic Sans MS"/>
                <a:cs typeface="Comic Sans MS"/>
              </a:rPr>
              <a:t>o</a:t>
            </a:r>
            <a:r>
              <a:rPr sz="2400" spc="0" dirty="0" smtClean="0">
                <a:solidFill>
                  <a:srgbClr val="FF0000"/>
                </a:solidFill>
                <a:latin typeface="Comic Sans MS"/>
                <a:cs typeface="Comic Sans MS"/>
              </a:rPr>
              <a:t>n</a:t>
            </a:r>
            <a:endParaRPr sz="2400">
              <a:latin typeface="Comic Sans MS"/>
              <a:cs typeface="Comic Sans MS"/>
            </a:endParaRPr>
          </a:p>
        </p:txBody>
      </p:sp>
      <p:sp>
        <p:nvSpPr>
          <p:cNvPr id="58" name="object 58"/>
          <p:cNvSpPr txBox="1"/>
          <p:nvPr/>
        </p:nvSpPr>
        <p:spPr>
          <a:xfrm>
            <a:off x="6126479" y="3352800"/>
            <a:ext cx="2407920" cy="82041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86913" marR="271652" algn="ctr">
              <a:lnSpc>
                <a:spcPct val="116129"/>
              </a:lnSpc>
              <a:spcBef>
                <a:spcPts val="125"/>
              </a:spcBef>
            </a:pPr>
            <a:r>
              <a:rPr sz="2400" spc="-4" dirty="0" smtClean="0">
                <a:solidFill>
                  <a:srgbClr val="FF0000"/>
                </a:solidFill>
                <a:latin typeface="Comic Sans MS"/>
                <a:cs typeface="Comic Sans MS"/>
              </a:rPr>
              <a:t>A</a:t>
            </a:r>
            <a:r>
              <a:rPr sz="2400" spc="4" dirty="0" smtClean="0">
                <a:solidFill>
                  <a:srgbClr val="FF0000"/>
                </a:solidFill>
                <a:latin typeface="Comic Sans MS"/>
                <a:cs typeface="Comic Sans MS"/>
              </a:rPr>
              <a:t>n</a:t>
            </a:r>
            <a:r>
              <a:rPr sz="2400" spc="-9" dirty="0" smtClean="0">
                <a:solidFill>
                  <a:srgbClr val="FF0000"/>
                </a:solidFill>
                <a:latin typeface="Comic Sans MS"/>
                <a:cs typeface="Comic Sans MS"/>
              </a:rPr>
              <a:t>a</a:t>
            </a:r>
            <a:r>
              <a:rPr sz="2400" spc="4" dirty="0" smtClean="0">
                <a:solidFill>
                  <a:srgbClr val="FF0000"/>
                </a:solidFill>
                <a:latin typeface="Comic Sans MS"/>
                <a:cs typeface="Comic Sans MS"/>
              </a:rPr>
              <a:t>l</a:t>
            </a:r>
            <a:r>
              <a:rPr sz="2400" spc="0" dirty="0" smtClean="0">
                <a:solidFill>
                  <a:srgbClr val="FF0000"/>
                </a:solidFill>
                <a:latin typeface="Comic Sans MS"/>
                <a:cs typeface="Comic Sans MS"/>
              </a:rPr>
              <a:t>y</a:t>
            </a:r>
            <a:r>
              <a:rPr sz="2400" spc="4" dirty="0" smtClean="0">
                <a:solidFill>
                  <a:srgbClr val="FF0000"/>
                </a:solidFill>
                <a:latin typeface="Comic Sans MS"/>
                <a:cs typeface="Comic Sans MS"/>
              </a:rPr>
              <a:t>s</a:t>
            </a:r>
            <a:r>
              <a:rPr sz="2400" spc="-4" dirty="0" smtClean="0">
                <a:solidFill>
                  <a:srgbClr val="FF0000"/>
                </a:solidFill>
                <a:latin typeface="Comic Sans MS"/>
                <a:cs typeface="Comic Sans MS"/>
              </a:rPr>
              <a:t>i</a:t>
            </a:r>
            <a:r>
              <a:rPr sz="2400" spc="0" dirty="0" smtClean="0">
                <a:solidFill>
                  <a:srgbClr val="FF0000"/>
                </a:solidFill>
                <a:latin typeface="Comic Sans MS"/>
                <a:cs typeface="Comic Sans MS"/>
              </a:rPr>
              <a:t>s</a:t>
            </a:r>
            <a:r>
              <a:rPr sz="2400" spc="-54" dirty="0" smtClean="0">
                <a:solidFill>
                  <a:srgbClr val="FF0000"/>
                </a:solidFill>
                <a:latin typeface="Comic Sans MS"/>
                <a:cs typeface="Comic Sans MS"/>
              </a:rPr>
              <a:t> </a:t>
            </a:r>
            <a:r>
              <a:rPr sz="2400" spc="-7" dirty="0" smtClean="0">
                <a:solidFill>
                  <a:srgbClr val="FF0000"/>
                </a:solidFill>
                <a:latin typeface="Comic Sans MS"/>
                <a:cs typeface="Comic Sans MS"/>
              </a:rPr>
              <a:t>a</a:t>
            </a:r>
            <a:r>
              <a:rPr sz="2400" spc="4" dirty="0" smtClean="0">
                <a:solidFill>
                  <a:srgbClr val="FF0000"/>
                </a:solidFill>
                <a:latin typeface="Comic Sans MS"/>
                <a:cs typeface="Comic Sans MS"/>
              </a:rPr>
              <a:t>n</a:t>
            </a:r>
            <a:r>
              <a:rPr sz="2400" spc="0" dirty="0" smtClean="0">
                <a:solidFill>
                  <a:srgbClr val="FF0000"/>
                </a:solidFill>
                <a:latin typeface="Comic Sans MS"/>
                <a:cs typeface="Comic Sans MS"/>
              </a:rPr>
              <a:t>d</a:t>
            </a:r>
            <a:endParaRPr sz="2400">
              <a:latin typeface="Comic Sans MS"/>
              <a:cs typeface="Comic Sans MS"/>
            </a:endParaRPr>
          </a:p>
          <a:p>
            <a:pPr marL="448310" marR="435818" algn="ctr">
              <a:lnSpc>
                <a:spcPts val="2880"/>
              </a:lnSpc>
              <a:spcBef>
                <a:spcPts val="144"/>
              </a:spcBef>
            </a:pPr>
            <a:r>
              <a:rPr sz="3600" spc="-14" baseline="1993" dirty="0" smtClean="0">
                <a:solidFill>
                  <a:srgbClr val="FF0000"/>
                </a:solidFill>
                <a:latin typeface="Comic Sans MS"/>
                <a:cs typeface="Comic Sans MS"/>
              </a:rPr>
              <a:t>E</a:t>
            </a:r>
            <a:r>
              <a:rPr sz="3600" spc="4" baseline="1993" dirty="0" smtClean="0">
                <a:solidFill>
                  <a:srgbClr val="FF0000"/>
                </a:solidFill>
                <a:latin typeface="Comic Sans MS"/>
                <a:cs typeface="Comic Sans MS"/>
              </a:rPr>
              <a:t>v</a:t>
            </a:r>
            <a:r>
              <a:rPr sz="3600" spc="-22" baseline="1993" dirty="0" smtClean="0">
                <a:solidFill>
                  <a:srgbClr val="FF0000"/>
                </a:solidFill>
                <a:latin typeface="Comic Sans MS"/>
                <a:cs typeface="Comic Sans MS"/>
              </a:rPr>
              <a:t>a</a:t>
            </a:r>
            <a:r>
              <a:rPr sz="3600" spc="-1" baseline="1993" dirty="0" smtClean="0">
                <a:solidFill>
                  <a:srgbClr val="FF0000"/>
                </a:solidFill>
                <a:latin typeface="Comic Sans MS"/>
                <a:cs typeface="Comic Sans MS"/>
              </a:rPr>
              <a:t>l</a:t>
            </a:r>
            <a:r>
              <a:rPr sz="3600" spc="0" baseline="1993" dirty="0" smtClean="0">
                <a:solidFill>
                  <a:srgbClr val="FF0000"/>
                </a:solidFill>
                <a:latin typeface="Comic Sans MS"/>
                <a:cs typeface="Comic Sans MS"/>
              </a:rPr>
              <a:t>u</a:t>
            </a:r>
            <a:r>
              <a:rPr sz="3600" spc="-22" baseline="1993" dirty="0" smtClean="0">
                <a:solidFill>
                  <a:srgbClr val="FF0000"/>
                </a:solidFill>
                <a:latin typeface="Comic Sans MS"/>
                <a:cs typeface="Comic Sans MS"/>
              </a:rPr>
              <a:t>a</a:t>
            </a:r>
            <a:r>
              <a:rPr sz="3600" spc="0" baseline="1993" dirty="0" smtClean="0">
                <a:solidFill>
                  <a:srgbClr val="FF0000"/>
                </a:solidFill>
                <a:latin typeface="Comic Sans MS"/>
                <a:cs typeface="Comic Sans MS"/>
              </a:rPr>
              <a:t>t</a:t>
            </a:r>
            <a:r>
              <a:rPr sz="3600" spc="-4" baseline="1993" dirty="0" smtClean="0">
                <a:solidFill>
                  <a:srgbClr val="FF0000"/>
                </a:solidFill>
                <a:latin typeface="Comic Sans MS"/>
                <a:cs typeface="Comic Sans MS"/>
              </a:rPr>
              <a:t>i</a:t>
            </a:r>
            <a:r>
              <a:rPr sz="3600" spc="0" baseline="1993" dirty="0" smtClean="0">
                <a:solidFill>
                  <a:srgbClr val="FF0000"/>
                </a:solidFill>
                <a:latin typeface="Comic Sans MS"/>
                <a:cs typeface="Comic Sans MS"/>
              </a:rPr>
              <a:t>on</a:t>
            </a:r>
            <a:endParaRPr sz="2400">
              <a:latin typeface="Comic Sans MS"/>
              <a:cs typeface="Comic Sans MS"/>
            </a:endParaRPr>
          </a:p>
        </p:txBody>
      </p:sp>
      <p:sp>
        <p:nvSpPr>
          <p:cNvPr id="59" name="object 59"/>
          <p:cNvSpPr txBox="1"/>
          <p:nvPr/>
        </p:nvSpPr>
        <p:spPr>
          <a:xfrm>
            <a:off x="457200" y="4173220"/>
            <a:ext cx="3060700" cy="191643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90170" marR="716975">
              <a:lnSpc>
                <a:spcPts val="2880"/>
              </a:lnSpc>
              <a:spcBef>
                <a:spcPts val="609"/>
              </a:spcBef>
            </a:pPr>
            <a:r>
              <a:rPr sz="2400" spc="0" dirty="0" smtClean="0">
                <a:latin typeface="Comic Sans MS"/>
                <a:cs typeface="Comic Sans MS"/>
              </a:rPr>
              <a:t>Mu</a:t>
            </a:r>
            <a:r>
              <a:rPr sz="2400" spc="4" dirty="0" smtClean="0">
                <a:latin typeface="Comic Sans MS"/>
                <a:cs typeface="Comic Sans MS"/>
              </a:rPr>
              <a:t>l</a:t>
            </a:r>
            <a:r>
              <a:rPr sz="2400" spc="0" dirty="0" smtClean="0">
                <a:latin typeface="Comic Sans MS"/>
                <a:cs typeface="Comic Sans MS"/>
              </a:rPr>
              <a:t>t</a:t>
            </a:r>
            <a:r>
              <a:rPr sz="2400" spc="-4" dirty="0" smtClean="0">
                <a:latin typeface="Comic Sans MS"/>
                <a:cs typeface="Comic Sans MS"/>
              </a:rPr>
              <a:t>ip</a:t>
            </a:r>
            <a:r>
              <a:rPr sz="2400" spc="4" dirty="0" smtClean="0">
                <a:latin typeface="Comic Sans MS"/>
                <a:cs typeface="Comic Sans MS"/>
              </a:rPr>
              <a:t>l</a:t>
            </a:r>
            <a:r>
              <a:rPr sz="2400" spc="0" dirty="0" smtClean="0">
                <a:latin typeface="Comic Sans MS"/>
                <a:cs typeface="Comic Sans MS"/>
              </a:rPr>
              <a:t>e</a:t>
            </a:r>
            <a:r>
              <a:rPr sz="2400" spc="-45" dirty="0" smtClean="0">
                <a:latin typeface="Comic Sans MS"/>
                <a:cs typeface="Comic Sans MS"/>
              </a:rPr>
              <a:t> </a:t>
            </a:r>
            <a:r>
              <a:rPr sz="2400" spc="4" dirty="0" smtClean="0">
                <a:latin typeface="Comic Sans MS"/>
                <a:cs typeface="Comic Sans MS"/>
              </a:rPr>
              <a:t>Ch</a:t>
            </a:r>
            <a:r>
              <a:rPr sz="2400" spc="0" dirty="0" smtClean="0">
                <a:latin typeface="Comic Sans MS"/>
                <a:cs typeface="Comic Sans MS"/>
              </a:rPr>
              <a:t>o</a:t>
            </a:r>
            <a:r>
              <a:rPr sz="2400" spc="-4" dirty="0" smtClean="0">
                <a:latin typeface="Comic Sans MS"/>
                <a:cs typeface="Comic Sans MS"/>
              </a:rPr>
              <a:t>i</a:t>
            </a:r>
            <a:r>
              <a:rPr sz="2400" spc="9" dirty="0" smtClean="0">
                <a:latin typeface="Comic Sans MS"/>
                <a:cs typeface="Comic Sans MS"/>
              </a:rPr>
              <a:t>c</a:t>
            </a:r>
            <a:r>
              <a:rPr sz="2400" spc="0" dirty="0" smtClean="0">
                <a:latin typeface="Comic Sans MS"/>
                <a:cs typeface="Comic Sans MS"/>
              </a:rPr>
              <a:t>e T</a:t>
            </a:r>
            <a:r>
              <a:rPr sz="2400" spc="-4" dirty="0" smtClean="0">
                <a:latin typeface="Comic Sans MS"/>
                <a:cs typeface="Comic Sans MS"/>
              </a:rPr>
              <a:t>r</a:t>
            </a:r>
            <a:r>
              <a:rPr sz="2400" spc="0" dirty="0" smtClean="0">
                <a:latin typeface="Comic Sans MS"/>
                <a:cs typeface="Comic Sans MS"/>
              </a:rPr>
              <a:t>u</a:t>
            </a:r>
            <a:r>
              <a:rPr sz="2400" spc="4" dirty="0" smtClean="0">
                <a:latin typeface="Comic Sans MS"/>
                <a:cs typeface="Comic Sans MS"/>
              </a:rPr>
              <a:t>e/</a:t>
            </a:r>
            <a:r>
              <a:rPr sz="2400" spc="-4" dirty="0" smtClean="0">
                <a:latin typeface="Comic Sans MS"/>
                <a:cs typeface="Comic Sans MS"/>
              </a:rPr>
              <a:t>F</a:t>
            </a:r>
            <a:r>
              <a:rPr sz="2400" spc="-9" dirty="0" smtClean="0">
                <a:latin typeface="Comic Sans MS"/>
                <a:cs typeface="Comic Sans MS"/>
              </a:rPr>
              <a:t>a</a:t>
            </a:r>
            <a:r>
              <a:rPr sz="2400" spc="4" dirty="0" smtClean="0">
                <a:latin typeface="Comic Sans MS"/>
                <a:cs typeface="Comic Sans MS"/>
              </a:rPr>
              <a:t>l</a:t>
            </a:r>
            <a:r>
              <a:rPr sz="2400" spc="-9" dirty="0" smtClean="0">
                <a:latin typeface="Comic Sans MS"/>
                <a:cs typeface="Comic Sans MS"/>
              </a:rPr>
              <a:t>s</a:t>
            </a:r>
            <a:r>
              <a:rPr sz="2400" spc="0" dirty="0" smtClean="0">
                <a:latin typeface="Comic Sans MS"/>
                <a:cs typeface="Comic Sans MS"/>
              </a:rPr>
              <a:t>e M</a:t>
            </a:r>
            <a:r>
              <a:rPr sz="2400" spc="4" dirty="0" smtClean="0">
                <a:latin typeface="Comic Sans MS"/>
                <a:cs typeface="Comic Sans MS"/>
              </a:rPr>
              <a:t>a</a:t>
            </a:r>
            <a:r>
              <a:rPr sz="2400" spc="-9" dirty="0" smtClean="0">
                <a:latin typeface="Comic Sans MS"/>
                <a:cs typeface="Comic Sans MS"/>
              </a:rPr>
              <a:t>t</a:t>
            </a:r>
            <a:r>
              <a:rPr sz="2400" spc="9" dirty="0" smtClean="0">
                <a:latin typeface="Comic Sans MS"/>
                <a:cs typeface="Comic Sans MS"/>
              </a:rPr>
              <a:t>c</a:t>
            </a:r>
            <a:r>
              <a:rPr sz="2400" spc="4" dirty="0" smtClean="0">
                <a:latin typeface="Comic Sans MS"/>
                <a:cs typeface="Comic Sans MS"/>
              </a:rPr>
              <a:t>h</a:t>
            </a:r>
            <a:r>
              <a:rPr sz="2400" spc="-4" dirty="0" smtClean="0">
                <a:latin typeface="Comic Sans MS"/>
                <a:cs typeface="Comic Sans MS"/>
              </a:rPr>
              <a:t>i</a:t>
            </a:r>
            <a:r>
              <a:rPr sz="2400" spc="14" dirty="0" smtClean="0">
                <a:latin typeface="Comic Sans MS"/>
                <a:cs typeface="Comic Sans MS"/>
              </a:rPr>
              <a:t>n</a:t>
            </a:r>
            <a:r>
              <a:rPr sz="2400" spc="0" dirty="0" smtClean="0">
                <a:latin typeface="Comic Sans MS"/>
                <a:cs typeface="Comic Sans MS"/>
              </a:rPr>
              <a:t>g</a:t>
            </a:r>
            <a:r>
              <a:rPr sz="2400" spc="-72" dirty="0" smtClean="0">
                <a:latin typeface="Comic Sans MS"/>
                <a:cs typeface="Comic Sans MS"/>
              </a:rPr>
              <a:t> </a:t>
            </a:r>
            <a:r>
              <a:rPr sz="2400" spc="0" dirty="0" smtClean="0">
                <a:latin typeface="Comic Sans MS"/>
                <a:cs typeface="Comic Sans MS"/>
              </a:rPr>
              <a:t>Ty</a:t>
            </a:r>
            <a:r>
              <a:rPr sz="2400" spc="-4" dirty="0" smtClean="0">
                <a:latin typeface="Comic Sans MS"/>
                <a:cs typeface="Comic Sans MS"/>
              </a:rPr>
              <a:t>p</a:t>
            </a:r>
            <a:r>
              <a:rPr sz="2400" spc="0" dirty="0" smtClean="0">
                <a:latin typeface="Comic Sans MS"/>
                <a:cs typeface="Comic Sans MS"/>
              </a:rPr>
              <a:t>e </a:t>
            </a:r>
            <a:r>
              <a:rPr sz="2400" spc="4" dirty="0" smtClean="0">
                <a:latin typeface="Comic Sans MS"/>
                <a:cs typeface="Comic Sans MS"/>
              </a:rPr>
              <a:t>S</a:t>
            </a:r>
            <a:r>
              <a:rPr sz="2400" spc="0" dirty="0" smtClean="0">
                <a:latin typeface="Comic Sans MS"/>
                <a:cs typeface="Comic Sans MS"/>
              </a:rPr>
              <a:t>. </a:t>
            </a:r>
            <a:r>
              <a:rPr sz="2400" spc="4" dirty="0" smtClean="0">
                <a:latin typeface="Comic Sans MS"/>
                <a:cs typeface="Comic Sans MS"/>
              </a:rPr>
              <a:t>C</a:t>
            </a:r>
            <a:r>
              <a:rPr sz="2400" spc="0" dirty="0" smtClean="0">
                <a:latin typeface="Comic Sans MS"/>
                <a:cs typeface="Comic Sans MS"/>
              </a:rPr>
              <a:t>o</a:t>
            </a:r>
            <a:r>
              <a:rPr sz="2400" spc="-4" dirty="0" smtClean="0">
                <a:latin typeface="Comic Sans MS"/>
                <a:cs typeface="Comic Sans MS"/>
              </a:rPr>
              <a:t>mp</a:t>
            </a:r>
            <a:r>
              <a:rPr sz="2400" spc="4" dirty="0" smtClean="0">
                <a:latin typeface="Comic Sans MS"/>
                <a:cs typeface="Comic Sans MS"/>
              </a:rPr>
              <a:t>le</a:t>
            </a:r>
            <a:r>
              <a:rPr sz="2400" spc="0" dirty="0" smtClean="0">
                <a:latin typeface="Comic Sans MS"/>
                <a:cs typeface="Comic Sans MS"/>
              </a:rPr>
              <a:t>t</a:t>
            </a:r>
            <a:r>
              <a:rPr sz="2400" spc="-4" dirty="0" smtClean="0">
                <a:latin typeface="Comic Sans MS"/>
                <a:cs typeface="Comic Sans MS"/>
              </a:rPr>
              <a:t>i</a:t>
            </a:r>
            <a:r>
              <a:rPr sz="2400" spc="0" dirty="0" smtClean="0">
                <a:latin typeface="Comic Sans MS"/>
                <a:cs typeface="Comic Sans MS"/>
              </a:rPr>
              <a:t>on</a:t>
            </a:r>
            <a:endParaRPr sz="2400">
              <a:latin typeface="Comic Sans MS"/>
              <a:cs typeface="Comic Sans MS"/>
            </a:endParaRPr>
          </a:p>
          <a:p>
            <a:pPr marL="90170">
              <a:lnSpc>
                <a:spcPts val="3005"/>
              </a:lnSpc>
              <a:spcBef>
                <a:spcPts val="6"/>
              </a:spcBef>
            </a:pPr>
            <a:r>
              <a:rPr sz="3600" spc="4" baseline="1993" dirty="0" smtClean="0">
                <a:latin typeface="Comic Sans MS"/>
                <a:cs typeface="Comic Sans MS"/>
              </a:rPr>
              <a:t>Sh</a:t>
            </a:r>
            <a:r>
              <a:rPr sz="3600" spc="0" baseline="1993" dirty="0" smtClean="0">
                <a:latin typeface="Comic Sans MS"/>
                <a:cs typeface="Comic Sans MS"/>
              </a:rPr>
              <a:t>o</a:t>
            </a:r>
            <a:r>
              <a:rPr sz="3600" spc="-4" baseline="1993" dirty="0" smtClean="0">
                <a:latin typeface="Comic Sans MS"/>
                <a:cs typeface="Comic Sans MS"/>
              </a:rPr>
              <a:t>r</a:t>
            </a:r>
            <a:r>
              <a:rPr sz="3600" spc="0" baseline="1993" dirty="0" smtClean="0">
                <a:latin typeface="Comic Sans MS"/>
                <a:cs typeface="Comic Sans MS"/>
              </a:rPr>
              <a:t>t</a:t>
            </a:r>
            <a:r>
              <a:rPr sz="3600" spc="-13" baseline="1993" dirty="0" smtClean="0">
                <a:latin typeface="Comic Sans MS"/>
                <a:cs typeface="Comic Sans MS"/>
              </a:rPr>
              <a:t> </a:t>
            </a:r>
            <a:r>
              <a:rPr sz="3600" spc="-4" baseline="1993" dirty="0" smtClean="0">
                <a:latin typeface="Comic Sans MS"/>
                <a:cs typeface="Comic Sans MS"/>
              </a:rPr>
              <a:t>A</a:t>
            </a:r>
            <a:r>
              <a:rPr sz="3600" spc="4" baseline="1993" dirty="0" smtClean="0">
                <a:latin typeface="Comic Sans MS"/>
                <a:cs typeface="Comic Sans MS"/>
              </a:rPr>
              <a:t>ns</a:t>
            </a:r>
            <a:r>
              <a:rPr sz="3600" spc="-4" baseline="1993" dirty="0" smtClean="0">
                <a:latin typeface="Comic Sans MS"/>
                <a:cs typeface="Comic Sans MS"/>
              </a:rPr>
              <a:t>w</a:t>
            </a:r>
            <a:r>
              <a:rPr sz="3600" spc="4" baseline="1993" dirty="0" smtClean="0">
                <a:latin typeface="Comic Sans MS"/>
                <a:cs typeface="Comic Sans MS"/>
              </a:rPr>
              <a:t>e</a:t>
            </a:r>
            <a:r>
              <a:rPr sz="3600" spc="-4" baseline="1993" dirty="0" smtClean="0">
                <a:latin typeface="Comic Sans MS"/>
                <a:cs typeface="Comic Sans MS"/>
              </a:rPr>
              <a:t>r</a:t>
            </a:r>
            <a:r>
              <a:rPr sz="3600" spc="-9" baseline="1993" dirty="0" smtClean="0">
                <a:latin typeface="Comic Sans MS"/>
                <a:cs typeface="Comic Sans MS"/>
              </a:rPr>
              <a:t>/</a:t>
            </a:r>
            <a:r>
              <a:rPr sz="3600" spc="9" baseline="1993" dirty="0" smtClean="0">
                <a:latin typeface="Comic Sans MS"/>
                <a:cs typeface="Comic Sans MS"/>
              </a:rPr>
              <a:t>R</a:t>
            </a:r>
            <a:r>
              <a:rPr sz="3600" spc="0" baseline="1993" dirty="0" smtClean="0">
                <a:latin typeface="Comic Sans MS"/>
                <a:cs typeface="Comic Sans MS"/>
              </a:rPr>
              <a:t>RT</a:t>
            </a:r>
            <a:endParaRPr sz="2400">
              <a:latin typeface="Comic Sans MS"/>
              <a:cs typeface="Comic Sans MS"/>
            </a:endParaRPr>
          </a:p>
        </p:txBody>
      </p:sp>
      <p:sp>
        <p:nvSpPr>
          <p:cNvPr id="60" name="object 60"/>
          <p:cNvSpPr txBox="1"/>
          <p:nvPr/>
        </p:nvSpPr>
        <p:spPr>
          <a:xfrm>
            <a:off x="3505200" y="4173220"/>
            <a:ext cx="2633979" cy="191643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90170" marR="290255">
              <a:lnSpc>
                <a:spcPts val="2880"/>
              </a:lnSpc>
              <a:spcBef>
                <a:spcPts val="609"/>
              </a:spcBef>
            </a:pPr>
            <a:r>
              <a:rPr sz="2400" spc="0" dirty="0" smtClean="0">
                <a:latin typeface="Comic Sans MS"/>
                <a:cs typeface="Comic Sans MS"/>
              </a:rPr>
              <a:t>Mu</a:t>
            </a:r>
            <a:r>
              <a:rPr sz="2400" spc="4" dirty="0" smtClean="0">
                <a:latin typeface="Comic Sans MS"/>
                <a:cs typeface="Comic Sans MS"/>
              </a:rPr>
              <a:t>l</a:t>
            </a:r>
            <a:r>
              <a:rPr sz="2400" spc="0" dirty="0" smtClean="0">
                <a:latin typeface="Comic Sans MS"/>
                <a:cs typeface="Comic Sans MS"/>
              </a:rPr>
              <a:t>t</a:t>
            </a:r>
            <a:r>
              <a:rPr sz="2400" spc="-4" dirty="0" smtClean="0">
                <a:latin typeface="Comic Sans MS"/>
                <a:cs typeface="Comic Sans MS"/>
              </a:rPr>
              <a:t>ip</a:t>
            </a:r>
            <a:r>
              <a:rPr sz="2400" spc="9" dirty="0" smtClean="0">
                <a:latin typeface="Comic Sans MS"/>
                <a:cs typeface="Comic Sans MS"/>
              </a:rPr>
              <a:t>l</a:t>
            </a:r>
            <a:r>
              <a:rPr sz="2400" spc="0" dirty="0" smtClean="0">
                <a:latin typeface="Comic Sans MS"/>
                <a:cs typeface="Comic Sans MS"/>
              </a:rPr>
              <a:t>e</a:t>
            </a:r>
            <a:r>
              <a:rPr sz="2400" spc="-50" dirty="0" smtClean="0">
                <a:latin typeface="Comic Sans MS"/>
                <a:cs typeface="Comic Sans MS"/>
              </a:rPr>
              <a:t> </a:t>
            </a:r>
            <a:r>
              <a:rPr sz="2400" spc="4" dirty="0" smtClean="0">
                <a:latin typeface="Comic Sans MS"/>
                <a:cs typeface="Comic Sans MS"/>
              </a:rPr>
              <a:t>Ch</a:t>
            </a:r>
            <a:r>
              <a:rPr sz="2400" spc="0" dirty="0" smtClean="0">
                <a:latin typeface="Comic Sans MS"/>
                <a:cs typeface="Comic Sans MS"/>
              </a:rPr>
              <a:t>o</a:t>
            </a:r>
            <a:r>
              <a:rPr sz="2400" spc="-4" dirty="0" smtClean="0">
                <a:latin typeface="Comic Sans MS"/>
                <a:cs typeface="Comic Sans MS"/>
              </a:rPr>
              <a:t>i</a:t>
            </a:r>
            <a:r>
              <a:rPr sz="2400" spc="9" dirty="0" smtClean="0">
                <a:latin typeface="Comic Sans MS"/>
                <a:cs typeface="Comic Sans MS"/>
              </a:rPr>
              <a:t>c</a:t>
            </a:r>
            <a:r>
              <a:rPr sz="2400" spc="0" dirty="0" smtClean="0">
                <a:latin typeface="Comic Sans MS"/>
                <a:cs typeface="Comic Sans MS"/>
              </a:rPr>
              <a:t>e </a:t>
            </a:r>
            <a:r>
              <a:rPr sz="2400" spc="4" dirty="0" smtClean="0">
                <a:latin typeface="Comic Sans MS"/>
                <a:cs typeface="Comic Sans MS"/>
              </a:rPr>
              <a:t>Sh</a:t>
            </a:r>
            <a:r>
              <a:rPr sz="2400" spc="0" dirty="0" smtClean="0">
                <a:latin typeface="Comic Sans MS"/>
                <a:cs typeface="Comic Sans MS"/>
              </a:rPr>
              <a:t>o</a:t>
            </a:r>
            <a:r>
              <a:rPr sz="2400" spc="-4" dirty="0" smtClean="0">
                <a:latin typeface="Comic Sans MS"/>
                <a:cs typeface="Comic Sans MS"/>
              </a:rPr>
              <a:t>r</a:t>
            </a:r>
            <a:r>
              <a:rPr sz="2400" spc="0" dirty="0" smtClean="0">
                <a:latin typeface="Comic Sans MS"/>
                <a:cs typeface="Comic Sans MS"/>
              </a:rPr>
              <a:t>t</a:t>
            </a:r>
            <a:r>
              <a:rPr sz="2400" spc="-13" dirty="0" smtClean="0">
                <a:latin typeface="Comic Sans MS"/>
                <a:cs typeface="Comic Sans MS"/>
              </a:rPr>
              <a:t> </a:t>
            </a:r>
            <a:r>
              <a:rPr sz="2400" spc="-4" dirty="0" smtClean="0">
                <a:latin typeface="Comic Sans MS"/>
                <a:cs typeface="Comic Sans MS"/>
              </a:rPr>
              <a:t>A</a:t>
            </a:r>
            <a:r>
              <a:rPr sz="2400" spc="4" dirty="0" smtClean="0">
                <a:latin typeface="Comic Sans MS"/>
                <a:cs typeface="Comic Sans MS"/>
              </a:rPr>
              <a:t>ns</a:t>
            </a:r>
            <a:r>
              <a:rPr sz="2400" spc="-4" dirty="0" smtClean="0">
                <a:latin typeface="Comic Sans MS"/>
                <a:cs typeface="Comic Sans MS"/>
              </a:rPr>
              <a:t>w</a:t>
            </a:r>
            <a:r>
              <a:rPr sz="2400" spc="4" dirty="0" smtClean="0">
                <a:latin typeface="Comic Sans MS"/>
                <a:cs typeface="Comic Sans MS"/>
              </a:rPr>
              <a:t>e</a:t>
            </a:r>
            <a:r>
              <a:rPr sz="2400" spc="0" dirty="0" smtClean="0">
                <a:latin typeface="Comic Sans MS"/>
                <a:cs typeface="Comic Sans MS"/>
              </a:rPr>
              <a:t>r P</a:t>
            </a:r>
            <a:r>
              <a:rPr sz="2400" spc="-4" dirty="0" smtClean="0">
                <a:latin typeface="Comic Sans MS"/>
                <a:cs typeface="Comic Sans MS"/>
              </a:rPr>
              <a:t>r</a:t>
            </a:r>
            <a:r>
              <a:rPr sz="2400" spc="0" dirty="0" smtClean="0">
                <a:latin typeface="Comic Sans MS"/>
                <a:cs typeface="Comic Sans MS"/>
              </a:rPr>
              <a:t>o</a:t>
            </a:r>
            <a:r>
              <a:rPr sz="2400" spc="4" dirty="0" smtClean="0">
                <a:latin typeface="Comic Sans MS"/>
                <a:cs typeface="Comic Sans MS"/>
              </a:rPr>
              <a:t>ble</a:t>
            </a:r>
            <a:r>
              <a:rPr sz="2400" spc="-4" dirty="0" smtClean="0">
                <a:latin typeface="Comic Sans MS"/>
                <a:cs typeface="Comic Sans MS"/>
              </a:rPr>
              <a:t>m</a:t>
            </a:r>
            <a:r>
              <a:rPr sz="2400" spc="0" dirty="0" smtClean="0">
                <a:latin typeface="Comic Sans MS"/>
                <a:cs typeface="Comic Sans MS"/>
              </a:rPr>
              <a:t>s</a:t>
            </a:r>
            <a:endParaRPr sz="2400">
              <a:latin typeface="Comic Sans MS"/>
              <a:cs typeface="Comic Sans MS"/>
            </a:endParaRPr>
          </a:p>
          <a:p>
            <a:pPr marL="90170">
              <a:lnSpc>
                <a:spcPts val="3005"/>
              </a:lnSpc>
              <a:spcBef>
                <a:spcPts val="6"/>
              </a:spcBef>
            </a:pPr>
            <a:r>
              <a:rPr sz="3600" spc="0" baseline="1993" dirty="0" smtClean="0">
                <a:latin typeface="Comic Sans MS"/>
                <a:cs typeface="Comic Sans MS"/>
              </a:rPr>
              <a:t>E</a:t>
            </a:r>
            <a:r>
              <a:rPr sz="3600" spc="-9" baseline="1993" dirty="0" smtClean="0">
                <a:latin typeface="Comic Sans MS"/>
                <a:cs typeface="Comic Sans MS"/>
              </a:rPr>
              <a:t>s</a:t>
            </a:r>
            <a:r>
              <a:rPr sz="3600" spc="4" baseline="1993" dirty="0" smtClean="0">
                <a:latin typeface="Comic Sans MS"/>
                <a:cs typeface="Comic Sans MS"/>
              </a:rPr>
              <a:t>s</a:t>
            </a:r>
            <a:r>
              <a:rPr sz="3600" spc="-9" baseline="1993" dirty="0" smtClean="0">
                <a:latin typeface="Comic Sans MS"/>
                <a:cs typeface="Comic Sans MS"/>
              </a:rPr>
              <a:t>a</a:t>
            </a:r>
            <a:r>
              <a:rPr sz="3600" spc="0" baseline="1993" dirty="0" smtClean="0">
                <a:latin typeface="Comic Sans MS"/>
                <a:cs typeface="Comic Sans MS"/>
              </a:rPr>
              <a:t>y</a:t>
            </a:r>
            <a:endParaRPr sz="2400">
              <a:latin typeface="Comic Sans MS"/>
              <a:cs typeface="Comic Sans MS"/>
            </a:endParaRPr>
          </a:p>
        </p:txBody>
      </p:sp>
      <p:sp>
        <p:nvSpPr>
          <p:cNvPr id="61" name="object 61"/>
          <p:cNvSpPr txBox="1"/>
          <p:nvPr/>
        </p:nvSpPr>
        <p:spPr>
          <a:xfrm>
            <a:off x="6126479" y="4173220"/>
            <a:ext cx="2420620" cy="191643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90170">
              <a:lnSpc>
                <a:spcPct val="116129"/>
              </a:lnSpc>
              <a:spcBef>
                <a:spcPts val="125"/>
              </a:spcBef>
            </a:pPr>
            <a:r>
              <a:rPr sz="2400" spc="0" dirty="0" smtClean="0">
                <a:latin typeface="Comic Sans MS"/>
                <a:cs typeface="Comic Sans MS"/>
              </a:rPr>
              <a:t>Mu</a:t>
            </a:r>
            <a:r>
              <a:rPr sz="2400" spc="4" dirty="0" smtClean="0">
                <a:latin typeface="Comic Sans MS"/>
                <a:cs typeface="Comic Sans MS"/>
              </a:rPr>
              <a:t>l</a:t>
            </a:r>
            <a:r>
              <a:rPr sz="2400" spc="0" dirty="0" smtClean="0">
                <a:latin typeface="Comic Sans MS"/>
                <a:cs typeface="Comic Sans MS"/>
              </a:rPr>
              <a:t>t</a:t>
            </a:r>
            <a:r>
              <a:rPr sz="2400" spc="-4" dirty="0" smtClean="0">
                <a:latin typeface="Comic Sans MS"/>
                <a:cs typeface="Comic Sans MS"/>
              </a:rPr>
              <a:t>ip</a:t>
            </a:r>
            <a:r>
              <a:rPr sz="2400" spc="4" dirty="0" smtClean="0">
                <a:latin typeface="Comic Sans MS"/>
                <a:cs typeface="Comic Sans MS"/>
              </a:rPr>
              <a:t>l</a:t>
            </a:r>
            <a:r>
              <a:rPr sz="2400" spc="0" dirty="0" smtClean="0">
                <a:latin typeface="Comic Sans MS"/>
                <a:cs typeface="Comic Sans MS"/>
              </a:rPr>
              <a:t>e</a:t>
            </a:r>
            <a:r>
              <a:rPr sz="2400" spc="-45" dirty="0" smtClean="0">
                <a:latin typeface="Comic Sans MS"/>
                <a:cs typeface="Comic Sans MS"/>
              </a:rPr>
              <a:t> </a:t>
            </a:r>
            <a:r>
              <a:rPr sz="2400" spc="4" dirty="0" smtClean="0">
                <a:latin typeface="Comic Sans MS"/>
                <a:cs typeface="Comic Sans MS"/>
              </a:rPr>
              <a:t>Ch</a:t>
            </a:r>
            <a:r>
              <a:rPr sz="2400" spc="0" dirty="0" smtClean="0">
                <a:latin typeface="Comic Sans MS"/>
                <a:cs typeface="Comic Sans MS"/>
              </a:rPr>
              <a:t>o</a:t>
            </a:r>
            <a:r>
              <a:rPr sz="2400" spc="-4" dirty="0" smtClean="0">
                <a:latin typeface="Comic Sans MS"/>
                <a:cs typeface="Comic Sans MS"/>
              </a:rPr>
              <a:t>i</a:t>
            </a:r>
            <a:r>
              <a:rPr sz="2400" spc="9" dirty="0" smtClean="0">
                <a:latin typeface="Comic Sans MS"/>
                <a:cs typeface="Comic Sans MS"/>
              </a:rPr>
              <a:t>c</a:t>
            </a:r>
            <a:r>
              <a:rPr sz="2400" spc="0" dirty="0" smtClean="0">
                <a:latin typeface="Comic Sans MS"/>
                <a:cs typeface="Comic Sans MS"/>
              </a:rPr>
              <a:t>e</a:t>
            </a:r>
            <a:endParaRPr sz="2400">
              <a:latin typeface="Comic Sans MS"/>
              <a:cs typeface="Comic Sans MS"/>
            </a:endParaRPr>
          </a:p>
          <a:p>
            <a:pPr marL="90170">
              <a:lnSpc>
                <a:spcPts val="2880"/>
              </a:lnSpc>
              <a:spcBef>
                <a:spcPts val="144"/>
              </a:spcBef>
            </a:pPr>
            <a:r>
              <a:rPr sz="3600" spc="0" baseline="1993" dirty="0" smtClean="0">
                <a:latin typeface="Comic Sans MS"/>
                <a:cs typeface="Comic Sans MS"/>
              </a:rPr>
              <a:t>E</a:t>
            </a:r>
            <a:r>
              <a:rPr sz="3600" spc="-9" baseline="1993" dirty="0" smtClean="0">
                <a:latin typeface="Comic Sans MS"/>
                <a:cs typeface="Comic Sans MS"/>
              </a:rPr>
              <a:t>s</a:t>
            </a:r>
            <a:r>
              <a:rPr sz="3600" spc="4" baseline="1993" dirty="0" smtClean="0">
                <a:latin typeface="Comic Sans MS"/>
                <a:cs typeface="Comic Sans MS"/>
              </a:rPr>
              <a:t>s</a:t>
            </a:r>
            <a:r>
              <a:rPr sz="3600" spc="-9" baseline="1993" dirty="0" smtClean="0">
                <a:latin typeface="Comic Sans MS"/>
                <a:cs typeface="Comic Sans MS"/>
              </a:rPr>
              <a:t>a</a:t>
            </a:r>
            <a:r>
              <a:rPr sz="3600" spc="0" baseline="1993" dirty="0" smtClean="0">
                <a:latin typeface="Comic Sans MS"/>
                <a:cs typeface="Comic Sans MS"/>
              </a:rPr>
              <a:t>y</a:t>
            </a:r>
            <a:endParaRPr sz="2400">
              <a:latin typeface="Comic Sans MS"/>
              <a:cs typeface="Comic Sans MS"/>
            </a:endParaRPr>
          </a:p>
        </p:txBody>
      </p:sp>
    </p:spTree>
    <p:extLst>
      <p:ext uri="{BB962C8B-B14F-4D97-AF65-F5344CB8AC3E}">
        <p14:creationId xmlns:p14="http://schemas.microsoft.com/office/powerpoint/2010/main" val="847407353"/>
      </p:ext>
    </p:extLst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7814310" y="111759"/>
            <a:ext cx="1130300" cy="2043430"/>
          </a:xfrm>
          <a:custGeom>
            <a:avLst/>
            <a:gdLst/>
            <a:ahLst/>
            <a:cxnLst/>
            <a:rect l="l" t="t" r="r" b="b"/>
            <a:pathLst>
              <a:path w="1130300" h="2043430">
                <a:moveTo>
                  <a:pt x="114300" y="0"/>
                </a:moveTo>
                <a:lnTo>
                  <a:pt x="0" y="60960"/>
                </a:lnTo>
                <a:lnTo>
                  <a:pt x="758190" y="1720850"/>
                </a:lnTo>
                <a:lnTo>
                  <a:pt x="923290" y="1845310"/>
                </a:lnTo>
                <a:lnTo>
                  <a:pt x="1087120" y="2034540"/>
                </a:lnTo>
                <a:lnTo>
                  <a:pt x="1130300" y="2043430"/>
                </a:lnTo>
                <a:lnTo>
                  <a:pt x="1061720" y="1803400"/>
                </a:lnTo>
                <a:lnTo>
                  <a:pt x="1084580" y="1649730"/>
                </a:lnTo>
                <a:lnTo>
                  <a:pt x="341630" y="10160"/>
                </a:lnTo>
                <a:lnTo>
                  <a:pt x="114300" y="0"/>
                </a:lnTo>
                <a:close/>
              </a:path>
            </a:pathLst>
          </a:custGeom>
          <a:solidFill>
            <a:srgbClr val="6F3CF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7866380" y="231139"/>
            <a:ext cx="972820" cy="1530349"/>
          </a:xfrm>
          <a:custGeom>
            <a:avLst/>
            <a:gdLst/>
            <a:ahLst/>
            <a:cxnLst/>
            <a:rect l="l" t="t" r="r" b="b"/>
            <a:pathLst>
              <a:path w="972820" h="1530349">
                <a:moveTo>
                  <a:pt x="340360" y="0"/>
                </a:moveTo>
                <a:lnTo>
                  <a:pt x="90170" y="33019"/>
                </a:lnTo>
                <a:lnTo>
                  <a:pt x="0" y="74929"/>
                </a:lnTo>
                <a:lnTo>
                  <a:pt x="662940" y="1530349"/>
                </a:lnTo>
                <a:lnTo>
                  <a:pt x="797560" y="1416049"/>
                </a:lnTo>
                <a:lnTo>
                  <a:pt x="972820" y="1394459"/>
                </a:lnTo>
                <a:lnTo>
                  <a:pt x="340360" y="0"/>
                </a:lnTo>
                <a:close/>
              </a:path>
            </a:pathLst>
          </a:custGeom>
          <a:solidFill>
            <a:srgbClr val="FFB7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8680450" y="4159250"/>
            <a:ext cx="325120" cy="2265680"/>
          </a:xfrm>
          <a:custGeom>
            <a:avLst/>
            <a:gdLst/>
            <a:ahLst/>
            <a:cxnLst/>
            <a:rect l="l" t="t" r="r" b="b"/>
            <a:pathLst>
              <a:path w="325120" h="2265679">
                <a:moveTo>
                  <a:pt x="325120" y="0"/>
                </a:moveTo>
                <a:lnTo>
                  <a:pt x="241300" y="292100"/>
                </a:lnTo>
                <a:lnTo>
                  <a:pt x="143509" y="417830"/>
                </a:lnTo>
                <a:lnTo>
                  <a:pt x="33020" y="494030"/>
                </a:lnTo>
                <a:lnTo>
                  <a:pt x="0" y="655319"/>
                </a:lnTo>
                <a:lnTo>
                  <a:pt x="12700" y="801369"/>
                </a:lnTo>
                <a:lnTo>
                  <a:pt x="143509" y="1099820"/>
                </a:lnTo>
                <a:lnTo>
                  <a:pt x="172720" y="1211580"/>
                </a:lnTo>
                <a:lnTo>
                  <a:pt x="156209" y="1289050"/>
                </a:lnTo>
                <a:lnTo>
                  <a:pt x="76200" y="1351280"/>
                </a:lnTo>
                <a:lnTo>
                  <a:pt x="54609" y="1435100"/>
                </a:lnTo>
                <a:lnTo>
                  <a:pt x="76200" y="1560830"/>
                </a:lnTo>
                <a:lnTo>
                  <a:pt x="168909" y="1762760"/>
                </a:lnTo>
                <a:lnTo>
                  <a:pt x="190500" y="1930400"/>
                </a:lnTo>
                <a:lnTo>
                  <a:pt x="165100" y="2042160"/>
                </a:lnTo>
                <a:lnTo>
                  <a:pt x="33020" y="2189480"/>
                </a:lnTo>
                <a:lnTo>
                  <a:pt x="41909" y="2265680"/>
                </a:lnTo>
                <a:lnTo>
                  <a:pt x="143509" y="2180590"/>
                </a:lnTo>
                <a:lnTo>
                  <a:pt x="223520" y="2076450"/>
                </a:lnTo>
                <a:lnTo>
                  <a:pt x="257809" y="1882139"/>
                </a:lnTo>
                <a:lnTo>
                  <a:pt x="220979" y="1700530"/>
                </a:lnTo>
                <a:lnTo>
                  <a:pt x="130809" y="1511300"/>
                </a:lnTo>
                <a:lnTo>
                  <a:pt x="127000" y="1421130"/>
                </a:lnTo>
                <a:lnTo>
                  <a:pt x="228600" y="1323340"/>
                </a:lnTo>
                <a:lnTo>
                  <a:pt x="223520" y="1149350"/>
                </a:lnTo>
                <a:lnTo>
                  <a:pt x="114300" y="877569"/>
                </a:lnTo>
                <a:lnTo>
                  <a:pt x="67309" y="723900"/>
                </a:lnTo>
                <a:lnTo>
                  <a:pt x="72390" y="577850"/>
                </a:lnTo>
                <a:lnTo>
                  <a:pt x="165100" y="521969"/>
                </a:lnTo>
                <a:lnTo>
                  <a:pt x="250190" y="424180"/>
                </a:lnTo>
                <a:lnTo>
                  <a:pt x="313690" y="264160"/>
                </a:lnTo>
                <a:lnTo>
                  <a:pt x="325120" y="0"/>
                </a:lnTo>
                <a:close/>
              </a:path>
            </a:pathLst>
          </a:custGeom>
          <a:solidFill>
            <a:srgbClr val="6F3CF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40140" y="2115820"/>
            <a:ext cx="326389" cy="2592069"/>
          </a:xfrm>
          <a:custGeom>
            <a:avLst/>
            <a:gdLst/>
            <a:ahLst/>
            <a:cxnLst/>
            <a:rect l="l" t="t" r="r" b="b"/>
            <a:pathLst>
              <a:path w="326389" h="2592069">
                <a:moveTo>
                  <a:pt x="326389" y="0"/>
                </a:moveTo>
                <a:lnTo>
                  <a:pt x="241300" y="335279"/>
                </a:lnTo>
                <a:lnTo>
                  <a:pt x="144779" y="478789"/>
                </a:lnTo>
                <a:lnTo>
                  <a:pt x="34289" y="566419"/>
                </a:lnTo>
                <a:lnTo>
                  <a:pt x="0" y="749300"/>
                </a:lnTo>
                <a:lnTo>
                  <a:pt x="13969" y="916939"/>
                </a:lnTo>
                <a:lnTo>
                  <a:pt x="144779" y="1259839"/>
                </a:lnTo>
                <a:lnTo>
                  <a:pt x="173989" y="1386839"/>
                </a:lnTo>
                <a:lnTo>
                  <a:pt x="157479" y="1475739"/>
                </a:lnTo>
                <a:lnTo>
                  <a:pt x="77469" y="1545589"/>
                </a:lnTo>
                <a:lnTo>
                  <a:pt x="55879" y="1643379"/>
                </a:lnTo>
                <a:lnTo>
                  <a:pt x="77469" y="1786889"/>
                </a:lnTo>
                <a:lnTo>
                  <a:pt x="170179" y="2018029"/>
                </a:lnTo>
                <a:lnTo>
                  <a:pt x="191769" y="2208529"/>
                </a:lnTo>
                <a:lnTo>
                  <a:pt x="166369" y="2338069"/>
                </a:lnTo>
                <a:lnTo>
                  <a:pt x="34289" y="2505710"/>
                </a:lnTo>
                <a:lnTo>
                  <a:pt x="43179" y="2592069"/>
                </a:lnTo>
                <a:lnTo>
                  <a:pt x="144779" y="2495549"/>
                </a:lnTo>
                <a:lnTo>
                  <a:pt x="224789" y="2376169"/>
                </a:lnTo>
                <a:lnTo>
                  <a:pt x="259079" y="2153919"/>
                </a:lnTo>
                <a:lnTo>
                  <a:pt x="220979" y="1946909"/>
                </a:lnTo>
                <a:lnTo>
                  <a:pt x="132079" y="1731009"/>
                </a:lnTo>
                <a:lnTo>
                  <a:pt x="127000" y="1626869"/>
                </a:lnTo>
                <a:lnTo>
                  <a:pt x="229869" y="1515109"/>
                </a:lnTo>
                <a:lnTo>
                  <a:pt x="224789" y="1315719"/>
                </a:lnTo>
                <a:lnTo>
                  <a:pt x="115569" y="1004569"/>
                </a:lnTo>
                <a:lnTo>
                  <a:pt x="68579" y="828039"/>
                </a:lnTo>
                <a:lnTo>
                  <a:pt x="72389" y="660400"/>
                </a:lnTo>
                <a:lnTo>
                  <a:pt x="166369" y="596900"/>
                </a:lnTo>
                <a:lnTo>
                  <a:pt x="251459" y="485139"/>
                </a:lnTo>
                <a:lnTo>
                  <a:pt x="313689" y="303529"/>
                </a:lnTo>
                <a:lnTo>
                  <a:pt x="326389" y="0"/>
                </a:lnTo>
                <a:close/>
              </a:path>
            </a:pathLst>
          </a:custGeom>
          <a:solidFill>
            <a:srgbClr val="6F3CF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491220" y="1775459"/>
            <a:ext cx="341629" cy="354329"/>
          </a:xfrm>
          <a:custGeom>
            <a:avLst/>
            <a:gdLst/>
            <a:ahLst/>
            <a:cxnLst/>
            <a:rect l="l" t="t" r="r" b="b"/>
            <a:pathLst>
              <a:path w="341629" h="354329">
                <a:moveTo>
                  <a:pt x="25400" y="0"/>
                </a:moveTo>
                <a:lnTo>
                  <a:pt x="0" y="41910"/>
                </a:lnTo>
                <a:lnTo>
                  <a:pt x="152400" y="153669"/>
                </a:lnTo>
                <a:lnTo>
                  <a:pt x="330200" y="354329"/>
                </a:lnTo>
                <a:lnTo>
                  <a:pt x="341629" y="323850"/>
                </a:lnTo>
                <a:lnTo>
                  <a:pt x="189229" y="137160"/>
                </a:lnTo>
                <a:lnTo>
                  <a:pt x="2540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7852410" y="102870"/>
            <a:ext cx="280670" cy="146050"/>
          </a:xfrm>
          <a:custGeom>
            <a:avLst/>
            <a:gdLst/>
            <a:ahLst/>
            <a:cxnLst/>
            <a:rect l="l" t="t" r="r" b="b"/>
            <a:pathLst>
              <a:path w="280670" h="146050">
                <a:moveTo>
                  <a:pt x="210820" y="0"/>
                </a:moveTo>
                <a:lnTo>
                  <a:pt x="91440" y="33020"/>
                </a:lnTo>
                <a:lnTo>
                  <a:pt x="196850" y="59689"/>
                </a:lnTo>
                <a:lnTo>
                  <a:pt x="39370" y="109220"/>
                </a:lnTo>
                <a:lnTo>
                  <a:pt x="0" y="146050"/>
                </a:lnTo>
                <a:lnTo>
                  <a:pt x="156210" y="113029"/>
                </a:lnTo>
                <a:lnTo>
                  <a:pt x="280670" y="105409"/>
                </a:lnTo>
                <a:lnTo>
                  <a:pt x="2108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8054340" y="520700"/>
            <a:ext cx="372109" cy="715010"/>
          </a:xfrm>
          <a:custGeom>
            <a:avLst/>
            <a:gdLst/>
            <a:ahLst/>
            <a:cxnLst/>
            <a:rect l="l" t="t" r="r" b="b"/>
            <a:pathLst>
              <a:path w="372109" h="715010">
                <a:moveTo>
                  <a:pt x="21589" y="87629"/>
                </a:moveTo>
                <a:lnTo>
                  <a:pt x="43179" y="278129"/>
                </a:lnTo>
                <a:lnTo>
                  <a:pt x="149859" y="520700"/>
                </a:lnTo>
                <a:lnTo>
                  <a:pt x="264159" y="688339"/>
                </a:lnTo>
                <a:lnTo>
                  <a:pt x="336550" y="715010"/>
                </a:lnTo>
                <a:lnTo>
                  <a:pt x="363812" y="656589"/>
                </a:lnTo>
                <a:lnTo>
                  <a:pt x="297179" y="656589"/>
                </a:lnTo>
                <a:lnTo>
                  <a:pt x="224789" y="591820"/>
                </a:lnTo>
                <a:lnTo>
                  <a:pt x="100329" y="345439"/>
                </a:lnTo>
                <a:lnTo>
                  <a:pt x="21589" y="87629"/>
                </a:lnTo>
                <a:close/>
              </a:path>
              <a:path w="372109" h="715010">
                <a:moveTo>
                  <a:pt x="104227" y="39370"/>
                </a:moveTo>
                <a:lnTo>
                  <a:pt x="50800" y="39370"/>
                </a:lnTo>
                <a:lnTo>
                  <a:pt x="138429" y="152400"/>
                </a:lnTo>
                <a:lnTo>
                  <a:pt x="229869" y="316229"/>
                </a:lnTo>
                <a:lnTo>
                  <a:pt x="306069" y="544829"/>
                </a:lnTo>
                <a:lnTo>
                  <a:pt x="297179" y="656589"/>
                </a:lnTo>
                <a:lnTo>
                  <a:pt x="363812" y="656589"/>
                </a:lnTo>
                <a:lnTo>
                  <a:pt x="372109" y="638810"/>
                </a:lnTo>
                <a:lnTo>
                  <a:pt x="320039" y="439420"/>
                </a:lnTo>
                <a:lnTo>
                  <a:pt x="220979" y="214629"/>
                </a:lnTo>
                <a:lnTo>
                  <a:pt x="139700" y="73660"/>
                </a:lnTo>
                <a:lnTo>
                  <a:pt x="104227" y="39370"/>
                </a:lnTo>
                <a:close/>
              </a:path>
              <a:path w="372109" h="715010">
                <a:moveTo>
                  <a:pt x="63500" y="0"/>
                </a:moveTo>
                <a:lnTo>
                  <a:pt x="3809" y="0"/>
                </a:lnTo>
                <a:lnTo>
                  <a:pt x="0" y="67310"/>
                </a:lnTo>
                <a:lnTo>
                  <a:pt x="50800" y="39370"/>
                </a:lnTo>
                <a:lnTo>
                  <a:pt x="104227" y="39370"/>
                </a:lnTo>
                <a:lnTo>
                  <a:pt x="6350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7772400" y="270509"/>
            <a:ext cx="681990" cy="1480820"/>
          </a:xfrm>
          <a:custGeom>
            <a:avLst/>
            <a:gdLst/>
            <a:ahLst/>
            <a:cxnLst/>
            <a:rect l="l" t="t" r="r" b="b"/>
            <a:pathLst>
              <a:path w="681990" h="1480820">
                <a:moveTo>
                  <a:pt x="0" y="0"/>
                </a:moveTo>
                <a:lnTo>
                  <a:pt x="668020" y="1480820"/>
                </a:lnTo>
                <a:lnTo>
                  <a:pt x="681990" y="1394460"/>
                </a:lnTo>
                <a:lnTo>
                  <a:pt x="41909" y="127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7729220" y="39369"/>
            <a:ext cx="1168400" cy="2086609"/>
          </a:xfrm>
          <a:custGeom>
            <a:avLst/>
            <a:gdLst/>
            <a:ahLst/>
            <a:cxnLst/>
            <a:rect l="l" t="t" r="r" b="b"/>
            <a:pathLst>
              <a:path w="1168400" h="2086609">
                <a:moveTo>
                  <a:pt x="1104354" y="1868169"/>
                </a:moveTo>
                <a:lnTo>
                  <a:pt x="1060450" y="1868169"/>
                </a:lnTo>
                <a:lnTo>
                  <a:pt x="1111250" y="2030729"/>
                </a:lnTo>
                <a:lnTo>
                  <a:pt x="1096009" y="2085339"/>
                </a:lnTo>
                <a:lnTo>
                  <a:pt x="1168400" y="2086609"/>
                </a:lnTo>
                <a:lnTo>
                  <a:pt x="1104354" y="1868169"/>
                </a:lnTo>
                <a:close/>
              </a:path>
              <a:path w="1168400" h="2086609">
                <a:moveTo>
                  <a:pt x="1112276" y="1739900"/>
                </a:moveTo>
                <a:lnTo>
                  <a:pt x="1040129" y="1739900"/>
                </a:lnTo>
                <a:lnTo>
                  <a:pt x="979170" y="1789429"/>
                </a:lnTo>
                <a:lnTo>
                  <a:pt x="1028700" y="1827529"/>
                </a:lnTo>
                <a:lnTo>
                  <a:pt x="914400" y="1864359"/>
                </a:lnTo>
                <a:lnTo>
                  <a:pt x="958850" y="1897379"/>
                </a:lnTo>
                <a:lnTo>
                  <a:pt x="1060450" y="1868169"/>
                </a:lnTo>
                <a:lnTo>
                  <a:pt x="1104354" y="1868169"/>
                </a:lnTo>
                <a:lnTo>
                  <a:pt x="1097279" y="1844039"/>
                </a:lnTo>
                <a:lnTo>
                  <a:pt x="1112276" y="1739900"/>
                </a:lnTo>
                <a:close/>
              </a:path>
              <a:path w="1168400" h="2086609">
                <a:moveTo>
                  <a:pt x="1071019" y="1577339"/>
                </a:moveTo>
                <a:lnTo>
                  <a:pt x="877570" y="1577339"/>
                </a:lnTo>
                <a:lnTo>
                  <a:pt x="998220" y="1597659"/>
                </a:lnTo>
                <a:lnTo>
                  <a:pt x="815339" y="1675129"/>
                </a:lnTo>
                <a:lnTo>
                  <a:pt x="748029" y="1774189"/>
                </a:lnTo>
                <a:lnTo>
                  <a:pt x="975359" y="1677669"/>
                </a:lnTo>
                <a:lnTo>
                  <a:pt x="1116672" y="1677669"/>
                </a:lnTo>
                <a:lnTo>
                  <a:pt x="1071019" y="1577339"/>
                </a:lnTo>
                <a:close/>
              </a:path>
              <a:path w="1168400" h="2086609">
                <a:moveTo>
                  <a:pt x="1116672" y="1677669"/>
                </a:moveTo>
                <a:lnTo>
                  <a:pt x="975359" y="1677669"/>
                </a:lnTo>
                <a:lnTo>
                  <a:pt x="934720" y="1747519"/>
                </a:lnTo>
                <a:lnTo>
                  <a:pt x="1040129" y="1739900"/>
                </a:lnTo>
                <a:lnTo>
                  <a:pt x="1112276" y="1739900"/>
                </a:lnTo>
                <a:lnTo>
                  <a:pt x="1120139" y="1685289"/>
                </a:lnTo>
                <a:lnTo>
                  <a:pt x="1116672" y="1677669"/>
                </a:lnTo>
                <a:close/>
              </a:path>
              <a:path w="1168400" h="2086609">
                <a:moveTo>
                  <a:pt x="381020" y="60959"/>
                </a:moveTo>
                <a:lnTo>
                  <a:pt x="130809" y="60959"/>
                </a:lnTo>
                <a:lnTo>
                  <a:pt x="322579" y="63500"/>
                </a:lnTo>
                <a:lnTo>
                  <a:pt x="972820" y="1499869"/>
                </a:lnTo>
                <a:lnTo>
                  <a:pt x="822959" y="1558289"/>
                </a:lnTo>
                <a:lnTo>
                  <a:pt x="750570" y="1638300"/>
                </a:lnTo>
                <a:lnTo>
                  <a:pt x="877570" y="1577339"/>
                </a:lnTo>
                <a:lnTo>
                  <a:pt x="1071019" y="1577339"/>
                </a:lnTo>
                <a:lnTo>
                  <a:pt x="381020" y="60959"/>
                </a:lnTo>
                <a:close/>
              </a:path>
              <a:path w="1168400" h="2086609">
                <a:moveTo>
                  <a:pt x="127000" y="0"/>
                </a:moveTo>
                <a:lnTo>
                  <a:pt x="0" y="96520"/>
                </a:lnTo>
                <a:lnTo>
                  <a:pt x="130809" y="60959"/>
                </a:lnTo>
                <a:lnTo>
                  <a:pt x="381020" y="60959"/>
                </a:lnTo>
                <a:lnTo>
                  <a:pt x="361950" y="19050"/>
                </a:lnTo>
                <a:lnTo>
                  <a:pt x="12700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8392160" y="1452879"/>
            <a:ext cx="302260" cy="142240"/>
          </a:xfrm>
          <a:custGeom>
            <a:avLst/>
            <a:gdLst/>
            <a:ahLst/>
            <a:cxnLst/>
            <a:rect l="l" t="t" r="r" b="b"/>
            <a:pathLst>
              <a:path w="302260" h="142240">
                <a:moveTo>
                  <a:pt x="285750" y="0"/>
                </a:moveTo>
                <a:lnTo>
                  <a:pt x="152400" y="11430"/>
                </a:lnTo>
                <a:lnTo>
                  <a:pt x="0" y="107950"/>
                </a:lnTo>
                <a:lnTo>
                  <a:pt x="29210" y="142240"/>
                </a:lnTo>
                <a:lnTo>
                  <a:pt x="102870" y="71120"/>
                </a:lnTo>
                <a:lnTo>
                  <a:pt x="302260" y="29210"/>
                </a:lnTo>
                <a:lnTo>
                  <a:pt x="2857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8322310" y="1310640"/>
            <a:ext cx="320040" cy="154939"/>
          </a:xfrm>
          <a:custGeom>
            <a:avLst/>
            <a:gdLst/>
            <a:ahLst/>
            <a:cxnLst/>
            <a:rect l="l" t="t" r="r" b="b"/>
            <a:pathLst>
              <a:path w="320040" h="154939">
                <a:moveTo>
                  <a:pt x="290830" y="0"/>
                </a:moveTo>
                <a:lnTo>
                  <a:pt x="135890" y="31750"/>
                </a:lnTo>
                <a:lnTo>
                  <a:pt x="0" y="105410"/>
                </a:lnTo>
                <a:lnTo>
                  <a:pt x="17780" y="154939"/>
                </a:lnTo>
                <a:lnTo>
                  <a:pt x="132080" y="69850"/>
                </a:lnTo>
                <a:lnTo>
                  <a:pt x="320040" y="62230"/>
                </a:lnTo>
                <a:lnTo>
                  <a:pt x="29083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7890510" y="372109"/>
            <a:ext cx="330200" cy="148589"/>
          </a:xfrm>
          <a:custGeom>
            <a:avLst/>
            <a:gdLst/>
            <a:ahLst/>
            <a:cxnLst/>
            <a:rect l="l" t="t" r="r" b="b"/>
            <a:pathLst>
              <a:path w="330200" h="148589">
                <a:moveTo>
                  <a:pt x="302260" y="0"/>
                </a:moveTo>
                <a:lnTo>
                  <a:pt x="121920" y="26669"/>
                </a:lnTo>
                <a:lnTo>
                  <a:pt x="0" y="105410"/>
                </a:lnTo>
                <a:lnTo>
                  <a:pt x="21590" y="148589"/>
                </a:lnTo>
                <a:lnTo>
                  <a:pt x="125730" y="68579"/>
                </a:lnTo>
                <a:lnTo>
                  <a:pt x="330200" y="55879"/>
                </a:lnTo>
                <a:lnTo>
                  <a:pt x="3022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7834630" y="260350"/>
            <a:ext cx="325120" cy="151129"/>
          </a:xfrm>
          <a:custGeom>
            <a:avLst/>
            <a:gdLst/>
            <a:ahLst/>
            <a:cxnLst/>
            <a:rect l="l" t="t" r="r" b="b"/>
            <a:pathLst>
              <a:path w="325120" h="151129">
                <a:moveTo>
                  <a:pt x="300990" y="0"/>
                </a:moveTo>
                <a:lnTo>
                  <a:pt x="87629" y="41909"/>
                </a:lnTo>
                <a:lnTo>
                  <a:pt x="0" y="107950"/>
                </a:lnTo>
                <a:lnTo>
                  <a:pt x="29210" y="151129"/>
                </a:lnTo>
                <a:lnTo>
                  <a:pt x="114300" y="78740"/>
                </a:lnTo>
                <a:lnTo>
                  <a:pt x="325120" y="40640"/>
                </a:lnTo>
                <a:lnTo>
                  <a:pt x="30099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7730490" y="133349"/>
            <a:ext cx="67309" cy="152400"/>
          </a:xfrm>
          <a:custGeom>
            <a:avLst/>
            <a:gdLst/>
            <a:ahLst/>
            <a:cxnLst/>
            <a:rect l="l" t="t" r="r" b="b"/>
            <a:pathLst>
              <a:path w="67309" h="152400">
                <a:moveTo>
                  <a:pt x="0" y="0"/>
                </a:moveTo>
                <a:lnTo>
                  <a:pt x="67309" y="152400"/>
                </a:lnTo>
              </a:path>
            </a:pathLst>
          </a:custGeom>
          <a:ln w="38097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6324600" y="5791200"/>
            <a:ext cx="2590800" cy="838200"/>
          </a:xfrm>
          <a:custGeom>
            <a:avLst/>
            <a:gdLst/>
            <a:ahLst/>
            <a:cxnLst/>
            <a:rect l="l" t="t" r="r" b="b"/>
            <a:pathLst>
              <a:path w="2590800" h="838200">
                <a:moveTo>
                  <a:pt x="0" y="0"/>
                </a:moveTo>
                <a:lnTo>
                  <a:pt x="2590800" y="0"/>
                </a:lnTo>
                <a:lnTo>
                  <a:pt x="2590800" y="838200"/>
                </a:lnTo>
                <a:lnTo>
                  <a:pt x="0" y="838200"/>
                </a:lnTo>
                <a:lnTo>
                  <a:pt x="0" y="0"/>
                </a:lnTo>
                <a:close/>
              </a:path>
            </a:pathLst>
          </a:custGeom>
          <a:solidFill>
            <a:srgbClr val="FFEE6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6324600" y="5791200"/>
            <a:ext cx="2590800" cy="54609"/>
          </a:xfrm>
          <a:custGeom>
            <a:avLst/>
            <a:gdLst/>
            <a:ahLst/>
            <a:cxnLst/>
            <a:rect l="l" t="t" r="r" b="b"/>
            <a:pathLst>
              <a:path w="2590800" h="54610">
                <a:moveTo>
                  <a:pt x="2590800" y="0"/>
                </a:moveTo>
                <a:lnTo>
                  <a:pt x="0" y="0"/>
                </a:lnTo>
                <a:lnTo>
                  <a:pt x="53339" y="54609"/>
                </a:lnTo>
                <a:lnTo>
                  <a:pt x="2536190" y="54609"/>
                </a:lnTo>
                <a:lnTo>
                  <a:pt x="2590800" y="0"/>
                </a:lnTo>
                <a:close/>
              </a:path>
            </a:pathLst>
          </a:custGeom>
          <a:solidFill>
            <a:srgbClr val="FFFF6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8860790" y="5791200"/>
            <a:ext cx="54609" cy="838200"/>
          </a:xfrm>
          <a:custGeom>
            <a:avLst/>
            <a:gdLst/>
            <a:ahLst/>
            <a:cxnLst/>
            <a:rect l="l" t="t" r="r" b="b"/>
            <a:pathLst>
              <a:path w="54609" h="838200">
                <a:moveTo>
                  <a:pt x="54609" y="0"/>
                </a:moveTo>
                <a:lnTo>
                  <a:pt x="0" y="54609"/>
                </a:lnTo>
                <a:lnTo>
                  <a:pt x="0" y="783590"/>
                </a:lnTo>
                <a:lnTo>
                  <a:pt x="54609" y="838200"/>
                </a:lnTo>
                <a:lnTo>
                  <a:pt x="54609" y="0"/>
                </a:lnTo>
                <a:close/>
              </a:path>
            </a:pathLst>
          </a:custGeom>
          <a:solidFill>
            <a:srgbClr val="B6AA48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6324600" y="6574790"/>
            <a:ext cx="2590800" cy="54610"/>
          </a:xfrm>
          <a:custGeom>
            <a:avLst/>
            <a:gdLst/>
            <a:ahLst/>
            <a:cxnLst/>
            <a:rect l="l" t="t" r="r" b="b"/>
            <a:pathLst>
              <a:path w="2590800" h="54609">
                <a:moveTo>
                  <a:pt x="2536190" y="0"/>
                </a:moveTo>
                <a:lnTo>
                  <a:pt x="53339" y="0"/>
                </a:lnTo>
                <a:lnTo>
                  <a:pt x="0" y="54609"/>
                </a:lnTo>
                <a:lnTo>
                  <a:pt x="2590800" y="54609"/>
                </a:lnTo>
                <a:lnTo>
                  <a:pt x="2536190" y="0"/>
                </a:lnTo>
                <a:close/>
              </a:path>
            </a:pathLst>
          </a:custGeom>
          <a:solidFill>
            <a:srgbClr val="DACC5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6324600" y="5791200"/>
            <a:ext cx="53339" cy="838200"/>
          </a:xfrm>
          <a:custGeom>
            <a:avLst/>
            <a:gdLst/>
            <a:ahLst/>
            <a:cxnLst/>
            <a:rect l="l" t="t" r="r" b="b"/>
            <a:pathLst>
              <a:path w="53339" h="838200">
                <a:moveTo>
                  <a:pt x="0" y="0"/>
                </a:moveTo>
                <a:lnTo>
                  <a:pt x="0" y="838200"/>
                </a:lnTo>
                <a:lnTo>
                  <a:pt x="53339" y="783590"/>
                </a:lnTo>
                <a:lnTo>
                  <a:pt x="53339" y="54609"/>
                </a:lnTo>
                <a:lnTo>
                  <a:pt x="0" y="0"/>
                </a:lnTo>
                <a:close/>
              </a:path>
            </a:pathLst>
          </a:custGeom>
          <a:solidFill>
            <a:srgbClr val="FFFF78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38100" y="5563869"/>
            <a:ext cx="1729739" cy="1031240"/>
          </a:xfrm>
          <a:custGeom>
            <a:avLst/>
            <a:gdLst/>
            <a:ahLst/>
            <a:cxnLst/>
            <a:rect l="l" t="t" r="r" b="b"/>
            <a:pathLst>
              <a:path w="1729739" h="1031240">
                <a:moveTo>
                  <a:pt x="1255712" y="996949"/>
                </a:moveTo>
                <a:lnTo>
                  <a:pt x="1094740" y="996949"/>
                </a:lnTo>
                <a:lnTo>
                  <a:pt x="1247140" y="1031239"/>
                </a:lnTo>
                <a:lnTo>
                  <a:pt x="1259840" y="1000759"/>
                </a:lnTo>
                <a:lnTo>
                  <a:pt x="1255712" y="996949"/>
                </a:lnTo>
                <a:close/>
              </a:path>
              <a:path w="1729739" h="1031240">
                <a:moveTo>
                  <a:pt x="111760" y="372109"/>
                </a:moveTo>
                <a:lnTo>
                  <a:pt x="36830" y="403859"/>
                </a:lnTo>
                <a:lnTo>
                  <a:pt x="0" y="505459"/>
                </a:lnTo>
                <a:lnTo>
                  <a:pt x="43180" y="618489"/>
                </a:lnTo>
                <a:lnTo>
                  <a:pt x="904240" y="1022349"/>
                </a:lnTo>
                <a:lnTo>
                  <a:pt x="1094740" y="996949"/>
                </a:lnTo>
                <a:lnTo>
                  <a:pt x="1255712" y="996949"/>
                </a:lnTo>
                <a:lnTo>
                  <a:pt x="1127760" y="878839"/>
                </a:lnTo>
                <a:lnTo>
                  <a:pt x="1103210" y="706119"/>
                </a:lnTo>
                <a:lnTo>
                  <a:pt x="882650" y="706119"/>
                </a:lnTo>
                <a:lnTo>
                  <a:pt x="111760" y="372109"/>
                </a:lnTo>
                <a:close/>
              </a:path>
              <a:path w="1729739" h="1031240">
                <a:moveTo>
                  <a:pt x="861060" y="0"/>
                </a:moveTo>
                <a:lnTo>
                  <a:pt x="760730" y="22859"/>
                </a:lnTo>
                <a:lnTo>
                  <a:pt x="704850" y="83819"/>
                </a:lnTo>
                <a:lnTo>
                  <a:pt x="744220" y="226059"/>
                </a:lnTo>
                <a:lnTo>
                  <a:pt x="524510" y="350519"/>
                </a:lnTo>
                <a:lnTo>
                  <a:pt x="781050" y="375919"/>
                </a:lnTo>
                <a:lnTo>
                  <a:pt x="882650" y="706119"/>
                </a:lnTo>
                <a:lnTo>
                  <a:pt x="1103210" y="706119"/>
                </a:lnTo>
                <a:lnTo>
                  <a:pt x="1056640" y="378459"/>
                </a:lnTo>
                <a:lnTo>
                  <a:pt x="1699260" y="261619"/>
                </a:lnTo>
                <a:lnTo>
                  <a:pt x="1727810" y="167639"/>
                </a:lnTo>
                <a:lnTo>
                  <a:pt x="1013460" y="167639"/>
                </a:lnTo>
                <a:lnTo>
                  <a:pt x="967740" y="25399"/>
                </a:lnTo>
                <a:lnTo>
                  <a:pt x="861060" y="0"/>
                </a:lnTo>
                <a:close/>
              </a:path>
              <a:path w="1729739" h="1031240">
                <a:moveTo>
                  <a:pt x="1666239" y="80009"/>
                </a:moveTo>
                <a:lnTo>
                  <a:pt x="1013460" y="167639"/>
                </a:lnTo>
                <a:lnTo>
                  <a:pt x="1727810" y="167639"/>
                </a:lnTo>
                <a:lnTo>
                  <a:pt x="1729739" y="161289"/>
                </a:lnTo>
                <a:lnTo>
                  <a:pt x="1666239" y="80009"/>
                </a:lnTo>
                <a:close/>
              </a:path>
            </a:pathLst>
          </a:custGeom>
          <a:solidFill>
            <a:srgbClr val="F7F7F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1621790" y="5687059"/>
            <a:ext cx="113029" cy="204470"/>
          </a:xfrm>
          <a:custGeom>
            <a:avLst/>
            <a:gdLst/>
            <a:ahLst/>
            <a:cxnLst/>
            <a:rect l="l" t="t" r="r" b="b"/>
            <a:pathLst>
              <a:path w="113029" h="204470">
                <a:moveTo>
                  <a:pt x="95249" y="0"/>
                </a:moveTo>
                <a:lnTo>
                  <a:pt x="0" y="5079"/>
                </a:lnTo>
                <a:lnTo>
                  <a:pt x="6349" y="204469"/>
                </a:lnTo>
                <a:lnTo>
                  <a:pt x="113029" y="184149"/>
                </a:lnTo>
                <a:lnTo>
                  <a:pt x="95249" y="0"/>
                </a:lnTo>
                <a:close/>
              </a:path>
            </a:pathLst>
          </a:custGeom>
          <a:solidFill>
            <a:srgbClr val="FFEE6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31750" y="5990589"/>
            <a:ext cx="1257300" cy="651510"/>
          </a:xfrm>
          <a:custGeom>
            <a:avLst/>
            <a:gdLst/>
            <a:ahLst/>
            <a:cxnLst/>
            <a:rect l="l" t="t" r="r" b="b"/>
            <a:pathLst>
              <a:path w="1257300" h="651509">
                <a:moveTo>
                  <a:pt x="1253370" y="624840"/>
                </a:moveTo>
                <a:lnTo>
                  <a:pt x="1070610" y="624840"/>
                </a:lnTo>
                <a:lnTo>
                  <a:pt x="1240790" y="651510"/>
                </a:lnTo>
                <a:lnTo>
                  <a:pt x="1257300" y="628650"/>
                </a:lnTo>
                <a:lnTo>
                  <a:pt x="1253370" y="624840"/>
                </a:lnTo>
                <a:close/>
              </a:path>
              <a:path w="1257300" h="651509">
                <a:moveTo>
                  <a:pt x="107950" y="0"/>
                </a:moveTo>
                <a:lnTo>
                  <a:pt x="35560" y="25400"/>
                </a:lnTo>
                <a:lnTo>
                  <a:pt x="0" y="119380"/>
                </a:lnTo>
                <a:lnTo>
                  <a:pt x="33019" y="236220"/>
                </a:lnTo>
                <a:lnTo>
                  <a:pt x="908050" y="643890"/>
                </a:lnTo>
                <a:lnTo>
                  <a:pt x="1070610" y="624840"/>
                </a:lnTo>
                <a:lnTo>
                  <a:pt x="1253370" y="624840"/>
                </a:lnTo>
                <a:lnTo>
                  <a:pt x="1131570" y="506730"/>
                </a:lnTo>
                <a:lnTo>
                  <a:pt x="1055370" y="411480"/>
                </a:lnTo>
                <a:lnTo>
                  <a:pt x="107950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204470" y="6045199"/>
            <a:ext cx="834389" cy="593090"/>
          </a:xfrm>
          <a:custGeom>
            <a:avLst/>
            <a:gdLst/>
            <a:ahLst/>
            <a:cxnLst/>
            <a:rect l="l" t="t" r="r" b="b"/>
            <a:pathLst>
              <a:path w="834389" h="593090">
                <a:moveTo>
                  <a:pt x="62229" y="0"/>
                </a:moveTo>
                <a:lnTo>
                  <a:pt x="0" y="100329"/>
                </a:lnTo>
                <a:lnTo>
                  <a:pt x="0" y="257809"/>
                </a:lnTo>
                <a:lnTo>
                  <a:pt x="732790" y="593090"/>
                </a:lnTo>
                <a:lnTo>
                  <a:pt x="746760" y="424180"/>
                </a:lnTo>
                <a:lnTo>
                  <a:pt x="834389" y="335280"/>
                </a:lnTo>
                <a:lnTo>
                  <a:pt x="62229" y="0"/>
                </a:lnTo>
                <a:close/>
              </a:path>
            </a:pathLst>
          </a:custGeom>
          <a:solidFill>
            <a:srgbClr val="FFB7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769619" y="5607049"/>
            <a:ext cx="214629" cy="193040"/>
          </a:xfrm>
          <a:custGeom>
            <a:avLst/>
            <a:gdLst/>
            <a:ahLst/>
            <a:cxnLst/>
            <a:rect l="l" t="t" r="r" b="b"/>
            <a:pathLst>
              <a:path w="214630" h="193039">
                <a:moveTo>
                  <a:pt x="125729" y="0"/>
                </a:moveTo>
                <a:lnTo>
                  <a:pt x="0" y="22859"/>
                </a:lnTo>
                <a:lnTo>
                  <a:pt x="25400" y="193040"/>
                </a:lnTo>
                <a:lnTo>
                  <a:pt x="129539" y="116840"/>
                </a:lnTo>
                <a:lnTo>
                  <a:pt x="214629" y="110490"/>
                </a:lnTo>
                <a:lnTo>
                  <a:pt x="198120" y="27940"/>
                </a:lnTo>
                <a:lnTo>
                  <a:pt x="125729" y="0"/>
                </a:lnTo>
                <a:close/>
              </a:path>
            </a:pathLst>
          </a:custGeom>
          <a:solidFill>
            <a:srgbClr val="00B1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1017270" y="6609079"/>
            <a:ext cx="120650" cy="177800"/>
          </a:xfrm>
          <a:custGeom>
            <a:avLst/>
            <a:gdLst/>
            <a:ahLst/>
            <a:cxnLst/>
            <a:rect l="l" t="t" r="r" b="b"/>
            <a:pathLst>
              <a:path w="120650" h="177800">
                <a:moveTo>
                  <a:pt x="57150" y="0"/>
                </a:moveTo>
                <a:lnTo>
                  <a:pt x="0" y="6350"/>
                </a:lnTo>
                <a:lnTo>
                  <a:pt x="120650" y="177800"/>
                </a:lnTo>
                <a:lnTo>
                  <a:pt x="120650" y="2540"/>
                </a:lnTo>
                <a:lnTo>
                  <a:pt x="57150" y="0"/>
                </a:lnTo>
                <a:close/>
              </a:path>
            </a:pathLst>
          </a:custGeom>
          <a:solidFill>
            <a:srgbClr val="00B1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800100" y="5726429"/>
            <a:ext cx="306069" cy="608329"/>
          </a:xfrm>
          <a:custGeom>
            <a:avLst/>
            <a:gdLst/>
            <a:ahLst/>
            <a:cxnLst/>
            <a:rect l="l" t="t" r="r" b="b"/>
            <a:pathLst>
              <a:path w="306069" h="608329">
                <a:moveTo>
                  <a:pt x="68580" y="0"/>
                </a:moveTo>
                <a:lnTo>
                  <a:pt x="0" y="62230"/>
                </a:lnTo>
                <a:lnTo>
                  <a:pt x="120650" y="538480"/>
                </a:lnTo>
                <a:lnTo>
                  <a:pt x="220980" y="572770"/>
                </a:lnTo>
                <a:lnTo>
                  <a:pt x="306069" y="608330"/>
                </a:lnTo>
                <a:lnTo>
                  <a:pt x="184150" y="3810"/>
                </a:lnTo>
                <a:lnTo>
                  <a:pt x="68580" y="0"/>
                </a:lnTo>
                <a:close/>
              </a:path>
            </a:pathLst>
          </a:custGeom>
          <a:solidFill>
            <a:srgbClr val="FFB7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1060449" y="5698489"/>
            <a:ext cx="577850" cy="276859"/>
          </a:xfrm>
          <a:custGeom>
            <a:avLst/>
            <a:gdLst/>
            <a:ahLst/>
            <a:cxnLst/>
            <a:rect l="l" t="t" r="r" b="b"/>
            <a:pathLst>
              <a:path w="577850" h="276860">
                <a:moveTo>
                  <a:pt x="548640" y="0"/>
                </a:moveTo>
                <a:lnTo>
                  <a:pt x="0" y="83820"/>
                </a:lnTo>
                <a:lnTo>
                  <a:pt x="21590" y="276860"/>
                </a:lnTo>
                <a:lnTo>
                  <a:pt x="567689" y="187960"/>
                </a:lnTo>
                <a:lnTo>
                  <a:pt x="577850" y="34290"/>
                </a:lnTo>
                <a:lnTo>
                  <a:pt x="548640" y="0"/>
                </a:lnTo>
                <a:close/>
              </a:path>
            </a:pathLst>
          </a:custGeom>
          <a:solidFill>
            <a:srgbClr val="FFB7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551179" y="5862319"/>
            <a:ext cx="247650" cy="106680"/>
          </a:xfrm>
          <a:custGeom>
            <a:avLst/>
            <a:gdLst/>
            <a:ahLst/>
            <a:cxnLst/>
            <a:rect l="l" t="t" r="r" b="b"/>
            <a:pathLst>
              <a:path w="247650" h="106679">
                <a:moveTo>
                  <a:pt x="215900" y="0"/>
                </a:moveTo>
                <a:lnTo>
                  <a:pt x="0" y="62229"/>
                </a:lnTo>
                <a:lnTo>
                  <a:pt x="247650" y="106679"/>
                </a:lnTo>
                <a:lnTo>
                  <a:pt x="215900" y="0"/>
                </a:lnTo>
                <a:close/>
              </a:path>
            </a:pathLst>
          </a:custGeom>
          <a:solidFill>
            <a:srgbClr val="FFEE6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791210" y="5694679"/>
            <a:ext cx="250190" cy="137159"/>
          </a:xfrm>
          <a:custGeom>
            <a:avLst/>
            <a:gdLst/>
            <a:ahLst/>
            <a:cxnLst/>
            <a:rect l="l" t="t" r="r" b="b"/>
            <a:pathLst>
              <a:path w="250190" h="137160">
                <a:moveTo>
                  <a:pt x="170180" y="0"/>
                </a:moveTo>
                <a:lnTo>
                  <a:pt x="91440" y="7620"/>
                </a:lnTo>
                <a:lnTo>
                  <a:pt x="0" y="83820"/>
                </a:lnTo>
                <a:lnTo>
                  <a:pt x="10160" y="137160"/>
                </a:lnTo>
                <a:lnTo>
                  <a:pt x="59690" y="78740"/>
                </a:lnTo>
                <a:lnTo>
                  <a:pt x="133350" y="52070"/>
                </a:lnTo>
                <a:lnTo>
                  <a:pt x="243998" y="52070"/>
                </a:lnTo>
                <a:lnTo>
                  <a:pt x="233680" y="20320"/>
                </a:lnTo>
                <a:lnTo>
                  <a:pt x="170180" y="0"/>
                </a:lnTo>
                <a:close/>
              </a:path>
              <a:path w="250190" h="137160">
                <a:moveTo>
                  <a:pt x="243998" y="52070"/>
                </a:moveTo>
                <a:lnTo>
                  <a:pt x="133350" y="52070"/>
                </a:lnTo>
                <a:lnTo>
                  <a:pt x="250190" y="71120"/>
                </a:lnTo>
                <a:lnTo>
                  <a:pt x="243998" y="5207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1009649" y="6567169"/>
            <a:ext cx="182880" cy="212090"/>
          </a:xfrm>
          <a:custGeom>
            <a:avLst/>
            <a:gdLst/>
            <a:ahLst/>
            <a:cxnLst/>
            <a:rect l="l" t="t" r="r" b="b"/>
            <a:pathLst>
              <a:path w="182880" h="212090">
                <a:moveTo>
                  <a:pt x="55880" y="2539"/>
                </a:moveTo>
                <a:lnTo>
                  <a:pt x="0" y="31749"/>
                </a:lnTo>
                <a:lnTo>
                  <a:pt x="127000" y="212089"/>
                </a:lnTo>
                <a:lnTo>
                  <a:pt x="182880" y="199389"/>
                </a:lnTo>
                <a:lnTo>
                  <a:pt x="181411" y="156209"/>
                </a:lnTo>
                <a:lnTo>
                  <a:pt x="142240" y="156209"/>
                </a:lnTo>
                <a:lnTo>
                  <a:pt x="55880" y="2539"/>
                </a:lnTo>
                <a:close/>
              </a:path>
              <a:path w="182880" h="212090">
                <a:moveTo>
                  <a:pt x="132080" y="0"/>
                </a:moveTo>
                <a:lnTo>
                  <a:pt x="142240" y="156209"/>
                </a:lnTo>
                <a:lnTo>
                  <a:pt x="181411" y="156209"/>
                </a:lnTo>
                <a:lnTo>
                  <a:pt x="176530" y="12699"/>
                </a:lnTo>
                <a:lnTo>
                  <a:pt x="13208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1593849" y="5654039"/>
            <a:ext cx="68580" cy="186690"/>
          </a:xfrm>
          <a:custGeom>
            <a:avLst/>
            <a:gdLst/>
            <a:ahLst/>
            <a:cxnLst/>
            <a:rect l="l" t="t" r="r" b="b"/>
            <a:pathLst>
              <a:path w="68580" h="186689">
                <a:moveTo>
                  <a:pt x="35560" y="0"/>
                </a:moveTo>
                <a:lnTo>
                  <a:pt x="0" y="15240"/>
                </a:lnTo>
                <a:lnTo>
                  <a:pt x="27940" y="73660"/>
                </a:lnTo>
                <a:lnTo>
                  <a:pt x="34289" y="123190"/>
                </a:lnTo>
                <a:lnTo>
                  <a:pt x="21590" y="186690"/>
                </a:lnTo>
                <a:lnTo>
                  <a:pt x="63500" y="175260"/>
                </a:lnTo>
                <a:lnTo>
                  <a:pt x="68580" y="92710"/>
                </a:lnTo>
                <a:lnTo>
                  <a:pt x="355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120649" y="5924549"/>
            <a:ext cx="944880" cy="397509"/>
          </a:xfrm>
          <a:custGeom>
            <a:avLst/>
            <a:gdLst/>
            <a:ahLst/>
            <a:cxnLst/>
            <a:rect l="l" t="t" r="r" b="b"/>
            <a:pathLst>
              <a:path w="944880" h="397510">
                <a:moveTo>
                  <a:pt x="78739" y="0"/>
                </a:moveTo>
                <a:lnTo>
                  <a:pt x="0" y="20319"/>
                </a:lnTo>
                <a:lnTo>
                  <a:pt x="854710" y="397509"/>
                </a:lnTo>
                <a:lnTo>
                  <a:pt x="944880" y="388620"/>
                </a:lnTo>
                <a:lnTo>
                  <a:pt x="787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412750" y="6168389"/>
            <a:ext cx="382711" cy="236219"/>
          </a:xfrm>
          <a:custGeom>
            <a:avLst/>
            <a:gdLst/>
            <a:ahLst/>
            <a:cxnLst/>
            <a:rect l="l" t="t" r="r" b="b"/>
            <a:pathLst>
              <a:path w="382711" h="236220">
                <a:moveTo>
                  <a:pt x="39370" y="63500"/>
                </a:moveTo>
                <a:lnTo>
                  <a:pt x="85090" y="129540"/>
                </a:lnTo>
                <a:lnTo>
                  <a:pt x="215900" y="214630"/>
                </a:lnTo>
                <a:lnTo>
                  <a:pt x="369570" y="236220"/>
                </a:lnTo>
                <a:lnTo>
                  <a:pt x="382711" y="193040"/>
                </a:lnTo>
                <a:lnTo>
                  <a:pt x="349250" y="193040"/>
                </a:lnTo>
                <a:lnTo>
                  <a:pt x="259079" y="182880"/>
                </a:lnTo>
                <a:lnTo>
                  <a:pt x="110490" y="115570"/>
                </a:lnTo>
                <a:lnTo>
                  <a:pt x="39370" y="63500"/>
                </a:lnTo>
                <a:close/>
              </a:path>
              <a:path w="382711" h="236220">
                <a:moveTo>
                  <a:pt x="0" y="0"/>
                </a:moveTo>
                <a:lnTo>
                  <a:pt x="11429" y="26670"/>
                </a:lnTo>
                <a:lnTo>
                  <a:pt x="127000" y="52070"/>
                </a:lnTo>
                <a:lnTo>
                  <a:pt x="256540" y="109220"/>
                </a:lnTo>
                <a:lnTo>
                  <a:pt x="349250" y="193040"/>
                </a:lnTo>
                <a:lnTo>
                  <a:pt x="382711" y="193040"/>
                </a:lnTo>
                <a:lnTo>
                  <a:pt x="387350" y="177800"/>
                </a:lnTo>
                <a:lnTo>
                  <a:pt x="312420" y="95250"/>
                </a:lnTo>
                <a:lnTo>
                  <a:pt x="134620" y="1397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896620" y="5841999"/>
            <a:ext cx="170180" cy="377190"/>
          </a:xfrm>
          <a:custGeom>
            <a:avLst/>
            <a:gdLst/>
            <a:ahLst/>
            <a:cxnLst/>
            <a:rect l="l" t="t" r="r" b="b"/>
            <a:pathLst>
              <a:path w="170180" h="377189">
                <a:moveTo>
                  <a:pt x="19050" y="0"/>
                </a:moveTo>
                <a:lnTo>
                  <a:pt x="0" y="44450"/>
                </a:lnTo>
                <a:lnTo>
                  <a:pt x="24130" y="271780"/>
                </a:lnTo>
                <a:lnTo>
                  <a:pt x="77470" y="377190"/>
                </a:lnTo>
                <a:lnTo>
                  <a:pt x="170180" y="355600"/>
                </a:lnTo>
                <a:lnTo>
                  <a:pt x="85090" y="257809"/>
                </a:lnTo>
                <a:lnTo>
                  <a:pt x="63500" y="151130"/>
                </a:lnTo>
                <a:lnTo>
                  <a:pt x="72390" y="19050"/>
                </a:lnTo>
                <a:lnTo>
                  <a:pt x="190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1061720" y="6426199"/>
            <a:ext cx="119380" cy="137160"/>
          </a:xfrm>
          <a:custGeom>
            <a:avLst/>
            <a:gdLst/>
            <a:ahLst/>
            <a:cxnLst/>
            <a:rect l="l" t="t" r="r" b="b"/>
            <a:pathLst>
              <a:path w="119380" h="137159">
                <a:moveTo>
                  <a:pt x="87630" y="0"/>
                </a:moveTo>
                <a:lnTo>
                  <a:pt x="31750" y="52070"/>
                </a:lnTo>
                <a:lnTo>
                  <a:pt x="0" y="137160"/>
                </a:lnTo>
                <a:lnTo>
                  <a:pt x="63500" y="127000"/>
                </a:lnTo>
                <a:lnTo>
                  <a:pt x="81280" y="67310"/>
                </a:lnTo>
                <a:lnTo>
                  <a:pt x="119380" y="21590"/>
                </a:lnTo>
                <a:lnTo>
                  <a:pt x="8763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7620" y="5918199"/>
            <a:ext cx="1337310" cy="698500"/>
          </a:xfrm>
          <a:custGeom>
            <a:avLst/>
            <a:gdLst/>
            <a:ahLst/>
            <a:cxnLst/>
            <a:rect l="l" t="t" r="r" b="b"/>
            <a:pathLst>
              <a:path w="1337310" h="698500">
                <a:moveTo>
                  <a:pt x="1316679" y="662940"/>
                </a:moveTo>
                <a:lnTo>
                  <a:pt x="1129030" y="662940"/>
                </a:lnTo>
                <a:lnTo>
                  <a:pt x="1282700" y="698500"/>
                </a:lnTo>
                <a:lnTo>
                  <a:pt x="1316679" y="662940"/>
                </a:lnTo>
                <a:close/>
              </a:path>
              <a:path w="1337310" h="698500">
                <a:moveTo>
                  <a:pt x="171450" y="0"/>
                </a:moveTo>
                <a:lnTo>
                  <a:pt x="123190" y="0"/>
                </a:lnTo>
                <a:lnTo>
                  <a:pt x="49530" y="40640"/>
                </a:lnTo>
                <a:lnTo>
                  <a:pt x="0" y="165100"/>
                </a:lnTo>
                <a:lnTo>
                  <a:pt x="53340" y="284480"/>
                </a:lnTo>
                <a:lnTo>
                  <a:pt x="938530" y="688340"/>
                </a:lnTo>
                <a:lnTo>
                  <a:pt x="1129030" y="662940"/>
                </a:lnTo>
                <a:lnTo>
                  <a:pt x="1316679" y="662940"/>
                </a:lnTo>
                <a:lnTo>
                  <a:pt x="1332455" y="646430"/>
                </a:lnTo>
                <a:lnTo>
                  <a:pt x="967740" y="646430"/>
                </a:lnTo>
                <a:lnTo>
                  <a:pt x="971808" y="627380"/>
                </a:lnTo>
                <a:lnTo>
                  <a:pt x="904240" y="627380"/>
                </a:lnTo>
                <a:lnTo>
                  <a:pt x="85090" y="245109"/>
                </a:lnTo>
                <a:lnTo>
                  <a:pt x="63500" y="170179"/>
                </a:lnTo>
                <a:lnTo>
                  <a:pt x="81280" y="74930"/>
                </a:lnTo>
                <a:lnTo>
                  <a:pt x="171450" y="0"/>
                </a:lnTo>
                <a:close/>
              </a:path>
              <a:path w="1337310" h="698500">
                <a:moveTo>
                  <a:pt x="1121410" y="624840"/>
                </a:moveTo>
                <a:lnTo>
                  <a:pt x="967740" y="646430"/>
                </a:lnTo>
                <a:lnTo>
                  <a:pt x="1332455" y="646430"/>
                </a:lnTo>
                <a:lnTo>
                  <a:pt x="1336096" y="642620"/>
                </a:lnTo>
                <a:lnTo>
                  <a:pt x="1252220" y="642620"/>
                </a:lnTo>
                <a:lnTo>
                  <a:pt x="1121410" y="624840"/>
                </a:lnTo>
                <a:close/>
              </a:path>
              <a:path w="1337310" h="698500">
                <a:moveTo>
                  <a:pt x="1134110" y="406400"/>
                </a:moveTo>
                <a:lnTo>
                  <a:pt x="1087120" y="417830"/>
                </a:lnTo>
                <a:lnTo>
                  <a:pt x="1141730" y="527050"/>
                </a:lnTo>
                <a:lnTo>
                  <a:pt x="1252220" y="642620"/>
                </a:lnTo>
                <a:lnTo>
                  <a:pt x="1336096" y="642620"/>
                </a:lnTo>
                <a:lnTo>
                  <a:pt x="1337310" y="641350"/>
                </a:lnTo>
                <a:lnTo>
                  <a:pt x="1192530" y="527050"/>
                </a:lnTo>
                <a:lnTo>
                  <a:pt x="1134110" y="406400"/>
                </a:lnTo>
                <a:close/>
              </a:path>
              <a:path w="1337310" h="698500">
                <a:moveTo>
                  <a:pt x="1061720" y="426720"/>
                </a:moveTo>
                <a:lnTo>
                  <a:pt x="985520" y="438150"/>
                </a:lnTo>
                <a:lnTo>
                  <a:pt x="924560" y="521970"/>
                </a:lnTo>
                <a:lnTo>
                  <a:pt x="904240" y="627380"/>
                </a:lnTo>
                <a:lnTo>
                  <a:pt x="971808" y="627380"/>
                </a:lnTo>
                <a:lnTo>
                  <a:pt x="995680" y="515620"/>
                </a:lnTo>
                <a:lnTo>
                  <a:pt x="1061720" y="42672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167639" y="5985509"/>
            <a:ext cx="127000" cy="265430"/>
          </a:xfrm>
          <a:custGeom>
            <a:avLst/>
            <a:gdLst/>
            <a:ahLst/>
            <a:cxnLst/>
            <a:rect l="l" t="t" r="r" b="b"/>
            <a:pathLst>
              <a:path w="127000" h="265429">
                <a:moveTo>
                  <a:pt x="92710" y="0"/>
                </a:moveTo>
                <a:lnTo>
                  <a:pt x="15240" y="83819"/>
                </a:lnTo>
                <a:lnTo>
                  <a:pt x="0" y="181609"/>
                </a:lnTo>
                <a:lnTo>
                  <a:pt x="26670" y="247649"/>
                </a:lnTo>
                <a:lnTo>
                  <a:pt x="74930" y="265429"/>
                </a:lnTo>
                <a:lnTo>
                  <a:pt x="60960" y="120649"/>
                </a:lnTo>
                <a:lnTo>
                  <a:pt x="127000" y="12699"/>
                </a:lnTo>
                <a:lnTo>
                  <a:pt x="927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712469" y="5539739"/>
            <a:ext cx="511810" cy="943610"/>
          </a:xfrm>
          <a:custGeom>
            <a:avLst/>
            <a:gdLst/>
            <a:ahLst/>
            <a:cxnLst/>
            <a:rect l="l" t="t" r="r" b="b"/>
            <a:pathLst>
              <a:path w="511810" h="943610">
                <a:moveTo>
                  <a:pt x="319316" y="48260"/>
                </a:moveTo>
                <a:lnTo>
                  <a:pt x="180339" y="48260"/>
                </a:lnTo>
                <a:lnTo>
                  <a:pt x="283210" y="77470"/>
                </a:lnTo>
                <a:lnTo>
                  <a:pt x="441960" y="866140"/>
                </a:lnTo>
                <a:lnTo>
                  <a:pt x="511810" y="943610"/>
                </a:lnTo>
                <a:lnTo>
                  <a:pt x="319316" y="48260"/>
                </a:lnTo>
                <a:close/>
              </a:path>
              <a:path w="511810" h="943610">
                <a:moveTo>
                  <a:pt x="205739" y="0"/>
                </a:moveTo>
                <a:lnTo>
                  <a:pt x="64770" y="30480"/>
                </a:lnTo>
                <a:lnTo>
                  <a:pt x="0" y="99060"/>
                </a:lnTo>
                <a:lnTo>
                  <a:pt x="173989" y="711200"/>
                </a:lnTo>
                <a:lnTo>
                  <a:pt x="243839" y="734060"/>
                </a:lnTo>
                <a:lnTo>
                  <a:pt x="60959" y="111760"/>
                </a:lnTo>
                <a:lnTo>
                  <a:pt x="95250" y="58420"/>
                </a:lnTo>
                <a:lnTo>
                  <a:pt x="180339" y="48260"/>
                </a:lnTo>
                <a:lnTo>
                  <a:pt x="319316" y="48260"/>
                </a:lnTo>
                <a:lnTo>
                  <a:pt x="318770" y="45720"/>
                </a:lnTo>
                <a:lnTo>
                  <a:pt x="2057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916940" y="5793739"/>
            <a:ext cx="152400" cy="401319"/>
          </a:xfrm>
          <a:custGeom>
            <a:avLst/>
            <a:gdLst/>
            <a:ahLst/>
            <a:cxnLst/>
            <a:rect l="l" t="t" r="r" b="b"/>
            <a:pathLst>
              <a:path w="152400" h="401320">
                <a:moveTo>
                  <a:pt x="50800" y="0"/>
                </a:moveTo>
                <a:lnTo>
                  <a:pt x="0" y="21590"/>
                </a:lnTo>
                <a:lnTo>
                  <a:pt x="60959" y="154940"/>
                </a:lnTo>
                <a:lnTo>
                  <a:pt x="90169" y="252730"/>
                </a:lnTo>
                <a:lnTo>
                  <a:pt x="92709" y="401320"/>
                </a:lnTo>
                <a:lnTo>
                  <a:pt x="152400" y="401320"/>
                </a:lnTo>
                <a:lnTo>
                  <a:pt x="148590" y="287020"/>
                </a:lnTo>
                <a:lnTo>
                  <a:pt x="128269" y="165100"/>
                </a:lnTo>
                <a:lnTo>
                  <a:pt x="78740" y="46990"/>
                </a:lnTo>
                <a:lnTo>
                  <a:pt x="5080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520700" y="5761989"/>
            <a:ext cx="309880" cy="215900"/>
          </a:xfrm>
          <a:custGeom>
            <a:avLst/>
            <a:gdLst/>
            <a:ahLst/>
            <a:cxnLst/>
            <a:rect l="l" t="t" r="r" b="b"/>
            <a:pathLst>
              <a:path w="309880" h="215900">
                <a:moveTo>
                  <a:pt x="236220" y="0"/>
                </a:moveTo>
                <a:lnTo>
                  <a:pt x="204470" y="13970"/>
                </a:lnTo>
                <a:lnTo>
                  <a:pt x="200659" y="53340"/>
                </a:lnTo>
                <a:lnTo>
                  <a:pt x="0" y="135890"/>
                </a:lnTo>
                <a:lnTo>
                  <a:pt x="0" y="177800"/>
                </a:lnTo>
                <a:lnTo>
                  <a:pt x="224790" y="180340"/>
                </a:lnTo>
                <a:lnTo>
                  <a:pt x="254000" y="215900"/>
                </a:lnTo>
                <a:lnTo>
                  <a:pt x="309880" y="213360"/>
                </a:lnTo>
                <a:lnTo>
                  <a:pt x="303530" y="152400"/>
                </a:lnTo>
                <a:lnTo>
                  <a:pt x="91440" y="140970"/>
                </a:lnTo>
                <a:lnTo>
                  <a:pt x="264159" y="71120"/>
                </a:lnTo>
                <a:lnTo>
                  <a:pt x="2362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1043940" y="5617209"/>
            <a:ext cx="748029" cy="335280"/>
          </a:xfrm>
          <a:custGeom>
            <a:avLst/>
            <a:gdLst/>
            <a:ahLst/>
            <a:cxnLst/>
            <a:rect l="l" t="t" r="r" b="b"/>
            <a:pathLst>
              <a:path w="748029" h="335279">
                <a:moveTo>
                  <a:pt x="722841" y="44449"/>
                </a:moveTo>
                <a:lnTo>
                  <a:pt x="668020" y="44449"/>
                </a:lnTo>
                <a:lnTo>
                  <a:pt x="709929" y="114299"/>
                </a:lnTo>
                <a:lnTo>
                  <a:pt x="685799" y="191769"/>
                </a:lnTo>
                <a:lnTo>
                  <a:pt x="41909" y="303529"/>
                </a:lnTo>
                <a:lnTo>
                  <a:pt x="45719" y="335279"/>
                </a:lnTo>
                <a:lnTo>
                  <a:pt x="718820" y="223519"/>
                </a:lnTo>
                <a:lnTo>
                  <a:pt x="748029" y="143509"/>
                </a:lnTo>
                <a:lnTo>
                  <a:pt x="736599" y="60959"/>
                </a:lnTo>
                <a:lnTo>
                  <a:pt x="722841" y="44449"/>
                </a:lnTo>
                <a:close/>
              </a:path>
              <a:path w="748029" h="335279">
                <a:moveTo>
                  <a:pt x="685799" y="0"/>
                </a:moveTo>
                <a:lnTo>
                  <a:pt x="0" y="102869"/>
                </a:lnTo>
                <a:lnTo>
                  <a:pt x="0" y="146049"/>
                </a:lnTo>
                <a:lnTo>
                  <a:pt x="668020" y="44449"/>
                </a:lnTo>
                <a:lnTo>
                  <a:pt x="722841" y="44449"/>
                </a:lnTo>
                <a:lnTo>
                  <a:pt x="68579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1137920" y="5723889"/>
            <a:ext cx="389890" cy="137159"/>
          </a:xfrm>
          <a:custGeom>
            <a:avLst/>
            <a:gdLst/>
            <a:ahLst/>
            <a:cxnLst/>
            <a:rect l="l" t="t" r="r" b="b"/>
            <a:pathLst>
              <a:path w="389890" h="137160">
                <a:moveTo>
                  <a:pt x="381567" y="41910"/>
                </a:moveTo>
                <a:lnTo>
                  <a:pt x="331470" y="41910"/>
                </a:lnTo>
                <a:lnTo>
                  <a:pt x="213360" y="87630"/>
                </a:lnTo>
                <a:lnTo>
                  <a:pt x="113030" y="100330"/>
                </a:lnTo>
                <a:lnTo>
                  <a:pt x="0" y="100330"/>
                </a:lnTo>
                <a:lnTo>
                  <a:pt x="53340" y="137160"/>
                </a:lnTo>
                <a:lnTo>
                  <a:pt x="176530" y="132080"/>
                </a:lnTo>
                <a:lnTo>
                  <a:pt x="334010" y="92710"/>
                </a:lnTo>
                <a:lnTo>
                  <a:pt x="381567" y="41910"/>
                </a:lnTo>
                <a:close/>
              </a:path>
              <a:path w="389890" h="137160">
                <a:moveTo>
                  <a:pt x="201930" y="0"/>
                </a:moveTo>
                <a:lnTo>
                  <a:pt x="87630" y="10160"/>
                </a:lnTo>
                <a:lnTo>
                  <a:pt x="12700" y="60960"/>
                </a:lnTo>
                <a:lnTo>
                  <a:pt x="90170" y="76200"/>
                </a:lnTo>
                <a:lnTo>
                  <a:pt x="219710" y="41910"/>
                </a:lnTo>
                <a:lnTo>
                  <a:pt x="381567" y="41910"/>
                </a:lnTo>
                <a:lnTo>
                  <a:pt x="389890" y="33020"/>
                </a:lnTo>
                <a:lnTo>
                  <a:pt x="353060" y="2540"/>
                </a:lnTo>
                <a:lnTo>
                  <a:pt x="20193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5257800" y="6019800"/>
            <a:ext cx="762000" cy="609600"/>
          </a:xfrm>
          <a:custGeom>
            <a:avLst/>
            <a:gdLst/>
            <a:ahLst/>
            <a:cxnLst/>
            <a:rect l="l" t="t" r="r" b="b"/>
            <a:pathLst>
              <a:path w="762000" h="609600">
                <a:moveTo>
                  <a:pt x="0" y="0"/>
                </a:moveTo>
                <a:lnTo>
                  <a:pt x="762000" y="0"/>
                </a:lnTo>
                <a:lnTo>
                  <a:pt x="762000" y="609600"/>
                </a:lnTo>
                <a:lnTo>
                  <a:pt x="0" y="609600"/>
                </a:lnTo>
                <a:lnTo>
                  <a:pt x="0" y="0"/>
                </a:lnTo>
                <a:close/>
              </a:path>
            </a:pathLst>
          </a:custGeom>
          <a:solidFill>
            <a:srgbClr val="FFEE6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5257800" y="6019800"/>
            <a:ext cx="762000" cy="39370"/>
          </a:xfrm>
          <a:custGeom>
            <a:avLst/>
            <a:gdLst/>
            <a:ahLst/>
            <a:cxnLst/>
            <a:rect l="l" t="t" r="r" b="b"/>
            <a:pathLst>
              <a:path w="762000" h="39370">
                <a:moveTo>
                  <a:pt x="762000" y="0"/>
                </a:moveTo>
                <a:lnTo>
                  <a:pt x="0" y="0"/>
                </a:lnTo>
                <a:lnTo>
                  <a:pt x="39370" y="39370"/>
                </a:lnTo>
                <a:lnTo>
                  <a:pt x="722629" y="39370"/>
                </a:lnTo>
                <a:lnTo>
                  <a:pt x="762000" y="0"/>
                </a:lnTo>
                <a:close/>
              </a:path>
            </a:pathLst>
          </a:custGeom>
          <a:solidFill>
            <a:srgbClr val="FFFF6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5980430" y="6019800"/>
            <a:ext cx="39370" cy="609600"/>
          </a:xfrm>
          <a:custGeom>
            <a:avLst/>
            <a:gdLst/>
            <a:ahLst/>
            <a:cxnLst/>
            <a:rect l="l" t="t" r="r" b="b"/>
            <a:pathLst>
              <a:path w="39370" h="609600">
                <a:moveTo>
                  <a:pt x="39370" y="0"/>
                </a:moveTo>
                <a:lnTo>
                  <a:pt x="0" y="39370"/>
                </a:lnTo>
                <a:lnTo>
                  <a:pt x="0" y="570230"/>
                </a:lnTo>
                <a:lnTo>
                  <a:pt x="39370" y="609600"/>
                </a:lnTo>
                <a:lnTo>
                  <a:pt x="39370" y="0"/>
                </a:lnTo>
                <a:close/>
              </a:path>
            </a:pathLst>
          </a:custGeom>
          <a:solidFill>
            <a:srgbClr val="B6AA48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5257800" y="6590030"/>
            <a:ext cx="762000" cy="39370"/>
          </a:xfrm>
          <a:custGeom>
            <a:avLst/>
            <a:gdLst/>
            <a:ahLst/>
            <a:cxnLst/>
            <a:rect l="l" t="t" r="r" b="b"/>
            <a:pathLst>
              <a:path w="762000" h="39370">
                <a:moveTo>
                  <a:pt x="722629" y="0"/>
                </a:moveTo>
                <a:lnTo>
                  <a:pt x="39370" y="0"/>
                </a:lnTo>
                <a:lnTo>
                  <a:pt x="0" y="39370"/>
                </a:lnTo>
                <a:lnTo>
                  <a:pt x="762000" y="39370"/>
                </a:lnTo>
                <a:lnTo>
                  <a:pt x="722629" y="0"/>
                </a:lnTo>
                <a:close/>
              </a:path>
            </a:pathLst>
          </a:custGeom>
          <a:solidFill>
            <a:srgbClr val="DACC5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5257800" y="6019800"/>
            <a:ext cx="39370" cy="609600"/>
          </a:xfrm>
          <a:custGeom>
            <a:avLst/>
            <a:gdLst/>
            <a:ahLst/>
            <a:cxnLst/>
            <a:rect l="l" t="t" r="r" b="b"/>
            <a:pathLst>
              <a:path w="39370" h="609600">
                <a:moveTo>
                  <a:pt x="0" y="0"/>
                </a:moveTo>
                <a:lnTo>
                  <a:pt x="0" y="609600"/>
                </a:lnTo>
                <a:lnTo>
                  <a:pt x="39370" y="570230"/>
                </a:lnTo>
                <a:lnTo>
                  <a:pt x="39370" y="39370"/>
                </a:lnTo>
                <a:lnTo>
                  <a:pt x="0" y="0"/>
                </a:lnTo>
                <a:close/>
              </a:path>
            </a:pathLst>
          </a:custGeom>
          <a:solidFill>
            <a:srgbClr val="FFFF78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5440680" y="6126480"/>
            <a:ext cx="250190" cy="396240"/>
          </a:xfrm>
          <a:custGeom>
            <a:avLst/>
            <a:gdLst/>
            <a:ahLst/>
            <a:cxnLst/>
            <a:rect l="l" t="t" r="r" b="b"/>
            <a:pathLst>
              <a:path w="250190" h="396240">
                <a:moveTo>
                  <a:pt x="250190" y="0"/>
                </a:moveTo>
                <a:lnTo>
                  <a:pt x="124460" y="130810"/>
                </a:lnTo>
                <a:lnTo>
                  <a:pt x="0" y="130810"/>
                </a:lnTo>
                <a:lnTo>
                  <a:pt x="0" y="265430"/>
                </a:lnTo>
                <a:lnTo>
                  <a:pt x="124460" y="265430"/>
                </a:lnTo>
                <a:lnTo>
                  <a:pt x="250190" y="396240"/>
                </a:lnTo>
                <a:lnTo>
                  <a:pt x="250190" y="0"/>
                </a:lnTo>
                <a:close/>
              </a:path>
            </a:pathLst>
          </a:custGeom>
          <a:solidFill>
            <a:srgbClr val="B6AA48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5737860" y="6324600"/>
            <a:ext cx="99060" cy="0"/>
          </a:xfrm>
          <a:custGeom>
            <a:avLst/>
            <a:gdLst/>
            <a:ahLst/>
            <a:cxnLst/>
            <a:rect l="l" t="t" r="r" b="b"/>
            <a:pathLst>
              <a:path w="99060">
                <a:moveTo>
                  <a:pt x="0" y="0"/>
                </a:moveTo>
                <a:lnTo>
                  <a:pt x="99060" y="0"/>
                </a:lnTo>
                <a:lnTo>
                  <a:pt x="0" y="0"/>
                </a:lnTo>
                <a:close/>
              </a:path>
            </a:pathLst>
          </a:custGeom>
          <a:solidFill>
            <a:srgbClr val="B6AA48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1" name="object 51"/>
          <p:cNvSpPr txBox="1"/>
          <p:nvPr/>
        </p:nvSpPr>
        <p:spPr>
          <a:xfrm>
            <a:off x="2974339" y="631239"/>
            <a:ext cx="2389718" cy="5842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4600"/>
              </a:lnSpc>
              <a:spcBef>
                <a:spcPts val="230"/>
              </a:spcBef>
            </a:pPr>
            <a:r>
              <a:rPr sz="6600" spc="0" baseline="1087" dirty="0" smtClean="0">
                <a:solidFill>
                  <a:srgbClr val="CC0000"/>
                </a:solidFill>
                <a:latin typeface="Comic Sans MS"/>
                <a:cs typeface="Comic Sans MS"/>
              </a:rPr>
              <a:t>A</a:t>
            </a:r>
            <a:r>
              <a:rPr sz="6600" spc="9" baseline="1087" dirty="0" smtClean="0">
                <a:solidFill>
                  <a:srgbClr val="CC0000"/>
                </a:solidFill>
                <a:latin typeface="Comic Sans MS"/>
                <a:cs typeface="Comic Sans MS"/>
              </a:rPr>
              <a:t>c</a:t>
            </a:r>
            <a:r>
              <a:rPr sz="6600" spc="-4" baseline="1087" dirty="0" smtClean="0">
                <a:solidFill>
                  <a:srgbClr val="CC0000"/>
                </a:solidFill>
                <a:latin typeface="Comic Sans MS"/>
                <a:cs typeface="Comic Sans MS"/>
              </a:rPr>
              <a:t>t</a:t>
            </a:r>
            <a:r>
              <a:rPr sz="6600" spc="9" baseline="1087" dirty="0" smtClean="0">
                <a:solidFill>
                  <a:srgbClr val="CC0000"/>
                </a:solidFill>
                <a:latin typeface="Comic Sans MS"/>
                <a:cs typeface="Comic Sans MS"/>
              </a:rPr>
              <a:t>i</a:t>
            </a:r>
            <a:r>
              <a:rPr sz="6600" spc="0" baseline="1087" dirty="0" smtClean="0">
                <a:solidFill>
                  <a:srgbClr val="CC0000"/>
                </a:solidFill>
                <a:latin typeface="Comic Sans MS"/>
                <a:cs typeface="Comic Sans MS"/>
              </a:rPr>
              <a:t>vi</a:t>
            </a:r>
            <a:r>
              <a:rPr sz="6600" spc="4" baseline="1087" dirty="0" smtClean="0">
                <a:solidFill>
                  <a:srgbClr val="CC0000"/>
                </a:solidFill>
                <a:latin typeface="Comic Sans MS"/>
                <a:cs typeface="Comic Sans MS"/>
              </a:rPr>
              <a:t>t</a:t>
            </a:r>
            <a:r>
              <a:rPr sz="6600" spc="0" baseline="1087" dirty="0" smtClean="0">
                <a:solidFill>
                  <a:srgbClr val="CC0000"/>
                </a:solidFill>
                <a:latin typeface="Comic Sans MS"/>
                <a:cs typeface="Comic Sans MS"/>
              </a:rPr>
              <a:t>y:</a:t>
            </a:r>
            <a:endParaRPr sz="4400">
              <a:latin typeface="Comic Sans MS"/>
              <a:cs typeface="Comic Sans MS"/>
            </a:endParaRPr>
          </a:p>
        </p:txBody>
      </p:sp>
      <p:sp>
        <p:nvSpPr>
          <p:cNvPr id="52" name="object 52"/>
          <p:cNvSpPr txBox="1"/>
          <p:nvPr/>
        </p:nvSpPr>
        <p:spPr>
          <a:xfrm>
            <a:off x="763269" y="1990010"/>
            <a:ext cx="256420" cy="431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400"/>
              </a:lnSpc>
              <a:spcBef>
                <a:spcPts val="170"/>
              </a:spcBef>
            </a:pPr>
            <a:r>
              <a:rPr sz="4800" spc="0" baseline="1494" dirty="0" smtClean="0">
                <a:latin typeface="Comic Sans MS"/>
                <a:cs typeface="Comic Sans MS"/>
              </a:rPr>
              <a:t>•</a:t>
            </a:r>
            <a:endParaRPr sz="3200">
              <a:latin typeface="Comic Sans MS"/>
              <a:cs typeface="Comic Sans MS"/>
            </a:endParaRPr>
          </a:p>
        </p:txBody>
      </p:sp>
      <p:sp>
        <p:nvSpPr>
          <p:cNvPr id="53" name="object 53"/>
          <p:cNvSpPr txBox="1"/>
          <p:nvPr/>
        </p:nvSpPr>
        <p:spPr>
          <a:xfrm>
            <a:off x="1106169" y="1990010"/>
            <a:ext cx="6054861" cy="99948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 marR="60959">
              <a:lnSpc>
                <a:spcPts val="3565"/>
              </a:lnSpc>
              <a:spcBef>
                <a:spcPts val="178"/>
              </a:spcBef>
            </a:pPr>
            <a:r>
              <a:rPr sz="4800" spc="-4" baseline="2989" dirty="0" smtClean="0">
                <a:latin typeface="Comic Sans MS"/>
                <a:cs typeface="Comic Sans MS"/>
              </a:rPr>
              <a:t>P</a:t>
            </a:r>
            <a:r>
              <a:rPr sz="4800" spc="0" baseline="2989" dirty="0" smtClean="0">
                <a:latin typeface="Comic Sans MS"/>
                <a:cs typeface="Comic Sans MS"/>
              </a:rPr>
              <a:t>re</a:t>
            </a:r>
            <a:r>
              <a:rPr sz="4800" spc="9" baseline="2989" dirty="0" smtClean="0">
                <a:latin typeface="Comic Sans MS"/>
                <a:cs typeface="Comic Sans MS"/>
              </a:rPr>
              <a:t>p</a:t>
            </a:r>
            <a:r>
              <a:rPr sz="4800" spc="4" baseline="2989" dirty="0" smtClean="0">
                <a:latin typeface="Comic Sans MS"/>
                <a:cs typeface="Comic Sans MS"/>
              </a:rPr>
              <a:t>a</a:t>
            </a:r>
            <a:r>
              <a:rPr sz="4800" spc="0" baseline="2989" dirty="0" smtClean="0">
                <a:latin typeface="Comic Sans MS"/>
                <a:cs typeface="Comic Sans MS"/>
              </a:rPr>
              <a:t>re</a:t>
            </a:r>
            <a:r>
              <a:rPr sz="4800" spc="-85" baseline="2989" dirty="0" smtClean="0">
                <a:latin typeface="Comic Sans MS"/>
                <a:cs typeface="Comic Sans MS"/>
              </a:rPr>
              <a:t> </a:t>
            </a:r>
            <a:r>
              <a:rPr sz="4800" spc="0" baseline="2989" dirty="0" smtClean="0">
                <a:latin typeface="Comic Sans MS"/>
                <a:cs typeface="Comic Sans MS"/>
              </a:rPr>
              <a:t>a</a:t>
            </a:r>
            <a:r>
              <a:rPr sz="4800" spc="-1" baseline="2989" dirty="0" smtClean="0">
                <a:latin typeface="Comic Sans MS"/>
                <a:cs typeface="Comic Sans MS"/>
              </a:rPr>
              <a:t> </a:t>
            </a:r>
            <a:r>
              <a:rPr sz="4800" spc="-9" baseline="2989" dirty="0" smtClean="0">
                <a:latin typeface="Comic Sans MS"/>
                <a:cs typeface="Comic Sans MS"/>
              </a:rPr>
              <a:t>s</a:t>
            </a:r>
            <a:r>
              <a:rPr sz="4800" spc="0" baseline="2989" dirty="0" smtClean="0">
                <a:latin typeface="Comic Sans MS"/>
                <a:cs typeface="Comic Sans MS"/>
              </a:rPr>
              <a:t>hort</a:t>
            </a:r>
            <a:r>
              <a:rPr sz="4800" spc="-33" baseline="2989" dirty="0" smtClean="0">
                <a:latin typeface="Comic Sans MS"/>
                <a:cs typeface="Comic Sans MS"/>
              </a:rPr>
              <a:t> </a:t>
            </a:r>
            <a:r>
              <a:rPr sz="4800" spc="-4" baseline="2989" dirty="0" smtClean="0">
                <a:latin typeface="Comic Sans MS"/>
                <a:cs typeface="Comic Sans MS"/>
              </a:rPr>
              <a:t>T</a:t>
            </a:r>
            <a:r>
              <a:rPr sz="4800" spc="4" baseline="2989" dirty="0" smtClean="0">
                <a:latin typeface="Comic Sans MS"/>
                <a:cs typeface="Comic Sans MS"/>
              </a:rPr>
              <a:t>O</a:t>
            </a:r>
            <a:r>
              <a:rPr sz="4800" spc="0" baseline="2989" dirty="0" smtClean="0">
                <a:latin typeface="Comic Sans MS"/>
                <a:cs typeface="Comic Sans MS"/>
              </a:rPr>
              <a:t>S</a:t>
            </a:r>
            <a:r>
              <a:rPr sz="4800" spc="-21" baseline="2989" dirty="0" smtClean="0">
                <a:latin typeface="Comic Sans MS"/>
                <a:cs typeface="Comic Sans MS"/>
              </a:rPr>
              <a:t> </a:t>
            </a:r>
            <a:r>
              <a:rPr sz="4800" spc="4" baseline="2989" dirty="0" smtClean="0">
                <a:latin typeface="Comic Sans MS"/>
                <a:cs typeface="Comic Sans MS"/>
              </a:rPr>
              <a:t>us</a:t>
            </a:r>
            <a:r>
              <a:rPr sz="4800" spc="0" baseline="2989" dirty="0" smtClean="0">
                <a:latin typeface="Comic Sans MS"/>
                <a:cs typeface="Comic Sans MS"/>
              </a:rPr>
              <a:t>i</a:t>
            </a:r>
            <a:r>
              <a:rPr sz="4800" spc="4" baseline="2989" dirty="0" smtClean="0">
                <a:latin typeface="Comic Sans MS"/>
                <a:cs typeface="Comic Sans MS"/>
              </a:rPr>
              <a:t>n</a:t>
            </a:r>
            <a:r>
              <a:rPr sz="4800" spc="0" baseline="2989" dirty="0" smtClean="0">
                <a:latin typeface="Comic Sans MS"/>
                <a:cs typeface="Comic Sans MS"/>
              </a:rPr>
              <a:t>g</a:t>
            </a:r>
            <a:r>
              <a:rPr sz="4800" spc="-32" baseline="2989" dirty="0" smtClean="0">
                <a:latin typeface="Comic Sans MS"/>
                <a:cs typeface="Comic Sans MS"/>
              </a:rPr>
              <a:t> </a:t>
            </a:r>
            <a:r>
              <a:rPr sz="4800" spc="4" baseline="2989" dirty="0" smtClean="0">
                <a:latin typeface="Comic Sans MS"/>
                <a:cs typeface="Comic Sans MS"/>
              </a:rPr>
              <a:t>t</a:t>
            </a:r>
            <a:r>
              <a:rPr sz="4800" spc="0" baseline="2989" dirty="0" smtClean="0">
                <a:latin typeface="Comic Sans MS"/>
                <a:cs typeface="Comic Sans MS"/>
              </a:rPr>
              <a:t>he</a:t>
            </a:r>
            <a:endParaRPr sz="3200">
              <a:latin typeface="Comic Sans MS"/>
              <a:cs typeface="Comic Sans MS"/>
            </a:endParaRPr>
          </a:p>
          <a:p>
            <a:pPr marL="12700">
              <a:lnSpc>
                <a:spcPts val="4295"/>
              </a:lnSpc>
              <a:spcBef>
                <a:spcPts val="46"/>
              </a:spcBef>
            </a:pPr>
            <a:r>
              <a:rPr sz="4800" spc="4" baseline="-1494" dirty="0" smtClean="0">
                <a:latin typeface="Comic Sans MS"/>
                <a:cs typeface="Comic Sans MS"/>
              </a:rPr>
              <a:t>s</a:t>
            </a:r>
            <a:r>
              <a:rPr sz="4800" spc="0" baseline="-1494" dirty="0" smtClean="0">
                <a:latin typeface="Comic Sans MS"/>
                <a:cs typeface="Comic Sans MS"/>
              </a:rPr>
              <a:t>e</a:t>
            </a:r>
            <a:r>
              <a:rPr sz="4800" spc="-9" baseline="-1494" dirty="0" smtClean="0">
                <a:latin typeface="Comic Sans MS"/>
                <a:cs typeface="Comic Sans MS"/>
              </a:rPr>
              <a:t>l</a:t>
            </a:r>
            <a:r>
              <a:rPr sz="4800" spc="4" baseline="-1494" dirty="0" smtClean="0">
                <a:latin typeface="Comic Sans MS"/>
                <a:cs typeface="Comic Sans MS"/>
              </a:rPr>
              <a:t>e</a:t>
            </a:r>
            <a:r>
              <a:rPr sz="4800" spc="0" baseline="-1494" dirty="0" smtClean="0">
                <a:latin typeface="Comic Sans MS"/>
                <a:cs typeface="Comic Sans MS"/>
              </a:rPr>
              <a:t>ction</a:t>
            </a:r>
            <a:r>
              <a:rPr sz="4800" spc="-90" baseline="-1494" dirty="0" smtClean="0">
                <a:latin typeface="Comic Sans MS"/>
                <a:cs typeface="Comic Sans MS"/>
              </a:rPr>
              <a:t> </a:t>
            </a:r>
            <a:r>
              <a:rPr sz="4800" spc="0" baseline="-1494" dirty="0" smtClean="0">
                <a:latin typeface="Comic Sans MS"/>
                <a:cs typeface="Comic Sans MS"/>
              </a:rPr>
              <a:t>in </a:t>
            </a:r>
            <a:r>
              <a:rPr sz="4800" spc="4" baseline="-1494" dirty="0" smtClean="0">
                <a:latin typeface="Comic Sans MS"/>
                <a:cs typeface="Comic Sans MS"/>
              </a:rPr>
              <a:t>y</a:t>
            </a:r>
            <a:r>
              <a:rPr sz="4800" spc="0" baseline="-1494" dirty="0" smtClean="0">
                <a:latin typeface="Comic Sans MS"/>
                <a:cs typeface="Comic Sans MS"/>
              </a:rPr>
              <a:t>o</a:t>
            </a:r>
            <a:r>
              <a:rPr sz="4800" spc="4" baseline="-1494" dirty="0" smtClean="0">
                <a:latin typeface="Comic Sans MS"/>
                <a:cs typeface="Comic Sans MS"/>
              </a:rPr>
              <a:t>u</a:t>
            </a:r>
            <a:r>
              <a:rPr sz="4800" spc="0" baseline="-1494" dirty="0" smtClean="0">
                <a:latin typeface="Comic Sans MS"/>
                <a:cs typeface="Comic Sans MS"/>
              </a:rPr>
              <a:t>r</a:t>
            </a:r>
            <a:r>
              <a:rPr sz="4800" spc="-50" baseline="-1494" dirty="0" smtClean="0">
                <a:latin typeface="Comic Sans MS"/>
                <a:cs typeface="Comic Sans MS"/>
              </a:rPr>
              <a:t> </a:t>
            </a:r>
            <a:r>
              <a:rPr sz="4800" spc="14" baseline="-1494" dirty="0" smtClean="0">
                <a:latin typeface="Comic Sans MS"/>
                <a:cs typeface="Comic Sans MS"/>
              </a:rPr>
              <a:t>a</a:t>
            </a:r>
            <a:r>
              <a:rPr sz="4800" spc="0" baseline="-1494" dirty="0" smtClean="0">
                <a:latin typeface="Comic Sans MS"/>
                <a:cs typeface="Comic Sans MS"/>
              </a:rPr>
              <a:t>c</a:t>
            </a:r>
            <a:r>
              <a:rPr sz="4800" spc="9" baseline="-1494" dirty="0" smtClean="0">
                <a:latin typeface="Comic Sans MS"/>
                <a:cs typeface="Comic Sans MS"/>
              </a:rPr>
              <a:t>t</a:t>
            </a:r>
            <a:r>
              <a:rPr sz="4800" spc="-4" baseline="-1494" dirty="0" smtClean="0">
                <a:latin typeface="Comic Sans MS"/>
                <a:cs typeface="Comic Sans MS"/>
              </a:rPr>
              <a:t>i</a:t>
            </a:r>
            <a:r>
              <a:rPr sz="4800" spc="4" baseline="-1494" dirty="0" smtClean="0">
                <a:latin typeface="Comic Sans MS"/>
                <a:cs typeface="Comic Sans MS"/>
              </a:rPr>
              <a:t>v</a:t>
            </a:r>
            <a:r>
              <a:rPr sz="4800" spc="9" baseline="-1494" dirty="0" smtClean="0">
                <a:latin typeface="Comic Sans MS"/>
                <a:cs typeface="Comic Sans MS"/>
              </a:rPr>
              <a:t>i</a:t>
            </a:r>
            <a:r>
              <a:rPr sz="4800" spc="4" baseline="-1494" dirty="0" smtClean="0">
                <a:latin typeface="Comic Sans MS"/>
                <a:cs typeface="Comic Sans MS"/>
              </a:rPr>
              <a:t>t</a:t>
            </a:r>
            <a:r>
              <a:rPr sz="4800" spc="0" baseline="-1494" dirty="0" smtClean="0">
                <a:latin typeface="Comic Sans MS"/>
                <a:cs typeface="Comic Sans MS"/>
              </a:rPr>
              <a:t>y</a:t>
            </a:r>
            <a:r>
              <a:rPr sz="4800" spc="-64" baseline="-1494" dirty="0" smtClean="0">
                <a:latin typeface="Comic Sans MS"/>
                <a:cs typeface="Comic Sans MS"/>
              </a:rPr>
              <a:t> </a:t>
            </a:r>
            <a:r>
              <a:rPr sz="4800" spc="14" baseline="-1494" dirty="0" smtClean="0">
                <a:latin typeface="Comic Sans MS"/>
                <a:cs typeface="Comic Sans MS"/>
              </a:rPr>
              <a:t>s</a:t>
            </a:r>
            <a:r>
              <a:rPr sz="4800" spc="-9" baseline="-1494" dirty="0" smtClean="0">
                <a:latin typeface="Comic Sans MS"/>
                <a:cs typeface="Comic Sans MS"/>
              </a:rPr>
              <a:t>h</a:t>
            </a:r>
            <a:r>
              <a:rPr sz="4800" spc="4" baseline="-1494" dirty="0" smtClean="0">
                <a:latin typeface="Comic Sans MS"/>
                <a:cs typeface="Comic Sans MS"/>
              </a:rPr>
              <a:t>e</a:t>
            </a:r>
            <a:r>
              <a:rPr sz="4800" spc="0" baseline="-1494" dirty="0" smtClean="0">
                <a:latin typeface="Comic Sans MS"/>
                <a:cs typeface="Comic Sans MS"/>
              </a:rPr>
              <a:t>et.</a:t>
            </a:r>
            <a:endParaRPr sz="3200">
              <a:latin typeface="Comic Sans MS"/>
              <a:cs typeface="Comic Sans MS"/>
            </a:endParaRPr>
          </a:p>
        </p:txBody>
      </p:sp>
      <p:sp>
        <p:nvSpPr>
          <p:cNvPr id="54" name="object 54"/>
          <p:cNvSpPr txBox="1"/>
          <p:nvPr/>
        </p:nvSpPr>
        <p:spPr>
          <a:xfrm>
            <a:off x="5257800" y="6019800"/>
            <a:ext cx="762000" cy="6096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5" name="object 55"/>
          <p:cNvSpPr txBox="1"/>
          <p:nvPr/>
        </p:nvSpPr>
        <p:spPr>
          <a:xfrm>
            <a:off x="6324600" y="5791200"/>
            <a:ext cx="2603500" cy="8382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R="12700">
              <a:lnSpc>
                <a:spcPts val="1100"/>
              </a:lnSpc>
              <a:spcBef>
                <a:spcPts val="77"/>
              </a:spcBef>
            </a:pPr>
            <a:endParaRPr sz="1100"/>
          </a:p>
          <a:p>
            <a:pPr marL="205740">
              <a:lnSpc>
                <a:spcPct val="144364"/>
              </a:lnSpc>
            </a:pPr>
            <a:r>
              <a:rPr sz="2000" spc="4" dirty="0" smtClean="0">
                <a:solidFill>
                  <a:srgbClr val="CC0000"/>
                </a:solidFill>
                <a:latin typeface="Arial Unicode MS"/>
                <a:cs typeface="Arial Unicode MS"/>
              </a:rPr>
              <a:t>B</a:t>
            </a:r>
            <a:r>
              <a:rPr sz="2000" spc="0" dirty="0" smtClean="0">
                <a:solidFill>
                  <a:srgbClr val="CC0000"/>
                </a:solidFill>
                <a:latin typeface="Arial Unicode MS"/>
                <a:cs typeface="Arial Unicode MS"/>
              </a:rPr>
              <a:t>a</a:t>
            </a:r>
            <a:r>
              <a:rPr sz="2000" spc="9" dirty="0" smtClean="0">
                <a:solidFill>
                  <a:srgbClr val="CC0000"/>
                </a:solidFill>
                <a:latin typeface="Arial Unicode MS"/>
                <a:cs typeface="Arial Unicode MS"/>
              </a:rPr>
              <a:t>c</a:t>
            </a:r>
            <a:r>
              <a:rPr sz="2000" spc="0" dirty="0" smtClean="0">
                <a:solidFill>
                  <a:srgbClr val="CC0000"/>
                </a:solidFill>
                <a:latin typeface="Arial Unicode MS"/>
                <a:cs typeface="Arial Unicode MS"/>
              </a:rPr>
              <a:t>k</a:t>
            </a:r>
            <a:r>
              <a:rPr sz="2000" spc="-13" dirty="0" smtClean="0">
                <a:solidFill>
                  <a:srgbClr val="CC0000"/>
                </a:solidFill>
                <a:latin typeface="Arial Unicode MS"/>
                <a:cs typeface="Arial Unicode MS"/>
              </a:rPr>
              <a:t> </a:t>
            </a:r>
            <a:r>
              <a:rPr sz="2000" spc="-4" dirty="0" smtClean="0">
                <a:solidFill>
                  <a:srgbClr val="CC0000"/>
                </a:solidFill>
                <a:latin typeface="Arial Unicode MS"/>
                <a:cs typeface="Arial Unicode MS"/>
              </a:rPr>
              <a:t>t</a:t>
            </a:r>
            <a:r>
              <a:rPr sz="2000" spc="0" dirty="0" smtClean="0">
                <a:solidFill>
                  <a:srgbClr val="CC0000"/>
                </a:solidFill>
                <a:latin typeface="Arial Unicode MS"/>
                <a:cs typeface="Arial Unicode MS"/>
              </a:rPr>
              <a:t>o</a:t>
            </a:r>
            <a:r>
              <a:rPr sz="2000" spc="-5" dirty="0" smtClean="0">
                <a:solidFill>
                  <a:srgbClr val="CC0000"/>
                </a:solidFill>
                <a:latin typeface="Arial Unicode MS"/>
                <a:cs typeface="Arial Unicode MS"/>
              </a:rPr>
              <a:t> </a:t>
            </a:r>
            <a:r>
              <a:rPr sz="2000" spc="4" dirty="0" smtClean="0">
                <a:solidFill>
                  <a:srgbClr val="CC0000"/>
                </a:solidFill>
                <a:latin typeface="Arial Unicode MS"/>
                <a:cs typeface="Arial Unicode MS"/>
              </a:rPr>
              <a:t>M</a:t>
            </a:r>
            <a:r>
              <a:rPr sz="2000" spc="0" dirty="0" smtClean="0">
                <a:solidFill>
                  <a:srgbClr val="CC0000"/>
                </a:solidFill>
                <a:latin typeface="Arial Unicode MS"/>
                <a:cs typeface="Arial Unicode MS"/>
              </a:rPr>
              <a:t>a</a:t>
            </a:r>
            <a:r>
              <a:rPr sz="2000" spc="4" dirty="0" smtClean="0">
                <a:solidFill>
                  <a:srgbClr val="CC0000"/>
                </a:solidFill>
                <a:latin typeface="Arial Unicode MS"/>
                <a:cs typeface="Arial Unicode MS"/>
              </a:rPr>
              <a:t>i</a:t>
            </a:r>
            <a:r>
              <a:rPr sz="2000" spc="0" dirty="0" smtClean="0">
                <a:solidFill>
                  <a:srgbClr val="CC0000"/>
                </a:solidFill>
                <a:latin typeface="Arial Unicode MS"/>
                <a:cs typeface="Arial Unicode MS"/>
              </a:rPr>
              <a:t>n </a:t>
            </a:r>
            <a:r>
              <a:rPr sz="2000" spc="-4" dirty="0" smtClean="0">
                <a:solidFill>
                  <a:srgbClr val="CC0000"/>
                </a:solidFill>
                <a:latin typeface="Arial Unicode MS"/>
                <a:cs typeface="Arial Unicode MS"/>
              </a:rPr>
              <a:t>M</a:t>
            </a:r>
            <a:r>
              <a:rPr sz="2000" spc="9" dirty="0" smtClean="0">
                <a:solidFill>
                  <a:srgbClr val="CC0000"/>
                </a:solidFill>
                <a:latin typeface="Arial Unicode MS"/>
                <a:cs typeface="Arial Unicode MS"/>
              </a:rPr>
              <a:t>en</a:t>
            </a:r>
            <a:r>
              <a:rPr sz="2000" spc="0" dirty="0" smtClean="0">
                <a:solidFill>
                  <a:srgbClr val="CC0000"/>
                </a:solidFill>
                <a:latin typeface="Arial Unicode MS"/>
                <a:cs typeface="Arial Unicode MS"/>
              </a:rPr>
              <a:t>u</a:t>
            </a:r>
            <a:endParaRPr sz="2000">
              <a:latin typeface="Arial Unicode MS"/>
              <a:cs typeface="Arial Unicode MS"/>
            </a:endParaRPr>
          </a:p>
        </p:txBody>
      </p:sp>
    </p:spTree>
    <p:extLst>
      <p:ext uri="{BB962C8B-B14F-4D97-AF65-F5344CB8AC3E}">
        <p14:creationId xmlns:p14="http://schemas.microsoft.com/office/powerpoint/2010/main" val="3296166890"/>
      </p:ext>
    </p:extLst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7814309" y="111759"/>
            <a:ext cx="1130300" cy="2043430"/>
          </a:xfrm>
          <a:custGeom>
            <a:avLst/>
            <a:gdLst/>
            <a:ahLst/>
            <a:cxnLst/>
            <a:rect l="l" t="t" r="r" b="b"/>
            <a:pathLst>
              <a:path w="1130300" h="2043430">
                <a:moveTo>
                  <a:pt x="114300" y="0"/>
                </a:moveTo>
                <a:lnTo>
                  <a:pt x="0" y="60960"/>
                </a:lnTo>
                <a:lnTo>
                  <a:pt x="758190" y="1720850"/>
                </a:lnTo>
                <a:lnTo>
                  <a:pt x="923290" y="1845310"/>
                </a:lnTo>
                <a:lnTo>
                  <a:pt x="1087120" y="2034540"/>
                </a:lnTo>
                <a:lnTo>
                  <a:pt x="1130300" y="2043430"/>
                </a:lnTo>
                <a:lnTo>
                  <a:pt x="1061720" y="1803400"/>
                </a:lnTo>
                <a:lnTo>
                  <a:pt x="1084580" y="1649730"/>
                </a:lnTo>
                <a:lnTo>
                  <a:pt x="341630" y="10160"/>
                </a:lnTo>
                <a:lnTo>
                  <a:pt x="114300" y="0"/>
                </a:lnTo>
                <a:close/>
              </a:path>
            </a:pathLst>
          </a:custGeom>
          <a:solidFill>
            <a:srgbClr val="6F3CF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7866379" y="231139"/>
            <a:ext cx="972820" cy="1530349"/>
          </a:xfrm>
          <a:custGeom>
            <a:avLst/>
            <a:gdLst/>
            <a:ahLst/>
            <a:cxnLst/>
            <a:rect l="l" t="t" r="r" b="b"/>
            <a:pathLst>
              <a:path w="972820" h="1530349">
                <a:moveTo>
                  <a:pt x="340360" y="0"/>
                </a:moveTo>
                <a:lnTo>
                  <a:pt x="90170" y="33019"/>
                </a:lnTo>
                <a:lnTo>
                  <a:pt x="0" y="74929"/>
                </a:lnTo>
                <a:lnTo>
                  <a:pt x="662940" y="1530349"/>
                </a:lnTo>
                <a:lnTo>
                  <a:pt x="797560" y="1416049"/>
                </a:lnTo>
                <a:lnTo>
                  <a:pt x="972820" y="1394459"/>
                </a:lnTo>
                <a:lnTo>
                  <a:pt x="340360" y="0"/>
                </a:lnTo>
                <a:close/>
              </a:path>
            </a:pathLst>
          </a:custGeom>
          <a:solidFill>
            <a:srgbClr val="FFB7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8680449" y="4159250"/>
            <a:ext cx="325120" cy="2265680"/>
          </a:xfrm>
          <a:custGeom>
            <a:avLst/>
            <a:gdLst/>
            <a:ahLst/>
            <a:cxnLst/>
            <a:rect l="l" t="t" r="r" b="b"/>
            <a:pathLst>
              <a:path w="325120" h="2265679">
                <a:moveTo>
                  <a:pt x="325120" y="0"/>
                </a:moveTo>
                <a:lnTo>
                  <a:pt x="241300" y="292100"/>
                </a:lnTo>
                <a:lnTo>
                  <a:pt x="143509" y="417830"/>
                </a:lnTo>
                <a:lnTo>
                  <a:pt x="33020" y="494030"/>
                </a:lnTo>
                <a:lnTo>
                  <a:pt x="0" y="655319"/>
                </a:lnTo>
                <a:lnTo>
                  <a:pt x="12700" y="801369"/>
                </a:lnTo>
                <a:lnTo>
                  <a:pt x="143509" y="1099820"/>
                </a:lnTo>
                <a:lnTo>
                  <a:pt x="172720" y="1211580"/>
                </a:lnTo>
                <a:lnTo>
                  <a:pt x="156209" y="1289050"/>
                </a:lnTo>
                <a:lnTo>
                  <a:pt x="76200" y="1351280"/>
                </a:lnTo>
                <a:lnTo>
                  <a:pt x="54609" y="1435100"/>
                </a:lnTo>
                <a:lnTo>
                  <a:pt x="76200" y="1560830"/>
                </a:lnTo>
                <a:lnTo>
                  <a:pt x="168909" y="1762760"/>
                </a:lnTo>
                <a:lnTo>
                  <a:pt x="190500" y="1930400"/>
                </a:lnTo>
                <a:lnTo>
                  <a:pt x="165100" y="2042160"/>
                </a:lnTo>
                <a:lnTo>
                  <a:pt x="33020" y="2189480"/>
                </a:lnTo>
                <a:lnTo>
                  <a:pt x="41909" y="2265680"/>
                </a:lnTo>
                <a:lnTo>
                  <a:pt x="143509" y="2180590"/>
                </a:lnTo>
                <a:lnTo>
                  <a:pt x="223520" y="2076450"/>
                </a:lnTo>
                <a:lnTo>
                  <a:pt x="257809" y="1882139"/>
                </a:lnTo>
                <a:lnTo>
                  <a:pt x="220979" y="1700530"/>
                </a:lnTo>
                <a:lnTo>
                  <a:pt x="130809" y="1511300"/>
                </a:lnTo>
                <a:lnTo>
                  <a:pt x="127000" y="1421130"/>
                </a:lnTo>
                <a:lnTo>
                  <a:pt x="228600" y="1323340"/>
                </a:lnTo>
                <a:lnTo>
                  <a:pt x="223520" y="1149350"/>
                </a:lnTo>
                <a:lnTo>
                  <a:pt x="114300" y="877569"/>
                </a:lnTo>
                <a:lnTo>
                  <a:pt x="67309" y="723900"/>
                </a:lnTo>
                <a:lnTo>
                  <a:pt x="72390" y="577850"/>
                </a:lnTo>
                <a:lnTo>
                  <a:pt x="165100" y="521969"/>
                </a:lnTo>
                <a:lnTo>
                  <a:pt x="250190" y="424180"/>
                </a:lnTo>
                <a:lnTo>
                  <a:pt x="313690" y="264160"/>
                </a:lnTo>
                <a:lnTo>
                  <a:pt x="325120" y="0"/>
                </a:lnTo>
                <a:close/>
              </a:path>
            </a:pathLst>
          </a:custGeom>
          <a:solidFill>
            <a:srgbClr val="6F3CF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40139" y="2115820"/>
            <a:ext cx="326389" cy="2592069"/>
          </a:xfrm>
          <a:custGeom>
            <a:avLst/>
            <a:gdLst/>
            <a:ahLst/>
            <a:cxnLst/>
            <a:rect l="l" t="t" r="r" b="b"/>
            <a:pathLst>
              <a:path w="326389" h="2592069">
                <a:moveTo>
                  <a:pt x="326389" y="0"/>
                </a:moveTo>
                <a:lnTo>
                  <a:pt x="241300" y="335279"/>
                </a:lnTo>
                <a:lnTo>
                  <a:pt x="144779" y="478789"/>
                </a:lnTo>
                <a:lnTo>
                  <a:pt x="34289" y="566419"/>
                </a:lnTo>
                <a:lnTo>
                  <a:pt x="0" y="749300"/>
                </a:lnTo>
                <a:lnTo>
                  <a:pt x="13969" y="916939"/>
                </a:lnTo>
                <a:lnTo>
                  <a:pt x="144779" y="1259839"/>
                </a:lnTo>
                <a:lnTo>
                  <a:pt x="173989" y="1386839"/>
                </a:lnTo>
                <a:lnTo>
                  <a:pt x="157479" y="1475739"/>
                </a:lnTo>
                <a:lnTo>
                  <a:pt x="77469" y="1545589"/>
                </a:lnTo>
                <a:lnTo>
                  <a:pt x="55879" y="1643379"/>
                </a:lnTo>
                <a:lnTo>
                  <a:pt x="77469" y="1786889"/>
                </a:lnTo>
                <a:lnTo>
                  <a:pt x="170179" y="2018029"/>
                </a:lnTo>
                <a:lnTo>
                  <a:pt x="191769" y="2208529"/>
                </a:lnTo>
                <a:lnTo>
                  <a:pt x="166369" y="2338069"/>
                </a:lnTo>
                <a:lnTo>
                  <a:pt x="34289" y="2505710"/>
                </a:lnTo>
                <a:lnTo>
                  <a:pt x="43179" y="2592069"/>
                </a:lnTo>
                <a:lnTo>
                  <a:pt x="144779" y="2495549"/>
                </a:lnTo>
                <a:lnTo>
                  <a:pt x="224789" y="2376169"/>
                </a:lnTo>
                <a:lnTo>
                  <a:pt x="259079" y="2153919"/>
                </a:lnTo>
                <a:lnTo>
                  <a:pt x="220979" y="1946909"/>
                </a:lnTo>
                <a:lnTo>
                  <a:pt x="132079" y="1731009"/>
                </a:lnTo>
                <a:lnTo>
                  <a:pt x="127000" y="1626869"/>
                </a:lnTo>
                <a:lnTo>
                  <a:pt x="229869" y="1515109"/>
                </a:lnTo>
                <a:lnTo>
                  <a:pt x="224789" y="1315719"/>
                </a:lnTo>
                <a:lnTo>
                  <a:pt x="115569" y="1004569"/>
                </a:lnTo>
                <a:lnTo>
                  <a:pt x="68579" y="828039"/>
                </a:lnTo>
                <a:lnTo>
                  <a:pt x="72389" y="660400"/>
                </a:lnTo>
                <a:lnTo>
                  <a:pt x="166369" y="596900"/>
                </a:lnTo>
                <a:lnTo>
                  <a:pt x="251459" y="485139"/>
                </a:lnTo>
                <a:lnTo>
                  <a:pt x="313689" y="303529"/>
                </a:lnTo>
                <a:lnTo>
                  <a:pt x="326389" y="0"/>
                </a:lnTo>
                <a:close/>
              </a:path>
            </a:pathLst>
          </a:custGeom>
          <a:solidFill>
            <a:srgbClr val="6F3CF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491219" y="1775459"/>
            <a:ext cx="341629" cy="354329"/>
          </a:xfrm>
          <a:custGeom>
            <a:avLst/>
            <a:gdLst/>
            <a:ahLst/>
            <a:cxnLst/>
            <a:rect l="l" t="t" r="r" b="b"/>
            <a:pathLst>
              <a:path w="341629" h="354329">
                <a:moveTo>
                  <a:pt x="25400" y="0"/>
                </a:moveTo>
                <a:lnTo>
                  <a:pt x="0" y="41910"/>
                </a:lnTo>
                <a:lnTo>
                  <a:pt x="152400" y="153669"/>
                </a:lnTo>
                <a:lnTo>
                  <a:pt x="330200" y="354329"/>
                </a:lnTo>
                <a:lnTo>
                  <a:pt x="341629" y="323850"/>
                </a:lnTo>
                <a:lnTo>
                  <a:pt x="189229" y="137160"/>
                </a:lnTo>
                <a:lnTo>
                  <a:pt x="2540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7852409" y="102870"/>
            <a:ext cx="280670" cy="146050"/>
          </a:xfrm>
          <a:custGeom>
            <a:avLst/>
            <a:gdLst/>
            <a:ahLst/>
            <a:cxnLst/>
            <a:rect l="l" t="t" r="r" b="b"/>
            <a:pathLst>
              <a:path w="280670" h="146050">
                <a:moveTo>
                  <a:pt x="210820" y="0"/>
                </a:moveTo>
                <a:lnTo>
                  <a:pt x="91440" y="33020"/>
                </a:lnTo>
                <a:lnTo>
                  <a:pt x="196850" y="59689"/>
                </a:lnTo>
                <a:lnTo>
                  <a:pt x="39370" y="109220"/>
                </a:lnTo>
                <a:lnTo>
                  <a:pt x="0" y="146050"/>
                </a:lnTo>
                <a:lnTo>
                  <a:pt x="156210" y="113029"/>
                </a:lnTo>
                <a:lnTo>
                  <a:pt x="280670" y="105409"/>
                </a:lnTo>
                <a:lnTo>
                  <a:pt x="2108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8054339" y="520700"/>
            <a:ext cx="372109" cy="715010"/>
          </a:xfrm>
          <a:custGeom>
            <a:avLst/>
            <a:gdLst/>
            <a:ahLst/>
            <a:cxnLst/>
            <a:rect l="l" t="t" r="r" b="b"/>
            <a:pathLst>
              <a:path w="372109" h="715010">
                <a:moveTo>
                  <a:pt x="21589" y="87629"/>
                </a:moveTo>
                <a:lnTo>
                  <a:pt x="43179" y="278129"/>
                </a:lnTo>
                <a:lnTo>
                  <a:pt x="149859" y="520700"/>
                </a:lnTo>
                <a:lnTo>
                  <a:pt x="264159" y="688339"/>
                </a:lnTo>
                <a:lnTo>
                  <a:pt x="336550" y="715010"/>
                </a:lnTo>
                <a:lnTo>
                  <a:pt x="363812" y="656589"/>
                </a:lnTo>
                <a:lnTo>
                  <a:pt x="297179" y="656589"/>
                </a:lnTo>
                <a:lnTo>
                  <a:pt x="224789" y="591820"/>
                </a:lnTo>
                <a:lnTo>
                  <a:pt x="100329" y="345439"/>
                </a:lnTo>
                <a:lnTo>
                  <a:pt x="21589" y="87629"/>
                </a:lnTo>
                <a:close/>
              </a:path>
              <a:path w="372109" h="715010">
                <a:moveTo>
                  <a:pt x="104227" y="39370"/>
                </a:moveTo>
                <a:lnTo>
                  <a:pt x="50800" y="39370"/>
                </a:lnTo>
                <a:lnTo>
                  <a:pt x="138429" y="152400"/>
                </a:lnTo>
                <a:lnTo>
                  <a:pt x="229869" y="316229"/>
                </a:lnTo>
                <a:lnTo>
                  <a:pt x="306069" y="544829"/>
                </a:lnTo>
                <a:lnTo>
                  <a:pt x="297179" y="656589"/>
                </a:lnTo>
                <a:lnTo>
                  <a:pt x="363812" y="656589"/>
                </a:lnTo>
                <a:lnTo>
                  <a:pt x="372109" y="638810"/>
                </a:lnTo>
                <a:lnTo>
                  <a:pt x="320039" y="439420"/>
                </a:lnTo>
                <a:lnTo>
                  <a:pt x="220979" y="214629"/>
                </a:lnTo>
                <a:lnTo>
                  <a:pt x="139700" y="73660"/>
                </a:lnTo>
                <a:lnTo>
                  <a:pt x="104227" y="39370"/>
                </a:lnTo>
                <a:close/>
              </a:path>
              <a:path w="372109" h="715010">
                <a:moveTo>
                  <a:pt x="63500" y="0"/>
                </a:moveTo>
                <a:lnTo>
                  <a:pt x="3809" y="0"/>
                </a:lnTo>
                <a:lnTo>
                  <a:pt x="0" y="67310"/>
                </a:lnTo>
                <a:lnTo>
                  <a:pt x="50800" y="39370"/>
                </a:lnTo>
                <a:lnTo>
                  <a:pt x="104227" y="39370"/>
                </a:lnTo>
                <a:lnTo>
                  <a:pt x="6350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7772399" y="270509"/>
            <a:ext cx="681990" cy="1480820"/>
          </a:xfrm>
          <a:custGeom>
            <a:avLst/>
            <a:gdLst/>
            <a:ahLst/>
            <a:cxnLst/>
            <a:rect l="l" t="t" r="r" b="b"/>
            <a:pathLst>
              <a:path w="681990" h="1480820">
                <a:moveTo>
                  <a:pt x="0" y="0"/>
                </a:moveTo>
                <a:lnTo>
                  <a:pt x="668020" y="1480820"/>
                </a:lnTo>
                <a:lnTo>
                  <a:pt x="681990" y="1394460"/>
                </a:lnTo>
                <a:lnTo>
                  <a:pt x="41909" y="127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7729219" y="39369"/>
            <a:ext cx="1168400" cy="2086609"/>
          </a:xfrm>
          <a:custGeom>
            <a:avLst/>
            <a:gdLst/>
            <a:ahLst/>
            <a:cxnLst/>
            <a:rect l="l" t="t" r="r" b="b"/>
            <a:pathLst>
              <a:path w="1168400" h="2086609">
                <a:moveTo>
                  <a:pt x="1104354" y="1868169"/>
                </a:moveTo>
                <a:lnTo>
                  <a:pt x="1060450" y="1868169"/>
                </a:lnTo>
                <a:lnTo>
                  <a:pt x="1111250" y="2030729"/>
                </a:lnTo>
                <a:lnTo>
                  <a:pt x="1096009" y="2085339"/>
                </a:lnTo>
                <a:lnTo>
                  <a:pt x="1168400" y="2086609"/>
                </a:lnTo>
                <a:lnTo>
                  <a:pt x="1104354" y="1868169"/>
                </a:lnTo>
                <a:close/>
              </a:path>
              <a:path w="1168400" h="2086609">
                <a:moveTo>
                  <a:pt x="1112276" y="1739900"/>
                </a:moveTo>
                <a:lnTo>
                  <a:pt x="1040129" y="1739900"/>
                </a:lnTo>
                <a:lnTo>
                  <a:pt x="979170" y="1789429"/>
                </a:lnTo>
                <a:lnTo>
                  <a:pt x="1028700" y="1827529"/>
                </a:lnTo>
                <a:lnTo>
                  <a:pt x="914400" y="1864359"/>
                </a:lnTo>
                <a:lnTo>
                  <a:pt x="958850" y="1897379"/>
                </a:lnTo>
                <a:lnTo>
                  <a:pt x="1060450" y="1868169"/>
                </a:lnTo>
                <a:lnTo>
                  <a:pt x="1104354" y="1868169"/>
                </a:lnTo>
                <a:lnTo>
                  <a:pt x="1097279" y="1844039"/>
                </a:lnTo>
                <a:lnTo>
                  <a:pt x="1112276" y="1739900"/>
                </a:lnTo>
                <a:close/>
              </a:path>
              <a:path w="1168400" h="2086609">
                <a:moveTo>
                  <a:pt x="1071019" y="1577339"/>
                </a:moveTo>
                <a:lnTo>
                  <a:pt x="877570" y="1577339"/>
                </a:lnTo>
                <a:lnTo>
                  <a:pt x="998220" y="1597659"/>
                </a:lnTo>
                <a:lnTo>
                  <a:pt x="815339" y="1675129"/>
                </a:lnTo>
                <a:lnTo>
                  <a:pt x="748029" y="1774189"/>
                </a:lnTo>
                <a:lnTo>
                  <a:pt x="975359" y="1677669"/>
                </a:lnTo>
                <a:lnTo>
                  <a:pt x="1116672" y="1677669"/>
                </a:lnTo>
                <a:lnTo>
                  <a:pt x="1071019" y="1577339"/>
                </a:lnTo>
                <a:close/>
              </a:path>
              <a:path w="1168400" h="2086609">
                <a:moveTo>
                  <a:pt x="1116672" y="1677669"/>
                </a:moveTo>
                <a:lnTo>
                  <a:pt x="975359" y="1677669"/>
                </a:lnTo>
                <a:lnTo>
                  <a:pt x="934720" y="1747519"/>
                </a:lnTo>
                <a:lnTo>
                  <a:pt x="1040129" y="1739900"/>
                </a:lnTo>
                <a:lnTo>
                  <a:pt x="1112276" y="1739900"/>
                </a:lnTo>
                <a:lnTo>
                  <a:pt x="1120139" y="1685289"/>
                </a:lnTo>
                <a:lnTo>
                  <a:pt x="1116672" y="1677669"/>
                </a:lnTo>
                <a:close/>
              </a:path>
              <a:path w="1168400" h="2086609">
                <a:moveTo>
                  <a:pt x="381020" y="60959"/>
                </a:moveTo>
                <a:lnTo>
                  <a:pt x="130809" y="60959"/>
                </a:lnTo>
                <a:lnTo>
                  <a:pt x="322579" y="63500"/>
                </a:lnTo>
                <a:lnTo>
                  <a:pt x="972820" y="1499869"/>
                </a:lnTo>
                <a:lnTo>
                  <a:pt x="822959" y="1558289"/>
                </a:lnTo>
                <a:lnTo>
                  <a:pt x="750570" y="1638300"/>
                </a:lnTo>
                <a:lnTo>
                  <a:pt x="877570" y="1577339"/>
                </a:lnTo>
                <a:lnTo>
                  <a:pt x="1071019" y="1577339"/>
                </a:lnTo>
                <a:lnTo>
                  <a:pt x="381020" y="60959"/>
                </a:lnTo>
                <a:close/>
              </a:path>
              <a:path w="1168400" h="2086609">
                <a:moveTo>
                  <a:pt x="127000" y="0"/>
                </a:moveTo>
                <a:lnTo>
                  <a:pt x="0" y="96520"/>
                </a:lnTo>
                <a:lnTo>
                  <a:pt x="130809" y="60959"/>
                </a:lnTo>
                <a:lnTo>
                  <a:pt x="381020" y="60959"/>
                </a:lnTo>
                <a:lnTo>
                  <a:pt x="361950" y="19050"/>
                </a:lnTo>
                <a:lnTo>
                  <a:pt x="12700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8392159" y="1452879"/>
            <a:ext cx="302260" cy="142240"/>
          </a:xfrm>
          <a:custGeom>
            <a:avLst/>
            <a:gdLst/>
            <a:ahLst/>
            <a:cxnLst/>
            <a:rect l="l" t="t" r="r" b="b"/>
            <a:pathLst>
              <a:path w="302260" h="142240">
                <a:moveTo>
                  <a:pt x="285750" y="0"/>
                </a:moveTo>
                <a:lnTo>
                  <a:pt x="152400" y="11430"/>
                </a:lnTo>
                <a:lnTo>
                  <a:pt x="0" y="107950"/>
                </a:lnTo>
                <a:lnTo>
                  <a:pt x="29210" y="142240"/>
                </a:lnTo>
                <a:lnTo>
                  <a:pt x="102870" y="71120"/>
                </a:lnTo>
                <a:lnTo>
                  <a:pt x="302260" y="29210"/>
                </a:lnTo>
                <a:lnTo>
                  <a:pt x="2857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8322309" y="1310640"/>
            <a:ext cx="320040" cy="154939"/>
          </a:xfrm>
          <a:custGeom>
            <a:avLst/>
            <a:gdLst/>
            <a:ahLst/>
            <a:cxnLst/>
            <a:rect l="l" t="t" r="r" b="b"/>
            <a:pathLst>
              <a:path w="320040" h="154939">
                <a:moveTo>
                  <a:pt x="290830" y="0"/>
                </a:moveTo>
                <a:lnTo>
                  <a:pt x="135890" y="31750"/>
                </a:lnTo>
                <a:lnTo>
                  <a:pt x="0" y="105410"/>
                </a:lnTo>
                <a:lnTo>
                  <a:pt x="17780" y="154939"/>
                </a:lnTo>
                <a:lnTo>
                  <a:pt x="132080" y="69850"/>
                </a:lnTo>
                <a:lnTo>
                  <a:pt x="320040" y="62230"/>
                </a:lnTo>
                <a:lnTo>
                  <a:pt x="29083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7890509" y="372109"/>
            <a:ext cx="330200" cy="148589"/>
          </a:xfrm>
          <a:custGeom>
            <a:avLst/>
            <a:gdLst/>
            <a:ahLst/>
            <a:cxnLst/>
            <a:rect l="l" t="t" r="r" b="b"/>
            <a:pathLst>
              <a:path w="330200" h="148589">
                <a:moveTo>
                  <a:pt x="302260" y="0"/>
                </a:moveTo>
                <a:lnTo>
                  <a:pt x="121920" y="26669"/>
                </a:lnTo>
                <a:lnTo>
                  <a:pt x="0" y="105410"/>
                </a:lnTo>
                <a:lnTo>
                  <a:pt x="21590" y="148589"/>
                </a:lnTo>
                <a:lnTo>
                  <a:pt x="125730" y="68579"/>
                </a:lnTo>
                <a:lnTo>
                  <a:pt x="330200" y="55879"/>
                </a:lnTo>
                <a:lnTo>
                  <a:pt x="3022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7834629" y="260350"/>
            <a:ext cx="325120" cy="151129"/>
          </a:xfrm>
          <a:custGeom>
            <a:avLst/>
            <a:gdLst/>
            <a:ahLst/>
            <a:cxnLst/>
            <a:rect l="l" t="t" r="r" b="b"/>
            <a:pathLst>
              <a:path w="325120" h="151129">
                <a:moveTo>
                  <a:pt x="300990" y="0"/>
                </a:moveTo>
                <a:lnTo>
                  <a:pt x="87629" y="41909"/>
                </a:lnTo>
                <a:lnTo>
                  <a:pt x="0" y="107950"/>
                </a:lnTo>
                <a:lnTo>
                  <a:pt x="29210" y="151129"/>
                </a:lnTo>
                <a:lnTo>
                  <a:pt x="114300" y="78740"/>
                </a:lnTo>
                <a:lnTo>
                  <a:pt x="325120" y="40640"/>
                </a:lnTo>
                <a:lnTo>
                  <a:pt x="30099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7730489" y="133349"/>
            <a:ext cx="67309" cy="152400"/>
          </a:xfrm>
          <a:custGeom>
            <a:avLst/>
            <a:gdLst/>
            <a:ahLst/>
            <a:cxnLst/>
            <a:rect l="l" t="t" r="r" b="b"/>
            <a:pathLst>
              <a:path w="67309" h="152400">
                <a:moveTo>
                  <a:pt x="0" y="0"/>
                </a:moveTo>
                <a:lnTo>
                  <a:pt x="67309" y="152400"/>
                </a:lnTo>
              </a:path>
            </a:pathLst>
          </a:custGeom>
          <a:ln w="38097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38100" y="5563869"/>
            <a:ext cx="1729739" cy="1031240"/>
          </a:xfrm>
          <a:custGeom>
            <a:avLst/>
            <a:gdLst/>
            <a:ahLst/>
            <a:cxnLst/>
            <a:rect l="l" t="t" r="r" b="b"/>
            <a:pathLst>
              <a:path w="1729739" h="1031240">
                <a:moveTo>
                  <a:pt x="1255712" y="996949"/>
                </a:moveTo>
                <a:lnTo>
                  <a:pt x="1094740" y="996949"/>
                </a:lnTo>
                <a:lnTo>
                  <a:pt x="1247140" y="1031239"/>
                </a:lnTo>
                <a:lnTo>
                  <a:pt x="1259840" y="1000759"/>
                </a:lnTo>
                <a:lnTo>
                  <a:pt x="1255712" y="996949"/>
                </a:lnTo>
                <a:close/>
              </a:path>
              <a:path w="1729739" h="1031240">
                <a:moveTo>
                  <a:pt x="111760" y="372109"/>
                </a:moveTo>
                <a:lnTo>
                  <a:pt x="36830" y="403859"/>
                </a:lnTo>
                <a:lnTo>
                  <a:pt x="0" y="505459"/>
                </a:lnTo>
                <a:lnTo>
                  <a:pt x="43180" y="618489"/>
                </a:lnTo>
                <a:lnTo>
                  <a:pt x="904240" y="1022349"/>
                </a:lnTo>
                <a:lnTo>
                  <a:pt x="1094740" y="996949"/>
                </a:lnTo>
                <a:lnTo>
                  <a:pt x="1255712" y="996949"/>
                </a:lnTo>
                <a:lnTo>
                  <a:pt x="1127760" y="878839"/>
                </a:lnTo>
                <a:lnTo>
                  <a:pt x="1103210" y="706119"/>
                </a:lnTo>
                <a:lnTo>
                  <a:pt x="882650" y="706119"/>
                </a:lnTo>
                <a:lnTo>
                  <a:pt x="111760" y="372109"/>
                </a:lnTo>
                <a:close/>
              </a:path>
              <a:path w="1729739" h="1031240">
                <a:moveTo>
                  <a:pt x="861060" y="0"/>
                </a:moveTo>
                <a:lnTo>
                  <a:pt x="760730" y="22859"/>
                </a:lnTo>
                <a:lnTo>
                  <a:pt x="704850" y="83819"/>
                </a:lnTo>
                <a:lnTo>
                  <a:pt x="744220" y="226059"/>
                </a:lnTo>
                <a:lnTo>
                  <a:pt x="524510" y="350519"/>
                </a:lnTo>
                <a:lnTo>
                  <a:pt x="781050" y="375919"/>
                </a:lnTo>
                <a:lnTo>
                  <a:pt x="882650" y="706119"/>
                </a:lnTo>
                <a:lnTo>
                  <a:pt x="1103210" y="706119"/>
                </a:lnTo>
                <a:lnTo>
                  <a:pt x="1056640" y="378459"/>
                </a:lnTo>
                <a:lnTo>
                  <a:pt x="1699260" y="261619"/>
                </a:lnTo>
                <a:lnTo>
                  <a:pt x="1727810" y="167639"/>
                </a:lnTo>
                <a:lnTo>
                  <a:pt x="1013460" y="167639"/>
                </a:lnTo>
                <a:lnTo>
                  <a:pt x="967740" y="25399"/>
                </a:lnTo>
                <a:lnTo>
                  <a:pt x="861060" y="0"/>
                </a:lnTo>
                <a:close/>
              </a:path>
              <a:path w="1729739" h="1031240">
                <a:moveTo>
                  <a:pt x="1666239" y="80009"/>
                </a:moveTo>
                <a:lnTo>
                  <a:pt x="1013460" y="167639"/>
                </a:lnTo>
                <a:lnTo>
                  <a:pt x="1727810" y="167639"/>
                </a:lnTo>
                <a:lnTo>
                  <a:pt x="1729739" y="161289"/>
                </a:lnTo>
                <a:lnTo>
                  <a:pt x="1666239" y="80009"/>
                </a:lnTo>
                <a:close/>
              </a:path>
            </a:pathLst>
          </a:custGeom>
          <a:solidFill>
            <a:srgbClr val="F7F7F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1621790" y="5687059"/>
            <a:ext cx="113029" cy="204470"/>
          </a:xfrm>
          <a:custGeom>
            <a:avLst/>
            <a:gdLst/>
            <a:ahLst/>
            <a:cxnLst/>
            <a:rect l="l" t="t" r="r" b="b"/>
            <a:pathLst>
              <a:path w="113029" h="204470">
                <a:moveTo>
                  <a:pt x="95249" y="0"/>
                </a:moveTo>
                <a:lnTo>
                  <a:pt x="0" y="5079"/>
                </a:lnTo>
                <a:lnTo>
                  <a:pt x="6349" y="204469"/>
                </a:lnTo>
                <a:lnTo>
                  <a:pt x="113029" y="184149"/>
                </a:lnTo>
                <a:lnTo>
                  <a:pt x="95249" y="0"/>
                </a:lnTo>
                <a:close/>
              </a:path>
            </a:pathLst>
          </a:custGeom>
          <a:solidFill>
            <a:srgbClr val="FFEE6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31750" y="5990589"/>
            <a:ext cx="1257300" cy="651510"/>
          </a:xfrm>
          <a:custGeom>
            <a:avLst/>
            <a:gdLst/>
            <a:ahLst/>
            <a:cxnLst/>
            <a:rect l="l" t="t" r="r" b="b"/>
            <a:pathLst>
              <a:path w="1257300" h="651509">
                <a:moveTo>
                  <a:pt x="1253370" y="624840"/>
                </a:moveTo>
                <a:lnTo>
                  <a:pt x="1070610" y="624840"/>
                </a:lnTo>
                <a:lnTo>
                  <a:pt x="1240790" y="651510"/>
                </a:lnTo>
                <a:lnTo>
                  <a:pt x="1257300" y="628650"/>
                </a:lnTo>
                <a:lnTo>
                  <a:pt x="1253370" y="624840"/>
                </a:lnTo>
                <a:close/>
              </a:path>
              <a:path w="1257300" h="651509">
                <a:moveTo>
                  <a:pt x="107950" y="0"/>
                </a:moveTo>
                <a:lnTo>
                  <a:pt x="35560" y="25400"/>
                </a:lnTo>
                <a:lnTo>
                  <a:pt x="0" y="119380"/>
                </a:lnTo>
                <a:lnTo>
                  <a:pt x="33019" y="236220"/>
                </a:lnTo>
                <a:lnTo>
                  <a:pt x="908050" y="643890"/>
                </a:lnTo>
                <a:lnTo>
                  <a:pt x="1070610" y="624840"/>
                </a:lnTo>
                <a:lnTo>
                  <a:pt x="1253370" y="624840"/>
                </a:lnTo>
                <a:lnTo>
                  <a:pt x="1131570" y="506730"/>
                </a:lnTo>
                <a:lnTo>
                  <a:pt x="1055370" y="411480"/>
                </a:lnTo>
                <a:lnTo>
                  <a:pt x="107950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204470" y="6045199"/>
            <a:ext cx="834389" cy="593090"/>
          </a:xfrm>
          <a:custGeom>
            <a:avLst/>
            <a:gdLst/>
            <a:ahLst/>
            <a:cxnLst/>
            <a:rect l="l" t="t" r="r" b="b"/>
            <a:pathLst>
              <a:path w="834389" h="593090">
                <a:moveTo>
                  <a:pt x="62229" y="0"/>
                </a:moveTo>
                <a:lnTo>
                  <a:pt x="0" y="100329"/>
                </a:lnTo>
                <a:lnTo>
                  <a:pt x="0" y="257809"/>
                </a:lnTo>
                <a:lnTo>
                  <a:pt x="732790" y="593090"/>
                </a:lnTo>
                <a:lnTo>
                  <a:pt x="746760" y="424180"/>
                </a:lnTo>
                <a:lnTo>
                  <a:pt x="834389" y="335280"/>
                </a:lnTo>
                <a:lnTo>
                  <a:pt x="62229" y="0"/>
                </a:lnTo>
                <a:close/>
              </a:path>
            </a:pathLst>
          </a:custGeom>
          <a:solidFill>
            <a:srgbClr val="FFB7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769619" y="5607049"/>
            <a:ext cx="214629" cy="193040"/>
          </a:xfrm>
          <a:custGeom>
            <a:avLst/>
            <a:gdLst/>
            <a:ahLst/>
            <a:cxnLst/>
            <a:rect l="l" t="t" r="r" b="b"/>
            <a:pathLst>
              <a:path w="214630" h="193039">
                <a:moveTo>
                  <a:pt x="125729" y="0"/>
                </a:moveTo>
                <a:lnTo>
                  <a:pt x="0" y="22859"/>
                </a:lnTo>
                <a:lnTo>
                  <a:pt x="25400" y="193040"/>
                </a:lnTo>
                <a:lnTo>
                  <a:pt x="129539" y="116840"/>
                </a:lnTo>
                <a:lnTo>
                  <a:pt x="214629" y="110490"/>
                </a:lnTo>
                <a:lnTo>
                  <a:pt x="198120" y="27940"/>
                </a:lnTo>
                <a:lnTo>
                  <a:pt x="125729" y="0"/>
                </a:lnTo>
                <a:close/>
              </a:path>
            </a:pathLst>
          </a:custGeom>
          <a:solidFill>
            <a:srgbClr val="00B1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1017270" y="6609079"/>
            <a:ext cx="120650" cy="177800"/>
          </a:xfrm>
          <a:custGeom>
            <a:avLst/>
            <a:gdLst/>
            <a:ahLst/>
            <a:cxnLst/>
            <a:rect l="l" t="t" r="r" b="b"/>
            <a:pathLst>
              <a:path w="120650" h="177800">
                <a:moveTo>
                  <a:pt x="57150" y="0"/>
                </a:moveTo>
                <a:lnTo>
                  <a:pt x="0" y="6350"/>
                </a:lnTo>
                <a:lnTo>
                  <a:pt x="120650" y="177800"/>
                </a:lnTo>
                <a:lnTo>
                  <a:pt x="120650" y="2540"/>
                </a:lnTo>
                <a:lnTo>
                  <a:pt x="57150" y="0"/>
                </a:lnTo>
                <a:close/>
              </a:path>
            </a:pathLst>
          </a:custGeom>
          <a:solidFill>
            <a:srgbClr val="00B1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800100" y="5726429"/>
            <a:ext cx="306069" cy="608329"/>
          </a:xfrm>
          <a:custGeom>
            <a:avLst/>
            <a:gdLst/>
            <a:ahLst/>
            <a:cxnLst/>
            <a:rect l="l" t="t" r="r" b="b"/>
            <a:pathLst>
              <a:path w="306069" h="608329">
                <a:moveTo>
                  <a:pt x="68580" y="0"/>
                </a:moveTo>
                <a:lnTo>
                  <a:pt x="0" y="62230"/>
                </a:lnTo>
                <a:lnTo>
                  <a:pt x="120650" y="538480"/>
                </a:lnTo>
                <a:lnTo>
                  <a:pt x="220980" y="572770"/>
                </a:lnTo>
                <a:lnTo>
                  <a:pt x="306069" y="608330"/>
                </a:lnTo>
                <a:lnTo>
                  <a:pt x="184150" y="3810"/>
                </a:lnTo>
                <a:lnTo>
                  <a:pt x="68580" y="0"/>
                </a:lnTo>
                <a:close/>
              </a:path>
            </a:pathLst>
          </a:custGeom>
          <a:solidFill>
            <a:srgbClr val="FFB7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1060449" y="5698489"/>
            <a:ext cx="577850" cy="276859"/>
          </a:xfrm>
          <a:custGeom>
            <a:avLst/>
            <a:gdLst/>
            <a:ahLst/>
            <a:cxnLst/>
            <a:rect l="l" t="t" r="r" b="b"/>
            <a:pathLst>
              <a:path w="577850" h="276860">
                <a:moveTo>
                  <a:pt x="548640" y="0"/>
                </a:moveTo>
                <a:lnTo>
                  <a:pt x="0" y="83820"/>
                </a:lnTo>
                <a:lnTo>
                  <a:pt x="21590" y="276860"/>
                </a:lnTo>
                <a:lnTo>
                  <a:pt x="567689" y="187960"/>
                </a:lnTo>
                <a:lnTo>
                  <a:pt x="577850" y="34290"/>
                </a:lnTo>
                <a:lnTo>
                  <a:pt x="548640" y="0"/>
                </a:lnTo>
                <a:close/>
              </a:path>
            </a:pathLst>
          </a:custGeom>
          <a:solidFill>
            <a:srgbClr val="FFB7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551179" y="5862319"/>
            <a:ext cx="247650" cy="106680"/>
          </a:xfrm>
          <a:custGeom>
            <a:avLst/>
            <a:gdLst/>
            <a:ahLst/>
            <a:cxnLst/>
            <a:rect l="l" t="t" r="r" b="b"/>
            <a:pathLst>
              <a:path w="247650" h="106679">
                <a:moveTo>
                  <a:pt x="215900" y="0"/>
                </a:moveTo>
                <a:lnTo>
                  <a:pt x="0" y="62229"/>
                </a:lnTo>
                <a:lnTo>
                  <a:pt x="247650" y="106679"/>
                </a:lnTo>
                <a:lnTo>
                  <a:pt x="215900" y="0"/>
                </a:lnTo>
                <a:close/>
              </a:path>
            </a:pathLst>
          </a:custGeom>
          <a:solidFill>
            <a:srgbClr val="FFEE6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791210" y="5694679"/>
            <a:ext cx="250190" cy="137159"/>
          </a:xfrm>
          <a:custGeom>
            <a:avLst/>
            <a:gdLst/>
            <a:ahLst/>
            <a:cxnLst/>
            <a:rect l="l" t="t" r="r" b="b"/>
            <a:pathLst>
              <a:path w="250190" h="137160">
                <a:moveTo>
                  <a:pt x="170180" y="0"/>
                </a:moveTo>
                <a:lnTo>
                  <a:pt x="91440" y="7620"/>
                </a:lnTo>
                <a:lnTo>
                  <a:pt x="0" y="83820"/>
                </a:lnTo>
                <a:lnTo>
                  <a:pt x="10160" y="137160"/>
                </a:lnTo>
                <a:lnTo>
                  <a:pt x="59690" y="78740"/>
                </a:lnTo>
                <a:lnTo>
                  <a:pt x="133350" y="52070"/>
                </a:lnTo>
                <a:lnTo>
                  <a:pt x="243998" y="52070"/>
                </a:lnTo>
                <a:lnTo>
                  <a:pt x="233680" y="20320"/>
                </a:lnTo>
                <a:lnTo>
                  <a:pt x="170180" y="0"/>
                </a:lnTo>
                <a:close/>
              </a:path>
              <a:path w="250190" h="137160">
                <a:moveTo>
                  <a:pt x="243998" y="52070"/>
                </a:moveTo>
                <a:lnTo>
                  <a:pt x="133350" y="52070"/>
                </a:lnTo>
                <a:lnTo>
                  <a:pt x="250190" y="71120"/>
                </a:lnTo>
                <a:lnTo>
                  <a:pt x="243998" y="5207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1009649" y="6567169"/>
            <a:ext cx="182880" cy="212090"/>
          </a:xfrm>
          <a:custGeom>
            <a:avLst/>
            <a:gdLst/>
            <a:ahLst/>
            <a:cxnLst/>
            <a:rect l="l" t="t" r="r" b="b"/>
            <a:pathLst>
              <a:path w="182880" h="212090">
                <a:moveTo>
                  <a:pt x="55880" y="2539"/>
                </a:moveTo>
                <a:lnTo>
                  <a:pt x="0" y="31749"/>
                </a:lnTo>
                <a:lnTo>
                  <a:pt x="127000" y="212089"/>
                </a:lnTo>
                <a:lnTo>
                  <a:pt x="182880" y="199389"/>
                </a:lnTo>
                <a:lnTo>
                  <a:pt x="181411" y="156209"/>
                </a:lnTo>
                <a:lnTo>
                  <a:pt x="142240" y="156209"/>
                </a:lnTo>
                <a:lnTo>
                  <a:pt x="55880" y="2539"/>
                </a:lnTo>
                <a:close/>
              </a:path>
              <a:path w="182880" h="212090">
                <a:moveTo>
                  <a:pt x="132080" y="0"/>
                </a:moveTo>
                <a:lnTo>
                  <a:pt x="142240" y="156209"/>
                </a:lnTo>
                <a:lnTo>
                  <a:pt x="181411" y="156209"/>
                </a:lnTo>
                <a:lnTo>
                  <a:pt x="176530" y="12699"/>
                </a:lnTo>
                <a:lnTo>
                  <a:pt x="13208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1593849" y="5654039"/>
            <a:ext cx="68580" cy="186690"/>
          </a:xfrm>
          <a:custGeom>
            <a:avLst/>
            <a:gdLst/>
            <a:ahLst/>
            <a:cxnLst/>
            <a:rect l="l" t="t" r="r" b="b"/>
            <a:pathLst>
              <a:path w="68580" h="186689">
                <a:moveTo>
                  <a:pt x="35560" y="0"/>
                </a:moveTo>
                <a:lnTo>
                  <a:pt x="0" y="15240"/>
                </a:lnTo>
                <a:lnTo>
                  <a:pt x="27940" y="73660"/>
                </a:lnTo>
                <a:lnTo>
                  <a:pt x="34289" y="123190"/>
                </a:lnTo>
                <a:lnTo>
                  <a:pt x="21590" y="186690"/>
                </a:lnTo>
                <a:lnTo>
                  <a:pt x="63500" y="175260"/>
                </a:lnTo>
                <a:lnTo>
                  <a:pt x="68580" y="92710"/>
                </a:lnTo>
                <a:lnTo>
                  <a:pt x="355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120649" y="5924549"/>
            <a:ext cx="944880" cy="397509"/>
          </a:xfrm>
          <a:custGeom>
            <a:avLst/>
            <a:gdLst/>
            <a:ahLst/>
            <a:cxnLst/>
            <a:rect l="l" t="t" r="r" b="b"/>
            <a:pathLst>
              <a:path w="944880" h="397510">
                <a:moveTo>
                  <a:pt x="78739" y="0"/>
                </a:moveTo>
                <a:lnTo>
                  <a:pt x="0" y="20319"/>
                </a:lnTo>
                <a:lnTo>
                  <a:pt x="854710" y="397509"/>
                </a:lnTo>
                <a:lnTo>
                  <a:pt x="944880" y="388620"/>
                </a:lnTo>
                <a:lnTo>
                  <a:pt x="787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412750" y="6168389"/>
            <a:ext cx="382711" cy="236219"/>
          </a:xfrm>
          <a:custGeom>
            <a:avLst/>
            <a:gdLst/>
            <a:ahLst/>
            <a:cxnLst/>
            <a:rect l="l" t="t" r="r" b="b"/>
            <a:pathLst>
              <a:path w="382711" h="236220">
                <a:moveTo>
                  <a:pt x="39370" y="63500"/>
                </a:moveTo>
                <a:lnTo>
                  <a:pt x="85090" y="129540"/>
                </a:lnTo>
                <a:lnTo>
                  <a:pt x="215900" y="214630"/>
                </a:lnTo>
                <a:lnTo>
                  <a:pt x="369570" y="236220"/>
                </a:lnTo>
                <a:lnTo>
                  <a:pt x="382711" y="193040"/>
                </a:lnTo>
                <a:lnTo>
                  <a:pt x="349250" y="193040"/>
                </a:lnTo>
                <a:lnTo>
                  <a:pt x="259079" y="182880"/>
                </a:lnTo>
                <a:lnTo>
                  <a:pt x="110490" y="115570"/>
                </a:lnTo>
                <a:lnTo>
                  <a:pt x="39370" y="63500"/>
                </a:lnTo>
                <a:close/>
              </a:path>
              <a:path w="382711" h="236220">
                <a:moveTo>
                  <a:pt x="0" y="0"/>
                </a:moveTo>
                <a:lnTo>
                  <a:pt x="11429" y="26670"/>
                </a:lnTo>
                <a:lnTo>
                  <a:pt x="127000" y="52070"/>
                </a:lnTo>
                <a:lnTo>
                  <a:pt x="256540" y="109220"/>
                </a:lnTo>
                <a:lnTo>
                  <a:pt x="349250" y="193040"/>
                </a:lnTo>
                <a:lnTo>
                  <a:pt x="382711" y="193040"/>
                </a:lnTo>
                <a:lnTo>
                  <a:pt x="387350" y="177800"/>
                </a:lnTo>
                <a:lnTo>
                  <a:pt x="312420" y="95250"/>
                </a:lnTo>
                <a:lnTo>
                  <a:pt x="134620" y="1397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896620" y="5841999"/>
            <a:ext cx="170180" cy="377190"/>
          </a:xfrm>
          <a:custGeom>
            <a:avLst/>
            <a:gdLst/>
            <a:ahLst/>
            <a:cxnLst/>
            <a:rect l="l" t="t" r="r" b="b"/>
            <a:pathLst>
              <a:path w="170180" h="377189">
                <a:moveTo>
                  <a:pt x="19050" y="0"/>
                </a:moveTo>
                <a:lnTo>
                  <a:pt x="0" y="44450"/>
                </a:lnTo>
                <a:lnTo>
                  <a:pt x="24130" y="271780"/>
                </a:lnTo>
                <a:lnTo>
                  <a:pt x="77470" y="377190"/>
                </a:lnTo>
                <a:lnTo>
                  <a:pt x="170180" y="355600"/>
                </a:lnTo>
                <a:lnTo>
                  <a:pt x="85090" y="257809"/>
                </a:lnTo>
                <a:lnTo>
                  <a:pt x="63500" y="151130"/>
                </a:lnTo>
                <a:lnTo>
                  <a:pt x="72390" y="19050"/>
                </a:lnTo>
                <a:lnTo>
                  <a:pt x="190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1061720" y="6426199"/>
            <a:ext cx="119380" cy="137160"/>
          </a:xfrm>
          <a:custGeom>
            <a:avLst/>
            <a:gdLst/>
            <a:ahLst/>
            <a:cxnLst/>
            <a:rect l="l" t="t" r="r" b="b"/>
            <a:pathLst>
              <a:path w="119380" h="137159">
                <a:moveTo>
                  <a:pt x="87630" y="0"/>
                </a:moveTo>
                <a:lnTo>
                  <a:pt x="31750" y="52070"/>
                </a:lnTo>
                <a:lnTo>
                  <a:pt x="0" y="137160"/>
                </a:lnTo>
                <a:lnTo>
                  <a:pt x="63500" y="127000"/>
                </a:lnTo>
                <a:lnTo>
                  <a:pt x="81280" y="67310"/>
                </a:lnTo>
                <a:lnTo>
                  <a:pt x="119380" y="21590"/>
                </a:lnTo>
                <a:lnTo>
                  <a:pt x="8763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7620" y="5918199"/>
            <a:ext cx="1337310" cy="698500"/>
          </a:xfrm>
          <a:custGeom>
            <a:avLst/>
            <a:gdLst/>
            <a:ahLst/>
            <a:cxnLst/>
            <a:rect l="l" t="t" r="r" b="b"/>
            <a:pathLst>
              <a:path w="1337310" h="698500">
                <a:moveTo>
                  <a:pt x="1316679" y="662940"/>
                </a:moveTo>
                <a:lnTo>
                  <a:pt x="1129030" y="662940"/>
                </a:lnTo>
                <a:lnTo>
                  <a:pt x="1282700" y="698500"/>
                </a:lnTo>
                <a:lnTo>
                  <a:pt x="1316679" y="662940"/>
                </a:lnTo>
                <a:close/>
              </a:path>
              <a:path w="1337310" h="698500">
                <a:moveTo>
                  <a:pt x="171450" y="0"/>
                </a:moveTo>
                <a:lnTo>
                  <a:pt x="123190" y="0"/>
                </a:lnTo>
                <a:lnTo>
                  <a:pt x="49530" y="40640"/>
                </a:lnTo>
                <a:lnTo>
                  <a:pt x="0" y="165100"/>
                </a:lnTo>
                <a:lnTo>
                  <a:pt x="53340" y="284480"/>
                </a:lnTo>
                <a:lnTo>
                  <a:pt x="938530" y="688340"/>
                </a:lnTo>
                <a:lnTo>
                  <a:pt x="1129030" y="662940"/>
                </a:lnTo>
                <a:lnTo>
                  <a:pt x="1316679" y="662940"/>
                </a:lnTo>
                <a:lnTo>
                  <a:pt x="1332455" y="646430"/>
                </a:lnTo>
                <a:lnTo>
                  <a:pt x="967740" y="646430"/>
                </a:lnTo>
                <a:lnTo>
                  <a:pt x="971808" y="627380"/>
                </a:lnTo>
                <a:lnTo>
                  <a:pt x="904240" y="627380"/>
                </a:lnTo>
                <a:lnTo>
                  <a:pt x="85090" y="245109"/>
                </a:lnTo>
                <a:lnTo>
                  <a:pt x="63500" y="170179"/>
                </a:lnTo>
                <a:lnTo>
                  <a:pt x="81280" y="74930"/>
                </a:lnTo>
                <a:lnTo>
                  <a:pt x="171450" y="0"/>
                </a:lnTo>
                <a:close/>
              </a:path>
              <a:path w="1337310" h="698500">
                <a:moveTo>
                  <a:pt x="1121410" y="624840"/>
                </a:moveTo>
                <a:lnTo>
                  <a:pt x="967740" y="646430"/>
                </a:lnTo>
                <a:lnTo>
                  <a:pt x="1332455" y="646430"/>
                </a:lnTo>
                <a:lnTo>
                  <a:pt x="1336096" y="642620"/>
                </a:lnTo>
                <a:lnTo>
                  <a:pt x="1252220" y="642620"/>
                </a:lnTo>
                <a:lnTo>
                  <a:pt x="1121410" y="624840"/>
                </a:lnTo>
                <a:close/>
              </a:path>
              <a:path w="1337310" h="698500">
                <a:moveTo>
                  <a:pt x="1134110" y="406400"/>
                </a:moveTo>
                <a:lnTo>
                  <a:pt x="1087120" y="417830"/>
                </a:lnTo>
                <a:lnTo>
                  <a:pt x="1141730" y="527050"/>
                </a:lnTo>
                <a:lnTo>
                  <a:pt x="1252220" y="642620"/>
                </a:lnTo>
                <a:lnTo>
                  <a:pt x="1336096" y="642620"/>
                </a:lnTo>
                <a:lnTo>
                  <a:pt x="1337310" y="641350"/>
                </a:lnTo>
                <a:lnTo>
                  <a:pt x="1192530" y="527050"/>
                </a:lnTo>
                <a:lnTo>
                  <a:pt x="1134110" y="406400"/>
                </a:lnTo>
                <a:close/>
              </a:path>
              <a:path w="1337310" h="698500">
                <a:moveTo>
                  <a:pt x="1061720" y="426720"/>
                </a:moveTo>
                <a:lnTo>
                  <a:pt x="985520" y="438150"/>
                </a:lnTo>
                <a:lnTo>
                  <a:pt x="924560" y="521970"/>
                </a:lnTo>
                <a:lnTo>
                  <a:pt x="904240" y="627380"/>
                </a:lnTo>
                <a:lnTo>
                  <a:pt x="971808" y="627380"/>
                </a:lnTo>
                <a:lnTo>
                  <a:pt x="995680" y="515620"/>
                </a:lnTo>
                <a:lnTo>
                  <a:pt x="1061720" y="42672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167639" y="5985509"/>
            <a:ext cx="127000" cy="265430"/>
          </a:xfrm>
          <a:custGeom>
            <a:avLst/>
            <a:gdLst/>
            <a:ahLst/>
            <a:cxnLst/>
            <a:rect l="l" t="t" r="r" b="b"/>
            <a:pathLst>
              <a:path w="127000" h="265429">
                <a:moveTo>
                  <a:pt x="92710" y="0"/>
                </a:moveTo>
                <a:lnTo>
                  <a:pt x="15240" y="83819"/>
                </a:lnTo>
                <a:lnTo>
                  <a:pt x="0" y="181609"/>
                </a:lnTo>
                <a:lnTo>
                  <a:pt x="26670" y="247649"/>
                </a:lnTo>
                <a:lnTo>
                  <a:pt x="74930" y="265429"/>
                </a:lnTo>
                <a:lnTo>
                  <a:pt x="60960" y="120649"/>
                </a:lnTo>
                <a:lnTo>
                  <a:pt x="127000" y="12699"/>
                </a:lnTo>
                <a:lnTo>
                  <a:pt x="927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712469" y="5539739"/>
            <a:ext cx="511810" cy="943610"/>
          </a:xfrm>
          <a:custGeom>
            <a:avLst/>
            <a:gdLst/>
            <a:ahLst/>
            <a:cxnLst/>
            <a:rect l="l" t="t" r="r" b="b"/>
            <a:pathLst>
              <a:path w="511810" h="943610">
                <a:moveTo>
                  <a:pt x="319316" y="48260"/>
                </a:moveTo>
                <a:lnTo>
                  <a:pt x="180339" y="48260"/>
                </a:lnTo>
                <a:lnTo>
                  <a:pt x="283210" y="77470"/>
                </a:lnTo>
                <a:lnTo>
                  <a:pt x="441960" y="866140"/>
                </a:lnTo>
                <a:lnTo>
                  <a:pt x="511810" y="943610"/>
                </a:lnTo>
                <a:lnTo>
                  <a:pt x="319316" y="48260"/>
                </a:lnTo>
                <a:close/>
              </a:path>
              <a:path w="511810" h="943610">
                <a:moveTo>
                  <a:pt x="205739" y="0"/>
                </a:moveTo>
                <a:lnTo>
                  <a:pt x="64770" y="30480"/>
                </a:lnTo>
                <a:lnTo>
                  <a:pt x="0" y="99060"/>
                </a:lnTo>
                <a:lnTo>
                  <a:pt x="173989" y="711200"/>
                </a:lnTo>
                <a:lnTo>
                  <a:pt x="243839" y="734060"/>
                </a:lnTo>
                <a:lnTo>
                  <a:pt x="60959" y="111760"/>
                </a:lnTo>
                <a:lnTo>
                  <a:pt x="95250" y="58420"/>
                </a:lnTo>
                <a:lnTo>
                  <a:pt x="180339" y="48260"/>
                </a:lnTo>
                <a:lnTo>
                  <a:pt x="319316" y="48260"/>
                </a:lnTo>
                <a:lnTo>
                  <a:pt x="318770" y="45720"/>
                </a:lnTo>
                <a:lnTo>
                  <a:pt x="2057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916940" y="5793739"/>
            <a:ext cx="152400" cy="401319"/>
          </a:xfrm>
          <a:custGeom>
            <a:avLst/>
            <a:gdLst/>
            <a:ahLst/>
            <a:cxnLst/>
            <a:rect l="l" t="t" r="r" b="b"/>
            <a:pathLst>
              <a:path w="152400" h="401320">
                <a:moveTo>
                  <a:pt x="50800" y="0"/>
                </a:moveTo>
                <a:lnTo>
                  <a:pt x="0" y="21590"/>
                </a:lnTo>
                <a:lnTo>
                  <a:pt x="60959" y="154940"/>
                </a:lnTo>
                <a:lnTo>
                  <a:pt x="90169" y="252730"/>
                </a:lnTo>
                <a:lnTo>
                  <a:pt x="92709" y="401320"/>
                </a:lnTo>
                <a:lnTo>
                  <a:pt x="152400" y="401320"/>
                </a:lnTo>
                <a:lnTo>
                  <a:pt x="148590" y="287020"/>
                </a:lnTo>
                <a:lnTo>
                  <a:pt x="128269" y="165100"/>
                </a:lnTo>
                <a:lnTo>
                  <a:pt x="78740" y="46990"/>
                </a:lnTo>
                <a:lnTo>
                  <a:pt x="5080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520700" y="5761989"/>
            <a:ext cx="309880" cy="215900"/>
          </a:xfrm>
          <a:custGeom>
            <a:avLst/>
            <a:gdLst/>
            <a:ahLst/>
            <a:cxnLst/>
            <a:rect l="l" t="t" r="r" b="b"/>
            <a:pathLst>
              <a:path w="309880" h="215900">
                <a:moveTo>
                  <a:pt x="236220" y="0"/>
                </a:moveTo>
                <a:lnTo>
                  <a:pt x="204470" y="13970"/>
                </a:lnTo>
                <a:lnTo>
                  <a:pt x="200659" y="53340"/>
                </a:lnTo>
                <a:lnTo>
                  <a:pt x="0" y="135890"/>
                </a:lnTo>
                <a:lnTo>
                  <a:pt x="0" y="177800"/>
                </a:lnTo>
                <a:lnTo>
                  <a:pt x="224790" y="180340"/>
                </a:lnTo>
                <a:lnTo>
                  <a:pt x="254000" y="215900"/>
                </a:lnTo>
                <a:lnTo>
                  <a:pt x="309880" y="213360"/>
                </a:lnTo>
                <a:lnTo>
                  <a:pt x="303530" y="152400"/>
                </a:lnTo>
                <a:lnTo>
                  <a:pt x="91440" y="140970"/>
                </a:lnTo>
                <a:lnTo>
                  <a:pt x="264159" y="71120"/>
                </a:lnTo>
                <a:lnTo>
                  <a:pt x="2362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1043940" y="5617209"/>
            <a:ext cx="748029" cy="335280"/>
          </a:xfrm>
          <a:custGeom>
            <a:avLst/>
            <a:gdLst/>
            <a:ahLst/>
            <a:cxnLst/>
            <a:rect l="l" t="t" r="r" b="b"/>
            <a:pathLst>
              <a:path w="748029" h="335279">
                <a:moveTo>
                  <a:pt x="722841" y="44449"/>
                </a:moveTo>
                <a:lnTo>
                  <a:pt x="668020" y="44449"/>
                </a:lnTo>
                <a:lnTo>
                  <a:pt x="709929" y="114299"/>
                </a:lnTo>
                <a:lnTo>
                  <a:pt x="685799" y="191769"/>
                </a:lnTo>
                <a:lnTo>
                  <a:pt x="41909" y="303529"/>
                </a:lnTo>
                <a:lnTo>
                  <a:pt x="45719" y="335279"/>
                </a:lnTo>
                <a:lnTo>
                  <a:pt x="718820" y="223519"/>
                </a:lnTo>
                <a:lnTo>
                  <a:pt x="748029" y="143509"/>
                </a:lnTo>
                <a:lnTo>
                  <a:pt x="736599" y="60959"/>
                </a:lnTo>
                <a:lnTo>
                  <a:pt x="722841" y="44449"/>
                </a:lnTo>
                <a:close/>
              </a:path>
              <a:path w="748029" h="335279">
                <a:moveTo>
                  <a:pt x="685799" y="0"/>
                </a:moveTo>
                <a:lnTo>
                  <a:pt x="0" y="102869"/>
                </a:lnTo>
                <a:lnTo>
                  <a:pt x="0" y="146049"/>
                </a:lnTo>
                <a:lnTo>
                  <a:pt x="668020" y="44449"/>
                </a:lnTo>
                <a:lnTo>
                  <a:pt x="722841" y="44449"/>
                </a:lnTo>
                <a:lnTo>
                  <a:pt x="68579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1137920" y="5723889"/>
            <a:ext cx="389890" cy="137159"/>
          </a:xfrm>
          <a:custGeom>
            <a:avLst/>
            <a:gdLst/>
            <a:ahLst/>
            <a:cxnLst/>
            <a:rect l="l" t="t" r="r" b="b"/>
            <a:pathLst>
              <a:path w="389890" h="137160">
                <a:moveTo>
                  <a:pt x="381567" y="41910"/>
                </a:moveTo>
                <a:lnTo>
                  <a:pt x="331470" y="41910"/>
                </a:lnTo>
                <a:lnTo>
                  <a:pt x="213360" y="87630"/>
                </a:lnTo>
                <a:lnTo>
                  <a:pt x="113030" y="100330"/>
                </a:lnTo>
                <a:lnTo>
                  <a:pt x="0" y="100330"/>
                </a:lnTo>
                <a:lnTo>
                  <a:pt x="53340" y="137160"/>
                </a:lnTo>
                <a:lnTo>
                  <a:pt x="176530" y="132080"/>
                </a:lnTo>
                <a:lnTo>
                  <a:pt x="334010" y="92710"/>
                </a:lnTo>
                <a:lnTo>
                  <a:pt x="381567" y="41910"/>
                </a:lnTo>
                <a:close/>
              </a:path>
              <a:path w="389890" h="137160">
                <a:moveTo>
                  <a:pt x="201930" y="0"/>
                </a:moveTo>
                <a:lnTo>
                  <a:pt x="87630" y="10160"/>
                </a:lnTo>
                <a:lnTo>
                  <a:pt x="12700" y="60960"/>
                </a:lnTo>
                <a:lnTo>
                  <a:pt x="90170" y="76200"/>
                </a:lnTo>
                <a:lnTo>
                  <a:pt x="219710" y="41910"/>
                </a:lnTo>
                <a:lnTo>
                  <a:pt x="381567" y="41910"/>
                </a:lnTo>
                <a:lnTo>
                  <a:pt x="389890" y="33020"/>
                </a:lnTo>
                <a:lnTo>
                  <a:pt x="353060" y="2540"/>
                </a:lnTo>
                <a:lnTo>
                  <a:pt x="20193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5791200" y="5638800"/>
            <a:ext cx="2590800" cy="838200"/>
          </a:xfrm>
          <a:custGeom>
            <a:avLst/>
            <a:gdLst/>
            <a:ahLst/>
            <a:cxnLst/>
            <a:rect l="l" t="t" r="r" b="b"/>
            <a:pathLst>
              <a:path w="2590800" h="838200">
                <a:moveTo>
                  <a:pt x="0" y="0"/>
                </a:moveTo>
                <a:lnTo>
                  <a:pt x="2590800" y="0"/>
                </a:lnTo>
                <a:lnTo>
                  <a:pt x="2590800" y="838200"/>
                </a:lnTo>
                <a:lnTo>
                  <a:pt x="0" y="838200"/>
                </a:lnTo>
                <a:lnTo>
                  <a:pt x="0" y="0"/>
                </a:lnTo>
                <a:close/>
              </a:path>
            </a:pathLst>
          </a:custGeom>
          <a:solidFill>
            <a:srgbClr val="FFEE6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5791200" y="5638800"/>
            <a:ext cx="2590800" cy="53340"/>
          </a:xfrm>
          <a:custGeom>
            <a:avLst/>
            <a:gdLst/>
            <a:ahLst/>
            <a:cxnLst/>
            <a:rect l="l" t="t" r="r" b="b"/>
            <a:pathLst>
              <a:path w="2590800" h="53339">
                <a:moveTo>
                  <a:pt x="2590800" y="0"/>
                </a:moveTo>
                <a:lnTo>
                  <a:pt x="0" y="0"/>
                </a:lnTo>
                <a:lnTo>
                  <a:pt x="54610" y="53340"/>
                </a:lnTo>
                <a:lnTo>
                  <a:pt x="2536190" y="53340"/>
                </a:lnTo>
                <a:lnTo>
                  <a:pt x="2590800" y="0"/>
                </a:lnTo>
                <a:close/>
              </a:path>
            </a:pathLst>
          </a:custGeom>
          <a:solidFill>
            <a:srgbClr val="FFFF6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8327390" y="5638800"/>
            <a:ext cx="54609" cy="838200"/>
          </a:xfrm>
          <a:custGeom>
            <a:avLst/>
            <a:gdLst/>
            <a:ahLst/>
            <a:cxnLst/>
            <a:rect l="l" t="t" r="r" b="b"/>
            <a:pathLst>
              <a:path w="54609" h="838200">
                <a:moveTo>
                  <a:pt x="54609" y="0"/>
                </a:moveTo>
                <a:lnTo>
                  <a:pt x="0" y="53340"/>
                </a:lnTo>
                <a:lnTo>
                  <a:pt x="0" y="783590"/>
                </a:lnTo>
                <a:lnTo>
                  <a:pt x="54609" y="838200"/>
                </a:lnTo>
                <a:lnTo>
                  <a:pt x="54609" y="0"/>
                </a:lnTo>
                <a:close/>
              </a:path>
            </a:pathLst>
          </a:custGeom>
          <a:solidFill>
            <a:srgbClr val="B6AA48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5791200" y="6422390"/>
            <a:ext cx="2590800" cy="54609"/>
          </a:xfrm>
          <a:custGeom>
            <a:avLst/>
            <a:gdLst/>
            <a:ahLst/>
            <a:cxnLst/>
            <a:rect l="l" t="t" r="r" b="b"/>
            <a:pathLst>
              <a:path w="2590800" h="54610">
                <a:moveTo>
                  <a:pt x="2536190" y="0"/>
                </a:moveTo>
                <a:lnTo>
                  <a:pt x="54610" y="0"/>
                </a:lnTo>
                <a:lnTo>
                  <a:pt x="0" y="54610"/>
                </a:lnTo>
                <a:lnTo>
                  <a:pt x="2590800" y="54610"/>
                </a:lnTo>
                <a:lnTo>
                  <a:pt x="2536190" y="0"/>
                </a:lnTo>
                <a:close/>
              </a:path>
            </a:pathLst>
          </a:custGeom>
          <a:solidFill>
            <a:srgbClr val="DACC5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5791200" y="5638800"/>
            <a:ext cx="54610" cy="838200"/>
          </a:xfrm>
          <a:custGeom>
            <a:avLst/>
            <a:gdLst/>
            <a:ahLst/>
            <a:cxnLst/>
            <a:rect l="l" t="t" r="r" b="b"/>
            <a:pathLst>
              <a:path w="54610" h="838200">
                <a:moveTo>
                  <a:pt x="0" y="0"/>
                </a:moveTo>
                <a:lnTo>
                  <a:pt x="0" y="838200"/>
                </a:lnTo>
                <a:lnTo>
                  <a:pt x="54610" y="783590"/>
                </a:lnTo>
                <a:lnTo>
                  <a:pt x="54610" y="53340"/>
                </a:lnTo>
                <a:lnTo>
                  <a:pt x="0" y="0"/>
                </a:lnTo>
                <a:close/>
              </a:path>
            </a:pathLst>
          </a:custGeom>
          <a:solidFill>
            <a:srgbClr val="FFFF78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4" name="object 44"/>
          <p:cNvSpPr txBox="1"/>
          <p:nvPr/>
        </p:nvSpPr>
        <p:spPr>
          <a:xfrm>
            <a:off x="972819" y="1557873"/>
            <a:ext cx="7290155" cy="533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4200"/>
              </a:lnSpc>
              <a:spcBef>
                <a:spcPts val="210"/>
              </a:spcBef>
              <a:tabLst>
                <a:tab pos="2844800" algn="l"/>
                <a:tab pos="5207000" algn="l"/>
              </a:tabLst>
            </a:pPr>
            <a:r>
              <a:rPr sz="6000" b="1" spc="-4" baseline="1195" dirty="0" smtClean="0">
                <a:solidFill>
                  <a:srgbClr val="FF0000"/>
                </a:solidFill>
                <a:latin typeface="Comic Sans MS"/>
                <a:cs typeface="Comic Sans MS"/>
              </a:rPr>
              <a:t>D</a:t>
            </a:r>
            <a:r>
              <a:rPr sz="6000" b="1" spc="0" baseline="1195" dirty="0" smtClean="0">
                <a:solidFill>
                  <a:srgbClr val="FF0000"/>
                </a:solidFill>
                <a:latin typeface="Comic Sans MS"/>
                <a:cs typeface="Comic Sans MS"/>
              </a:rPr>
              <a:t>R</a:t>
            </a:r>
            <a:r>
              <a:rPr sz="6000" b="1" spc="-4" baseline="1195" dirty="0" smtClean="0">
                <a:solidFill>
                  <a:srgbClr val="FF0000"/>
                </a:solidFill>
                <a:latin typeface="Comic Sans MS"/>
                <a:cs typeface="Comic Sans MS"/>
              </a:rPr>
              <a:t>A</a:t>
            </a:r>
            <a:r>
              <a:rPr sz="6000" b="1" spc="4" baseline="1195" dirty="0" smtClean="0">
                <a:solidFill>
                  <a:srgbClr val="FF0000"/>
                </a:solidFill>
                <a:latin typeface="Comic Sans MS"/>
                <a:cs typeface="Comic Sans MS"/>
              </a:rPr>
              <a:t>F</a:t>
            </a:r>
            <a:r>
              <a:rPr sz="6000" b="1" spc="0" baseline="1195" dirty="0" smtClean="0">
                <a:solidFill>
                  <a:srgbClr val="FF0000"/>
                </a:solidFill>
                <a:latin typeface="Comic Sans MS"/>
                <a:cs typeface="Comic Sans MS"/>
              </a:rPr>
              <a:t>T</a:t>
            </a:r>
            <a:r>
              <a:rPr sz="6000" b="1" spc="-620" baseline="1195" dirty="0" smtClean="0">
                <a:solidFill>
                  <a:srgbClr val="FF0000"/>
                </a:solidFill>
                <a:latin typeface="Comic Sans MS"/>
                <a:cs typeface="Comic Sans MS"/>
              </a:rPr>
              <a:t> </a:t>
            </a:r>
            <a:r>
              <a:rPr sz="6000" spc="-4" baseline="1195" dirty="0" smtClean="0">
                <a:latin typeface="Comic Sans MS"/>
                <a:cs typeface="Comic Sans MS"/>
              </a:rPr>
              <a:t>t</a:t>
            </a:r>
            <a:r>
              <a:rPr sz="6000" spc="0" baseline="1195" dirty="0" smtClean="0">
                <a:latin typeface="Comic Sans MS"/>
                <a:cs typeface="Comic Sans MS"/>
              </a:rPr>
              <a:t>he	q</a:t>
            </a:r>
            <a:r>
              <a:rPr sz="6000" spc="-9" baseline="1195" dirty="0" smtClean="0">
                <a:latin typeface="Comic Sans MS"/>
                <a:cs typeface="Comic Sans MS"/>
              </a:rPr>
              <a:t>u</a:t>
            </a:r>
            <a:r>
              <a:rPr sz="6000" spc="0" baseline="1195" dirty="0" smtClean="0">
                <a:latin typeface="Comic Sans MS"/>
                <a:cs typeface="Comic Sans MS"/>
              </a:rPr>
              <a:t>e</a:t>
            </a:r>
            <a:r>
              <a:rPr sz="6000" spc="-4" baseline="1195" dirty="0" smtClean="0">
                <a:latin typeface="Comic Sans MS"/>
                <a:cs typeface="Comic Sans MS"/>
              </a:rPr>
              <a:t>s</a:t>
            </a:r>
            <a:r>
              <a:rPr sz="6000" spc="4" baseline="1195" dirty="0" smtClean="0">
                <a:latin typeface="Comic Sans MS"/>
                <a:cs typeface="Comic Sans MS"/>
              </a:rPr>
              <a:t>t</a:t>
            </a:r>
            <a:r>
              <a:rPr sz="6000" spc="-9" baseline="1195" dirty="0" smtClean="0">
                <a:latin typeface="Comic Sans MS"/>
                <a:cs typeface="Comic Sans MS"/>
              </a:rPr>
              <a:t>i</a:t>
            </a:r>
            <a:r>
              <a:rPr sz="6000" spc="0" baseline="1195" dirty="0" smtClean="0">
                <a:latin typeface="Comic Sans MS"/>
                <a:cs typeface="Comic Sans MS"/>
              </a:rPr>
              <a:t>ons	</a:t>
            </a:r>
            <a:r>
              <a:rPr sz="6000" spc="4" baseline="1195" dirty="0" smtClean="0">
                <a:latin typeface="Comic Sans MS"/>
                <a:cs typeface="Comic Sans MS"/>
              </a:rPr>
              <a:t>c</a:t>
            </a:r>
            <a:r>
              <a:rPr sz="6000" spc="0" baseline="1195" dirty="0" smtClean="0">
                <a:latin typeface="Comic Sans MS"/>
                <a:cs typeface="Comic Sans MS"/>
              </a:rPr>
              <a:t>o</a:t>
            </a:r>
            <a:r>
              <a:rPr sz="6000" spc="-9" baseline="1195" dirty="0" smtClean="0">
                <a:latin typeface="Comic Sans MS"/>
                <a:cs typeface="Comic Sans MS"/>
              </a:rPr>
              <a:t>ve</a:t>
            </a:r>
            <a:r>
              <a:rPr sz="6000" spc="9" baseline="1195" dirty="0" smtClean="0">
                <a:latin typeface="Comic Sans MS"/>
                <a:cs typeface="Comic Sans MS"/>
              </a:rPr>
              <a:t>r</a:t>
            </a:r>
            <a:r>
              <a:rPr sz="6000" spc="-9" baseline="1195" dirty="0" smtClean="0">
                <a:latin typeface="Comic Sans MS"/>
                <a:cs typeface="Comic Sans MS"/>
              </a:rPr>
              <a:t>i</a:t>
            </a:r>
            <a:r>
              <a:rPr sz="6000" spc="0" baseline="1195" dirty="0" smtClean="0">
                <a:latin typeface="Comic Sans MS"/>
                <a:cs typeface="Comic Sans MS"/>
              </a:rPr>
              <a:t>ng</a:t>
            </a:r>
            <a:endParaRPr sz="4000">
              <a:latin typeface="Comic Sans MS"/>
              <a:cs typeface="Comic Sans MS"/>
            </a:endParaRPr>
          </a:p>
        </p:txBody>
      </p:sp>
      <p:sp>
        <p:nvSpPr>
          <p:cNvPr id="45" name="object 45"/>
          <p:cNvSpPr txBox="1"/>
          <p:nvPr/>
        </p:nvSpPr>
        <p:spPr>
          <a:xfrm>
            <a:off x="1539239" y="2265263"/>
            <a:ext cx="2889601" cy="533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4200"/>
              </a:lnSpc>
              <a:spcBef>
                <a:spcPts val="210"/>
              </a:spcBef>
              <a:tabLst>
                <a:tab pos="965200" algn="l"/>
              </a:tabLst>
            </a:pPr>
            <a:r>
              <a:rPr sz="6000" spc="-4" baseline="1195" dirty="0" smtClean="0">
                <a:latin typeface="Comic Sans MS"/>
                <a:cs typeface="Comic Sans MS"/>
              </a:rPr>
              <a:t>t</a:t>
            </a:r>
            <a:r>
              <a:rPr sz="6000" spc="-9" baseline="1195" dirty="0" smtClean="0">
                <a:latin typeface="Comic Sans MS"/>
                <a:cs typeface="Comic Sans MS"/>
              </a:rPr>
              <a:t>h</a:t>
            </a:r>
            <a:r>
              <a:rPr sz="6000" spc="0" baseline="1195" dirty="0" smtClean="0">
                <a:latin typeface="Comic Sans MS"/>
                <a:cs typeface="Comic Sans MS"/>
              </a:rPr>
              <a:t>e	con</a:t>
            </a:r>
            <a:r>
              <a:rPr sz="6000" spc="-14" baseline="1195" dirty="0" smtClean="0">
                <a:latin typeface="Comic Sans MS"/>
                <a:cs typeface="Comic Sans MS"/>
              </a:rPr>
              <a:t>t</a:t>
            </a:r>
            <a:r>
              <a:rPr sz="6000" spc="0" baseline="1195" dirty="0" smtClean="0">
                <a:latin typeface="Comic Sans MS"/>
                <a:cs typeface="Comic Sans MS"/>
              </a:rPr>
              <a:t>e</a:t>
            </a:r>
            <a:r>
              <a:rPr sz="6000" spc="-14" baseline="1195" dirty="0" smtClean="0">
                <a:latin typeface="Comic Sans MS"/>
                <a:cs typeface="Comic Sans MS"/>
              </a:rPr>
              <a:t>n</a:t>
            </a:r>
            <a:r>
              <a:rPr sz="6000" spc="0" baseline="1195" dirty="0" smtClean="0">
                <a:latin typeface="Comic Sans MS"/>
                <a:cs typeface="Comic Sans MS"/>
              </a:rPr>
              <a:t>t</a:t>
            </a:r>
            <a:endParaRPr sz="4000">
              <a:latin typeface="Comic Sans MS"/>
              <a:cs typeface="Comic Sans MS"/>
            </a:endParaRPr>
          </a:p>
        </p:txBody>
      </p:sp>
      <p:sp>
        <p:nvSpPr>
          <p:cNvPr id="46" name="object 46"/>
          <p:cNvSpPr txBox="1"/>
          <p:nvPr/>
        </p:nvSpPr>
        <p:spPr>
          <a:xfrm>
            <a:off x="4467860" y="2265263"/>
            <a:ext cx="3230519" cy="533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4200"/>
              </a:lnSpc>
              <a:spcBef>
                <a:spcPts val="210"/>
              </a:spcBef>
              <a:tabLst>
                <a:tab pos="571500" algn="l"/>
                <a:tab pos="1524000" algn="l"/>
              </a:tabLst>
            </a:pPr>
            <a:r>
              <a:rPr sz="6000" spc="0" baseline="1195" dirty="0" smtClean="0">
                <a:latin typeface="Comic Sans MS"/>
                <a:cs typeface="Comic Sans MS"/>
              </a:rPr>
              <a:t>in	</a:t>
            </a:r>
            <a:r>
              <a:rPr sz="6000" spc="4" baseline="1195" dirty="0" smtClean="0">
                <a:latin typeface="Comic Sans MS"/>
                <a:cs typeface="Comic Sans MS"/>
              </a:rPr>
              <a:t>t</a:t>
            </a:r>
            <a:r>
              <a:rPr sz="6000" spc="-9" baseline="1195" dirty="0" smtClean="0">
                <a:latin typeface="Comic Sans MS"/>
                <a:cs typeface="Comic Sans MS"/>
              </a:rPr>
              <a:t>h</a:t>
            </a:r>
            <a:r>
              <a:rPr sz="6000" spc="0" baseline="1195" dirty="0" smtClean="0">
                <a:latin typeface="Comic Sans MS"/>
                <a:cs typeface="Comic Sans MS"/>
              </a:rPr>
              <a:t>e	o</a:t>
            </a:r>
            <a:r>
              <a:rPr sz="6000" spc="-9" baseline="1195" dirty="0" smtClean="0">
                <a:latin typeface="Comic Sans MS"/>
                <a:cs typeface="Comic Sans MS"/>
              </a:rPr>
              <a:t>u</a:t>
            </a:r>
            <a:r>
              <a:rPr sz="6000" spc="4" baseline="1195" dirty="0" smtClean="0">
                <a:latin typeface="Comic Sans MS"/>
                <a:cs typeface="Comic Sans MS"/>
              </a:rPr>
              <a:t>t</a:t>
            </a:r>
            <a:r>
              <a:rPr sz="6000" spc="0" baseline="1195" dirty="0" smtClean="0">
                <a:latin typeface="Comic Sans MS"/>
                <a:cs typeface="Comic Sans MS"/>
              </a:rPr>
              <a:t>l</a:t>
            </a:r>
            <a:r>
              <a:rPr sz="6000" spc="-14" baseline="1195" dirty="0" smtClean="0">
                <a:latin typeface="Comic Sans MS"/>
                <a:cs typeface="Comic Sans MS"/>
              </a:rPr>
              <a:t>i</a:t>
            </a:r>
            <a:r>
              <a:rPr sz="6000" spc="0" baseline="1195" dirty="0" smtClean="0">
                <a:latin typeface="Comic Sans MS"/>
                <a:cs typeface="Comic Sans MS"/>
              </a:rPr>
              <a:t>ne</a:t>
            </a:r>
            <a:endParaRPr sz="4000">
              <a:latin typeface="Comic Sans MS"/>
              <a:cs typeface="Comic Sans MS"/>
            </a:endParaRPr>
          </a:p>
        </p:txBody>
      </p:sp>
      <p:sp>
        <p:nvSpPr>
          <p:cNvPr id="47" name="object 47"/>
          <p:cNvSpPr txBox="1"/>
          <p:nvPr/>
        </p:nvSpPr>
        <p:spPr>
          <a:xfrm>
            <a:off x="5791200" y="5638800"/>
            <a:ext cx="2603500" cy="8382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R="12700">
              <a:lnSpc>
                <a:spcPts val="1100"/>
              </a:lnSpc>
              <a:spcBef>
                <a:spcPts val="77"/>
              </a:spcBef>
            </a:pPr>
            <a:endParaRPr sz="1100"/>
          </a:p>
          <a:p>
            <a:pPr marL="207010">
              <a:lnSpc>
                <a:spcPct val="144364"/>
              </a:lnSpc>
            </a:pPr>
            <a:r>
              <a:rPr sz="2000" spc="-4" dirty="0" smtClean="0">
                <a:solidFill>
                  <a:srgbClr val="CC0000"/>
                </a:solidFill>
                <a:latin typeface="Arial Unicode MS"/>
                <a:cs typeface="Arial Unicode MS"/>
              </a:rPr>
              <a:t>B</a:t>
            </a:r>
            <a:r>
              <a:rPr sz="2000" spc="9" dirty="0" smtClean="0">
                <a:solidFill>
                  <a:srgbClr val="CC0000"/>
                </a:solidFill>
                <a:latin typeface="Arial Unicode MS"/>
                <a:cs typeface="Arial Unicode MS"/>
              </a:rPr>
              <a:t>ac</a:t>
            </a:r>
            <a:r>
              <a:rPr sz="2000" spc="0" dirty="0" smtClean="0">
                <a:solidFill>
                  <a:srgbClr val="CC0000"/>
                </a:solidFill>
                <a:latin typeface="Arial Unicode MS"/>
                <a:cs typeface="Arial Unicode MS"/>
              </a:rPr>
              <a:t>k</a:t>
            </a:r>
            <a:r>
              <a:rPr sz="2000" spc="-13" dirty="0" smtClean="0">
                <a:solidFill>
                  <a:srgbClr val="CC0000"/>
                </a:solidFill>
                <a:latin typeface="Arial Unicode MS"/>
                <a:cs typeface="Arial Unicode MS"/>
              </a:rPr>
              <a:t> </a:t>
            </a:r>
            <a:r>
              <a:rPr sz="2000" spc="-4" dirty="0" smtClean="0">
                <a:solidFill>
                  <a:srgbClr val="CC0000"/>
                </a:solidFill>
                <a:latin typeface="Arial Unicode MS"/>
                <a:cs typeface="Arial Unicode MS"/>
              </a:rPr>
              <a:t>t</a:t>
            </a:r>
            <a:r>
              <a:rPr sz="2000" spc="0" dirty="0" smtClean="0">
                <a:solidFill>
                  <a:srgbClr val="CC0000"/>
                </a:solidFill>
                <a:latin typeface="Arial Unicode MS"/>
                <a:cs typeface="Arial Unicode MS"/>
              </a:rPr>
              <a:t>o</a:t>
            </a:r>
            <a:r>
              <a:rPr sz="2000" spc="-5" dirty="0" smtClean="0">
                <a:solidFill>
                  <a:srgbClr val="CC0000"/>
                </a:solidFill>
                <a:latin typeface="Arial Unicode MS"/>
                <a:cs typeface="Arial Unicode MS"/>
              </a:rPr>
              <a:t> </a:t>
            </a:r>
            <a:r>
              <a:rPr sz="2000" spc="-4" dirty="0" smtClean="0">
                <a:solidFill>
                  <a:srgbClr val="CC0000"/>
                </a:solidFill>
                <a:latin typeface="Arial Unicode MS"/>
                <a:cs typeface="Arial Unicode MS"/>
              </a:rPr>
              <a:t>M</a:t>
            </a:r>
            <a:r>
              <a:rPr sz="2000" spc="9" dirty="0" smtClean="0">
                <a:solidFill>
                  <a:srgbClr val="CC0000"/>
                </a:solidFill>
                <a:latin typeface="Arial Unicode MS"/>
                <a:cs typeface="Arial Unicode MS"/>
              </a:rPr>
              <a:t>a</a:t>
            </a:r>
            <a:r>
              <a:rPr sz="2000" spc="-4" dirty="0" smtClean="0">
                <a:solidFill>
                  <a:srgbClr val="CC0000"/>
                </a:solidFill>
                <a:latin typeface="Arial Unicode MS"/>
                <a:cs typeface="Arial Unicode MS"/>
              </a:rPr>
              <a:t>i</a:t>
            </a:r>
            <a:r>
              <a:rPr sz="2000" spc="0" dirty="0" smtClean="0">
                <a:solidFill>
                  <a:srgbClr val="CC0000"/>
                </a:solidFill>
                <a:latin typeface="Arial Unicode MS"/>
                <a:cs typeface="Arial Unicode MS"/>
              </a:rPr>
              <a:t>n </a:t>
            </a:r>
            <a:r>
              <a:rPr sz="2000" spc="4" dirty="0" smtClean="0">
                <a:solidFill>
                  <a:srgbClr val="CC0000"/>
                </a:solidFill>
                <a:latin typeface="Arial Unicode MS"/>
                <a:cs typeface="Arial Unicode MS"/>
              </a:rPr>
              <a:t>M</a:t>
            </a:r>
            <a:r>
              <a:rPr sz="2000" spc="9" dirty="0" smtClean="0">
                <a:solidFill>
                  <a:srgbClr val="CC0000"/>
                </a:solidFill>
                <a:latin typeface="Arial Unicode MS"/>
                <a:cs typeface="Arial Unicode MS"/>
              </a:rPr>
              <a:t>e</a:t>
            </a:r>
            <a:r>
              <a:rPr sz="2000" spc="0" dirty="0" smtClean="0">
                <a:solidFill>
                  <a:srgbClr val="CC0000"/>
                </a:solidFill>
                <a:latin typeface="Arial Unicode MS"/>
                <a:cs typeface="Arial Unicode MS"/>
              </a:rPr>
              <a:t>nu</a:t>
            </a:r>
            <a:endParaRPr sz="2000">
              <a:latin typeface="Arial Unicode MS"/>
              <a:cs typeface="Arial Unicode MS"/>
            </a:endParaRPr>
          </a:p>
        </p:txBody>
      </p:sp>
    </p:spTree>
    <p:extLst>
      <p:ext uri="{BB962C8B-B14F-4D97-AF65-F5344CB8AC3E}">
        <p14:creationId xmlns:p14="http://schemas.microsoft.com/office/powerpoint/2010/main" val="3547159888"/>
      </p:ext>
    </p:extLst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7814309" y="111759"/>
            <a:ext cx="1130300" cy="2043430"/>
          </a:xfrm>
          <a:custGeom>
            <a:avLst/>
            <a:gdLst/>
            <a:ahLst/>
            <a:cxnLst/>
            <a:rect l="l" t="t" r="r" b="b"/>
            <a:pathLst>
              <a:path w="1130300" h="2043430">
                <a:moveTo>
                  <a:pt x="114300" y="0"/>
                </a:moveTo>
                <a:lnTo>
                  <a:pt x="0" y="60960"/>
                </a:lnTo>
                <a:lnTo>
                  <a:pt x="758190" y="1720850"/>
                </a:lnTo>
                <a:lnTo>
                  <a:pt x="923290" y="1845310"/>
                </a:lnTo>
                <a:lnTo>
                  <a:pt x="1087120" y="2034540"/>
                </a:lnTo>
                <a:lnTo>
                  <a:pt x="1130300" y="2043430"/>
                </a:lnTo>
                <a:lnTo>
                  <a:pt x="1061720" y="1803400"/>
                </a:lnTo>
                <a:lnTo>
                  <a:pt x="1084580" y="1649730"/>
                </a:lnTo>
                <a:lnTo>
                  <a:pt x="341630" y="10160"/>
                </a:lnTo>
                <a:lnTo>
                  <a:pt x="114300" y="0"/>
                </a:lnTo>
                <a:close/>
              </a:path>
            </a:pathLst>
          </a:custGeom>
          <a:solidFill>
            <a:srgbClr val="6F3CF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7866379" y="231139"/>
            <a:ext cx="972820" cy="1530349"/>
          </a:xfrm>
          <a:custGeom>
            <a:avLst/>
            <a:gdLst/>
            <a:ahLst/>
            <a:cxnLst/>
            <a:rect l="l" t="t" r="r" b="b"/>
            <a:pathLst>
              <a:path w="972820" h="1530349">
                <a:moveTo>
                  <a:pt x="340360" y="0"/>
                </a:moveTo>
                <a:lnTo>
                  <a:pt x="90170" y="33019"/>
                </a:lnTo>
                <a:lnTo>
                  <a:pt x="0" y="74929"/>
                </a:lnTo>
                <a:lnTo>
                  <a:pt x="662940" y="1530349"/>
                </a:lnTo>
                <a:lnTo>
                  <a:pt x="797560" y="1416049"/>
                </a:lnTo>
                <a:lnTo>
                  <a:pt x="972820" y="1394459"/>
                </a:lnTo>
                <a:lnTo>
                  <a:pt x="340360" y="0"/>
                </a:lnTo>
                <a:close/>
              </a:path>
            </a:pathLst>
          </a:custGeom>
          <a:solidFill>
            <a:srgbClr val="FFB7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8680449" y="4159250"/>
            <a:ext cx="325120" cy="2265680"/>
          </a:xfrm>
          <a:custGeom>
            <a:avLst/>
            <a:gdLst/>
            <a:ahLst/>
            <a:cxnLst/>
            <a:rect l="l" t="t" r="r" b="b"/>
            <a:pathLst>
              <a:path w="325120" h="2265679">
                <a:moveTo>
                  <a:pt x="325120" y="0"/>
                </a:moveTo>
                <a:lnTo>
                  <a:pt x="241300" y="292100"/>
                </a:lnTo>
                <a:lnTo>
                  <a:pt x="143509" y="417830"/>
                </a:lnTo>
                <a:lnTo>
                  <a:pt x="33020" y="494030"/>
                </a:lnTo>
                <a:lnTo>
                  <a:pt x="0" y="655319"/>
                </a:lnTo>
                <a:lnTo>
                  <a:pt x="12700" y="801369"/>
                </a:lnTo>
                <a:lnTo>
                  <a:pt x="143509" y="1099820"/>
                </a:lnTo>
                <a:lnTo>
                  <a:pt x="172720" y="1211580"/>
                </a:lnTo>
                <a:lnTo>
                  <a:pt x="156209" y="1289050"/>
                </a:lnTo>
                <a:lnTo>
                  <a:pt x="76200" y="1351280"/>
                </a:lnTo>
                <a:lnTo>
                  <a:pt x="54609" y="1435100"/>
                </a:lnTo>
                <a:lnTo>
                  <a:pt x="76200" y="1560830"/>
                </a:lnTo>
                <a:lnTo>
                  <a:pt x="168909" y="1762760"/>
                </a:lnTo>
                <a:lnTo>
                  <a:pt x="190500" y="1930400"/>
                </a:lnTo>
                <a:lnTo>
                  <a:pt x="165100" y="2042160"/>
                </a:lnTo>
                <a:lnTo>
                  <a:pt x="33020" y="2189480"/>
                </a:lnTo>
                <a:lnTo>
                  <a:pt x="41909" y="2265680"/>
                </a:lnTo>
                <a:lnTo>
                  <a:pt x="143509" y="2180590"/>
                </a:lnTo>
                <a:lnTo>
                  <a:pt x="223520" y="2076450"/>
                </a:lnTo>
                <a:lnTo>
                  <a:pt x="257809" y="1882139"/>
                </a:lnTo>
                <a:lnTo>
                  <a:pt x="220979" y="1700530"/>
                </a:lnTo>
                <a:lnTo>
                  <a:pt x="130809" y="1511300"/>
                </a:lnTo>
                <a:lnTo>
                  <a:pt x="127000" y="1421130"/>
                </a:lnTo>
                <a:lnTo>
                  <a:pt x="228600" y="1323340"/>
                </a:lnTo>
                <a:lnTo>
                  <a:pt x="223520" y="1149350"/>
                </a:lnTo>
                <a:lnTo>
                  <a:pt x="114300" y="877569"/>
                </a:lnTo>
                <a:lnTo>
                  <a:pt x="67309" y="723900"/>
                </a:lnTo>
                <a:lnTo>
                  <a:pt x="72390" y="577850"/>
                </a:lnTo>
                <a:lnTo>
                  <a:pt x="165100" y="521969"/>
                </a:lnTo>
                <a:lnTo>
                  <a:pt x="250190" y="424180"/>
                </a:lnTo>
                <a:lnTo>
                  <a:pt x="313690" y="264160"/>
                </a:lnTo>
                <a:lnTo>
                  <a:pt x="325120" y="0"/>
                </a:lnTo>
                <a:close/>
              </a:path>
            </a:pathLst>
          </a:custGeom>
          <a:solidFill>
            <a:srgbClr val="6F3CF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40139" y="2115820"/>
            <a:ext cx="326389" cy="2592069"/>
          </a:xfrm>
          <a:custGeom>
            <a:avLst/>
            <a:gdLst/>
            <a:ahLst/>
            <a:cxnLst/>
            <a:rect l="l" t="t" r="r" b="b"/>
            <a:pathLst>
              <a:path w="326389" h="2592069">
                <a:moveTo>
                  <a:pt x="326389" y="0"/>
                </a:moveTo>
                <a:lnTo>
                  <a:pt x="241300" y="335279"/>
                </a:lnTo>
                <a:lnTo>
                  <a:pt x="144779" y="478789"/>
                </a:lnTo>
                <a:lnTo>
                  <a:pt x="34289" y="566419"/>
                </a:lnTo>
                <a:lnTo>
                  <a:pt x="0" y="749300"/>
                </a:lnTo>
                <a:lnTo>
                  <a:pt x="13969" y="916939"/>
                </a:lnTo>
                <a:lnTo>
                  <a:pt x="144779" y="1259839"/>
                </a:lnTo>
                <a:lnTo>
                  <a:pt x="173989" y="1386839"/>
                </a:lnTo>
                <a:lnTo>
                  <a:pt x="157479" y="1475739"/>
                </a:lnTo>
                <a:lnTo>
                  <a:pt x="77469" y="1545589"/>
                </a:lnTo>
                <a:lnTo>
                  <a:pt x="55879" y="1643379"/>
                </a:lnTo>
                <a:lnTo>
                  <a:pt x="77469" y="1786889"/>
                </a:lnTo>
                <a:lnTo>
                  <a:pt x="170179" y="2018029"/>
                </a:lnTo>
                <a:lnTo>
                  <a:pt x="191769" y="2208529"/>
                </a:lnTo>
                <a:lnTo>
                  <a:pt x="166369" y="2338069"/>
                </a:lnTo>
                <a:lnTo>
                  <a:pt x="34289" y="2505710"/>
                </a:lnTo>
                <a:lnTo>
                  <a:pt x="43179" y="2592069"/>
                </a:lnTo>
                <a:lnTo>
                  <a:pt x="144779" y="2495549"/>
                </a:lnTo>
                <a:lnTo>
                  <a:pt x="224789" y="2376169"/>
                </a:lnTo>
                <a:lnTo>
                  <a:pt x="259079" y="2153919"/>
                </a:lnTo>
                <a:lnTo>
                  <a:pt x="220979" y="1946909"/>
                </a:lnTo>
                <a:lnTo>
                  <a:pt x="132079" y="1731009"/>
                </a:lnTo>
                <a:lnTo>
                  <a:pt x="127000" y="1626869"/>
                </a:lnTo>
                <a:lnTo>
                  <a:pt x="229869" y="1515109"/>
                </a:lnTo>
                <a:lnTo>
                  <a:pt x="224789" y="1315719"/>
                </a:lnTo>
                <a:lnTo>
                  <a:pt x="115569" y="1004569"/>
                </a:lnTo>
                <a:lnTo>
                  <a:pt x="68579" y="828039"/>
                </a:lnTo>
                <a:lnTo>
                  <a:pt x="72389" y="660400"/>
                </a:lnTo>
                <a:lnTo>
                  <a:pt x="166369" y="596900"/>
                </a:lnTo>
                <a:lnTo>
                  <a:pt x="251459" y="485139"/>
                </a:lnTo>
                <a:lnTo>
                  <a:pt x="313689" y="303529"/>
                </a:lnTo>
                <a:lnTo>
                  <a:pt x="326389" y="0"/>
                </a:lnTo>
                <a:close/>
              </a:path>
            </a:pathLst>
          </a:custGeom>
          <a:solidFill>
            <a:srgbClr val="6F3CF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491219" y="1775459"/>
            <a:ext cx="341629" cy="354329"/>
          </a:xfrm>
          <a:custGeom>
            <a:avLst/>
            <a:gdLst/>
            <a:ahLst/>
            <a:cxnLst/>
            <a:rect l="l" t="t" r="r" b="b"/>
            <a:pathLst>
              <a:path w="341629" h="354329">
                <a:moveTo>
                  <a:pt x="25400" y="0"/>
                </a:moveTo>
                <a:lnTo>
                  <a:pt x="0" y="41910"/>
                </a:lnTo>
                <a:lnTo>
                  <a:pt x="152400" y="153669"/>
                </a:lnTo>
                <a:lnTo>
                  <a:pt x="330200" y="354329"/>
                </a:lnTo>
                <a:lnTo>
                  <a:pt x="341629" y="323850"/>
                </a:lnTo>
                <a:lnTo>
                  <a:pt x="189229" y="137160"/>
                </a:lnTo>
                <a:lnTo>
                  <a:pt x="2540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7852409" y="102870"/>
            <a:ext cx="280670" cy="146050"/>
          </a:xfrm>
          <a:custGeom>
            <a:avLst/>
            <a:gdLst/>
            <a:ahLst/>
            <a:cxnLst/>
            <a:rect l="l" t="t" r="r" b="b"/>
            <a:pathLst>
              <a:path w="280670" h="146050">
                <a:moveTo>
                  <a:pt x="210820" y="0"/>
                </a:moveTo>
                <a:lnTo>
                  <a:pt x="91440" y="33020"/>
                </a:lnTo>
                <a:lnTo>
                  <a:pt x="196850" y="59689"/>
                </a:lnTo>
                <a:lnTo>
                  <a:pt x="39370" y="109220"/>
                </a:lnTo>
                <a:lnTo>
                  <a:pt x="0" y="146050"/>
                </a:lnTo>
                <a:lnTo>
                  <a:pt x="156210" y="113029"/>
                </a:lnTo>
                <a:lnTo>
                  <a:pt x="280670" y="105409"/>
                </a:lnTo>
                <a:lnTo>
                  <a:pt x="2108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8054339" y="520700"/>
            <a:ext cx="372109" cy="715010"/>
          </a:xfrm>
          <a:custGeom>
            <a:avLst/>
            <a:gdLst/>
            <a:ahLst/>
            <a:cxnLst/>
            <a:rect l="l" t="t" r="r" b="b"/>
            <a:pathLst>
              <a:path w="372109" h="715010">
                <a:moveTo>
                  <a:pt x="21589" y="87629"/>
                </a:moveTo>
                <a:lnTo>
                  <a:pt x="43179" y="278129"/>
                </a:lnTo>
                <a:lnTo>
                  <a:pt x="149859" y="520700"/>
                </a:lnTo>
                <a:lnTo>
                  <a:pt x="264159" y="688339"/>
                </a:lnTo>
                <a:lnTo>
                  <a:pt x="336550" y="715010"/>
                </a:lnTo>
                <a:lnTo>
                  <a:pt x="363812" y="656589"/>
                </a:lnTo>
                <a:lnTo>
                  <a:pt x="297179" y="656589"/>
                </a:lnTo>
                <a:lnTo>
                  <a:pt x="224789" y="591820"/>
                </a:lnTo>
                <a:lnTo>
                  <a:pt x="100329" y="345439"/>
                </a:lnTo>
                <a:lnTo>
                  <a:pt x="21589" y="87629"/>
                </a:lnTo>
                <a:close/>
              </a:path>
              <a:path w="372109" h="715010">
                <a:moveTo>
                  <a:pt x="104227" y="39370"/>
                </a:moveTo>
                <a:lnTo>
                  <a:pt x="50800" y="39370"/>
                </a:lnTo>
                <a:lnTo>
                  <a:pt x="138429" y="152400"/>
                </a:lnTo>
                <a:lnTo>
                  <a:pt x="229869" y="316229"/>
                </a:lnTo>
                <a:lnTo>
                  <a:pt x="306069" y="544829"/>
                </a:lnTo>
                <a:lnTo>
                  <a:pt x="297179" y="656589"/>
                </a:lnTo>
                <a:lnTo>
                  <a:pt x="363812" y="656589"/>
                </a:lnTo>
                <a:lnTo>
                  <a:pt x="372109" y="638810"/>
                </a:lnTo>
                <a:lnTo>
                  <a:pt x="320039" y="439420"/>
                </a:lnTo>
                <a:lnTo>
                  <a:pt x="220979" y="214629"/>
                </a:lnTo>
                <a:lnTo>
                  <a:pt x="139700" y="73660"/>
                </a:lnTo>
                <a:lnTo>
                  <a:pt x="104227" y="39370"/>
                </a:lnTo>
                <a:close/>
              </a:path>
              <a:path w="372109" h="715010">
                <a:moveTo>
                  <a:pt x="63500" y="0"/>
                </a:moveTo>
                <a:lnTo>
                  <a:pt x="3809" y="0"/>
                </a:lnTo>
                <a:lnTo>
                  <a:pt x="0" y="67310"/>
                </a:lnTo>
                <a:lnTo>
                  <a:pt x="50800" y="39370"/>
                </a:lnTo>
                <a:lnTo>
                  <a:pt x="104227" y="39370"/>
                </a:lnTo>
                <a:lnTo>
                  <a:pt x="6350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7772399" y="270509"/>
            <a:ext cx="681990" cy="1480820"/>
          </a:xfrm>
          <a:custGeom>
            <a:avLst/>
            <a:gdLst/>
            <a:ahLst/>
            <a:cxnLst/>
            <a:rect l="l" t="t" r="r" b="b"/>
            <a:pathLst>
              <a:path w="681990" h="1480820">
                <a:moveTo>
                  <a:pt x="0" y="0"/>
                </a:moveTo>
                <a:lnTo>
                  <a:pt x="668020" y="1480820"/>
                </a:lnTo>
                <a:lnTo>
                  <a:pt x="681990" y="1394460"/>
                </a:lnTo>
                <a:lnTo>
                  <a:pt x="41909" y="127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7729219" y="39369"/>
            <a:ext cx="1168400" cy="2086609"/>
          </a:xfrm>
          <a:custGeom>
            <a:avLst/>
            <a:gdLst/>
            <a:ahLst/>
            <a:cxnLst/>
            <a:rect l="l" t="t" r="r" b="b"/>
            <a:pathLst>
              <a:path w="1168400" h="2086609">
                <a:moveTo>
                  <a:pt x="1104354" y="1868169"/>
                </a:moveTo>
                <a:lnTo>
                  <a:pt x="1060450" y="1868169"/>
                </a:lnTo>
                <a:lnTo>
                  <a:pt x="1111250" y="2030729"/>
                </a:lnTo>
                <a:lnTo>
                  <a:pt x="1096009" y="2085339"/>
                </a:lnTo>
                <a:lnTo>
                  <a:pt x="1168400" y="2086609"/>
                </a:lnTo>
                <a:lnTo>
                  <a:pt x="1104354" y="1868169"/>
                </a:lnTo>
                <a:close/>
              </a:path>
              <a:path w="1168400" h="2086609">
                <a:moveTo>
                  <a:pt x="1112276" y="1739900"/>
                </a:moveTo>
                <a:lnTo>
                  <a:pt x="1040129" y="1739900"/>
                </a:lnTo>
                <a:lnTo>
                  <a:pt x="979170" y="1789429"/>
                </a:lnTo>
                <a:lnTo>
                  <a:pt x="1028700" y="1827529"/>
                </a:lnTo>
                <a:lnTo>
                  <a:pt x="914400" y="1864359"/>
                </a:lnTo>
                <a:lnTo>
                  <a:pt x="958850" y="1897379"/>
                </a:lnTo>
                <a:lnTo>
                  <a:pt x="1060450" y="1868169"/>
                </a:lnTo>
                <a:lnTo>
                  <a:pt x="1104354" y="1868169"/>
                </a:lnTo>
                <a:lnTo>
                  <a:pt x="1097279" y="1844039"/>
                </a:lnTo>
                <a:lnTo>
                  <a:pt x="1112276" y="1739900"/>
                </a:lnTo>
                <a:close/>
              </a:path>
              <a:path w="1168400" h="2086609">
                <a:moveTo>
                  <a:pt x="1071019" y="1577339"/>
                </a:moveTo>
                <a:lnTo>
                  <a:pt x="877570" y="1577339"/>
                </a:lnTo>
                <a:lnTo>
                  <a:pt x="998220" y="1597659"/>
                </a:lnTo>
                <a:lnTo>
                  <a:pt x="815339" y="1675129"/>
                </a:lnTo>
                <a:lnTo>
                  <a:pt x="748029" y="1774189"/>
                </a:lnTo>
                <a:lnTo>
                  <a:pt x="975359" y="1677669"/>
                </a:lnTo>
                <a:lnTo>
                  <a:pt x="1116672" y="1677669"/>
                </a:lnTo>
                <a:lnTo>
                  <a:pt x="1071019" y="1577339"/>
                </a:lnTo>
                <a:close/>
              </a:path>
              <a:path w="1168400" h="2086609">
                <a:moveTo>
                  <a:pt x="1116672" y="1677669"/>
                </a:moveTo>
                <a:lnTo>
                  <a:pt x="975359" y="1677669"/>
                </a:lnTo>
                <a:lnTo>
                  <a:pt x="934720" y="1747519"/>
                </a:lnTo>
                <a:lnTo>
                  <a:pt x="1040129" y="1739900"/>
                </a:lnTo>
                <a:lnTo>
                  <a:pt x="1112276" y="1739900"/>
                </a:lnTo>
                <a:lnTo>
                  <a:pt x="1120139" y="1685289"/>
                </a:lnTo>
                <a:lnTo>
                  <a:pt x="1116672" y="1677669"/>
                </a:lnTo>
                <a:close/>
              </a:path>
              <a:path w="1168400" h="2086609">
                <a:moveTo>
                  <a:pt x="381020" y="60959"/>
                </a:moveTo>
                <a:lnTo>
                  <a:pt x="130809" y="60959"/>
                </a:lnTo>
                <a:lnTo>
                  <a:pt x="322579" y="63500"/>
                </a:lnTo>
                <a:lnTo>
                  <a:pt x="972820" y="1499869"/>
                </a:lnTo>
                <a:lnTo>
                  <a:pt x="822959" y="1558289"/>
                </a:lnTo>
                <a:lnTo>
                  <a:pt x="750570" y="1638300"/>
                </a:lnTo>
                <a:lnTo>
                  <a:pt x="877570" y="1577339"/>
                </a:lnTo>
                <a:lnTo>
                  <a:pt x="1071019" y="1577339"/>
                </a:lnTo>
                <a:lnTo>
                  <a:pt x="381020" y="60959"/>
                </a:lnTo>
                <a:close/>
              </a:path>
              <a:path w="1168400" h="2086609">
                <a:moveTo>
                  <a:pt x="127000" y="0"/>
                </a:moveTo>
                <a:lnTo>
                  <a:pt x="0" y="96520"/>
                </a:lnTo>
                <a:lnTo>
                  <a:pt x="130809" y="60959"/>
                </a:lnTo>
                <a:lnTo>
                  <a:pt x="381020" y="60959"/>
                </a:lnTo>
                <a:lnTo>
                  <a:pt x="361950" y="19050"/>
                </a:lnTo>
                <a:lnTo>
                  <a:pt x="12700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8392159" y="1452879"/>
            <a:ext cx="302260" cy="142240"/>
          </a:xfrm>
          <a:custGeom>
            <a:avLst/>
            <a:gdLst/>
            <a:ahLst/>
            <a:cxnLst/>
            <a:rect l="l" t="t" r="r" b="b"/>
            <a:pathLst>
              <a:path w="302260" h="142240">
                <a:moveTo>
                  <a:pt x="285750" y="0"/>
                </a:moveTo>
                <a:lnTo>
                  <a:pt x="152400" y="11430"/>
                </a:lnTo>
                <a:lnTo>
                  <a:pt x="0" y="107950"/>
                </a:lnTo>
                <a:lnTo>
                  <a:pt x="29210" y="142240"/>
                </a:lnTo>
                <a:lnTo>
                  <a:pt x="102870" y="71120"/>
                </a:lnTo>
                <a:lnTo>
                  <a:pt x="302260" y="29210"/>
                </a:lnTo>
                <a:lnTo>
                  <a:pt x="2857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8322309" y="1310640"/>
            <a:ext cx="320040" cy="154939"/>
          </a:xfrm>
          <a:custGeom>
            <a:avLst/>
            <a:gdLst/>
            <a:ahLst/>
            <a:cxnLst/>
            <a:rect l="l" t="t" r="r" b="b"/>
            <a:pathLst>
              <a:path w="320040" h="154939">
                <a:moveTo>
                  <a:pt x="290830" y="0"/>
                </a:moveTo>
                <a:lnTo>
                  <a:pt x="135890" y="31750"/>
                </a:lnTo>
                <a:lnTo>
                  <a:pt x="0" y="105410"/>
                </a:lnTo>
                <a:lnTo>
                  <a:pt x="17780" y="154939"/>
                </a:lnTo>
                <a:lnTo>
                  <a:pt x="132080" y="69850"/>
                </a:lnTo>
                <a:lnTo>
                  <a:pt x="320040" y="62230"/>
                </a:lnTo>
                <a:lnTo>
                  <a:pt x="29083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7890509" y="372109"/>
            <a:ext cx="330200" cy="148589"/>
          </a:xfrm>
          <a:custGeom>
            <a:avLst/>
            <a:gdLst/>
            <a:ahLst/>
            <a:cxnLst/>
            <a:rect l="l" t="t" r="r" b="b"/>
            <a:pathLst>
              <a:path w="330200" h="148589">
                <a:moveTo>
                  <a:pt x="302260" y="0"/>
                </a:moveTo>
                <a:lnTo>
                  <a:pt x="121920" y="26669"/>
                </a:lnTo>
                <a:lnTo>
                  <a:pt x="0" y="105410"/>
                </a:lnTo>
                <a:lnTo>
                  <a:pt x="21590" y="148589"/>
                </a:lnTo>
                <a:lnTo>
                  <a:pt x="125730" y="68579"/>
                </a:lnTo>
                <a:lnTo>
                  <a:pt x="330200" y="55879"/>
                </a:lnTo>
                <a:lnTo>
                  <a:pt x="3022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7834629" y="260350"/>
            <a:ext cx="325120" cy="151129"/>
          </a:xfrm>
          <a:custGeom>
            <a:avLst/>
            <a:gdLst/>
            <a:ahLst/>
            <a:cxnLst/>
            <a:rect l="l" t="t" r="r" b="b"/>
            <a:pathLst>
              <a:path w="325120" h="151129">
                <a:moveTo>
                  <a:pt x="300990" y="0"/>
                </a:moveTo>
                <a:lnTo>
                  <a:pt x="87629" y="41909"/>
                </a:lnTo>
                <a:lnTo>
                  <a:pt x="0" y="107950"/>
                </a:lnTo>
                <a:lnTo>
                  <a:pt x="29210" y="151129"/>
                </a:lnTo>
                <a:lnTo>
                  <a:pt x="114300" y="78740"/>
                </a:lnTo>
                <a:lnTo>
                  <a:pt x="325120" y="40640"/>
                </a:lnTo>
                <a:lnTo>
                  <a:pt x="30099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7730489" y="133349"/>
            <a:ext cx="67309" cy="152400"/>
          </a:xfrm>
          <a:custGeom>
            <a:avLst/>
            <a:gdLst/>
            <a:ahLst/>
            <a:cxnLst/>
            <a:rect l="l" t="t" r="r" b="b"/>
            <a:pathLst>
              <a:path w="67309" h="152400">
                <a:moveTo>
                  <a:pt x="0" y="0"/>
                </a:moveTo>
                <a:lnTo>
                  <a:pt x="67309" y="152400"/>
                </a:lnTo>
              </a:path>
            </a:pathLst>
          </a:custGeom>
          <a:ln w="38097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38100" y="5563869"/>
            <a:ext cx="1729739" cy="1031240"/>
          </a:xfrm>
          <a:custGeom>
            <a:avLst/>
            <a:gdLst/>
            <a:ahLst/>
            <a:cxnLst/>
            <a:rect l="l" t="t" r="r" b="b"/>
            <a:pathLst>
              <a:path w="1729739" h="1031240">
                <a:moveTo>
                  <a:pt x="1255712" y="996949"/>
                </a:moveTo>
                <a:lnTo>
                  <a:pt x="1094740" y="996949"/>
                </a:lnTo>
                <a:lnTo>
                  <a:pt x="1247140" y="1031239"/>
                </a:lnTo>
                <a:lnTo>
                  <a:pt x="1259840" y="1000759"/>
                </a:lnTo>
                <a:lnTo>
                  <a:pt x="1255712" y="996949"/>
                </a:lnTo>
                <a:close/>
              </a:path>
              <a:path w="1729739" h="1031240">
                <a:moveTo>
                  <a:pt x="111760" y="372109"/>
                </a:moveTo>
                <a:lnTo>
                  <a:pt x="36830" y="403859"/>
                </a:lnTo>
                <a:lnTo>
                  <a:pt x="0" y="505459"/>
                </a:lnTo>
                <a:lnTo>
                  <a:pt x="43180" y="618489"/>
                </a:lnTo>
                <a:lnTo>
                  <a:pt x="904240" y="1022349"/>
                </a:lnTo>
                <a:lnTo>
                  <a:pt x="1094740" y="996949"/>
                </a:lnTo>
                <a:lnTo>
                  <a:pt x="1255712" y="996949"/>
                </a:lnTo>
                <a:lnTo>
                  <a:pt x="1127760" y="878839"/>
                </a:lnTo>
                <a:lnTo>
                  <a:pt x="1103210" y="706119"/>
                </a:lnTo>
                <a:lnTo>
                  <a:pt x="882650" y="706119"/>
                </a:lnTo>
                <a:lnTo>
                  <a:pt x="111760" y="372109"/>
                </a:lnTo>
                <a:close/>
              </a:path>
              <a:path w="1729739" h="1031240">
                <a:moveTo>
                  <a:pt x="861060" y="0"/>
                </a:moveTo>
                <a:lnTo>
                  <a:pt x="760730" y="22859"/>
                </a:lnTo>
                <a:lnTo>
                  <a:pt x="704850" y="83819"/>
                </a:lnTo>
                <a:lnTo>
                  <a:pt x="744220" y="226059"/>
                </a:lnTo>
                <a:lnTo>
                  <a:pt x="524510" y="350519"/>
                </a:lnTo>
                <a:lnTo>
                  <a:pt x="781050" y="375919"/>
                </a:lnTo>
                <a:lnTo>
                  <a:pt x="882650" y="706119"/>
                </a:lnTo>
                <a:lnTo>
                  <a:pt x="1103210" y="706119"/>
                </a:lnTo>
                <a:lnTo>
                  <a:pt x="1056640" y="378459"/>
                </a:lnTo>
                <a:lnTo>
                  <a:pt x="1699260" y="261619"/>
                </a:lnTo>
                <a:lnTo>
                  <a:pt x="1727810" y="167639"/>
                </a:lnTo>
                <a:lnTo>
                  <a:pt x="1013460" y="167639"/>
                </a:lnTo>
                <a:lnTo>
                  <a:pt x="967740" y="25399"/>
                </a:lnTo>
                <a:lnTo>
                  <a:pt x="861060" y="0"/>
                </a:lnTo>
                <a:close/>
              </a:path>
              <a:path w="1729739" h="1031240">
                <a:moveTo>
                  <a:pt x="1666239" y="80009"/>
                </a:moveTo>
                <a:lnTo>
                  <a:pt x="1013460" y="167639"/>
                </a:lnTo>
                <a:lnTo>
                  <a:pt x="1727810" y="167639"/>
                </a:lnTo>
                <a:lnTo>
                  <a:pt x="1729739" y="161289"/>
                </a:lnTo>
                <a:lnTo>
                  <a:pt x="1666239" y="80009"/>
                </a:lnTo>
                <a:close/>
              </a:path>
            </a:pathLst>
          </a:custGeom>
          <a:solidFill>
            <a:srgbClr val="F7F7F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1621790" y="5687059"/>
            <a:ext cx="113029" cy="204470"/>
          </a:xfrm>
          <a:custGeom>
            <a:avLst/>
            <a:gdLst/>
            <a:ahLst/>
            <a:cxnLst/>
            <a:rect l="l" t="t" r="r" b="b"/>
            <a:pathLst>
              <a:path w="113029" h="204470">
                <a:moveTo>
                  <a:pt x="95249" y="0"/>
                </a:moveTo>
                <a:lnTo>
                  <a:pt x="0" y="5079"/>
                </a:lnTo>
                <a:lnTo>
                  <a:pt x="6349" y="204469"/>
                </a:lnTo>
                <a:lnTo>
                  <a:pt x="113029" y="184149"/>
                </a:lnTo>
                <a:lnTo>
                  <a:pt x="95249" y="0"/>
                </a:lnTo>
                <a:close/>
              </a:path>
            </a:pathLst>
          </a:custGeom>
          <a:solidFill>
            <a:srgbClr val="FFEE6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31750" y="5990589"/>
            <a:ext cx="1257300" cy="651510"/>
          </a:xfrm>
          <a:custGeom>
            <a:avLst/>
            <a:gdLst/>
            <a:ahLst/>
            <a:cxnLst/>
            <a:rect l="l" t="t" r="r" b="b"/>
            <a:pathLst>
              <a:path w="1257300" h="651509">
                <a:moveTo>
                  <a:pt x="1253370" y="624840"/>
                </a:moveTo>
                <a:lnTo>
                  <a:pt x="1070610" y="624840"/>
                </a:lnTo>
                <a:lnTo>
                  <a:pt x="1240790" y="651510"/>
                </a:lnTo>
                <a:lnTo>
                  <a:pt x="1257300" y="628650"/>
                </a:lnTo>
                <a:lnTo>
                  <a:pt x="1253370" y="624840"/>
                </a:lnTo>
                <a:close/>
              </a:path>
              <a:path w="1257300" h="651509">
                <a:moveTo>
                  <a:pt x="107950" y="0"/>
                </a:moveTo>
                <a:lnTo>
                  <a:pt x="35560" y="25400"/>
                </a:lnTo>
                <a:lnTo>
                  <a:pt x="0" y="119380"/>
                </a:lnTo>
                <a:lnTo>
                  <a:pt x="33019" y="236220"/>
                </a:lnTo>
                <a:lnTo>
                  <a:pt x="908050" y="643890"/>
                </a:lnTo>
                <a:lnTo>
                  <a:pt x="1070610" y="624840"/>
                </a:lnTo>
                <a:lnTo>
                  <a:pt x="1253370" y="624840"/>
                </a:lnTo>
                <a:lnTo>
                  <a:pt x="1131570" y="506730"/>
                </a:lnTo>
                <a:lnTo>
                  <a:pt x="1055370" y="411480"/>
                </a:lnTo>
                <a:lnTo>
                  <a:pt x="107950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204470" y="6045199"/>
            <a:ext cx="834389" cy="593090"/>
          </a:xfrm>
          <a:custGeom>
            <a:avLst/>
            <a:gdLst/>
            <a:ahLst/>
            <a:cxnLst/>
            <a:rect l="l" t="t" r="r" b="b"/>
            <a:pathLst>
              <a:path w="834389" h="593090">
                <a:moveTo>
                  <a:pt x="62229" y="0"/>
                </a:moveTo>
                <a:lnTo>
                  <a:pt x="0" y="100329"/>
                </a:lnTo>
                <a:lnTo>
                  <a:pt x="0" y="257809"/>
                </a:lnTo>
                <a:lnTo>
                  <a:pt x="732790" y="593090"/>
                </a:lnTo>
                <a:lnTo>
                  <a:pt x="746760" y="424180"/>
                </a:lnTo>
                <a:lnTo>
                  <a:pt x="834389" y="335280"/>
                </a:lnTo>
                <a:lnTo>
                  <a:pt x="62229" y="0"/>
                </a:lnTo>
                <a:close/>
              </a:path>
            </a:pathLst>
          </a:custGeom>
          <a:solidFill>
            <a:srgbClr val="FFB7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769619" y="5607049"/>
            <a:ext cx="214629" cy="193040"/>
          </a:xfrm>
          <a:custGeom>
            <a:avLst/>
            <a:gdLst/>
            <a:ahLst/>
            <a:cxnLst/>
            <a:rect l="l" t="t" r="r" b="b"/>
            <a:pathLst>
              <a:path w="214630" h="193039">
                <a:moveTo>
                  <a:pt x="125729" y="0"/>
                </a:moveTo>
                <a:lnTo>
                  <a:pt x="0" y="22859"/>
                </a:lnTo>
                <a:lnTo>
                  <a:pt x="25400" y="193040"/>
                </a:lnTo>
                <a:lnTo>
                  <a:pt x="129539" y="116840"/>
                </a:lnTo>
                <a:lnTo>
                  <a:pt x="214629" y="110490"/>
                </a:lnTo>
                <a:lnTo>
                  <a:pt x="198120" y="27940"/>
                </a:lnTo>
                <a:lnTo>
                  <a:pt x="125729" y="0"/>
                </a:lnTo>
                <a:close/>
              </a:path>
            </a:pathLst>
          </a:custGeom>
          <a:solidFill>
            <a:srgbClr val="00B1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1017270" y="6609079"/>
            <a:ext cx="120650" cy="177800"/>
          </a:xfrm>
          <a:custGeom>
            <a:avLst/>
            <a:gdLst/>
            <a:ahLst/>
            <a:cxnLst/>
            <a:rect l="l" t="t" r="r" b="b"/>
            <a:pathLst>
              <a:path w="120650" h="177800">
                <a:moveTo>
                  <a:pt x="57150" y="0"/>
                </a:moveTo>
                <a:lnTo>
                  <a:pt x="0" y="6350"/>
                </a:lnTo>
                <a:lnTo>
                  <a:pt x="120650" y="177800"/>
                </a:lnTo>
                <a:lnTo>
                  <a:pt x="120650" y="2540"/>
                </a:lnTo>
                <a:lnTo>
                  <a:pt x="57150" y="0"/>
                </a:lnTo>
                <a:close/>
              </a:path>
            </a:pathLst>
          </a:custGeom>
          <a:solidFill>
            <a:srgbClr val="00B1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800100" y="5726429"/>
            <a:ext cx="306069" cy="608329"/>
          </a:xfrm>
          <a:custGeom>
            <a:avLst/>
            <a:gdLst/>
            <a:ahLst/>
            <a:cxnLst/>
            <a:rect l="l" t="t" r="r" b="b"/>
            <a:pathLst>
              <a:path w="306069" h="608329">
                <a:moveTo>
                  <a:pt x="68580" y="0"/>
                </a:moveTo>
                <a:lnTo>
                  <a:pt x="0" y="62230"/>
                </a:lnTo>
                <a:lnTo>
                  <a:pt x="120650" y="538480"/>
                </a:lnTo>
                <a:lnTo>
                  <a:pt x="220980" y="572770"/>
                </a:lnTo>
                <a:lnTo>
                  <a:pt x="306069" y="608330"/>
                </a:lnTo>
                <a:lnTo>
                  <a:pt x="184150" y="3810"/>
                </a:lnTo>
                <a:lnTo>
                  <a:pt x="68580" y="0"/>
                </a:lnTo>
                <a:close/>
              </a:path>
            </a:pathLst>
          </a:custGeom>
          <a:solidFill>
            <a:srgbClr val="FFB7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1060449" y="5698489"/>
            <a:ext cx="577850" cy="276859"/>
          </a:xfrm>
          <a:custGeom>
            <a:avLst/>
            <a:gdLst/>
            <a:ahLst/>
            <a:cxnLst/>
            <a:rect l="l" t="t" r="r" b="b"/>
            <a:pathLst>
              <a:path w="577850" h="276860">
                <a:moveTo>
                  <a:pt x="548640" y="0"/>
                </a:moveTo>
                <a:lnTo>
                  <a:pt x="0" y="83820"/>
                </a:lnTo>
                <a:lnTo>
                  <a:pt x="21590" y="276860"/>
                </a:lnTo>
                <a:lnTo>
                  <a:pt x="567689" y="187960"/>
                </a:lnTo>
                <a:lnTo>
                  <a:pt x="577850" y="34290"/>
                </a:lnTo>
                <a:lnTo>
                  <a:pt x="548640" y="0"/>
                </a:lnTo>
                <a:close/>
              </a:path>
            </a:pathLst>
          </a:custGeom>
          <a:solidFill>
            <a:srgbClr val="FFB7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551179" y="5862319"/>
            <a:ext cx="247650" cy="106680"/>
          </a:xfrm>
          <a:custGeom>
            <a:avLst/>
            <a:gdLst/>
            <a:ahLst/>
            <a:cxnLst/>
            <a:rect l="l" t="t" r="r" b="b"/>
            <a:pathLst>
              <a:path w="247650" h="106679">
                <a:moveTo>
                  <a:pt x="215900" y="0"/>
                </a:moveTo>
                <a:lnTo>
                  <a:pt x="0" y="62229"/>
                </a:lnTo>
                <a:lnTo>
                  <a:pt x="247650" y="106679"/>
                </a:lnTo>
                <a:lnTo>
                  <a:pt x="215900" y="0"/>
                </a:lnTo>
                <a:close/>
              </a:path>
            </a:pathLst>
          </a:custGeom>
          <a:solidFill>
            <a:srgbClr val="FFEE6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791210" y="5694679"/>
            <a:ext cx="250190" cy="137159"/>
          </a:xfrm>
          <a:custGeom>
            <a:avLst/>
            <a:gdLst/>
            <a:ahLst/>
            <a:cxnLst/>
            <a:rect l="l" t="t" r="r" b="b"/>
            <a:pathLst>
              <a:path w="250190" h="137160">
                <a:moveTo>
                  <a:pt x="170180" y="0"/>
                </a:moveTo>
                <a:lnTo>
                  <a:pt x="91440" y="7620"/>
                </a:lnTo>
                <a:lnTo>
                  <a:pt x="0" y="83820"/>
                </a:lnTo>
                <a:lnTo>
                  <a:pt x="10160" y="137160"/>
                </a:lnTo>
                <a:lnTo>
                  <a:pt x="59690" y="78740"/>
                </a:lnTo>
                <a:lnTo>
                  <a:pt x="133350" y="52070"/>
                </a:lnTo>
                <a:lnTo>
                  <a:pt x="243998" y="52070"/>
                </a:lnTo>
                <a:lnTo>
                  <a:pt x="233680" y="20320"/>
                </a:lnTo>
                <a:lnTo>
                  <a:pt x="170180" y="0"/>
                </a:lnTo>
                <a:close/>
              </a:path>
              <a:path w="250190" h="137160">
                <a:moveTo>
                  <a:pt x="243998" y="52070"/>
                </a:moveTo>
                <a:lnTo>
                  <a:pt x="133350" y="52070"/>
                </a:lnTo>
                <a:lnTo>
                  <a:pt x="250190" y="71120"/>
                </a:lnTo>
                <a:lnTo>
                  <a:pt x="243998" y="5207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1009649" y="6567169"/>
            <a:ext cx="182880" cy="212090"/>
          </a:xfrm>
          <a:custGeom>
            <a:avLst/>
            <a:gdLst/>
            <a:ahLst/>
            <a:cxnLst/>
            <a:rect l="l" t="t" r="r" b="b"/>
            <a:pathLst>
              <a:path w="182880" h="212090">
                <a:moveTo>
                  <a:pt x="55880" y="2539"/>
                </a:moveTo>
                <a:lnTo>
                  <a:pt x="0" y="31749"/>
                </a:lnTo>
                <a:lnTo>
                  <a:pt x="127000" y="212089"/>
                </a:lnTo>
                <a:lnTo>
                  <a:pt x="182880" y="199389"/>
                </a:lnTo>
                <a:lnTo>
                  <a:pt x="181411" y="156209"/>
                </a:lnTo>
                <a:lnTo>
                  <a:pt x="142240" y="156209"/>
                </a:lnTo>
                <a:lnTo>
                  <a:pt x="55880" y="2539"/>
                </a:lnTo>
                <a:close/>
              </a:path>
              <a:path w="182880" h="212090">
                <a:moveTo>
                  <a:pt x="132080" y="0"/>
                </a:moveTo>
                <a:lnTo>
                  <a:pt x="142240" y="156209"/>
                </a:lnTo>
                <a:lnTo>
                  <a:pt x="181411" y="156209"/>
                </a:lnTo>
                <a:lnTo>
                  <a:pt x="176530" y="12699"/>
                </a:lnTo>
                <a:lnTo>
                  <a:pt x="13208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1593849" y="5654039"/>
            <a:ext cx="68580" cy="186690"/>
          </a:xfrm>
          <a:custGeom>
            <a:avLst/>
            <a:gdLst/>
            <a:ahLst/>
            <a:cxnLst/>
            <a:rect l="l" t="t" r="r" b="b"/>
            <a:pathLst>
              <a:path w="68580" h="186689">
                <a:moveTo>
                  <a:pt x="35560" y="0"/>
                </a:moveTo>
                <a:lnTo>
                  <a:pt x="0" y="15240"/>
                </a:lnTo>
                <a:lnTo>
                  <a:pt x="27940" y="73660"/>
                </a:lnTo>
                <a:lnTo>
                  <a:pt x="34289" y="123190"/>
                </a:lnTo>
                <a:lnTo>
                  <a:pt x="21590" y="186690"/>
                </a:lnTo>
                <a:lnTo>
                  <a:pt x="63500" y="175260"/>
                </a:lnTo>
                <a:lnTo>
                  <a:pt x="68580" y="92710"/>
                </a:lnTo>
                <a:lnTo>
                  <a:pt x="355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120649" y="5924549"/>
            <a:ext cx="944880" cy="397509"/>
          </a:xfrm>
          <a:custGeom>
            <a:avLst/>
            <a:gdLst/>
            <a:ahLst/>
            <a:cxnLst/>
            <a:rect l="l" t="t" r="r" b="b"/>
            <a:pathLst>
              <a:path w="944880" h="397510">
                <a:moveTo>
                  <a:pt x="78739" y="0"/>
                </a:moveTo>
                <a:lnTo>
                  <a:pt x="0" y="20319"/>
                </a:lnTo>
                <a:lnTo>
                  <a:pt x="854710" y="397509"/>
                </a:lnTo>
                <a:lnTo>
                  <a:pt x="944880" y="388620"/>
                </a:lnTo>
                <a:lnTo>
                  <a:pt x="787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412750" y="6168389"/>
            <a:ext cx="382711" cy="236219"/>
          </a:xfrm>
          <a:custGeom>
            <a:avLst/>
            <a:gdLst/>
            <a:ahLst/>
            <a:cxnLst/>
            <a:rect l="l" t="t" r="r" b="b"/>
            <a:pathLst>
              <a:path w="382711" h="236220">
                <a:moveTo>
                  <a:pt x="39370" y="63500"/>
                </a:moveTo>
                <a:lnTo>
                  <a:pt x="85090" y="129540"/>
                </a:lnTo>
                <a:lnTo>
                  <a:pt x="215900" y="214630"/>
                </a:lnTo>
                <a:lnTo>
                  <a:pt x="369570" y="236220"/>
                </a:lnTo>
                <a:lnTo>
                  <a:pt x="382711" y="193040"/>
                </a:lnTo>
                <a:lnTo>
                  <a:pt x="349250" y="193040"/>
                </a:lnTo>
                <a:lnTo>
                  <a:pt x="259079" y="182880"/>
                </a:lnTo>
                <a:lnTo>
                  <a:pt x="110490" y="115570"/>
                </a:lnTo>
                <a:lnTo>
                  <a:pt x="39370" y="63500"/>
                </a:lnTo>
                <a:close/>
              </a:path>
              <a:path w="382711" h="236220">
                <a:moveTo>
                  <a:pt x="0" y="0"/>
                </a:moveTo>
                <a:lnTo>
                  <a:pt x="11429" y="26670"/>
                </a:lnTo>
                <a:lnTo>
                  <a:pt x="127000" y="52070"/>
                </a:lnTo>
                <a:lnTo>
                  <a:pt x="256540" y="109220"/>
                </a:lnTo>
                <a:lnTo>
                  <a:pt x="349250" y="193040"/>
                </a:lnTo>
                <a:lnTo>
                  <a:pt x="382711" y="193040"/>
                </a:lnTo>
                <a:lnTo>
                  <a:pt x="387350" y="177800"/>
                </a:lnTo>
                <a:lnTo>
                  <a:pt x="312420" y="95250"/>
                </a:lnTo>
                <a:lnTo>
                  <a:pt x="134620" y="1397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896620" y="5841999"/>
            <a:ext cx="170180" cy="377190"/>
          </a:xfrm>
          <a:custGeom>
            <a:avLst/>
            <a:gdLst/>
            <a:ahLst/>
            <a:cxnLst/>
            <a:rect l="l" t="t" r="r" b="b"/>
            <a:pathLst>
              <a:path w="170180" h="377189">
                <a:moveTo>
                  <a:pt x="19050" y="0"/>
                </a:moveTo>
                <a:lnTo>
                  <a:pt x="0" y="44450"/>
                </a:lnTo>
                <a:lnTo>
                  <a:pt x="24130" y="271780"/>
                </a:lnTo>
                <a:lnTo>
                  <a:pt x="77470" y="377190"/>
                </a:lnTo>
                <a:lnTo>
                  <a:pt x="170180" y="355600"/>
                </a:lnTo>
                <a:lnTo>
                  <a:pt x="85090" y="257809"/>
                </a:lnTo>
                <a:lnTo>
                  <a:pt x="63500" y="151130"/>
                </a:lnTo>
                <a:lnTo>
                  <a:pt x="72390" y="19050"/>
                </a:lnTo>
                <a:lnTo>
                  <a:pt x="190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1061720" y="6426199"/>
            <a:ext cx="119380" cy="137160"/>
          </a:xfrm>
          <a:custGeom>
            <a:avLst/>
            <a:gdLst/>
            <a:ahLst/>
            <a:cxnLst/>
            <a:rect l="l" t="t" r="r" b="b"/>
            <a:pathLst>
              <a:path w="119380" h="137159">
                <a:moveTo>
                  <a:pt x="87630" y="0"/>
                </a:moveTo>
                <a:lnTo>
                  <a:pt x="31750" y="52070"/>
                </a:lnTo>
                <a:lnTo>
                  <a:pt x="0" y="137160"/>
                </a:lnTo>
                <a:lnTo>
                  <a:pt x="63500" y="127000"/>
                </a:lnTo>
                <a:lnTo>
                  <a:pt x="81280" y="67310"/>
                </a:lnTo>
                <a:lnTo>
                  <a:pt x="119380" y="21590"/>
                </a:lnTo>
                <a:lnTo>
                  <a:pt x="8763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7620" y="5918199"/>
            <a:ext cx="1337310" cy="698500"/>
          </a:xfrm>
          <a:custGeom>
            <a:avLst/>
            <a:gdLst/>
            <a:ahLst/>
            <a:cxnLst/>
            <a:rect l="l" t="t" r="r" b="b"/>
            <a:pathLst>
              <a:path w="1337310" h="698500">
                <a:moveTo>
                  <a:pt x="1316679" y="662940"/>
                </a:moveTo>
                <a:lnTo>
                  <a:pt x="1129030" y="662940"/>
                </a:lnTo>
                <a:lnTo>
                  <a:pt x="1282700" y="698500"/>
                </a:lnTo>
                <a:lnTo>
                  <a:pt x="1316679" y="662940"/>
                </a:lnTo>
                <a:close/>
              </a:path>
              <a:path w="1337310" h="698500">
                <a:moveTo>
                  <a:pt x="171450" y="0"/>
                </a:moveTo>
                <a:lnTo>
                  <a:pt x="123190" y="0"/>
                </a:lnTo>
                <a:lnTo>
                  <a:pt x="49530" y="40640"/>
                </a:lnTo>
                <a:lnTo>
                  <a:pt x="0" y="165100"/>
                </a:lnTo>
                <a:lnTo>
                  <a:pt x="53340" y="284480"/>
                </a:lnTo>
                <a:lnTo>
                  <a:pt x="938530" y="688340"/>
                </a:lnTo>
                <a:lnTo>
                  <a:pt x="1129030" y="662940"/>
                </a:lnTo>
                <a:lnTo>
                  <a:pt x="1316679" y="662940"/>
                </a:lnTo>
                <a:lnTo>
                  <a:pt x="1332455" y="646430"/>
                </a:lnTo>
                <a:lnTo>
                  <a:pt x="967740" y="646430"/>
                </a:lnTo>
                <a:lnTo>
                  <a:pt x="971808" y="627380"/>
                </a:lnTo>
                <a:lnTo>
                  <a:pt x="904240" y="627380"/>
                </a:lnTo>
                <a:lnTo>
                  <a:pt x="85090" y="245109"/>
                </a:lnTo>
                <a:lnTo>
                  <a:pt x="63500" y="170179"/>
                </a:lnTo>
                <a:lnTo>
                  <a:pt x="81280" y="74930"/>
                </a:lnTo>
                <a:lnTo>
                  <a:pt x="171450" y="0"/>
                </a:lnTo>
                <a:close/>
              </a:path>
              <a:path w="1337310" h="698500">
                <a:moveTo>
                  <a:pt x="1121410" y="624840"/>
                </a:moveTo>
                <a:lnTo>
                  <a:pt x="967740" y="646430"/>
                </a:lnTo>
                <a:lnTo>
                  <a:pt x="1332455" y="646430"/>
                </a:lnTo>
                <a:lnTo>
                  <a:pt x="1336096" y="642620"/>
                </a:lnTo>
                <a:lnTo>
                  <a:pt x="1252220" y="642620"/>
                </a:lnTo>
                <a:lnTo>
                  <a:pt x="1121410" y="624840"/>
                </a:lnTo>
                <a:close/>
              </a:path>
              <a:path w="1337310" h="698500">
                <a:moveTo>
                  <a:pt x="1134110" y="406400"/>
                </a:moveTo>
                <a:lnTo>
                  <a:pt x="1087120" y="417830"/>
                </a:lnTo>
                <a:lnTo>
                  <a:pt x="1141730" y="527050"/>
                </a:lnTo>
                <a:lnTo>
                  <a:pt x="1252220" y="642620"/>
                </a:lnTo>
                <a:lnTo>
                  <a:pt x="1336096" y="642620"/>
                </a:lnTo>
                <a:lnTo>
                  <a:pt x="1337310" y="641350"/>
                </a:lnTo>
                <a:lnTo>
                  <a:pt x="1192530" y="527050"/>
                </a:lnTo>
                <a:lnTo>
                  <a:pt x="1134110" y="406400"/>
                </a:lnTo>
                <a:close/>
              </a:path>
              <a:path w="1337310" h="698500">
                <a:moveTo>
                  <a:pt x="1061720" y="426720"/>
                </a:moveTo>
                <a:lnTo>
                  <a:pt x="985520" y="438150"/>
                </a:lnTo>
                <a:lnTo>
                  <a:pt x="924560" y="521970"/>
                </a:lnTo>
                <a:lnTo>
                  <a:pt x="904240" y="627380"/>
                </a:lnTo>
                <a:lnTo>
                  <a:pt x="971808" y="627380"/>
                </a:lnTo>
                <a:lnTo>
                  <a:pt x="995680" y="515620"/>
                </a:lnTo>
                <a:lnTo>
                  <a:pt x="1061720" y="42672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167639" y="5985509"/>
            <a:ext cx="127000" cy="265430"/>
          </a:xfrm>
          <a:custGeom>
            <a:avLst/>
            <a:gdLst/>
            <a:ahLst/>
            <a:cxnLst/>
            <a:rect l="l" t="t" r="r" b="b"/>
            <a:pathLst>
              <a:path w="127000" h="265429">
                <a:moveTo>
                  <a:pt x="92710" y="0"/>
                </a:moveTo>
                <a:lnTo>
                  <a:pt x="15240" y="83819"/>
                </a:lnTo>
                <a:lnTo>
                  <a:pt x="0" y="181609"/>
                </a:lnTo>
                <a:lnTo>
                  <a:pt x="26670" y="247649"/>
                </a:lnTo>
                <a:lnTo>
                  <a:pt x="74930" y="265429"/>
                </a:lnTo>
                <a:lnTo>
                  <a:pt x="60960" y="120649"/>
                </a:lnTo>
                <a:lnTo>
                  <a:pt x="127000" y="12699"/>
                </a:lnTo>
                <a:lnTo>
                  <a:pt x="927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712469" y="5539739"/>
            <a:ext cx="511810" cy="943610"/>
          </a:xfrm>
          <a:custGeom>
            <a:avLst/>
            <a:gdLst/>
            <a:ahLst/>
            <a:cxnLst/>
            <a:rect l="l" t="t" r="r" b="b"/>
            <a:pathLst>
              <a:path w="511810" h="943610">
                <a:moveTo>
                  <a:pt x="319316" y="48260"/>
                </a:moveTo>
                <a:lnTo>
                  <a:pt x="180339" y="48260"/>
                </a:lnTo>
                <a:lnTo>
                  <a:pt x="283210" y="77470"/>
                </a:lnTo>
                <a:lnTo>
                  <a:pt x="441960" y="866140"/>
                </a:lnTo>
                <a:lnTo>
                  <a:pt x="511810" y="943610"/>
                </a:lnTo>
                <a:lnTo>
                  <a:pt x="319316" y="48260"/>
                </a:lnTo>
                <a:close/>
              </a:path>
              <a:path w="511810" h="943610">
                <a:moveTo>
                  <a:pt x="205739" y="0"/>
                </a:moveTo>
                <a:lnTo>
                  <a:pt x="64770" y="30480"/>
                </a:lnTo>
                <a:lnTo>
                  <a:pt x="0" y="99060"/>
                </a:lnTo>
                <a:lnTo>
                  <a:pt x="173989" y="711200"/>
                </a:lnTo>
                <a:lnTo>
                  <a:pt x="243839" y="734060"/>
                </a:lnTo>
                <a:lnTo>
                  <a:pt x="60959" y="111760"/>
                </a:lnTo>
                <a:lnTo>
                  <a:pt x="95250" y="58420"/>
                </a:lnTo>
                <a:lnTo>
                  <a:pt x="180339" y="48260"/>
                </a:lnTo>
                <a:lnTo>
                  <a:pt x="319316" y="48260"/>
                </a:lnTo>
                <a:lnTo>
                  <a:pt x="318770" y="45720"/>
                </a:lnTo>
                <a:lnTo>
                  <a:pt x="2057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916940" y="5793739"/>
            <a:ext cx="152400" cy="401319"/>
          </a:xfrm>
          <a:custGeom>
            <a:avLst/>
            <a:gdLst/>
            <a:ahLst/>
            <a:cxnLst/>
            <a:rect l="l" t="t" r="r" b="b"/>
            <a:pathLst>
              <a:path w="152400" h="401320">
                <a:moveTo>
                  <a:pt x="50800" y="0"/>
                </a:moveTo>
                <a:lnTo>
                  <a:pt x="0" y="21590"/>
                </a:lnTo>
                <a:lnTo>
                  <a:pt x="60959" y="154940"/>
                </a:lnTo>
                <a:lnTo>
                  <a:pt x="90169" y="252730"/>
                </a:lnTo>
                <a:lnTo>
                  <a:pt x="92709" y="401320"/>
                </a:lnTo>
                <a:lnTo>
                  <a:pt x="152400" y="401320"/>
                </a:lnTo>
                <a:lnTo>
                  <a:pt x="148590" y="287020"/>
                </a:lnTo>
                <a:lnTo>
                  <a:pt x="128269" y="165100"/>
                </a:lnTo>
                <a:lnTo>
                  <a:pt x="78740" y="46990"/>
                </a:lnTo>
                <a:lnTo>
                  <a:pt x="5080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520700" y="5761989"/>
            <a:ext cx="309880" cy="215900"/>
          </a:xfrm>
          <a:custGeom>
            <a:avLst/>
            <a:gdLst/>
            <a:ahLst/>
            <a:cxnLst/>
            <a:rect l="l" t="t" r="r" b="b"/>
            <a:pathLst>
              <a:path w="309880" h="215900">
                <a:moveTo>
                  <a:pt x="236220" y="0"/>
                </a:moveTo>
                <a:lnTo>
                  <a:pt x="204470" y="13970"/>
                </a:lnTo>
                <a:lnTo>
                  <a:pt x="200659" y="53340"/>
                </a:lnTo>
                <a:lnTo>
                  <a:pt x="0" y="135890"/>
                </a:lnTo>
                <a:lnTo>
                  <a:pt x="0" y="177800"/>
                </a:lnTo>
                <a:lnTo>
                  <a:pt x="224790" y="180340"/>
                </a:lnTo>
                <a:lnTo>
                  <a:pt x="254000" y="215900"/>
                </a:lnTo>
                <a:lnTo>
                  <a:pt x="309880" y="213360"/>
                </a:lnTo>
                <a:lnTo>
                  <a:pt x="303530" y="152400"/>
                </a:lnTo>
                <a:lnTo>
                  <a:pt x="91440" y="140970"/>
                </a:lnTo>
                <a:lnTo>
                  <a:pt x="264159" y="71120"/>
                </a:lnTo>
                <a:lnTo>
                  <a:pt x="2362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1043940" y="5617209"/>
            <a:ext cx="748029" cy="335280"/>
          </a:xfrm>
          <a:custGeom>
            <a:avLst/>
            <a:gdLst/>
            <a:ahLst/>
            <a:cxnLst/>
            <a:rect l="l" t="t" r="r" b="b"/>
            <a:pathLst>
              <a:path w="748029" h="335279">
                <a:moveTo>
                  <a:pt x="722841" y="44449"/>
                </a:moveTo>
                <a:lnTo>
                  <a:pt x="668020" y="44449"/>
                </a:lnTo>
                <a:lnTo>
                  <a:pt x="709929" y="114299"/>
                </a:lnTo>
                <a:lnTo>
                  <a:pt x="685799" y="191769"/>
                </a:lnTo>
                <a:lnTo>
                  <a:pt x="41909" y="303529"/>
                </a:lnTo>
                <a:lnTo>
                  <a:pt x="45719" y="335279"/>
                </a:lnTo>
                <a:lnTo>
                  <a:pt x="718820" y="223519"/>
                </a:lnTo>
                <a:lnTo>
                  <a:pt x="748029" y="143509"/>
                </a:lnTo>
                <a:lnTo>
                  <a:pt x="736599" y="60959"/>
                </a:lnTo>
                <a:lnTo>
                  <a:pt x="722841" y="44449"/>
                </a:lnTo>
                <a:close/>
              </a:path>
              <a:path w="748029" h="335279">
                <a:moveTo>
                  <a:pt x="685799" y="0"/>
                </a:moveTo>
                <a:lnTo>
                  <a:pt x="0" y="102869"/>
                </a:lnTo>
                <a:lnTo>
                  <a:pt x="0" y="146049"/>
                </a:lnTo>
                <a:lnTo>
                  <a:pt x="668020" y="44449"/>
                </a:lnTo>
                <a:lnTo>
                  <a:pt x="722841" y="44449"/>
                </a:lnTo>
                <a:lnTo>
                  <a:pt x="68579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1137920" y="5723889"/>
            <a:ext cx="389890" cy="137159"/>
          </a:xfrm>
          <a:custGeom>
            <a:avLst/>
            <a:gdLst/>
            <a:ahLst/>
            <a:cxnLst/>
            <a:rect l="l" t="t" r="r" b="b"/>
            <a:pathLst>
              <a:path w="389890" h="137160">
                <a:moveTo>
                  <a:pt x="381567" y="41910"/>
                </a:moveTo>
                <a:lnTo>
                  <a:pt x="331470" y="41910"/>
                </a:lnTo>
                <a:lnTo>
                  <a:pt x="213360" y="87630"/>
                </a:lnTo>
                <a:lnTo>
                  <a:pt x="113030" y="100330"/>
                </a:lnTo>
                <a:lnTo>
                  <a:pt x="0" y="100330"/>
                </a:lnTo>
                <a:lnTo>
                  <a:pt x="53340" y="137160"/>
                </a:lnTo>
                <a:lnTo>
                  <a:pt x="176530" y="132080"/>
                </a:lnTo>
                <a:lnTo>
                  <a:pt x="334010" y="92710"/>
                </a:lnTo>
                <a:lnTo>
                  <a:pt x="381567" y="41910"/>
                </a:lnTo>
                <a:close/>
              </a:path>
              <a:path w="389890" h="137160">
                <a:moveTo>
                  <a:pt x="201930" y="0"/>
                </a:moveTo>
                <a:lnTo>
                  <a:pt x="87630" y="10160"/>
                </a:lnTo>
                <a:lnTo>
                  <a:pt x="12700" y="60960"/>
                </a:lnTo>
                <a:lnTo>
                  <a:pt x="90170" y="76200"/>
                </a:lnTo>
                <a:lnTo>
                  <a:pt x="219710" y="41910"/>
                </a:lnTo>
                <a:lnTo>
                  <a:pt x="381567" y="41910"/>
                </a:lnTo>
                <a:lnTo>
                  <a:pt x="389890" y="33020"/>
                </a:lnTo>
                <a:lnTo>
                  <a:pt x="353060" y="2540"/>
                </a:lnTo>
                <a:lnTo>
                  <a:pt x="20193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5791200" y="5638800"/>
            <a:ext cx="2590800" cy="838200"/>
          </a:xfrm>
          <a:custGeom>
            <a:avLst/>
            <a:gdLst/>
            <a:ahLst/>
            <a:cxnLst/>
            <a:rect l="l" t="t" r="r" b="b"/>
            <a:pathLst>
              <a:path w="2590800" h="838200">
                <a:moveTo>
                  <a:pt x="0" y="0"/>
                </a:moveTo>
                <a:lnTo>
                  <a:pt x="2590800" y="0"/>
                </a:lnTo>
                <a:lnTo>
                  <a:pt x="2590800" y="838200"/>
                </a:lnTo>
                <a:lnTo>
                  <a:pt x="0" y="838200"/>
                </a:lnTo>
                <a:lnTo>
                  <a:pt x="0" y="0"/>
                </a:lnTo>
                <a:close/>
              </a:path>
            </a:pathLst>
          </a:custGeom>
          <a:solidFill>
            <a:srgbClr val="FFEE6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5791200" y="5638800"/>
            <a:ext cx="2590800" cy="53340"/>
          </a:xfrm>
          <a:custGeom>
            <a:avLst/>
            <a:gdLst/>
            <a:ahLst/>
            <a:cxnLst/>
            <a:rect l="l" t="t" r="r" b="b"/>
            <a:pathLst>
              <a:path w="2590800" h="53339">
                <a:moveTo>
                  <a:pt x="2590800" y="0"/>
                </a:moveTo>
                <a:lnTo>
                  <a:pt x="0" y="0"/>
                </a:lnTo>
                <a:lnTo>
                  <a:pt x="54610" y="53340"/>
                </a:lnTo>
                <a:lnTo>
                  <a:pt x="2536190" y="53340"/>
                </a:lnTo>
                <a:lnTo>
                  <a:pt x="2590800" y="0"/>
                </a:lnTo>
                <a:close/>
              </a:path>
            </a:pathLst>
          </a:custGeom>
          <a:solidFill>
            <a:srgbClr val="FFFF6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8327390" y="5638800"/>
            <a:ext cx="54609" cy="838200"/>
          </a:xfrm>
          <a:custGeom>
            <a:avLst/>
            <a:gdLst/>
            <a:ahLst/>
            <a:cxnLst/>
            <a:rect l="l" t="t" r="r" b="b"/>
            <a:pathLst>
              <a:path w="54609" h="838200">
                <a:moveTo>
                  <a:pt x="54609" y="0"/>
                </a:moveTo>
                <a:lnTo>
                  <a:pt x="0" y="53340"/>
                </a:lnTo>
                <a:lnTo>
                  <a:pt x="0" y="783590"/>
                </a:lnTo>
                <a:lnTo>
                  <a:pt x="54609" y="838200"/>
                </a:lnTo>
                <a:lnTo>
                  <a:pt x="54609" y="0"/>
                </a:lnTo>
                <a:close/>
              </a:path>
            </a:pathLst>
          </a:custGeom>
          <a:solidFill>
            <a:srgbClr val="B6AA48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5791200" y="6422390"/>
            <a:ext cx="2590800" cy="54609"/>
          </a:xfrm>
          <a:custGeom>
            <a:avLst/>
            <a:gdLst/>
            <a:ahLst/>
            <a:cxnLst/>
            <a:rect l="l" t="t" r="r" b="b"/>
            <a:pathLst>
              <a:path w="2590800" h="54610">
                <a:moveTo>
                  <a:pt x="2536190" y="0"/>
                </a:moveTo>
                <a:lnTo>
                  <a:pt x="54610" y="0"/>
                </a:lnTo>
                <a:lnTo>
                  <a:pt x="0" y="54610"/>
                </a:lnTo>
                <a:lnTo>
                  <a:pt x="2590800" y="54610"/>
                </a:lnTo>
                <a:lnTo>
                  <a:pt x="2536190" y="0"/>
                </a:lnTo>
                <a:close/>
              </a:path>
            </a:pathLst>
          </a:custGeom>
          <a:solidFill>
            <a:srgbClr val="DACC5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5791200" y="5638800"/>
            <a:ext cx="54610" cy="838200"/>
          </a:xfrm>
          <a:custGeom>
            <a:avLst/>
            <a:gdLst/>
            <a:ahLst/>
            <a:cxnLst/>
            <a:rect l="l" t="t" r="r" b="b"/>
            <a:pathLst>
              <a:path w="54610" h="838200">
                <a:moveTo>
                  <a:pt x="0" y="0"/>
                </a:moveTo>
                <a:lnTo>
                  <a:pt x="0" y="838200"/>
                </a:lnTo>
                <a:lnTo>
                  <a:pt x="54610" y="783590"/>
                </a:lnTo>
                <a:lnTo>
                  <a:pt x="54610" y="53340"/>
                </a:lnTo>
                <a:lnTo>
                  <a:pt x="0" y="0"/>
                </a:lnTo>
                <a:close/>
              </a:path>
            </a:pathLst>
          </a:custGeom>
          <a:solidFill>
            <a:srgbClr val="FFFF78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4" name="object 44"/>
          <p:cNvSpPr txBox="1"/>
          <p:nvPr/>
        </p:nvSpPr>
        <p:spPr>
          <a:xfrm>
            <a:off x="1223010" y="277713"/>
            <a:ext cx="1852237" cy="533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4200"/>
              </a:lnSpc>
              <a:spcBef>
                <a:spcPts val="210"/>
              </a:spcBef>
            </a:pPr>
            <a:r>
              <a:rPr sz="6000" b="1" spc="0" baseline="1195" dirty="0" smtClean="0">
                <a:solidFill>
                  <a:srgbClr val="FF3300"/>
                </a:solidFill>
                <a:latin typeface="Comic Sans MS"/>
                <a:cs typeface="Comic Sans MS"/>
              </a:rPr>
              <a:t>OR</a:t>
            </a:r>
            <a:r>
              <a:rPr sz="6000" b="1" spc="-9" baseline="1195" dirty="0" smtClean="0">
                <a:solidFill>
                  <a:srgbClr val="FF3300"/>
                </a:solidFill>
                <a:latin typeface="Comic Sans MS"/>
                <a:cs typeface="Comic Sans MS"/>
              </a:rPr>
              <a:t>D</a:t>
            </a:r>
            <a:r>
              <a:rPr sz="6000" b="1" spc="-4" baseline="1195" dirty="0" smtClean="0">
                <a:solidFill>
                  <a:srgbClr val="FF3300"/>
                </a:solidFill>
                <a:latin typeface="Comic Sans MS"/>
                <a:cs typeface="Comic Sans MS"/>
              </a:rPr>
              <a:t>E</a:t>
            </a:r>
            <a:r>
              <a:rPr sz="6000" b="1" spc="0" baseline="1195" dirty="0" smtClean="0">
                <a:solidFill>
                  <a:srgbClr val="FF3300"/>
                </a:solidFill>
                <a:latin typeface="Comic Sans MS"/>
                <a:cs typeface="Comic Sans MS"/>
              </a:rPr>
              <a:t>R</a:t>
            </a:r>
            <a:endParaRPr sz="4000">
              <a:latin typeface="Comic Sans MS"/>
              <a:cs typeface="Comic Sans MS"/>
            </a:endParaRPr>
          </a:p>
        </p:txBody>
      </p:sp>
      <p:sp>
        <p:nvSpPr>
          <p:cNvPr id="45" name="object 45"/>
          <p:cNvSpPr txBox="1"/>
          <p:nvPr/>
        </p:nvSpPr>
        <p:spPr>
          <a:xfrm>
            <a:off x="3158489" y="317887"/>
            <a:ext cx="4916340" cy="113537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995"/>
              </a:lnSpc>
              <a:spcBef>
                <a:spcPts val="199"/>
              </a:spcBef>
              <a:tabLst>
                <a:tab pos="876300" algn="l"/>
                <a:tab pos="2819400" algn="l"/>
              </a:tabLst>
            </a:pPr>
            <a:r>
              <a:rPr sz="5400" spc="-9" baseline="3322" dirty="0" smtClean="0">
                <a:latin typeface="Comic Sans MS"/>
                <a:cs typeface="Comic Sans MS"/>
              </a:rPr>
              <a:t>th</a:t>
            </a:r>
            <a:r>
              <a:rPr sz="5400" spc="0" baseline="3322" dirty="0" smtClean="0">
                <a:latin typeface="Comic Sans MS"/>
                <a:cs typeface="Comic Sans MS"/>
              </a:rPr>
              <a:t>e	</a:t>
            </a:r>
            <a:r>
              <a:rPr sz="5400" spc="9" baseline="3322" dirty="0" smtClean="0">
                <a:latin typeface="Comic Sans MS"/>
                <a:cs typeface="Comic Sans MS"/>
              </a:rPr>
              <a:t>s</a:t>
            </a:r>
            <a:r>
              <a:rPr sz="5400" spc="-14" baseline="3322" dirty="0" smtClean="0">
                <a:latin typeface="Comic Sans MS"/>
                <a:cs typeface="Comic Sans MS"/>
              </a:rPr>
              <a:t>e</a:t>
            </a:r>
            <a:r>
              <a:rPr sz="5400" spc="4" baseline="3322" dirty="0" smtClean="0">
                <a:latin typeface="Comic Sans MS"/>
                <a:cs typeface="Comic Sans MS"/>
              </a:rPr>
              <a:t>l</a:t>
            </a:r>
            <a:r>
              <a:rPr sz="5400" spc="-14" baseline="3322" dirty="0" smtClean="0">
                <a:latin typeface="Comic Sans MS"/>
                <a:cs typeface="Comic Sans MS"/>
              </a:rPr>
              <a:t>e</a:t>
            </a:r>
            <a:r>
              <a:rPr sz="5400" spc="0" baseline="3322" dirty="0" smtClean="0">
                <a:latin typeface="Comic Sans MS"/>
                <a:cs typeface="Comic Sans MS"/>
              </a:rPr>
              <a:t>c</a:t>
            </a:r>
            <a:r>
              <a:rPr sz="5400" spc="4" baseline="3322" dirty="0" smtClean="0">
                <a:latin typeface="Comic Sans MS"/>
                <a:cs typeface="Comic Sans MS"/>
              </a:rPr>
              <a:t>t</a:t>
            </a:r>
            <a:r>
              <a:rPr sz="5400" spc="-14" baseline="3322" dirty="0" smtClean="0">
                <a:latin typeface="Comic Sans MS"/>
                <a:cs typeface="Comic Sans MS"/>
              </a:rPr>
              <a:t>e</a:t>
            </a:r>
            <a:r>
              <a:rPr sz="5400" spc="0" baseline="3322" dirty="0" smtClean="0">
                <a:latin typeface="Comic Sans MS"/>
                <a:cs typeface="Comic Sans MS"/>
              </a:rPr>
              <a:t>d	</a:t>
            </a:r>
            <a:r>
              <a:rPr sz="5400" spc="4" baseline="3322" dirty="0" smtClean="0">
                <a:latin typeface="Comic Sans MS"/>
                <a:cs typeface="Comic Sans MS"/>
              </a:rPr>
              <a:t>q</a:t>
            </a:r>
            <a:r>
              <a:rPr sz="5400" spc="-4" baseline="3322" dirty="0" smtClean="0">
                <a:latin typeface="Comic Sans MS"/>
                <a:cs typeface="Comic Sans MS"/>
              </a:rPr>
              <a:t>u</a:t>
            </a:r>
            <a:r>
              <a:rPr sz="5400" spc="0" baseline="3322" dirty="0" smtClean="0">
                <a:latin typeface="Comic Sans MS"/>
                <a:cs typeface="Comic Sans MS"/>
              </a:rPr>
              <a:t>es</a:t>
            </a:r>
            <a:r>
              <a:rPr sz="5400" spc="-14" baseline="3322" dirty="0" smtClean="0">
                <a:latin typeface="Comic Sans MS"/>
                <a:cs typeface="Comic Sans MS"/>
              </a:rPr>
              <a:t>t</a:t>
            </a:r>
            <a:r>
              <a:rPr sz="5400" spc="4" baseline="3322" dirty="0" smtClean="0">
                <a:latin typeface="Comic Sans MS"/>
                <a:cs typeface="Comic Sans MS"/>
              </a:rPr>
              <a:t>i</a:t>
            </a:r>
            <a:r>
              <a:rPr sz="5400" spc="9" baseline="3322" dirty="0" smtClean="0">
                <a:latin typeface="Comic Sans MS"/>
                <a:cs typeface="Comic Sans MS"/>
              </a:rPr>
              <a:t>o</a:t>
            </a:r>
            <a:r>
              <a:rPr sz="5400" spc="-4" baseline="3322" dirty="0" smtClean="0">
                <a:latin typeface="Comic Sans MS"/>
                <a:cs typeface="Comic Sans MS"/>
              </a:rPr>
              <a:t>n</a:t>
            </a:r>
            <a:r>
              <a:rPr sz="5400" spc="0" baseline="3322" dirty="0" smtClean="0">
                <a:latin typeface="Comic Sans MS"/>
                <a:cs typeface="Comic Sans MS"/>
              </a:rPr>
              <a:t>s</a:t>
            </a:r>
            <a:endParaRPr sz="3600">
              <a:latin typeface="Comic Sans MS"/>
              <a:cs typeface="Comic Sans MS"/>
            </a:endParaRPr>
          </a:p>
          <a:p>
            <a:pPr marL="546100" marR="68579">
              <a:lnSpc>
                <a:spcPts val="4820"/>
              </a:lnSpc>
              <a:spcBef>
                <a:spcPts val="161"/>
              </a:spcBef>
            </a:pPr>
            <a:r>
              <a:rPr sz="5400" spc="4" baseline="-1328" dirty="0" smtClean="0">
                <a:latin typeface="Comic Sans MS"/>
                <a:cs typeface="Comic Sans MS"/>
              </a:rPr>
              <a:t>l</a:t>
            </a:r>
            <a:r>
              <a:rPr sz="5400" spc="0" baseline="-1328" dirty="0" smtClean="0">
                <a:latin typeface="Comic Sans MS"/>
                <a:cs typeface="Comic Sans MS"/>
              </a:rPr>
              <a:t>og</a:t>
            </a:r>
            <a:r>
              <a:rPr sz="5400" spc="4" baseline="-1328" dirty="0" smtClean="0">
                <a:latin typeface="Comic Sans MS"/>
                <a:cs typeface="Comic Sans MS"/>
              </a:rPr>
              <a:t>i</a:t>
            </a:r>
            <a:r>
              <a:rPr sz="5400" spc="0" baseline="-1328" dirty="0" smtClean="0">
                <a:latin typeface="Comic Sans MS"/>
                <a:cs typeface="Comic Sans MS"/>
              </a:rPr>
              <a:t>c</a:t>
            </a:r>
            <a:r>
              <a:rPr sz="5400" spc="9" baseline="-1328" dirty="0" smtClean="0">
                <a:latin typeface="Comic Sans MS"/>
                <a:cs typeface="Comic Sans MS"/>
              </a:rPr>
              <a:t>a</a:t>
            </a:r>
            <a:r>
              <a:rPr sz="5400" spc="-4" baseline="-1328" dirty="0" smtClean="0">
                <a:latin typeface="Comic Sans MS"/>
                <a:cs typeface="Comic Sans MS"/>
              </a:rPr>
              <a:t>ll</a:t>
            </a:r>
            <a:r>
              <a:rPr sz="5400" spc="4" baseline="-1328" dirty="0" smtClean="0">
                <a:latin typeface="Comic Sans MS"/>
                <a:cs typeface="Comic Sans MS"/>
              </a:rPr>
              <a:t>y</a:t>
            </a:r>
            <a:r>
              <a:rPr sz="5400" spc="0" baseline="-1328" dirty="0" smtClean="0">
                <a:latin typeface="Comic Sans MS"/>
                <a:cs typeface="Comic Sans MS"/>
              </a:rPr>
              <a:t>.</a:t>
            </a:r>
            <a:endParaRPr sz="3600">
              <a:latin typeface="Comic Sans MS"/>
              <a:cs typeface="Comic Sans MS"/>
            </a:endParaRPr>
          </a:p>
        </p:txBody>
      </p:sp>
      <p:sp>
        <p:nvSpPr>
          <p:cNvPr id="46" name="object 46"/>
          <p:cNvSpPr txBox="1"/>
          <p:nvPr/>
        </p:nvSpPr>
        <p:spPr>
          <a:xfrm>
            <a:off x="687069" y="1652039"/>
            <a:ext cx="284995" cy="431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365"/>
              </a:lnSpc>
              <a:spcBef>
                <a:spcPts val="168"/>
              </a:spcBef>
            </a:pPr>
            <a:r>
              <a:rPr sz="3200" spc="0" dirty="0" smtClean="0">
                <a:latin typeface="Wingdings"/>
                <a:cs typeface="Wingdings"/>
              </a:rPr>
              <a:t></a:t>
            </a:r>
            <a:endParaRPr sz="3200">
              <a:latin typeface="Wingdings"/>
              <a:cs typeface="Wingdings"/>
            </a:endParaRPr>
          </a:p>
        </p:txBody>
      </p:sp>
      <p:sp>
        <p:nvSpPr>
          <p:cNvPr id="47" name="object 47"/>
          <p:cNvSpPr txBox="1"/>
          <p:nvPr/>
        </p:nvSpPr>
        <p:spPr>
          <a:xfrm>
            <a:off x="1029969" y="1685210"/>
            <a:ext cx="6929480" cy="346964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565"/>
              </a:lnSpc>
              <a:spcBef>
                <a:spcPts val="178"/>
              </a:spcBef>
            </a:pPr>
            <a:r>
              <a:rPr sz="4800" b="1" spc="-4" baseline="2989" dirty="0" smtClean="0">
                <a:solidFill>
                  <a:srgbClr val="FF3300"/>
                </a:solidFill>
                <a:latin typeface="Comic Sans MS"/>
                <a:cs typeface="Comic Sans MS"/>
              </a:rPr>
              <a:t>P</a:t>
            </a:r>
            <a:r>
              <a:rPr sz="4800" b="1" spc="4" baseline="2989" dirty="0" smtClean="0">
                <a:solidFill>
                  <a:srgbClr val="FF3300"/>
                </a:solidFill>
                <a:latin typeface="Comic Sans MS"/>
                <a:cs typeface="Comic Sans MS"/>
              </a:rPr>
              <a:t>l</a:t>
            </a:r>
            <a:r>
              <a:rPr sz="4800" b="1" spc="0" baseline="2989" dirty="0" smtClean="0">
                <a:solidFill>
                  <a:srgbClr val="FF3300"/>
                </a:solidFill>
                <a:latin typeface="Comic Sans MS"/>
                <a:cs typeface="Comic Sans MS"/>
              </a:rPr>
              <a:t>ace</a:t>
            </a:r>
            <a:r>
              <a:rPr sz="4800" b="1" spc="-507" baseline="2989" dirty="0" smtClean="0">
                <a:solidFill>
                  <a:srgbClr val="FF3300"/>
                </a:solidFill>
                <a:latin typeface="Comic Sans MS"/>
                <a:cs typeface="Comic Sans MS"/>
              </a:rPr>
              <a:t> </a:t>
            </a:r>
            <a:r>
              <a:rPr sz="4800" spc="4" baseline="2989" dirty="0" smtClean="0">
                <a:latin typeface="Comic Sans MS"/>
                <a:cs typeface="Comic Sans MS"/>
              </a:rPr>
              <a:t>s</a:t>
            </a:r>
            <a:r>
              <a:rPr sz="4800" spc="0" baseline="2989" dirty="0" smtClean="0">
                <a:latin typeface="Comic Sans MS"/>
                <a:cs typeface="Comic Sans MS"/>
              </a:rPr>
              <a:t>i</a:t>
            </a:r>
            <a:r>
              <a:rPr sz="4800" spc="-4" baseline="2989" dirty="0" smtClean="0">
                <a:latin typeface="Comic Sans MS"/>
                <a:cs typeface="Comic Sans MS"/>
              </a:rPr>
              <a:t>m</a:t>
            </a:r>
            <a:r>
              <a:rPr sz="4800" spc="9" baseline="2989" dirty="0" smtClean="0">
                <a:latin typeface="Comic Sans MS"/>
                <a:cs typeface="Comic Sans MS"/>
              </a:rPr>
              <a:t>p</a:t>
            </a:r>
            <a:r>
              <a:rPr sz="4800" spc="-4" baseline="2989" dirty="0" smtClean="0">
                <a:latin typeface="Comic Sans MS"/>
                <a:cs typeface="Comic Sans MS"/>
              </a:rPr>
              <a:t>l</a:t>
            </a:r>
            <a:r>
              <a:rPr sz="4800" spc="0" baseline="2989" dirty="0" smtClean="0">
                <a:latin typeface="Comic Sans MS"/>
                <a:cs typeface="Comic Sans MS"/>
              </a:rPr>
              <a:t>er</a:t>
            </a:r>
            <a:r>
              <a:rPr sz="4800" spc="-66" baseline="2989" dirty="0" smtClean="0">
                <a:latin typeface="Comic Sans MS"/>
                <a:cs typeface="Comic Sans MS"/>
              </a:rPr>
              <a:t> </a:t>
            </a:r>
            <a:r>
              <a:rPr sz="4800" spc="0" baseline="2989" dirty="0" smtClean="0">
                <a:latin typeface="Comic Sans MS"/>
                <a:cs typeface="Comic Sans MS"/>
              </a:rPr>
              <a:t>i</a:t>
            </a:r>
            <a:r>
              <a:rPr sz="4800" spc="4" baseline="2989" dirty="0" smtClean="0">
                <a:latin typeface="Comic Sans MS"/>
                <a:cs typeface="Comic Sans MS"/>
              </a:rPr>
              <a:t>t</a:t>
            </a:r>
            <a:r>
              <a:rPr sz="4800" spc="0" baseline="2989" dirty="0" smtClean="0">
                <a:latin typeface="Comic Sans MS"/>
                <a:cs typeface="Comic Sans MS"/>
              </a:rPr>
              <a:t>ems</a:t>
            </a:r>
            <a:r>
              <a:rPr sz="4800" spc="-57" baseline="2989" dirty="0" smtClean="0">
                <a:latin typeface="Comic Sans MS"/>
                <a:cs typeface="Comic Sans MS"/>
              </a:rPr>
              <a:t> </a:t>
            </a:r>
            <a:r>
              <a:rPr sz="4800" spc="4" baseline="2989" dirty="0" smtClean="0">
                <a:latin typeface="Comic Sans MS"/>
                <a:cs typeface="Comic Sans MS"/>
              </a:rPr>
              <a:t>a</a:t>
            </a:r>
            <a:r>
              <a:rPr sz="4800" spc="0" baseline="2989" dirty="0" smtClean="0">
                <a:latin typeface="Comic Sans MS"/>
                <a:cs typeface="Comic Sans MS"/>
              </a:rPr>
              <a:t>t</a:t>
            </a:r>
            <a:r>
              <a:rPr sz="4800" spc="-16" baseline="2989" dirty="0" smtClean="0">
                <a:latin typeface="Comic Sans MS"/>
                <a:cs typeface="Comic Sans MS"/>
              </a:rPr>
              <a:t> </a:t>
            </a:r>
            <a:r>
              <a:rPr sz="4800" spc="9" baseline="2989" dirty="0" smtClean="0">
                <a:latin typeface="Comic Sans MS"/>
                <a:cs typeface="Comic Sans MS"/>
              </a:rPr>
              <a:t>t</a:t>
            </a:r>
            <a:r>
              <a:rPr sz="4800" spc="-9" baseline="2989" dirty="0" smtClean="0">
                <a:latin typeface="Comic Sans MS"/>
                <a:cs typeface="Comic Sans MS"/>
              </a:rPr>
              <a:t>h</a:t>
            </a:r>
            <a:r>
              <a:rPr sz="4800" spc="0" baseline="2989" dirty="0" smtClean="0">
                <a:latin typeface="Comic Sans MS"/>
                <a:cs typeface="Comic Sans MS"/>
              </a:rPr>
              <a:t>e</a:t>
            </a:r>
            <a:r>
              <a:rPr sz="4800" spc="-25" baseline="2989" dirty="0" smtClean="0">
                <a:latin typeface="Comic Sans MS"/>
                <a:cs typeface="Comic Sans MS"/>
              </a:rPr>
              <a:t> </a:t>
            </a:r>
            <a:r>
              <a:rPr sz="4800" spc="-4" baseline="2989" dirty="0" smtClean="0">
                <a:latin typeface="Comic Sans MS"/>
                <a:cs typeface="Comic Sans MS"/>
              </a:rPr>
              <a:t>b</a:t>
            </a:r>
            <a:r>
              <a:rPr sz="4800" spc="0" baseline="2989" dirty="0" smtClean="0">
                <a:latin typeface="Comic Sans MS"/>
                <a:cs typeface="Comic Sans MS"/>
              </a:rPr>
              <a:t>e</a:t>
            </a:r>
            <a:r>
              <a:rPr sz="4800" spc="9" baseline="2989" dirty="0" smtClean="0">
                <a:latin typeface="Comic Sans MS"/>
                <a:cs typeface="Comic Sans MS"/>
              </a:rPr>
              <a:t>g</a:t>
            </a:r>
            <a:r>
              <a:rPr sz="4800" spc="0" baseline="2989" dirty="0" smtClean="0">
                <a:latin typeface="Comic Sans MS"/>
                <a:cs typeface="Comic Sans MS"/>
              </a:rPr>
              <a:t>i</a:t>
            </a:r>
            <a:r>
              <a:rPr sz="4800" spc="4" baseline="2989" dirty="0" smtClean="0">
                <a:latin typeface="Comic Sans MS"/>
                <a:cs typeface="Comic Sans MS"/>
              </a:rPr>
              <a:t>nn</a:t>
            </a:r>
            <a:r>
              <a:rPr sz="4800" spc="0" baseline="2989" dirty="0" smtClean="0">
                <a:latin typeface="Comic Sans MS"/>
                <a:cs typeface="Comic Sans MS"/>
              </a:rPr>
              <a:t>i</a:t>
            </a:r>
            <a:r>
              <a:rPr sz="4800" spc="4" baseline="2989" dirty="0" smtClean="0">
                <a:latin typeface="Comic Sans MS"/>
                <a:cs typeface="Comic Sans MS"/>
              </a:rPr>
              <a:t>n</a:t>
            </a:r>
            <a:r>
              <a:rPr sz="4800" spc="0" baseline="2989" dirty="0" smtClean="0">
                <a:latin typeface="Comic Sans MS"/>
                <a:cs typeface="Comic Sans MS"/>
              </a:rPr>
              <a:t>g</a:t>
            </a:r>
            <a:endParaRPr sz="3200">
              <a:latin typeface="Comic Sans MS"/>
              <a:cs typeface="Comic Sans MS"/>
            </a:endParaRPr>
          </a:p>
          <a:p>
            <a:pPr marL="12700" marR="558559">
              <a:lnSpc>
                <a:spcPts val="4281"/>
              </a:lnSpc>
            </a:pPr>
            <a:r>
              <a:rPr sz="3200" spc="4" dirty="0" smtClean="0">
                <a:latin typeface="Comic Sans MS"/>
                <a:cs typeface="Comic Sans MS"/>
              </a:rPr>
              <a:t>t</a:t>
            </a:r>
            <a:r>
              <a:rPr sz="3200" spc="0" dirty="0" smtClean="0">
                <a:latin typeface="Comic Sans MS"/>
                <a:cs typeface="Comic Sans MS"/>
              </a:rPr>
              <a:t>o</a:t>
            </a:r>
            <a:r>
              <a:rPr sz="3200" spc="-16" dirty="0" smtClean="0">
                <a:latin typeface="Comic Sans MS"/>
                <a:cs typeface="Comic Sans MS"/>
              </a:rPr>
              <a:t> </a:t>
            </a:r>
            <a:r>
              <a:rPr sz="3200" spc="0" dirty="0" smtClean="0">
                <a:latin typeface="Comic Sans MS"/>
                <a:cs typeface="Comic Sans MS"/>
              </a:rPr>
              <a:t>e</a:t>
            </a:r>
            <a:r>
              <a:rPr sz="3200" spc="9" dirty="0" smtClean="0">
                <a:latin typeface="Comic Sans MS"/>
                <a:cs typeface="Comic Sans MS"/>
              </a:rPr>
              <a:t>a</a:t>
            </a:r>
            <a:r>
              <a:rPr sz="3200" spc="4" dirty="0" smtClean="0">
                <a:latin typeface="Comic Sans MS"/>
                <a:cs typeface="Comic Sans MS"/>
              </a:rPr>
              <a:t>s</a:t>
            </a:r>
            <a:r>
              <a:rPr sz="3200" spc="0" dirty="0" smtClean="0">
                <a:latin typeface="Comic Sans MS"/>
                <a:cs typeface="Comic Sans MS"/>
              </a:rPr>
              <a:t>e</a:t>
            </a:r>
            <a:r>
              <a:rPr sz="3200" spc="-66" dirty="0" smtClean="0">
                <a:latin typeface="Comic Sans MS"/>
                <a:cs typeface="Comic Sans MS"/>
              </a:rPr>
              <a:t> </a:t>
            </a:r>
            <a:r>
              <a:rPr sz="3200" spc="4" dirty="0" smtClean="0">
                <a:latin typeface="Comic Sans MS"/>
                <a:cs typeface="Comic Sans MS"/>
              </a:rPr>
              <a:t>stu</a:t>
            </a:r>
            <a:r>
              <a:rPr sz="3200" spc="0" dirty="0" smtClean="0">
                <a:latin typeface="Comic Sans MS"/>
                <a:cs typeface="Comic Sans MS"/>
              </a:rPr>
              <a:t>d</a:t>
            </a:r>
            <a:r>
              <a:rPr sz="3200" spc="4" dirty="0" smtClean="0">
                <a:latin typeface="Comic Sans MS"/>
                <a:cs typeface="Comic Sans MS"/>
              </a:rPr>
              <a:t>e</a:t>
            </a:r>
            <a:r>
              <a:rPr sz="3200" spc="-4" dirty="0" smtClean="0">
                <a:latin typeface="Comic Sans MS"/>
                <a:cs typeface="Comic Sans MS"/>
              </a:rPr>
              <a:t>n</a:t>
            </a:r>
            <a:r>
              <a:rPr sz="3200" spc="9" dirty="0" smtClean="0">
                <a:latin typeface="Comic Sans MS"/>
                <a:cs typeface="Comic Sans MS"/>
              </a:rPr>
              <a:t>t</a:t>
            </a:r>
            <a:r>
              <a:rPr sz="3200" spc="0" dirty="0" smtClean="0">
                <a:latin typeface="Comic Sans MS"/>
                <a:cs typeface="Comic Sans MS"/>
              </a:rPr>
              <a:t>s</a:t>
            </a:r>
            <a:r>
              <a:rPr sz="3200" spc="-48" dirty="0" smtClean="0">
                <a:latin typeface="Comic Sans MS"/>
                <a:cs typeface="Comic Sans MS"/>
              </a:rPr>
              <a:t> </a:t>
            </a:r>
            <a:r>
              <a:rPr sz="3200" spc="0" dirty="0" smtClean="0">
                <a:latin typeface="Comic Sans MS"/>
                <a:cs typeface="Comic Sans MS"/>
              </a:rPr>
              <a:t>i</a:t>
            </a:r>
            <a:r>
              <a:rPr sz="3200" spc="4" dirty="0" smtClean="0">
                <a:latin typeface="Comic Sans MS"/>
                <a:cs typeface="Comic Sans MS"/>
              </a:rPr>
              <a:t>nt</a:t>
            </a:r>
            <a:r>
              <a:rPr sz="3200" spc="0" dirty="0" smtClean="0">
                <a:latin typeface="Comic Sans MS"/>
                <a:cs typeface="Comic Sans MS"/>
              </a:rPr>
              <a:t>o</a:t>
            </a:r>
            <a:r>
              <a:rPr sz="3200" spc="-16" dirty="0" smtClean="0">
                <a:latin typeface="Comic Sans MS"/>
                <a:cs typeface="Comic Sans MS"/>
              </a:rPr>
              <a:t> </a:t>
            </a:r>
            <a:r>
              <a:rPr sz="3200" spc="4" dirty="0" smtClean="0">
                <a:latin typeface="Comic Sans MS"/>
                <a:cs typeface="Comic Sans MS"/>
              </a:rPr>
              <a:t>t</a:t>
            </a:r>
            <a:r>
              <a:rPr sz="3200" spc="0" dirty="0" smtClean="0">
                <a:latin typeface="Comic Sans MS"/>
                <a:cs typeface="Comic Sans MS"/>
              </a:rPr>
              <a:t>he</a:t>
            </a:r>
            <a:r>
              <a:rPr sz="3200" spc="-35" dirty="0" smtClean="0">
                <a:latin typeface="Comic Sans MS"/>
                <a:cs typeface="Comic Sans MS"/>
              </a:rPr>
              <a:t> </a:t>
            </a:r>
            <a:r>
              <a:rPr sz="3200" spc="0" dirty="0" smtClean="0">
                <a:latin typeface="Comic Sans MS"/>
                <a:cs typeface="Comic Sans MS"/>
              </a:rPr>
              <a:t>e</a:t>
            </a:r>
            <a:r>
              <a:rPr sz="3200" spc="9" dirty="0" smtClean="0">
                <a:latin typeface="Comic Sans MS"/>
                <a:cs typeface="Comic Sans MS"/>
              </a:rPr>
              <a:t>x</a:t>
            </a:r>
            <a:r>
              <a:rPr sz="3200" spc="4" dirty="0" smtClean="0">
                <a:latin typeface="Comic Sans MS"/>
                <a:cs typeface="Comic Sans MS"/>
              </a:rPr>
              <a:t>am</a:t>
            </a:r>
            <a:r>
              <a:rPr sz="3200" spc="0" dirty="0" smtClean="0">
                <a:latin typeface="Comic Sans MS"/>
                <a:cs typeface="Comic Sans MS"/>
              </a:rPr>
              <a:t>. </a:t>
            </a:r>
            <a:endParaRPr sz="3200">
              <a:latin typeface="Comic Sans MS"/>
              <a:cs typeface="Comic Sans MS"/>
            </a:endParaRPr>
          </a:p>
          <a:p>
            <a:pPr marL="12700" marR="558559">
              <a:lnSpc>
                <a:spcPts val="4481"/>
              </a:lnSpc>
              <a:spcBef>
                <a:spcPts val="405"/>
              </a:spcBef>
            </a:pPr>
            <a:r>
              <a:rPr sz="3200" b="1" spc="-4" dirty="0" smtClean="0">
                <a:solidFill>
                  <a:srgbClr val="FF3300"/>
                </a:solidFill>
                <a:latin typeface="Comic Sans MS"/>
                <a:cs typeface="Comic Sans MS"/>
              </a:rPr>
              <a:t>G</a:t>
            </a:r>
            <a:r>
              <a:rPr sz="3200" b="1" spc="0" dirty="0" smtClean="0">
                <a:solidFill>
                  <a:srgbClr val="FF3300"/>
                </a:solidFill>
                <a:latin typeface="Comic Sans MS"/>
                <a:cs typeface="Comic Sans MS"/>
              </a:rPr>
              <a:t>ro</a:t>
            </a:r>
            <a:r>
              <a:rPr sz="3200" b="1" spc="-4" dirty="0" smtClean="0">
                <a:solidFill>
                  <a:srgbClr val="FF3300"/>
                </a:solidFill>
                <a:latin typeface="Comic Sans MS"/>
                <a:cs typeface="Comic Sans MS"/>
              </a:rPr>
              <a:t>u</a:t>
            </a:r>
            <a:r>
              <a:rPr sz="3200" b="1" spc="0" dirty="0" smtClean="0">
                <a:solidFill>
                  <a:srgbClr val="FF3300"/>
                </a:solidFill>
                <a:latin typeface="Comic Sans MS"/>
                <a:cs typeface="Comic Sans MS"/>
              </a:rPr>
              <a:t>p</a:t>
            </a:r>
            <a:r>
              <a:rPr sz="3200" b="1" spc="-492" dirty="0" smtClean="0">
                <a:solidFill>
                  <a:srgbClr val="FF3300"/>
                </a:solidFill>
                <a:latin typeface="Comic Sans MS"/>
                <a:cs typeface="Comic Sans MS"/>
              </a:rPr>
              <a:t> </a:t>
            </a:r>
            <a:r>
              <a:rPr sz="3200" spc="0" dirty="0" smtClean="0">
                <a:latin typeface="Comic Sans MS"/>
                <a:cs typeface="Comic Sans MS"/>
              </a:rPr>
              <a:t>i</a:t>
            </a:r>
            <a:r>
              <a:rPr sz="3200" spc="9" dirty="0" smtClean="0">
                <a:latin typeface="Comic Sans MS"/>
                <a:cs typeface="Comic Sans MS"/>
              </a:rPr>
              <a:t>t</a:t>
            </a:r>
            <a:r>
              <a:rPr sz="3200" spc="0" dirty="0" smtClean="0">
                <a:latin typeface="Comic Sans MS"/>
                <a:cs typeface="Comic Sans MS"/>
              </a:rPr>
              <a:t>em</a:t>
            </a:r>
            <a:r>
              <a:rPr sz="3200" spc="-42" dirty="0" smtClean="0">
                <a:latin typeface="Comic Sans MS"/>
                <a:cs typeface="Comic Sans MS"/>
              </a:rPr>
              <a:t> </a:t>
            </a:r>
            <a:r>
              <a:rPr sz="3200" spc="4" dirty="0" smtClean="0">
                <a:latin typeface="Comic Sans MS"/>
                <a:cs typeface="Comic Sans MS"/>
              </a:rPr>
              <a:t>ty</a:t>
            </a:r>
            <a:r>
              <a:rPr sz="3200" spc="9" dirty="0" smtClean="0">
                <a:latin typeface="Comic Sans MS"/>
                <a:cs typeface="Comic Sans MS"/>
              </a:rPr>
              <a:t>p</a:t>
            </a:r>
            <a:r>
              <a:rPr sz="3200" spc="0" dirty="0" smtClean="0">
                <a:latin typeface="Comic Sans MS"/>
                <a:cs typeface="Comic Sans MS"/>
              </a:rPr>
              <a:t>es</a:t>
            </a:r>
            <a:r>
              <a:rPr sz="3200" spc="-66" dirty="0" smtClean="0">
                <a:latin typeface="Comic Sans MS"/>
                <a:cs typeface="Comic Sans MS"/>
              </a:rPr>
              <a:t> </a:t>
            </a:r>
            <a:r>
              <a:rPr sz="3200" spc="4" dirty="0" smtClean="0">
                <a:latin typeface="Comic Sans MS"/>
                <a:cs typeface="Comic Sans MS"/>
              </a:rPr>
              <a:t>t</a:t>
            </a:r>
            <a:r>
              <a:rPr sz="3200" spc="0" dirty="0" smtClean="0">
                <a:latin typeface="Comic Sans MS"/>
                <a:cs typeface="Comic Sans MS"/>
              </a:rPr>
              <a:t>og</a:t>
            </a:r>
            <a:r>
              <a:rPr sz="3200" spc="4" dirty="0" smtClean="0">
                <a:latin typeface="Comic Sans MS"/>
                <a:cs typeface="Comic Sans MS"/>
              </a:rPr>
              <a:t>et</a:t>
            </a:r>
            <a:r>
              <a:rPr sz="3200" spc="0" dirty="0" smtClean="0">
                <a:latin typeface="Comic Sans MS"/>
                <a:cs typeface="Comic Sans MS"/>
              </a:rPr>
              <a:t>her</a:t>
            </a:r>
            <a:r>
              <a:rPr sz="3200" spc="-69" dirty="0" smtClean="0">
                <a:latin typeface="Comic Sans MS"/>
                <a:cs typeface="Comic Sans MS"/>
              </a:rPr>
              <a:t> </a:t>
            </a:r>
            <a:r>
              <a:rPr sz="3200" spc="4" dirty="0" smtClean="0">
                <a:latin typeface="Comic Sans MS"/>
                <a:cs typeface="Comic Sans MS"/>
              </a:rPr>
              <a:t>un</a:t>
            </a:r>
            <a:r>
              <a:rPr sz="3200" spc="9" dirty="0" smtClean="0">
                <a:latin typeface="Comic Sans MS"/>
                <a:cs typeface="Comic Sans MS"/>
              </a:rPr>
              <a:t>d</a:t>
            </a:r>
            <a:r>
              <a:rPr sz="3200" spc="0" dirty="0" smtClean="0">
                <a:latin typeface="Comic Sans MS"/>
                <a:cs typeface="Comic Sans MS"/>
              </a:rPr>
              <a:t>er </a:t>
            </a:r>
            <a:endParaRPr sz="3200">
              <a:latin typeface="Comic Sans MS"/>
              <a:cs typeface="Comic Sans MS"/>
            </a:endParaRPr>
          </a:p>
          <a:p>
            <a:pPr marL="12700" marR="558559">
              <a:lnSpc>
                <a:spcPts val="4459"/>
              </a:lnSpc>
              <a:spcBef>
                <a:spcPts val="407"/>
              </a:spcBef>
            </a:pPr>
            <a:r>
              <a:rPr sz="3200" spc="0" dirty="0" smtClean="0">
                <a:latin typeface="Comic Sans MS"/>
                <a:cs typeface="Comic Sans MS"/>
              </a:rPr>
              <a:t>com</a:t>
            </a:r>
            <a:r>
              <a:rPr sz="3200" spc="-4" dirty="0" smtClean="0">
                <a:latin typeface="Comic Sans MS"/>
                <a:cs typeface="Comic Sans MS"/>
              </a:rPr>
              <a:t>m</a:t>
            </a:r>
            <a:r>
              <a:rPr sz="3200" spc="0" dirty="0" smtClean="0">
                <a:latin typeface="Comic Sans MS"/>
                <a:cs typeface="Comic Sans MS"/>
              </a:rPr>
              <a:t>on</a:t>
            </a:r>
            <a:r>
              <a:rPr sz="3200" spc="-83" dirty="0" smtClean="0">
                <a:latin typeface="Comic Sans MS"/>
                <a:cs typeface="Comic Sans MS"/>
              </a:rPr>
              <a:t> </a:t>
            </a:r>
            <a:r>
              <a:rPr sz="3200" spc="0" dirty="0" smtClean="0">
                <a:latin typeface="Comic Sans MS"/>
                <a:cs typeface="Comic Sans MS"/>
              </a:rPr>
              <a:t>i</a:t>
            </a:r>
            <a:r>
              <a:rPr sz="3200" spc="4" dirty="0" smtClean="0">
                <a:latin typeface="Comic Sans MS"/>
                <a:cs typeface="Comic Sans MS"/>
              </a:rPr>
              <a:t>nst</a:t>
            </a:r>
            <a:r>
              <a:rPr sz="3200" spc="0" dirty="0" smtClean="0">
                <a:latin typeface="Comic Sans MS"/>
                <a:cs typeface="Comic Sans MS"/>
              </a:rPr>
              <a:t>r</a:t>
            </a:r>
            <a:r>
              <a:rPr sz="3200" spc="4" dirty="0" smtClean="0">
                <a:latin typeface="Comic Sans MS"/>
                <a:cs typeface="Comic Sans MS"/>
              </a:rPr>
              <a:t>u</a:t>
            </a:r>
            <a:r>
              <a:rPr sz="3200" spc="0" dirty="0" smtClean="0">
                <a:latin typeface="Comic Sans MS"/>
                <a:cs typeface="Comic Sans MS"/>
              </a:rPr>
              <a:t>ction</a:t>
            </a:r>
            <a:r>
              <a:rPr sz="3200" spc="4" dirty="0" smtClean="0">
                <a:latin typeface="Comic Sans MS"/>
                <a:cs typeface="Comic Sans MS"/>
              </a:rPr>
              <a:t>s</a:t>
            </a:r>
            <a:r>
              <a:rPr sz="3200" spc="0" dirty="0" smtClean="0">
                <a:latin typeface="Comic Sans MS"/>
                <a:cs typeface="Comic Sans MS"/>
              </a:rPr>
              <a:t>.</a:t>
            </a:r>
            <a:endParaRPr sz="3200">
              <a:latin typeface="Comic Sans MS"/>
              <a:cs typeface="Comic Sans MS"/>
            </a:endParaRPr>
          </a:p>
          <a:p>
            <a:pPr marL="12700" marR="225617">
              <a:lnSpc>
                <a:spcPct val="116129"/>
              </a:lnSpc>
              <a:spcBef>
                <a:spcPts val="810"/>
              </a:spcBef>
            </a:pPr>
            <a:r>
              <a:rPr sz="3200" spc="0" dirty="0" smtClean="0">
                <a:latin typeface="Comic Sans MS"/>
                <a:cs typeface="Comic Sans MS"/>
              </a:rPr>
              <a:t>If </a:t>
            </a:r>
            <a:r>
              <a:rPr sz="3200" spc="9" dirty="0" smtClean="0">
                <a:latin typeface="Comic Sans MS"/>
                <a:cs typeface="Comic Sans MS"/>
              </a:rPr>
              <a:t>d</a:t>
            </a:r>
            <a:r>
              <a:rPr sz="3200" spc="0" dirty="0" smtClean="0">
                <a:latin typeface="Comic Sans MS"/>
                <a:cs typeface="Comic Sans MS"/>
              </a:rPr>
              <a:t>esir</a:t>
            </a:r>
            <a:r>
              <a:rPr sz="3200" spc="4" dirty="0" smtClean="0">
                <a:latin typeface="Comic Sans MS"/>
                <a:cs typeface="Comic Sans MS"/>
              </a:rPr>
              <a:t>a</a:t>
            </a:r>
            <a:r>
              <a:rPr sz="3200" spc="0" dirty="0" smtClean="0">
                <a:latin typeface="Comic Sans MS"/>
                <a:cs typeface="Comic Sans MS"/>
              </a:rPr>
              <a:t>b</a:t>
            </a:r>
            <a:r>
              <a:rPr sz="3200" spc="-4" dirty="0" smtClean="0">
                <a:latin typeface="Comic Sans MS"/>
                <a:cs typeface="Comic Sans MS"/>
              </a:rPr>
              <a:t>l</a:t>
            </a:r>
            <a:r>
              <a:rPr sz="3200" spc="0" dirty="0" smtClean="0">
                <a:latin typeface="Comic Sans MS"/>
                <a:cs typeface="Comic Sans MS"/>
              </a:rPr>
              <a:t>e,</a:t>
            </a:r>
            <a:r>
              <a:rPr sz="3200" spc="-84" dirty="0" smtClean="0">
                <a:latin typeface="Comic Sans MS"/>
                <a:cs typeface="Comic Sans MS"/>
              </a:rPr>
              <a:t> </a:t>
            </a:r>
            <a:r>
              <a:rPr sz="3200" b="1" spc="0" dirty="0" smtClean="0">
                <a:solidFill>
                  <a:srgbClr val="FF3300"/>
                </a:solidFill>
                <a:latin typeface="Comic Sans MS"/>
                <a:cs typeface="Comic Sans MS"/>
              </a:rPr>
              <a:t>order</a:t>
            </a:r>
            <a:r>
              <a:rPr sz="3200" b="1" spc="-425" dirty="0" smtClean="0">
                <a:solidFill>
                  <a:srgbClr val="FF3300"/>
                </a:solidFill>
                <a:latin typeface="Comic Sans MS"/>
                <a:cs typeface="Comic Sans MS"/>
              </a:rPr>
              <a:t> </a:t>
            </a:r>
            <a:r>
              <a:rPr sz="3200" spc="4" dirty="0" smtClean="0">
                <a:latin typeface="Comic Sans MS"/>
                <a:cs typeface="Comic Sans MS"/>
              </a:rPr>
              <a:t>t</a:t>
            </a:r>
            <a:r>
              <a:rPr sz="3200" spc="0" dirty="0" smtClean="0">
                <a:latin typeface="Comic Sans MS"/>
                <a:cs typeface="Comic Sans MS"/>
              </a:rPr>
              <a:t>he</a:t>
            </a:r>
            <a:r>
              <a:rPr sz="3200" spc="-35" dirty="0" smtClean="0">
                <a:latin typeface="Comic Sans MS"/>
                <a:cs typeface="Comic Sans MS"/>
              </a:rPr>
              <a:t> </a:t>
            </a:r>
            <a:r>
              <a:rPr sz="3200" spc="4" dirty="0" smtClean="0">
                <a:latin typeface="Comic Sans MS"/>
                <a:cs typeface="Comic Sans MS"/>
              </a:rPr>
              <a:t>qu</a:t>
            </a:r>
            <a:r>
              <a:rPr sz="3200" spc="0" dirty="0" smtClean="0">
                <a:latin typeface="Comic Sans MS"/>
                <a:cs typeface="Comic Sans MS"/>
              </a:rPr>
              <a:t>es</a:t>
            </a:r>
            <a:r>
              <a:rPr sz="3200" spc="4" dirty="0" smtClean="0">
                <a:latin typeface="Comic Sans MS"/>
                <a:cs typeface="Comic Sans MS"/>
              </a:rPr>
              <a:t>t</a:t>
            </a:r>
            <a:r>
              <a:rPr sz="3200" spc="0" dirty="0" smtClean="0">
                <a:latin typeface="Comic Sans MS"/>
                <a:cs typeface="Comic Sans MS"/>
              </a:rPr>
              <a:t>ions </a:t>
            </a:r>
            <a:r>
              <a:rPr sz="3200" spc="4" dirty="0" smtClean="0">
                <a:latin typeface="Comic Sans MS"/>
                <a:cs typeface="Comic Sans MS"/>
              </a:rPr>
              <a:t>l</a:t>
            </a:r>
            <a:r>
              <a:rPr sz="3200" spc="0" dirty="0" smtClean="0">
                <a:latin typeface="Comic Sans MS"/>
                <a:cs typeface="Comic Sans MS"/>
              </a:rPr>
              <a:t>ogic</a:t>
            </a:r>
            <a:r>
              <a:rPr sz="3200" spc="9" dirty="0" smtClean="0">
                <a:latin typeface="Comic Sans MS"/>
                <a:cs typeface="Comic Sans MS"/>
              </a:rPr>
              <a:t>a</a:t>
            </a:r>
            <a:r>
              <a:rPr sz="3200" spc="-4" dirty="0" smtClean="0">
                <a:latin typeface="Comic Sans MS"/>
                <a:cs typeface="Comic Sans MS"/>
              </a:rPr>
              <a:t>l</a:t>
            </a:r>
            <a:r>
              <a:rPr sz="3200" spc="4" dirty="0" smtClean="0">
                <a:latin typeface="Comic Sans MS"/>
                <a:cs typeface="Comic Sans MS"/>
              </a:rPr>
              <a:t>l</a:t>
            </a:r>
            <a:r>
              <a:rPr sz="3200" spc="0" dirty="0" smtClean="0">
                <a:latin typeface="Comic Sans MS"/>
                <a:cs typeface="Comic Sans MS"/>
              </a:rPr>
              <a:t>y</a:t>
            </a:r>
            <a:r>
              <a:rPr sz="3200" spc="-109" dirty="0" smtClean="0">
                <a:latin typeface="Comic Sans MS"/>
                <a:cs typeface="Comic Sans MS"/>
              </a:rPr>
              <a:t> </a:t>
            </a:r>
            <a:r>
              <a:rPr sz="3200" spc="0" dirty="0" smtClean="0">
                <a:latin typeface="Comic Sans MS"/>
                <a:cs typeface="Comic Sans MS"/>
              </a:rPr>
              <a:t>from</a:t>
            </a:r>
            <a:r>
              <a:rPr sz="3200" spc="-41" dirty="0" smtClean="0">
                <a:latin typeface="Comic Sans MS"/>
                <a:cs typeface="Comic Sans MS"/>
              </a:rPr>
              <a:t> </a:t>
            </a:r>
            <a:r>
              <a:rPr sz="3200" spc="0" dirty="0" smtClean="0">
                <a:latin typeface="Comic Sans MS"/>
                <a:cs typeface="Comic Sans MS"/>
              </a:rPr>
              <a:t>a</a:t>
            </a:r>
            <a:r>
              <a:rPr sz="3200" spc="-16" dirty="0" smtClean="0">
                <a:latin typeface="Comic Sans MS"/>
                <a:cs typeface="Comic Sans MS"/>
              </a:rPr>
              <a:t> </a:t>
            </a:r>
            <a:r>
              <a:rPr sz="3200" spc="4" dirty="0" smtClean="0">
                <a:latin typeface="Comic Sans MS"/>
                <a:cs typeface="Comic Sans MS"/>
              </a:rPr>
              <a:t>c</a:t>
            </a:r>
            <a:r>
              <a:rPr sz="3200" spc="0" dirty="0" smtClean="0">
                <a:latin typeface="Comic Sans MS"/>
                <a:cs typeface="Comic Sans MS"/>
              </a:rPr>
              <a:t>on</a:t>
            </a:r>
            <a:r>
              <a:rPr sz="3200" spc="4" dirty="0" smtClean="0">
                <a:latin typeface="Comic Sans MS"/>
                <a:cs typeface="Comic Sans MS"/>
              </a:rPr>
              <a:t>t</a:t>
            </a:r>
            <a:r>
              <a:rPr sz="3200" spc="0" dirty="0" smtClean="0">
                <a:latin typeface="Comic Sans MS"/>
                <a:cs typeface="Comic Sans MS"/>
              </a:rPr>
              <a:t>ent</a:t>
            </a:r>
            <a:r>
              <a:rPr sz="3200" spc="-16" dirty="0" smtClean="0">
                <a:latin typeface="Comic Sans MS"/>
                <a:cs typeface="Comic Sans MS"/>
              </a:rPr>
              <a:t> </a:t>
            </a:r>
            <a:r>
              <a:rPr sz="3200" spc="4" dirty="0" smtClean="0">
                <a:latin typeface="Comic Sans MS"/>
                <a:cs typeface="Comic Sans MS"/>
              </a:rPr>
              <a:t>s</a:t>
            </a:r>
            <a:r>
              <a:rPr sz="3200" spc="9" dirty="0" smtClean="0">
                <a:latin typeface="Comic Sans MS"/>
                <a:cs typeface="Comic Sans MS"/>
              </a:rPr>
              <a:t>t</a:t>
            </a:r>
            <a:r>
              <a:rPr sz="3200" spc="4" dirty="0" smtClean="0">
                <a:latin typeface="Comic Sans MS"/>
                <a:cs typeface="Comic Sans MS"/>
              </a:rPr>
              <a:t>an</a:t>
            </a:r>
            <a:r>
              <a:rPr sz="3200" spc="0" dirty="0" smtClean="0">
                <a:latin typeface="Comic Sans MS"/>
                <a:cs typeface="Comic Sans MS"/>
              </a:rPr>
              <a:t>d</a:t>
            </a:r>
            <a:r>
              <a:rPr sz="3200" spc="9" dirty="0" smtClean="0">
                <a:latin typeface="Comic Sans MS"/>
                <a:cs typeface="Comic Sans MS"/>
              </a:rPr>
              <a:t>p</a:t>
            </a:r>
            <a:r>
              <a:rPr sz="3200" spc="0" dirty="0" smtClean="0">
                <a:latin typeface="Comic Sans MS"/>
                <a:cs typeface="Comic Sans MS"/>
              </a:rPr>
              <a:t>oi</a:t>
            </a:r>
            <a:r>
              <a:rPr sz="3200" spc="4" dirty="0" smtClean="0">
                <a:latin typeface="Comic Sans MS"/>
                <a:cs typeface="Comic Sans MS"/>
              </a:rPr>
              <a:t>n</a:t>
            </a:r>
            <a:r>
              <a:rPr sz="3200" spc="0" dirty="0" smtClean="0">
                <a:latin typeface="Comic Sans MS"/>
                <a:cs typeface="Comic Sans MS"/>
              </a:rPr>
              <a:t>t</a:t>
            </a:r>
            <a:endParaRPr sz="3200">
              <a:latin typeface="Comic Sans MS"/>
              <a:cs typeface="Comic Sans MS"/>
            </a:endParaRPr>
          </a:p>
        </p:txBody>
      </p:sp>
      <p:sp>
        <p:nvSpPr>
          <p:cNvPr id="48" name="object 48"/>
          <p:cNvSpPr txBox="1"/>
          <p:nvPr/>
        </p:nvSpPr>
        <p:spPr>
          <a:xfrm>
            <a:off x="687069" y="2886479"/>
            <a:ext cx="284995" cy="431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365"/>
              </a:lnSpc>
              <a:spcBef>
                <a:spcPts val="168"/>
              </a:spcBef>
            </a:pPr>
            <a:r>
              <a:rPr sz="3200" spc="0" dirty="0" smtClean="0">
                <a:latin typeface="Wingdings"/>
                <a:cs typeface="Wingdings"/>
              </a:rPr>
              <a:t></a:t>
            </a:r>
            <a:endParaRPr sz="3200">
              <a:latin typeface="Wingdings"/>
              <a:cs typeface="Wingdings"/>
            </a:endParaRPr>
          </a:p>
        </p:txBody>
      </p:sp>
      <p:sp>
        <p:nvSpPr>
          <p:cNvPr id="49" name="object 49"/>
          <p:cNvSpPr txBox="1"/>
          <p:nvPr/>
        </p:nvSpPr>
        <p:spPr>
          <a:xfrm>
            <a:off x="687069" y="4122189"/>
            <a:ext cx="284995" cy="431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365"/>
              </a:lnSpc>
              <a:spcBef>
                <a:spcPts val="168"/>
              </a:spcBef>
            </a:pPr>
            <a:r>
              <a:rPr sz="3200" spc="0" dirty="0" smtClean="0">
                <a:latin typeface="Wingdings"/>
                <a:cs typeface="Wingdings"/>
              </a:rPr>
              <a:t></a:t>
            </a:r>
            <a:endParaRPr sz="3200">
              <a:latin typeface="Wingdings"/>
              <a:cs typeface="Wingdings"/>
            </a:endParaRPr>
          </a:p>
        </p:txBody>
      </p:sp>
      <p:sp>
        <p:nvSpPr>
          <p:cNvPr id="50" name="object 50"/>
          <p:cNvSpPr txBox="1"/>
          <p:nvPr/>
        </p:nvSpPr>
        <p:spPr>
          <a:xfrm>
            <a:off x="1029969" y="5290740"/>
            <a:ext cx="7033026" cy="431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400"/>
              </a:lnSpc>
              <a:spcBef>
                <a:spcPts val="170"/>
              </a:spcBef>
            </a:pPr>
            <a:r>
              <a:rPr sz="4800" spc="9" baseline="1494" dirty="0" smtClean="0">
                <a:latin typeface="Comic Sans MS"/>
                <a:cs typeface="Comic Sans MS"/>
              </a:rPr>
              <a:t>(</a:t>
            </a:r>
            <a:r>
              <a:rPr sz="4800" spc="0" baseline="1494" dirty="0" smtClean="0">
                <a:latin typeface="Comic Sans MS"/>
                <a:cs typeface="Comic Sans MS"/>
              </a:rPr>
              <a:t>e</a:t>
            </a:r>
            <a:r>
              <a:rPr sz="4800" spc="-9" baseline="1494" dirty="0" smtClean="0">
                <a:latin typeface="Comic Sans MS"/>
                <a:cs typeface="Comic Sans MS"/>
              </a:rPr>
              <a:t>.</a:t>
            </a:r>
            <a:r>
              <a:rPr sz="4800" spc="0" baseline="1494" dirty="0" smtClean="0">
                <a:latin typeface="Comic Sans MS"/>
                <a:cs typeface="Comic Sans MS"/>
              </a:rPr>
              <a:t>g.</a:t>
            </a:r>
            <a:r>
              <a:rPr sz="4800" spc="-42" baseline="1494" dirty="0" smtClean="0">
                <a:latin typeface="Comic Sans MS"/>
                <a:cs typeface="Comic Sans MS"/>
              </a:rPr>
              <a:t> </a:t>
            </a:r>
            <a:r>
              <a:rPr sz="4800" spc="0" baseline="1494" dirty="0" smtClean="0">
                <a:latin typeface="Comic Sans MS"/>
                <a:cs typeface="Comic Sans MS"/>
              </a:rPr>
              <a:t>ch</a:t>
            </a:r>
            <a:r>
              <a:rPr sz="4800" spc="-9" baseline="1494" dirty="0" smtClean="0">
                <a:latin typeface="Comic Sans MS"/>
                <a:cs typeface="Comic Sans MS"/>
              </a:rPr>
              <a:t>r</a:t>
            </a:r>
            <a:r>
              <a:rPr sz="4800" spc="0" baseline="1494" dirty="0" smtClean="0">
                <a:latin typeface="Comic Sans MS"/>
                <a:cs typeface="Comic Sans MS"/>
              </a:rPr>
              <a:t>onologi</a:t>
            </a:r>
            <a:r>
              <a:rPr sz="4800" spc="4" baseline="1494" dirty="0" smtClean="0">
                <a:latin typeface="Comic Sans MS"/>
                <a:cs typeface="Comic Sans MS"/>
              </a:rPr>
              <a:t>cal</a:t>
            </a:r>
            <a:r>
              <a:rPr sz="4800" spc="-4" baseline="1494" dirty="0" smtClean="0">
                <a:latin typeface="Comic Sans MS"/>
                <a:cs typeface="Comic Sans MS"/>
              </a:rPr>
              <a:t>l</a:t>
            </a:r>
            <a:r>
              <a:rPr sz="4800" spc="0" baseline="1494" dirty="0" smtClean="0">
                <a:latin typeface="Comic Sans MS"/>
                <a:cs typeface="Comic Sans MS"/>
              </a:rPr>
              <a:t>y</a:t>
            </a:r>
            <a:r>
              <a:rPr sz="4800" spc="-161" baseline="1494" dirty="0" smtClean="0">
                <a:latin typeface="Comic Sans MS"/>
                <a:cs typeface="Comic Sans MS"/>
              </a:rPr>
              <a:t> </a:t>
            </a:r>
            <a:r>
              <a:rPr sz="4800" spc="0" baseline="1494" dirty="0" smtClean="0">
                <a:latin typeface="Comic Sans MS"/>
                <a:cs typeface="Comic Sans MS"/>
              </a:rPr>
              <a:t>or </a:t>
            </a:r>
            <a:r>
              <a:rPr sz="4800" spc="-4" baseline="1494" dirty="0" smtClean="0">
                <a:latin typeface="Comic Sans MS"/>
                <a:cs typeface="Comic Sans MS"/>
              </a:rPr>
              <a:t>b</a:t>
            </a:r>
            <a:r>
              <a:rPr sz="4800" spc="0" baseline="1494" dirty="0" smtClean="0">
                <a:latin typeface="Comic Sans MS"/>
                <a:cs typeface="Comic Sans MS"/>
              </a:rPr>
              <a:t>y</a:t>
            </a:r>
            <a:r>
              <a:rPr sz="4800" spc="-16" baseline="1494" dirty="0" smtClean="0">
                <a:latin typeface="Comic Sans MS"/>
                <a:cs typeface="Comic Sans MS"/>
              </a:rPr>
              <a:t> </a:t>
            </a:r>
            <a:r>
              <a:rPr sz="4800" spc="4" baseline="1494" dirty="0" smtClean="0">
                <a:latin typeface="Comic Sans MS"/>
                <a:cs typeface="Comic Sans MS"/>
              </a:rPr>
              <a:t>c</a:t>
            </a:r>
            <a:r>
              <a:rPr sz="4800" spc="0" baseline="1494" dirty="0" smtClean="0">
                <a:latin typeface="Comic Sans MS"/>
                <a:cs typeface="Comic Sans MS"/>
              </a:rPr>
              <a:t>o</a:t>
            </a:r>
            <a:r>
              <a:rPr sz="4800" spc="-4" baseline="1494" dirty="0" smtClean="0">
                <a:latin typeface="Comic Sans MS"/>
                <a:cs typeface="Comic Sans MS"/>
              </a:rPr>
              <a:t>n</a:t>
            </a:r>
            <a:r>
              <a:rPr sz="4800" spc="4" baseline="1494" dirty="0" smtClean="0">
                <a:latin typeface="Comic Sans MS"/>
                <a:cs typeface="Comic Sans MS"/>
              </a:rPr>
              <a:t>c</a:t>
            </a:r>
            <a:r>
              <a:rPr sz="4800" spc="0" baseline="1494" dirty="0" smtClean="0">
                <a:latin typeface="Comic Sans MS"/>
                <a:cs typeface="Comic Sans MS"/>
              </a:rPr>
              <a:t>e</a:t>
            </a:r>
            <a:r>
              <a:rPr sz="4800" spc="9" baseline="1494" dirty="0" smtClean="0">
                <a:latin typeface="Comic Sans MS"/>
                <a:cs typeface="Comic Sans MS"/>
              </a:rPr>
              <a:t>p</a:t>
            </a:r>
            <a:r>
              <a:rPr sz="4800" spc="4" baseline="1494" dirty="0" smtClean="0">
                <a:latin typeface="Comic Sans MS"/>
                <a:cs typeface="Comic Sans MS"/>
              </a:rPr>
              <a:t>tua</a:t>
            </a:r>
            <a:r>
              <a:rPr sz="4800" spc="0" baseline="1494" dirty="0" smtClean="0">
                <a:latin typeface="Comic Sans MS"/>
                <a:cs typeface="Comic Sans MS"/>
              </a:rPr>
              <a:t>l</a:t>
            </a:r>
            <a:endParaRPr sz="3200">
              <a:latin typeface="Comic Sans MS"/>
              <a:cs typeface="Comic Sans MS"/>
            </a:endParaRPr>
          </a:p>
        </p:txBody>
      </p:sp>
      <p:sp>
        <p:nvSpPr>
          <p:cNvPr id="51" name="object 51"/>
          <p:cNvSpPr txBox="1"/>
          <p:nvPr/>
        </p:nvSpPr>
        <p:spPr>
          <a:xfrm>
            <a:off x="1029969" y="5857160"/>
            <a:ext cx="2459110" cy="431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400"/>
              </a:lnSpc>
              <a:spcBef>
                <a:spcPts val="170"/>
              </a:spcBef>
            </a:pPr>
            <a:r>
              <a:rPr sz="4800" spc="0" baseline="1494" dirty="0" smtClean="0">
                <a:latin typeface="Comic Sans MS"/>
                <a:cs typeface="Comic Sans MS"/>
              </a:rPr>
              <a:t>gro</a:t>
            </a:r>
            <a:r>
              <a:rPr sz="4800" spc="4" baseline="1494" dirty="0" smtClean="0">
                <a:latin typeface="Comic Sans MS"/>
                <a:cs typeface="Comic Sans MS"/>
              </a:rPr>
              <a:t>u</a:t>
            </a:r>
            <a:r>
              <a:rPr sz="4800" spc="0" baseline="1494" dirty="0" smtClean="0">
                <a:latin typeface="Comic Sans MS"/>
                <a:cs typeface="Comic Sans MS"/>
              </a:rPr>
              <a:t>ps,</a:t>
            </a:r>
            <a:r>
              <a:rPr sz="4800" spc="-91" baseline="1494" dirty="0" smtClean="0">
                <a:latin typeface="Comic Sans MS"/>
                <a:cs typeface="Comic Sans MS"/>
              </a:rPr>
              <a:t> </a:t>
            </a:r>
            <a:r>
              <a:rPr sz="4800" spc="0" baseline="1494" dirty="0" smtClean="0">
                <a:latin typeface="Comic Sans MS"/>
                <a:cs typeface="Comic Sans MS"/>
              </a:rPr>
              <a:t>et</a:t>
            </a:r>
            <a:r>
              <a:rPr sz="4800" spc="4" baseline="1494" dirty="0" smtClean="0">
                <a:latin typeface="Comic Sans MS"/>
                <a:cs typeface="Comic Sans MS"/>
              </a:rPr>
              <a:t>c</a:t>
            </a:r>
            <a:r>
              <a:rPr sz="4800" spc="-4" baseline="1494" dirty="0" smtClean="0">
                <a:latin typeface="Comic Sans MS"/>
                <a:cs typeface="Comic Sans MS"/>
              </a:rPr>
              <a:t>.</a:t>
            </a:r>
            <a:r>
              <a:rPr sz="4800" spc="0" baseline="1494" dirty="0" smtClean="0">
                <a:latin typeface="Comic Sans MS"/>
                <a:cs typeface="Comic Sans MS"/>
              </a:rPr>
              <a:t>)</a:t>
            </a:r>
            <a:endParaRPr sz="3200">
              <a:latin typeface="Comic Sans MS"/>
              <a:cs typeface="Comic Sans MS"/>
            </a:endParaRPr>
          </a:p>
        </p:txBody>
      </p:sp>
      <p:sp>
        <p:nvSpPr>
          <p:cNvPr id="52" name="object 52"/>
          <p:cNvSpPr txBox="1"/>
          <p:nvPr/>
        </p:nvSpPr>
        <p:spPr>
          <a:xfrm>
            <a:off x="5791200" y="5638800"/>
            <a:ext cx="2603500" cy="8382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R="12700">
              <a:lnSpc>
                <a:spcPts val="1100"/>
              </a:lnSpc>
              <a:spcBef>
                <a:spcPts val="77"/>
              </a:spcBef>
            </a:pPr>
            <a:endParaRPr sz="1100"/>
          </a:p>
          <a:p>
            <a:pPr marL="207010">
              <a:lnSpc>
                <a:spcPct val="144364"/>
              </a:lnSpc>
            </a:pPr>
            <a:r>
              <a:rPr sz="2000" spc="-4" dirty="0" smtClean="0">
                <a:solidFill>
                  <a:srgbClr val="CC0000"/>
                </a:solidFill>
                <a:latin typeface="Arial Unicode MS"/>
                <a:cs typeface="Arial Unicode MS"/>
              </a:rPr>
              <a:t>B</a:t>
            </a:r>
            <a:r>
              <a:rPr sz="2000" spc="9" dirty="0" smtClean="0">
                <a:solidFill>
                  <a:srgbClr val="CC0000"/>
                </a:solidFill>
                <a:latin typeface="Arial Unicode MS"/>
                <a:cs typeface="Arial Unicode MS"/>
              </a:rPr>
              <a:t>ac</a:t>
            </a:r>
            <a:r>
              <a:rPr sz="2000" spc="0" dirty="0" smtClean="0">
                <a:solidFill>
                  <a:srgbClr val="CC0000"/>
                </a:solidFill>
                <a:latin typeface="Arial Unicode MS"/>
                <a:cs typeface="Arial Unicode MS"/>
              </a:rPr>
              <a:t>k</a:t>
            </a:r>
            <a:r>
              <a:rPr sz="2000" spc="-13" dirty="0" smtClean="0">
                <a:solidFill>
                  <a:srgbClr val="CC0000"/>
                </a:solidFill>
                <a:latin typeface="Arial Unicode MS"/>
                <a:cs typeface="Arial Unicode MS"/>
              </a:rPr>
              <a:t> </a:t>
            </a:r>
            <a:r>
              <a:rPr sz="2000" spc="-4" dirty="0" smtClean="0">
                <a:solidFill>
                  <a:srgbClr val="CC0000"/>
                </a:solidFill>
                <a:latin typeface="Arial Unicode MS"/>
                <a:cs typeface="Arial Unicode MS"/>
              </a:rPr>
              <a:t>t</a:t>
            </a:r>
            <a:r>
              <a:rPr sz="2000" spc="0" dirty="0" smtClean="0">
                <a:solidFill>
                  <a:srgbClr val="CC0000"/>
                </a:solidFill>
                <a:latin typeface="Arial Unicode MS"/>
                <a:cs typeface="Arial Unicode MS"/>
              </a:rPr>
              <a:t>o</a:t>
            </a:r>
            <a:r>
              <a:rPr sz="2000" spc="-5" dirty="0" smtClean="0">
                <a:solidFill>
                  <a:srgbClr val="CC0000"/>
                </a:solidFill>
                <a:latin typeface="Arial Unicode MS"/>
                <a:cs typeface="Arial Unicode MS"/>
              </a:rPr>
              <a:t> </a:t>
            </a:r>
            <a:r>
              <a:rPr sz="2000" spc="-4" dirty="0" smtClean="0">
                <a:solidFill>
                  <a:srgbClr val="CC0000"/>
                </a:solidFill>
                <a:latin typeface="Arial Unicode MS"/>
                <a:cs typeface="Arial Unicode MS"/>
              </a:rPr>
              <a:t>M</a:t>
            </a:r>
            <a:r>
              <a:rPr sz="2000" spc="9" dirty="0" smtClean="0">
                <a:solidFill>
                  <a:srgbClr val="CC0000"/>
                </a:solidFill>
                <a:latin typeface="Arial Unicode MS"/>
                <a:cs typeface="Arial Unicode MS"/>
              </a:rPr>
              <a:t>a</a:t>
            </a:r>
            <a:r>
              <a:rPr sz="2000" spc="-4" dirty="0" smtClean="0">
                <a:solidFill>
                  <a:srgbClr val="CC0000"/>
                </a:solidFill>
                <a:latin typeface="Arial Unicode MS"/>
                <a:cs typeface="Arial Unicode MS"/>
              </a:rPr>
              <a:t>i</a:t>
            </a:r>
            <a:r>
              <a:rPr sz="2000" spc="0" dirty="0" smtClean="0">
                <a:solidFill>
                  <a:srgbClr val="CC0000"/>
                </a:solidFill>
                <a:latin typeface="Arial Unicode MS"/>
                <a:cs typeface="Arial Unicode MS"/>
              </a:rPr>
              <a:t>n </a:t>
            </a:r>
            <a:r>
              <a:rPr sz="2000" spc="4" dirty="0" smtClean="0">
                <a:solidFill>
                  <a:srgbClr val="CC0000"/>
                </a:solidFill>
                <a:latin typeface="Arial Unicode MS"/>
                <a:cs typeface="Arial Unicode MS"/>
              </a:rPr>
              <a:t>M</a:t>
            </a:r>
            <a:r>
              <a:rPr sz="2000" spc="9" dirty="0" smtClean="0">
                <a:solidFill>
                  <a:srgbClr val="CC0000"/>
                </a:solidFill>
                <a:latin typeface="Arial Unicode MS"/>
                <a:cs typeface="Arial Unicode MS"/>
              </a:rPr>
              <a:t>e</a:t>
            </a:r>
            <a:r>
              <a:rPr sz="2000" spc="0" dirty="0" smtClean="0">
                <a:solidFill>
                  <a:srgbClr val="CC0000"/>
                </a:solidFill>
                <a:latin typeface="Arial Unicode MS"/>
                <a:cs typeface="Arial Unicode MS"/>
              </a:rPr>
              <a:t>nu</a:t>
            </a:r>
            <a:endParaRPr sz="2000">
              <a:latin typeface="Arial Unicode MS"/>
              <a:cs typeface="Arial Unicode MS"/>
            </a:endParaRPr>
          </a:p>
        </p:txBody>
      </p:sp>
    </p:spTree>
    <p:extLst>
      <p:ext uri="{BB962C8B-B14F-4D97-AF65-F5344CB8AC3E}">
        <p14:creationId xmlns:p14="http://schemas.microsoft.com/office/powerpoint/2010/main" val="3900316002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57200" y="332656"/>
            <a:ext cx="8229600" cy="6336704"/>
          </a:xfrm>
        </p:spPr>
        <p:txBody>
          <a:bodyPr/>
          <a:lstStyle/>
          <a:p>
            <a:pPr marL="0" lvl="0" indent="0">
              <a:buNone/>
            </a:pPr>
            <a:r>
              <a:rPr lang="en-US" dirty="0" smtClean="0"/>
              <a:t>7. </a:t>
            </a:r>
            <a:r>
              <a:rPr lang="en-US" sz="4000" dirty="0" smtClean="0"/>
              <a:t>Calibration</a:t>
            </a:r>
            <a:endParaRPr lang="en-GB" sz="4000" dirty="0" smtClean="0"/>
          </a:p>
          <a:p>
            <a:pPr marL="1066800" lvl="0" indent="-514350">
              <a:buFont typeface="+mj-lt"/>
              <a:buAutoNum type="alphaLcPeriod"/>
            </a:pPr>
            <a:r>
              <a:rPr lang="en-US" sz="4000" dirty="0" smtClean="0"/>
              <a:t>Relevance with Objectives</a:t>
            </a:r>
            <a:endParaRPr lang="en-GB" sz="4000" dirty="0" smtClean="0"/>
          </a:p>
          <a:p>
            <a:pPr marL="1066800" lvl="0" indent="-514350">
              <a:buFont typeface="+mj-lt"/>
              <a:buAutoNum type="alphaLcPeriod"/>
            </a:pPr>
            <a:r>
              <a:rPr lang="en-US" sz="4000" dirty="0" smtClean="0"/>
              <a:t>Relevance with Chapter</a:t>
            </a:r>
            <a:endParaRPr lang="en-GB" sz="4000" dirty="0" smtClean="0"/>
          </a:p>
          <a:p>
            <a:pPr marL="1066800" lvl="0" indent="-514350">
              <a:buFont typeface="+mj-lt"/>
              <a:buAutoNum type="alphaLcPeriod"/>
            </a:pPr>
            <a:r>
              <a:rPr lang="en-US" sz="4000" dirty="0" smtClean="0"/>
              <a:t>Domain</a:t>
            </a:r>
            <a:endParaRPr lang="en-GB" sz="4000" dirty="0" smtClean="0"/>
          </a:p>
          <a:p>
            <a:pPr marL="1066800" lvl="0" indent="-514350">
              <a:buFont typeface="+mj-lt"/>
              <a:buAutoNum type="alphaLcPeriod"/>
            </a:pPr>
            <a:r>
              <a:rPr lang="en-US" sz="4000" dirty="0" smtClean="0"/>
              <a:t>Item Difficulty</a:t>
            </a:r>
            <a:endParaRPr lang="en-GB" sz="4000" dirty="0" smtClean="0"/>
          </a:p>
          <a:p>
            <a:pPr marL="1066800" lvl="0" indent="-514350">
              <a:buFont typeface="+mj-lt"/>
              <a:buAutoNum type="alphaLcPeriod"/>
            </a:pPr>
            <a:r>
              <a:rPr lang="en-US" sz="4000" dirty="0" smtClean="0"/>
              <a:t>Discrimination power</a:t>
            </a:r>
            <a:endParaRPr lang="en-GB" sz="4000" dirty="0" smtClean="0"/>
          </a:p>
          <a:p>
            <a:pPr marL="1066800" lvl="0" indent="-514350">
              <a:buFont typeface="+mj-lt"/>
              <a:buAutoNum type="alphaLcPeriod"/>
            </a:pPr>
            <a:r>
              <a:rPr lang="en-US" sz="4000" dirty="0" smtClean="0"/>
              <a:t>Effectiveness of Distracters</a:t>
            </a:r>
            <a:endParaRPr lang="en-GB" sz="4000" dirty="0" smtClean="0"/>
          </a:p>
          <a:p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330432027"/>
      </p:ext>
    </p:extLst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7814309" y="111759"/>
            <a:ext cx="1130300" cy="2043430"/>
          </a:xfrm>
          <a:custGeom>
            <a:avLst/>
            <a:gdLst/>
            <a:ahLst/>
            <a:cxnLst/>
            <a:rect l="l" t="t" r="r" b="b"/>
            <a:pathLst>
              <a:path w="1130300" h="2043430">
                <a:moveTo>
                  <a:pt x="114300" y="0"/>
                </a:moveTo>
                <a:lnTo>
                  <a:pt x="0" y="60960"/>
                </a:lnTo>
                <a:lnTo>
                  <a:pt x="758190" y="1720850"/>
                </a:lnTo>
                <a:lnTo>
                  <a:pt x="923290" y="1845310"/>
                </a:lnTo>
                <a:lnTo>
                  <a:pt x="1087120" y="2034540"/>
                </a:lnTo>
                <a:lnTo>
                  <a:pt x="1130300" y="2043430"/>
                </a:lnTo>
                <a:lnTo>
                  <a:pt x="1061720" y="1803400"/>
                </a:lnTo>
                <a:lnTo>
                  <a:pt x="1084580" y="1649730"/>
                </a:lnTo>
                <a:lnTo>
                  <a:pt x="341630" y="10160"/>
                </a:lnTo>
                <a:lnTo>
                  <a:pt x="114300" y="0"/>
                </a:lnTo>
                <a:close/>
              </a:path>
            </a:pathLst>
          </a:custGeom>
          <a:solidFill>
            <a:srgbClr val="6F3CF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7866379" y="231139"/>
            <a:ext cx="972820" cy="1530349"/>
          </a:xfrm>
          <a:custGeom>
            <a:avLst/>
            <a:gdLst/>
            <a:ahLst/>
            <a:cxnLst/>
            <a:rect l="l" t="t" r="r" b="b"/>
            <a:pathLst>
              <a:path w="972820" h="1530349">
                <a:moveTo>
                  <a:pt x="340360" y="0"/>
                </a:moveTo>
                <a:lnTo>
                  <a:pt x="90170" y="33019"/>
                </a:lnTo>
                <a:lnTo>
                  <a:pt x="0" y="74929"/>
                </a:lnTo>
                <a:lnTo>
                  <a:pt x="662940" y="1530349"/>
                </a:lnTo>
                <a:lnTo>
                  <a:pt x="797560" y="1416049"/>
                </a:lnTo>
                <a:lnTo>
                  <a:pt x="972820" y="1394459"/>
                </a:lnTo>
                <a:lnTo>
                  <a:pt x="340360" y="0"/>
                </a:lnTo>
                <a:close/>
              </a:path>
            </a:pathLst>
          </a:custGeom>
          <a:solidFill>
            <a:srgbClr val="FFB7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8680449" y="4159250"/>
            <a:ext cx="325120" cy="2265680"/>
          </a:xfrm>
          <a:custGeom>
            <a:avLst/>
            <a:gdLst/>
            <a:ahLst/>
            <a:cxnLst/>
            <a:rect l="l" t="t" r="r" b="b"/>
            <a:pathLst>
              <a:path w="325120" h="2265679">
                <a:moveTo>
                  <a:pt x="325120" y="0"/>
                </a:moveTo>
                <a:lnTo>
                  <a:pt x="241300" y="292100"/>
                </a:lnTo>
                <a:lnTo>
                  <a:pt x="143509" y="417830"/>
                </a:lnTo>
                <a:lnTo>
                  <a:pt x="33020" y="494030"/>
                </a:lnTo>
                <a:lnTo>
                  <a:pt x="0" y="655319"/>
                </a:lnTo>
                <a:lnTo>
                  <a:pt x="12700" y="801369"/>
                </a:lnTo>
                <a:lnTo>
                  <a:pt x="143509" y="1099820"/>
                </a:lnTo>
                <a:lnTo>
                  <a:pt x="172720" y="1211580"/>
                </a:lnTo>
                <a:lnTo>
                  <a:pt x="156209" y="1289050"/>
                </a:lnTo>
                <a:lnTo>
                  <a:pt x="76200" y="1351280"/>
                </a:lnTo>
                <a:lnTo>
                  <a:pt x="54609" y="1435100"/>
                </a:lnTo>
                <a:lnTo>
                  <a:pt x="76200" y="1560830"/>
                </a:lnTo>
                <a:lnTo>
                  <a:pt x="168909" y="1762760"/>
                </a:lnTo>
                <a:lnTo>
                  <a:pt x="190500" y="1930400"/>
                </a:lnTo>
                <a:lnTo>
                  <a:pt x="165100" y="2042160"/>
                </a:lnTo>
                <a:lnTo>
                  <a:pt x="33020" y="2189480"/>
                </a:lnTo>
                <a:lnTo>
                  <a:pt x="41909" y="2265680"/>
                </a:lnTo>
                <a:lnTo>
                  <a:pt x="143509" y="2180590"/>
                </a:lnTo>
                <a:lnTo>
                  <a:pt x="223520" y="2076450"/>
                </a:lnTo>
                <a:lnTo>
                  <a:pt x="257809" y="1882139"/>
                </a:lnTo>
                <a:lnTo>
                  <a:pt x="220979" y="1700530"/>
                </a:lnTo>
                <a:lnTo>
                  <a:pt x="130809" y="1511300"/>
                </a:lnTo>
                <a:lnTo>
                  <a:pt x="127000" y="1421130"/>
                </a:lnTo>
                <a:lnTo>
                  <a:pt x="228600" y="1323340"/>
                </a:lnTo>
                <a:lnTo>
                  <a:pt x="223520" y="1149350"/>
                </a:lnTo>
                <a:lnTo>
                  <a:pt x="114300" y="877569"/>
                </a:lnTo>
                <a:lnTo>
                  <a:pt x="67309" y="723900"/>
                </a:lnTo>
                <a:lnTo>
                  <a:pt x="72390" y="577850"/>
                </a:lnTo>
                <a:lnTo>
                  <a:pt x="165100" y="521969"/>
                </a:lnTo>
                <a:lnTo>
                  <a:pt x="250190" y="424180"/>
                </a:lnTo>
                <a:lnTo>
                  <a:pt x="313690" y="264160"/>
                </a:lnTo>
                <a:lnTo>
                  <a:pt x="325120" y="0"/>
                </a:lnTo>
                <a:close/>
              </a:path>
            </a:pathLst>
          </a:custGeom>
          <a:solidFill>
            <a:srgbClr val="6F3CF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40139" y="2115820"/>
            <a:ext cx="326389" cy="2592069"/>
          </a:xfrm>
          <a:custGeom>
            <a:avLst/>
            <a:gdLst/>
            <a:ahLst/>
            <a:cxnLst/>
            <a:rect l="l" t="t" r="r" b="b"/>
            <a:pathLst>
              <a:path w="326389" h="2592069">
                <a:moveTo>
                  <a:pt x="326389" y="0"/>
                </a:moveTo>
                <a:lnTo>
                  <a:pt x="241300" y="335279"/>
                </a:lnTo>
                <a:lnTo>
                  <a:pt x="144779" y="478789"/>
                </a:lnTo>
                <a:lnTo>
                  <a:pt x="34289" y="566419"/>
                </a:lnTo>
                <a:lnTo>
                  <a:pt x="0" y="749300"/>
                </a:lnTo>
                <a:lnTo>
                  <a:pt x="13969" y="916939"/>
                </a:lnTo>
                <a:lnTo>
                  <a:pt x="144779" y="1259839"/>
                </a:lnTo>
                <a:lnTo>
                  <a:pt x="173989" y="1386839"/>
                </a:lnTo>
                <a:lnTo>
                  <a:pt x="157479" y="1475739"/>
                </a:lnTo>
                <a:lnTo>
                  <a:pt x="77469" y="1545589"/>
                </a:lnTo>
                <a:lnTo>
                  <a:pt x="55879" y="1643379"/>
                </a:lnTo>
                <a:lnTo>
                  <a:pt x="77469" y="1786889"/>
                </a:lnTo>
                <a:lnTo>
                  <a:pt x="170179" y="2018029"/>
                </a:lnTo>
                <a:lnTo>
                  <a:pt x="191769" y="2208529"/>
                </a:lnTo>
                <a:lnTo>
                  <a:pt x="166369" y="2338069"/>
                </a:lnTo>
                <a:lnTo>
                  <a:pt x="34289" y="2505710"/>
                </a:lnTo>
                <a:lnTo>
                  <a:pt x="43179" y="2592069"/>
                </a:lnTo>
                <a:lnTo>
                  <a:pt x="144779" y="2495549"/>
                </a:lnTo>
                <a:lnTo>
                  <a:pt x="224789" y="2376169"/>
                </a:lnTo>
                <a:lnTo>
                  <a:pt x="259079" y="2153919"/>
                </a:lnTo>
                <a:lnTo>
                  <a:pt x="220979" y="1946909"/>
                </a:lnTo>
                <a:lnTo>
                  <a:pt x="132079" y="1731009"/>
                </a:lnTo>
                <a:lnTo>
                  <a:pt x="127000" y="1626869"/>
                </a:lnTo>
                <a:lnTo>
                  <a:pt x="229869" y="1515109"/>
                </a:lnTo>
                <a:lnTo>
                  <a:pt x="224789" y="1315719"/>
                </a:lnTo>
                <a:lnTo>
                  <a:pt x="115569" y="1004569"/>
                </a:lnTo>
                <a:lnTo>
                  <a:pt x="68579" y="828039"/>
                </a:lnTo>
                <a:lnTo>
                  <a:pt x="72389" y="660400"/>
                </a:lnTo>
                <a:lnTo>
                  <a:pt x="166369" y="596900"/>
                </a:lnTo>
                <a:lnTo>
                  <a:pt x="251459" y="485139"/>
                </a:lnTo>
                <a:lnTo>
                  <a:pt x="313689" y="303529"/>
                </a:lnTo>
                <a:lnTo>
                  <a:pt x="326389" y="0"/>
                </a:lnTo>
                <a:close/>
              </a:path>
            </a:pathLst>
          </a:custGeom>
          <a:solidFill>
            <a:srgbClr val="6F3CF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491219" y="1775459"/>
            <a:ext cx="341629" cy="354329"/>
          </a:xfrm>
          <a:custGeom>
            <a:avLst/>
            <a:gdLst/>
            <a:ahLst/>
            <a:cxnLst/>
            <a:rect l="l" t="t" r="r" b="b"/>
            <a:pathLst>
              <a:path w="341629" h="354329">
                <a:moveTo>
                  <a:pt x="25400" y="0"/>
                </a:moveTo>
                <a:lnTo>
                  <a:pt x="0" y="41910"/>
                </a:lnTo>
                <a:lnTo>
                  <a:pt x="152400" y="153669"/>
                </a:lnTo>
                <a:lnTo>
                  <a:pt x="330200" y="354329"/>
                </a:lnTo>
                <a:lnTo>
                  <a:pt x="341629" y="323850"/>
                </a:lnTo>
                <a:lnTo>
                  <a:pt x="189229" y="137160"/>
                </a:lnTo>
                <a:lnTo>
                  <a:pt x="2540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7852409" y="102870"/>
            <a:ext cx="280670" cy="146050"/>
          </a:xfrm>
          <a:custGeom>
            <a:avLst/>
            <a:gdLst/>
            <a:ahLst/>
            <a:cxnLst/>
            <a:rect l="l" t="t" r="r" b="b"/>
            <a:pathLst>
              <a:path w="280670" h="146050">
                <a:moveTo>
                  <a:pt x="210820" y="0"/>
                </a:moveTo>
                <a:lnTo>
                  <a:pt x="91440" y="33020"/>
                </a:lnTo>
                <a:lnTo>
                  <a:pt x="196850" y="59689"/>
                </a:lnTo>
                <a:lnTo>
                  <a:pt x="39370" y="109220"/>
                </a:lnTo>
                <a:lnTo>
                  <a:pt x="0" y="146050"/>
                </a:lnTo>
                <a:lnTo>
                  <a:pt x="156210" y="113029"/>
                </a:lnTo>
                <a:lnTo>
                  <a:pt x="280670" y="105409"/>
                </a:lnTo>
                <a:lnTo>
                  <a:pt x="2108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8054339" y="520700"/>
            <a:ext cx="372109" cy="715010"/>
          </a:xfrm>
          <a:custGeom>
            <a:avLst/>
            <a:gdLst/>
            <a:ahLst/>
            <a:cxnLst/>
            <a:rect l="l" t="t" r="r" b="b"/>
            <a:pathLst>
              <a:path w="372109" h="715010">
                <a:moveTo>
                  <a:pt x="21589" y="87629"/>
                </a:moveTo>
                <a:lnTo>
                  <a:pt x="43179" y="278129"/>
                </a:lnTo>
                <a:lnTo>
                  <a:pt x="149859" y="520700"/>
                </a:lnTo>
                <a:lnTo>
                  <a:pt x="264159" y="688339"/>
                </a:lnTo>
                <a:lnTo>
                  <a:pt x="336550" y="715010"/>
                </a:lnTo>
                <a:lnTo>
                  <a:pt x="363812" y="656589"/>
                </a:lnTo>
                <a:lnTo>
                  <a:pt x="297179" y="656589"/>
                </a:lnTo>
                <a:lnTo>
                  <a:pt x="224789" y="591820"/>
                </a:lnTo>
                <a:lnTo>
                  <a:pt x="100329" y="345439"/>
                </a:lnTo>
                <a:lnTo>
                  <a:pt x="21589" y="87629"/>
                </a:lnTo>
                <a:close/>
              </a:path>
              <a:path w="372109" h="715010">
                <a:moveTo>
                  <a:pt x="104227" y="39370"/>
                </a:moveTo>
                <a:lnTo>
                  <a:pt x="50800" y="39370"/>
                </a:lnTo>
                <a:lnTo>
                  <a:pt x="138429" y="152400"/>
                </a:lnTo>
                <a:lnTo>
                  <a:pt x="229869" y="316229"/>
                </a:lnTo>
                <a:lnTo>
                  <a:pt x="306069" y="544829"/>
                </a:lnTo>
                <a:lnTo>
                  <a:pt x="297179" y="656589"/>
                </a:lnTo>
                <a:lnTo>
                  <a:pt x="363812" y="656589"/>
                </a:lnTo>
                <a:lnTo>
                  <a:pt x="372109" y="638810"/>
                </a:lnTo>
                <a:lnTo>
                  <a:pt x="320039" y="439420"/>
                </a:lnTo>
                <a:lnTo>
                  <a:pt x="220979" y="214629"/>
                </a:lnTo>
                <a:lnTo>
                  <a:pt x="139700" y="73660"/>
                </a:lnTo>
                <a:lnTo>
                  <a:pt x="104227" y="39370"/>
                </a:lnTo>
                <a:close/>
              </a:path>
              <a:path w="372109" h="715010">
                <a:moveTo>
                  <a:pt x="63500" y="0"/>
                </a:moveTo>
                <a:lnTo>
                  <a:pt x="3809" y="0"/>
                </a:lnTo>
                <a:lnTo>
                  <a:pt x="0" y="67310"/>
                </a:lnTo>
                <a:lnTo>
                  <a:pt x="50800" y="39370"/>
                </a:lnTo>
                <a:lnTo>
                  <a:pt x="104227" y="39370"/>
                </a:lnTo>
                <a:lnTo>
                  <a:pt x="6350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7772399" y="270509"/>
            <a:ext cx="681990" cy="1480820"/>
          </a:xfrm>
          <a:custGeom>
            <a:avLst/>
            <a:gdLst/>
            <a:ahLst/>
            <a:cxnLst/>
            <a:rect l="l" t="t" r="r" b="b"/>
            <a:pathLst>
              <a:path w="681990" h="1480820">
                <a:moveTo>
                  <a:pt x="0" y="0"/>
                </a:moveTo>
                <a:lnTo>
                  <a:pt x="668020" y="1480820"/>
                </a:lnTo>
                <a:lnTo>
                  <a:pt x="681990" y="1394460"/>
                </a:lnTo>
                <a:lnTo>
                  <a:pt x="41909" y="127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7729219" y="39369"/>
            <a:ext cx="1168400" cy="2086609"/>
          </a:xfrm>
          <a:custGeom>
            <a:avLst/>
            <a:gdLst/>
            <a:ahLst/>
            <a:cxnLst/>
            <a:rect l="l" t="t" r="r" b="b"/>
            <a:pathLst>
              <a:path w="1168400" h="2086609">
                <a:moveTo>
                  <a:pt x="1104354" y="1868169"/>
                </a:moveTo>
                <a:lnTo>
                  <a:pt x="1060450" y="1868169"/>
                </a:lnTo>
                <a:lnTo>
                  <a:pt x="1111250" y="2030729"/>
                </a:lnTo>
                <a:lnTo>
                  <a:pt x="1096009" y="2085339"/>
                </a:lnTo>
                <a:lnTo>
                  <a:pt x="1168400" y="2086609"/>
                </a:lnTo>
                <a:lnTo>
                  <a:pt x="1104354" y="1868169"/>
                </a:lnTo>
                <a:close/>
              </a:path>
              <a:path w="1168400" h="2086609">
                <a:moveTo>
                  <a:pt x="1112276" y="1739900"/>
                </a:moveTo>
                <a:lnTo>
                  <a:pt x="1040129" y="1739900"/>
                </a:lnTo>
                <a:lnTo>
                  <a:pt x="979170" y="1789429"/>
                </a:lnTo>
                <a:lnTo>
                  <a:pt x="1028700" y="1827529"/>
                </a:lnTo>
                <a:lnTo>
                  <a:pt x="914400" y="1864359"/>
                </a:lnTo>
                <a:lnTo>
                  <a:pt x="958850" y="1897379"/>
                </a:lnTo>
                <a:lnTo>
                  <a:pt x="1060450" y="1868169"/>
                </a:lnTo>
                <a:lnTo>
                  <a:pt x="1104354" y="1868169"/>
                </a:lnTo>
                <a:lnTo>
                  <a:pt x="1097279" y="1844039"/>
                </a:lnTo>
                <a:lnTo>
                  <a:pt x="1112276" y="1739900"/>
                </a:lnTo>
                <a:close/>
              </a:path>
              <a:path w="1168400" h="2086609">
                <a:moveTo>
                  <a:pt x="1071019" y="1577339"/>
                </a:moveTo>
                <a:lnTo>
                  <a:pt x="877570" y="1577339"/>
                </a:lnTo>
                <a:lnTo>
                  <a:pt x="998220" y="1597659"/>
                </a:lnTo>
                <a:lnTo>
                  <a:pt x="815339" y="1675129"/>
                </a:lnTo>
                <a:lnTo>
                  <a:pt x="748029" y="1774189"/>
                </a:lnTo>
                <a:lnTo>
                  <a:pt x="975359" y="1677669"/>
                </a:lnTo>
                <a:lnTo>
                  <a:pt x="1116672" y="1677669"/>
                </a:lnTo>
                <a:lnTo>
                  <a:pt x="1071019" y="1577339"/>
                </a:lnTo>
                <a:close/>
              </a:path>
              <a:path w="1168400" h="2086609">
                <a:moveTo>
                  <a:pt x="1116672" y="1677669"/>
                </a:moveTo>
                <a:lnTo>
                  <a:pt x="975359" y="1677669"/>
                </a:lnTo>
                <a:lnTo>
                  <a:pt x="934720" y="1747519"/>
                </a:lnTo>
                <a:lnTo>
                  <a:pt x="1040129" y="1739900"/>
                </a:lnTo>
                <a:lnTo>
                  <a:pt x="1112276" y="1739900"/>
                </a:lnTo>
                <a:lnTo>
                  <a:pt x="1120139" y="1685289"/>
                </a:lnTo>
                <a:lnTo>
                  <a:pt x="1116672" y="1677669"/>
                </a:lnTo>
                <a:close/>
              </a:path>
              <a:path w="1168400" h="2086609">
                <a:moveTo>
                  <a:pt x="381020" y="60959"/>
                </a:moveTo>
                <a:lnTo>
                  <a:pt x="130809" y="60959"/>
                </a:lnTo>
                <a:lnTo>
                  <a:pt x="322579" y="63500"/>
                </a:lnTo>
                <a:lnTo>
                  <a:pt x="972820" y="1499869"/>
                </a:lnTo>
                <a:lnTo>
                  <a:pt x="822959" y="1558289"/>
                </a:lnTo>
                <a:lnTo>
                  <a:pt x="750570" y="1638300"/>
                </a:lnTo>
                <a:lnTo>
                  <a:pt x="877570" y="1577339"/>
                </a:lnTo>
                <a:lnTo>
                  <a:pt x="1071019" y="1577339"/>
                </a:lnTo>
                <a:lnTo>
                  <a:pt x="381020" y="60959"/>
                </a:lnTo>
                <a:close/>
              </a:path>
              <a:path w="1168400" h="2086609">
                <a:moveTo>
                  <a:pt x="127000" y="0"/>
                </a:moveTo>
                <a:lnTo>
                  <a:pt x="0" y="96520"/>
                </a:lnTo>
                <a:lnTo>
                  <a:pt x="130809" y="60959"/>
                </a:lnTo>
                <a:lnTo>
                  <a:pt x="381020" y="60959"/>
                </a:lnTo>
                <a:lnTo>
                  <a:pt x="361950" y="19050"/>
                </a:lnTo>
                <a:lnTo>
                  <a:pt x="12700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8392159" y="1452879"/>
            <a:ext cx="302260" cy="142240"/>
          </a:xfrm>
          <a:custGeom>
            <a:avLst/>
            <a:gdLst/>
            <a:ahLst/>
            <a:cxnLst/>
            <a:rect l="l" t="t" r="r" b="b"/>
            <a:pathLst>
              <a:path w="302260" h="142240">
                <a:moveTo>
                  <a:pt x="285750" y="0"/>
                </a:moveTo>
                <a:lnTo>
                  <a:pt x="152400" y="11430"/>
                </a:lnTo>
                <a:lnTo>
                  <a:pt x="0" y="107950"/>
                </a:lnTo>
                <a:lnTo>
                  <a:pt x="29210" y="142240"/>
                </a:lnTo>
                <a:lnTo>
                  <a:pt x="102870" y="71120"/>
                </a:lnTo>
                <a:lnTo>
                  <a:pt x="302260" y="29210"/>
                </a:lnTo>
                <a:lnTo>
                  <a:pt x="2857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8322309" y="1310640"/>
            <a:ext cx="320040" cy="154939"/>
          </a:xfrm>
          <a:custGeom>
            <a:avLst/>
            <a:gdLst/>
            <a:ahLst/>
            <a:cxnLst/>
            <a:rect l="l" t="t" r="r" b="b"/>
            <a:pathLst>
              <a:path w="320040" h="154939">
                <a:moveTo>
                  <a:pt x="290830" y="0"/>
                </a:moveTo>
                <a:lnTo>
                  <a:pt x="135890" y="31750"/>
                </a:lnTo>
                <a:lnTo>
                  <a:pt x="0" y="105410"/>
                </a:lnTo>
                <a:lnTo>
                  <a:pt x="17780" y="154939"/>
                </a:lnTo>
                <a:lnTo>
                  <a:pt x="132080" y="69850"/>
                </a:lnTo>
                <a:lnTo>
                  <a:pt x="320040" y="62230"/>
                </a:lnTo>
                <a:lnTo>
                  <a:pt x="29083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7890509" y="372109"/>
            <a:ext cx="330200" cy="148589"/>
          </a:xfrm>
          <a:custGeom>
            <a:avLst/>
            <a:gdLst/>
            <a:ahLst/>
            <a:cxnLst/>
            <a:rect l="l" t="t" r="r" b="b"/>
            <a:pathLst>
              <a:path w="330200" h="148589">
                <a:moveTo>
                  <a:pt x="302260" y="0"/>
                </a:moveTo>
                <a:lnTo>
                  <a:pt x="121920" y="26669"/>
                </a:lnTo>
                <a:lnTo>
                  <a:pt x="0" y="105410"/>
                </a:lnTo>
                <a:lnTo>
                  <a:pt x="21590" y="148589"/>
                </a:lnTo>
                <a:lnTo>
                  <a:pt x="125730" y="68579"/>
                </a:lnTo>
                <a:lnTo>
                  <a:pt x="330200" y="55879"/>
                </a:lnTo>
                <a:lnTo>
                  <a:pt x="3022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7834629" y="260350"/>
            <a:ext cx="325120" cy="151129"/>
          </a:xfrm>
          <a:custGeom>
            <a:avLst/>
            <a:gdLst/>
            <a:ahLst/>
            <a:cxnLst/>
            <a:rect l="l" t="t" r="r" b="b"/>
            <a:pathLst>
              <a:path w="325120" h="151129">
                <a:moveTo>
                  <a:pt x="300990" y="0"/>
                </a:moveTo>
                <a:lnTo>
                  <a:pt x="87629" y="41909"/>
                </a:lnTo>
                <a:lnTo>
                  <a:pt x="0" y="107950"/>
                </a:lnTo>
                <a:lnTo>
                  <a:pt x="29210" y="151129"/>
                </a:lnTo>
                <a:lnTo>
                  <a:pt x="114300" y="78740"/>
                </a:lnTo>
                <a:lnTo>
                  <a:pt x="325120" y="40640"/>
                </a:lnTo>
                <a:lnTo>
                  <a:pt x="30099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7730489" y="133349"/>
            <a:ext cx="67309" cy="152400"/>
          </a:xfrm>
          <a:custGeom>
            <a:avLst/>
            <a:gdLst/>
            <a:ahLst/>
            <a:cxnLst/>
            <a:rect l="l" t="t" r="r" b="b"/>
            <a:pathLst>
              <a:path w="67309" h="152400">
                <a:moveTo>
                  <a:pt x="0" y="0"/>
                </a:moveTo>
                <a:lnTo>
                  <a:pt x="67309" y="152400"/>
                </a:lnTo>
              </a:path>
            </a:pathLst>
          </a:custGeom>
          <a:ln w="38097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38100" y="5563869"/>
            <a:ext cx="1729739" cy="1031240"/>
          </a:xfrm>
          <a:custGeom>
            <a:avLst/>
            <a:gdLst/>
            <a:ahLst/>
            <a:cxnLst/>
            <a:rect l="l" t="t" r="r" b="b"/>
            <a:pathLst>
              <a:path w="1729739" h="1031240">
                <a:moveTo>
                  <a:pt x="1255712" y="996949"/>
                </a:moveTo>
                <a:lnTo>
                  <a:pt x="1094740" y="996949"/>
                </a:lnTo>
                <a:lnTo>
                  <a:pt x="1247140" y="1031239"/>
                </a:lnTo>
                <a:lnTo>
                  <a:pt x="1259840" y="1000759"/>
                </a:lnTo>
                <a:lnTo>
                  <a:pt x="1255712" y="996949"/>
                </a:lnTo>
                <a:close/>
              </a:path>
              <a:path w="1729739" h="1031240">
                <a:moveTo>
                  <a:pt x="111760" y="372109"/>
                </a:moveTo>
                <a:lnTo>
                  <a:pt x="36830" y="403859"/>
                </a:lnTo>
                <a:lnTo>
                  <a:pt x="0" y="505459"/>
                </a:lnTo>
                <a:lnTo>
                  <a:pt x="43180" y="618489"/>
                </a:lnTo>
                <a:lnTo>
                  <a:pt x="904240" y="1022349"/>
                </a:lnTo>
                <a:lnTo>
                  <a:pt x="1094740" y="996949"/>
                </a:lnTo>
                <a:lnTo>
                  <a:pt x="1255712" y="996949"/>
                </a:lnTo>
                <a:lnTo>
                  <a:pt x="1127760" y="878839"/>
                </a:lnTo>
                <a:lnTo>
                  <a:pt x="1103210" y="706119"/>
                </a:lnTo>
                <a:lnTo>
                  <a:pt x="882650" y="706119"/>
                </a:lnTo>
                <a:lnTo>
                  <a:pt x="111760" y="372109"/>
                </a:lnTo>
                <a:close/>
              </a:path>
              <a:path w="1729739" h="1031240">
                <a:moveTo>
                  <a:pt x="861060" y="0"/>
                </a:moveTo>
                <a:lnTo>
                  <a:pt x="760730" y="22859"/>
                </a:lnTo>
                <a:lnTo>
                  <a:pt x="704850" y="83819"/>
                </a:lnTo>
                <a:lnTo>
                  <a:pt x="744220" y="226059"/>
                </a:lnTo>
                <a:lnTo>
                  <a:pt x="524510" y="350519"/>
                </a:lnTo>
                <a:lnTo>
                  <a:pt x="781050" y="375919"/>
                </a:lnTo>
                <a:lnTo>
                  <a:pt x="882650" y="706119"/>
                </a:lnTo>
                <a:lnTo>
                  <a:pt x="1103210" y="706119"/>
                </a:lnTo>
                <a:lnTo>
                  <a:pt x="1056640" y="378459"/>
                </a:lnTo>
                <a:lnTo>
                  <a:pt x="1699260" y="261619"/>
                </a:lnTo>
                <a:lnTo>
                  <a:pt x="1727810" y="167639"/>
                </a:lnTo>
                <a:lnTo>
                  <a:pt x="1013460" y="167639"/>
                </a:lnTo>
                <a:lnTo>
                  <a:pt x="967740" y="25399"/>
                </a:lnTo>
                <a:lnTo>
                  <a:pt x="861060" y="0"/>
                </a:lnTo>
                <a:close/>
              </a:path>
              <a:path w="1729739" h="1031240">
                <a:moveTo>
                  <a:pt x="1666239" y="80009"/>
                </a:moveTo>
                <a:lnTo>
                  <a:pt x="1013460" y="167639"/>
                </a:lnTo>
                <a:lnTo>
                  <a:pt x="1727810" y="167639"/>
                </a:lnTo>
                <a:lnTo>
                  <a:pt x="1729739" y="161289"/>
                </a:lnTo>
                <a:lnTo>
                  <a:pt x="1666239" y="80009"/>
                </a:lnTo>
                <a:close/>
              </a:path>
            </a:pathLst>
          </a:custGeom>
          <a:solidFill>
            <a:srgbClr val="F7F7F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1621790" y="5687059"/>
            <a:ext cx="113029" cy="204470"/>
          </a:xfrm>
          <a:custGeom>
            <a:avLst/>
            <a:gdLst/>
            <a:ahLst/>
            <a:cxnLst/>
            <a:rect l="l" t="t" r="r" b="b"/>
            <a:pathLst>
              <a:path w="113029" h="204470">
                <a:moveTo>
                  <a:pt x="95249" y="0"/>
                </a:moveTo>
                <a:lnTo>
                  <a:pt x="0" y="5079"/>
                </a:lnTo>
                <a:lnTo>
                  <a:pt x="6349" y="204469"/>
                </a:lnTo>
                <a:lnTo>
                  <a:pt x="113029" y="184149"/>
                </a:lnTo>
                <a:lnTo>
                  <a:pt x="95249" y="0"/>
                </a:lnTo>
                <a:close/>
              </a:path>
            </a:pathLst>
          </a:custGeom>
          <a:solidFill>
            <a:srgbClr val="FFEE6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31750" y="5990589"/>
            <a:ext cx="1257300" cy="651510"/>
          </a:xfrm>
          <a:custGeom>
            <a:avLst/>
            <a:gdLst/>
            <a:ahLst/>
            <a:cxnLst/>
            <a:rect l="l" t="t" r="r" b="b"/>
            <a:pathLst>
              <a:path w="1257300" h="651509">
                <a:moveTo>
                  <a:pt x="1253370" y="624840"/>
                </a:moveTo>
                <a:lnTo>
                  <a:pt x="1070610" y="624840"/>
                </a:lnTo>
                <a:lnTo>
                  <a:pt x="1240790" y="651510"/>
                </a:lnTo>
                <a:lnTo>
                  <a:pt x="1257300" y="628650"/>
                </a:lnTo>
                <a:lnTo>
                  <a:pt x="1253370" y="624840"/>
                </a:lnTo>
                <a:close/>
              </a:path>
              <a:path w="1257300" h="651509">
                <a:moveTo>
                  <a:pt x="107950" y="0"/>
                </a:moveTo>
                <a:lnTo>
                  <a:pt x="35560" y="25400"/>
                </a:lnTo>
                <a:lnTo>
                  <a:pt x="0" y="119380"/>
                </a:lnTo>
                <a:lnTo>
                  <a:pt x="33019" y="236220"/>
                </a:lnTo>
                <a:lnTo>
                  <a:pt x="908050" y="643890"/>
                </a:lnTo>
                <a:lnTo>
                  <a:pt x="1070610" y="624840"/>
                </a:lnTo>
                <a:lnTo>
                  <a:pt x="1253370" y="624840"/>
                </a:lnTo>
                <a:lnTo>
                  <a:pt x="1131570" y="506730"/>
                </a:lnTo>
                <a:lnTo>
                  <a:pt x="1055370" y="411480"/>
                </a:lnTo>
                <a:lnTo>
                  <a:pt x="107950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204470" y="6045199"/>
            <a:ext cx="834389" cy="593090"/>
          </a:xfrm>
          <a:custGeom>
            <a:avLst/>
            <a:gdLst/>
            <a:ahLst/>
            <a:cxnLst/>
            <a:rect l="l" t="t" r="r" b="b"/>
            <a:pathLst>
              <a:path w="834389" h="593090">
                <a:moveTo>
                  <a:pt x="62229" y="0"/>
                </a:moveTo>
                <a:lnTo>
                  <a:pt x="0" y="100329"/>
                </a:lnTo>
                <a:lnTo>
                  <a:pt x="0" y="257809"/>
                </a:lnTo>
                <a:lnTo>
                  <a:pt x="732790" y="593090"/>
                </a:lnTo>
                <a:lnTo>
                  <a:pt x="746760" y="424180"/>
                </a:lnTo>
                <a:lnTo>
                  <a:pt x="834389" y="335280"/>
                </a:lnTo>
                <a:lnTo>
                  <a:pt x="62229" y="0"/>
                </a:lnTo>
                <a:close/>
              </a:path>
            </a:pathLst>
          </a:custGeom>
          <a:solidFill>
            <a:srgbClr val="FFB7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769619" y="5607049"/>
            <a:ext cx="214629" cy="193040"/>
          </a:xfrm>
          <a:custGeom>
            <a:avLst/>
            <a:gdLst/>
            <a:ahLst/>
            <a:cxnLst/>
            <a:rect l="l" t="t" r="r" b="b"/>
            <a:pathLst>
              <a:path w="214630" h="193039">
                <a:moveTo>
                  <a:pt x="125729" y="0"/>
                </a:moveTo>
                <a:lnTo>
                  <a:pt x="0" y="22859"/>
                </a:lnTo>
                <a:lnTo>
                  <a:pt x="25400" y="193040"/>
                </a:lnTo>
                <a:lnTo>
                  <a:pt x="129539" y="116840"/>
                </a:lnTo>
                <a:lnTo>
                  <a:pt x="214629" y="110490"/>
                </a:lnTo>
                <a:lnTo>
                  <a:pt x="198120" y="27940"/>
                </a:lnTo>
                <a:lnTo>
                  <a:pt x="125729" y="0"/>
                </a:lnTo>
                <a:close/>
              </a:path>
            </a:pathLst>
          </a:custGeom>
          <a:solidFill>
            <a:srgbClr val="00B1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1017270" y="6609079"/>
            <a:ext cx="120650" cy="177800"/>
          </a:xfrm>
          <a:custGeom>
            <a:avLst/>
            <a:gdLst/>
            <a:ahLst/>
            <a:cxnLst/>
            <a:rect l="l" t="t" r="r" b="b"/>
            <a:pathLst>
              <a:path w="120650" h="177800">
                <a:moveTo>
                  <a:pt x="57150" y="0"/>
                </a:moveTo>
                <a:lnTo>
                  <a:pt x="0" y="6350"/>
                </a:lnTo>
                <a:lnTo>
                  <a:pt x="120650" y="177800"/>
                </a:lnTo>
                <a:lnTo>
                  <a:pt x="120650" y="2540"/>
                </a:lnTo>
                <a:lnTo>
                  <a:pt x="57150" y="0"/>
                </a:lnTo>
                <a:close/>
              </a:path>
            </a:pathLst>
          </a:custGeom>
          <a:solidFill>
            <a:srgbClr val="00B1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800100" y="5726429"/>
            <a:ext cx="306069" cy="608329"/>
          </a:xfrm>
          <a:custGeom>
            <a:avLst/>
            <a:gdLst/>
            <a:ahLst/>
            <a:cxnLst/>
            <a:rect l="l" t="t" r="r" b="b"/>
            <a:pathLst>
              <a:path w="306069" h="608329">
                <a:moveTo>
                  <a:pt x="68580" y="0"/>
                </a:moveTo>
                <a:lnTo>
                  <a:pt x="0" y="62230"/>
                </a:lnTo>
                <a:lnTo>
                  <a:pt x="120650" y="538480"/>
                </a:lnTo>
                <a:lnTo>
                  <a:pt x="220980" y="572770"/>
                </a:lnTo>
                <a:lnTo>
                  <a:pt x="306069" y="608330"/>
                </a:lnTo>
                <a:lnTo>
                  <a:pt x="184150" y="3810"/>
                </a:lnTo>
                <a:lnTo>
                  <a:pt x="68580" y="0"/>
                </a:lnTo>
                <a:close/>
              </a:path>
            </a:pathLst>
          </a:custGeom>
          <a:solidFill>
            <a:srgbClr val="FFB7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1060449" y="5698489"/>
            <a:ext cx="577850" cy="276859"/>
          </a:xfrm>
          <a:custGeom>
            <a:avLst/>
            <a:gdLst/>
            <a:ahLst/>
            <a:cxnLst/>
            <a:rect l="l" t="t" r="r" b="b"/>
            <a:pathLst>
              <a:path w="577850" h="276860">
                <a:moveTo>
                  <a:pt x="548640" y="0"/>
                </a:moveTo>
                <a:lnTo>
                  <a:pt x="0" y="83820"/>
                </a:lnTo>
                <a:lnTo>
                  <a:pt x="21590" y="276860"/>
                </a:lnTo>
                <a:lnTo>
                  <a:pt x="567689" y="187960"/>
                </a:lnTo>
                <a:lnTo>
                  <a:pt x="577850" y="34290"/>
                </a:lnTo>
                <a:lnTo>
                  <a:pt x="548640" y="0"/>
                </a:lnTo>
                <a:close/>
              </a:path>
            </a:pathLst>
          </a:custGeom>
          <a:solidFill>
            <a:srgbClr val="FFB7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551179" y="5862319"/>
            <a:ext cx="247650" cy="106680"/>
          </a:xfrm>
          <a:custGeom>
            <a:avLst/>
            <a:gdLst/>
            <a:ahLst/>
            <a:cxnLst/>
            <a:rect l="l" t="t" r="r" b="b"/>
            <a:pathLst>
              <a:path w="247650" h="106679">
                <a:moveTo>
                  <a:pt x="215900" y="0"/>
                </a:moveTo>
                <a:lnTo>
                  <a:pt x="0" y="62229"/>
                </a:lnTo>
                <a:lnTo>
                  <a:pt x="247650" y="106679"/>
                </a:lnTo>
                <a:lnTo>
                  <a:pt x="215900" y="0"/>
                </a:lnTo>
                <a:close/>
              </a:path>
            </a:pathLst>
          </a:custGeom>
          <a:solidFill>
            <a:srgbClr val="FFEE6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791210" y="5694679"/>
            <a:ext cx="250190" cy="137159"/>
          </a:xfrm>
          <a:custGeom>
            <a:avLst/>
            <a:gdLst/>
            <a:ahLst/>
            <a:cxnLst/>
            <a:rect l="l" t="t" r="r" b="b"/>
            <a:pathLst>
              <a:path w="250190" h="137160">
                <a:moveTo>
                  <a:pt x="170180" y="0"/>
                </a:moveTo>
                <a:lnTo>
                  <a:pt x="91440" y="7620"/>
                </a:lnTo>
                <a:lnTo>
                  <a:pt x="0" y="83820"/>
                </a:lnTo>
                <a:lnTo>
                  <a:pt x="10160" y="137160"/>
                </a:lnTo>
                <a:lnTo>
                  <a:pt x="59690" y="78740"/>
                </a:lnTo>
                <a:lnTo>
                  <a:pt x="133350" y="52070"/>
                </a:lnTo>
                <a:lnTo>
                  <a:pt x="243998" y="52070"/>
                </a:lnTo>
                <a:lnTo>
                  <a:pt x="233680" y="20320"/>
                </a:lnTo>
                <a:lnTo>
                  <a:pt x="170180" y="0"/>
                </a:lnTo>
                <a:close/>
              </a:path>
              <a:path w="250190" h="137160">
                <a:moveTo>
                  <a:pt x="243998" y="52070"/>
                </a:moveTo>
                <a:lnTo>
                  <a:pt x="133350" y="52070"/>
                </a:lnTo>
                <a:lnTo>
                  <a:pt x="250190" y="71120"/>
                </a:lnTo>
                <a:lnTo>
                  <a:pt x="243998" y="5207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1009649" y="6567169"/>
            <a:ext cx="182880" cy="212090"/>
          </a:xfrm>
          <a:custGeom>
            <a:avLst/>
            <a:gdLst/>
            <a:ahLst/>
            <a:cxnLst/>
            <a:rect l="l" t="t" r="r" b="b"/>
            <a:pathLst>
              <a:path w="182880" h="212090">
                <a:moveTo>
                  <a:pt x="55880" y="2539"/>
                </a:moveTo>
                <a:lnTo>
                  <a:pt x="0" y="31749"/>
                </a:lnTo>
                <a:lnTo>
                  <a:pt x="127000" y="212089"/>
                </a:lnTo>
                <a:lnTo>
                  <a:pt x="182880" y="199389"/>
                </a:lnTo>
                <a:lnTo>
                  <a:pt x="181411" y="156209"/>
                </a:lnTo>
                <a:lnTo>
                  <a:pt x="142240" y="156209"/>
                </a:lnTo>
                <a:lnTo>
                  <a:pt x="55880" y="2539"/>
                </a:lnTo>
                <a:close/>
              </a:path>
              <a:path w="182880" h="212090">
                <a:moveTo>
                  <a:pt x="132080" y="0"/>
                </a:moveTo>
                <a:lnTo>
                  <a:pt x="142240" y="156209"/>
                </a:lnTo>
                <a:lnTo>
                  <a:pt x="181411" y="156209"/>
                </a:lnTo>
                <a:lnTo>
                  <a:pt x="176530" y="12699"/>
                </a:lnTo>
                <a:lnTo>
                  <a:pt x="13208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1593849" y="5654039"/>
            <a:ext cx="68580" cy="186690"/>
          </a:xfrm>
          <a:custGeom>
            <a:avLst/>
            <a:gdLst/>
            <a:ahLst/>
            <a:cxnLst/>
            <a:rect l="l" t="t" r="r" b="b"/>
            <a:pathLst>
              <a:path w="68580" h="186689">
                <a:moveTo>
                  <a:pt x="35560" y="0"/>
                </a:moveTo>
                <a:lnTo>
                  <a:pt x="0" y="15240"/>
                </a:lnTo>
                <a:lnTo>
                  <a:pt x="27940" y="73660"/>
                </a:lnTo>
                <a:lnTo>
                  <a:pt x="34289" y="123190"/>
                </a:lnTo>
                <a:lnTo>
                  <a:pt x="21590" y="186690"/>
                </a:lnTo>
                <a:lnTo>
                  <a:pt x="63500" y="175260"/>
                </a:lnTo>
                <a:lnTo>
                  <a:pt x="68580" y="92710"/>
                </a:lnTo>
                <a:lnTo>
                  <a:pt x="355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120649" y="5924549"/>
            <a:ext cx="944880" cy="397509"/>
          </a:xfrm>
          <a:custGeom>
            <a:avLst/>
            <a:gdLst/>
            <a:ahLst/>
            <a:cxnLst/>
            <a:rect l="l" t="t" r="r" b="b"/>
            <a:pathLst>
              <a:path w="944880" h="397510">
                <a:moveTo>
                  <a:pt x="78739" y="0"/>
                </a:moveTo>
                <a:lnTo>
                  <a:pt x="0" y="20319"/>
                </a:lnTo>
                <a:lnTo>
                  <a:pt x="854710" y="397509"/>
                </a:lnTo>
                <a:lnTo>
                  <a:pt x="944880" y="388620"/>
                </a:lnTo>
                <a:lnTo>
                  <a:pt x="787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412750" y="6168389"/>
            <a:ext cx="382711" cy="236219"/>
          </a:xfrm>
          <a:custGeom>
            <a:avLst/>
            <a:gdLst/>
            <a:ahLst/>
            <a:cxnLst/>
            <a:rect l="l" t="t" r="r" b="b"/>
            <a:pathLst>
              <a:path w="382711" h="236220">
                <a:moveTo>
                  <a:pt x="39370" y="63500"/>
                </a:moveTo>
                <a:lnTo>
                  <a:pt x="85090" y="129540"/>
                </a:lnTo>
                <a:lnTo>
                  <a:pt x="215900" y="214630"/>
                </a:lnTo>
                <a:lnTo>
                  <a:pt x="369570" y="236220"/>
                </a:lnTo>
                <a:lnTo>
                  <a:pt x="382711" y="193040"/>
                </a:lnTo>
                <a:lnTo>
                  <a:pt x="349250" y="193040"/>
                </a:lnTo>
                <a:lnTo>
                  <a:pt x="259079" y="182880"/>
                </a:lnTo>
                <a:lnTo>
                  <a:pt x="110490" y="115570"/>
                </a:lnTo>
                <a:lnTo>
                  <a:pt x="39370" y="63500"/>
                </a:lnTo>
                <a:close/>
              </a:path>
              <a:path w="382711" h="236220">
                <a:moveTo>
                  <a:pt x="0" y="0"/>
                </a:moveTo>
                <a:lnTo>
                  <a:pt x="11429" y="26670"/>
                </a:lnTo>
                <a:lnTo>
                  <a:pt x="127000" y="52070"/>
                </a:lnTo>
                <a:lnTo>
                  <a:pt x="256540" y="109220"/>
                </a:lnTo>
                <a:lnTo>
                  <a:pt x="349250" y="193040"/>
                </a:lnTo>
                <a:lnTo>
                  <a:pt x="382711" y="193040"/>
                </a:lnTo>
                <a:lnTo>
                  <a:pt x="387350" y="177800"/>
                </a:lnTo>
                <a:lnTo>
                  <a:pt x="312420" y="95250"/>
                </a:lnTo>
                <a:lnTo>
                  <a:pt x="134620" y="1397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896620" y="5841999"/>
            <a:ext cx="170180" cy="377190"/>
          </a:xfrm>
          <a:custGeom>
            <a:avLst/>
            <a:gdLst/>
            <a:ahLst/>
            <a:cxnLst/>
            <a:rect l="l" t="t" r="r" b="b"/>
            <a:pathLst>
              <a:path w="170180" h="377189">
                <a:moveTo>
                  <a:pt x="19050" y="0"/>
                </a:moveTo>
                <a:lnTo>
                  <a:pt x="0" y="44450"/>
                </a:lnTo>
                <a:lnTo>
                  <a:pt x="24130" y="271780"/>
                </a:lnTo>
                <a:lnTo>
                  <a:pt x="77470" y="377190"/>
                </a:lnTo>
                <a:lnTo>
                  <a:pt x="170180" y="355600"/>
                </a:lnTo>
                <a:lnTo>
                  <a:pt x="85090" y="257809"/>
                </a:lnTo>
                <a:lnTo>
                  <a:pt x="63500" y="151130"/>
                </a:lnTo>
                <a:lnTo>
                  <a:pt x="72390" y="19050"/>
                </a:lnTo>
                <a:lnTo>
                  <a:pt x="190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1061720" y="6426199"/>
            <a:ext cx="119380" cy="137160"/>
          </a:xfrm>
          <a:custGeom>
            <a:avLst/>
            <a:gdLst/>
            <a:ahLst/>
            <a:cxnLst/>
            <a:rect l="l" t="t" r="r" b="b"/>
            <a:pathLst>
              <a:path w="119380" h="137159">
                <a:moveTo>
                  <a:pt x="87630" y="0"/>
                </a:moveTo>
                <a:lnTo>
                  <a:pt x="31750" y="52070"/>
                </a:lnTo>
                <a:lnTo>
                  <a:pt x="0" y="137160"/>
                </a:lnTo>
                <a:lnTo>
                  <a:pt x="63500" y="127000"/>
                </a:lnTo>
                <a:lnTo>
                  <a:pt x="81280" y="67310"/>
                </a:lnTo>
                <a:lnTo>
                  <a:pt x="119380" y="21590"/>
                </a:lnTo>
                <a:lnTo>
                  <a:pt x="8763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7620" y="5918199"/>
            <a:ext cx="1337310" cy="698500"/>
          </a:xfrm>
          <a:custGeom>
            <a:avLst/>
            <a:gdLst/>
            <a:ahLst/>
            <a:cxnLst/>
            <a:rect l="l" t="t" r="r" b="b"/>
            <a:pathLst>
              <a:path w="1337310" h="698500">
                <a:moveTo>
                  <a:pt x="1316679" y="662940"/>
                </a:moveTo>
                <a:lnTo>
                  <a:pt x="1129030" y="662940"/>
                </a:lnTo>
                <a:lnTo>
                  <a:pt x="1282700" y="698500"/>
                </a:lnTo>
                <a:lnTo>
                  <a:pt x="1316679" y="662940"/>
                </a:lnTo>
                <a:close/>
              </a:path>
              <a:path w="1337310" h="698500">
                <a:moveTo>
                  <a:pt x="171450" y="0"/>
                </a:moveTo>
                <a:lnTo>
                  <a:pt x="123190" y="0"/>
                </a:lnTo>
                <a:lnTo>
                  <a:pt x="49530" y="40640"/>
                </a:lnTo>
                <a:lnTo>
                  <a:pt x="0" y="165100"/>
                </a:lnTo>
                <a:lnTo>
                  <a:pt x="53340" y="284480"/>
                </a:lnTo>
                <a:lnTo>
                  <a:pt x="938530" y="688340"/>
                </a:lnTo>
                <a:lnTo>
                  <a:pt x="1129030" y="662940"/>
                </a:lnTo>
                <a:lnTo>
                  <a:pt x="1316679" y="662940"/>
                </a:lnTo>
                <a:lnTo>
                  <a:pt x="1332455" y="646430"/>
                </a:lnTo>
                <a:lnTo>
                  <a:pt x="967740" y="646430"/>
                </a:lnTo>
                <a:lnTo>
                  <a:pt x="971808" y="627380"/>
                </a:lnTo>
                <a:lnTo>
                  <a:pt x="904240" y="627380"/>
                </a:lnTo>
                <a:lnTo>
                  <a:pt x="85090" y="245109"/>
                </a:lnTo>
                <a:lnTo>
                  <a:pt x="63500" y="170179"/>
                </a:lnTo>
                <a:lnTo>
                  <a:pt x="81280" y="74930"/>
                </a:lnTo>
                <a:lnTo>
                  <a:pt x="171450" y="0"/>
                </a:lnTo>
                <a:close/>
              </a:path>
              <a:path w="1337310" h="698500">
                <a:moveTo>
                  <a:pt x="1121410" y="624840"/>
                </a:moveTo>
                <a:lnTo>
                  <a:pt x="967740" y="646430"/>
                </a:lnTo>
                <a:lnTo>
                  <a:pt x="1332455" y="646430"/>
                </a:lnTo>
                <a:lnTo>
                  <a:pt x="1336096" y="642620"/>
                </a:lnTo>
                <a:lnTo>
                  <a:pt x="1252220" y="642620"/>
                </a:lnTo>
                <a:lnTo>
                  <a:pt x="1121410" y="624840"/>
                </a:lnTo>
                <a:close/>
              </a:path>
              <a:path w="1337310" h="698500">
                <a:moveTo>
                  <a:pt x="1134110" y="406400"/>
                </a:moveTo>
                <a:lnTo>
                  <a:pt x="1087120" y="417830"/>
                </a:lnTo>
                <a:lnTo>
                  <a:pt x="1141730" y="527050"/>
                </a:lnTo>
                <a:lnTo>
                  <a:pt x="1252220" y="642620"/>
                </a:lnTo>
                <a:lnTo>
                  <a:pt x="1336096" y="642620"/>
                </a:lnTo>
                <a:lnTo>
                  <a:pt x="1337310" y="641350"/>
                </a:lnTo>
                <a:lnTo>
                  <a:pt x="1192530" y="527050"/>
                </a:lnTo>
                <a:lnTo>
                  <a:pt x="1134110" y="406400"/>
                </a:lnTo>
                <a:close/>
              </a:path>
              <a:path w="1337310" h="698500">
                <a:moveTo>
                  <a:pt x="1061720" y="426720"/>
                </a:moveTo>
                <a:lnTo>
                  <a:pt x="985520" y="438150"/>
                </a:lnTo>
                <a:lnTo>
                  <a:pt x="924560" y="521970"/>
                </a:lnTo>
                <a:lnTo>
                  <a:pt x="904240" y="627380"/>
                </a:lnTo>
                <a:lnTo>
                  <a:pt x="971808" y="627380"/>
                </a:lnTo>
                <a:lnTo>
                  <a:pt x="995680" y="515620"/>
                </a:lnTo>
                <a:lnTo>
                  <a:pt x="1061720" y="42672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167639" y="5985509"/>
            <a:ext cx="127000" cy="265430"/>
          </a:xfrm>
          <a:custGeom>
            <a:avLst/>
            <a:gdLst/>
            <a:ahLst/>
            <a:cxnLst/>
            <a:rect l="l" t="t" r="r" b="b"/>
            <a:pathLst>
              <a:path w="127000" h="265429">
                <a:moveTo>
                  <a:pt x="92710" y="0"/>
                </a:moveTo>
                <a:lnTo>
                  <a:pt x="15240" y="83819"/>
                </a:lnTo>
                <a:lnTo>
                  <a:pt x="0" y="181609"/>
                </a:lnTo>
                <a:lnTo>
                  <a:pt x="26670" y="247649"/>
                </a:lnTo>
                <a:lnTo>
                  <a:pt x="74930" y="265429"/>
                </a:lnTo>
                <a:lnTo>
                  <a:pt x="60960" y="120649"/>
                </a:lnTo>
                <a:lnTo>
                  <a:pt x="127000" y="12699"/>
                </a:lnTo>
                <a:lnTo>
                  <a:pt x="927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712469" y="5539739"/>
            <a:ext cx="511810" cy="943610"/>
          </a:xfrm>
          <a:custGeom>
            <a:avLst/>
            <a:gdLst/>
            <a:ahLst/>
            <a:cxnLst/>
            <a:rect l="l" t="t" r="r" b="b"/>
            <a:pathLst>
              <a:path w="511810" h="943610">
                <a:moveTo>
                  <a:pt x="319316" y="48260"/>
                </a:moveTo>
                <a:lnTo>
                  <a:pt x="180339" y="48260"/>
                </a:lnTo>
                <a:lnTo>
                  <a:pt x="283210" y="77470"/>
                </a:lnTo>
                <a:lnTo>
                  <a:pt x="441960" y="866140"/>
                </a:lnTo>
                <a:lnTo>
                  <a:pt x="511810" y="943610"/>
                </a:lnTo>
                <a:lnTo>
                  <a:pt x="319316" y="48260"/>
                </a:lnTo>
                <a:close/>
              </a:path>
              <a:path w="511810" h="943610">
                <a:moveTo>
                  <a:pt x="205739" y="0"/>
                </a:moveTo>
                <a:lnTo>
                  <a:pt x="64770" y="30480"/>
                </a:lnTo>
                <a:lnTo>
                  <a:pt x="0" y="99060"/>
                </a:lnTo>
                <a:lnTo>
                  <a:pt x="173989" y="711200"/>
                </a:lnTo>
                <a:lnTo>
                  <a:pt x="243839" y="734060"/>
                </a:lnTo>
                <a:lnTo>
                  <a:pt x="60959" y="111760"/>
                </a:lnTo>
                <a:lnTo>
                  <a:pt x="95250" y="58420"/>
                </a:lnTo>
                <a:lnTo>
                  <a:pt x="180339" y="48260"/>
                </a:lnTo>
                <a:lnTo>
                  <a:pt x="319316" y="48260"/>
                </a:lnTo>
                <a:lnTo>
                  <a:pt x="318770" y="45720"/>
                </a:lnTo>
                <a:lnTo>
                  <a:pt x="2057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916940" y="5793739"/>
            <a:ext cx="152400" cy="401319"/>
          </a:xfrm>
          <a:custGeom>
            <a:avLst/>
            <a:gdLst/>
            <a:ahLst/>
            <a:cxnLst/>
            <a:rect l="l" t="t" r="r" b="b"/>
            <a:pathLst>
              <a:path w="152400" h="401320">
                <a:moveTo>
                  <a:pt x="50800" y="0"/>
                </a:moveTo>
                <a:lnTo>
                  <a:pt x="0" y="21590"/>
                </a:lnTo>
                <a:lnTo>
                  <a:pt x="60959" y="154940"/>
                </a:lnTo>
                <a:lnTo>
                  <a:pt x="90169" y="252730"/>
                </a:lnTo>
                <a:lnTo>
                  <a:pt x="92709" y="401320"/>
                </a:lnTo>
                <a:lnTo>
                  <a:pt x="152400" y="401320"/>
                </a:lnTo>
                <a:lnTo>
                  <a:pt x="148590" y="287020"/>
                </a:lnTo>
                <a:lnTo>
                  <a:pt x="128269" y="165100"/>
                </a:lnTo>
                <a:lnTo>
                  <a:pt x="78740" y="46990"/>
                </a:lnTo>
                <a:lnTo>
                  <a:pt x="5080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520700" y="5761989"/>
            <a:ext cx="309880" cy="215900"/>
          </a:xfrm>
          <a:custGeom>
            <a:avLst/>
            <a:gdLst/>
            <a:ahLst/>
            <a:cxnLst/>
            <a:rect l="l" t="t" r="r" b="b"/>
            <a:pathLst>
              <a:path w="309880" h="215900">
                <a:moveTo>
                  <a:pt x="236220" y="0"/>
                </a:moveTo>
                <a:lnTo>
                  <a:pt x="204470" y="13970"/>
                </a:lnTo>
                <a:lnTo>
                  <a:pt x="200659" y="53340"/>
                </a:lnTo>
                <a:lnTo>
                  <a:pt x="0" y="135890"/>
                </a:lnTo>
                <a:lnTo>
                  <a:pt x="0" y="177800"/>
                </a:lnTo>
                <a:lnTo>
                  <a:pt x="224790" y="180340"/>
                </a:lnTo>
                <a:lnTo>
                  <a:pt x="254000" y="215900"/>
                </a:lnTo>
                <a:lnTo>
                  <a:pt x="309880" y="213360"/>
                </a:lnTo>
                <a:lnTo>
                  <a:pt x="303530" y="152400"/>
                </a:lnTo>
                <a:lnTo>
                  <a:pt x="91440" y="140970"/>
                </a:lnTo>
                <a:lnTo>
                  <a:pt x="264159" y="71120"/>
                </a:lnTo>
                <a:lnTo>
                  <a:pt x="2362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1043940" y="5617209"/>
            <a:ext cx="748029" cy="335280"/>
          </a:xfrm>
          <a:custGeom>
            <a:avLst/>
            <a:gdLst/>
            <a:ahLst/>
            <a:cxnLst/>
            <a:rect l="l" t="t" r="r" b="b"/>
            <a:pathLst>
              <a:path w="748029" h="335279">
                <a:moveTo>
                  <a:pt x="722841" y="44449"/>
                </a:moveTo>
                <a:lnTo>
                  <a:pt x="668020" y="44449"/>
                </a:lnTo>
                <a:lnTo>
                  <a:pt x="709929" y="114299"/>
                </a:lnTo>
                <a:lnTo>
                  <a:pt x="685799" y="191769"/>
                </a:lnTo>
                <a:lnTo>
                  <a:pt x="41909" y="303529"/>
                </a:lnTo>
                <a:lnTo>
                  <a:pt x="45719" y="335279"/>
                </a:lnTo>
                <a:lnTo>
                  <a:pt x="718820" y="223519"/>
                </a:lnTo>
                <a:lnTo>
                  <a:pt x="748029" y="143509"/>
                </a:lnTo>
                <a:lnTo>
                  <a:pt x="736599" y="60959"/>
                </a:lnTo>
                <a:lnTo>
                  <a:pt x="722841" y="44449"/>
                </a:lnTo>
                <a:close/>
              </a:path>
              <a:path w="748029" h="335279">
                <a:moveTo>
                  <a:pt x="685799" y="0"/>
                </a:moveTo>
                <a:lnTo>
                  <a:pt x="0" y="102869"/>
                </a:lnTo>
                <a:lnTo>
                  <a:pt x="0" y="146049"/>
                </a:lnTo>
                <a:lnTo>
                  <a:pt x="668020" y="44449"/>
                </a:lnTo>
                <a:lnTo>
                  <a:pt x="722841" y="44449"/>
                </a:lnTo>
                <a:lnTo>
                  <a:pt x="68579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1137920" y="5723889"/>
            <a:ext cx="389890" cy="137159"/>
          </a:xfrm>
          <a:custGeom>
            <a:avLst/>
            <a:gdLst/>
            <a:ahLst/>
            <a:cxnLst/>
            <a:rect l="l" t="t" r="r" b="b"/>
            <a:pathLst>
              <a:path w="389890" h="137160">
                <a:moveTo>
                  <a:pt x="381567" y="41910"/>
                </a:moveTo>
                <a:lnTo>
                  <a:pt x="331470" y="41910"/>
                </a:lnTo>
                <a:lnTo>
                  <a:pt x="213360" y="87630"/>
                </a:lnTo>
                <a:lnTo>
                  <a:pt x="113030" y="100330"/>
                </a:lnTo>
                <a:lnTo>
                  <a:pt x="0" y="100330"/>
                </a:lnTo>
                <a:lnTo>
                  <a:pt x="53340" y="137160"/>
                </a:lnTo>
                <a:lnTo>
                  <a:pt x="176530" y="132080"/>
                </a:lnTo>
                <a:lnTo>
                  <a:pt x="334010" y="92710"/>
                </a:lnTo>
                <a:lnTo>
                  <a:pt x="381567" y="41910"/>
                </a:lnTo>
                <a:close/>
              </a:path>
              <a:path w="389890" h="137160">
                <a:moveTo>
                  <a:pt x="201930" y="0"/>
                </a:moveTo>
                <a:lnTo>
                  <a:pt x="87630" y="10160"/>
                </a:lnTo>
                <a:lnTo>
                  <a:pt x="12700" y="60960"/>
                </a:lnTo>
                <a:lnTo>
                  <a:pt x="90170" y="76200"/>
                </a:lnTo>
                <a:lnTo>
                  <a:pt x="219710" y="41910"/>
                </a:lnTo>
                <a:lnTo>
                  <a:pt x="381567" y="41910"/>
                </a:lnTo>
                <a:lnTo>
                  <a:pt x="389890" y="33020"/>
                </a:lnTo>
                <a:lnTo>
                  <a:pt x="353060" y="2540"/>
                </a:lnTo>
                <a:lnTo>
                  <a:pt x="20193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5791200" y="5638800"/>
            <a:ext cx="2590800" cy="838200"/>
          </a:xfrm>
          <a:custGeom>
            <a:avLst/>
            <a:gdLst/>
            <a:ahLst/>
            <a:cxnLst/>
            <a:rect l="l" t="t" r="r" b="b"/>
            <a:pathLst>
              <a:path w="2590800" h="838200">
                <a:moveTo>
                  <a:pt x="0" y="0"/>
                </a:moveTo>
                <a:lnTo>
                  <a:pt x="2590800" y="0"/>
                </a:lnTo>
                <a:lnTo>
                  <a:pt x="2590800" y="838200"/>
                </a:lnTo>
                <a:lnTo>
                  <a:pt x="0" y="838200"/>
                </a:lnTo>
                <a:lnTo>
                  <a:pt x="0" y="0"/>
                </a:lnTo>
                <a:close/>
              </a:path>
            </a:pathLst>
          </a:custGeom>
          <a:solidFill>
            <a:srgbClr val="FFEE6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5791200" y="5638800"/>
            <a:ext cx="2590800" cy="53340"/>
          </a:xfrm>
          <a:custGeom>
            <a:avLst/>
            <a:gdLst/>
            <a:ahLst/>
            <a:cxnLst/>
            <a:rect l="l" t="t" r="r" b="b"/>
            <a:pathLst>
              <a:path w="2590800" h="53339">
                <a:moveTo>
                  <a:pt x="2590800" y="0"/>
                </a:moveTo>
                <a:lnTo>
                  <a:pt x="0" y="0"/>
                </a:lnTo>
                <a:lnTo>
                  <a:pt x="54610" y="53340"/>
                </a:lnTo>
                <a:lnTo>
                  <a:pt x="2536190" y="53340"/>
                </a:lnTo>
                <a:lnTo>
                  <a:pt x="2590800" y="0"/>
                </a:lnTo>
                <a:close/>
              </a:path>
            </a:pathLst>
          </a:custGeom>
          <a:solidFill>
            <a:srgbClr val="FFFF6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8327390" y="5638800"/>
            <a:ext cx="54609" cy="838200"/>
          </a:xfrm>
          <a:custGeom>
            <a:avLst/>
            <a:gdLst/>
            <a:ahLst/>
            <a:cxnLst/>
            <a:rect l="l" t="t" r="r" b="b"/>
            <a:pathLst>
              <a:path w="54609" h="838200">
                <a:moveTo>
                  <a:pt x="54609" y="0"/>
                </a:moveTo>
                <a:lnTo>
                  <a:pt x="0" y="53340"/>
                </a:lnTo>
                <a:lnTo>
                  <a:pt x="0" y="783590"/>
                </a:lnTo>
                <a:lnTo>
                  <a:pt x="54609" y="838200"/>
                </a:lnTo>
                <a:lnTo>
                  <a:pt x="54609" y="0"/>
                </a:lnTo>
                <a:close/>
              </a:path>
            </a:pathLst>
          </a:custGeom>
          <a:solidFill>
            <a:srgbClr val="B6AA48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5791200" y="6422390"/>
            <a:ext cx="2590800" cy="54609"/>
          </a:xfrm>
          <a:custGeom>
            <a:avLst/>
            <a:gdLst/>
            <a:ahLst/>
            <a:cxnLst/>
            <a:rect l="l" t="t" r="r" b="b"/>
            <a:pathLst>
              <a:path w="2590800" h="54610">
                <a:moveTo>
                  <a:pt x="2536190" y="0"/>
                </a:moveTo>
                <a:lnTo>
                  <a:pt x="54610" y="0"/>
                </a:lnTo>
                <a:lnTo>
                  <a:pt x="0" y="54610"/>
                </a:lnTo>
                <a:lnTo>
                  <a:pt x="2590800" y="54610"/>
                </a:lnTo>
                <a:lnTo>
                  <a:pt x="2536190" y="0"/>
                </a:lnTo>
                <a:close/>
              </a:path>
            </a:pathLst>
          </a:custGeom>
          <a:solidFill>
            <a:srgbClr val="DACC5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5791200" y="5638800"/>
            <a:ext cx="54610" cy="838200"/>
          </a:xfrm>
          <a:custGeom>
            <a:avLst/>
            <a:gdLst/>
            <a:ahLst/>
            <a:cxnLst/>
            <a:rect l="l" t="t" r="r" b="b"/>
            <a:pathLst>
              <a:path w="54610" h="838200">
                <a:moveTo>
                  <a:pt x="0" y="0"/>
                </a:moveTo>
                <a:lnTo>
                  <a:pt x="0" y="838200"/>
                </a:lnTo>
                <a:lnTo>
                  <a:pt x="54610" y="783590"/>
                </a:lnTo>
                <a:lnTo>
                  <a:pt x="54610" y="53340"/>
                </a:lnTo>
                <a:lnTo>
                  <a:pt x="0" y="0"/>
                </a:lnTo>
                <a:close/>
              </a:path>
            </a:pathLst>
          </a:custGeom>
          <a:solidFill>
            <a:srgbClr val="FFFF78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4" name="object 44"/>
          <p:cNvSpPr txBox="1"/>
          <p:nvPr/>
        </p:nvSpPr>
        <p:spPr>
          <a:xfrm>
            <a:off x="1106169" y="1088439"/>
            <a:ext cx="6764479" cy="426961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349499" marR="3070298" algn="ctr">
              <a:lnSpc>
                <a:spcPts val="4860"/>
              </a:lnSpc>
              <a:spcBef>
                <a:spcPts val="243"/>
              </a:spcBef>
            </a:pPr>
            <a:r>
              <a:rPr sz="6600" spc="-26" baseline="3261" dirty="0" smtClean="0">
                <a:solidFill>
                  <a:srgbClr val="CC0000"/>
                </a:solidFill>
                <a:latin typeface="Comic Sans MS"/>
                <a:cs typeface="Comic Sans MS"/>
              </a:rPr>
              <a:t>Te</a:t>
            </a:r>
            <a:r>
              <a:rPr sz="6600" spc="-11" baseline="3261" dirty="0" smtClean="0">
                <a:solidFill>
                  <a:srgbClr val="CC0000"/>
                </a:solidFill>
                <a:latin typeface="Comic Sans MS"/>
                <a:cs typeface="Comic Sans MS"/>
              </a:rPr>
              <a:t>s</a:t>
            </a:r>
            <a:r>
              <a:rPr sz="6600" spc="0" baseline="3261" dirty="0" smtClean="0">
                <a:solidFill>
                  <a:srgbClr val="CC0000"/>
                </a:solidFill>
                <a:latin typeface="Comic Sans MS"/>
                <a:cs typeface="Comic Sans MS"/>
              </a:rPr>
              <a:t>t</a:t>
            </a:r>
            <a:endParaRPr sz="4400">
              <a:latin typeface="Comic Sans MS"/>
              <a:cs typeface="Comic Sans MS"/>
            </a:endParaRPr>
          </a:p>
          <a:p>
            <a:pPr marL="12700" algn="just">
              <a:lnSpc>
                <a:spcPct val="116245"/>
              </a:lnSpc>
              <a:spcBef>
                <a:spcPts val="1097"/>
              </a:spcBef>
            </a:pPr>
            <a:r>
              <a:rPr sz="3200" spc="-4" dirty="0" smtClean="0">
                <a:latin typeface="Comic Sans MS"/>
                <a:cs typeface="Comic Sans MS"/>
              </a:rPr>
              <a:t>P</a:t>
            </a:r>
            <a:r>
              <a:rPr sz="3200" spc="14" dirty="0" smtClean="0">
                <a:latin typeface="Comic Sans MS"/>
                <a:cs typeface="Comic Sans MS"/>
              </a:rPr>
              <a:t>U</a:t>
            </a:r>
            <a:r>
              <a:rPr sz="3200" spc="0" dirty="0" smtClean="0">
                <a:latin typeface="Comic Sans MS"/>
                <a:cs typeface="Comic Sans MS"/>
              </a:rPr>
              <a:t>T</a:t>
            </a:r>
            <a:r>
              <a:rPr sz="3200" spc="-62" dirty="0" smtClean="0">
                <a:latin typeface="Comic Sans MS"/>
                <a:cs typeface="Comic Sans MS"/>
              </a:rPr>
              <a:t> </a:t>
            </a:r>
            <a:r>
              <a:rPr sz="3200" spc="4" dirty="0" smtClean="0">
                <a:latin typeface="Comic Sans MS"/>
                <a:cs typeface="Comic Sans MS"/>
              </a:rPr>
              <a:t>t</a:t>
            </a:r>
            <a:r>
              <a:rPr sz="3200" spc="0" dirty="0" smtClean="0">
                <a:latin typeface="Comic Sans MS"/>
                <a:cs typeface="Comic Sans MS"/>
              </a:rPr>
              <a:t>he</a:t>
            </a:r>
            <a:r>
              <a:rPr sz="3200" spc="-35" dirty="0" smtClean="0">
                <a:latin typeface="Comic Sans MS"/>
                <a:cs typeface="Comic Sans MS"/>
              </a:rPr>
              <a:t> </a:t>
            </a:r>
            <a:r>
              <a:rPr sz="3200" spc="4" dirty="0" smtClean="0">
                <a:latin typeface="Comic Sans MS"/>
                <a:cs typeface="Comic Sans MS"/>
              </a:rPr>
              <a:t>qu</a:t>
            </a:r>
            <a:r>
              <a:rPr sz="3200" spc="0" dirty="0" smtClean="0">
                <a:latin typeface="Comic Sans MS"/>
                <a:cs typeface="Comic Sans MS"/>
              </a:rPr>
              <a:t>es</a:t>
            </a:r>
            <a:r>
              <a:rPr sz="3200" spc="4" dirty="0" smtClean="0">
                <a:latin typeface="Comic Sans MS"/>
                <a:cs typeface="Comic Sans MS"/>
              </a:rPr>
              <a:t>t</a:t>
            </a:r>
            <a:r>
              <a:rPr sz="3200" spc="0" dirty="0" smtClean="0">
                <a:latin typeface="Comic Sans MS"/>
                <a:cs typeface="Comic Sans MS"/>
              </a:rPr>
              <a:t>ions</a:t>
            </a:r>
            <a:r>
              <a:rPr sz="3200" spc="-48" dirty="0" smtClean="0">
                <a:latin typeface="Comic Sans MS"/>
                <a:cs typeface="Comic Sans MS"/>
              </a:rPr>
              <a:t> </a:t>
            </a:r>
            <a:r>
              <a:rPr sz="3200" spc="14" dirty="0" smtClean="0">
                <a:latin typeface="Comic Sans MS"/>
                <a:cs typeface="Comic Sans MS"/>
              </a:rPr>
              <a:t>a</a:t>
            </a:r>
            <a:r>
              <a:rPr sz="3200" spc="0" dirty="0" smtClean="0">
                <a:latin typeface="Comic Sans MS"/>
                <a:cs typeface="Comic Sans MS"/>
              </a:rPr>
              <a:t>w</a:t>
            </a:r>
            <a:r>
              <a:rPr sz="3200" spc="14" dirty="0" smtClean="0">
                <a:latin typeface="Comic Sans MS"/>
                <a:cs typeface="Comic Sans MS"/>
              </a:rPr>
              <a:t>a</a:t>
            </a:r>
            <a:r>
              <a:rPr sz="3200" spc="0" dirty="0" smtClean="0">
                <a:latin typeface="Comic Sans MS"/>
                <a:cs typeface="Comic Sans MS"/>
              </a:rPr>
              <a:t>y</a:t>
            </a:r>
            <a:r>
              <a:rPr sz="3200" spc="-71" dirty="0" smtClean="0">
                <a:latin typeface="Comic Sans MS"/>
                <a:cs typeface="Comic Sans MS"/>
              </a:rPr>
              <a:t> </a:t>
            </a:r>
            <a:r>
              <a:rPr sz="3200" spc="0" dirty="0" smtClean="0">
                <a:latin typeface="Comic Sans MS"/>
                <a:cs typeface="Comic Sans MS"/>
              </a:rPr>
              <a:t>for one</a:t>
            </a:r>
            <a:r>
              <a:rPr sz="3200" spc="-7" dirty="0" smtClean="0">
                <a:latin typeface="Comic Sans MS"/>
                <a:cs typeface="Comic Sans MS"/>
              </a:rPr>
              <a:t> </a:t>
            </a:r>
            <a:r>
              <a:rPr sz="3200" spc="-9" dirty="0" smtClean="0">
                <a:latin typeface="Comic Sans MS"/>
                <a:cs typeface="Comic Sans MS"/>
              </a:rPr>
              <a:t>o</a:t>
            </a:r>
            <a:r>
              <a:rPr sz="3200" spc="0" dirty="0" smtClean="0">
                <a:latin typeface="Comic Sans MS"/>
                <a:cs typeface="Comic Sans MS"/>
              </a:rPr>
              <a:t>r </a:t>
            </a:r>
            <a:r>
              <a:rPr sz="3200" spc="4" dirty="0" smtClean="0">
                <a:latin typeface="Comic Sans MS"/>
                <a:cs typeface="Comic Sans MS"/>
              </a:rPr>
              <a:t>t</a:t>
            </a:r>
            <a:r>
              <a:rPr sz="3200" spc="0" dirty="0" smtClean="0">
                <a:latin typeface="Comic Sans MS"/>
                <a:cs typeface="Comic Sans MS"/>
              </a:rPr>
              <a:t>wo</a:t>
            </a:r>
            <a:r>
              <a:rPr sz="3200" spc="-38" dirty="0" smtClean="0">
                <a:latin typeface="Comic Sans MS"/>
                <a:cs typeface="Comic Sans MS"/>
              </a:rPr>
              <a:t> </a:t>
            </a:r>
            <a:r>
              <a:rPr sz="3200" spc="9" dirty="0" smtClean="0">
                <a:latin typeface="Comic Sans MS"/>
                <a:cs typeface="Comic Sans MS"/>
              </a:rPr>
              <a:t>d</a:t>
            </a:r>
            <a:r>
              <a:rPr sz="3200" spc="4" dirty="0" smtClean="0">
                <a:latin typeface="Comic Sans MS"/>
                <a:cs typeface="Comic Sans MS"/>
              </a:rPr>
              <a:t>ay</a:t>
            </a:r>
            <a:r>
              <a:rPr sz="3200" spc="0" dirty="0" smtClean="0">
                <a:latin typeface="Comic Sans MS"/>
                <a:cs typeface="Comic Sans MS"/>
              </a:rPr>
              <a:t>s</a:t>
            </a:r>
            <a:r>
              <a:rPr sz="3200" spc="-48" dirty="0" smtClean="0">
                <a:latin typeface="Comic Sans MS"/>
                <a:cs typeface="Comic Sans MS"/>
              </a:rPr>
              <a:t> </a:t>
            </a:r>
            <a:r>
              <a:rPr sz="3200" spc="0" dirty="0" smtClean="0">
                <a:latin typeface="Comic Sans MS"/>
                <a:cs typeface="Comic Sans MS"/>
              </a:rPr>
              <a:t>before</a:t>
            </a:r>
            <a:r>
              <a:rPr sz="3200" spc="-17" dirty="0" smtClean="0">
                <a:latin typeface="Comic Sans MS"/>
                <a:cs typeface="Comic Sans MS"/>
              </a:rPr>
              <a:t> </a:t>
            </a:r>
            <a:r>
              <a:rPr sz="3200" spc="-9" dirty="0" smtClean="0">
                <a:latin typeface="Comic Sans MS"/>
                <a:cs typeface="Comic Sans MS"/>
              </a:rPr>
              <a:t>r</a:t>
            </a:r>
            <a:r>
              <a:rPr sz="3200" spc="4" dirty="0" smtClean="0">
                <a:latin typeface="Comic Sans MS"/>
                <a:cs typeface="Comic Sans MS"/>
              </a:rPr>
              <a:t>e</a:t>
            </a:r>
            <a:r>
              <a:rPr sz="3200" spc="-9" dirty="0" smtClean="0">
                <a:latin typeface="Comic Sans MS"/>
                <a:cs typeface="Comic Sans MS"/>
              </a:rPr>
              <a:t>r</a:t>
            </a:r>
            <a:r>
              <a:rPr sz="3200" spc="0" dirty="0" smtClean="0">
                <a:latin typeface="Comic Sans MS"/>
                <a:cs typeface="Comic Sans MS"/>
              </a:rPr>
              <a:t>e</a:t>
            </a:r>
            <a:r>
              <a:rPr sz="3200" spc="9" dirty="0" smtClean="0">
                <a:latin typeface="Comic Sans MS"/>
                <a:cs typeface="Comic Sans MS"/>
              </a:rPr>
              <a:t>a</a:t>
            </a:r>
            <a:r>
              <a:rPr sz="3200" spc="0" dirty="0" smtClean="0">
                <a:latin typeface="Comic Sans MS"/>
                <a:cs typeface="Comic Sans MS"/>
              </a:rPr>
              <a:t>di</a:t>
            </a:r>
            <a:r>
              <a:rPr sz="3200" spc="4" dirty="0" smtClean="0">
                <a:latin typeface="Comic Sans MS"/>
                <a:cs typeface="Comic Sans MS"/>
              </a:rPr>
              <a:t>n</a:t>
            </a:r>
            <a:r>
              <a:rPr sz="3200" spc="0" dirty="0" smtClean="0">
                <a:latin typeface="Comic Sans MS"/>
                <a:cs typeface="Comic Sans MS"/>
              </a:rPr>
              <a:t>g</a:t>
            </a:r>
            <a:r>
              <a:rPr sz="3200" spc="-53" dirty="0" smtClean="0">
                <a:latin typeface="Comic Sans MS"/>
                <a:cs typeface="Comic Sans MS"/>
              </a:rPr>
              <a:t> </a:t>
            </a:r>
            <a:r>
              <a:rPr sz="3200" spc="4" dirty="0" smtClean="0">
                <a:latin typeface="Comic Sans MS"/>
                <a:cs typeface="Comic Sans MS"/>
              </a:rPr>
              <a:t>t</a:t>
            </a:r>
            <a:r>
              <a:rPr sz="3200" spc="0" dirty="0" smtClean="0">
                <a:latin typeface="Comic Sans MS"/>
                <a:cs typeface="Comic Sans MS"/>
              </a:rPr>
              <a:t>hem</a:t>
            </a:r>
            <a:r>
              <a:rPr sz="3200" spc="-60" dirty="0" smtClean="0">
                <a:latin typeface="Comic Sans MS"/>
                <a:cs typeface="Comic Sans MS"/>
              </a:rPr>
              <a:t> </a:t>
            </a:r>
            <a:r>
              <a:rPr sz="3200" spc="0" dirty="0" smtClean="0">
                <a:latin typeface="Comic Sans MS"/>
                <a:cs typeface="Comic Sans MS"/>
              </a:rPr>
              <a:t>or h</a:t>
            </a:r>
            <a:r>
              <a:rPr sz="3200" spc="4" dirty="0" smtClean="0">
                <a:latin typeface="Comic Sans MS"/>
                <a:cs typeface="Comic Sans MS"/>
              </a:rPr>
              <a:t>av</a:t>
            </a:r>
            <a:r>
              <a:rPr sz="3200" spc="0" dirty="0" smtClean="0">
                <a:latin typeface="Comic Sans MS"/>
                <a:cs typeface="Comic Sans MS"/>
              </a:rPr>
              <a:t>e</a:t>
            </a:r>
            <a:r>
              <a:rPr sz="3200" spc="-52" dirty="0" smtClean="0">
                <a:latin typeface="Comic Sans MS"/>
                <a:cs typeface="Comic Sans MS"/>
              </a:rPr>
              <a:t> </a:t>
            </a:r>
            <a:r>
              <a:rPr sz="3200" spc="4" dirty="0" smtClean="0">
                <a:latin typeface="Comic Sans MS"/>
                <a:cs typeface="Comic Sans MS"/>
              </a:rPr>
              <a:t>s</a:t>
            </a:r>
            <a:r>
              <a:rPr sz="3200" spc="0" dirty="0" smtClean="0">
                <a:latin typeface="Comic Sans MS"/>
                <a:cs typeface="Comic Sans MS"/>
              </a:rPr>
              <a:t>o</a:t>
            </a:r>
            <a:r>
              <a:rPr sz="3200" spc="-9" dirty="0" smtClean="0">
                <a:latin typeface="Comic Sans MS"/>
                <a:cs typeface="Comic Sans MS"/>
              </a:rPr>
              <a:t>m</a:t>
            </a:r>
            <a:r>
              <a:rPr sz="3200" spc="4" dirty="0" smtClean="0">
                <a:latin typeface="Comic Sans MS"/>
                <a:cs typeface="Comic Sans MS"/>
              </a:rPr>
              <a:t>e</a:t>
            </a:r>
            <a:r>
              <a:rPr sz="3200" spc="0" dirty="0" smtClean="0">
                <a:latin typeface="Comic Sans MS"/>
                <a:cs typeface="Comic Sans MS"/>
              </a:rPr>
              <a:t>one</a:t>
            </a:r>
            <a:r>
              <a:rPr sz="3200" spc="-92" dirty="0" smtClean="0">
                <a:latin typeface="Comic Sans MS"/>
                <a:cs typeface="Comic Sans MS"/>
              </a:rPr>
              <a:t> </a:t>
            </a:r>
            <a:r>
              <a:rPr sz="3200" spc="0" dirty="0" smtClean="0">
                <a:latin typeface="Comic Sans MS"/>
                <a:cs typeface="Comic Sans MS"/>
              </a:rPr>
              <a:t>el</a:t>
            </a:r>
            <a:r>
              <a:rPr sz="3200" spc="4" dirty="0" smtClean="0">
                <a:latin typeface="Comic Sans MS"/>
                <a:cs typeface="Comic Sans MS"/>
              </a:rPr>
              <a:t>s</a:t>
            </a:r>
            <a:r>
              <a:rPr sz="3200" spc="0" dirty="0" smtClean="0">
                <a:latin typeface="Comic Sans MS"/>
                <a:cs typeface="Comic Sans MS"/>
              </a:rPr>
              <a:t>e</a:t>
            </a:r>
            <a:r>
              <a:rPr sz="3200" spc="-59" dirty="0" smtClean="0">
                <a:latin typeface="Comic Sans MS"/>
                <a:cs typeface="Comic Sans MS"/>
              </a:rPr>
              <a:t> </a:t>
            </a:r>
            <a:r>
              <a:rPr sz="3200" spc="-9" dirty="0" smtClean="0">
                <a:latin typeface="Comic Sans MS"/>
                <a:cs typeface="Comic Sans MS"/>
              </a:rPr>
              <a:t>r</a:t>
            </a:r>
            <a:r>
              <a:rPr sz="3200" spc="4" dirty="0" smtClean="0">
                <a:latin typeface="Comic Sans MS"/>
                <a:cs typeface="Comic Sans MS"/>
              </a:rPr>
              <a:t>ev</a:t>
            </a:r>
            <a:r>
              <a:rPr sz="3200" spc="0" dirty="0" smtClean="0">
                <a:latin typeface="Comic Sans MS"/>
                <a:cs typeface="Comic Sans MS"/>
              </a:rPr>
              <a:t>iew</a:t>
            </a:r>
            <a:r>
              <a:rPr sz="3200" spc="-46" dirty="0" smtClean="0">
                <a:latin typeface="Comic Sans MS"/>
                <a:cs typeface="Comic Sans MS"/>
              </a:rPr>
              <a:t> </a:t>
            </a:r>
            <a:r>
              <a:rPr sz="3200" spc="4" dirty="0" smtClean="0">
                <a:latin typeface="Comic Sans MS"/>
                <a:cs typeface="Comic Sans MS"/>
              </a:rPr>
              <a:t>t</a:t>
            </a:r>
            <a:r>
              <a:rPr sz="3200" spc="-9" dirty="0" smtClean="0">
                <a:latin typeface="Comic Sans MS"/>
                <a:cs typeface="Comic Sans MS"/>
              </a:rPr>
              <a:t>h</a:t>
            </a:r>
            <a:r>
              <a:rPr sz="3200" spc="4" dirty="0" smtClean="0">
                <a:latin typeface="Comic Sans MS"/>
                <a:cs typeface="Comic Sans MS"/>
              </a:rPr>
              <a:t>e</a:t>
            </a:r>
            <a:r>
              <a:rPr sz="3200" spc="0" dirty="0" smtClean="0">
                <a:latin typeface="Comic Sans MS"/>
                <a:cs typeface="Comic Sans MS"/>
              </a:rPr>
              <a:t>m</a:t>
            </a:r>
            <a:r>
              <a:rPr sz="3200" spc="-60" dirty="0" smtClean="0">
                <a:latin typeface="Comic Sans MS"/>
                <a:cs typeface="Comic Sans MS"/>
              </a:rPr>
              <a:t> </a:t>
            </a:r>
            <a:r>
              <a:rPr sz="3200" spc="0" dirty="0" smtClean="0">
                <a:latin typeface="Comic Sans MS"/>
                <a:cs typeface="Comic Sans MS"/>
              </a:rPr>
              <a:t>for cl</a:t>
            </a:r>
            <a:r>
              <a:rPr sz="3200" spc="4" dirty="0" smtClean="0">
                <a:latin typeface="Comic Sans MS"/>
                <a:cs typeface="Comic Sans MS"/>
              </a:rPr>
              <a:t>a</a:t>
            </a:r>
            <a:r>
              <a:rPr sz="3200" spc="0" dirty="0" smtClean="0">
                <a:latin typeface="Comic Sans MS"/>
                <a:cs typeface="Comic Sans MS"/>
              </a:rPr>
              <a:t>ri</a:t>
            </a:r>
            <a:r>
              <a:rPr sz="3200" spc="4" dirty="0" smtClean="0">
                <a:latin typeface="Comic Sans MS"/>
                <a:cs typeface="Comic Sans MS"/>
              </a:rPr>
              <a:t>ty</a:t>
            </a:r>
            <a:r>
              <a:rPr sz="3200" spc="0" dirty="0" smtClean="0">
                <a:latin typeface="Comic Sans MS"/>
                <a:cs typeface="Comic Sans MS"/>
              </a:rPr>
              <a:t>.</a:t>
            </a:r>
            <a:endParaRPr sz="3200">
              <a:latin typeface="Comic Sans MS"/>
              <a:cs typeface="Comic Sans MS"/>
            </a:endParaRPr>
          </a:p>
          <a:p>
            <a:pPr marL="12700" marR="735112">
              <a:lnSpc>
                <a:spcPct val="116129"/>
              </a:lnSpc>
              <a:spcBef>
                <a:spcPts val="806"/>
              </a:spcBef>
            </a:pPr>
            <a:r>
              <a:rPr sz="3200" spc="-4" dirty="0" smtClean="0">
                <a:latin typeface="Comic Sans MS"/>
                <a:cs typeface="Comic Sans MS"/>
              </a:rPr>
              <a:t>T</a:t>
            </a:r>
            <a:r>
              <a:rPr sz="3200" spc="0" dirty="0" smtClean="0">
                <a:latin typeface="Comic Sans MS"/>
                <a:cs typeface="Comic Sans MS"/>
              </a:rPr>
              <a:t>EST</a:t>
            </a:r>
            <a:r>
              <a:rPr sz="3200" spc="-63" dirty="0" smtClean="0">
                <a:latin typeface="Comic Sans MS"/>
                <a:cs typeface="Comic Sans MS"/>
              </a:rPr>
              <a:t> </a:t>
            </a:r>
            <a:r>
              <a:rPr sz="3200" spc="9" dirty="0" smtClean="0">
                <a:latin typeface="Comic Sans MS"/>
                <a:cs typeface="Comic Sans MS"/>
              </a:rPr>
              <a:t>t</a:t>
            </a:r>
            <a:r>
              <a:rPr sz="3200" spc="0" dirty="0" smtClean="0">
                <a:latin typeface="Comic Sans MS"/>
                <a:cs typeface="Comic Sans MS"/>
              </a:rPr>
              <a:t>he</a:t>
            </a:r>
            <a:r>
              <a:rPr sz="3200" spc="-35" dirty="0" smtClean="0">
                <a:latin typeface="Comic Sans MS"/>
                <a:cs typeface="Comic Sans MS"/>
              </a:rPr>
              <a:t> </a:t>
            </a:r>
            <a:r>
              <a:rPr sz="3200" spc="4" dirty="0" smtClean="0">
                <a:latin typeface="Comic Sans MS"/>
                <a:cs typeface="Comic Sans MS"/>
              </a:rPr>
              <a:t>q</a:t>
            </a:r>
            <a:r>
              <a:rPr sz="3200" spc="-4" dirty="0" smtClean="0">
                <a:latin typeface="Comic Sans MS"/>
                <a:cs typeface="Comic Sans MS"/>
              </a:rPr>
              <a:t>u</a:t>
            </a:r>
            <a:r>
              <a:rPr sz="3200" spc="0" dirty="0" smtClean="0">
                <a:latin typeface="Comic Sans MS"/>
                <a:cs typeface="Comic Sans MS"/>
              </a:rPr>
              <a:t>e</a:t>
            </a:r>
            <a:r>
              <a:rPr sz="3200" spc="9" dirty="0" smtClean="0">
                <a:latin typeface="Comic Sans MS"/>
                <a:cs typeface="Comic Sans MS"/>
              </a:rPr>
              <a:t>s</a:t>
            </a:r>
            <a:r>
              <a:rPr sz="3200" spc="4" dirty="0" smtClean="0">
                <a:latin typeface="Comic Sans MS"/>
                <a:cs typeface="Comic Sans MS"/>
              </a:rPr>
              <a:t>t</a:t>
            </a:r>
            <a:r>
              <a:rPr sz="3200" spc="0" dirty="0" smtClean="0">
                <a:latin typeface="Comic Sans MS"/>
                <a:cs typeface="Comic Sans MS"/>
              </a:rPr>
              <a:t>ions</a:t>
            </a:r>
            <a:r>
              <a:rPr sz="3200" spc="-48" dirty="0" smtClean="0">
                <a:latin typeface="Comic Sans MS"/>
                <a:cs typeface="Comic Sans MS"/>
              </a:rPr>
              <a:t> </a:t>
            </a:r>
            <a:r>
              <a:rPr sz="3200" spc="-4" dirty="0" smtClean="0">
                <a:latin typeface="Comic Sans MS"/>
                <a:cs typeface="Comic Sans MS"/>
              </a:rPr>
              <a:t>b</a:t>
            </a:r>
            <a:r>
              <a:rPr sz="3200" spc="0" dirty="0" smtClean="0">
                <a:latin typeface="Comic Sans MS"/>
                <a:cs typeface="Comic Sans MS"/>
              </a:rPr>
              <a:t>y</a:t>
            </a:r>
            <a:r>
              <a:rPr sz="3200" spc="-16" dirty="0" smtClean="0">
                <a:latin typeface="Comic Sans MS"/>
                <a:cs typeface="Comic Sans MS"/>
              </a:rPr>
              <a:t> </a:t>
            </a:r>
            <a:r>
              <a:rPr sz="3200" spc="14" dirty="0" smtClean="0">
                <a:latin typeface="Comic Sans MS"/>
                <a:cs typeface="Comic Sans MS"/>
              </a:rPr>
              <a:t>a</a:t>
            </a:r>
            <a:r>
              <a:rPr sz="3200" spc="0" dirty="0" smtClean="0">
                <a:latin typeface="Comic Sans MS"/>
                <a:cs typeface="Comic Sans MS"/>
              </a:rPr>
              <a:t>ct</a:t>
            </a:r>
            <a:r>
              <a:rPr sz="3200" spc="4" dirty="0" smtClean="0">
                <a:latin typeface="Comic Sans MS"/>
                <a:cs typeface="Comic Sans MS"/>
              </a:rPr>
              <a:t>uall</a:t>
            </a:r>
            <a:r>
              <a:rPr sz="3200" spc="0" dirty="0" smtClean="0">
                <a:latin typeface="Comic Sans MS"/>
                <a:cs typeface="Comic Sans MS"/>
              </a:rPr>
              <a:t>y </a:t>
            </a:r>
            <a:r>
              <a:rPr sz="3200" spc="4" dirty="0" smtClean="0">
                <a:latin typeface="Comic Sans MS"/>
                <a:cs typeface="Comic Sans MS"/>
              </a:rPr>
              <a:t>tak</a:t>
            </a:r>
            <a:r>
              <a:rPr sz="3200" spc="0" dirty="0" smtClean="0">
                <a:latin typeface="Comic Sans MS"/>
                <a:cs typeface="Comic Sans MS"/>
              </a:rPr>
              <a:t>i</a:t>
            </a:r>
            <a:r>
              <a:rPr sz="3200" spc="4" dirty="0" smtClean="0">
                <a:latin typeface="Comic Sans MS"/>
                <a:cs typeface="Comic Sans MS"/>
              </a:rPr>
              <a:t>n</a:t>
            </a:r>
            <a:r>
              <a:rPr sz="3200" spc="0" dirty="0" smtClean="0">
                <a:latin typeface="Comic Sans MS"/>
                <a:cs typeface="Comic Sans MS"/>
              </a:rPr>
              <a:t>g</a:t>
            </a:r>
            <a:r>
              <a:rPr sz="3200" spc="-18" dirty="0" smtClean="0">
                <a:latin typeface="Comic Sans MS"/>
                <a:cs typeface="Comic Sans MS"/>
              </a:rPr>
              <a:t> </a:t>
            </a:r>
            <a:r>
              <a:rPr sz="3200" spc="4" dirty="0" smtClean="0">
                <a:latin typeface="Comic Sans MS"/>
                <a:cs typeface="Comic Sans MS"/>
              </a:rPr>
              <a:t>t</a:t>
            </a:r>
            <a:r>
              <a:rPr sz="3200" spc="-9" dirty="0" smtClean="0">
                <a:latin typeface="Comic Sans MS"/>
                <a:cs typeface="Comic Sans MS"/>
              </a:rPr>
              <a:t>h</a:t>
            </a:r>
            <a:r>
              <a:rPr sz="3200" spc="0" dirty="0" smtClean="0">
                <a:latin typeface="Comic Sans MS"/>
                <a:cs typeface="Comic Sans MS"/>
              </a:rPr>
              <a:t>e</a:t>
            </a:r>
            <a:r>
              <a:rPr sz="3200" spc="-25" dirty="0" smtClean="0">
                <a:latin typeface="Comic Sans MS"/>
                <a:cs typeface="Comic Sans MS"/>
              </a:rPr>
              <a:t> </a:t>
            </a:r>
            <a:r>
              <a:rPr sz="3200" spc="4" dirty="0" smtClean="0">
                <a:latin typeface="Comic Sans MS"/>
                <a:cs typeface="Comic Sans MS"/>
              </a:rPr>
              <a:t>t</a:t>
            </a:r>
            <a:r>
              <a:rPr sz="3200" spc="0" dirty="0" smtClean="0">
                <a:latin typeface="Comic Sans MS"/>
                <a:cs typeface="Comic Sans MS"/>
              </a:rPr>
              <a:t>es</a:t>
            </a:r>
            <a:r>
              <a:rPr sz="3200" spc="4" dirty="0" smtClean="0">
                <a:latin typeface="Comic Sans MS"/>
                <a:cs typeface="Comic Sans MS"/>
              </a:rPr>
              <a:t>t</a:t>
            </a:r>
            <a:r>
              <a:rPr sz="3200" spc="0" dirty="0" smtClean="0">
                <a:latin typeface="Comic Sans MS"/>
                <a:cs typeface="Comic Sans MS"/>
              </a:rPr>
              <a:t>.</a:t>
            </a:r>
            <a:endParaRPr sz="3200">
              <a:latin typeface="Comic Sans MS"/>
              <a:cs typeface="Comic Sans MS"/>
            </a:endParaRPr>
          </a:p>
        </p:txBody>
      </p:sp>
      <p:sp>
        <p:nvSpPr>
          <p:cNvPr id="45" name="object 45"/>
          <p:cNvSpPr txBox="1"/>
          <p:nvPr/>
        </p:nvSpPr>
        <p:spPr>
          <a:xfrm>
            <a:off x="763269" y="1990010"/>
            <a:ext cx="256420" cy="431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400"/>
              </a:lnSpc>
              <a:spcBef>
                <a:spcPts val="170"/>
              </a:spcBef>
            </a:pPr>
            <a:r>
              <a:rPr sz="4800" spc="0" baseline="1494" dirty="0" smtClean="0">
                <a:latin typeface="Comic Sans MS"/>
                <a:cs typeface="Comic Sans MS"/>
              </a:rPr>
              <a:t>•</a:t>
            </a:r>
            <a:endParaRPr sz="3200">
              <a:latin typeface="Comic Sans MS"/>
              <a:cs typeface="Comic Sans MS"/>
            </a:endParaRPr>
          </a:p>
        </p:txBody>
      </p:sp>
      <p:sp>
        <p:nvSpPr>
          <p:cNvPr id="46" name="object 46"/>
          <p:cNvSpPr txBox="1"/>
          <p:nvPr/>
        </p:nvSpPr>
        <p:spPr>
          <a:xfrm>
            <a:off x="763269" y="4359830"/>
            <a:ext cx="256420" cy="431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400"/>
              </a:lnSpc>
              <a:spcBef>
                <a:spcPts val="170"/>
              </a:spcBef>
            </a:pPr>
            <a:r>
              <a:rPr sz="4800" spc="0" baseline="1494" dirty="0" smtClean="0">
                <a:latin typeface="Comic Sans MS"/>
                <a:cs typeface="Comic Sans MS"/>
              </a:rPr>
              <a:t>•</a:t>
            </a:r>
            <a:endParaRPr sz="3200">
              <a:latin typeface="Comic Sans MS"/>
              <a:cs typeface="Comic Sans MS"/>
            </a:endParaRPr>
          </a:p>
        </p:txBody>
      </p:sp>
      <p:sp>
        <p:nvSpPr>
          <p:cNvPr id="47" name="object 47"/>
          <p:cNvSpPr txBox="1"/>
          <p:nvPr/>
        </p:nvSpPr>
        <p:spPr>
          <a:xfrm>
            <a:off x="5791200" y="5638800"/>
            <a:ext cx="2603500" cy="8382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R="12700">
              <a:lnSpc>
                <a:spcPts val="1100"/>
              </a:lnSpc>
              <a:spcBef>
                <a:spcPts val="77"/>
              </a:spcBef>
            </a:pPr>
            <a:endParaRPr sz="1100"/>
          </a:p>
          <a:p>
            <a:pPr marL="207010">
              <a:lnSpc>
                <a:spcPct val="144364"/>
              </a:lnSpc>
            </a:pPr>
            <a:r>
              <a:rPr sz="2000" spc="-4" dirty="0" smtClean="0">
                <a:solidFill>
                  <a:srgbClr val="CC0000"/>
                </a:solidFill>
                <a:latin typeface="Arial Unicode MS"/>
                <a:cs typeface="Arial Unicode MS"/>
              </a:rPr>
              <a:t>B</a:t>
            </a:r>
            <a:r>
              <a:rPr sz="2000" spc="9" dirty="0" smtClean="0">
                <a:solidFill>
                  <a:srgbClr val="CC0000"/>
                </a:solidFill>
                <a:latin typeface="Arial Unicode MS"/>
                <a:cs typeface="Arial Unicode MS"/>
              </a:rPr>
              <a:t>ac</a:t>
            </a:r>
            <a:r>
              <a:rPr sz="2000" spc="0" dirty="0" smtClean="0">
                <a:solidFill>
                  <a:srgbClr val="CC0000"/>
                </a:solidFill>
                <a:latin typeface="Arial Unicode MS"/>
                <a:cs typeface="Arial Unicode MS"/>
              </a:rPr>
              <a:t>k</a:t>
            </a:r>
            <a:r>
              <a:rPr sz="2000" spc="-13" dirty="0" smtClean="0">
                <a:solidFill>
                  <a:srgbClr val="CC0000"/>
                </a:solidFill>
                <a:latin typeface="Arial Unicode MS"/>
                <a:cs typeface="Arial Unicode MS"/>
              </a:rPr>
              <a:t> </a:t>
            </a:r>
            <a:r>
              <a:rPr sz="2000" spc="-4" dirty="0" smtClean="0">
                <a:solidFill>
                  <a:srgbClr val="CC0000"/>
                </a:solidFill>
                <a:latin typeface="Arial Unicode MS"/>
                <a:cs typeface="Arial Unicode MS"/>
              </a:rPr>
              <a:t>t</a:t>
            </a:r>
            <a:r>
              <a:rPr sz="2000" spc="0" dirty="0" smtClean="0">
                <a:solidFill>
                  <a:srgbClr val="CC0000"/>
                </a:solidFill>
                <a:latin typeface="Arial Unicode MS"/>
                <a:cs typeface="Arial Unicode MS"/>
              </a:rPr>
              <a:t>o</a:t>
            </a:r>
            <a:r>
              <a:rPr sz="2000" spc="-5" dirty="0" smtClean="0">
                <a:solidFill>
                  <a:srgbClr val="CC0000"/>
                </a:solidFill>
                <a:latin typeface="Arial Unicode MS"/>
                <a:cs typeface="Arial Unicode MS"/>
              </a:rPr>
              <a:t> </a:t>
            </a:r>
            <a:r>
              <a:rPr sz="2000" spc="-4" dirty="0" smtClean="0">
                <a:solidFill>
                  <a:srgbClr val="CC0000"/>
                </a:solidFill>
                <a:latin typeface="Arial Unicode MS"/>
                <a:cs typeface="Arial Unicode MS"/>
              </a:rPr>
              <a:t>M</a:t>
            </a:r>
            <a:r>
              <a:rPr sz="2000" spc="9" dirty="0" smtClean="0">
                <a:solidFill>
                  <a:srgbClr val="CC0000"/>
                </a:solidFill>
                <a:latin typeface="Arial Unicode MS"/>
                <a:cs typeface="Arial Unicode MS"/>
              </a:rPr>
              <a:t>a</a:t>
            </a:r>
            <a:r>
              <a:rPr sz="2000" spc="-4" dirty="0" smtClean="0">
                <a:solidFill>
                  <a:srgbClr val="CC0000"/>
                </a:solidFill>
                <a:latin typeface="Arial Unicode MS"/>
                <a:cs typeface="Arial Unicode MS"/>
              </a:rPr>
              <a:t>i</a:t>
            </a:r>
            <a:r>
              <a:rPr sz="2000" spc="0" dirty="0" smtClean="0">
                <a:solidFill>
                  <a:srgbClr val="CC0000"/>
                </a:solidFill>
                <a:latin typeface="Arial Unicode MS"/>
                <a:cs typeface="Arial Unicode MS"/>
              </a:rPr>
              <a:t>n </a:t>
            </a:r>
            <a:r>
              <a:rPr sz="2000" spc="4" dirty="0" smtClean="0">
                <a:solidFill>
                  <a:srgbClr val="CC0000"/>
                </a:solidFill>
                <a:latin typeface="Arial Unicode MS"/>
                <a:cs typeface="Arial Unicode MS"/>
              </a:rPr>
              <a:t>M</a:t>
            </a:r>
            <a:r>
              <a:rPr sz="2000" spc="9" dirty="0" smtClean="0">
                <a:solidFill>
                  <a:srgbClr val="CC0000"/>
                </a:solidFill>
                <a:latin typeface="Arial Unicode MS"/>
                <a:cs typeface="Arial Unicode MS"/>
              </a:rPr>
              <a:t>e</a:t>
            </a:r>
            <a:r>
              <a:rPr sz="2000" spc="0" dirty="0" smtClean="0">
                <a:solidFill>
                  <a:srgbClr val="CC0000"/>
                </a:solidFill>
                <a:latin typeface="Arial Unicode MS"/>
                <a:cs typeface="Arial Unicode MS"/>
              </a:rPr>
              <a:t>nu</a:t>
            </a:r>
            <a:endParaRPr sz="2000">
              <a:latin typeface="Arial Unicode MS"/>
              <a:cs typeface="Arial Unicode MS"/>
            </a:endParaRPr>
          </a:p>
        </p:txBody>
      </p:sp>
    </p:spTree>
    <p:extLst>
      <p:ext uri="{BB962C8B-B14F-4D97-AF65-F5344CB8AC3E}">
        <p14:creationId xmlns:p14="http://schemas.microsoft.com/office/powerpoint/2010/main" val="2637357818"/>
      </p:ext>
    </p:extLst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7814309" y="111759"/>
            <a:ext cx="1130300" cy="2043430"/>
          </a:xfrm>
          <a:custGeom>
            <a:avLst/>
            <a:gdLst/>
            <a:ahLst/>
            <a:cxnLst/>
            <a:rect l="l" t="t" r="r" b="b"/>
            <a:pathLst>
              <a:path w="1130300" h="2043430">
                <a:moveTo>
                  <a:pt x="114300" y="0"/>
                </a:moveTo>
                <a:lnTo>
                  <a:pt x="0" y="60960"/>
                </a:lnTo>
                <a:lnTo>
                  <a:pt x="758190" y="1720850"/>
                </a:lnTo>
                <a:lnTo>
                  <a:pt x="923290" y="1845310"/>
                </a:lnTo>
                <a:lnTo>
                  <a:pt x="1087120" y="2034540"/>
                </a:lnTo>
                <a:lnTo>
                  <a:pt x="1130300" y="2043430"/>
                </a:lnTo>
                <a:lnTo>
                  <a:pt x="1061720" y="1803400"/>
                </a:lnTo>
                <a:lnTo>
                  <a:pt x="1084580" y="1649730"/>
                </a:lnTo>
                <a:lnTo>
                  <a:pt x="341630" y="10160"/>
                </a:lnTo>
                <a:lnTo>
                  <a:pt x="114300" y="0"/>
                </a:lnTo>
                <a:close/>
              </a:path>
            </a:pathLst>
          </a:custGeom>
          <a:solidFill>
            <a:srgbClr val="6F3CF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7866379" y="231139"/>
            <a:ext cx="972820" cy="1530349"/>
          </a:xfrm>
          <a:custGeom>
            <a:avLst/>
            <a:gdLst/>
            <a:ahLst/>
            <a:cxnLst/>
            <a:rect l="l" t="t" r="r" b="b"/>
            <a:pathLst>
              <a:path w="972820" h="1530349">
                <a:moveTo>
                  <a:pt x="340360" y="0"/>
                </a:moveTo>
                <a:lnTo>
                  <a:pt x="90170" y="33019"/>
                </a:lnTo>
                <a:lnTo>
                  <a:pt x="0" y="74929"/>
                </a:lnTo>
                <a:lnTo>
                  <a:pt x="662940" y="1530349"/>
                </a:lnTo>
                <a:lnTo>
                  <a:pt x="797560" y="1416049"/>
                </a:lnTo>
                <a:lnTo>
                  <a:pt x="972820" y="1394459"/>
                </a:lnTo>
                <a:lnTo>
                  <a:pt x="340360" y="0"/>
                </a:lnTo>
                <a:close/>
              </a:path>
            </a:pathLst>
          </a:custGeom>
          <a:solidFill>
            <a:srgbClr val="FFB7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8680449" y="4159250"/>
            <a:ext cx="325120" cy="2265680"/>
          </a:xfrm>
          <a:custGeom>
            <a:avLst/>
            <a:gdLst/>
            <a:ahLst/>
            <a:cxnLst/>
            <a:rect l="l" t="t" r="r" b="b"/>
            <a:pathLst>
              <a:path w="325120" h="2265679">
                <a:moveTo>
                  <a:pt x="325120" y="0"/>
                </a:moveTo>
                <a:lnTo>
                  <a:pt x="241300" y="292100"/>
                </a:lnTo>
                <a:lnTo>
                  <a:pt x="143509" y="417830"/>
                </a:lnTo>
                <a:lnTo>
                  <a:pt x="33020" y="494030"/>
                </a:lnTo>
                <a:lnTo>
                  <a:pt x="0" y="655319"/>
                </a:lnTo>
                <a:lnTo>
                  <a:pt x="12700" y="801369"/>
                </a:lnTo>
                <a:lnTo>
                  <a:pt x="143509" y="1099820"/>
                </a:lnTo>
                <a:lnTo>
                  <a:pt x="172720" y="1211580"/>
                </a:lnTo>
                <a:lnTo>
                  <a:pt x="156209" y="1289050"/>
                </a:lnTo>
                <a:lnTo>
                  <a:pt x="76200" y="1351280"/>
                </a:lnTo>
                <a:lnTo>
                  <a:pt x="54609" y="1435100"/>
                </a:lnTo>
                <a:lnTo>
                  <a:pt x="76200" y="1560830"/>
                </a:lnTo>
                <a:lnTo>
                  <a:pt x="168909" y="1762760"/>
                </a:lnTo>
                <a:lnTo>
                  <a:pt x="190500" y="1930400"/>
                </a:lnTo>
                <a:lnTo>
                  <a:pt x="165100" y="2042160"/>
                </a:lnTo>
                <a:lnTo>
                  <a:pt x="33020" y="2189480"/>
                </a:lnTo>
                <a:lnTo>
                  <a:pt x="41909" y="2265680"/>
                </a:lnTo>
                <a:lnTo>
                  <a:pt x="143509" y="2180590"/>
                </a:lnTo>
                <a:lnTo>
                  <a:pt x="223520" y="2076450"/>
                </a:lnTo>
                <a:lnTo>
                  <a:pt x="257809" y="1882139"/>
                </a:lnTo>
                <a:lnTo>
                  <a:pt x="220979" y="1700530"/>
                </a:lnTo>
                <a:lnTo>
                  <a:pt x="130809" y="1511300"/>
                </a:lnTo>
                <a:lnTo>
                  <a:pt x="127000" y="1421130"/>
                </a:lnTo>
                <a:lnTo>
                  <a:pt x="228600" y="1323340"/>
                </a:lnTo>
                <a:lnTo>
                  <a:pt x="223520" y="1149350"/>
                </a:lnTo>
                <a:lnTo>
                  <a:pt x="114300" y="877569"/>
                </a:lnTo>
                <a:lnTo>
                  <a:pt x="67309" y="723900"/>
                </a:lnTo>
                <a:lnTo>
                  <a:pt x="72390" y="577850"/>
                </a:lnTo>
                <a:lnTo>
                  <a:pt x="165100" y="521969"/>
                </a:lnTo>
                <a:lnTo>
                  <a:pt x="250190" y="424180"/>
                </a:lnTo>
                <a:lnTo>
                  <a:pt x="313690" y="264160"/>
                </a:lnTo>
                <a:lnTo>
                  <a:pt x="325120" y="0"/>
                </a:lnTo>
                <a:close/>
              </a:path>
            </a:pathLst>
          </a:custGeom>
          <a:solidFill>
            <a:srgbClr val="6F3CF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40139" y="2115820"/>
            <a:ext cx="326389" cy="2592069"/>
          </a:xfrm>
          <a:custGeom>
            <a:avLst/>
            <a:gdLst/>
            <a:ahLst/>
            <a:cxnLst/>
            <a:rect l="l" t="t" r="r" b="b"/>
            <a:pathLst>
              <a:path w="326389" h="2592069">
                <a:moveTo>
                  <a:pt x="326389" y="0"/>
                </a:moveTo>
                <a:lnTo>
                  <a:pt x="241300" y="335279"/>
                </a:lnTo>
                <a:lnTo>
                  <a:pt x="144779" y="478789"/>
                </a:lnTo>
                <a:lnTo>
                  <a:pt x="34289" y="566419"/>
                </a:lnTo>
                <a:lnTo>
                  <a:pt x="0" y="749300"/>
                </a:lnTo>
                <a:lnTo>
                  <a:pt x="13969" y="916939"/>
                </a:lnTo>
                <a:lnTo>
                  <a:pt x="144779" y="1259839"/>
                </a:lnTo>
                <a:lnTo>
                  <a:pt x="173989" y="1386839"/>
                </a:lnTo>
                <a:lnTo>
                  <a:pt x="157479" y="1475739"/>
                </a:lnTo>
                <a:lnTo>
                  <a:pt x="77469" y="1545589"/>
                </a:lnTo>
                <a:lnTo>
                  <a:pt x="55879" y="1643379"/>
                </a:lnTo>
                <a:lnTo>
                  <a:pt x="77469" y="1786889"/>
                </a:lnTo>
                <a:lnTo>
                  <a:pt x="170179" y="2018029"/>
                </a:lnTo>
                <a:lnTo>
                  <a:pt x="191769" y="2208529"/>
                </a:lnTo>
                <a:lnTo>
                  <a:pt x="166369" y="2338069"/>
                </a:lnTo>
                <a:lnTo>
                  <a:pt x="34289" y="2505710"/>
                </a:lnTo>
                <a:lnTo>
                  <a:pt x="43179" y="2592069"/>
                </a:lnTo>
                <a:lnTo>
                  <a:pt x="144779" y="2495549"/>
                </a:lnTo>
                <a:lnTo>
                  <a:pt x="224789" y="2376169"/>
                </a:lnTo>
                <a:lnTo>
                  <a:pt x="259079" y="2153919"/>
                </a:lnTo>
                <a:lnTo>
                  <a:pt x="220979" y="1946909"/>
                </a:lnTo>
                <a:lnTo>
                  <a:pt x="132079" y="1731009"/>
                </a:lnTo>
                <a:lnTo>
                  <a:pt x="127000" y="1626869"/>
                </a:lnTo>
                <a:lnTo>
                  <a:pt x="229869" y="1515109"/>
                </a:lnTo>
                <a:lnTo>
                  <a:pt x="224789" y="1315719"/>
                </a:lnTo>
                <a:lnTo>
                  <a:pt x="115569" y="1004569"/>
                </a:lnTo>
                <a:lnTo>
                  <a:pt x="68579" y="828039"/>
                </a:lnTo>
                <a:lnTo>
                  <a:pt x="72389" y="660400"/>
                </a:lnTo>
                <a:lnTo>
                  <a:pt x="166369" y="596900"/>
                </a:lnTo>
                <a:lnTo>
                  <a:pt x="251459" y="485139"/>
                </a:lnTo>
                <a:lnTo>
                  <a:pt x="313689" y="303529"/>
                </a:lnTo>
                <a:lnTo>
                  <a:pt x="326389" y="0"/>
                </a:lnTo>
                <a:close/>
              </a:path>
            </a:pathLst>
          </a:custGeom>
          <a:solidFill>
            <a:srgbClr val="6F3CF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491219" y="1775459"/>
            <a:ext cx="341629" cy="354329"/>
          </a:xfrm>
          <a:custGeom>
            <a:avLst/>
            <a:gdLst/>
            <a:ahLst/>
            <a:cxnLst/>
            <a:rect l="l" t="t" r="r" b="b"/>
            <a:pathLst>
              <a:path w="341629" h="354329">
                <a:moveTo>
                  <a:pt x="25400" y="0"/>
                </a:moveTo>
                <a:lnTo>
                  <a:pt x="0" y="41910"/>
                </a:lnTo>
                <a:lnTo>
                  <a:pt x="152400" y="153669"/>
                </a:lnTo>
                <a:lnTo>
                  <a:pt x="330200" y="354329"/>
                </a:lnTo>
                <a:lnTo>
                  <a:pt x="341629" y="323850"/>
                </a:lnTo>
                <a:lnTo>
                  <a:pt x="189229" y="137160"/>
                </a:lnTo>
                <a:lnTo>
                  <a:pt x="2540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7852409" y="102870"/>
            <a:ext cx="280670" cy="146050"/>
          </a:xfrm>
          <a:custGeom>
            <a:avLst/>
            <a:gdLst/>
            <a:ahLst/>
            <a:cxnLst/>
            <a:rect l="l" t="t" r="r" b="b"/>
            <a:pathLst>
              <a:path w="280670" h="146050">
                <a:moveTo>
                  <a:pt x="210820" y="0"/>
                </a:moveTo>
                <a:lnTo>
                  <a:pt x="91440" y="33020"/>
                </a:lnTo>
                <a:lnTo>
                  <a:pt x="196850" y="59689"/>
                </a:lnTo>
                <a:lnTo>
                  <a:pt x="39370" y="109220"/>
                </a:lnTo>
                <a:lnTo>
                  <a:pt x="0" y="146050"/>
                </a:lnTo>
                <a:lnTo>
                  <a:pt x="156210" y="113029"/>
                </a:lnTo>
                <a:lnTo>
                  <a:pt x="280670" y="105409"/>
                </a:lnTo>
                <a:lnTo>
                  <a:pt x="2108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8054339" y="520700"/>
            <a:ext cx="372109" cy="715010"/>
          </a:xfrm>
          <a:custGeom>
            <a:avLst/>
            <a:gdLst/>
            <a:ahLst/>
            <a:cxnLst/>
            <a:rect l="l" t="t" r="r" b="b"/>
            <a:pathLst>
              <a:path w="372109" h="715010">
                <a:moveTo>
                  <a:pt x="21589" y="87629"/>
                </a:moveTo>
                <a:lnTo>
                  <a:pt x="43179" y="278129"/>
                </a:lnTo>
                <a:lnTo>
                  <a:pt x="149859" y="520700"/>
                </a:lnTo>
                <a:lnTo>
                  <a:pt x="264159" y="688339"/>
                </a:lnTo>
                <a:lnTo>
                  <a:pt x="336550" y="715010"/>
                </a:lnTo>
                <a:lnTo>
                  <a:pt x="363812" y="656589"/>
                </a:lnTo>
                <a:lnTo>
                  <a:pt x="297179" y="656589"/>
                </a:lnTo>
                <a:lnTo>
                  <a:pt x="224789" y="591820"/>
                </a:lnTo>
                <a:lnTo>
                  <a:pt x="100329" y="345439"/>
                </a:lnTo>
                <a:lnTo>
                  <a:pt x="21589" y="87629"/>
                </a:lnTo>
                <a:close/>
              </a:path>
              <a:path w="372109" h="715010">
                <a:moveTo>
                  <a:pt x="104227" y="39370"/>
                </a:moveTo>
                <a:lnTo>
                  <a:pt x="50800" y="39370"/>
                </a:lnTo>
                <a:lnTo>
                  <a:pt x="138429" y="152400"/>
                </a:lnTo>
                <a:lnTo>
                  <a:pt x="229869" y="316229"/>
                </a:lnTo>
                <a:lnTo>
                  <a:pt x="306069" y="544829"/>
                </a:lnTo>
                <a:lnTo>
                  <a:pt x="297179" y="656589"/>
                </a:lnTo>
                <a:lnTo>
                  <a:pt x="363812" y="656589"/>
                </a:lnTo>
                <a:lnTo>
                  <a:pt x="372109" y="638810"/>
                </a:lnTo>
                <a:lnTo>
                  <a:pt x="320039" y="439420"/>
                </a:lnTo>
                <a:lnTo>
                  <a:pt x="220979" y="214629"/>
                </a:lnTo>
                <a:lnTo>
                  <a:pt x="139700" y="73660"/>
                </a:lnTo>
                <a:lnTo>
                  <a:pt x="104227" y="39370"/>
                </a:lnTo>
                <a:close/>
              </a:path>
              <a:path w="372109" h="715010">
                <a:moveTo>
                  <a:pt x="63500" y="0"/>
                </a:moveTo>
                <a:lnTo>
                  <a:pt x="3809" y="0"/>
                </a:lnTo>
                <a:lnTo>
                  <a:pt x="0" y="67310"/>
                </a:lnTo>
                <a:lnTo>
                  <a:pt x="50800" y="39370"/>
                </a:lnTo>
                <a:lnTo>
                  <a:pt x="104227" y="39370"/>
                </a:lnTo>
                <a:lnTo>
                  <a:pt x="6350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7772399" y="270509"/>
            <a:ext cx="681990" cy="1480820"/>
          </a:xfrm>
          <a:custGeom>
            <a:avLst/>
            <a:gdLst/>
            <a:ahLst/>
            <a:cxnLst/>
            <a:rect l="l" t="t" r="r" b="b"/>
            <a:pathLst>
              <a:path w="681990" h="1480820">
                <a:moveTo>
                  <a:pt x="0" y="0"/>
                </a:moveTo>
                <a:lnTo>
                  <a:pt x="668020" y="1480820"/>
                </a:lnTo>
                <a:lnTo>
                  <a:pt x="681990" y="1394460"/>
                </a:lnTo>
                <a:lnTo>
                  <a:pt x="41909" y="127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7729219" y="39369"/>
            <a:ext cx="1168400" cy="2086609"/>
          </a:xfrm>
          <a:custGeom>
            <a:avLst/>
            <a:gdLst/>
            <a:ahLst/>
            <a:cxnLst/>
            <a:rect l="l" t="t" r="r" b="b"/>
            <a:pathLst>
              <a:path w="1168400" h="2086609">
                <a:moveTo>
                  <a:pt x="1104354" y="1868169"/>
                </a:moveTo>
                <a:lnTo>
                  <a:pt x="1060450" y="1868169"/>
                </a:lnTo>
                <a:lnTo>
                  <a:pt x="1111250" y="2030729"/>
                </a:lnTo>
                <a:lnTo>
                  <a:pt x="1096009" y="2085339"/>
                </a:lnTo>
                <a:lnTo>
                  <a:pt x="1168400" y="2086609"/>
                </a:lnTo>
                <a:lnTo>
                  <a:pt x="1104354" y="1868169"/>
                </a:lnTo>
                <a:close/>
              </a:path>
              <a:path w="1168400" h="2086609">
                <a:moveTo>
                  <a:pt x="1112276" y="1739900"/>
                </a:moveTo>
                <a:lnTo>
                  <a:pt x="1040129" y="1739900"/>
                </a:lnTo>
                <a:lnTo>
                  <a:pt x="979170" y="1789429"/>
                </a:lnTo>
                <a:lnTo>
                  <a:pt x="1028700" y="1827529"/>
                </a:lnTo>
                <a:lnTo>
                  <a:pt x="914400" y="1864359"/>
                </a:lnTo>
                <a:lnTo>
                  <a:pt x="958850" y="1897379"/>
                </a:lnTo>
                <a:lnTo>
                  <a:pt x="1060450" y="1868169"/>
                </a:lnTo>
                <a:lnTo>
                  <a:pt x="1104354" y="1868169"/>
                </a:lnTo>
                <a:lnTo>
                  <a:pt x="1097279" y="1844039"/>
                </a:lnTo>
                <a:lnTo>
                  <a:pt x="1112276" y="1739900"/>
                </a:lnTo>
                <a:close/>
              </a:path>
              <a:path w="1168400" h="2086609">
                <a:moveTo>
                  <a:pt x="1071019" y="1577339"/>
                </a:moveTo>
                <a:lnTo>
                  <a:pt x="877570" y="1577339"/>
                </a:lnTo>
                <a:lnTo>
                  <a:pt x="998220" y="1597659"/>
                </a:lnTo>
                <a:lnTo>
                  <a:pt x="815339" y="1675129"/>
                </a:lnTo>
                <a:lnTo>
                  <a:pt x="748029" y="1774189"/>
                </a:lnTo>
                <a:lnTo>
                  <a:pt x="975359" y="1677669"/>
                </a:lnTo>
                <a:lnTo>
                  <a:pt x="1116672" y="1677669"/>
                </a:lnTo>
                <a:lnTo>
                  <a:pt x="1071019" y="1577339"/>
                </a:lnTo>
                <a:close/>
              </a:path>
              <a:path w="1168400" h="2086609">
                <a:moveTo>
                  <a:pt x="1116672" y="1677669"/>
                </a:moveTo>
                <a:lnTo>
                  <a:pt x="975359" y="1677669"/>
                </a:lnTo>
                <a:lnTo>
                  <a:pt x="934720" y="1747519"/>
                </a:lnTo>
                <a:lnTo>
                  <a:pt x="1040129" y="1739900"/>
                </a:lnTo>
                <a:lnTo>
                  <a:pt x="1112276" y="1739900"/>
                </a:lnTo>
                <a:lnTo>
                  <a:pt x="1120139" y="1685289"/>
                </a:lnTo>
                <a:lnTo>
                  <a:pt x="1116672" y="1677669"/>
                </a:lnTo>
                <a:close/>
              </a:path>
              <a:path w="1168400" h="2086609">
                <a:moveTo>
                  <a:pt x="381020" y="60959"/>
                </a:moveTo>
                <a:lnTo>
                  <a:pt x="130809" y="60959"/>
                </a:lnTo>
                <a:lnTo>
                  <a:pt x="322579" y="63500"/>
                </a:lnTo>
                <a:lnTo>
                  <a:pt x="972820" y="1499869"/>
                </a:lnTo>
                <a:lnTo>
                  <a:pt x="822959" y="1558289"/>
                </a:lnTo>
                <a:lnTo>
                  <a:pt x="750570" y="1638300"/>
                </a:lnTo>
                <a:lnTo>
                  <a:pt x="877570" y="1577339"/>
                </a:lnTo>
                <a:lnTo>
                  <a:pt x="1071019" y="1577339"/>
                </a:lnTo>
                <a:lnTo>
                  <a:pt x="381020" y="60959"/>
                </a:lnTo>
                <a:close/>
              </a:path>
              <a:path w="1168400" h="2086609">
                <a:moveTo>
                  <a:pt x="127000" y="0"/>
                </a:moveTo>
                <a:lnTo>
                  <a:pt x="0" y="96520"/>
                </a:lnTo>
                <a:lnTo>
                  <a:pt x="130809" y="60959"/>
                </a:lnTo>
                <a:lnTo>
                  <a:pt x="381020" y="60959"/>
                </a:lnTo>
                <a:lnTo>
                  <a:pt x="361950" y="19050"/>
                </a:lnTo>
                <a:lnTo>
                  <a:pt x="12700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8392159" y="1452879"/>
            <a:ext cx="302260" cy="142240"/>
          </a:xfrm>
          <a:custGeom>
            <a:avLst/>
            <a:gdLst/>
            <a:ahLst/>
            <a:cxnLst/>
            <a:rect l="l" t="t" r="r" b="b"/>
            <a:pathLst>
              <a:path w="302260" h="142240">
                <a:moveTo>
                  <a:pt x="285750" y="0"/>
                </a:moveTo>
                <a:lnTo>
                  <a:pt x="152400" y="11430"/>
                </a:lnTo>
                <a:lnTo>
                  <a:pt x="0" y="107950"/>
                </a:lnTo>
                <a:lnTo>
                  <a:pt x="29210" y="142240"/>
                </a:lnTo>
                <a:lnTo>
                  <a:pt x="102870" y="71120"/>
                </a:lnTo>
                <a:lnTo>
                  <a:pt x="302260" y="29210"/>
                </a:lnTo>
                <a:lnTo>
                  <a:pt x="2857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8322309" y="1310640"/>
            <a:ext cx="320040" cy="154939"/>
          </a:xfrm>
          <a:custGeom>
            <a:avLst/>
            <a:gdLst/>
            <a:ahLst/>
            <a:cxnLst/>
            <a:rect l="l" t="t" r="r" b="b"/>
            <a:pathLst>
              <a:path w="320040" h="154939">
                <a:moveTo>
                  <a:pt x="290830" y="0"/>
                </a:moveTo>
                <a:lnTo>
                  <a:pt x="135890" y="31750"/>
                </a:lnTo>
                <a:lnTo>
                  <a:pt x="0" y="105410"/>
                </a:lnTo>
                <a:lnTo>
                  <a:pt x="17780" y="154939"/>
                </a:lnTo>
                <a:lnTo>
                  <a:pt x="132080" y="69850"/>
                </a:lnTo>
                <a:lnTo>
                  <a:pt x="320040" y="62230"/>
                </a:lnTo>
                <a:lnTo>
                  <a:pt x="29083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7890509" y="372109"/>
            <a:ext cx="330200" cy="148589"/>
          </a:xfrm>
          <a:custGeom>
            <a:avLst/>
            <a:gdLst/>
            <a:ahLst/>
            <a:cxnLst/>
            <a:rect l="l" t="t" r="r" b="b"/>
            <a:pathLst>
              <a:path w="330200" h="148589">
                <a:moveTo>
                  <a:pt x="302260" y="0"/>
                </a:moveTo>
                <a:lnTo>
                  <a:pt x="121920" y="26669"/>
                </a:lnTo>
                <a:lnTo>
                  <a:pt x="0" y="105410"/>
                </a:lnTo>
                <a:lnTo>
                  <a:pt x="21590" y="148589"/>
                </a:lnTo>
                <a:lnTo>
                  <a:pt x="125730" y="68579"/>
                </a:lnTo>
                <a:lnTo>
                  <a:pt x="330200" y="55879"/>
                </a:lnTo>
                <a:lnTo>
                  <a:pt x="3022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7834629" y="260350"/>
            <a:ext cx="325120" cy="151129"/>
          </a:xfrm>
          <a:custGeom>
            <a:avLst/>
            <a:gdLst/>
            <a:ahLst/>
            <a:cxnLst/>
            <a:rect l="l" t="t" r="r" b="b"/>
            <a:pathLst>
              <a:path w="325120" h="151129">
                <a:moveTo>
                  <a:pt x="300990" y="0"/>
                </a:moveTo>
                <a:lnTo>
                  <a:pt x="87629" y="41909"/>
                </a:lnTo>
                <a:lnTo>
                  <a:pt x="0" y="107950"/>
                </a:lnTo>
                <a:lnTo>
                  <a:pt x="29210" y="151129"/>
                </a:lnTo>
                <a:lnTo>
                  <a:pt x="114300" y="78740"/>
                </a:lnTo>
                <a:lnTo>
                  <a:pt x="325120" y="40640"/>
                </a:lnTo>
                <a:lnTo>
                  <a:pt x="30099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7730489" y="133349"/>
            <a:ext cx="67309" cy="152400"/>
          </a:xfrm>
          <a:custGeom>
            <a:avLst/>
            <a:gdLst/>
            <a:ahLst/>
            <a:cxnLst/>
            <a:rect l="l" t="t" r="r" b="b"/>
            <a:pathLst>
              <a:path w="67309" h="152400">
                <a:moveTo>
                  <a:pt x="0" y="0"/>
                </a:moveTo>
                <a:lnTo>
                  <a:pt x="67309" y="152400"/>
                </a:lnTo>
              </a:path>
            </a:pathLst>
          </a:custGeom>
          <a:ln w="38097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38100" y="5563869"/>
            <a:ext cx="1729739" cy="1031240"/>
          </a:xfrm>
          <a:custGeom>
            <a:avLst/>
            <a:gdLst/>
            <a:ahLst/>
            <a:cxnLst/>
            <a:rect l="l" t="t" r="r" b="b"/>
            <a:pathLst>
              <a:path w="1729739" h="1031240">
                <a:moveTo>
                  <a:pt x="1255712" y="996949"/>
                </a:moveTo>
                <a:lnTo>
                  <a:pt x="1094740" y="996949"/>
                </a:lnTo>
                <a:lnTo>
                  <a:pt x="1247140" y="1031239"/>
                </a:lnTo>
                <a:lnTo>
                  <a:pt x="1259840" y="1000759"/>
                </a:lnTo>
                <a:lnTo>
                  <a:pt x="1255712" y="996949"/>
                </a:lnTo>
                <a:close/>
              </a:path>
              <a:path w="1729739" h="1031240">
                <a:moveTo>
                  <a:pt x="111760" y="372109"/>
                </a:moveTo>
                <a:lnTo>
                  <a:pt x="36830" y="403859"/>
                </a:lnTo>
                <a:lnTo>
                  <a:pt x="0" y="505459"/>
                </a:lnTo>
                <a:lnTo>
                  <a:pt x="43180" y="618489"/>
                </a:lnTo>
                <a:lnTo>
                  <a:pt x="904240" y="1022349"/>
                </a:lnTo>
                <a:lnTo>
                  <a:pt x="1094740" y="996949"/>
                </a:lnTo>
                <a:lnTo>
                  <a:pt x="1255712" y="996949"/>
                </a:lnTo>
                <a:lnTo>
                  <a:pt x="1127760" y="878839"/>
                </a:lnTo>
                <a:lnTo>
                  <a:pt x="1103210" y="706119"/>
                </a:lnTo>
                <a:lnTo>
                  <a:pt x="882650" y="706119"/>
                </a:lnTo>
                <a:lnTo>
                  <a:pt x="111760" y="372109"/>
                </a:lnTo>
                <a:close/>
              </a:path>
              <a:path w="1729739" h="1031240">
                <a:moveTo>
                  <a:pt x="861060" y="0"/>
                </a:moveTo>
                <a:lnTo>
                  <a:pt x="760730" y="22859"/>
                </a:lnTo>
                <a:lnTo>
                  <a:pt x="704850" y="83819"/>
                </a:lnTo>
                <a:lnTo>
                  <a:pt x="744220" y="226059"/>
                </a:lnTo>
                <a:lnTo>
                  <a:pt x="524510" y="350519"/>
                </a:lnTo>
                <a:lnTo>
                  <a:pt x="781050" y="375919"/>
                </a:lnTo>
                <a:lnTo>
                  <a:pt x="882650" y="706119"/>
                </a:lnTo>
                <a:lnTo>
                  <a:pt x="1103210" y="706119"/>
                </a:lnTo>
                <a:lnTo>
                  <a:pt x="1056640" y="378459"/>
                </a:lnTo>
                <a:lnTo>
                  <a:pt x="1699260" y="261619"/>
                </a:lnTo>
                <a:lnTo>
                  <a:pt x="1727810" y="167639"/>
                </a:lnTo>
                <a:lnTo>
                  <a:pt x="1013460" y="167639"/>
                </a:lnTo>
                <a:lnTo>
                  <a:pt x="967740" y="25399"/>
                </a:lnTo>
                <a:lnTo>
                  <a:pt x="861060" y="0"/>
                </a:lnTo>
                <a:close/>
              </a:path>
              <a:path w="1729739" h="1031240">
                <a:moveTo>
                  <a:pt x="1666239" y="80009"/>
                </a:moveTo>
                <a:lnTo>
                  <a:pt x="1013460" y="167639"/>
                </a:lnTo>
                <a:lnTo>
                  <a:pt x="1727810" y="167639"/>
                </a:lnTo>
                <a:lnTo>
                  <a:pt x="1729739" y="161289"/>
                </a:lnTo>
                <a:lnTo>
                  <a:pt x="1666239" y="80009"/>
                </a:lnTo>
                <a:close/>
              </a:path>
            </a:pathLst>
          </a:custGeom>
          <a:solidFill>
            <a:srgbClr val="F7F7F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1621790" y="5687059"/>
            <a:ext cx="113029" cy="204470"/>
          </a:xfrm>
          <a:custGeom>
            <a:avLst/>
            <a:gdLst/>
            <a:ahLst/>
            <a:cxnLst/>
            <a:rect l="l" t="t" r="r" b="b"/>
            <a:pathLst>
              <a:path w="113029" h="204470">
                <a:moveTo>
                  <a:pt x="95249" y="0"/>
                </a:moveTo>
                <a:lnTo>
                  <a:pt x="0" y="5079"/>
                </a:lnTo>
                <a:lnTo>
                  <a:pt x="6349" y="204469"/>
                </a:lnTo>
                <a:lnTo>
                  <a:pt x="113029" y="184149"/>
                </a:lnTo>
                <a:lnTo>
                  <a:pt x="95249" y="0"/>
                </a:lnTo>
                <a:close/>
              </a:path>
            </a:pathLst>
          </a:custGeom>
          <a:solidFill>
            <a:srgbClr val="FFEE6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31750" y="5990589"/>
            <a:ext cx="1257300" cy="651510"/>
          </a:xfrm>
          <a:custGeom>
            <a:avLst/>
            <a:gdLst/>
            <a:ahLst/>
            <a:cxnLst/>
            <a:rect l="l" t="t" r="r" b="b"/>
            <a:pathLst>
              <a:path w="1257300" h="651509">
                <a:moveTo>
                  <a:pt x="1253370" y="624840"/>
                </a:moveTo>
                <a:lnTo>
                  <a:pt x="1070610" y="624840"/>
                </a:lnTo>
                <a:lnTo>
                  <a:pt x="1240790" y="651510"/>
                </a:lnTo>
                <a:lnTo>
                  <a:pt x="1257300" y="628650"/>
                </a:lnTo>
                <a:lnTo>
                  <a:pt x="1253370" y="624840"/>
                </a:lnTo>
                <a:close/>
              </a:path>
              <a:path w="1257300" h="651509">
                <a:moveTo>
                  <a:pt x="107950" y="0"/>
                </a:moveTo>
                <a:lnTo>
                  <a:pt x="35560" y="25400"/>
                </a:lnTo>
                <a:lnTo>
                  <a:pt x="0" y="119380"/>
                </a:lnTo>
                <a:lnTo>
                  <a:pt x="33019" y="236220"/>
                </a:lnTo>
                <a:lnTo>
                  <a:pt x="908050" y="643890"/>
                </a:lnTo>
                <a:lnTo>
                  <a:pt x="1070610" y="624840"/>
                </a:lnTo>
                <a:lnTo>
                  <a:pt x="1253370" y="624840"/>
                </a:lnTo>
                <a:lnTo>
                  <a:pt x="1131570" y="506730"/>
                </a:lnTo>
                <a:lnTo>
                  <a:pt x="1055370" y="411480"/>
                </a:lnTo>
                <a:lnTo>
                  <a:pt x="107950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204470" y="6045199"/>
            <a:ext cx="834389" cy="593090"/>
          </a:xfrm>
          <a:custGeom>
            <a:avLst/>
            <a:gdLst/>
            <a:ahLst/>
            <a:cxnLst/>
            <a:rect l="l" t="t" r="r" b="b"/>
            <a:pathLst>
              <a:path w="834389" h="593090">
                <a:moveTo>
                  <a:pt x="62229" y="0"/>
                </a:moveTo>
                <a:lnTo>
                  <a:pt x="0" y="100329"/>
                </a:lnTo>
                <a:lnTo>
                  <a:pt x="0" y="257809"/>
                </a:lnTo>
                <a:lnTo>
                  <a:pt x="732790" y="593090"/>
                </a:lnTo>
                <a:lnTo>
                  <a:pt x="746760" y="424180"/>
                </a:lnTo>
                <a:lnTo>
                  <a:pt x="834389" y="335280"/>
                </a:lnTo>
                <a:lnTo>
                  <a:pt x="62229" y="0"/>
                </a:lnTo>
                <a:close/>
              </a:path>
            </a:pathLst>
          </a:custGeom>
          <a:solidFill>
            <a:srgbClr val="FFB7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769619" y="5607049"/>
            <a:ext cx="214629" cy="193040"/>
          </a:xfrm>
          <a:custGeom>
            <a:avLst/>
            <a:gdLst/>
            <a:ahLst/>
            <a:cxnLst/>
            <a:rect l="l" t="t" r="r" b="b"/>
            <a:pathLst>
              <a:path w="214630" h="193039">
                <a:moveTo>
                  <a:pt x="125729" y="0"/>
                </a:moveTo>
                <a:lnTo>
                  <a:pt x="0" y="22859"/>
                </a:lnTo>
                <a:lnTo>
                  <a:pt x="25400" y="193040"/>
                </a:lnTo>
                <a:lnTo>
                  <a:pt x="129539" y="116840"/>
                </a:lnTo>
                <a:lnTo>
                  <a:pt x="214629" y="110490"/>
                </a:lnTo>
                <a:lnTo>
                  <a:pt x="198120" y="27940"/>
                </a:lnTo>
                <a:lnTo>
                  <a:pt x="125729" y="0"/>
                </a:lnTo>
                <a:close/>
              </a:path>
            </a:pathLst>
          </a:custGeom>
          <a:solidFill>
            <a:srgbClr val="00B1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1017270" y="6609079"/>
            <a:ext cx="120650" cy="177800"/>
          </a:xfrm>
          <a:custGeom>
            <a:avLst/>
            <a:gdLst/>
            <a:ahLst/>
            <a:cxnLst/>
            <a:rect l="l" t="t" r="r" b="b"/>
            <a:pathLst>
              <a:path w="120650" h="177800">
                <a:moveTo>
                  <a:pt x="57150" y="0"/>
                </a:moveTo>
                <a:lnTo>
                  <a:pt x="0" y="6350"/>
                </a:lnTo>
                <a:lnTo>
                  <a:pt x="120650" y="177800"/>
                </a:lnTo>
                <a:lnTo>
                  <a:pt x="120650" y="2540"/>
                </a:lnTo>
                <a:lnTo>
                  <a:pt x="57150" y="0"/>
                </a:lnTo>
                <a:close/>
              </a:path>
            </a:pathLst>
          </a:custGeom>
          <a:solidFill>
            <a:srgbClr val="00B1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800100" y="5726429"/>
            <a:ext cx="306069" cy="608329"/>
          </a:xfrm>
          <a:custGeom>
            <a:avLst/>
            <a:gdLst/>
            <a:ahLst/>
            <a:cxnLst/>
            <a:rect l="l" t="t" r="r" b="b"/>
            <a:pathLst>
              <a:path w="306069" h="608329">
                <a:moveTo>
                  <a:pt x="68580" y="0"/>
                </a:moveTo>
                <a:lnTo>
                  <a:pt x="0" y="62230"/>
                </a:lnTo>
                <a:lnTo>
                  <a:pt x="120650" y="538480"/>
                </a:lnTo>
                <a:lnTo>
                  <a:pt x="220980" y="572770"/>
                </a:lnTo>
                <a:lnTo>
                  <a:pt x="306069" y="608330"/>
                </a:lnTo>
                <a:lnTo>
                  <a:pt x="184150" y="3810"/>
                </a:lnTo>
                <a:lnTo>
                  <a:pt x="68580" y="0"/>
                </a:lnTo>
                <a:close/>
              </a:path>
            </a:pathLst>
          </a:custGeom>
          <a:solidFill>
            <a:srgbClr val="FFB7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1060449" y="5698489"/>
            <a:ext cx="577850" cy="276859"/>
          </a:xfrm>
          <a:custGeom>
            <a:avLst/>
            <a:gdLst/>
            <a:ahLst/>
            <a:cxnLst/>
            <a:rect l="l" t="t" r="r" b="b"/>
            <a:pathLst>
              <a:path w="577850" h="276860">
                <a:moveTo>
                  <a:pt x="548640" y="0"/>
                </a:moveTo>
                <a:lnTo>
                  <a:pt x="0" y="83820"/>
                </a:lnTo>
                <a:lnTo>
                  <a:pt x="21590" y="276860"/>
                </a:lnTo>
                <a:lnTo>
                  <a:pt x="567689" y="187960"/>
                </a:lnTo>
                <a:lnTo>
                  <a:pt x="577850" y="34290"/>
                </a:lnTo>
                <a:lnTo>
                  <a:pt x="548640" y="0"/>
                </a:lnTo>
                <a:close/>
              </a:path>
            </a:pathLst>
          </a:custGeom>
          <a:solidFill>
            <a:srgbClr val="FFB7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551179" y="5862319"/>
            <a:ext cx="247650" cy="106680"/>
          </a:xfrm>
          <a:custGeom>
            <a:avLst/>
            <a:gdLst/>
            <a:ahLst/>
            <a:cxnLst/>
            <a:rect l="l" t="t" r="r" b="b"/>
            <a:pathLst>
              <a:path w="247650" h="106679">
                <a:moveTo>
                  <a:pt x="215900" y="0"/>
                </a:moveTo>
                <a:lnTo>
                  <a:pt x="0" y="62229"/>
                </a:lnTo>
                <a:lnTo>
                  <a:pt x="247650" y="106679"/>
                </a:lnTo>
                <a:lnTo>
                  <a:pt x="215900" y="0"/>
                </a:lnTo>
                <a:close/>
              </a:path>
            </a:pathLst>
          </a:custGeom>
          <a:solidFill>
            <a:srgbClr val="FFEE6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791210" y="5694679"/>
            <a:ext cx="250190" cy="137159"/>
          </a:xfrm>
          <a:custGeom>
            <a:avLst/>
            <a:gdLst/>
            <a:ahLst/>
            <a:cxnLst/>
            <a:rect l="l" t="t" r="r" b="b"/>
            <a:pathLst>
              <a:path w="250190" h="137160">
                <a:moveTo>
                  <a:pt x="170180" y="0"/>
                </a:moveTo>
                <a:lnTo>
                  <a:pt x="91440" y="7620"/>
                </a:lnTo>
                <a:lnTo>
                  <a:pt x="0" y="83820"/>
                </a:lnTo>
                <a:lnTo>
                  <a:pt x="10160" y="137160"/>
                </a:lnTo>
                <a:lnTo>
                  <a:pt x="59690" y="78740"/>
                </a:lnTo>
                <a:lnTo>
                  <a:pt x="133350" y="52070"/>
                </a:lnTo>
                <a:lnTo>
                  <a:pt x="243998" y="52070"/>
                </a:lnTo>
                <a:lnTo>
                  <a:pt x="233680" y="20320"/>
                </a:lnTo>
                <a:lnTo>
                  <a:pt x="170180" y="0"/>
                </a:lnTo>
                <a:close/>
              </a:path>
              <a:path w="250190" h="137160">
                <a:moveTo>
                  <a:pt x="243998" y="52070"/>
                </a:moveTo>
                <a:lnTo>
                  <a:pt x="133350" y="52070"/>
                </a:lnTo>
                <a:lnTo>
                  <a:pt x="250190" y="71120"/>
                </a:lnTo>
                <a:lnTo>
                  <a:pt x="243998" y="5207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1009649" y="6567169"/>
            <a:ext cx="182880" cy="212090"/>
          </a:xfrm>
          <a:custGeom>
            <a:avLst/>
            <a:gdLst/>
            <a:ahLst/>
            <a:cxnLst/>
            <a:rect l="l" t="t" r="r" b="b"/>
            <a:pathLst>
              <a:path w="182880" h="212090">
                <a:moveTo>
                  <a:pt x="55880" y="2539"/>
                </a:moveTo>
                <a:lnTo>
                  <a:pt x="0" y="31749"/>
                </a:lnTo>
                <a:lnTo>
                  <a:pt x="127000" y="212089"/>
                </a:lnTo>
                <a:lnTo>
                  <a:pt x="182880" y="199389"/>
                </a:lnTo>
                <a:lnTo>
                  <a:pt x="181411" y="156209"/>
                </a:lnTo>
                <a:lnTo>
                  <a:pt x="142240" y="156209"/>
                </a:lnTo>
                <a:lnTo>
                  <a:pt x="55880" y="2539"/>
                </a:lnTo>
                <a:close/>
              </a:path>
              <a:path w="182880" h="212090">
                <a:moveTo>
                  <a:pt x="132080" y="0"/>
                </a:moveTo>
                <a:lnTo>
                  <a:pt x="142240" y="156209"/>
                </a:lnTo>
                <a:lnTo>
                  <a:pt x="181411" y="156209"/>
                </a:lnTo>
                <a:lnTo>
                  <a:pt x="176530" y="12699"/>
                </a:lnTo>
                <a:lnTo>
                  <a:pt x="13208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1593849" y="5654039"/>
            <a:ext cx="68580" cy="186690"/>
          </a:xfrm>
          <a:custGeom>
            <a:avLst/>
            <a:gdLst/>
            <a:ahLst/>
            <a:cxnLst/>
            <a:rect l="l" t="t" r="r" b="b"/>
            <a:pathLst>
              <a:path w="68580" h="186689">
                <a:moveTo>
                  <a:pt x="35560" y="0"/>
                </a:moveTo>
                <a:lnTo>
                  <a:pt x="0" y="15240"/>
                </a:lnTo>
                <a:lnTo>
                  <a:pt x="27940" y="73660"/>
                </a:lnTo>
                <a:lnTo>
                  <a:pt x="34289" y="123190"/>
                </a:lnTo>
                <a:lnTo>
                  <a:pt x="21590" y="186690"/>
                </a:lnTo>
                <a:lnTo>
                  <a:pt x="63500" y="175260"/>
                </a:lnTo>
                <a:lnTo>
                  <a:pt x="68580" y="92710"/>
                </a:lnTo>
                <a:lnTo>
                  <a:pt x="355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120649" y="5924549"/>
            <a:ext cx="944880" cy="397509"/>
          </a:xfrm>
          <a:custGeom>
            <a:avLst/>
            <a:gdLst/>
            <a:ahLst/>
            <a:cxnLst/>
            <a:rect l="l" t="t" r="r" b="b"/>
            <a:pathLst>
              <a:path w="944880" h="397510">
                <a:moveTo>
                  <a:pt x="78739" y="0"/>
                </a:moveTo>
                <a:lnTo>
                  <a:pt x="0" y="20319"/>
                </a:lnTo>
                <a:lnTo>
                  <a:pt x="854710" y="397509"/>
                </a:lnTo>
                <a:lnTo>
                  <a:pt x="944880" y="388620"/>
                </a:lnTo>
                <a:lnTo>
                  <a:pt x="787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412750" y="6168389"/>
            <a:ext cx="382711" cy="236219"/>
          </a:xfrm>
          <a:custGeom>
            <a:avLst/>
            <a:gdLst/>
            <a:ahLst/>
            <a:cxnLst/>
            <a:rect l="l" t="t" r="r" b="b"/>
            <a:pathLst>
              <a:path w="382711" h="236220">
                <a:moveTo>
                  <a:pt x="39370" y="63500"/>
                </a:moveTo>
                <a:lnTo>
                  <a:pt x="85090" y="129540"/>
                </a:lnTo>
                <a:lnTo>
                  <a:pt x="215900" y="214630"/>
                </a:lnTo>
                <a:lnTo>
                  <a:pt x="369570" y="236220"/>
                </a:lnTo>
                <a:lnTo>
                  <a:pt x="382711" y="193040"/>
                </a:lnTo>
                <a:lnTo>
                  <a:pt x="349250" y="193040"/>
                </a:lnTo>
                <a:lnTo>
                  <a:pt x="259079" y="182880"/>
                </a:lnTo>
                <a:lnTo>
                  <a:pt x="110490" y="115570"/>
                </a:lnTo>
                <a:lnTo>
                  <a:pt x="39370" y="63500"/>
                </a:lnTo>
                <a:close/>
              </a:path>
              <a:path w="382711" h="236220">
                <a:moveTo>
                  <a:pt x="0" y="0"/>
                </a:moveTo>
                <a:lnTo>
                  <a:pt x="11429" y="26670"/>
                </a:lnTo>
                <a:lnTo>
                  <a:pt x="127000" y="52070"/>
                </a:lnTo>
                <a:lnTo>
                  <a:pt x="256540" y="109220"/>
                </a:lnTo>
                <a:lnTo>
                  <a:pt x="349250" y="193040"/>
                </a:lnTo>
                <a:lnTo>
                  <a:pt x="382711" y="193040"/>
                </a:lnTo>
                <a:lnTo>
                  <a:pt x="387350" y="177800"/>
                </a:lnTo>
                <a:lnTo>
                  <a:pt x="312420" y="95250"/>
                </a:lnTo>
                <a:lnTo>
                  <a:pt x="134620" y="1397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896620" y="5841999"/>
            <a:ext cx="170180" cy="377190"/>
          </a:xfrm>
          <a:custGeom>
            <a:avLst/>
            <a:gdLst/>
            <a:ahLst/>
            <a:cxnLst/>
            <a:rect l="l" t="t" r="r" b="b"/>
            <a:pathLst>
              <a:path w="170180" h="377189">
                <a:moveTo>
                  <a:pt x="19050" y="0"/>
                </a:moveTo>
                <a:lnTo>
                  <a:pt x="0" y="44450"/>
                </a:lnTo>
                <a:lnTo>
                  <a:pt x="24130" y="271780"/>
                </a:lnTo>
                <a:lnTo>
                  <a:pt x="77470" y="377190"/>
                </a:lnTo>
                <a:lnTo>
                  <a:pt x="170180" y="355600"/>
                </a:lnTo>
                <a:lnTo>
                  <a:pt x="85090" y="257809"/>
                </a:lnTo>
                <a:lnTo>
                  <a:pt x="63500" y="151130"/>
                </a:lnTo>
                <a:lnTo>
                  <a:pt x="72390" y="19050"/>
                </a:lnTo>
                <a:lnTo>
                  <a:pt x="190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1061720" y="6426199"/>
            <a:ext cx="119380" cy="137160"/>
          </a:xfrm>
          <a:custGeom>
            <a:avLst/>
            <a:gdLst/>
            <a:ahLst/>
            <a:cxnLst/>
            <a:rect l="l" t="t" r="r" b="b"/>
            <a:pathLst>
              <a:path w="119380" h="137159">
                <a:moveTo>
                  <a:pt x="87630" y="0"/>
                </a:moveTo>
                <a:lnTo>
                  <a:pt x="31750" y="52070"/>
                </a:lnTo>
                <a:lnTo>
                  <a:pt x="0" y="137160"/>
                </a:lnTo>
                <a:lnTo>
                  <a:pt x="63500" y="127000"/>
                </a:lnTo>
                <a:lnTo>
                  <a:pt x="81280" y="67310"/>
                </a:lnTo>
                <a:lnTo>
                  <a:pt x="119380" y="21590"/>
                </a:lnTo>
                <a:lnTo>
                  <a:pt x="8763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7620" y="5918199"/>
            <a:ext cx="1337310" cy="698500"/>
          </a:xfrm>
          <a:custGeom>
            <a:avLst/>
            <a:gdLst/>
            <a:ahLst/>
            <a:cxnLst/>
            <a:rect l="l" t="t" r="r" b="b"/>
            <a:pathLst>
              <a:path w="1337310" h="698500">
                <a:moveTo>
                  <a:pt x="1316679" y="662940"/>
                </a:moveTo>
                <a:lnTo>
                  <a:pt x="1129030" y="662940"/>
                </a:lnTo>
                <a:lnTo>
                  <a:pt x="1282700" y="698500"/>
                </a:lnTo>
                <a:lnTo>
                  <a:pt x="1316679" y="662940"/>
                </a:lnTo>
                <a:close/>
              </a:path>
              <a:path w="1337310" h="698500">
                <a:moveTo>
                  <a:pt x="171450" y="0"/>
                </a:moveTo>
                <a:lnTo>
                  <a:pt x="123190" y="0"/>
                </a:lnTo>
                <a:lnTo>
                  <a:pt x="49530" y="40640"/>
                </a:lnTo>
                <a:lnTo>
                  <a:pt x="0" y="165100"/>
                </a:lnTo>
                <a:lnTo>
                  <a:pt x="53340" y="284480"/>
                </a:lnTo>
                <a:lnTo>
                  <a:pt x="938530" y="688340"/>
                </a:lnTo>
                <a:lnTo>
                  <a:pt x="1129030" y="662940"/>
                </a:lnTo>
                <a:lnTo>
                  <a:pt x="1316679" y="662940"/>
                </a:lnTo>
                <a:lnTo>
                  <a:pt x="1332455" y="646430"/>
                </a:lnTo>
                <a:lnTo>
                  <a:pt x="967740" y="646430"/>
                </a:lnTo>
                <a:lnTo>
                  <a:pt x="971808" y="627380"/>
                </a:lnTo>
                <a:lnTo>
                  <a:pt x="904240" y="627380"/>
                </a:lnTo>
                <a:lnTo>
                  <a:pt x="85090" y="245109"/>
                </a:lnTo>
                <a:lnTo>
                  <a:pt x="63500" y="170179"/>
                </a:lnTo>
                <a:lnTo>
                  <a:pt x="81280" y="74930"/>
                </a:lnTo>
                <a:lnTo>
                  <a:pt x="171450" y="0"/>
                </a:lnTo>
                <a:close/>
              </a:path>
              <a:path w="1337310" h="698500">
                <a:moveTo>
                  <a:pt x="1121410" y="624840"/>
                </a:moveTo>
                <a:lnTo>
                  <a:pt x="967740" y="646430"/>
                </a:lnTo>
                <a:lnTo>
                  <a:pt x="1332455" y="646430"/>
                </a:lnTo>
                <a:lnTo>
                  <a:pt x="1336096" y="642620"/>
                </a:lnTo>
                <a:lnTo>
                  <a:pt x="1252220" y="642620"/>
                </a:lnTo>
                <a:lnTo>
                  <a:pt x="1121410" y="624840"/>
                </a:lnTo>
                <a:close/>
              </a:path>
              <a:path w="1337310" h="698500">
                <a:moveTo>
                  <a:pt x="1134110" y="406400"/>
                </a:moveTo>
                <a:lnTo>
                  <a:pt x="1087120" y="417830"/>
                </a:lnTo>
                <a:lnTo>
                  <a:pt x="1141730" y="527050"/>
                </a:lnTo>
                <a:lnTo>
                  <a:pt x="1252220" y="642620"/>
                </a:lnTo>
                <a:lnTo>
                  <a:pt x="1336096" y="642620"/>
                </a:lnTo>
                <a:lnTo>
                  <a:pt x="1337310" y="641350"/>
                </a:lnTo>
                <a:lnTo>
                  <a:pt x="1192530" y="527050"/>
                </a:lnTo>
                <a:lnTo>
                  <a:pt x="1134110" y="406400"/>
                </a:lnTo>
                <a:close/>
              </a:path>
              <a:path w="1337310" h="698500">
                <a:moveTo>
                  <a:pt x="1061720" y="426720"/>
                </a:moveTo>
                <a:lnTo>
                  <a:pt x="985520" y="438150"/>
                </a:lnTo>
                <a:lnTo>
                  <a:pt x="924560" y="521970"/>
                </a:lnTo>
                <a:lnTo>
                  <a:pt x="904240" y="627380"/>
                </a:lnTo>
                <a:lnTo>
                  <a:pt x="971808" y="627380"/>
                </a:lnTo>
                <a:lnTo>
                  <a:pt x="995680" y="515620"/>
                </a:lnTo>
                <a:lnTo>
                  <a:pt x="1061720" y="42672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167639" y="5985509"/>
            <a:ext cx="127000" cy="265430"/>
          </a:xfrm>
          <a:custGeom>
            <a:avLst/>
            <a:gdLst/>
            <a:ahLst/>
            <a:cxnLst/>
            <a:rect l="l" t="t" r="r" b="b"/>
            <a:pathLst>
              <a:path w="127000" h="265429">
                <a:moveTo>
                  <a:pt x="92710" y="0"/>
                </a:moveTo>
                <a:lnTo>
                  <a:pt x="15240" y="83819"/>
                </a:lnTo>
                <a:lnTo>
                  <a:pt x="0" y="181609"/>
                </a:lnTo>
                <a:lnTo>
                  <a:pt x="26670" y="247649"/>
                </a:lnTo>
                <a:lnTo>
                  <a:pt x="74930" y="265429"/>
                </a:lnTo>
                <a:lnTo>
                  <a:pt x="60960" y="120649"/>
                </a:lnTo>
                <a:lnTo>
                  <a:pt x="127000" y="12699"/>
                </a:lnTo>
                <a:lnTo>
                  <a:pt x="927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712469" y="5539739"/>
            <a:ext cx="511810" cy="943610"/>
          </a:xfrm>
          <a:custGeom>
            <a:avLst/>
            <a:gdLst/>
            <a:ahLst/>
            <a:cxnLst/>
            <a:rect l="l" t="t" r="r" b="b"/>
            <a:pathLst>
              <a:path w="511810" h="943610">
                <a:moveTo>
                  <a:pt x="319316" y="48260"/>
                </a:moveTo>
                <a:lnTo>
                  <a:pt x="180339" y="48260"/>
                </a:lnTo>
                <a:lnTo>
                  <a:pt x="283210" y="77470"/>
                </a:lnTo>
                <a:lnTo>
                  <a:pt x="441960" y="866140"/>
                </a:lnTo>
                <a:lnTo>
                  <a:pt x="511810" y="943610"/>
                </a:lnTo>
                <a:lnTo>
                  <a:pt x="319316" y="48260"/>
                </a:lnTo>
                <a:close/>
              </a:path>
              <a:path w="511810" h="943610">
                <a:moveTo>
                  <a:pt x="205739" y="0"/>
                </a:moveTo>
                <a:lnTo>
                  <a:pt x="64770" y="30480"/>
                </a:lnTo>
                <a:lnTo>
                  <a:pt x="0" y="99060"/>
                </a:lnTo>
                <a:lnTo>
                  <a:pt x="173989" y="711200"/>
                </a:lnTo>
                <a:lnTo>
                  <a:pt x="243839" y="734060"/>
                </a:lnTo>
                <a:lnTo>
                  <a:pt x="60959" y="111760"/>
                </a:lnTo>
                <a:lnTo>
                  <a:pt x="95250" y="58420"/>
                </a:lnTo>
                <a:lnTo>
                  <a:pt x="180339" y="48260"/>
                </a:lnTo>
                <a:lnTo>
                  <a:pt x="319316" y="48260"/>
                </a:lnTo>
                <a:lnTo>
                  <a:pt x="318770" y="45720"/>
                </a:lnTo>
                <a:lnTo>
                  <a:pt x="2057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916940" y="5793739"/>
            <a:ext cx="152400" cy="401319"/>
          </a:xfrm>
          <a:custGeom>
            <a:avLst/>
            <a:gdLst/>
            <a:ahLst/>
            <a:cxnLst/>
            <a:rect l="l" t="t" r="r" b="b"/>
            <a:pathLst>
              <a:path w="152400" h="401320">
                <a:moveTo>
                  <a:pt x="50800" y="0"/>
                </a:moveTo>
                <a:lnTo>
                  <a:pt x="0" y="21590"/>
                </a:lnTo>
                <a:lnTo>
                  <a:pt x="60959" y="154940"/>
                </a:lnTo>
                <a:lnTo>
                  <a:pt x="90169" y="252730"/>
                </a:lnTo>
                <a:lnTo>
                  <a:pt x="92709" y="401320"/>
                </a:lnTo>
                <a:lnTo>
                  <a:pt x="152400" y="401320"/>
                </a:lnTo>
                <a:lnTo>
                  <a:pt x="148590" y="287020"/>
                </a:lnTo>
                <a:lnTo>
                  <a:pt x="128269" y="165100"/>
                </a:lnTo>
                <a:lnTo>
                  <a:pt x="78740" y="46990"/>
                </a:lnTo>
                <a:lnTo>
                  <a:pt x="5080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520700" y="5761989"/>
            <a:ext cx="309880" cy="215900"/>
          </a:xfrm>
          <a:custGeom>
            <a:avLst/>
            <a:gdLst/>
            <a:ahLst/>
            <a:cxnLst/>
            <a:rect l="l" t="t" r="r" b="b"/>
            <a:pathLst>
              <a:path w="309880" h="215900">
                <a:moveTo>
                  <a:pt x="236220" y="0"/>
                </a:moveTo>
                <a:lnTo>
                  <a:pt x="204470" y="13970"/>
                </a:lnTo>
                <a:lnTo>
                  <a:pt x="200659" y="53340"/>
                </a:lnTo>
                <a:lnTo>
                  <a:pt x="0" y="135890"/>
                </a:lnTo>
                <a:lnTo>
                  <a:pt x="0" y="177800"/>
                </a:lnTo>
                <a:lnTo>
                  <a:pt x="224790" y="180340"/>
                </a:lnTo>
                <a:lnTo>
                  <a:pt x="254000" y="215900"/>
                </a:lnTo>
                <a:lnTo>
                  <a:pt x="309880" y="213360"/>
                </a:lnTo>
                <a:lnTo>
                  <a:pt x="303530" y="152400"/>
                </a:lnTo>
                <a:lnTo>
                  <a:pt x="91440" y="140970"/>
                </a:lnTo>
                <a:lnTo>
                  <a:pt x="264159" y="71120"/>
                </a:lnTo>
                <a:lnTo>
                  <a:pt x="2362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1043940" y="5617209"/>
            <a:ext cx="748029" cy="335280"/>
          </a:xfrm>
          <a:custGeom>
            <a:avLst/>
            <a:gdLst/>
            <a:ahLst/>
            <a:cxnLst/>
            <a:rect l="l" t="t" r="r" b="b"/>
            <a:pathLst>
              <a:path w="748029" h="335279">
                <a:moveTo>
                  <a:pt x="722841" y="44449"/>
                </a:moveTo>
                <a:lnTo>
                  <a:pt x="668020" y="44449"/>
                </a:lnTo>
                <a:lnTo>
                  <a:pt x="709929" y="114299"/>
                </a:lnTo>
                <a:lnTo>
                  <a:pt x="685799" y="191769"/>
                </a:lnTo>
                <a:lnTo>
                  <a:pt x="41909" y="303529"/>
                </a:lnTo>
                <a:lnTo>
                  <a:pt x="45719" y="335279"/>
                </a:lnTo>
                <a:lnTo>
                  <a:pt x="718820" y="223519"/>
                </a:lnTo>
                <a:lnTo>
                  <a:pt x="748029" y="143509"/>
                </a:lnTo>
                <a:lnTo>
                  <a:pt x="736599" y="60959"/>
                </a:lnTo>
                <a:lnTo>
                  <a:pt x="722841" y="44449"/>
                </a:lnTo>
                <a:close/>
              </a:path>
              <a:path w="748029" h="335279">
                <a:moveTo>
                  <a:pt x="685799" y="0"/>
                </a:moveTo>
                <a:lnTo>
                  <a:pt x="0" y="102869"/>
                </a:lnTo>
                <a:lnTo>
                  <a:pt x="0" y="146049"/>
                </a:lnTo>
                <a:lnTo>
                  <a:pt x="668020" y="44449"/>
                </a:lnTo>
                <a:lnTo>
                  <a:pt x="722841" y="44449"/>
                </a:lnTo>
                <a:lnTo>
                  <a:pt x="68579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1137920" y="5723889"/>
            <a:ext cx="389890" cy="137159"/>
          </a:xfrm>
          <a:custGeom>
            <a:avLst/>
            <a:gdLst/>
            <a:ahLst/>
            <a:cxnLst/>
            <a:rect l="l" t="t" r="r" b="b"/>
            <a:pathLst>
              <a:path w="389890" h="137160">
                <a:moveTo>
                  <a:pt x="381567" y="41910"/>
                </a:moveTo>
                <a:lnTo>
                  <a:pt x="331470" y="41910"/>
                </a:lnTo>
                <a:lnTo>
                  <a:pt x="213360" y="87630"/>
                </a:lnTo>
                <a:lnTo>
                  <a:pt x="113030" y="100330"/>
                </a:lnTo>
                <a:lnTo>
                  <a:pt x="0" y="100330"/>
                </a:lnTo>
                <a:lnTo>
                  <a:pt x="53340" y="137160"/>
                </a:lnTo>
                <a:lnTo>
                  <a:pt x="176530" y="132080"/>
                </a:lnTo>
                <a:lnTo>
                  <a:pt x="334010" y="92710"/>
                </a:lnTo>
                <a:lnTo>
                  <a:pt x="381567" y="41910"/>
                </a:lnTo>
                <a:close/>
              </a:path>
              <a:path w="389890" h="137160">
                <a:moveTo>
                  <a:pt x="201930" y="0"/>
                </a:moveTo>
                <a:lnTo>
                  <a:pt x="87630" y="10160"/>
                </a:lnTo>
                <a:lnTo>
                  <a:pt x="12700" y="60960"/>
                </a:lnTo>
                <a:lnTo>
                  <a:pt x="90170" y="76200"/>
                </a:lnTo>
                <a:lnTo>
                  <a:pt x="219710" y="41910"/>
                </a:lnTo>
                <a:lnTo>
                  <a:pt x="381567" y="41910"/>
                </a:lnTo>
                <a:lnTo>
                  <a:pt x="389890" y="33020"/>
                </a:lnTo>
                <a:lnTo>
                  <a:pt x="353060" y="2540"/>
                </a:lnTo>
                <a:lnTo>
                  <a:pt x="20193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5638800" y="5257800"/>
            <a:ext cx="2590800" cy="838200"/>
          </a:xfrm>
          <a:custGeom>
            <a:avLst/>
            <a:gdLst/>
            <a:ahLst/>
            <a:cxnLst/>
            <a:rect l="l" t="t" r="r" b="b"/>
            <a:pathLst>
              <a:path w="2590800" h="838200">
                <a:moveTo>
                  <a:pt x="0" y="0"/>
                </a:moveTo>
                <a:lnTo>
                  <a:pt x="2590800" y="0"/>
                </a:lnTo>
                <a:lnTo>
                  <a:pt x="2590800" y="838200"/>
                </a:lnTo>
                <a:lnTo>
                  <a:pt x="0" y="838200"/>
                </a:lnTo>
                <a:lnTo>
                  <a:pt x="0" y="0"/>
                </a:lnTo>
                <a:close/>
              </a:path>
            </a:pathLst>
          </a:custGeom>
          <a:solidFill>
            <a:srgbClr val="FFEE6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5638800" y="5257800"/>
            <a:ext cx="2590800" cy="54609"/>
          </a:xfrm>
          <a:custGeom>
            <a:avLst/>
            <a:gdLst/>
            <a:ahLst/>
            <a:cxnLst/>
            <a:rect l="l" t="t" r="r" b="b"/>
            <a:pathLst>
              <a:path w="2590800" h="54610">
                <a:moveTo>
                  <a:pt x="2590800" y="0"/>
                </a:moveTo>
                <a:lnTo>
                  <a:pt x="0" y="0"/>
                </a:lnTo>
                <a:lnTo>
                  <a:pt x="53339" y="54609"/>
                </a:lnTo>
                <a:lnTo>
                  <a:pt x="2536190" y="54609"/>
                </a:lnTo>
                <a:lnTo>
                  <a:pt x="2590800" y="0"/>
                </a:lnTo>
                <a:close/>
              </a:path>
            </a:pathLst>
          </a:custGeom>
          <a:solidFill>
            <a:srgbClr val="FFFF6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8174990" y="5257800"/>
            <a:ext cx="54609" cy="838200"/>
          </a:xfrm>
          <a:custGeom>
            <a:avLst/>
            <a:gdLst/>
            <a:ahLst/>
            <a:cxnLst/>
            <a:rect l="l" t="t" r="r" b="b"/>
            <a:pathLst>
              <a:path w="54609" h="838200">
                <a:moveTo>
                  <a:pt x="54609" y="0"/>
                </a:moveTo>
                <a:lnTo>
                  <a:pt x="0" y="54609"/>
                </a:lnTo>
                <a:lnTo>
                  <a:pt x="0" y="783590"/>
                </a:lnTo>
                <a:lnTo>
                  <a:pt x="54609" y="838200"/>
                </a:lnTo>
                <a:lnTo>
                  <a:pt x="54609" y="0"/>
                </a:lnTo>
                <a:close/>
              </a:path>
            </a:pathLst>
          </a:custGeom>
          <a:solidFill>
            <a:srgbClr val="B6AA48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5638800" y="6041390"/>
            <a:ext cx="2590800" cy="54609"/>
          </a:xfrm>
          <a:custGeom>
            <a:avLst/>
            <a:gdLst/>
            <a:ahLst/>
            <a:cxnLst/>
            <a:rect l="l" t="t" r="r" b="b"/>
            <a:pathLst>
              <a:path w="2590800" h="54610">
                <a:moveTo>
                  <a:pt x="2536190" y="0"/>
                </a:moveTo>
                <a:lnTo>
                  <a:pt x="53339" y="0"/>
                </a:lnTo>
                <a:lnTo>
                  <a:pt x="0" y="54610"/>
                </a:lnTo>
                <a:lnTo>
                  <a:pt x="2590800" y="54610"/>
                </a:lnTo>
                <a:lnTo>
                  <a:pt x="2536190" y="0"/>
                </a:lnTo>
                <a:close/>
              </a:path>
            </a:pathLst>
          </a:custGeom>
          <a:solidFill>
            <a:srgbClr val="DACC5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5638800" y="5257800"/>
            <a:ext cx="53339" cy="838200"/>
          </a:xfrm>
          <a:custGeom>
            <a:avLst/>
            <a:gdLst/>
            <a:ahLst/>
            <a:cxnLst/>
            <a:rect l="l" t="t" r="r" b="b"/>
            <a:pathLst>
              <a:path w="53339" h="838200">
                <a:moveTo>
                  <a:pt x="0" y="0"/>
                </a:moveTo>
                <a:lnTo>
                  <a:pt x="0" y="838200"/>
                </a:lnTo>
                <a:lnTo>
                  <a:pt x="53339" y="783590"/>
                </a:lnTo>
                <a:lnTo>
                  <a:pt x="53339" y="54609"/>
                </a:lnTo>
                <a:lnTo>
                  <a:pt x="0" y="0"/>
                </a:lnTo>
                <a:close/>
              </a:path>
            </a:pathLst>
          </a:custGeom>
          <a:solidFill>
            <a:srgbClr val="FFFF78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4" name="object 44"/>
          <p:cNvSpPr txBox="1"/>
          <p:nvPr/>
        </p:nvSpPr>
        <p:spPr>
          <a:xfrm>
            <a:off x="915669" y="1926977"/>
            <a:ext cx="283711" cy="4826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800"/>
              </a:lnSpc>
              <a:spcBef>
                <a:spcPts val="190"/>
              </a:spcBef>
            </a:pPr>
            <a:r>
              <a:rPr sz="5400" spc="0" baseline="1328" dirty="0" smtClean="0">
                <a:solidFill>
                  <a:srgbClr val="FF3300"/>
                </a:solidFill>
                <a:latin typeface="Comic Sans MS"/>
                <a:cs typeface="Comic Sans MS"/>
              </a:rPr>
              <a:t>•</a:t>
            </a:r>
            <a:endParaRPr sz="3600">
              <a:latin typeface="Comic Sans MS"/>
              <a:cs typeface="Comic Sans MS"/>
            </a:endParaRPr>
          </a:p>
        </p:txBody>
      </p:sp>
      <p:sp>
        <p:nvSpPr>
          <p:cNvPr id="45" name="object 45"/>
          <p:cNvSpPr txBox="1"/>
          <p:nvPr/>
        </p:nvSpPr>
        <p:spPr>
          <a:xfrm>
            <a:off x="1258569" y="1928247"/>
            <a:ext cx="2290958" cy="4826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800"/>
              </a:lnSpc>
              <a:spcBef>
                <a:spcPts val="190"/>
              </a:spcBef>
            </a:pPr>
            <a:r>
              <a:rPr sz="5400" b="1" spc="0" baseline="1328" dirty="0" smtClean="0">
                <a:solidFill>
                  <a:srgbClr val="FF3300"/>
                </a:solidFill>
                <a:latin typeface="Comic Sans MS"/>
                <a:cs typeface="Comic Sans MS"/>
              </a:rPr>
              <a:t>AN</a:t>
            </a:r>
            <a:r>
              <a:rPr sz="5400" b="1" spc="-9" baseline="1328" dirty="0" smtClean="0">
                <a:solidFill>
                  <a:srgbClr val="FF3300"/>
                </a:solidFill>
                <a:latin typeface="Comic Sans MS"/>
                <a:cs typeface="Comic Sans MS"/>
              </a:rPr>
              <a:t>A</a:t>
            </a:r>
            <a:r>
              <a:rPr sz="5400" b="1" spc="0" baseline="1328" dirty="0" smtClean="0">
                <a:solidFill>
                  <a:srgbClr val="FF3300"/>
                </a:solidFill>
                <a:latin typeface="Comic Sans MS"/>
                <a:cs typeface="Comic Sans MS"/>
              </a:rPr>
              <a:t>LYZE</a:t>
            </a:r>
            <a:endParaRPr sz="3600">
              <a:latin typeface="Comic Sans MS"/>
              <a:cs typeface="Comic Sans MS"/>
            </a:endParaRPr>
          </a:p>
        </p:txBody>
      </p:sp>
      <p:sp>
        <p:nvSpPr>
          <p:cNvPr id="46" name="object 46"/>
          <p:cNvSpPr txBox="1"/>
          <p:nvPr/>
        </p:nvSpPr>
        <p:spPr>
          <a:xfrm>
            <a:off x="3639820" y="1928247"/>
            <a:ext cx="4569418" cy="4826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800"/>
              </a:lnSpc>
              <a:spcBef>
                <a:spcPts val="190"/>
              </a:spcBef>
              <a:tabLst>
                <a:tab pos="876300" algn="l"/>
                <a:tab pos="2768600" algn="l"/>
                <a:tab pos="3746500" algn="l"/>
              </a:tabLst>
            </a:pPr>
            <a:r>
              <a:rPr sz="5400" spc="4" baseline="1328" dirty="0" smtClean="0">
                <a:latin typeface="Comic Sans MS"/>
                <a:cs typeface="Comic Sans MS"/>
              </a:rPr>
              <a:t>t</a:t>
            </a:r>
            <a:r>
              <a:rPr sz="5400" spc="-9" baseline="1328" dirty="0" smtClean="0">
                <a:latin typeface="Comic Sans MS"/>
                <a:cs typeface="Comic Sans MS"/>
              </a:rPr>
              <a:t>h</a:t>
            </a:r>
            <a:r>
              <a:rPr sz="5400" spc="0" baseline="1328" dirty="0" smtClean="0">
                <a:latin typeface="Comic Sans MS"/>
                <a:cs typeface="Comic Sans MS"/>
              </a:rPr>
              <a:t>e	</a:t>
            </a:r>
            <a:r>
              <a:rPr sz="5400" spc="4" baseline="1328" dirty="0" smtClean="0">
                <a:latin typeface="Comic Sans MS"/>
                <a:cs typeface="Comic Sans MS"/>
              </a:rPr>
              <a:t>i</a:t>
            </a:r>
            <a:r>
              <a:rPr sz="5400" spc="-9" baseline="1328" dirty="0" smtClean="0">
                <a:latin typeface="Comic Sans MS"/>
                <a:cs typeface="Comic Sans MS"/>
              </a:rPr>
              <a:t>t</a:t>
            </a:r>
            <a:r>
              <a:rPr sz="5400" spc="0" baseline="1328" dirty="0" smtClean="0">
                <a:latin typeface="Comic Sans MS"/>
                <a:cs typeface="Comic Sans MS"/>
              </a:rPr>
              <a:t>e</a:t>
            </a:r>
            <a:r>
              <a:rPr sz="5400" spc="-9" baseline="1328" dirty="0" smtClean="0">
                <a:latin typeface="Comic Sans MS"/>
                <a:cs typeface="Comic Sans MS"/>
              </a:rPr>
              <a:t>m</a:t>
            </a:r>
            <a:r>
              <a:rPr sz="5400" spc="0" baseline="1328" dirty="0" smtClean="0">
                <a:latin typeface="Comic Sans MS"/>
                <a:cs typeface="Comic Sans MS"/>
              </a:rPr>
              <a:t>s</a:t>
            </a:r>
            <a:r>
              <a:rPr sz="5400" spc="-55" baseline="1328" dirty="0" smtClean="0">
                <a:latin typeface="Comic Sans MS"/>
                <a:cs typeface="Comic Sans MS"/>
              </a:rPr>
              <a:t> </a:t>
            </a:r>
            <a:r>
              <a:rPr sz="5400" spc="-9" baseline="1328" dirty="0" smtClean="0">
                <a:latin typeface="Comic Sans MS"/>
                <a:cs typeface="Comic Sans MS"/>
              </a:rPr>
              <a:t>t</a:t>
            </a:r>
            <a:r>
              <a:rPr sz="5400" spc="0" baseline="1328" dirty="0" smtClean="0">
                <a:latin typeface="Comic Sans MS"/>
                <a:cs typeface="Comic Sans MS"/>
              </a:rPr>
              <a:t>o	g</a:t>
            </a:r>
            <a:r>
              <a:rPr sz="5400" spc="4" baseline="1328" dirty="0" smtClean="0">
                <a:latin typeface="Comic Sans MS"/>
                <a:cs typeface="Comic Sans MS"/>
              </a:rPr>
              <a:t>i</a:t>
            </a:r>
            <a:r>
              <a:rPr sz="5400" spc="0" baseline="1328" dirty="0" smtClean="0">
                <a:latin typeface="Comic Sans MS"/>
                <a:cs typeface="Comic Sans MS"/>
              </a:rPr>
              <a:t>ve	</a:t>
            </a:r>
            <a:r>
              <a:rPr sz="5400" spc="-4" baseline="1328" dirty="0" smtClean="0">
                <a:latin typeface="Comic Sans MS"/>
                <a:cs typeface="Comic Sans MS"/>
              </a:rPr>
              <a:t>y</a:t>
            </a:r>
            <a:r>
              <a:rPr sz="5400" spc="9" baseline="1328" dirty="0" smtClean="0">
                <a:latin typeface="Comic Sans MS"/>
                <a:cs typeface="Comic Sans MS"/>
              </a:rPr>
              <a:t>o</a:t>
            </a:r>
            <a:r>
              <a:rPr sz="5400" spc="0" baseline="1328" dirty="0" smtClean="0">
                <a:latin typeface="Comic Sans MS"/>
                <a:cs typeface="Comic Sans MS"/>
              </a:rPr>
              <a:t>u</a:t>
            </a:r>
            <a:endParaRPr sz="3600">
              <a:latin typeface="Comic Sans MS"/>
              <a:cs typeface="Comic Sans MS"/>
            </a:endParaRPr>
          </a:p>
        </p:txBody>
      </p:sp>
      <p:sp>
        <p:nvSpPr>
          <p:cNvPr id="47" name="object 47"/>
          <p:cNvSpPr txBox="1"/>
          <p:nvPr/>
        </p:nvSpPr>
        <p:spPr>
          <a:xfrm>
            <a:off x="1258569" y="2565787"/>
            <a:ext cx="6838999" cy="239395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 marR="82869">
              <a:lnSpc>
                <a:spcPts val="3995"/>
              </a:lnSpc>
              <a:spcBef>
                <a:spcPts val="199"/>
              </a:spcBef>
              <a:tabLst>
                <a:tab pos="622300" algn="l"/>
                <a:tab pos="1638300" algn="l"/>
                <a:tab pos="3543300" algn="l"/>
                <a:tab pos="4406900" algn="l"/>
              </a:tabLst>
            </a:pPr>
            <a:r>
              <a:rPr sz="5400" spc="9" baseline="3322" dirty="0" smtClean="0">
                <a:latin typeface="Comic Sans MS"/>
                <a:cs typeface="Comic Sans MS"/>
              </a:rPr>
              <a:t>a</a:t>
            </a:r>
            <a:r>
              <a:rPr sz="5400" spc="0" baseline="3322" dirty="0" smtClean="0">
                <a:latin typeface="Comic Sans MS"/>
                <a:cs typeface="Comic Sans MS"/>
              </a:rPr>
              <a:t>n	</a:t>
            </a:r>
            <a:r>
              <a:rPr sz="5400" spc="4" baseline="3322" dirty="0" smtClean="0">
                <a:latin typeface="Comic Sans MS"/>
                <a:cs typeface="Comic Sans MS"/>
              </a:rPr>
              <a:t>i</a:t>
            </a:r>
            <a:r>
              <a:rPr sz="5400" spc="-4" baseline="3322" dirty="0" smtClean="0">
                <a:latin typeface="Comic Sans MS"/>
                <a:cs typeface="Comic Sans MS"/>
              </a:rPr>
              <a:t>d</a:t>
            </a:r>
            <a:r>
              <a:rPr sz="5400" spc="0" baseline="3322" dirty="0" smtClean="0">
                <a:latin typeface="Comic Sans MS"/>
                <a:cs typeface="Comic Sans MS"/>
              </a:rPr>
              <a:t>ea	</a:t>
            </a:r>
            <a:r>
              <a:rPr sz="5400" spc="-4" baseline="3322" dirty="0" smtClean="0">
                <a:latin typeface="Comic Sans MS"/>
                <a:cs typeface="Comic Sans MS"/>
              </a:rPr>
              <a:t>w</a:t>
            </a:r>
            <a:r>
              <a:rPr sz="5400" spc="-9" baseline="3322" dirty="0" smtClean="0">
                <a:latin typeface="Comic Sans MS"/>
                <a:cs typeface="Comic Sans MS"/>
              </a:rPr>
              <a:t>h</a:t>
            </a:r>
            <a:r>
              <a:rPr sz="5400" spc="0" baseline="3322" dirty="0" smtClean="0">
                <a:latin typeface="Comic Sans MS"/>
                <a:cs typeface="Comic Sans MS"/>
              </a:rPr>
              <a:t>e</a:t>
            </a:r>
            <a:r>
              <a:rPr sz="5400" spc="-9" baseline="3322" dirty="0" smtClean="0">
                <a:latin typeface="Comic Sans MS"/>
                <a:cs typeface="Comic Sans MS"/>
              </a:rPr>
              <a:t>t</a:t>
            </a:r>
            <a:r>
              <a:rPr sz="5400" spc="0" baseline="3322" dirty="0" smtClean="0">
                <a:latin typeface="Comic Sans MS"/>
                <a:cs typeface="Comic Sans MS"/>
              </a:rPr>
              <a:t>her	</a:t>
            </a:r>
            <a:r>
              <a:rPr sz="5400" spc="-9" baseline="3322" dirty="0" smtClean="0">
                <a:latin typeface="Comic Sans MS"/>
                <a:cs typeface="Comic Sans MS"/>
              </a:rPr>
              <a:t>th</a:t>
            </a:r>
            <a:r>
              <a:rPr sz="5400" spc="0" baseline="3322" dirty="0" smtClean="0">
                <a:latin typeface="Comic Sans MS"/>
                <a:cs typeface="Comic Sans MS"/>
              </a:rPr>
              <a:t>e	</a:t>
            </a:r>
            <a:r>
              <a:rPr sz="5400" spc="-4" baseline="3322" dirty="0" smtClean="0">
                <a:latin typeface="Comic Sans MS"/>
                <a:cs typeface="Comic Sans MS"/>
              </a:rPr>
              <a:t>qu</a:t>
            </a:r>
            <a:r>
              <a:rPr sz="5400" spc="0" baseline="3322" dirty="0" smtClean="0">
                <a:latin typeface="Comic Sans MS"/>
                <a:cs typeface="Comic Sans MS"/>
              </a:rPr>
              <a:t>e</a:t>
            </a:r>
            <a:r>
              <a:rPr sz="5400" spc="4" baseline="3322" dirty="0" smtClean="0">
                <a:latin typeface="Comic Sans MS"/>
                <a:cs typeface="Comic Sans MS"/>
              </a:rPr>
              <a:t>s</a:t>
            </a:r>
            <a:r>
              <a:rPr sz="5400" spc="-9" baseline="3322" dirty="0" smtClean="0">
                <a:latin typeface="Comic Sans MS"/>
                <a:cs typeface="Comic Sans MS"/>
              </a:rPr>
              <a:t>ti</a:t>
            </a:r>
            <a:r>
              <a:rPr sz="5400" spc="9" baseline="3322" dirty="0" smtClean="0">
                <a:latin typeface="Comic Sans MS"/>
                <a:cs typeface="Comic Sans MS"/>
              </a:rPr>
              <a:t>o</a:t>
            </a:r>
            <a:r>
              <a:rPr sz="5400" spc="4" baseline="3322" dirty="0" smtClean="0">
                <a:latin typeface="Comic Sans MS"/>
                <a:cs typeface="Comic Sans MS"/>
              </a:rPr>
              <a:t>n</a:t>
            </a:r>
            <a:r>
              <a:rPr sz="5400" spc="0" baseline="3322" dirty="0" smtClean="0">
                <a:latin typeface="Comic Sans MS"/>
                <a:cs typeface="Comic Sans MS"/>
              </a:rPr>
              <a:t>s</a:t>
            </a:r>
            <a:endParaRPr sz="3600">
              <a:latin typeface="Comic Sans MS"/>
              <a:cs typeface="Comic Sans MS"/>
            </a:endParaRPr>
          </a:p>
          <a:p>
            <a:pPr marL="12700">
              <a:lnSpc>
                <a:spcPct val="116129"/>
              </a:lnSpc>
              <a:tabLst>
                <a:tab pos="1168400" algn="l"/>
                <a:tab pos="1727200" algn="l"/>
                <a:tab pos="2070100" algn="l"/>
                <a:tab pos="2311400" algn="l"/>
                <a:tab pos="2578100" algn="l"/>
                <a:tab pos="3263900" algn="l"/>
                <a:tab pos="3860800" algn="l"/>
                <a:tab pos="4356100" algn="l"/>
                <a:tab pos="4495800" algn="l"/>
                <a:tab pos="5689600" algn="l"/>
              </a:tabLst>
            </a:pPr>
            <a:r>
              <a:rPr sz="3600" spc="-4" dirty="0" smtClean="0">
                <a:latin typeface="Comic Sans MS"/>
                <a:cs typeface="Comic Sans MS"/>
              </a:rPr>
              <a:t>w</a:t>
            </a:r>
            <a:r>
              <a:rPr sz="3600" spc="0" dirty="0" smtClean="0">
                <a:latin typeface="Comic Sans MS"/>
                <a:cs typeface="Comic Sans MS"/>
              </a:rPr>
              <a:t>ere	</a:t>
            </a:r>
            <a:r>
              <a:rPr sz="3600" spc="-4" dirty="0" smtClean="0">
                <a:latin typeface="Comic Sans MS"/>
                <a:cs typeface="Comic Sans MS"/>
              </a:rPr>
              <a:t>w</a:t>
            </a:r>
            <a:r>
              <a:rPr sz="3600" spc="0" dirty="0" smtClean="0">
                <a:latin typeface="Comic Sans MS"/>
                <a:cs typeface="Comic Sans MS"/>
              </a:rPr>
              <a:t>e</a:t>
            </a:r>
            <a:r>
              <a:rPr sz="3600" spc="-9" dirty="0" smtClean="0">
                <a:latin typeface="Comic Sans MS"/>
                <a:cs typeface="Comic Sans MS"/>
              </a:rPr>
              <a:t>l</a:t>
            </a:r>
            <a:r>
              <a:rPr sz="3600" spc="4" dirty="0" smtClean="0">
                <a:latin typeface="Comic Sans MS"/>
                <a:cs typeface="Comic Sans MS"/>
              </a:rPr>
              <a:t>l</a:t>
            </a:r>
            <a:r>
              <a:rPr sz="3600" spc="0" dirty="0" smtClean="0">
                <a:latin typeface="Comic Sans MS"/>
                <a:cs typeface="Comic Sans MS"/>
              </a:rPr>
              <a:t>-</a:t>
            </a:r>
            <a:r>
              <a:rPr sz="3600" spc="-4" dirty="0" smtClean="0">
                <a:latin typeface="Comic Sans MS"/>
                <a:cs typeface="Comic Sans MS"/>
              </a:rPr>
              <a:t>w</a:t>
            </a:r>
            <a:r>
              <a:rPr sz="3600" spc="0" dirty="0" smtClean="0">
                <a:latin typeface="Comic Sans MS"/>
                <a:cs typeface="Comic Sans MS"/>
              </a:rPr>
              <a:t>r</a:t>
            </a:r>
            <a:r>
              <a:rPr sz="3600" spc="4" dirty="0" smtClean="0">
                <a:latin typeface="Comic Sans MS"/>
                <a:cs typeface="Comic Sans MS"/>
              </a:rPr>
              <a:t>i</a:t>
            </a:r>
            <a:r>
              <a:rPr sz="3600" spc="-9" dirty="0" smtClean="0">
                <a:latin typeface="Comic Sans MS"/>
                <a:cs typeface="Comic Sans MS"/>
              </a:rPr>
              <a:t>tt</a:t>
            </a:r>
            <a:r>
              <a:rPr sz="3600" spc="0" dirty="0" smtClean="0">
                <a:latin typeface="Comic Sans MS"/>
                <a:cs typeface="Comic Sans MS"/>
              </a:rPr>
              <a:t>en	</a:t>
            </a:r>
            <a:r>
              <a:rPr sz="3600" spc="-785" dirty="0" smtClean="0">
                <a:latin typeface="Comic Sans MS"/>
                <a:cs typeface="Comic Sans MS"/>
              </a:rPr>
              <a:t> </a:t>
            </a:r>
            <a:r>
              <a:rPr sz="3600" spc="9" dirty="0" smtClean="0">
                <a:latin typeface="Comic Sans MS"/>
                <a:cs typeface="Comic Sans MS"/>
              </a:rPr>
              <a:t>o</a:t>
            </a:r>
            <a:r>
              <a:rPr sz="3600" spc="0" dirty="0" smtClean="0">
                <a:latin typeface="Comic Sans MS"/>
                <a:cs typeface="Comic Sans MS"/>
              </a:rPr>
              <a:t>r	</a:t>
            </a:r>
            <a:r>
              <a:rPr sz="3600" spc="-4" dirty="0" smtClean="0">
                <a:latin typeface="Comic Sans MS"/>
                <a:cs typeface="Comic Sans MS"/>
              </a:rPr>
              <a:t>p</a:t>
            </a:r>
            <a:r>
              <a:rPr sz="3600" spc="0" dirty="0" smtClean="0">
                <a:latin typeface="Comic Sans MS"/>
                <a:cs typeface="Comic Sans MS"/>
              </a:rPr>
              <a:t>o</a:t>
            </a:r>
            <a:r>
              <a:rPr sz="3600" spc="4" dirty="0" smtClean="0">
                <a:latin typeface="Comic Sans MS"/>
                <a:cs typeface="Comic Sans MS"/>
              </a:rPr>
              <a:t>o</a:t>
            </a:r>
            <a:r>
              <a:rPr sz="3600" spc="-9" dirty="0" smtClean="0">
                <a:latin typeface="Comic Sans MS"/>
                <a:cs typeface="Comic Sans MS"/>
              </a:rPr>
              <a:t>r</a:t>
            </a:r>
            <a:r>
              <a:rPr sz="3600" spc="4" dirty="0" smtClean="0">
                <a:latin typeface="Comic Sans MS"/>
                <a:cs typeface="Comic Sans MS"/>
              </a:rPr>
              <a:t>l</a:t>
            </a:r>
            <a:r>
              <a:rPr sz="3600" spc="0" dirty="0" smtClean="0">
                <a:latin typeface="Comic Sans MS"/>
                <a:cs typeface="Comic Sans MS"/>
              </a:rPr>
              <a:t>y </a:t>
            </a:r>
            <a:r>
              <a:rPr sz="3600" spc="-4" dirty="0" smtClean="0">
                <a:latin typeface="Comic Sans MS"/>
                <a:cs typeface="Comic Sans MS"/>
              </a:rPr>
              <a:t>w</a:t>
            </a:r>
            <a:r>
              <a:rPr sz="3600" spc="0" dirty="0" smtClean="0">
                <a:latin typeface="Comic Sans MS"/>
                <a:cs typeface="Comic Sans MS"/>
              </a:rPr>
              <a:t>r</a:t>
            </a:r>
            <a:r>
              <a:rPr sz="3600" spc="4" dirty="0" smtClean="0">
                <a:latin typeface="Comic Sans MS"/>
                <a:cs typeface="Comic Sans MS"/>
              </a:rPr>
              <a:t>i</a:t>
            </a:r>
            <a:r>
              <a:rPr sz="3600" spc="-9" dirty="0" smtClean="0">
                <a:latin typeface="Comic Sans MS"/>
                <a:cs typeface="Comic Sans MS"/>
              </a:rPr>
              <a:t>tt</a:t>
            </a:r>
            <a:r>
              <a:rPr sz="3600" spc="0" dirty="0" smtClean="0">
                <a:latin typeface="Comic Sans MS"/>
                <a:cs typeface="Comic Sans MS"/>
              </a:rPr>
              <a:t>en	</a:t>
            </a:r>
            <a:r>
              <a:rPr sz="3600" spc="9" dirty="0" smtClean="0">
                <a:latin typeface="Comic Sans MS"/>
                <a:cs typeface="Comic Sans MS"/>
              </a:rPr>
              <a:t>a</a:t>
            </a:r>
            <a:r>
              <a:rPr sz="3600" spc="0" dirty="0" smtClean="0">
                <a:latin typeface="Comic Sans MS"/>
                <a:cs typeface="Comic Sans MS"/>
              </a:rPr>
              <a:t>s	</a:t>
            </a:r>
            <a:r>
              <a:rPr sz="3600" spc="-4" dirty="0" smtClean="0">
                <a:latin typeface="Comic Sans MS"/>
                <a:cs typeface="Comic Sans MS"/>
              </a:rPr>
              <a:t>w</a:t>
            </a:r>
            <a:r>
              <a:rPr sz="3600" spc="0" dirty="0" smtClean="0">
                <a:latin typeface="Comic Sans MS"/>
                <a:cs typeface="Comic Sans MS"/>
              </a:rPr>
              <a:t>e</a:t>
            </a:r>
            <a:r>
              <a:rPr sz="3600" spc="-9" dirty="0" smtClean="0">
                <a:latin typeface="Comic Sans MS"/>
                <a:cs typeface="Comic Sans MS"/>
              </a:rPr>
              <a:t>l</a:t>
            </a:r>
            <a:r>
              <a:rPr sz="3600" spc="0" dirty="0" smtClean="0">
                <a:latin typeface="Comic Sans MS"/>
                <a:cs typeface="Comic Sans MS"/>
              </a:rPr>
              <a:t>l	</a:t>
            </a:r>
            <a:r>
              <a:rPr sz="3600" spc="9" dirty="0" smtClean="0">
                <a:latin typeface="Comic Sans MS"/>
                <a:cs typeface="Comic Sans MS"/>
              </a:rPr>
              <a:t>a</a:t>
            </a:r>
            <a:r>
              <a:rPr sz="3600" spc="0" dirty="0" smtClean="0">
                <a:latin typeface="Comic Sans MS"/>
                <a:cs typeface="Comic Sans MS"/>
              </a:rPr>
              <a:t>s	</a:t>
            </a:r>
            <a:r>
              <a:rPr sz="3600" spc="4" dirty="0" smtClean="0">
                <a:latin typeface="Comic Sans MS"/>
                <a:cs typeface="Comic Sans MS"/>
              </a:rPr>
              <a:t>i</a:t>
            </a:r>
            <a:r>
              <a:rPr sz="3600" spc="0" dirty="0" smtClean="0">
                <a:latin typeface="Comic Sans MS"/>
                <a:cs typeface="Comic Sans MS"/>
              </a:rPr>
              <a:t>f	</a:t>
            </a:r>
            <a:r>
              <a:rPr sz="3600" spc="-9" dirty="0" smtClean="0">
                <a:latin typeface="Comic Sans MS"/>
                <a:cs typeface="Comic Sans MS"/>
              </a:rPr>
              <a:t>t</a:t>
            </a:r>
            <a:r>
              <a:rPr sz="3600" spc="0" dirty="0" smtClean="0">
                <a:latin typeface="Comic Sans MS"/>
                <a:cs typeface="Comic Sans MS"/>
              </a:rPr>
              <a:t>he</a:t>
            </a:r>
            <a:r>
              <a:rPr sz="3600" spc="-9" dirty="0" smtClean="0">
                <a:latin typeface="Comic Sans MS"/>
                <a:cs typeface="Comic Sans MS"/>
              </a:rPr>
              <a:t>r</a:t>
            </a:r>
            <a:r>
              <a:rPr sz="3600" spc="0" dirty="0" smtClean="0">
                <a:latin typeface="Comic Sans MS"/>
                <a:cs typeface="Comic Sans MS"/>
              </a:rPr>
              <a:t>e	</a:t>
            </a:r>
            <a:r>
              <a:rPr sz="3600" spc="-4" dirty="0" smtClean="0">
                <a:latin typeface="Comic Sans MS"/>
                <a:cs typeface="Comic Sans MS"/>
              </a:rPr>
              <a:t>w</a:t>
            </a:r>
            <a:r>
              <a:rPr sz="3600" spc="0" dirty="0" smtClean="0">
                <a:latin typeface="Comic Sans MS"/>
                <a:cs typeface="Comic Sans MS"/>
              </a:rPr>
              <a:t>ere </a:t>
            </a:r>
            <a:r>
              <a:rPr sz="3600" spc="-4" dirty="0" smtClean="0">
                <a:latin typeface="Comic Sans MS"/>
                <a:cs typeface="Comic Sans MS"/>
              </a:rPr>
              <a:t>p</a:t>
            </a:r>
            <a:r>
              <a:rPr sz="3600" spc="0" dirty="0" smtClean="0">
                <a:latin typeface="Comic Sans MS"/>
                <a:cs typeface="Comic Sans MS"/>
              </a:rPr>
              <a:t>rob</a:t>
            </a:r>
            <a:r>
              <a:rPr sz="3600" spc="-4" dirty="0" smtClean="0">
                <a:latin typeface="Comic Sans MS"/>
                <a:cs typeface="Comic Sans MS"/>
              </a:rPr>
              <a:t>l</a:t>
            </a:r>
            <a:r>
              <a:rPr sz="3600" spc="0" dirty="0" smtClean="0">
                <a:latin typeface="Comic Sans MS"/>
                <a:cs typeface="Comic Sans MS"/>
              </a:rPr>
              <a:t>ems	</a:t>
            </a:r>
            <a:r>
              <a:rPr sz="3600" spc="4" dirty="0" smtClean="0">
                <a:latin typeface="Comic Sans MS"/>
                <a:cs typeface="Comic Sans MS"/>
              </a:rPr>
              <a:t>i</a:t>
            </a:r>
            <a:r>
              <a:rPr sz="3600" spc="0" dirty="0" smtClean="0">
                <a:latin typeface="Comic Sans MS"/>
                <a:cs typeface="Comic Sans MS"/>
              </a:rPr>
              <a:t>n	</a:t>
            </a:r>
            <a:r>
              <a:rPr sz="3600" spc="-4" dirty="0" smtClean="0">
                <a:latin typeface="Comic Sans MS"/>
                <a:cs typeface="Comic Sans MS"/>
              </a:rPr>
              <a:t>u</a:t>
            </a:r>
            <a:r>
              <a:rPr sz="3600" spc="4" dirty="0" smtClean="0">
                <a:latin typeface="Comic Sans MS"/>
                <a:cs typeface="Comic Sans MS"/>
              </a:rPr>
              <a:t>n</a:t>
            </a:r>
            <a:r>
              <a:rPr sz="3600" spc="-4" dirty="0" smtClean="0">
                <a:latin typeface="Comic Sans MS"/>
                <a:cs typeface="Comic Sans MS"/>
              </a:rPr>
              <a:t>d</a:t>
            </a:r>
            <a:r>
              <a:rPr sz="3600" spc="0" dirty="0" smtClean="0">
                <a:latin typeface="Comic Sans MS"/>
                <a:cs typeface="Comic Sans MS"/>
              </a:rPr>
              <a:t>e</a:t>
            </a:r>
            <a:r>
              <a:rPr sz="3600" spc="-9" dirty="0" smtClean="0">
                <a:latin typeface="Comic Sans MS"/>
                <a:cs typeface="Comic Sans MS"/>
              </a:rPr>
              <a:t>r</a:t>
            </a:r>
            <a:r>
              <a:rPr sz="3600" spc="9" dirty="0" smtClean="0">
                <a:latin typeface="Comic Sans MS"/>
                <a:cs typeface="Comic Sans MS"/>
              </a:rPr>
              <a:t>s</a:t>
            </a:r>
            <a:r>
              <a:rPr sz="3600" spc="-9" dirty="0" smtClean="0">
                <a:latin typeface="Comic Sans MS"/>
                <a:cs typeface="Comic Sans MS"/>
              </a:rPr>
              <a:t>t</a:t>
            </a:r>
            <a:r>
              <a:rPr sz="3600" spc="9" dirty="0" smtClean="0">
                <a:latin typeface="Comic Sans MS"/>
                <a:cs typeface="Comic Sans MS"/>
              </a:rPr>
              <a:t>a</a:t>
            </a:r>
            <a:r>
              <a:rPr sz="3600" spc="-4" dirty="0" smtClean="0">
                <a:latin typeface="Comic Sans MS"/>
                <a:cs typeface="Comic Sans MS"/>
              </a:rPr>
              <a:t>nd</a:t>
            </a:r>
            <a:r>
              <a:rPr sz="3600" spc="4" dirty="0" smtClean="0">
                <a:latin typeface="Comic Sans MS"/>
                <a:cs typeface="Comic Sans MS"/>
              </a:rPr>
              <a:t>i</a:t>
            </a:r>
            <a:r>
              <a:rPr sz="3600" spc="-4" dirty="0" smtClean="0">
                <a:latin typeface="Comic Sans MS"/>
                <a:cs typeface="Comic Sans MS"/>
              </a:rPr>
              <a:t>n</a:t>
            </a:r>
            <a:r>
              <a:rPr sz="3600" spc="0" dirty="0" smtClean="0">
                <a:latin typeface="Comic Sans MS"/>
                <a:cs typeface="Comic Sans MS"/>
              </a:rPr>
              <a:t>g</a:t>
            </a:r>
            <a:endParaRPr sz="3600">
              <a:latin typeface="Comic Sans MS"/>
              <a:cs typeface="Comic Sans MS"/>
            </a:endParaRPr>
          </a:p>
        </p:txBody>
      </p:sp>
      <p:sp>
        <p:nvSpPr>
          <p:cNvPr id="48" name="object 48"/>
          <p:cNvSpPr txBox="1"/>
          <p:nvPr/>
        </p:nvSpPr>
        <p:spPr>
          <a:xfrm>
            <a:off x="1258569" y="5114676"/>
            <a:ext cx="2539452" cy="48259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800"/>
              </a:lnSpc>
              <a:spcBef>
                <a:spcPts val="190"/>
              </a:spcBef>
            </a:pPr>
            <a:r>
              <a:rPr sz="5400" spc="4" baseline="1328" dirty="0" smtClean="0">
                <a:latin typeface="Comic Sans MS"/>
                <a:cs typeface="Comic Sans MS"/>
              </a:rPr>
              <a:t>i</a:t>
            </a:r>
            <a:r>
              <a:rPr sz="5400" spc="-4" baseline="1328" dirty="0" smtClean="0">
                <a:latin typeface="Comic Sans MS"/>
                <a:cs typeface="Comic Sans MS"/>
              </a:rPr>
              <a:t>n</a:t>
            </a:r>
            <a:r>
              <a:rPr sz="5400" spc="0" baseline="1328" dirty="0" smtClean="0">
                <a:latin typeface="Comic Sans MS"/>
                <a:cs typeface="Comic Sans MS"/>
              </a:rPr>
              <a:t>s</a:t>
            </a:r>
            <a:r>
              <a:rPr sz="5400" spc="-9" baseline="1328" dirty="0" smtClean="0">
                <a:latin typeface="Comic Sans MS"/>
                <a:cs typeface="Comic Sans MS"/>
              </a:rPr>
              <a:t>t</a:t>
            </a:r>
            <a:r>
              <a:rPr sz="5400" spc="0" baseline="1328" dirty="0" smtClean="0">
                <a:latin typeface="Comic Sans MS"/>
                <a:cs typeface="Comic Sans MS"/>
              </a:rPr>
              <a:t>r</a:t>
            </a:r>
            <a:r>
              <a:rPr sz="5400" spc="-4" baseline="1328" dirty="0" smtClean="0">
                <a:latin typeface="Comic Sans MS"/>
                <a:cs typeface="Comic Sans MS"/>
              </a:rPr>
              <a:t>u</a:t>
            </a:r>
            <a:r>
              <a:rPr sz="5400" spc="0" baseline="1328" dirty="0" smtClean="0">
                <a:latin typeface="Comic Sans MS"/>
                <a:cs typeface="Comic Sans MS"/>
              </a:rPr>
              <a:t>c</a:t>
            </a:r>
            <a:r>
              <a:rPr sz="5400" spc="4" baseline="1328" dirty="0" smtClean="0">
                <a:latin typeface="Comic Sans MS"/>
                <a:cs typeface="Comic Sans MS"/>
              </a:rPr>
              <a:t>t</a:t>
            </a:r>
            <a:r>
              <a:rPr sz="5400" spc="-9" baseline="1328" dirty="0" smtClean="0">
                <a:latin typeface="Comic Sans MS"/>
                <a:cs typeface="Comic Sans MS"/>
              </a:rPr>
              <a:t>i</a:t>
            </a:r>
            <a:r>
              <a:rPr sz="5400" spc="9" baseline="1328" dirty="0" smtClean="0">
                <a:latin typeface="Comic Sans MS"/>
                <a:cs typeface="Comic Sans MS"/>
              </a:rPr>
              <a:t>o</a:t>
            </a:r>
            <a:r>
              <a:rPr sz="5400" spc="-4" baseline="1328" dirty="0" smtClean="0">
                <a:latin typeface="Comic Sans MS"/>
                <a:cs typeface="Comic Sans MS"/>
              </a:rPr>
              <a:t>n</a:t>
            </a:r>
            <a:r>
              <a:rPr sz="5400" spc="0" baseline="1328" dirty="0" smtClean="0">
                <a:latin typeface="Comic Sans MS"/>
                <a:cs typeface="Comic Sans MS"/>
              </a:rPr>
              <a:t>.</a:t>
            </a:r>
            <a:endParaRPr sz="3600">
              <a:latin typeface="Comic Sans MS"/>
              <a:cs typeface="Comic Sans MS"/>
            </a:endParaRPr>
          </a:p>
        </p:txBody>
      </p:sp>
      <p:sp>
        <p:nvSpPr>
          <p:cNvPr id="49" name="object 49"/>
          <p:cNvSpPr txBox="1"/>
          <p:nvPr/>
        </p:nvSpPr>
        <p:spPr>
          <a:xfrm>
            <a:off x="5638800" y="5257800"/>
            <a:ext cx="2603500" cy="8382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R="12700">
              <a:lnSpc>
                <a:spcPts val="1100"/>
              </a:lnSpc>
              <a:spcBef>
                <a:spcPts val="77"/>
              </a:spcBef>
            </a:pPr>
            <a:endParaRPr sz="1100"/>
          </a:p>
          <a:p>
            <a:pPr marL="205739">
              <a:lnSpc>
                <a:spcPct val="144364"/>
              </a:lnSpc>
            </a:pPr>
            <a:r>
              <a:rPr sz="2000" spc="4" dirty="0" smtClean="0">
                <a:solidFill>
                  <a:srgbClr val="CC0000"/>
                </a:solidFill>
                <a:latin typeface="Arial Unicode MS"/>
                <a:cs typeface="Arial Unicode MS"/>
              </a:rPr>
              <a:t>B</a:t>
            </a:r>
            <a:r>
              <a:rPr sz="2000" spc="0" dirty="0" smtClean="0">
                <a:solidFill>
                  <a:srgbClr val="CC0000"/>
                </a:solidFill>
                <a:latin typeface="Arial Unicode MS"/>
                <a:cs typeface="Arial Unicode MS"/>
              </a:rPr>
              <a:t>a</a:t>
            </a:r>
            <a:r>
              <a:rPr sz="2000" spc="9" dirty="0" smtClean="0">
                <a:solidFill>
                  <a:srgbClr val="CC0000"/>
                </a:solidFill>
                <a:latin typeface="Arial Unicode MS"/>
                <a:cs typeface="Arial Unicode MS"/>
              </a:rPr>
              <a:t>c</a:t>
            </a:r>
            <a:r>
              <a:rPr sz="2000" spc="0" dirty="0" smtClean="0">
                <a:solidFill>
                  <a:srgbClr val="CC0000"/>
                </a:solidFill>
                <a:latin typeface="Arial Unicode MS"/>
                <a:cs typeface="Arial Unicode MS"/>
              </a:rPr>
              <a:t>k</a:t>
            </a:r>
            <a:r>
              <a:rPr sz="2000" spc="-13" dirty="0" smtClean="0">
                <a:solidFill>
                  <a:srgbClr val="CC0000"/>
                </a:solidFill>
                <a:latin typeface="Arial Unicode MS"/>
                <a:cs typeface="Arial Unicode MS"/>
              </a:rPr>
              <a:t> </a:t>
            </a:r>
            <a:r>
              <a:rPr sz="2000" spc="-4" dirty="0" smtClean="0">
                <a:solidFill>
                  <a:srgbClr val="CC0000"/>
                </a:solidFill>
                <a:latin typeface="Arial Unicode MS"/>
                <a:cs typeface="Arial Unicode MS"/>
              </a:rPr>
              <a:t>t</a:t>
            </a:r>
            <a:r>
              <a:rPr sz="2000" spc="0" dirty="0" smtClean="0">
                <a:solidFill>
                  <a:srgbClr val="CC0000"/>
                </a:solidFill>
                <a:latin typeface="Arial Unicode MS"/>
                <a:cs typeface="Arial Unicode MS"/>
              </a:rPr>
              <a:t>o</a:t>
            </a:r>
            <a:r>
              <a:rPr sz="2000" spc="-5" dirty="0" smtClean="0">
                <a:solidFill>
                  <a:srgbClr val="CC0000"/>
                </a:solidFill>
                <a:latin typeface="Arial Unicode MS"/>
                <a:cs typeface="Arial Unicode MS"/>
              </a:rPr>
              <a:t> </a:t>
            </a:r>
            <a:r>
              <a:rPr sz="2000" spc="4" dirty="0" smtClean="0">
                <a:solidFill>
                  <a:srgbClr val="CC0000"/>
                </a:solidFill>
                <a:latin typeface="Arial Unicode MS"/>
                <a:cs typeface="Arial Unicode MS"/>
              </a:rPr>
              <a:t>M</a:t>
            </a:r>
            <a:r>
              <a:rPr sz="2000" spc="0" dirty="0" smtClean="0">
                <a:solidFill>
                  <a:srgbClr val="CC0000"/>
                </a:solidFill>
                <a:latin typeface="Arial Unicode MS"/>
                <a:cs typeface="Arial Unicode MS"/>
              </a:rPr>
              <a:t>a</a:t>
            </a:r>
            <a:r>
              <a:rPr sz="2000" spc="4" dirty="0" smtClean="0">
                <a:solidFill>
                  <a:srgbClr val="CC0000"/>
                </a:solidFill>
                <a:latin typeface="Arial Unicode MS"/>
                <a:cs typeface="Arial Unicode MS"/>
              </a:rPr>
              <a:t>i</a:t>
            </a:r>
            <a:r>
              <a:rPr sz="2000" spc="0" dirty="0" smtClean="0">
                <a:solidFill>
                  <a:srgbClr val="CC0000"/>
                </a:solidFill>
                <a:latin typeface="Arial Unicode MS"/>
                <a:cs typeface="Arial Unicode MS"/>
              </a:rPr>
              <a:t>n </a:t>
            </a:r>
            <a:r>
              <a:rPr sz="2000" spc="-4" dirty="0" smtClean="0">
                <a:solidFill>
                  <a:srgbClr val="CC0000"/>
                </a:solidFill>
                <a:latin typeface="Arial Unicode MS"/>
                <a:cs typeface="Arial Unicode MS"/>
              </a:rPr>
              <a:t>M</a:t>
            </a:r>
            <a:r>
              <a:rPr sz="2000" spc="9" dirty="0" smtClean="0">
                <a:solidFill>
                  <a:srgbClr val="CC0000"/>
                </a:solidFill>
                <a:latin typeface="Arial Unicode MS"/>
                <a:cs typeface="Arial Unicode MS"/>
              </a:rPr>
              <a:t>en</a:t>
            </a:r>
            <a:r>
              <a:rPr sz="2000" spc="0" dirty="0" smtClean="0">
                <a:solidFill>
                  <a:srgbClr val="CC0000"/>
                </a:solidFill>
                <a:latin typeface="Arial Unicode MS"/>
                <a:cs typeface="Arial Unicode MS"/>
              </a:rPr>
              <a:t>u</a:t>
            </a:r>
            <a:endParaRPr sz="2000">
              <a:latin typeface="Arial Unicode MS"/>
              <a:cs typeface="Arial Unicode MS"/>
            </a:endParaRPr>
          </a:p>
        </p:txBody>
      </p:sp>
    </p:spTree>
    <p:extLst>
      <p:ext uri="{BB962C8B-B14F-4D97-AF65-F5344CB8AC3E}">
        <p14:creationId xmlns:p14="http://schemas.microsoft.com/office/powerpoint/2010/main" val="1921225593"/>
      </p:ext>
    </p:extLst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3048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0" y="6096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0" y="9144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0" y="12192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0" y="15240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0" y="18288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21336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0" y="24384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0" y="27432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0" y="30480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0" y="33528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0" y="36576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0" y="39624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0" y="42672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0" y="45720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0" y="48768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0" y="51816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0" y="54864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0" y="57912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0" y="60960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0" y="64008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0" y="67056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3048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6096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9144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12192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15240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18288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21336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24384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27432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30480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33528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36576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39624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42672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45720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48768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51816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54864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57912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60960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64008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67056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70104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73152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76200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79248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82296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85344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88392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3352800" y="0"/>
            <a:ext cx="5791200" cy="15240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8839200" y="0"/>
            <a:ext cx="0" cy="2362200"/>
          </a:xfrm>
          <a:custGeom>
            <a:avLst/>
            <a:gdLst/>
            <a:ahLst/>
            <a:cxnLst/>
            <a:rect l="l" t="t" r="r" b="b"/>
            <a:pathLst>
              <a:path h="2362200">
                <a:moveTo>
                  <a:pt x="0" y="0"/>
                </a:moveTo>
                <a:lnTo>
                  <a:pt x="0" y="2362200"/>
                </a:lnTo>
              </a:path>
            </a:pathLst>
          </a:custGeom>
          <a:ln w="9344">
            <a:solidFill>
              <a:srgbClr val="6E88F6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414019" y="1513839"/>
            <a:ext cx="1784350" cy="0"/>
          </a:xfrm>
          <a:custGeom>
            <a:avLst/>
            <a:gdLst/>
            <a:ahLst/>
            <a:cxnLst/>
            <a:rect l="l" t="t" r="r" b="b"/>
            <a:pathLst>
              <a:path w="1784350">
                <a:moveTo>
                  <a:pt x="1784350" y="0"/>
                </a:moveTo>
                <a:lnTo>
                  <a:pt x="0" y="0"/>
                </a:lnTo>
              </a:path>
            </a:pathLst>
          </a:custGeom>
          <a:ln w="9344">
            <a:solidFill>
              <a:srgbClr val="6E88F6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608330" y="1418589"/>
            <a:ext cx="0" cy="2321560"/>
          </a:xfrm>
          <a:custGeom>
            <a:avLst/>
            <a:gdLst/>
            <a:ahLst/>
            <a:cxnLst/>
            <a:rect l="l" t="t" r="r" b="b"/>
            <a:pathLst>
              <a:path h="2321560">
                <a:moveTo>
                  <a:pt x="0" y="0"/>
                </a:moveTo>
                <a:lnTo>
                  <a:pt x="0" y="2321560"/>
                </a:lnTo>
              </a:path>
            </a:pathLst>
          </a:custGeom>
          <a:ln w="9344">
            <a:solidFill>
              <a:srgbClr val="6E88F6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511809" y="1416050"/>
            <a:ext cx="193040" cy="193039"/>
          </a:xfrm>
          <a:custGeom>
            <a:avLst/>
            <a:gdLst/>
            <a:ahLst/>
            <a:cxnLst/>
            <a:rect l="l" t="t" r="r" b="b"/>
            <a:pathLst>
              <a:path w="193040" h="193039">
                <a:moveTo>
                  <a:pt x="99060" y="0"/>
                </a:moveTo>
                <a:lnTo>
                  <a:pt x="93980" y="0"/>
                </a:lnTo>
                <a:lnTo>
                  <a:pt x="88900" y="0"/>
                </a:lnTo>
                <a:lnTo>
                  <a:pt x="83820" y="0"/>
                </a:lnTo>
                <a:lnTo>
                  <a:pt x="80010" y="1270"/>
                </a:lnTo>
                <a:lnTo>
                  <a:pt x="74930" y="2539"/>
                </a:lnTo>
                <a:lnTo>
                  <a:pt x="69850" y="3810"/>
                </a:lnTo>
                <a:lnTo>
                  <a:pt x="66040" y="5079"/>
                </a:lnTo>
                <a:lnTo>
                  <a:pt x="60960" y="6350"/>
                </a:lnTo>
                <a:lnTo>
                  <a:pt x="57150" y="8889"/>
                </a:lnTo>
                <a:lnTo>
                  <a:pt x="52070" y="10160"/>
                </a:lnTo>
                <a:lnTo>
                  <a:pt x="48260" y="12700"/>
                </a:lnTo>
                <a:lnTo>
                  <a:pt x="43180" y="15239"/>
                </a:lnTo>
                <a:lnTo>
                  <a:pt x="39370" y="17779"/>
                </a:lnTo>
                <a:lnTo>
                  <a:pt x="35560" y="21589"/>
                </a:lnTo>
                <a:lnTo>
                  <a:pt x="31750" y="24129"/>
                </a:lnTo>
                <a:lnTo>
                  <a:pt x="29210" y="27939"/>
                </a:lnTo>
                <a:lnTo>
                  <a:pt x="25400" y="31750"/>
                </a:lnTo>
                <a:lnTo>
                  <a:pt x="21590" y="34289"/>
                </a:lnTo>
                <a:lnTo>
                  <a:pt x="19050" y="38100"/>
                </a:lnTo>
                <a:lnTo>
                  <a:pt x="16510" y="43179"/>
                </a:lnTo>
                <a:lnTo>
                  <a:pt x="13970" y="46989"/>
                </a:lnTo>
                <a:lnTo>
                  <a:pt x="11430" y="50800"/>
                </a:lnTo>
                <a:lnTo>
                  <a:pt x="8890" y="55879"/>
                </a:lnTo>
                <a:lnTo>
                  <a:pt x="7620" y="59689"/>
                </a:lnTo>
                <a:lnTo>
                  <a:pt x="5080" y="64770"/>
                </a:lnTo>
                <a:lnTo>
                  <a:pt x="3810" y="68579"/>
                </a:lnTo>
                <a:lnTo>
                  <a:pt x="2540" y="73660"/>
                </a:lnTo>
                <a:lnTo>
                  <a:pt x="2540" y="78739"/>
                </a:lnTo>
                <a:lnTo>
                  <a:pt x="1270" y="82550"/>
                </a:lnTo>
                <a:lnTo>
                  <a:pt x="0" y="87629"/>
                </a:lnTo>
                <a:lnTo>
                  <a:pt x="0" y="92710"/>
                </a:lnTo>
                <a:lnTo>
                  <a:pt x="0" y="97789"/>
                </a:lnTo>
                <a:lnTo>
                  <a:pt x="0" y="101600"/>
                </a:lnTo>
                <a:lnTo>
                  <a:pt x="1270" y="106679"/>
                </a:lnTo>
                <a:lnTo>
                  <a:pt x="1270" y="111760"/>
                </a:lnTo>
                <a:lnTo>
                  <a:pt x="2540" y="116839"/>
                </a:lnTo>
                <a:lnTo>
                  <a:pt x="3810" y="120650"/>
                </a:lnTo>
                <a:lnTo>
                  <a:pt x="5080" y="125729"/>
                </a:lnTo>
                <a:lnTo>
                  <a:pt x="17780" y="151129"/>
                </a:lnTo>
                <a:lnTo>
                  <a:pt x="20320" y="156210"/>
                </a:lnTo>
                <a:lnTo>
                  <a:pt x="24130" y="158750"/>
                </a:lnTo>
                <a:lnTo>
                  <a:pt x="26670" y="162560"/>
                </a:lnTo>
                <a:lnTo>
                  <a:pt x="30480" y="166370"/>
                </a:lnTo>
                <a:lnTo>
                  <a:pt x="34290" y="170179"/>
                </a:lnTo>
                <a:lnTo>
                  <a:pt x="38100" y="172720"/>
                </a:lnTo>
                <a:lnTo>
                  <a:pt x="41910" y="175260"/>
                </a:lnTo>
                <a:lnTo>
                  <a:pt x="45720" y="177800"/>
                </a:lnTo>
                <a:lnTo>
                  <a:pt x="49530" y="180339"/>
                </a:lnTo>
                <a:lnTo>
                  <a:pt x="54610" y="182879"/>
                </a:lnTo>
                <a:lnTo>
                  <a:pt x="58420" y="185420"/>
                </a:lnTo>
                <a:lnTo>
                  <a:pt x="62230" y="186689"/>
                </a:lnTo>
                <a:lnTo>
                  <a:pt x="67310" y="187960"/>
                </a:lnTo>
                <a:lnTo>
                  <a:pt x="72390" y="189229"/>
                </a:lnTo>
                <a:lnTo>
                  <a:pt x="76200" y="190500"/>
                </a:lnTo>
                <a:lnTo>
                  <a:pt x="81280" y="191770"/>
                </a:lnTo>
                <a:lnTo>
                  <a:pt x="86360" y="191770"/>
                </a:lnTo>
                <a:lnTo>
                  <a:pt x="91440" y="193039"/>
                </a:lnTo>
                <a:lnTo>
                  <a:pt x="95250" y="193039"/>
                </a:lnTo>
                <a:lnTo>
                  <a:pt x="100330" y="193039"/>
                </a:lnTo>
                <a:lnTo>
                  <a:pt x="105410" y="193039"/>
                </a:lnTo>
                <a:lnTo>
                  <a:pt x="110490" y="191770"/>
                </a:lnTo>
                <a:lnTo>
                  <a:pt x="115570" y="190500"/>
                </a:lnTo>
                <a:lnTo>
                  <a:pt x="119380" y="190500"/>
                </a:lnTo>
                <a:lnTo>
                  <a:pt x="124460" y="187960"/>
                </a:lnTo>
                <a:lnTo>
                  <a:pt x="129540" y="186689"/>
                </a:lnTo>
                <a:lnTo>
                  <a:pt x="133350" y="185420"/>
                </a:lnTo>
                <a:lnTo>
                  <a:pt x="138430" y="182879"/>
                </a:lnTo>
                <a:lnTo>
                  <a:pt x="142240" y="181610"/>
                </a:lnTo>
                <a:lnTo>
                  <a:pt x="146050" y="179070"/>
                </a:lnTo>
                <a:lnTo>
                  <a:pt x="151130" y="176529"/>
                </a:lnTo>
                <a:lnTo>
                  <a:pt x="154940" y="172720"/>
                </a:lnTo>
                <a:lnTo>
                  <a:pt x="158750" y="170179"/>
                </a:lnTo>
                <a:lnTo>
                  <a:pt x="162560" y="167639"/>
                </a:lnTo>
                <a:lnTo>
                  <a:pt x="165100" y="163829"/>
                </a:lnTo>
                <a:lnTo>
                  <a:pt x="168910" y="160020"/>
                </a:lnTo>
                <a:lnTo>
                  <a:pt x="171450" y="156210"/>
                </a:lnTo>
                <a:lnTo>
                  <a:pt x="175260" y="152400"/>
                </a:lnTo>
                <a:lnTo>
                  <a:pt x="177800" y="148589"/>
                </a:lnTo>
                <a:lnTo>
                  <a:pt x="180340" y="144779"/>
                </a:lnTo>
                <a:lnTo>
                  <a:pt x="182880" y="139700"/>
                </a:lnTo>
                <a:lnTo>
                  <a:pt x="184150" y="135889"/>
                </a:lnTo>
                <a:lnTo>
                  <a:pt x="186690" y="132079"/>
                </a:lnTo>
                <a:lnTo>
                  <a:pt x="187960" y="127000"/>
                </a:lnTo>
                <a:lnTo>
                  <a:pt x="189230" y="121920"/>
                </a:lnTo>
                <a:lnTo>
                  <a:pt x="190500" y="118110"/>
                </a:lnTo>
                <a:lnTo>
                  <a:pt x="191770" y="113029"/>
                </a:lnTo>
                <a:lnTo>
                  <a:pt x="191770" y="107950"/>
                </a:lnTo>
                <a:lnTo>
                  <a:pt x="193040" y="102870"/>
                </a:lnTo>
                <a:lnTo>
                  <a:pt x="193040" y="99060"/>
                </a:lnTo>
              </a:path>
            </a:pathLst>
          </a:custGeom>
          <a:ln w="9344">
            <a:solidFill>
              <a:srgbClr val="6E88F6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775969" y="1912620"/>
            <a:ext cx="321310" cy="32131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775969" y="2319020"/>
            <a:ext cx="321310" cy="32131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775969" y="3040379"/>
            <a:ext cx="321310" cy="32131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775969" y="3445509"/>
            <a:ext cx="321310" cy="321309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2" name="object 62"/>
          <p:cNvSpPr txBox="1"/>
          <p:nvPr/>
        </p:nvSpPr>
        <p:spPr>
          <a:xfrm>
            <a:off x="687069" y="409304"/>
            <a:ext cx="1734004" cy="4826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779"/>
              </a:lnSpc>
              <a:spcBef>
                <a:spcPts val="189"/>
              </a:spcBef>
            </a:pPr>
            <a:r>
              <a:rPr sz="3600" spc="0" dirty="0" smtClean="0">
                <a:solidFill>
                  <a:srgbClr val="FF3300"/>
                </a:solidFill>
                <a:latin typeface="Arial"/>
                <a:cs typeface="Arial"/>
              </a:rPr>
              <a:t>Gen</a:t>
            </a:r>
            <a:r>
              <a:rPr sz="3600" spc="4" dirty="0" smtClean="0">
                <a:solidFill>
                  <a:srgbClr val="FF3300"/>
                </a:solidFill>
                <a:latin typeface="Arial"/>
                <a:cs typeface="Arial"/>
              </a:rPr>
              <a:t>e</a:t>
            </a:r>
            <a:r>
              <a:rPr sz="3600" spc="0" dirty="0" smtClean="0">
                <a:solidFill>
                  <a:srgbClr val="FF3300"/>
                </a:solidFill>
                <a:latin typeface="Arial"/>
                <a:cs typeface="Arial"/>
              </a:rPr>
              <a:t>ral</a:t>
            </a:r>
            <a:endParaRPr sz="3600">
              <a:latin typeface="Arial"/>
              <a:cs typeface="Arial"/>
            </a:endParaRPr>
          </a:p>
        </p:txBody>
      </p:sp>
      <p:sp>
        <p:nvSpPr>
          <p:cNvPr id="63" name="object 63"/>
          <p:cNvSpPr txBox="1"/>
          <p:nvPr/>
        </p:nvSpPr>
        <p:spPr>
          <a:xfrm>
            <a:off x="2441346" y="409304"/>
            <a:ext cx="1278096" cy="4826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779"/>
              </a:lnSpc>
              <a:spcBef>
                <a:spcPts val="189"/>
              </a:spcBef>
            </a:pPr>
            <a:r>
              <a:rPr sz="3600" spc="9" dirty="0" smtClean="0">
                <a:solidFill>
                  <a:srgbClr val="FF3300"/>
                </a:solidFill>
                <a:latin typeface="Arial"/>
                <a:cs typeface="Arial"/>
              </a:rPr>
              <a:t>R</a:t>
            </a:r>
            <a:r>
              <a:rPr sz="3600" spc="0" dirty="0" smtClean="0">
                <a:solidFill>
                  <a:srgbClr val="FF3300"/>
                </a:solidFill>
                <a:latin typeface="Arial"/>
                <a:cs typeface="Arial"/>
              </a:rPr>
              <a:t>u</a:t>
            </a:r>
            <a:r>
              <a:rPr sz="3600" spc="9" dirty="0" smtClean="0">
                <a:solidFill>
                  <a:srgbClr val="FF3300"/>
                </a:solidFill>
                <a:latin typeface="Arial"/>
                <a:cs typeface="Arial"/>
              </a:rPr>
              <a:t>l</a:t>
            </a:r>
            <a:r>
              <a:rPr sz="3600" spc="0" dirty="0" smtClean="0">
                <a:solidFill>
                  <a:srgbClr val="FF3300"/>
                </a:solidFill>
                <a:latin typeface="Arial"/>
                <a:cs typeface="Arial"/>
              </a:rPr>
              <a:t>es</a:t>
            </a:r>
            <a:endParaRPr sz="3600">
              <a:latin typeface="Arial"/>
              <a:cs typeface="Arial"/>
            </a:endParaRPr>
          </a:p>
        </p:txBody>
      </p:sp>
      <p:sp>
        <p:nvSpPr>
          <p:cNvPr id="64" name="object 64"/>
          <p:cNvSpPr txBox="1"/>
          <p:nvPr/>
        </p:nvSpPr>
        <p:spPr>
          <a:xfrm>
            <a:off x="3841293" y="409304"/>
            <a:ext cx="1910930" cy="4826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779"/>
              </a:lnSpc>
              <a:spcBef>
                <a:spcPts val="189"/>
              </a:spcBef>
              <a:tabLst>
                <a:tab pos="393700" algn="l"/>
              </a:tabLst>
            </a:pPr>
            <a:r>
              <a:rPr sz="3600" spc="0" dirty="0" smtClean="0">
                <a:solidFill>
                  <a:srgbClr val="FF3300"/>
                </a:solidFill>
                <a:latin typeface="Arial"/>
                <a:cs typeface="Arial"/>
              </a:rPr>
              <a:t>n	</a:t>
            </a:r>
            <a:r>
              <a:rPr sz="3600" spc="-4" dirty="0" smtClean="0">
                <a:solidFill>
                  <a:srgbClr val="FF3300"/>
                </a:solidFill>
                <a:latin typeface="Arial"/>
                <a:cs typeface="Arial"/>
              </a:rPr>
              <a:t>W</a:t>
            </a:r>
            <a:r>
              <a:rPr sz="3600" spc="0" dirty="0" smtClean="0">
                <a:solidFill>
                  <a:srgbClr val="FF3300"/>
                </a:solidFill>
                <a:latin typeface="Arial"/>
                <a:cs typeface="Arial"/>
              </a:rPr>
              <a:t>r</a:t>
            </a:r>
            <a:r>
              <a:rPr sz="3600" spc="9" dirty="0" smtClean="0">
                <a:solidFill>
                  <a:srgbClr val="FF3300"/>
                </a:solidFill>
                <a:latin typeface="Arial"/>
                <a:cs typeface="Arial"/>
              </a:rPr>
              <a:t>i</a:t>
            </a:r>
            <a:r>
              <a:rPr sz="3600" spc="-9" dirty="0" smtClean="0">
                <a:solidFill>
                  <a:srgbClr val="FF3300"/>
                </a:solidFill>
                <a:latin typeface="Arial"/>
                <a:cs typeface="Arial"/>
              </a:rPr>
              <a:t>t</a:t>
            </a:r>
            <a:r>
              <a:rPr sz="3600" spc="9" dirty="0" smtClean="0">
                <a:solidFill>
                  <a:srgbClr val="FF3300"/>
                </a:solidFill>
                <a:latin typeface="Arial"/>
                <a:cs typeface="Arial"/>
              </a:rPr>
              <a:t>i</a:t>
            </a:r>
            <a:r>
              <a:rPr sz="3600" spc="0" dirty="0" smtClean="0">
                <a:solidFill>
                  <a:srgbClr val="FF3300"/>
                </a:solidFill>
                <a:latin typeface="Arial"/>
                <a:cs typeface="Arial"/>
              </a:rPr>
              <a:t>ng</a:t>
            </a:r>
            <a:endParaRPr sz="3600">
              <a:latin typeface="Arial"/>
              <a:cs typeface="Arial"/>
            </a:endParaRPr>
          </a:p>
        </p:txBody>
      </p:sp>
      <p:sp>
        <p:nvSpPr>
          <p:cNvPr id="65" name="object 65"/>
          <p:cNvSpPr txBox="1"/>
          <p:nvPr/>
        </p:nvSpPr>
        <p:spPr>
          <a:xfrm>
            <a:off x="6051397" y="409304"/>
            <a:ext cx="716577" cy="4826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779"/>
              </a:lnSpc>
              <a:spcBef>
                <a:spcPts val="189"/>
              </a:spcBef>
            </a:pPr>
            <a:r>
              <a:rPr sz="3600" spc="0" dirty="0" smtClean="0">
                <a:solidFill>
                  <a:srgbClr val="FF3300"/>
                </a:solidFill>
                <a:latin typeface="Arial"/>
                <a:cs typeface="Arial"/>
              </a:rPr>
              <a:t>est</a:t>
            </a:r>
            <a:endParaRPr sz="3600">
              <a:latin typeface="Arial"/>
              <a:cs typeface="Arial"/>
            </a:endParaRPr>
          </a:p>
        </p:txBody>
      </p:sp>
      <p:sp>
        <p:nvSpPr>
          <p:cNvPr id="66" name="object 66"/>
          <p:cNvSpPr txBox="1"/>
          <p:nvPr/>
        </p:nvSpPr>
        <p:spPr>
          <a:xfrm>
            <a:off x="687069" y="921114"/>
            <a:ext cx="1682337" cy="4826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779"/>
              </a:lnSpc>
              <a:spcBef>
                <a:spcPts val="189"/>
              </a:spcBef>
            </a:pPr>
            <a:r>
              <a:rPr sz="3600" spc="0" dirty="0" smtClean="0">
                <a:solidFill>
                  <a:srgbClr val="FF3300"/>
                </a:solidFill>
                <a:latin typeface="Arial"/>
                <a:cs typeface="Arial"/>
              </a:rPr>
              <a:t>Questio</a:t>
            </a:r>
            <a:endParaRPr sz="3600">
              <a:latin typeface="Arial"/>
              <a:cs typeface="Arial"/>
            </a:endParaRPr>
          </a:p>
        </p:txBody>
      </p:sp>
      <p:sp>
        <p:nvSpPr>
          <p:cNvPr id="67" name="object 67"/>
          <p:cNvSpPr txBox="1"/>
          <p:nvPr/>
        </p:nvSpPr>
        <p:spPr>
          <a:xfrm>
            <a:off x="1106169" y="1896252"/>
            <a:ext cx="1355245" cy="3810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2960"/>
              </a:lnSpc>
              <a:spcBef>
                <a:spcPts val="148"/>
              </a:spcBef>
            </a:pPr>
            <a:r>
              <a:rPr sz="2800" spc="-9" dirty="0" smtClean="0">
                <a:latin typeface="Arial"/>
                <a:cs typeface="Arial"/>
              </a:rPr>
              <a:t>N</a:t>
            </a:r>
            <a:r>
              <a:rPr sz="2800" spc="0" dirty="0" smtClean="0">
                <a:latin typeface="Arial"/>
                <a:cs typeface="Arial"/>
              </a:rPr>
              <a:t>u</a:t>
            </a:r>
            <a:r>
              <a:rPr sz="2800" spc="-4" dirty="0" smtClean="0">
                <a:latin typeface="Arial"/>
                <a:cs typeface="Arial"/>
              </a:rPr>
              <a:t>m</a:t>
            </a:r>
            <a:r>
              <a:rPr sz="2800" spc="0" dirty="0" smtClean="0">
                <a:latin typeface="Arial"/>
                <a:cs typeface="Arial"/>
              </a:rPr>
              <a:t>ber</a:t>
            </a:r>
            <a:endParaRPr sz="2800">
              <a:latin typeface="Arial"/>
              <a:cs typeface="Arial"/>
            </a:endParaRPr>
          </a:p>
        </p:txBody>
      </p:sp>
      <p:sp>
        <p:nvSpPr>
          <p:cNvPr id="68" name="object 68"/>
          <p:cNvSpPr txBox="1"/>
          <p:nvPr/>
        </p:nvSpPr>
        <p:spPr>
          <a:xfrm>
            <a:off x="2569464" y="1896252"/>
            <a:ext cx="566106" cy="3810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2960"/>
              </a:lnSpc>
              <a:spcBef>
                <a:spcPts val="148"/>
              </a:spcBef>
            </a:pPr>
            <a:r>
              <a:rPr sz="2800" spc="0" dirty="0" smtClean="0">
                <a:latin typeface="Arial"/>
                <a:cs typeface="Arial"/>
              </a:rPr>
              <a:t>est</a:t>
            </a:r>
            <a:endParaRPr sz="2800">
              <a:latin typeface="Arial"/>
              <a:cs typeface="Arial"/>
            </a:endParaRPr>
          </a:p>
        </p:txBody>
      </p:sp>
      <p:sp>
        <p:nvSpPr>
          <p:cNvPr id="69" name="object 69"/>
          <p:cNvSpPr txBox="1"/>
          <p:nvPr/>
        </p:nvSpPr>
        <p:spPr>
          <a:xfrm>
            <a:off x="3539896" y="1896252"/>
            <a:ext cx="3399527" cy="3810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2960"/>
              </a:lnSpc>
              <a:spcBef>
                <a:spcPts val="148"/>
              </a:spcBef>
            </a:pPr>
            <a:r>
              <a:rPr sz="2800" spc="0" dirty="0" smtClean="0">
                <a:latin typeface="Arial"/>
                <a:cs typeface="Arial"/>
              </a:rPr>
              <a:t>es</a:t>
            </a:r>
            <a:r>
              <a:rPr sz="2800" spc="4" dirty="0" smtClean="0">
                <a:latin typeface="Arial"/>
                <a:cs typeface="Arial"/>
              </a:rPr>
              <a:t>t</a:t>
            </a:r>
            <a:r>
              <a:rPr sz="2800" spc="9" dirty="0" smtClean="0">
                <a:latin typeface="Arial"/>
                <a:cs typeface="Arial"/>
              </a:rPr>
              <a:t>i</a:t>
            </a:r>
            <a:r>
              <a:rPr sz="2800" spc="0" dirty="0" smtClean="0">
                <a:latin typeface="Arial"/>
                <a:cs typeface="Arial"/>
              </a:rPr>
              <a:t>ons</a:t>
            </a:r>
            <a:r>
              <a:rPr sz="2800" spc="-21" dirty="0" smtClean="0">
                <a:latin typeface="Arial"/>
                <a:cs typeface="Arial"/>
              </a:rPr>
              <a:t> </a:t>
            </a:r>
            <a:r>
              <a:rPr sz="2800" spc="9" dirty="0" smtClean="0">
                <a:latin typeface="Arial"/>
                <a:cs typeface="Arial"/>
              </a:rPr>
              <a:t>c</a:t>
            </a:r>
            <a:r>
              <a:rPr sz="2800" spc="0" dirty="0" smtClean="0">
                <a:latin typeface="Arial"/>
                <a:cs typeface="Arial"/>
              </a:rPr>
              <a:t>on</a:t>
            </a:r>
            <a:r>
              <a:rPr sz="2800" spc="4" dirty="0" smtClean="0">
                <a:latin typeface="Arial"/>
                <a:cs typeface="Arial"/>
              </a:rPr>
              <a:t>t</a:t>
            </a:r>
            <a:r>
              <a:rPr sz="2800" spc="-4" dirty="0" smtClean="0">
                <a:latin typeface="Arial"/>
                <a:cs typeface="Arial"/>
              </a:rPr>
              <a:t>i</a:t>
            </a:r>
            <a:r>
              <a:rPr sz="2800" spc="0" dirty="0" smtClean="0">
                <a:latin typeface="Arial"/>
                <a:cs typeface="Arial"/>
              </a:rPr>
              <a:t>nuou</a:t>
            </a:r>
            <a:r>
              <a:rPr sz="2800" spc="9" dirty="0" smtClean="0">
                <a:latin typeface="Arial"/>
                <a:cs typeface="Arial"/>
              </a:rPr>
              <a:t>s</a:t>
            </a:r>
            <a:r>
              <a:rPr sz="2800" spc="-4" dirty="0" smtClean="0">
                <a:latin typeface="Arial"/>
                <a:cs typeface="Arial"/>
              </a:rPr>
              <a:t>l</a:t>
            </a:r>
            <a:r>
              <a:rPr sz="2800" spc="0" dirty="0" smtClean="0">
                <a:latin typeface="Arial"/>
                <a:cs typeface="Arial"/>
              </a:rPr>
              <a:t>y.</a:t>
            </a:r>
            <a:endParaRPr sz="2800">
              <a:latin typeface="Arial"/>
              <a:cs typeface="Arial"/>
            </a:endParaRPr>
          </a:p>
        </p:txBody>
      </p:sp>
      <p:sp>
        <p:nvSpPr>
          <p:cNvPr id="70" name="object 70"/>
          <p:cNvSpPr txBox="1"/>
          <p:nvPr/>
        </p:nvSpPr>
        <p:spPr>
          <a:xfrm>
            <a:off x="1106169" y="2301382"/>
            <a:ext cx="1396546" cy="3810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2960"/>
              </a:lnSpc>
              <a:spcBef>
                <a:spcPts val="148"/>
              </a:spcBef>
            </a:pPr>
            <a:r>
              <a:rPr sz="2800" spc="-9" dirty="0" smtClean="0">
                <a:latin typeface="Arial"/>
                <a:cs typeface="Arial"/>
              </a:rPr>
              <a:t>K</a:t>
            </a:r>
            <a:r>
              <a:rPr sz="2800" spc="0" dirty="0" smtClean="0">
                <a:latin typeface="Arial"/>
                <a:cs typeface="Arial"/>
              </a:rPr>
              <a:t>eep</a:t>
            </a:r>
            <a:r>
              <a:rPr sz="2800" spc="-18" dirty="0" smtClean="0">
                <a:latin typeface="Arial"/>
                <a:cs typeface="Arial"/>
              </a:rPr>
              <a:t> </a:t>
            </a:r>
            <a:r>
              <a:rPr sz="2800" spc="0" dirty="0" smtClean="0">
                <a:latin typeface="Arial"/>
                <a:cs typeface="Arial"/>
              </a:rPr>
              <a:t>yo</a:t>
            </a:r>
            <a:endParaRPr sz="2800">
              <a:latin typeface="Arial"/>
              <a:cs typeface="Arial"/>
            </a:endParaRPr>
          </a:p>
        </p:txBody>
      </p:sp>
      <p:sp>
        <p:nvSpPr>
          <p:cNvPr id="71" name="object 71"/>
          <p:cNvSpPr txBox="1"/>
          <p:nvPr/>
        </p:nvSpPr>
        <p:spPr>
          <a:xfrm>
            <a:off x="2927553" y="2301382"/>
            <a:ext cx="566106" cy="3810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2960"/>
              </a:lnSpc>
              <a:spcBef>
                <a:spcPts val="148"/>
              </a:spcBef>
            </a:pPr>
            <a:r>
              <a:rPr sz="2800" spc="0" dirty="0" smtClean="0">
                <a:latin typeface="Arial"/>
                <a:cs typeface="Arial"/>
              </a:rPr>
              <a:t>est</a:t>
            </a:r>
            <a:endParaRPr sz="2800">
              <a:latin typeface="Arial"/>
              <a:cs typeface="Arial"/>
            </a:endParaRPr>
          </a:p>
        </p:txBody>
      </p:sp>
      <p:sp>
        <p:nvSpPr>
          <p:cNvPr id="72" name="object 72"/>
          <p:cNvSpPr txBox="1"/>
          <p:nvPr/>
        </p:nvSpPr>
        <p:spPr>
          <a:xfrm>
            <a:off x="3501847" y="2301382"/>
            <a:ext cx="1438507" cy="3810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2960"/>
              </a:lnSpc>
              <a:spcBef>
                <a:spcPts val="148"/>
              </a:spcBef>
            </a:pPr>
            <a:r>
              <a:rPr sz="2800" spc="0" dirty="0" smtClean="0">
                <a:latin typeface="Arial"/>
                <a:cs typeface="Arial"/>
              </a:rPr>
              <a:t>ques</a:t>
            </a:r>
            <a:r>
              <a:rPr sz="2800" spc="4" dirty="0" smtClean="0">
                <a:latin typeface="Arial"/>
                <a:cs typeface="Arial"/>
              </a:rPr>
              <a:t>t</a:t>
            </a:r>
            <a:r>
              <a:rPr sz="2800" spc="9" dirty="0" smtClean="0">
                <a:latin typeface="Arial"/>
                <a:cs typeface="Arial"/>
              </a:rPr>
              <a:t>i</a:t>
            </a:r>
            <a:r>
              <a:rPr sz="2800" spc="0" dirty="0" smtClean="0">
                <a:latin typeface="Arial"/>
                <a:cs typeface="Arial"/>
              </a:rPr>
              <a:t>on</a:t>
            </a:r>
            <a:endParaRPr sz="2800">
              <a:latin typeface="Arial"/>
              <a:cs typeface="Arial"/>
            </a:endParaRPr>
          </a:p>
        </p:txBody>
      </p:sp>
      <p:sp>
        <p:nvSpPr>
          <p:cNvPr id="73" name="object 73"/>
          <p:cNvSpPr txBox="1"/>
          <p:nvPr/>
        </p:nvSpPr>
        <p:spPr>
          <a:xfrm>
            <a:off x="5027015" y="2301382"/>
            <a:ext cx="962660" cy="3810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2960"/>
              </a:lnSpc>
              <a:spcBef>
                <a:spcPts val="148"/>
              </a:spcBef>
            </a:pPr>
            <a:r>
              <a:rPr sz="2800" spc="0" dirty="0" smtClean="0">
                <a:latin typeface="Arial"/>
                <a:cs typeface="Arial"/>
              </a:rPr>
              <a:t>n eac</a:t>
            </a:r>
            <a:endParaRPr sz="2800">
              <a:latin typeface="Arial"/>
              <a:cs typeface="Arial"/>
            </a:endParaRPr>
          </a:p>
        </p:txBody>
      </p:sp>
      <p:sp>
        <p:nvSpPr>
          <p:cNvPr id="74" name="object 74"/>
          <p:cNvSpPr txBox="1"/>
          <p:nvPr/>
        </p:nvSpPr>
        <p:spPr>
          <a:xfrm>
            <a:off x="6296152" y="2301382"/>
            <a:ext cx="566106" cy="3810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2960"/>
              </a:lnSpc>
              <a:spcBef>
                <a:spcPts val="148"/>
              </a:spcBef>
            </a:pPr>
            <a:r>
              <a:rPr sz="2800" spc="0" dirty="0" smtClean="0">
                <a:latin typeface="Arial"/>
                <a:cs typeface="Arial"/>
              </a:rPr>
              <a:t>est</a:t>
            </a:r>
            <a:endParaRPr sz="2800">
              <a:latin typeface="Arial"/>
              <a:cs typeface="Arial"/>
            </a:endParaRPr>
          </a:p>
        </p:txBody>
      </p:sp>
      <p:sp>
        <p:nvSpPr>
          <p:cNvPr id="75" name="object 75"/>
          <p:cNvSpPr txBox="1"/>
          <p:nvPr/>
        </p:nvSpPr>
        <p:spPr>
          <a:xfrm>
            <a:off x="6870446" y="2301382"/>
            <a:ext cx="1002897" cy="3810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2960"/>
              </a:lnSpc>
              <a:spcBef>
                <a:spcPts val="148"/>
              </a:spcBef>
            </a:pPr>
            <a:r>
              <a:rPr sz="2800" spc="0" dirty="0" smtClean="0">
                <a:latin typeface="Arial"/>
                <a:cs typeface="Arial"/>
              </a:rPr>
              <a:t>g</a:t>
            </a:r>
            <a:r>
              <a:rPr sz="2800" spc="9" dirty="0" smtClean="0">
                <a:latin typeface="Arial"/>
                <a:cs typeface="Arial"/>
              </a:rPr>
              <a:t>r</a:t>
            </a:r>
            <a:r>
              <a:rPr sz="2800" spc="0" dirty="0" smtClean="0">
                <a:latin typeface="Arial"/>
                <a:cs typeface="Arial"/>
              </a:rPr>
              <a:t>oup</a:t>
            </a:r>
            <a:endParaRPr sz="2800">
              <a:latin typeface="Arial"/>
              <a:cs typeface="Arial"/>
            </a:endParaRPr>
          </a:p>
        </p:txBody>
      </p:sp>
      <p:sp>
        <p:nvSpPr>
          <p:cNvPr id="76" name="object 76"/>
          <p:cNvSpPr txBox="1"/>
          <p:nvPr/>
        </p:nvSpPr>
        <p:spPr>
          <a:xfrm>
            <a:off x="1106169" y="2618882"/>
            <a:ext cx="487277" cy="3810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2960"/>
              </a:lnSpc>
              <a:spcBef>
                <a:spcPts val="148"/>
              </a:spcBef>
            </a:pPr>
            <a:r>
              <a:rPr sz="2800" spc="0" dirty="0" smtClean="0">
                <a:latin typeface="Arial"/>
                <a:cs typeface="Arial"/>
              </a:rPr>
              <a:t>un</a:t>
            </a:r>
            <a:endParaRPr sz="2800">
              <a:latin typeface="Arial"/>
              <a:cs typeface="Arial"/>
            </a:endParaRPr>
          </a:p>
        </p:txBody>
      </p:sp>
      <p:sp>
        <p:nvSpPr>
          <p:cNvPr id="77" name="object 77"/>
          <p:cNvSpPr txBox="1"/>
          <p:nvPr/>
        </p:nvSpPr>
        <p:spPr>
          <a:xfrm>
            <a:off x="1680108" y="2618882"/>
            <a:ext cx="803647" cy="3810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2960"/>
              </a:lnSpc>
              <a:spcBef>
                <a:spcPts val="148"/>
              </a:spcBef>
            </a:pPr>
            <a:r>
              <a:rPr sz="2800" spc="0" dirty="0" smtClean="0">
                <a:latin typeface="Arial"/>
                <a:cs typeface="Arial"/>
              </a:rPr>
              <a:t>o</a:t>
            </a:r>
            <a:r>
              <a:rPr sz="2800" spc="9" dirty="0" smtClean="0">
                <a:latin typeface="Arial"/>
                <a:cs typeface="Arial"/>
              </a:rPr>
              <a:t>r</a:t>
            </a:r>
            <a:r>
              <a:rPr sz="2800" spc="-4" dirty="0" smtClean="0">
                <a:latin typeface="Arial"/>
                <a:cs typeface="Arial"/>
              </a:rPr>
              <a:t>m</a:t>
            </a:r>
            <a:r>
              <a:rPr sz="2800" spc="0" dirty="0" smtClean="0">
                <a:latin typeface="Arial"/>
                <a:cs typeface="Arial"/>
              </a:rPr>
              <a:t>.</a:t>
            </a:r>
            <a:endParaRPr sz="2800">
              <a:latin typeface="Arial"/>
              <a:cs typeface="Arial"/>
            </a:endParaRPr>
          </a:p>
        </p:txBody>
      </p:sp>
      <p:sp>
        <p:nvSpPr>
          <p:cNvPr id="78" name="object 78"/>
          <p:cNvSpPr txBox="1"/>
          <p:nvPr/>
        </p:nvSpPr>
        <p:spPr>
          <a:xfrm>
            <a:off x="1106169" y="3024012"/>
            <a:ext cx="1753161" cy="3810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2960"/>
              </a:lnSpc>
              <a:spcBef>
                <a:spcPts val="148"/>
              </a:spcBef>
            </a:pPr>
            <a:r>
              <a:rPr sz="2800" spc="-9" dirty="0" smtClean="0">
                <a:latin typeface="Arial"/>
                <a:cs typeface="Arial"/>
              </a:rPr>
              <a:t>M</a:t>
            </a:r>
            <a:r>
              <a:rPr sz="2800" spc="14" dirty="0" smtClean="0">
                <a:latin typeface="Arial"/>
                <a:cs typeface="Arial"/>
              </a:rPr>
              <a:t>a</a:t>
            </a:r>
            <a:r>
              <a:rPr sz="2800" spc="0" dirty="0" smtClean="0">
                <a:latin typeface="Arial"/>
                <a:cs typeface="Arial"/>
              </a:rPr>
              <a:t>ke your</a:t>
            </a:r>
            <a:endParaRPr sz="2800">
              <a:latin typeface="Arial"/>
              <a:cs typeface="Arial"/>
            </a:endParaRPr>
          </a:p>
        </p:txBody>
      </p:sp>
      <p:sp>
        <p:nvSpPr>
          <p:cNvPr id="79" name="object 79"/>
          <p:cNvSpPr txBox="1"/>
          <p:nvPr/>
        </p:nvSpPr>
        <p:spPr>
          <a:xfrm>
            <a:off x="2868168" y="3024012"/>
            <a:ext cx="545896" cy="3810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2960"/>
              </a:lnSpc>
              <a:spcBef>
                <a:spcPts val="148"/>
              </a:spcBef>
            </a:pPr>
            <a:r>
              <a:rPr sz="2800" spc="-4" dirty="0" smtClean="0">
                <a:latin typeface="Arial"/>
                <a:cs typeface="Arial"/>
              </a:rPr>
              <a:t>l</a:t>
            </a:r>
            <a:r>
              <a:rPr sz="2800" spc="0" dirty="0" smtClean="0">
                <a:latin typeface="Arial"/>
                <a:cs typeface="Arial"/>
              </a:rPr>
              <a:t>ay</a:t>
            </a:r>
            <a:endParaRPr sz="2800">
              <a:latin typeface="Arial"/>
              <a:cs typeface="Arial"/>
            </a:endParaRPr>
          </a:p>
        </p:txBody>
      </p:sp>
      <p:sp>
        <p:nvSpPr>
          <p:cNvPr id="80" name="object 80"/>
          <p:cNvSpPr txBox="1"/>
          <p:nvPr/>
        </p:nvSpPr>
        <p:spPr>
          <a:xfrm>
            <a:off x="3522116" y="3024012"/>
            <a:ext cx="2349198" cy="3810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2960"/>
              </a:lnSpc>
              <a:spcBef>
                <a:spcPts val="148"/>
              </a:spcBef>
            </a:pPr>
            <a:r>
              <a:rPr sz="2800" spc="0" dirty="0" smtClean="0">
                <a:latin typeface="Arial"/>
                <a:cs typeface="Arial"/>
              </a:rPr>
              <a:t>ut</a:t>
            </a:r>
            <a:r>
              <a:rPr sz="2800" spc="-7" dirty="0" smtClean="0">
                <a:latin typeface="Arial"/>
                <a:cs typeface="Arial"/>
              </a:rPr>
              <a:t> </a:t>
            </a:r>
            <a:r>
              <a:rPr sz="2800" spc="0" dirty="0" smtClean="0">
                <a:latin typeface="Arial"/>
                <a:cs typeface="Arial"/>
              </a:rPr>
              <a:t>p</a:t>
            </a:r>
            <a:r>
              <a:rPr sz="2800" spc="-4" dirty="0" smtClean="0">
                <a:latin typeface="Arial"/>
                <a:cs typeface="Arial"/>
              </a:rPr>
              <a:t>r</a:t>
            </a:r>
            <a:r>
              <a:rPr sz="2800" spc="0" dirty="0" smtClean="0">
                <a:latin typeface="Arial"/>
                <a:cs typeface="Arial"/>
              </a:rPr>
              <a:t>e</a:t>
            </a:r>
            <a:r>
              <a:rPr sz="2800" spc="9" dirty="0" smtClean="0">
                <a:latin typeface="Arial"/>
                <a:cs typeface="Arial"/>
              </a:rPr>
              <a:t>s</a:t>
            </a:r>
            <a:r>
              <a:rPr sz="2800" spc="0" dirty="0" smtClean="0">
                <a:latin typeface="Arial"/>
                <a:cs typeface="Arial"/>
              </a:rPr>
              <a:t>en</a:t>
            </a:r>
            <a:r>
              <a:rPr sz="2800" spc="4" dirty="0" smtClean="0">
                <a:latin typeface="Arial"/>
                <a:cs typeface="Arial"/>
              </a:rPr>
              <a:t>t</a:t>
            </a:r>
            <a:r>
              <a:rPr sz="2800" spc="0" dirty="0" smtClean="0">
                <a:latin typeface="Arial"/>
                <a:cs typeface="Arial"/>
              </a:rPr>
              <a:t>ab</a:t>
            </a:r>
            <a:r>
              <a:rPr sz="2800" spc="-4" dirty="0" smtClean="0">
                <a:latin typeface="Arial"/>
                <a:cs typeface="Arial"/>
              </a:rPr>
              <a:t>l</a:t>
            </a:r>
            <a:r>
              <a:rPr sz="2800" spc="0" dirty="0" smtClean="0">
                <a:latin typeface="Arial"/>
                <a:cs typeface="Arial"/>
              </a:rPr>
              <a:t>e</a:t>
            </a:r>
            <a:endParaRPr sz="2800">
              <a:latin typeface="Arial"/>
              <a:cs typeface="Arial"/>
            </a:endParaRPr>
          </a:p>
        </p:txBody>
      </p:sp>
      <p:sp>
        <p:nvSpPr>
          <p:cNvPr id="81" name="object 81"/>
          <p:cNvSpPr txBox="1"/>
          <p:nvPr/>
        </p:nvSpPr>
        <p:spPr>
          <a:xfrm>
            <a:off x="1106169" y="3429142"/>
            <a:ext cx="1634442" cy="3810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2960"/>
              </a:lnSpc>
              <a:spcBef>
                <a:spcPts val="148"/>
              </a:spcBef>
            </a:pPr>
            <a:r>
              <a:rPr sz="2800" spc="-9" dirty="0" smtClean="0">
                <a:latin typeface="Arial"/>
                <a:cs typeface="Arial"/>
              </a:rPr>
              <a:t>D</a:t>
            </a:r>
            <a:r>
              <a:rPr sz="2800" spc="0" dirty="0" smtClean="0">
                <a:latin typeface="Arial"/>
                <a:cs typeface="Arial"/>
              </a:rPr>
              <a:t>o not</a:t>
            </a:r>
            <a:r>
              <a:rPr sz="2800" spc="-7" dirty="0" smtClean="0">
                <a:latin typeface="Arial"/>
                <a:cs typeface="Arial"/>
              </a:rPr>
              <a:t> </a:t>
            </a:r>
            <a:r>
              <a:rPr sz="2800" spc="0" dirty="0" smtClean="0">
                <a:latin typeface="Arial"/>
                <a:cs typeface="Arial"/>
              </a:rPr>
              <a:t>pu</a:t>
            </a:r>
            <a:endParaRPr sz="2800">
              <a:latin typeface="Arial"/>
              <a:cs typeface="Arial"/>
            </a:endParaRPr>
          </a:p>
        </p:txBody>
      </p:sp>
      <p:sp>
        <p:nvSpPr>
          <p:cNvPr id="82" name="object 82"/>
          <p:cNvSpPr txBox="1"/>
          <p:nvPr/>
        </p:nvSpPr>
        <p:spPr>
          <a:xfrm>
            <a:off x="2947111" y="3429142"/>
            <a:ext cx="487277" cy="3810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2960"/>
              </a:lnSpc>
              <a:spcBef>
                <a:spcPts val="148"/>
              </a:spcBef>
            </a:pPr>
            <a:r>
              <a:rPr sz="2800" spc="0" dirty="0" smtClean="0">
                <a:latin typeface="Arial"/>
                <a:cs typeface="Arial"/>
              </a:rPr>
              <a:t>oo</a:t>
            </a:r>
            <a:endParaRPr sz="2800">
              <a:latin typeface="Arial"/>
              <a:cs typeface="Arial"/>
            </a:endParaRPr>
          </a:p>
        </p:txBody>
      </p:sp>
      <p:sp>
        <p:nvSpPr>
          <p:cNvPr id="83" name="object 83"/>
          <p:cNvSpPr txBox="1"/>
          <p:nvPr/>
        </p:nvSpPr>
        <p:spPr>
          <a:xfrm>
            <a:off x="3442461" y="3429142"/>
            <a:ext cx="585067" cy="3810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2960"/>
              </a:lnSpc>
              <a:spcBef>
                <a:spcPts val="148"/>
              </a:spcBef>
            </a:pPr>
            <a:r>
              <a:rPr sz="2800" spc="-4" dirty="0" smtClean="0">
                <a:latin typeface="Arial"/>
                <a:cs typeface="Arial"/>
              </a:rPr>
              <a:t>m</a:t>
            </a:r>
            <a:r>
              <a:rPr sz="2800" spc="0" dirty="0" smtClean="0">
                <a:latin typeface="Arial"/>
                <a:cs typeface="Arial"/>
              </a:rPr>
              <a:t>a</a:t>
            </a:r>
            <a:endParaRPr sz="2800">
              <a:latin typeface="Arial"/>
              <a:cs typeface="Arial"/>
            </a:endParaRPr>
          </a:p>
        </p:txBody>
      </p:sp>
      <p:sp>
        <p:nvSpPr>
          <p:cNvPr id="84" name="object 84"/>
          <p:cNvSpPr txBox="1"/>
          <p:nvPr/>
        </p:nvSpPr>
        <p:spPr>
          <a:xfrm>
            <a:off x="4134459" y="3429142"/>
            <a:ext cx="1439218" cy="3810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2960"/>
              </a:lnSpc>
              <a:spcBef>
                <a:spcPts val="148"/>
              </a:spcBef>
            </a:pPr>
            <a:r>
              <a:rPr sz="2800" spc="0" dirty="0" smtClean="0">
                <a:latin typeface="Arial"/>
                <a:cs typeface="Arial"/>
              </a:rPr>
              <a:t>y </a:t>
            </a:r>
            <a:r>
              <a:rPr sz="2800" spc="4" dirty="0" smtClean="0">
                <a:latin typeface="Arial"/>
                <a:cs typeface="Arial"/>
              </a:rPr>
              <a:t>t</a:t>
            </a:r>
            <a:r>
              <a:rPr sz="2800" spc="14" dirty="0" smtClean="0">
                <a:latin typeface="Arial"/>
                <a:cs typeface="Arial"/>
              </a:rPr>
              <a:t>e</a:t>
            </a:r>
            <a:r>
              <a:rPr sz="2800" spc="0" dirty="0" smtClean="0">
                <a:latin typeface="Arial"/>
                <a:cs typeface="Arial"/>
              </a:rPr>
              <a:t>st</a:t>
            </a:r>
            <a:r>
              <a:rPr sz="2800" spc="-29" dirty="0" smtClean="0">
                <a:latin typeface="Arial"/>
                <a:cs typeface="Arial"/>
              </a:rPr>
              <a:t> </a:t>
            </a:r>
            <a:r>
              <a:rPr sz="2800" spc="0" dirty="0" smtClean="0">
                <a:latin typeface="Arial"/>
                <a:cs typeface="Arial"/>
              </a:rPr>
              <a:t>qu</a:t>
            </a:r>
            <a:endParaRPr sz="2800">
              <a:latin typeface="Arial"/>
              <a:cs typeface="Arial"/>
            </a:endParaRPr>
          </a:p>
        </p:txBody>
      </p:sp>
      <p:sp>
        <p:nvSpPr>
          <p:cNvPr id="85" name="object 85"/>
          <p:cNvSpPr txBox="1"/>
          <p:nvPr/>
        </p:nvSpPr>
        <p:spPr>
          <a:xfrm>
            <a:off x="5680608" y="3429142"/>
            <a:ext cx="1022400" cy="3810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2960"/>
              </a:lnSpc>
              <a:spcBef>
                <a:spcPts val="148"/>
              </a:spcBef>
            </a:pPr>
            <a:r>
              <a:rPr sz="2800" spc="0" dirty="0" smtClean="0">
                <a:latin typeface="Arial"/>
                <a:cs typeface="Arial"/>
              </a:rPr>
              <a:t>s</a:t>
            </a:r>
            <a:r>
              <a:rPr sz="2800" spc="4" dirty="0" smtClean="0">
                <a:latin typeface="Arial"/>
                <a:cs typeface="Arial"/>
              </a:rPr>
              <a:t>t</a:t>
            </a:r>
            <a:r>
              <a:rPr sz="2800" spc="9" dirty="0" smtClean="0">
                <a:latin typeface="Arial"/>
                <a:cs typeface="Arial"/>
              </a:rPr>
              <a:t>i</a:t>
            </a:r>
            <a:r>
              <a:rPr sz="2800" spc="0" dirty="0" smtClean="0">
                <a:latin typeface="Arial"/>
                <a:cs typeface="Arial"/>
              </a:rPr>
              <a:t>ons</a:t>
            </a:r>
            <a:endParaRPr sz="2800">
              <a:latin typeface="Arial"/>
              <a:cs typeface="Arial"/>
            </a:endParaRPr>
          </a:p>
        </p:txBody>
      </p:sp>
      <p:sp>
        <p:nvSpPr>
          <p:cNvPr id="86" name="object 86"/>
          <p:cNvSpPr txBox="1"/>
          <p:nvPr/>
        </p:nvSpPr>
        <p:spPr>
          <a:xfrm>
            <a:off x="7482789" y="3429142"/>
            <a:ext cx="289207" cy="3810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2960"/>
              </a:lnSpc>
              <a:spcBef>
                <a:spcPts val="148"/>
              </a:spcBef>
            </a:pPr>
            <a:r>
              <a:rPr sz="2800" spc="0" dirty="0" smtClean="0">
                <a:latin typeface="Arial"/>
                <a:cs typeface="Arial"/>
              </a:rPr>
              <a:t>e</a:t>
            </a:r>
            <a:endParaRPr sz="2800">
              <a:latin typeface="Arial"/>
              <a:cs typeface="Arial"/>
            </a:endParaRPr>
          </a:p>
        </p:txBody>
      </p:sp>
      <p:sp>
        <p:nvSpPr>
          <p:cNvPr id="87" name="object 87"/>
          <p:cNvSpPr txBox="1"/>
          <p:nvPr/>
        </p:nvSpPr>
        <p:spPr>
          <a:xfrm>
            <a:off x="1403451" y="3746642"/>
            <a:ext cx="1478220" cy="3810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2960"/>
              </a:lnSpc>
              <a:spcBef>
                <a:spcPts val="148"/>
              </a:spcBef>
            </a:pPr>
            <a:r>
              <a:rPr sz="2800" spc="0" dirty="0" smtClean="0">
                <a:latin typeface="Arial"/>
                <a:cs typeface="Arial"/>
              </a:rPr>
              <a:t>st</a:t>
            </a:r>
            <a:r>
              <a:rPr sz="2800" spc="-21" dirty="0" smtClean="0">
                <a:latin typeface="Arial"/>
                <a:cs typeface="Arial"/>
              </a:rPr>
              <a:t> </a:t>
            </a:r>
            <a:r>
              <a:rPr sz="2800" spc="0" dirty="0" smtClean="0">
                <a:latin typeface="Arial"/>
                <a:cs typeface="Arial"/>
              </a:rPr>
              <a:t>g</a:t>
            </a:r>
            <a:r>
              <a:rPr sz="2800" spc="9" dirty="0" smtClean="0">
                <a:latin typeface="Arial"/>
                <a:cs typeface="Arial"/>
              </a:rPr>
              <a:t>r</a:t>
            </a:r>
            <a:r>
              <a:rPr sz="2800" spc="0" dirty="0" smtClean="0">
                <a:latin typeface="Arial"/>
                <a:cs typeface="Arial"/>
              </a:rPr>
              <a:t>oup.</a:t>
            </a:r>
            <a:endParaRPr sz="2800">
              <a:latin typeface="Arial"/>
              <a:cs typeface="Arial"/>
            </a:endParaRPr>
          </a:p>
        </p:txBody>
      </p:sp>
      <p:sp>
        <p:nvSpPr>
          <p:cNvPr id="88" name="object 88"/>
          <p:cNvSpPr txBox="1"/>
          <p:nvPr/>
        </p:nvSpPr>
        <p:spPr>
          <a:xfrm>
            <a:off x="1776577" y="4145946"/>
            <a:ext cx="354179" cy="3302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2555"/>
              </a:lnSpc>
              <a:spcBef>
                <a:spcPts val="127"/>
              </a:spcBef>
            </a:pPr>
            <a:r>
              <a:rPr sz="2400" spc="-4" dirty="0" smtClean="0">
                <a:latin typeface="Arial"/>
                <a:cs typeface="Arial"/>
              </a:rPr>
              <a:t>o</a:t>
            </a:r>
            <a:r>
              <a:rPr sz="2400" spc="0" dirty="0" smtClean="0">
                <a:latin typeface="Arial"/>
                <a:cs typeface="Arial"/>
              </a:rPr>
              <a:t>r</a:t>
            </a:r>
            <a:endParaRPr sz="2400">
              <a:latin typeface="Arial"/>
              <a:cs typeface="Arial"/>
            </a:endParaRPr>
          </a:p>
        </p:txBody>
      </p:sp>
      <p:sp>
        <p:nvSpPr>
          <p:cNvPr id="89" name="object 89"/>
          <p:cNvSpPr txBox="1"/>
          <p:nvPr/>
        </p:nvSpPr>
        <p:spPr>
          <a:xfrm>
            <a:off x="2659278" y="4145946"/>
            <a:ext cx="253335" cy="3302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2555"/>
              </a:lnSpc>
              <a:spcBef>
                <a:spcPts val="127"/>
              </a:spcBef>
            </a:pPr>
            <a:r>
              <a:rPr sz="2400" spc="0" dirty="0" smtClean="0">
                <a:latin typeface="Arial"/>
                <a:cs typeface="Arial"/>
              </a:rPr>
              <a:t>0</a:t>
            </a:r>
            <a:endParaRPr sz="2400">
              <a:latin typeface="Arial"/>
              <a:cs typeface="Arial"/>
            </a:endParaRPr>
          </a:p>
        </p:txBody>
      </p:sp>
      <p:sp>
        <p:nvSpPr>
          <p:cNvPr id="90" name="object 90"/>
          <p:cNvSpPr txBox="1"/>
          <p:nvPr/>
        </p:nvSpPr>
        <p:spPr>
          <a:xfrm>
            <a:off x="2914396" y="4145946"/>
            <a:ext cx="507233" cy="3302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2555"/>
              </a:lnSpc>
              <a:spcBef>
                <a:spcPts val="127"/>
              </a:spcBef>
            </a:pPr>
            <a:r>
              <a:rPr sz="2400" spc="0" dirty="0" smtClean="0">
                <a:latin typeface="Arial"/>
                <a:cs typeface="Arial"/>
              </a:rPr>
              <a:t>– 1</a:t>
            </a:r>
            <a:endParaRPr sz="2400">
              <a:latin typeface="Arial"/>
              <a:cs typeface="Arial"/>
            </a:endParaRPr>
          </a:p>
        </p:txBody>
      </p:sp>
      <p:sp>
        <p:nvSpPr>
          <p:cNvPr id="91" name="object 91"/>
          <p:cNvSpPr txBox="1"/>
          <p:nvPr/>
        </p:nvSpPr>
        <p:spPr>
          <a:xfrm>
            <a:off x="3591052" y="4145946"/>
            <a:ext cx="896772" cy="3302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2555"/>
              </a:lnSpc>
              <a:spcBef>
                <a:spcPts val="127"/>
              </a:spcBef>
            </a:pPr>
            <a:r>
              <a:rPr sz="2400" spc="4" dirty="0" smtClean="0">
                <a:latin typeface="Arial"/>
                <a:cs typeface="Arial"/>
              </a:rPr>
              <a:t>q</a:t>
            </a:r>
            <a:r>
              <a:rPr sz="2400" spc="-4" dirty="0" smtClean="0">
                <a:latin typeface="Arial"/>
                <a:cs typeface="Arial"/>
              </a:rPr>
              <a:t>ue</a:t>
            </a:r>
            <a:r>
              <a:rPr sz="2400" spc="0" dirty="0" smtClean="0">
                <a:latin typeface="Arial"/>
                <a:cs typeface="Arial"/>
              </a:rPr>
              <a:t>s</a:t>
            </a:r>
            <a:r>
              <a:rPr sz="2400" spc="4" dirty="0" smtClean="0">
                <a:latin typeface="Arial"/>
                <a:cs typeface="Arial"/>
              </a:rPr>
              <a:t>t</a:t>
            </a:r>
            <a:r>
              <a:rPr sz="2400" spc="0" dirty="0" smtClean="0">
                <a:latin typeface="Arial"/>
                <a:cs typeface="Arial"/>
              </a:rPr>
              <a:t>i</a:t>
            </a:r>
            <a:endParaRPr sz="2400">
              <a:latin typeface="Arial"/>
              <a:cs typeface="Arial"/>
            </a:endParaRPr>
          </a:p>
        </p:txBody>
      </p:sp>
      <p:sp>
        <p:nvSpPr>
          <p:cNvPr id="92" name="object 92"/>
          <p:cNvSpPr txBox="1"/>
          <p:nvPr/>
        </p:nvSpPr>
        <p:spPr>
          <a:xfrm>
            <a:off x="4742586" y="4145946"/>
            <a:ext cx="236220" cy="3302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2555"/>
              </a:lnSpc>
              <a:spcBef>
                <a:spcPts val="127"/>
              </a:spcBef>
            </a:pPr>
            <a:r>
              <a:rPr sz="2400" spc="0" dirty="0" smtClean="0">
                <a:latin typeface="Arial"/>
                <a:cs typeface="Arial"/>
              </a:rPr>
              <a:t>s</a:t>
            </a:r>
            <a:endParaRPr sz="2400">
              <a:latin typeface="Arial"/>
              <a:cs typeface="Arial"/>
            </a:endParaRPr>
          </a:p>
        </p:txBody>
      </p:sp>
      <p:sp>
        <p:nvSpPr>
          <p:cNvPr id="93" name="object 93"/>
          <p:cNvSpPr txBox="1"/>
          <p:nvPr/>
        </p:nvSpPr>
        <p:spPr>
          <a:xfrm>
            <a:off x="1506219" y="4493926"/>
            <a:ext cx="1605732" cy="3302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2555"/>
              </a:lnSpc>
              <a:spcBef>
                <a:spcPts val="127"/>
              </a:spcBef>
            </a:pPr>
            <a:r>
              <a:rPr sz="2400" spc="0" dirty="0" smtClean="0">
                <a:latin typeface="Arial"/>
                <a:cs typeface="Arial"/>
              </a:rPr>
              <a:t>M</a:t>
            </a:r>
            <a:r>
              <a:rPr sz="2400" spc="-4" dirty="0" smtClean="0">
                <a:latin typeface="Arial"/>
                <a:cs typeface="Arial"/>
              </a:rPr>
              <a:t>ul</a:t>
            </a:r>
            <a:r>
              <a:rPr sz="2400" spc="4" dirty="0" smtClean="0">
                <a:latin typeface="Arial"/>
                <a:cs typeface="Arial"/>
              </a:rPr>
              <a:t>t</a:t>
            </a:r>
            <a:r>
              <a:rPr sz="2400" spc="-4" dirty="0" smtClean="0">
                <a:latin typeface="Arial"/>
                <a:cs typeface="Arial"/>
              </a:rPr>
              <a:t>ipl</a:t>
            </a:r>
            <a:r>
              <a:rPr sz="2400" spc="0" dirty="0" smtClean="0">
                <a:latin typeface="Arial"/>
                <a:cs typeface="Arial"/>
              </a:rPr>
              <a:t>e</a:t>
            </a:r>
            <a:r>
              <a:rPr sz="2400" spc="-1" dirty="0" smtClean="0">
                <a:latin typeface="Arial"/>
                <a:cs typeface="Arial"/>
              </a:rPr>
              <a:t> </a:t>
            </a:r>
            <a:r>
              <a:rPr sz="2400" spc="-9" dirty="0" smtClean="0">
                <a:latin typeface="Arial"/>
                <a:cs typeface="Arial"/>
              </a:rPr>
              <a:t>C</a:t>
            </a:r>
            <a:r>
              <a:rPr sz="2400" spc="0" dirty="0" smtClean="0">
                <a:latin typeface="Arial"/>
                <a:cs typeface="Arial"/>
              </a:rPr>
              <a:t>h</a:t>
            </a:r>
            <a:endParaRPr sz="2400">
              <a:latin typeface="Arial"/>
              <a:cs typeface="Arial"/>
            </a:endParaRPr>
          </a:p>
        </p:txBody>
      </p:sp>
      <p:sp>
        <p:nvSpPr>
          <p:cNvPr id="94" name="object 94"/>
          <p:cNvSpPr txBox="1"/>
          <p:nvPr/>
        </p:nvSpPr>
        <p:spPr>
          <a:xfrm>
            <a:off x="3263696" y="4493926"/>
            <a:ext cx="2001668" cy="3302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2555"/>
              </a:lnSpc>
              <a:spcBef>
                <a:spcPts val="127"/>
              </a:spcBef>
            </a:pPr>
            <a:r>
              <a:rPr sz="2400" spc="9" dirty="0" smtClean="0">
                <a:latin typeface="Arial"/>
                <a:cs typeface="Arial"/>
              </a:rPr>
              <a:t>c</a:t>
            </a:r>
            <a:r>
              <a:rPr sz="2400" spc="-4" dirty="0" smtClean="0">
                <a:latin typeface="Arial"/>
                <a:cs typeface="Arial"/>
              </a:rPr>
              <a:t>e</a:t>
            </a:r>
            <a:r>
              <a:rPr sz="2400" spc="0" dirty="0" smtClean="0">
                <a:latin typeface="Arial"/>
                <a:cs typeface="Arial"/>
              </a:rPr>
              <a:t>:</a:t>
            </a:r>
            <a:r>
              <a:rPr sz="2400" spc="-6" dirty="0" smtClean="0">
                <a:latin typeface="Arial"/>
                <a:cs typeface="Arial"/>
              </a:rPr>
              <a:t> </a:t>
            </a:r>
            <a:r>
              <a:rPr sz="2400" spc="9" dirty="0" smtClean="0">
                <a:latin typeface="Arial"/>
                <a:cs typeface="Arial"/>
              </a:rPr>
              <a:t>m</a:t>
            </a:r>
            <a:r>
              <a:rPr sz="2400" spc="-4" dirty="0" smtClean="0">
                <a:latin typeface="Arial"/>
                <a:cs typeface="Arial"/>
              </a:rPr>
              <a:t>a</a:t>
            </a:r>
            <a:r>
              <a:rPr sz="2400" spc="0" dirty="0" smtClean="0">
                <a:latin typeface="Arial"/>
                <a:cs typeface="Arial"/>
              </a:rPr>
              <a:t>x.</a:t>
            </a:r>
            <a:r>
              <a:rPr sz="2400" spc="-18" dirty="0" smtClean="0">
                <a:latin typeface="Arial"/>
                <a:cs typeface="Arial"/>
              </a:rPr>
              <a:t> </a:t>
            </a:r>
            <a:r>
              <a:rPr sz="2400" spc="-4" dirty="0" smtClean="0">
                <a:latin typeface="Arial"/>
                <a:cs typeface="Arial"/>
              </a:rPr>
              <a:t>o</a:t>
            </a:r>
            <a:r>
              <a:rPr sz="2400" spc="0" dirty="0" smtClean="0">
                <a:latin typeface="Arial"/>
                <a:cs typeface="Arial"/>
              </a:rPr>
              <a:t>f</a:t>
            </a:r>
            <a:r>
              <a:rPr sz="2400" spc="8" dirty="0" smtClean="0">
                <a:latin typeface="Arial"/>
                <a:cs typeface="Arial"/>
              </a:rPr>
              <a:t> </a:t>
            </a:r>
            <a:r>
              <a:rPr sz="2400" spc="-4" dirty="0" smtClean="0">
                <a:latin typeface="Arial"/>
                <a:cs typeface="Arial"/>
              </a:rPr>
              <a:t>3</a:t>
            </a:r>
            <a:r>
              <a:rPr sz="2400" spc="0" dirty="0" smtClean="0">
                <a:latin typeface="Arial"/>
                <a:cs typeface="Arial"/>
              </a:rPr>
              <a:t>0</a:t>
            </a:r>
            <a:endParaRPr sz="2400">
              <a:latin typeface="Arial"/>
              <a:cs typeface="Arial"/>
            </a:endParaRPr>
          </a:p>
        </p:txBody>
      </p:sp>
      <p:sp>
        <p:nvSpPr>
          <p:cNvPr id="95" name="object 95"/>
          <p:cNvSpPr txBox="1"/>
          <p:nvPr/>
        </p:nvSpPr>
        <p:spPr>
          <a:xfrm>
            <a:off x="5436006" y="4493926"/>
            <a:ext cx="422194" cy="3302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2555"/>
              </a:lnSpc>
              <a:spcBef>
                <a:spcPts val="127"/>
              </a:spcBef>
            </a:pPr>
            <a:r>
              <a:rPr sz="2400" spc="-4" dirty="0" smtClean="0">
                <a:latin typeface="Arial"/>
                <a:cs typeface="Arial"/>
              </a:rPr>
              <a:t>u</a:t>
            </a:r>
            <a:r>
              <a:rPr sz="2400" spc="0" dirty="0" smtClean="0">
                <a:latin typeface="Arial"/>
                <a:cs typeface="Arial"/>
              </a:rPr>
              <a:t>e</a:t>
            </a:r>
            <a:endParaRPr sz="2400">
              <a:latin typeface="Arial"/>
              <a:cs typeface="Arial"/>
            </a:endParaRPr>
          </a:p>
        </p:txBody>
      </p:sp>
      <p:sp>
        <p:nvSpPr>
          <p:cNvPr id="96" name="object 96"/>
          <p:cNvSpPr txBox="1"/>
          <p:nvPr/>
        </p:nvSpPr>
        <p:spPr>
          <a:xfrm>
            <a:off x="6247384" y="4493926"/>
            <a:ext cx="405079" cy="3302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2555"/>
              </a:lnSpc>
              <a:spcBef>
                <a:spcPts val="127"/>
              </a:spcBef>
            </a:pPr>
            <a:r>
              <a:rPr sz="2400" spc="-4" dirty="0" smtClean="0">
                <a:latin typeface="Arial"/>
                <a:cs typeface="Arial"/>
              </a:rPr>
              <a:t>n</a:t>
            </a:r>
            <a:r>
              <a:rPr sz="2400" spc="0" dirty="0" smtClean="0">
                <a:latin typeface="Arial"/>
                <a:cs typeface="Arial"/>
              </a:rPr>
              <a:t>s</a:t>
            </a:r>
            <a:endParaRPr sz="2400">
              <a:latin typeface="Arial"/>
              <a:cs typeface="Arial"/>
            </a:endParaRPr>
          </a:p>
        </p:txBody>
      </p:sp>
      <p:sp>
        <p:nvSpPr>
          <p:cNvPr id="97" name="object 97"/>
          <p:cNvSpPr txBox="1"/>
          <p:nvPr/>
        </p:nvSpPr>
        <p:spPr>
          <a:xfrm>
            <a:off x="1506219" y="4841906"/>
            <a:ext cx="3149447" cy="3302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2555"/>
              </a:lnSpc>
              <a:spcBef>
                <a:spcPts val="127"/>
              </a:spcBef>
              <a:tabLst>
                <a:tab pos="1409700" algn="l"/>
              </a:tabLst>
            </a:pPr>
            <a:r>
              <a:rPr sz="2400" spc="0" dirty="0" smtClean="0">
                <a:latin typeface="Arial"/>
                <a:cs typeface="Arial"/>
              </a:rPr>
              <a:t>M</a:t>
            </a:r>
            <a:r>
              <a:rPr sz="2400" spc="-4" dirty="0" smtClean="0">
                <a:latin typeface="Arial"/>
                <a:cs typeface="Arial"/>
              </a:rPr>
              <a:t>a</a:t>
            </a:r>
            <a:r>
              <a:rPr sz="2400" spc="4" dirty="0" smtClean="0">
                <a:latin typeface="Arial"/>
                <a:cs typeface="Arial"/>
              </a:rPr>
              <a:t>t</a:t>
            </a:r>
            <a:r>
              <a:rPr sz="2400" spc="0" dirty="0" smtClean="0">
                <a:latin typeface="Arial"/>
                <a:cs typeface="Arial"/>
              </a:rPr>
              <a:t>c</a:t>
            </a:r>
            <a:r>
              <a:rPr sz="2400" spc="4" dirty="0" smtClean="0">
                <a:latin typeface="Arial"/>
                <a:cs typeface="Arial"/>
              </a:rPr>
              <a:t>h</a:t>
            </a:r>
            <a:r>
              <a:rPr sz="2400" spc="-9" dirty="0" smtClean="0">
                <a:latin typeface="Arial"/>
                <a:cs typeface="Arial"/>
              </a:rPr>
              <a:t>i</a:t>
            </a:r>
            <a:r>
              <a:rPr sz="2400" spc="4" dirty="0" smtClean="0">
                <a:latin typeface="Arial"/>
                <a:cs typeface="Arial"/>
              </a:rPr>
              <a:t>n</a:t>
            </a:r>
            <a:r>
              <a:rPr sz="2400" spc="0" dirty="0" smtClean="0">
                <a:latin typeface="Arial"/>
                <a:cs typeface="Arial"/>
              </a:rPr>
              <a:t>g	y</a:t>
            </a:r>
            <a:r>
              <a:rPr sz="2400" spc="4" dirty="0" smtClean="0">
                <a:latin typeface="Arial"/>
                <a:cs typeface="Arial"/>
              </a:rPr>
              <a:t>p</a:t>
            </a:r>
            <a:r>
              <a:rPr sz="2400" spc="-4" dirty="0" smtClean="0">
                <a:latin typeface="Arial"/>
                <a:cs typeface="Arial"/>
              </a:rPr>
              <a:t>e</a:t>
            </a:r>
            <a:r>
              <a:rPr sz="2400" spc="0" dirty="0" smtClean="0">
                <a:latin typeface="Arial"/>
                <a:cs typeface="Arial"/>
              </a:rPr>
              <a:t>:</a:t>
            </a:r>
            <a:r>
              <a:rPr sz="2400" spc="-6" dirty="0" smtClean="0">
                <a:latin typeface="Arial"/>
                <a:cs typeface="Arial"/>
              </a:rPr>
              <a:t> </a:t>
            </a:r>
            <a:r>
              <a:rPr sz="2400" spc="0" dirty="0" smtClean="0">
                <a:latin typeface="Arial"/>
                <a:cs typeface="Arial"/>
              </a:rPr>
              <a:t>5</a:t>
            </a:r>
            <a:r>
              <a:rPr sz="2400" spc="4" dirty="0" smtClean="0">
                <a:latin typeface="Arial"/>
                <a:cs typeface="Arial"/>
              </a:rPr>
              <a:t> </a:t>
            </a:r>
            <a:r>
              <a:rPr sz="2400" spc="-4" dirty="0" smtClean="0">
                <a:latin typeface="Arial"/>
                <a:cs typeface="Arial"/>
              </a:rPr>
              <a:t>que</a:t>
            </a:r>
            <a:r>
              <a:rPr sz="2400" spc="0" dirty="0" smtClean="0">
                <a:latin typeface="Arial"/>
                <a:cs typeface="Arial"/>
              </a:rPr>
              <a:t>st</a:t>
            </a:r>
            <a:endParaRPr sz="2400">
              <a:latin typeface="Arial"/>
              <a:cs typeface="Arial"/>
            </a:endParaRPr>
          </a:p>
        </p:txBody>
      </p:sp>
      <p:sp>
        <p:nvSpPr>
          <p:cNvPr id="98" name="object 98"/>
          <p:cNvSpPr txBox="1"/>
          <p:nvPr/>
        </p:nvSpPr>
        <p:spPr>
          <a:xfrm>
            <a:off x="4808423" y="4841906"/>
            <a:ext cx="406298" cy="3302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2555"/>
              </a:lnSpc>
              <a:spcBef>
                <a:spcPts val="127"/>
              </a:spcBef>
            </a:pPr>
            <a:r>
              <a:rPr sz="2400" spc="4" dirty="0" smtClean="0">
                <a:latin typeface="Arial"/>
                <a:cs typeface="Arial"/>
              </a:rPr>
              <a:t>n</a:t>
            </a:r>
            <a:r>
              <a:rPr sz="2400" spc="0" dirty="0" smtClean="0">
                <a:latin typeface="Arial"/>
                <a:cs typeface="Arial"/>
              </a:rPr>
              <a:t>s</a:t>
            </a:r>
            <a:endParaRPr sz="2400">
              <a:latin typeface="Arial"/>
              <a:cs typeface="Arial"/>
            </a:endParaRPr>
          </a:p>
        </p:txBody>
      </p:sp>
      <p:sp>
        <p:nvSpPr>
          <p:cNvPr id="99" name="object 99"/>
          <p:cNvSpPr txBox="1"/>
          <p:nvPr/>
        </p:nvSpPr>
        <p:spPr>
          <a:xfrm>
            <a:off x="5384800" y="4841906"/>
            <a:ext cx="1795928" cy="3302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2555"/>
              </a:lnSpc>
              <a:spcBef>
                <a:spcPts val="127"/>
              </a:spcBef>
            </a:pPr>
            <a:r>
              <a:rPr sz="2400" spc="-4" dirty="0" smtClean="0">
                <a:latin typeface="Arial"/>
                <a:cs typeface="Arial"/>
              </a:rPr>
              <a:t>e</a:t>
            </a:r>
            <a:r>
              <a:rPr sz="2400" spc="0" dirty="0" smtClean="0">
                <a:latin typeface="Arial"/>
                <a:cs typeface="Arial"/>
              </a:rPr>
              <a:t>r</a:t>
            </a:r>
            <a:r>
              <a:rPr sz="2400" spc="14" dirty="0" smtClean="0">
                <a:latin typeface="Arial"/>
                <a:cs typeface="Arial"/>
              </a:rPr>
              <a:t> </a:t>
            </a:r>
            <a:r>
              <a:rPr sz="2400" spc="4" dirty="0" smtClean="0">
                <a:latin typeface="Arial"/>
                <a:cs typeface="Arial"/>
              </a:rPr>
              <a:t>t</a:t>
            </a:r>
            <a:r>
              <a:rPr sz="2400" spc="-4" dirty="0" smtClean="0">
                <a:latin typeface="Arial"/>
                <a:cs typeface="Arial"/>
              </a:rPr>
              <a:t>e</a:t>
            </a:r>
            <a:r>
              <a:rPr sz="2400" spc="0" dirty="0" smtClean="0">
                <a:latin typeface="Arial"/>
                <a:cs typeface="Arial"/>
              </a:rPr>
              <a:t>st</a:t>
            </a:r>
            <a:r>
              <a:rPr sz="2400" spc="-25" dirty="0" smtClean="0">
                <a:latin typeface="Arial"/>
                <a:cs typeface="Arial"/>
              </a:rPr>
              <a:t> </a:t>
            </a:r>
            <a:r>
              <a:rPr sz="2400" spc="4" dirty="0" smtClean="0">
                <a:latin typeface="Arial"/>
                <a:cs typeface="Arial"/>
              </a:rPr>
              <a:t>g</a:t>
            </a:r>
            <a:r>
              <a:rPr sz="2400" spc="0" dirty="0" smtClean="0">
                <a:latin typeface="Arial"/>
                <a:cs typeface="Arial"/>
              </a:rPr>
              <a:t>r</a:t>
            </a:r>
            <a:r>
              <a:rPr sz="2400" spc="-4" dirty="0" smtClean="0">
                <a:latin typeface="Arial"/>
                <a:cs typeface="Arial"/>
              </a:rPr>
              <a:t>ou</a:t>
            </a:r>
            <a:r>
              <a:rPr sz="2400" spc="0" dirty="0" smtClean="0">
                <a:latin typeface="Arial"/>
                <a:cs typeface="Arial"/>
              </a:rPr>
              <a:t>p</a:t>
            </a:r>
            <a:endParaRPr sz="2400">
              <a:latin typeface="Arial"/>
              <a:cs typeface="Arial"/>
            </a:endParaRPr>
          </a:p>
        </p:txBody>
      </p:sp>
      <p:sp>
        <p:nvSpPr>
          <p:cNvPr id="100" name="object 100"/>
          <p:cNvSpPr txBox="1"/>
          <p:nvPr/>
        </p:nvSpPr>
        <p:spPr>
          <a:xfrm>
            <a:off x="1997557" y="5189885"/>
            <a:ext cx="1102812" cy="3302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2555"/>
              </a:lnSpc>
              <a:spcBef>
                <a:spcPts val="127"/>
              </a:spcBef>
            </a:pPr>
            <a:r>
              <a:rPr sz="2400" spc="-4" dirty="0" smtClean="0">
                <a:latin typeface="Arial"/>
                <a:cs typeface="Arial"/>
              </a:rPr>
              <a:t>e</a:t>
            </a:r>
            <a:r>
              <a:rPr sz="2400" spc="9" dirty="0" smtClean="0">
                <a:latin typeface="Arial"/>
                <a:cs typeface="Arial"/>
              </a:rPr>
              <a:t>r</a:t>
            </a:r>
            <a:r>
              <a:rPr sz="2400" spc="0" dirty="0" smtClean="0">
                <a:latin typeface="Arial"/>
                <a:cs typeface="Arial"/>
              </a:rPr>
              <a:t>s:</a:t>
            </a:r>
            <a:r>
              <a:rPr sz="2400" spc="-18" dirty="0" smtClean="0">
                <a:latin typeface="Arial"/>
                <a:cs typeface="Arial"/>
              </a:rPr>
              <a:t> </a:t>
            </a:r>
            <a:r>
              <a:rPr sz="2400" spc="0" dirty="0" smtClean="0">
                <a:latin typeface="Arial"/>
                <a:cs typeface="Arial"/>
              </a:rPr>
              <a:t>5</a:t>
            </a:r>
            <a:r>
              <a:rPr sz="2400" spc="4" dirty="0" smtClean="0">
                <a:latin typeface="Arial"/>
                <a:cs typeface="Arial"/>
              </a:rPr>
              <a:t> </a:t>
            </a:r>
            <a:r>
              <a:rPr sz="2400" spc="0" dirty="0" smtClean="0">
                <a:latin typeface="Arial"/>
                <a:cs typeface="Arial"/>
              </a:rPr>
              <a:t>–</a:t>
            </a:r>
            <a:endParaRPr sz="2400">
              <a:latin typeface="Arial"/>
              <a:cs typeface="Arial"/>
            </a:endParaRPr>
          </a:p>
        </p:txBody>
      </p:sp>
      <p:sp>
        <p:nvSpPr>
          <p:cNvPr id="101" name="object 101"/>
          <p:cNvSpPr txBox="1"/>
          <p:nvPr/>
        </p:nvSpPr>
        <p:spPr>
          <a:xfrm>
            <a:off x="3269793" y="5189885"/>
            <a:ext cx="846171" cy="3302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2555"/>
              </a:lnSpc>
              <a:spcBef>
                <a:spcPts val="127"/>
              </a:spcBef>
            </a:pPr>
            <a:r>
              <a:rPr sz="2400" spc="0" dirty="0" smtClean="0">
                <a:latin typeface="Arial"/>
                <a:cs typeface="Arial"/>
              </a:rPr>
              <a:t>0</a:t>
            </a:r>
            <a:r>
              <a:rPr sz="2400" spc="4" dirty="0" smtClean="0">
                <a:latin typeface="Arial"/>
                <a:cs typeface="Arial"/>
              </a:rPr>
              <a:t> </a:t>
            </a:r>
            <a:r>
              <a:rPr sz="2400" spc="-4" dirty="0" smtClean="0">
                <a:latin typeface="Arial"/>
                <a:cs typeface="Arial"/>
              </a:rPr>
              <a:t>qu</a:t>
            </a:r>
            <a:r>
              <a:rPr sz="2400" spc="0" dirty="0" smtClean="0">
                <a:latin typeface="Arial"/>
                <a:cs typeface="Arial"/>
              </a:rPr>
              <a:t>e</a:t>
            </a:r>
            <a:endParaRPr sz="2400">
              <a:latin typeface="Arial"/>
              <a:cs typeface="Arial"/>
            </a:endParaRPr>
          </a:p>
        </p:txBody>
      </p:sp>
      <p:sp>
        <p:nvSpPr>
          <p:cNvPr id="102" name="object 102"/>
          <p:cNvSpPr txBox="1"/>
          <p:nvPr/>
        </p:nvSpPr>
        <p:spPr>
          <a:xfrm>
            <a:off x="4505147" y="5189885"/>
            <a:ext cx="406298" cy="3302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2555"/>
              </a:lnSpc>
              <a:spcBef>
                <a:spcPts val="127"/>
              </a:spcBef>
            </a:pPr>
            <a:r>
              <a:rPr sz="2400" spc="4" dirty="0" smtClean="0">
                <a:latin typeface="Arial"/>
                <a:cs typeface="Arial"/>
              </a:rPr>
              <a:t>n</a:t>
            </a:r>
            <a:r>
              <a:rPr sz="2400" spc="0" dirty="0" smtClean="0">
                <a:latin typeface="Arial"/>
                <a:cs typeface="Arial"/>
              </a:rPr>
              <a:t>s</a:t>
            </a:r>
            <a:endParaRPr sz="2400">
              <a:latin typeface="Arial"/>
              <a:cs typeface="Arial"/>
            </a:endParaRPr>
          </a:p>
        </p:txBody>
      </p:sp>
      <p:sp>
        <p:nvSpPr>
          <p:cNvPr id="103" name="object 103"/>
          <p:cNvSpPr txBox="1"/>
          <p:nvPr/>
        </p:nvSpPr>
        <p:spPr>
          <a:xfrm>
            <a:off x="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04" name="object 104"/>
          <p:cNvSpPr txBox="1"/>
          <p:nvPr/>
        </p:nvSpPr>
        <p:spPr>
          <a:xfrm>
            <a:off x="3048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05" name="object 105"/>
          <p:cNvSpPr txBox="1"/>
          <p:nvPr/>
        </p:nvSpPr>
        <p:spPr>
          <a:xfrm>
            <a:off x="6096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06" name="object 106"/>
          <p:cNvSpPr txBox="1"/>
          <p:nvPr/>
        </p:nvSpPr>
        <p:spPr>
          <a:xfrm>
            <a:off x="9144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07" name="object 107"/>
          <p:cNvSpPr txBox="1"/>
          <p:nvPr/>
        </p:nvSpPr>
        <p:spPr>
          <a:xfrm>
            <a:off x="12192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08" name="object 108"/>
          <p:cNvSpPr txBox="1"/>
          <p:nvPr/>
        </p:nvSpPr>
        <p:spPr>
          <a:xfrm>
            <a:off x="15240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09" name="object 109"/>
          <p:cNvSpPr txBox="1"/>
          <p:nvPr/>
        </p:nvSpPr>
        <p:spPr>
          <a:xfrm>
            <a:off x="18288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10" name="object 110"/>
          <p:cNvSpPr txBox="1"/>
          <p:nvPr/>
        </p:nvSpPr>
        <p:spPr>
          <a:xfrm>
            <a:off x="21336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11" name="object 111"/>
          <p:cNvSpPr txBox="1"/>
          <p:nvPr/>
        </p:nvSpPr>
        <p:spPr>
          <a:xfrm>
            <a:off x="24384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12" name="object 112"/>
          <p:cNvSpPr txBox="1"/>
          <p:nvPr/>
        </p:nvSpPr>
        <p:spPr>
          <a:xfrm>
            <a:off x="27432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13" name="object 113"/>
          <p:cNvSpPr txBox="1"/>
          <p:nvPr/>
        </p:nvSpPr>
        <p:spPr>
          <a:xfrm>
            <a:off x="30480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14" name="object 114"/>
          <p:cNvSpPr txBox="1"/>
          <p:nvPr/>
        </p:nvSpPr>
        <p:spPr>
          <a:xfrm>
            <a:off x="33528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15" name="object 115"/>
          <p:cNvSpPr txBox="1"/>
          <p:nvPr/>
        </p:nvSpPr>
        <p:spPr>
          <a:xfrm>
            <a:off x="36576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16" name="object 116"/>
          <p:cNvSpPr txBox="1"/>
          <p:nvPr/>
        </p:nvSpPr>
        <p:spPr>
          <a:xfrm>
            <a:off x="39624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17" name="object 117"/>
          <p:cNvSpPr txBox="1"/>
          <p:nvPr/>
        </p:nvSpPr>
        <p:spPr>
          <a:xfrm>
            <a:off x="42672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18" name="object 118"/>
          <p:cNvSpPr txBox="1"/>
          <p:nvPr/>
        </p:nvSpPr>
        <p:spPr>
          <a:xfrm>
            <a:off x="45720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19" name="object 119"/>
          <p:cNvSpPr txBox="1"/>
          <p:nvPr/>
        </p:nvSpPr>
        <p:spPr>
          <a:xfrm>
            <a:off x="48768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20" name="object 120"/>
          <p:cNvSpPr txBox="1"/>
          <p:nvPr/>
        </p:nvSpPr>
        <p:spPr>
          <a:xfrm>
            <a:off x="51816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21" name="object 121"/>
          <p:cNvSpPr txBox="1"/>
          <p:nvPr/>
        </p:nvSpPr>
        <p:spPr>
          <a:xfrm>
            <a:off x="54864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22" name="object 122"/>
          <p:cNvSpPr txBox="1"/>
          <p:nvPr/>
        </p:nvSpPr>
        <p:spPr>
          <a:xfrm>
            <a:off x="57912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23" name="object 123"/>
          <p:cNvSpPr txBox="1"/>
          <p:nvPr/>
        </p:nvSpPr>
        <p:spPr>
          <a:xfrm>
            <a:off x="60960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24" name="object 124"/>
          <p:cNvSpPr txBox="1"/>
          <p:nvPr/>
        </p:nvSpPr>
        <p:spPr>
          <a:xfrm>
            <a:off x="64008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25" name="object 125"/>
          <p:cNvSpPr txBox="1"/>
          <p:nvPr/>
        </p:nvSpPr>
        <p:spPr>
          <a:xfrm>
            <a:off x="67056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26" name="object 126"/>
          <p:cNvSpPr txBox="1"/>
          <p:nvPr/>
        </p:nvSpPr>
        <p:spPr>
          <a:xfrm>
            <a:off x="70104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27" name="object 127"/>
          <p:cNvSpPr txBox="1"/>
          <p:nvPr/>
        </p:nvSpPr>
        <p:spPr>
          <a:xfrm>
            <a:off x="73152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28" name="object 128"/>
          <p:cNvSpPr txBox="1"/>
          <p:nvPr/>
        </p:nvSpPr>
        <p:spPr>
          <a:xfrm>
            <a:off x="76200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29" name="object 129"/>
          <p:cNvSpPr txBox="1"/>
          <p:nvPr/>
        </p:nvSpPr>
        <p:spPr>
          <a:xfrm>
            <a:off x="79248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30" name="object 130"/>
          <p:cNvSpPr txBox="1"/>
          <p:nvPr/>
        </p:nvSpPr>
        <p:spPr>
          <a:xfrm>
            <a:off x="82296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31" name="object 131"/>
          <p:cNvSpPr txBox="1"/>
          <p:nvPr/>
        </p:nvSpPr>
        <p:spPr>
          <a:xfrm>
            <a:off x="85344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32" name="object 132"/>
          <p:cNvSpPr txBox="1"/>
          <p:nvPr/>
        </p:nvSpPr>
        <p:spPr>
          <a:xfrm>
            <a:off x="88392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33" name="object 133"/>
          <p:cNvSpPr txBox="1"/>
          <p:nvPr/>
        </p:nvSpPr>
        <p:spPr>
          <a:xfrm>
            <a:off x="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34" name="object 134"/>
          <p:cNvSpPr txBox="1"/>
          <p:nvPr/>
        </p:nvSpPr>
        <p:spPr>
          <a:xfrm>
            <a:off x="3048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35" name="object 135"/>
          <p:cNvSpPr txBox="1"/>
          <p:nvPr/>
        </p:nvSpPr>
        <p:spPr>
          <a:xfrm>
            <a:off x="6096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36" name="object 136"/>
          <p:cNvSpPr txBox="1"/>
          <p:nvPr/>
        </p:nvSpPr>
        <p:spPr>
          <a:xfrm>
            <a:off x="9144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37" name="object 137"/>
          <p:cNvSpPr txBox="1"/>
          <p:nvPr/>
        </p:nvSpPr>
        <p:spPr>
          <a:xfrm>
            <a:off x="12192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38" name="object 138"/>
          <p:cNvSpPr txBox="1"/>
          <p:nvPr/>
        </p:nvSpPr>
        <p:spPr>
          <a:xfrm>
            <a:off x="15240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39" name="object 139"/>
          <p:cNvSpPr txBox="1"/>
          <p:nvPr/>
        </p:nvSpPr>
        <p:spPr>
          <a:xfrm>
            <a:off x="18288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40" name="object 140"/>
          <p:cNvSpPr txBox="1"/>
          <p:nvPr/>
        </p:nvSpPr>
        <p:spPr>
          <a:xfrm>
            <a:off x="21336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41" name="object 141"/>
          <p:cNvSpPr txBox="1"/>
          <p:nvPr/>
        </p:nvSpPr>
        <p:spPr>
          <a:xfrm>
            <a:off x="24384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42" name="object 142"/>
          <p:cNvSpPr txBox="1"/>
          <p:nvPr/>
        </p:nvSpPr>
        <p:spPr>
          <a:xfrm>
            <a:off x="27432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43" name="object 143"/>
          <p:cNvSpPr txBox="1"/>
          <p:nvPr/>
        </p:nvSpPr>
        <p:spPr>
          <a:xfrm>
            <a:off x="30480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44" name="object 144"/>
          <p:cNvSpPr txBox="1"/>
          <p:nvPr/>
        </p:nvSpPr>
        <p:spPr>
          <a:xfrm>
            <a:off x="33528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45" name="object 145"/>
          <p:cNvSpPr txBox="1"/>
          <p:nvPr/>
        </p:nvSpPr>
        <p:spPr>
          <a:xfrm>
            <a:off x="36576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46" name="object 146"/>
          <p:cNvSpPr txBox="1"/>
          <p:nvPr/>
        </p:nvSpPr>
        <p:spPr>
          <a:xfrm>
            <a:off x="39624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47" name="object 147"/>
          <p:cNvSpPr txBox="1"/>
          <p:nvPr/>
        </p:nvSpPr>
        <p:spPr>
          <a:xfrm>
            <a:off x="42672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48" name="object 148"/>
          <p:cNvSpPr txBox="1"/>
          <p:nvPr/>
        </p:nvSpPr>
        <p:spPr>
          <a:xfrm>
            <a:off x="45720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49" name="object 149"/>
          <p:cNvSpPr txBox="1"/>
          <p:nvPr/>
        </p:nvSpPr>
        <p:spPr>
          <a:xfrm>
            <a:off x="48768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50" name="object 150"/>
          <p:cNvSpPr txBox="1"/>
          <p:nvPr/>
        </p:nvSpPr>
        <p:spPr>
          <a:xfrm>
            <a:off x="51816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51" name="object 151"/>
          <p:cNvSpPr txBox="1"/>
          <p:nvPr/>
        </p:nvSpPr>
        <p:spPr>
          <a:xfrm>
            <a:off x="54864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52" name="object 152"/>
          <p:cNvSpPr txBox="1"/>
          <p:nvPr/>
        </p:nvSpPr>
        <p:spPr>
          <a:xfrm>
            <a:off x="57912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53" name="object 153"/>
          <p:cNvSpPr txBox="1"/>
          <p:nvPr/>
        </p:nvSpPr>
        <p:spPr>
          <a:xfrm>
            <a:off x="60960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54" name="object 154"/>
          <p:cNvSpPr txBox="1"/>
          <p:nvPr/>
        </p:nvSpPr>
        <p:spPr>
          <a:xfrm>
            <a:off x="64008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55" name="object 155"/>
          <p:cNvSpPr txBox="1"/>
          <p:nvPr/>
        </p:nvSpPr>
        <p:spPr>
          <a:xfrm>
            <a:off x="67056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56" name="object 156"/>
          <p:cNvSpPr txBox="1"/>
          <p:nvPr/>
        </p:nvSpPr>
        <p:spPr>
          <a:xfrm>
            <a:off x="70104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57" name="object 157"/>
          <p:cNvSpPr txBox="1"/>
          <p:nvPr/>
        </p:nvSpPr>
        <p:spPr>
          <a:xfrm>
            <a:off x="73152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58" name="object 158"/>
          <p:cNvSpPr txBox="1"/>
          <p:nvPr/>
        </p:nvSpPr>
        <p:spPr>
          <a:xfrm>
            <a:off x="76200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59" name="object 159"/>
          <p:cNvSpPr txBox="1"/>
          <p:nvPr/>
        </p:nvSpPr>
        <p:spPr>
          <a:xfrm>
            <a:off x="79248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60" name="object 160"/>
          <p:cNvSpPr txBox="1"/>
          <p:nvPr/>
        </p:nvSpPr>
        <p:spPr>
          <a:xfrm>
            <a:off x="82296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61" name="object 161"/>
          <p:cNvSpPr txBox="1"/>
          <p:nvPr/>
        </p:nvSpPr>
        <p:spPr>
          <a:xfrm>
            <a:off x="85344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62" name="object 162"/>
          <p:cNvSpPr txBox="1"/>
          <p:nvPr/>
        </p:nvSpPr>
        <p:spPr>
          <a:xfrm>
            <a:off x="88392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63" name="object 163"/>
          <p:cNvSpPr txBox="1"/>
          <p:nvPr/>
        </p:nvSpPr>
        <p:spPr>
          <a:xfrm>
            <a:off x="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64" name="object 164"/>
          <p:cNvSpPr txBox="1"/>
          <p:nvPr/>
        </p:nvSpPr>
        <p:spPr>
          <a:xfrm>
            <a:off x="3048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65" name="object 165"/>
          <p:cNvSpPr txBox="1"/>
          <p:nvPr/>
        </p:nvSpPr>
        <p:spPr>
          <a:xfrm>
            <a:off x="6096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66" name="object 166"/>
          <p:cNvSpPr txBox="1"/>
          <p:nvPr/>
        </p:nvSpPr>
        <p:spPr>
          <a:xfrm>
            <a:off x="9144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67" name="object 167"/>
          <p:cNvSpPr txBox="1"/>
          <p:nvPr/>
        </p:nvSpPr>
        <p:spPr>
          <a:xfrm>
            <a:off x="12192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68" name="object 168"/>
          <p:cNvSpPr txBox="1"/>
          <p:nvPr/>
        </p:nvSpPr>
        <p:spPr>
          <a:xfrm>
            <a:off x="15240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69" name="object 169"/>
          <p:cNvSpPr txBox="1"/>
          <p:nvPr/>
        </p:nvSpPr>
        <p:spPr>
          <a:xfrm>
            <a:off x="18288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70" name="object 170"/>
          <p:cNvSpPr txBox="1"/>
          <p:nvPr/>
        </p:nvSpPr>
        <p:spPr>
          <a:xfrm>
            <a:off x="21336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71" name="object 171"/>
          <p:cNvSpPr txBox="1"/>
          <p:nvPr/>
        </p:nvSpPr>
        <p:spPr>
          <a:xfrm>
            <a:off x="24384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72" name="object 172"/>
          <p:cNvSpPr txBox="1"/>
          <p:nvPr/>
        </p:nvSpPr>
        <p:spPr>
          <a:xfrm>
            <a:off x="27432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73" name="object 173"/>
          <p:cNvSpPr txBox="1"/>
          <p:nvPr/>
        </p:nvSpPr>
        <p:spPr>
          <a:xfrm>
            <a:off x="30480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74" name="object 174"/>
          <p:cNvSpPr txBox="1"/>
          <p:nvPr/>
        </p:nvSpPr>
        <p:spPr>
          <a:xfrm>
            <a:off x="33528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75" name="object 175"/>
          <p:cNvSpPr txBox="1"/>
          <p:nvPr/>
        </p:nvSpPr>
        <p:spPr>
          <a:xfrm>
            <a:off x="3657600" y="6096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93522">
              <a:lnSpc>
                <a:spcPts val="2205"/>
              </a:lnSpc>
              <a:spcBef>
                <a:spcPts val="110"/>
              </a:spcBef>
            </a:pPr>
            <a:r>
              <a:rPr sz="5400" spc="0" baseline="4831" dirty="0" smtClean="0">
                <a:solidFill>
                  <a:srgbClr val="FF3300"/>
                </a:solidFill>
                <a:latin typeface="Arial"/>
                <a:cs typeface="Arial"/>
              </a:rPr>
              <a:t>i</a:t>
            </a:r>
            <a:endParaRPr sz="3600">
              <a:latin typeface="Arial"/>
              <a:cs typeface="Arial"/>
            </a:endParaRPr>
          </a:p>
        </p:txBody>
      </p:sp>
      <p:sp>
        <p:nvSpPr>
          <p:cNvPr id="176" name="object 176"/>
          <p:cNvSpPr txBox="1"/>
          <p:nvPr/>
        </p:nvSpPr>
        <p:spPr>
          <a:xfrm>
            <a:off x="39624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77" name="object 177"/>
          <p:cNvSpPr txBox="1"/>
          <p:nvPr/>
        </p:nvSpPr>
        <p:spPr>
          <a:xfrm>
            <a:off x="42672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78" name="object 178"/>
          <p:cNvSpPr txBox="1"/>
          <p:nvPr/>
        </p:nvSpPr>
        <p:spPr>
          <a:xfrm>
            <a:off x="45720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79" name="object 179"/>
          <p:cNvSpPr txBox="1"/>
          <p:nvPr/>
        </p:nvSpPr>
        <p:spPr>
          <a:xfrm>
            <a:off x="48768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80" name="object 180"/>
          <p:cNvSpPr txBox="1"/>
          <p:nvPr/>
        </p:nvSpPr>
        <p:spPr>
          <a:xfrm>
            <a:off x="51816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81" name="object 181"/>
          <p:cNvSpPr txBox="1"/>
          <p:nvPr/>
        </p:nvSpPr>
        <p:spPr>
          <a:xfrm>
            <a:off x="54864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82" name="object 182"/>
          <p:cNvSpPr txBox="1"/>
          <p:nvPr/>
        </p:nvSpPr>
        <p:spPr>
          <a:xfrm>
            <a:off x="5791200" y="609600"/>
            <a:ext cx="366804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2205"/>
              </a:lnSpc>
              <a:spcBef>
                <a:spcPts val="110"/>
              </a:spcBef>
            </a:pPr>
            <a:r>
              <a:rPr sz="5400" spc="0" baseline="4831" dirty="0" smtClean="0">
                <a:solidFill>
                  <a:srgbClr val="FF3300"/>
                </a:solidFill>
                <a:latin typeface="Arial"/>
                <a:cs typeface="Arial"/>
              </a:rPr>
              <a:t>T</a:t>
            </a:r>
            <a:endParaRPr sz="3600">
              <a:latin typeface="Arial"/>
              <a:cs typeface="Arial"/>
            </a:endParaRPr>
          </a:p>
        </p:txBody>
      </p:sp>
      <p:sp>
        <p:nvSpPr>
          <p:cNvPr id="183" name="object 183"/>
          <p:cNvSpPr txBox="1"/>
          <p:nvPr/>
        </p:nvSpPr>
        <p:spPr>
          <a:xfrm>
            <a:off x="60960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84" name="object 184"/>
          <p:cNvSpPr txBox="1"/>
          <p:nvPr/>
        </p:nvSpPr>
        <p:spPr>
          <a:xfrm>
            <a:off x="64008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85" name="object 185"/>
          <p:cNvSpPr txBox="1"/>
          <p:nvPr/>
        </p:nvSpPr>
        <p:spPr>
          <a:xfrm>
            <a:off x="67056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86" name="object 186"/>
          <p:cNvSpPr txBox="1"/>
          <p:nvPr/>
        </p:nvSpPr>
        <p:spPr>
          <a:xfrm>
            <a:off x="70104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87" name="object 187"/>
          <p:cNvSpPr txBox="1"/>
          <p:nvPr/>
        </p:nvSpPr>
        <p:spPr>
          <a:xfrm>
            <a:off x="73152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88" name="object 188"/>
          <p:cNvSpPr txBox="1"/>
          <p:nvPr/>
        </p:nvSpPr>
        <p:spPr>
          <a:xfrm>
            <a:off x="76200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89" name="object 189"/>
          <p:cNvSpPr txBox="1"/>
          <p:nvPr/>
        </p:nvSpPr>
        <p:spPr>
          <a:xfrm>
            <a:off x="79248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90" name="object 190"/>
          <p:cNvSpPr txBox="1"/>
          <p:nvPr/>
        </p:nvSpPr>
        <p:spPr>
          <a:xfrm>
            <a:off x="82296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91" name="object 191"/>
          <p:cNvSpPr txBox="1"/>
          <p:nvPr/>
        </p:nvSpPr>
        <p:spPr>
          <a:xfrm>
            <a:off x="85344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92" name="object 192"/>
          <p:cNvSpPr txBox="1"/>
          <p:nvPr/>
        </p:nvSpPr>
        <p:spPr>
          <a:xfrm>
            <a:off x="88392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93" name="object 193"/>
          <p:cNvSpPr txBox="1"/>
          <p:nvPr/>
        </p:nvSpPr>
        <p:spPr>
          <a:xfrm>
            <a:off x="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94" name="object 194"/>
          <p:cNvSpPr txBox="1"/>
          <p:nvPr/>
        </p:nvSpPr>
        <p:spPr>
          <a:xfrm>
            <a:off x="3048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95" name="object 195"/>
          <p:cNvSpPr txBox="1"/>
          <p:nvPr/>
        </p:nvSpPr>
        <p:spPr>
          <a:xfrm>
            <a:off x="6096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96" name="object 196"/>
          <p:cNvSpPr txBox="1"/>
          <p:nvPr/>
        </p:nvSpPr>
        <p:spPr>
          <a:xfrm>
            <a:off x="9144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97" name="object 197"/>
          <p:cNvSpPr txBox="1"/>
          <p:nvPr/>
        </p:nvSpPr>
        <p:spPr>
          <a:xfrm>
            <a:off x="12192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98" name="object 198"/>
          <p:cNvSpPr txBox="1"/>
          <p:nvPr/>
        </p:nvSpPr>
        <p:spPr>
          <a:xfrm>
            <a:off x="15240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99" name="object 199"/>
          <p:cNvSpPr txBox="1"/>
          <p:nvPr/>
        </p:nvSpPr>
        <p:spPr>
          <a:xfrm>
            <a:off x="18288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00" name="object 200"/>
          <p:cNvSpPr txBox="1"/>
          <p:nvPr/>
        </p:nvSpPr>
        <p:spPr>
          <a:xfrm>
            <a:off x="21336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01" name="object 201"/>
          <p:cNvSpPr txBox="1"/>
          <p:nvPr/>
        </p:nvSpPr>
        <p:spPr>
          <a:xfrm>
            <a:off x="24384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02" name="object 202"/>
          <p:cNvSpPr txBox="1"/>
          <p:nvPr/>
        </p:nvSpPr>
        <p:spPr>
          <a:xfrm>
            <a:off x="2743200" y="9144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2400"/>
              </a:lnSpc>
              <a:spcBef>
                <a:spcPts val="120"/>
              </a:spcBef>
            </a:pPr>
            <a:r>
              <a:rPr sz="5400" spc="0" baseline="-18520" dirty="0" smtClean="0">
                <a:solidFill>
                  <a:srgbClr val="FF3300"/>
                </a:solidFill>
                <a:latin typeface="Arial"/>
                <a:cs typeface="Arial"/>
              </a:rPr>
              <a:t>ns</a:t>
            </a:r>
            <a:endParaRPr sz="3600">
              <a:latin typeface="Arial"/>
              <a:cs typeface="Arial"/>
            </a:endParaRPr>
          </a:p>
        </p:txBody>
      </p:sp>
      <p:sp>
        <p:nvSpPr>
          <p:cNvPr id="203" name="object 203"/>
          <p:cNvSpPr txBox="1"/>
          <p:nvPr/>
        </p:nvSpPr>
        <p:spPr>
          <a:xfrm>
            <a:off x="30480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04" name="object 204"/>
          <p:cNvSpPr txBox="1"/>
          <p:nvPr/>
        </p:nvSpPr>
        <p:spPr>
          <a:xfrm>
            <a:off x="33528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05" name="object 205"/>
          <p:cNvSpPr txBox="1"/>
          <p:nvPr/>
        </p:nvSpPr>
        <p:spPr>
          <a:xfrm>
            <a:off x="36576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06" name="object 206"/>
          <p:cNvSpPr txBox="1"/>
          <p:nvPr/>
        </p:nvSpPr>
        <p:spPr>
          <a:xfrm>
            <a:off x="39624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07" name="object 207"/>
          <p:cNvSpPr txBox="1"/>
          <p:nvPr/>
        </p:nvSpPr>
        <p:spPr>
          <a:xfrm>
            <a:off x="42672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08" name="object 208"/>
          <p:cNvSpPr txBox="1"/>
          <p:nvPr/>
        </p:nvSpPr>
        <p:spPr>
          <a:xfrm>
            <a:off x="45720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09" name="object 209"/>
          <p:cNvSpPr txBox="1"/>
          <p:nvPr/>
        </p:nvSpPr>
        <p:spPr>
          <a:xfrm>
            <a:off x="48768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10" name="object 210"/>
          <p:cNvSpPr txBox="1"/>
          <p:nvPr/>
        </p:nvSpPr>
        <p:spPr>
          <a:xfrm>
            <a:off x="51816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11" name="object 211"/>
          <p:cNvSpPr txBox="1"/>
          <p:nvPr/>
        </p:nvSpPr>
        <p:spPr>
          <a:xfrm>
            <a:off x="54864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12" name="object 212"/>
          <p:cNvSpPr txBox="1"/>
          <p:nvPr/>
        </p:nvSpPr>
        <p:spPr>
          <a:xfrm>
            <a:off x="57912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13" name="object 213"/>
          <p:cNvSpPr txBox="1"/>
          <p:nvPr/>
        </p:nvSpPr>
        <p:spPr>
          <a:xfrm>
            <a:off x="60960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14" name="object 214"/>
          <p:cNvSpPr txBox="1"/>
          <p:nvPr/>
        </p:nvSpPr>
        <p:spPr>
          <a:xfrm>
            <a:off x="64008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15" name="object 215"/>
          <p:cNvSpPr txBox="1"/>
          <p:nvPr/>
        </p:nvSpPr>
        <p:spPr>
          <a:xfrm>
            <a:off x="67056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16" name="object 216"/>
          <p:cNvSpPr txBox="1"/>
          <p:nvPr/>
        </p:nvSpPr>
        <p:spPr>
          <a:xfrm>
            <a:off x="70104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17" name="object 217"/>
          <p:cNvSpPr txBox="1"/>
          <p:nvPr/>
        </p:nvSpPr>
        <p:spPr>
          <a:xfrm>
            <a:off x="73152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18" name="object 218"/>
          <p:cNvSpPr txBox="1"/>
          <p:nvPr/>
        </p:nvSpPr>
        <p:spPr>
          <a:xfrm>
            <a:off x="76200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19" name="object 219"/>
          <p:cNvSpPr txBox="1"/>
          <p:nvPr/>
        </p:nvSpPr>
        <p:spPr>
          <a:xfrm>
            <a:off x="79248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20" name="object 220"/>
          <p:cNvSpPr txBox="1"/>
          <p:nvPr/>
        </p:nvSpPr>
        <p:spPr>
          <a:xfrm>
            <a:off x="82296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21" name="object 221"/>
          <p:cNvSpPr txBox="1"/>
          <p:nvPr/>
        </p:nvSpPr>
        <p:spPr>
          <a:xfrm>
            <a:off x="85344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22" name="object 222"/>
          <p:cNvSpPr txBox="1"/>
          <p:nvPr/>
        </p:nvSpPr>
        <p:spPr>
          <a:xfrm>
            <a:off x="88392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23" name="object 223"/>
          <p:cNvSpPr txBox="1"/>
          <p:nvPr/>
        </p:nvSpPr>
        <p:spPr>
          <a:xfrm>
            <a:off x="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24" name="object 224"/>
          <p:cNvSpPr txBox="1"/>
          <p:nvPr/>
        </p:nvSpPr>
        <p:spPr>
          <a:xfrm>
            <a:off x="3048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25" name="object 225"/>
          <p:cNvSpPr txBox="1"/>
          <p:nvPr/>
        </p:nvSpPr>
        <p:spPr>
          <a:xfrm>
            <a:off x="6096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26" name="object 226"/>
          <p:cNvSpPr txBox="1"/>
          <p:nvPr/>
        </p:nvSpPr>
        <p:spPr>
          <a:xfrm>
            <a:off x="9144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27" name="object 227"/>
          <p:cNvSpPr txBox="1"/>
          <p:nvPr/>
        </p:nvSpPr>
        <p:spPr>
          <a:xfrm>
            <a:off x="12192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28" name="object 228"/>
          <p:cNvSpPr txBox="1"/>
          <p:nvPr/>
        </p:nvSpPr>
        <p:spPr>
          <a:xfrm>
            <a:off x="15240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29" name="object 229"/>
          <p:cNvSpPr txBox="1"/>
          <p:nvPr/>
        </p:nvSpPr>
        <p:spPr>
          <a:xfrm>
            <a:off x="18288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30" name="object 230"/>
          <p:cNvSpPr txBox="1"/>
          <p:nvPr/>
        </p:nvSpPr>
        <p:spPr>
          <a:xfrm>
            <a:off x="21336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31" name="object 231"/>
          <p:cNvSpPr txBox="1"/>
          <p:nvPr/>
        </p:nvSpPr>
        <p:spPr>
          <a:xfrm>
            <a:off x="24384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32" name="object 232"/>
          <p:cNvSpPr txBox="1"/>
          <p:nvPr/>
        </p:nvSpPr>
        <p:spPr>
          <a:xfrm>
            <a:off x="27432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33" name="object 233"/>
          <p:cNvSpPr txBox="1"/>
          <p:nvPr/>
        </p:nvSpPr>
        <p:spPr>
          <a:xfrm>
            <a:off x="30480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34" name="object 234"/>
          <p:cNvSpPr txBox="1"/>
          <p:nvPr/>
        </p:nvSpPr>
        <p:spPr>
          <a:xfrm>
            <a:off x="33528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35" name="object 235"/>
          <p:cNvSpPr txBox="1"/>
          <p:nvPr/>
        </p:nvSpPr>
        <p:spPr>
          <a:xfrm>
            <a:off x="36576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36" name="object 236"/>
          <p:cNvSpPr txBox="1"/>
          <p:nvPr/>
        </p:nvSpPr>
        <p:spPr>
          <a:xfrm>
            <a:off x="39624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37" name="object 237"/>
          <p:cNvSpPr txBox="1"/>
          <p:nvPr/>
        </p:nvSpPr>
        <p:spPr>
          <a:xfrm>
            <a:off x="42672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38" name="object 238"/>
          <p:cNvSpPr txBox="1"/>
          <p:nvPr/>
        </p:nvSpPr>
        <p:spPr>
          <a:xfrm>
            <a:off x="45720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39" name="object 239"/>
          <p:cNvSpPr txBox="1"/>
          <p:nvPr/>
        </p:nvSpPr>
        <p:spPr>
          <a:xfrm>
            <a:off x="48768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40" name="object 240"/>
          <p:cNvSpPr txBox="1"/>
          <p:nvPr/>
        </p:nvSpPr>
        <p:spPr>
          <a:xfrm>
            <a:off x="51816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41" name="object 241"/>
          <p:cNvSpPr txBox="1"/>
          <p:nvPr/>
        </p:nvSpPr>
        <p:spPr>
          <a:xfrm>
            <a:off x="54864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42" name="object 242"/>
          <p:cNvSpPr txBox="1"/>
          <p:nvPr/>
        </p:nvSpPr>
        <p:spPr>
          <a:xfrm>
            <a:off x="57912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43" name="object 243"/>
          <p:cNvSpPr txBox="1"/>
          <p:nvPr/>
        </p:nvSpPr>
        <p:spPr>
          <a:xfrm>
            <a:off x="60960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44" name="object 244"/>
          <p:cNvSpPr txBox="1"/>
          <p:nvPr/>
        </p:nvSpPr>
        <p:spPr>
          <a:xfrm>
            <a:off x="64008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45" name="object 245"/>
          <p:cNvSpPr txBox="1"/>
          <p:nvPr/>
        </p:nvSpPr>
        <p:spPr>
          <a:xfrm>
            <a:off x="67056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46" name="object 246"/>
          <p:cNvSpPr txBox="1"/>
          <p:nvPr/>
        </p:nvSpPr>
        <p:spPr>
          <a:xfrm>
            <a:off x="70104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47" name="object 247"/>
          <p:cNvSpPr txBox="1"/>
          <p:nvPr/>
        </p:nvSpPr>
        <p:spPr>
          <a:xfrm>
            <a:off x="73152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48" name="object 248"/>
          <p:cNvSpPr txBox="1"/>
          <p:nvPr/>
        </p:nvSpPr>
        <p:spPr>
          <a:xfrm>
            <a:off x="76200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49" name="object 249"/>
          <p:cNvSpPr txBox="1"/>
          <p:nvPr/>
        </p:nvSpPr>
        <p:spPr>
          <a:xfrm>
            <a:off x="79248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50" name="object 250"/>
          <p:cNvSpPr txBox="1"/>
          <p:nvPr/>
        </p:nvSpPr>
        <p:spPr>
          <a:xfrm>
            <a:off x="82296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51" name="object 251"/>
          <p:cNvSpPr txBox="1"/>
          <p:nvPr/>
        </p:nvSpPr>
        <p:spPr>
          <a:xfrm>
            <a:off x="85344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52" name="object 252"/>
          <p:cNvSpPr txBox="1"/>
          <p:nvPr/>
        </p:nvSpPr>
        <p:spPr>
          <a:xfrm>
            <a:off x="88392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53" name="object 253"/>
          <p:cNvSpPr txBox="1"/>
          <p:nvPr/>
        </p:nvSpPr>
        <p:spPr>
          <a:xfrm>
            <a:off x="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54" name="object 254"/>
          <p:cNvSpPr txBox="1"/>
          <p:nvPr/>
        </p:nvSpPr>
        <p:spPr>
          <a:xfrm>
            <a:off x="3048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55" name="object 255"/>
          <p:cNvSpPr txBox="1"/>
          <p:nvPr/>
        </p:nvSpPr>
        <p:spPr>
          <a:xfrm>
            <a:off x="6096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56" name="object 256"/>
          <p:cNvSpPr txBox="1"/>
          <p:nvPr/>
        </p:nvSpPr>
        <p:spPr>
          <a:xfrm>
            <a:off x="9144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57" name="object 257"/>
          <p:cNvSpPr txBox="1"/>
          <p:nvPr/>
        </p:nvSpPr>
        <p:spPr>
          <a:xfrm>
            <a:off x="12192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58" name="object 258"/>
          <p:cNvSpPr txBox="1"/>
          <p:nvPr/>
        </p:nvSpPr>
        <p:spPr>
          <a:xfrm>
            <a:off x="15240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59" name="object 259"/>
          <p:cNvSpPr txBox="1"/>
          <p:nvPr/>
        </p:nvSpPr>
        <p:spPr>
          <a:xfrm>
            <a:off x="18288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60" name="object 260"/>
          <p:cNvSpPr txBox="1"/>
          <p:nvPr/>
        </p:nvSpPr>
        <p:spPr>
          <a:xfrm>
            <a:off x="21336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61" name="object 261"/>
          <p:cNvSpPr txBox="1"/>
          <p:nvPr/>
        </p:nvSpPr>
        <p:spPr>
          <a:xfrm>
            <a:off x="24384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62" name="object 262"/>
          <p:cNvSpPr txBox="1"/>
          <p:nvPr/>
        </p:nvSpPr>
        <p:spPr>
          <a:xfrm>
            <a:off x="27432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63" name="object 263"/>
          <p:cNvSpPr txBox="1"/>
          <p:nvPr/>
        </p:nvSpPr>
        <p:spPr>
          <a:xfrm>
            <a:off x="30480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64" name="object 264"/>
          <p:cNvSpPr txBox="1"/>
          <p:nvPr/>
        </p:nvSpPr>
        <p:spPr>
          <a:xfrm>
            <a:off x="33528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65" name="object 265"/>
          <p:cNvSpPr txBox="1"/>
          <p:nvPr/>
        </p:nvSpPr>
        <p:spPr>
          <a:xfrm>
            <a:off x="36576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66" name="object 266"/>
          <p:cNvSpPr txBox="1"/>
          <p:nvPr/>
        </p:nvSpPr>
        <p:spPr>
          <a:xfrm>
            <a:off x="39624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67" name="object 267"/>
          <p:cNvSpPr txBox="1"/>
          <p:nvPr/>
        </p:nvSpPr>
        <p:spPr>
          <a:xfrm>
            <a:off x="42672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68" name="object 268"/>
          <p:cNvSpPr txBox="1"/>
          <p:nvPr/>
        </p:nvSpPr>
        <p:spPr>
          <a:xfrm>
            <a:off x="45720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69" name="object 269"/>
          <p:cNvSpPr txBox="1"/>
          <p:nvPr/>
        </p:nvSpPr>
        <p:spPr>
          <a:xfrm>
            <a:off x="48768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70" name="object 270"/>
          <p:cNvSpPr txBox="1"/>
          <p:nvPr/>
        </p:nvSpPr>
        <p:spPr>
          <a:xfrm>
            <a:off x="51816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71" name="object 271"/>
          <p:cNvSpPr txBox="1"/>
          <p:nvPr/>
        </p:nvSpPr>
        <p:spPr>
          <a:xfrm>
            <a:off x="54864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72" name="object 272"/>
          <p:cNvSpPr txBox="1"/>
          <p:nvPr/>
        </p:nvSpPr>
        <p:spPr>
          <a:xfrm>
            <a:off x="57912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73" name="object 273"/>
          <p:cNvSpPr txBox="1"/>
          <p:nvPr/>
        </p:nvSpPr>
        <p:spPr>
          <a:xfrm>
            <a:off x="60960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74" name="object 274"/>
          <p:cNvSpPr txBox="1"/>
          <p:nvPr/>
        </p:nvSpPr>
        <p:spPr>
          <a:xfrm>
            <a:off x="64008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75" name="object 275"/>
          <p:cNvSpPr txBox="1"/>
          <p:nvPr/>
        </p:nvSpPr>
        <p:spPr>
          <a:xfrm>
            <a:off x="67056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76" name="object 276"/>
          <p:cNvSpPr txBox="1"/>
          <p:nvPr/>
        </p:nvSpPr>
        <p:spPr>
          <a:xfrm>
            <a:off x="70104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77" name="object 277"/>
          <p:cNvSpPr txBox="1"/>
          <p:nvPr/>
        </p:nvSpPr>
        <p:spPr>
          <a:xfrm>
            <a:off x="73152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78" name="object 278"/>
          <p:cNvSpPr txBox="1"/>
          <p:nvPr/>
        </p:nvSpPr>
        <p:spPr>
          <a:xfrm>
            <a:off x="76200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79" name="object 279"/>
          <p:cNvSpPr txBox="1"/>
          <p:nvPr/>
        </p:nvSpPr>
        <p:spPr>
          <a:xfrm>
            <a:off x="79248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80" name="object 280"/>
          <p:cNvSpPr txBox="1"/>
          <p:nvPr/>
        </p:nvSpPr>
        <p:spPr>
          <a:xfrm>
            <a:off x="82296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81" name="object 281"/>
          <p:cNvSpPr txBox="1"/>
          <p:nvPr/>
        </p:nvSpPr>
        <p:spPr>
          <a:xfrm>
            <a:off x="85344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82" name="object 282"/>
          <p:cNvSpPr txBox="1"/>
          <p:nvPr/>
        </p:nvSpPr>
        <p:spPr>
          <a:xfrm>
            <a:off x="88392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83" name="object 283"/>
          <p:cNvSpPr txBox="1"/>
          <p:nvPr/>
        </p:nvSpPr>
        <p:spPr>
          <a:xfrm>
            <a:off x="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84" name="object 284"/>
          <p:cNvSpPr txBox="1"/>
          <p:nvPr/>
        </p:nvSpPr>
        <p:spPr>
          <a:xfrm>
            <a:off x="3048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85" name="object 285"/>
          <p:cNvSpPr txBox="1"/>
          <p:nvPr/>
        </p:nvSpPr>
        <p:spPr>
          <a:xfrm>
            <a:off x="6096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86" name="object 286"/>
          <p:cNvSpPr txBox="1"/>
          <p:nvPr/>
        </p:nvSpPr>
        <p:spPr>
          <a:xfrm>
            <a:off x="9144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87" name="object 287"/>
          <p:cNvSpPr txBox="1"/>
          <p:nvPr/>
        </p:nvSpPr>
        <p:spPr>
          <a:xfrm>
            <a:off x="12192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88" name="object 288"/>
          <p:cNvSpPr txBox="1"/>
          <p:nvPr/>
        </p:nvSpPr>
        <p:spPr>
          <a:xfrm>
            <a:off x="15240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89" name="object 289"/>
          <p:cNvSpPr txBox="1"/>
          <p:nvPr/>
        </p:nvSpPr>
        <p:spPr>
          <a:xfrm>
            <a:off x="18288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90" name="object 290"/>
          <p:cNvSpPr txBox="1"/>
          <p:nvPr/>
        </p:nvSpPr>
        <p:spPr>
          <a:xfrm>
            <a:off x="21336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91" name="object 291"/>
          <p:cNvSpPr txBox="1"/>
          <p:nvPr/>
        </p:nvSpPr>
        <p:spPr>
          <a:xfrm>
            <a:off x="2438400" y="18288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44551">
              <a:lnSpc>
                <a:spcPts val="2125"/>
              </a:lnSpc>
              <a:spcBef>
                <a:spcPts val="376"/>
              </a:spcBef>
            </a:pPr>
            <a:r>
              <a:rPr sz="4200" spc="0" baseline="-19670" dirty="0" smtClean="0">
                <a:latin typeface="Arial"/>
                <a:cs typeface="Arial"/>
              </a:rPr>
              <a:t>t</a:t>
            </a:r>
            <a:endParaRPr sz="2800">
              <a:latin typeface="Arial"/>
              <a:cs typeface="Arial"/>
            </a:endParaRPr>
          </a:p>
        </p:txBody>
      </p:sp>
      <p:sp>
        <p:nvSpPr>
          <p:cNvPr id="292" name="object 292"/>
          <p:cNvSpPr txBox="1"/>
          <p:nvPr/>
        </p:nvSpPr>
        <p:spPr>
          <a:xfrm>
            <a:off x="27432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93" name="object 293"/>
          <p:cNvSpPr txBox="1"/>
          <p:nvPr/>
        </p:nvSpPr>
        <p:spPr>
          <a:xfrm>
            <a:off x="3048000" y="1828800"/>
            <a:ext cx="384965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08458">
              <a:lnSpc>
                <a:spcPts val="2125"/>
              </a:lnSpc>
              <a:spcBef>
                <a:spcPts val="376"/>
              </a:spcBef>
            </a:pPr>
            <a:r>
              <a:rPr sz="4200" spc="0" baseline="-19670" dirty="0" smtClean="0">
                <a:latin typeface="Arial"/>
                <a:cs typeface="Arial"/>
              </a:rPr>
              <a:t>q</a:t>
            </a:r>
            <a:endParaRPr sz="2800">
              <a:latin typeface="Arial"/>
              <a:cs typeface="Arial"/>
            </a:endParaRPr>
          </a:p>
        </p:txBody>
      </p:sp>
      <p:sp>
        <p:nvSpPr>
          <p:cNvPr id="294" name="object 294"/>
          <p:cNvSpPr txBox="1"/>
          <p:nvPr/>
        </p:nvSpPr>
        <p:spPr>
          <a:xfrm>
            <a:off x="3352800" y="18288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727">
              <a:lnSpc>
                <a:spcPts val="2125"/>
              </a:lnSpc>
              <a:spcBef>
                <a:spcPts val="376"/>
              </a:spcBef>
            </a:pPr>
            <a:r>
              <a:rPr sz="4200" spc="0" baseline="-19670" dirty="0" smtClean="0">
                <a:latin typeface="Arial"/>
                <a:cs typeface="Arial"/>
              </a:rPr>
              <a:t>u</a:t>
            </a:r>
            <a:endParaRPr sz="2800">
              <a:latin typeface="Arial"/>
              <a:cs typeface="Arial"/>
            </a:endParaRPr>
          </a:p>
        </p:txBody>
      </p:sp>
      <p:sp>
        <p:nvSpPr>
          <p:cNvPr id="295" name="object 295"/>
          <p:cNvSpPr txBox="1"/>
          <p:nvPr/>
        </p:nvSpPr>
        <p:spPr>
          <a:xfrm>
            <a:off x="36576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96" name="object 296"/>
          <p:cNvSpPr txBox="1"/>
          <p:nvPr/>
        </p:nvSpPr>
        <p:spPr>
          <a:xfrm>
            <a:off x="39624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97" name="object 297"/>
          <p:cNvSpPr txBox="1"/>
          <p:nvPr/>
        </p:nvSpPr>
        <p:spPr>
          <a:xfrm>
            <a:off x="42672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98" name="object 298"/>
          <p:cNvSpPr txBox="1"/>
          <p:nvPr/>
        </p:nvSpPr>
        <p:spPr>
          <a:xfrm>
            <a:off x="45720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99" name="object 299"/>
          <p:cNvSpPr txBox="1"/>
          <p:nvPr/>
        </p:nvSpPr>
        <p:spPr>
          <a:xfrm>
            <a:off x="48768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00" name="object 300"/>
          <p:cNvSpPr txBox="1"/>
          <p:nvPr/>
        </p:nvSpPr>
        <p:spPr>
          <a:xfrm>
            <a:off x="51816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01" name="object 301"/>
          <p:cNvSpPr txBox="1"/>
          <p:nvPr/>
        </p:nvSpPr>
        <p:spPr>
          <a:xfrm>
            <a:off x="54864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02" name="object 302"/>
          <p:cNvSpPr txBox="1"/>
          <p:nvPr/>
        </p:nvSpPr>
        <p:spPr>
          <a:xfrm>
            <a:off x="57912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03" name="object 303"/>
          <p:cNvSpPr txBox="1"/>
          <p:nvPr/>
        </p:nvSpPr>
        <p:spPr>
          <a:xfrm>
            <a:off x="60960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04" name="object 304"/>
          <p:cNvSpPr txBox="1"/>
          <p:nvPr/>
        </p:nvSpPr>
        <p:spPr>
          <a:xfrm>
            <a:off x="64008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05" name="object 305"/>
          <p:cNvSpPr txBox="1"/>
          <p:nvPr/>
        </p:nvSpPr>
        <p:spPr>
          <a:xfrm>
            <a:off x="67056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06" name="object 306"/>
          <p:cNvSpPr txBox="1"/>
          <p:nvPr/>
        </p:nvSpPr>
        <p:spPr>
          <a:xfrm>
            <a:off x="70104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07" name="object 307"/>
          <p:cNvSpPr txBox="1"/>
          <p:nvPr/>
        </p:nvSpPr>
        <p:spPr>
          <a:xfrm>
            <a:off x="73152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08" name="object 308"/>
          <p:cNvSpPr txBox="1"/>
          <p:nvPr/>
        </p:nvSpPr>
        <p:spPr>
          <a:xfrm>
            <a:off x="76200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09" name="object 309"/>
          <p:cNvSpPr txBox="1"/>
          <p:nvPr/>
        </p:nvSpPr>
        <p:spPr>
          <a:xfrm>
            <a:off x="79248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10" name="object 310"/>
          <p:cNvSpPr txBox="1"/>
          <p:nvPr/>
        </p:nvSpPr>
        <p:spPr>
          <a:xfrm>
            <a:off x="82296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11" name="object 311"/>
          <p:cNvSpPr txBox="1"/>
          <p:nvPr/>
        </p:nvSpPr>
        <p:spPr>
          <a:xfrm>
            <a:off x="85344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12" name="object 312"/>
          <p:cNvSpPr txBox="1"/>
          <p:nvPr/>
        </p:nvSpPr>
        <p:spPr>
          <a:xfrm>
            <a:off x="88392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13" name="object 313"/>
          <p:cNvSpPr txBox="1"/>
          <p:nvPr/>
        </p:nvSpPr>
        <p:spPr>
          <a:xfrm>
            <a:off x="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14" name="object 314"/>
          <p:cNvSpPr txBox="1"/>
          <p:nvPr/>
        </p:nvSpPr>
        <p:spPr>
          <a:xfrm>
            <a:off x="3048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15" name="object 315"/>
          <p:cNvSpPr txBox="1"/>
          <p:nvPr/>
        </p:nvSpPr>
        <p:spPr>
          <a:xfrm>
            <a:off x="6096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16" name="object 316"/>
          <p:cNvSpPr txBox="1"/>
          <p:nvPr/>
        </p:nvSpPr>
        <p:spPr>
          <a:xfrm>
            <a:off x="9144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17" name="object 317"/>
          <p:cNvSpPr txBox="1"/>
          <p:nvPr/>
        </p:nvSpPr>
        <p:spPr>
          <a:xfrm>
            <a:off x="12192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18" name="object 318"/>
          <p:cNvSpPr txBox="1"/>
          <p:nvPr/>
        </p:nvSpPr>
        <p:spPr>
          <a:xfrm>
            <a:off x="15240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19" name="object 319"/>
          <p:cNvSpPr txBox="1"/>
          <p:nvPr/>
        </p:nvSpPr>
        <p:spPr>
          <a:xfrm>
            <a:off x="18288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20" name="object 320"/>
          <p:cNvSpPr txBox="1"/>
          <p:nvPr/>
        </p:nvSpPr>
        <p:spPr>
          <a:xfrm>
            <a:off x="21336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21" name="object 321"/>
          <p:cNvSpPr txBox="1"/>
          <p:nvPr/>
        </p:nvSpPr>
        <p:spPr>
          <a:xfrm>
            <a:off x="24384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22" name="object 322"/>
          <p:cNvSpPr txBox="1"/>
          <p:nvPr/>
        </p:nvSpPr>
        <p:spPr>
          <a:xfrm>
            <a:off x="27432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23" name="object 323"/>
          <p:cNvSpPr txBox="1"/>
          <p:nvPr/>
        </p:nvSpPr>
        <p:spPr>
          <a:xfrm>
            <a:off x="30480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24" name="object 324"/>
          <p:cNvSpPr txBox="1"/>
          <p:nvPr/>
        </p:nvSpPr>
        <p:spPr>
          <a:xfrm>
            <a:off x="33528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25" name="object 325"/>
          <p:cNvSpPr txBox="1"/>
          <p:nvPr/>
        </p:nvSpPr>
        <p:spPr>
          <a:xfrm>
            <a:off x="36576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26" name="object 326"/>
          <p:cNvSpPr txBox="1"/>
          <p:nvPr/>
        </p:nvSpPr>
        <p:spPr>
          <a:xfrm>
            <a:off x="39624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27" name="object 327"/>
          <p:cNvSpPr txBox="1"/>
          <p:nvPr/>
        </p:nvSpPr>
        <p:spPr>
          <a:xfrm>
            <a:off x="42672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28" name="object 328"/>
          <p:cNvSpPr txBox="1"/>
          <p:nvPr/>
        </p:nvSpPr>
        <p:spPr>
          <a:xfrm>
            <a:off x="45720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29" name="object 329"/>
          <p:cNvSpPr txBox="1"/>
          <p:nvPr/>
        </p:nvSpPr>
        <p:spPr>
          <a:xfrm>
            <a:off x="48768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30" name="object 330"/>
          <p:cNvSpPr txBox="1"/>
          <p:nvPr/>
        </p:nvSpPr>
        <p:spPr>
          <a:xfrm>
            <a:off x="51816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31" name="object 331"/>
          <p:cNvSpPr txBox="1"/>
          <p:nvPr/>
        </p:nvSpPr>
        <p:spPr>
          <a:xfrm>
            <a:off x="54864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32" name="object 332"/>
          <p:cNvSpPr txBox="1"/>
          <p:nvPr/>
        </p:nvSpPr>
        <p:spPr>
          <a:xfrm>
            <a:off x="57912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33" name="object 333"/>
          <p:cNvSpPr txBox="1"/>
          <p:nvPr/>
        </p:nvSpPr>
        <p:spPr>
          <a:xfrm>
            <a:off x="60960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34" name="object 334"/>
          <p:cNvSpPr txBox="1"/>
          <p:nvPr/>
        </p:nvSpPr>
        <p:spPr>
          <a:xfrm>
            <a:off x="64008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35" name="object 335"/>
          <p:cNvSpPr txBox="1"/>
          <p:nvPr/>
        </p:nvSpPr>
        <p:spPr>
          <a:xfrm>
            <a:off x="67056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36" name="object 336"/>
          <p:cNvSpPr txBox="1"/>
          <p:nvPr/>
        </p:nvSpPr>
        <p:spPr>
          <a:xfrm>
            <a:off x="70104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37" name="object 337"/>
          <p:cNvSpPr txBox="1"/>
          <p:nvPr/>
        </p:nvSpPr>
        <p:spPr>
          <a:xfrm>
            <a:off x="73152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38" name="object 338"/>
          <p:cNvSpPr txBox="1"/>
          <p:nvPr/>
        </p:nvSpPr>
        <p:spPr>
          <a:xfrm>
            <a:off x="76200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39" name="object 339"/>
          <p:cNvSpPr txBox="1"/>
          <p:nvPr/>
        </p:nvSpPr>
        <p:spPr>
          <a:xfrm>
            <a:off x="79248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40" name="object 340"/>
          <p:cNvSpPr txBox="1"/>
          <p:nvPr/>
        </p:nvSpPr>
        <p:spPr>
          <a:xfrm>
            <a:off x="82296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41" name="object 341"/>
          <p:cNvSpPr txBox="1"/>
          <p:nvPr/>
        </p:nvSpPr>
        <p:spPr>
          <a:xfrm>
            <a:off x="85344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42" name="object 342"/>
          <p:cNvSpPr txBox="1"/>
          <p:nvPr/>
        </p:nvSpPr>
        <p:spPr>
          <a:xfrm>
            <a:off x="88392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43" name="object 343"/>
          <p:cNvSpPr txBox="1"/>
          <p:nvPr/>
        </p:nvSpPr>
        <p:spPr>
          <a:xfrm>
            <a:off x="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44" name="object 344"/>
          <p:cNvSpPr txBox="1"/>
          <p:nvPr/>
        </p:nvSpPr>
        <p:spPr>
          <a:xfrm>
            <a:off x="3048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45" name="object 345"/>
          <p:cNvSpPr txBox="1"/>
          <p:nvPr/>
        </p:nvSpPr>
        <p:spPr>
          <a:xfrm>
            <a:off x="6096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46" name="object 346"/>
          <p:cNvSpPr txBox="1"/>
          <p:nvPr/>
        </p:nvSpPr>
        <p:spPr>
          <a:xfrm>
            <a:off x="9144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47" name="object 347"/>
          <p:cNvSpPr txBox="1"/>
          <p:nvPr/>
        </p:nvSpPr>
        <p:spPr>
          <a:xfrm>
            <a:off x="12192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48" name="object 348"/>
          <p:cNvSpPr txBox="1"/>
          <p:nvPr/>
        </p:nvSpPr>
        <p:spPr>
          <a:xfrm>
            <a:off x="15240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49" name="object 349"/>
          <p:cNvSpPr txBox="1"/>
          <p:nvPr/>
        </p:nvSpPr>
        <p:spPr>
          <a:xfrm>
            <a:off x="18288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50" name="object 350"/>
          <p:cNvSpPr txBox="1"/>
          <p:nvPr/>
        </p:nvSpPr>
        <p:spPr>
          <a:xfrm>
            <a:off x="21336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51" name="object 351"/>
          <p:cNvSpPr txBox="1"/>
          <p:nvPr/>
        </p:nvSpPr>
        <p:spPr>
          <a:xfrm>
            <a:off x="2438400" y="2438400"/>
            <a:ext cx="381104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1885"/>
              </a:lnSpc>
              <a:spcBef>
                <a:spcPts val="94"/>
              </a:spcBef>
            </a:pPr>
            <a:r>
              <a:rPr sz="4200" spc="0" baseline="4141" dirty="0" smtClean="0">
                <a:latin typeface="Arial"/>
                <a:cs typeface="Arial"/>
              </a:rPr>
              <a:t>ur</a:t>
            </a:r>
            <a:endParaRPr sz="2800">
              <a:latin typeface="Arial"/>
              <a:cs typeface="Arial"/>
            </a:endParaRPr>
          </a:p>
        </p:txBody>
      </p:sp>
      <p:sp>
        <p:nvSpPr>
          <p:cNvPr id="352" name="object 352"/>
          <p:cNvSpPr txBox="1"/>
          <p:nvPr/>
        </p:nvSpPr>
        <p:spPr>
          <a:xfrm>
            <a:off x="2743200" y="24384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97840">
              <a:lnSpc>
                <a:spcPts val="1885"/>
              </a:lnSpc>
              <a:spcBef>
                <a:spcPts val="94"/>
              </a:spcBef>
            </a:pPr>
            <a:r>
              <a:rPr sz="4200" spc="0" baseline="4141" dirty="0" smtClean="0">
                <a:latin typeface="Arial"/>
                <a:cs typeface="Arial"/>
              </a:rPr>
              <a:t>t</a:t>
            </a:r>
            <a:endParaRPr sz="2800">
              <a:latin typeface="Arial"/>
              <a:cs typeface="Arial"/>
            </a:endParaRPr>
          </a:p>
        </p:txBody>
      </p:sp>
      <p:sp>
        <p:nvSpPr>
          <p:cNvPr id="353" name="object 353"/>
          <p:cNvSpPr txBox="1"/>
          <p:nvPr/>
        </p:nvSpPr>
        <p:spPr>
          <a:xfrm>
            <a:off x="30480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54" name="object 354"/>
          <p:cNvSpPr txBox="1"/>
          <p:nvPr/>
        </p:nvSpPr>
        <p:spPr>
          <a:xfrm>
            <a:off x="33528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55" name="object 355"/>
          <p:cNvSpPr txBox="1"/>
          <p:nvPr/>
        </p:nvSpPr>
        <p:spPr>
          <a:xfrm>
            <a:off x="36576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56" name="object 356"/>
          <p:cNvSpPr txBox="1"/>
          <p:nvPr/>
        </p:nvSpPr>
        <p:spPr>
          <a:xfrm>
            <a:off x="39624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57" name="object 357"/>
          <p:cNvSpPr txBox="1"/>
          <p:nvPr/>
        </p:nvSpPr>
        <p:spPr>
          <a:xfrm>
            <a:off x="42672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58" name="object 358"/>
          <p:cNvSpPr txBox="1"/>
          <p:nvPr/>
        </p:nvSpPr>
        <p:spPr>
          <a:xfrm>
            <a:off x="45720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59" name="object 359"/>
          <p:cNvSpPr txBox="1"/>
          <p:nvPr/>
        </p:nvSpPr>
        <p:spPr>
          <a:xfrm>
            <a:off x="4876800" y="24384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84328">
              <a:lnSpc>
                <a:spcPts val="1885"/>
              </a:lnSpc>
              <a:spcBef>
                <a:spcPts val="94"/>
              </a:spcBef>
            </a:pPr>
            <a:r>
              <a:rPr sz="4200" spc="0" baseline="4141" dirty="0" smtClean="0">
                <a:latin typeface="Arial"/>
                <a:cs typeface="Arial"/>
              </a:rPr>
              <a:t>i</a:t>
            </a:r>
            <a:endParaRPr sz="2800">
              <a:latin typeface="Arial"/>
              <a:cs typeface="Arial"/>
            </a:endParaRPr>
          </a:p>
        </p:txBody>
      </p:sp>
      <p:sp>
        <p:nvSpPr>
          <p:cNvPr id="360" name="object 360"/>
          <p:cNvSpPr txBox="1"/>
          <p:nvPr/>
        </p:nvSpPr>
        <p:spPr>
          <a:xfrm>
            <a:off x="51816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61" name="object 361"/>
          <p:cNvSpPr txBox="1"/>
          <p:nvPr/>
        </p:nvSpPr>
        <p:spPr>
          <a:xfrm>
            <a:off x="54864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62" name="object 362"/>
          <p:cNvSpPr txBox="1"/>
          <p:nvPr/>
        </p:nvSpPr>
        <p:spPr>
          <a:xfrm>
            <a:off x="57912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63" name="object 363"/>
          <p:cNvSpPr txBox="1"/>
          <p:nvPr/>
        </p:nvSpPr>
        <p:spPr>
          <a:xfrm>
            <a:off x="6096000" y="24384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1885"/>
              </a:lnSpc>
              <a:spcBef>
                <a:spcPts val="94"/>
              </a:spcBef>
            </a:pPr>
            <a:r>
              <a:rPr sz="4200" spc="0" baseline="4141" dirty="0" smtClean="0">
                <a:latin typeface="Arial"/>
                <a:cs typeface="Arial"/>
              </a:rPr>
              <a:t>h t</a:t>
            </a:r>
            <a:endParaRPr sz="2800">
              <a:latin typeface="Arial"/>
              <a:cs typeface="Arial"/>
            </a:endParaRPr>
          </a:p>
        </p:txBody>
      </p:sp>
      <p:sp>
        <p:nvSpPr>
          <p:cNvPr id="364" name="object 364"/>
          <p:cNvSpPr txBox="1"/>
          <p:nvPr/>
        </p:nvSpPr>
        <p:spPr>
          <a:xfrm>
            <a:off x="64008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65" name="object 365"/>
          <p:cNvSpPr txBox="1"/>
          <p:nvPr/>
        </p:nvSpPr>
        <p:spPr>
          <a:xfrm>
            <a:off x="67056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66" name="object 366"/>
          <p:cNvSpPr txBox="1"/>
          <p:nvPr/>
        </p:nvSpPr>
        <p:spPr>
          <a:xfrm>
            <a:off x="70104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67" name="object 367"/>
          <p:cNvSpPr txBox="1"/>
          <p:nvPr/>
        </p:nvSpPr>
        <p:spPr>
          <a:xfrm>
            <a:off x="73152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68" name="object 368"/>
          <p:cNvSpPr txBox="1"/>
          <p:nvPr/>
        </p:nvSpPr>
        <p:spPr>
          <a:xfrm>
            <a:off x="76200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69" name="object 369"/>
          <p:cNvSpPr txBox="1"/>
          <p:nvPr/>
        </p:nvSpPr>
        <p:spPr>
          <a:xfrm>
            <a:off x="79248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70" name="object 370"/>
          <p:cNvSpPr txBox="1"/>
          <p:nvPr/>
        </p:nvSpPr>
        <p:spPr>
          <a:xfrm>
            <a:off x="82296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71" name="object 371"/>
          <p:cNvSpPr txBox="1"/>
          <p:nvPr/>
        </p:nvSpPr>
        <p:spPr>
          <a:xfrm>
            <a:off x="85344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72" name="object 372"/>
          <p:cNvSpPr txBox="1"/>
          <p:nvPr/>
        </p:nvSpPr>
        <p:spPr>
          <a:xfrm>
            <a:off x="88392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73" name="object 373"/>
          <p:cNvSpPr txBox="1"/>
          <p:nvPr/>
        </p:nvSpPr>
        <p:spPr>
          <a:xfrm>
            <a:off x="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74" name="object 374"/>
          <p:cNvSpPr txBox="1"/>
          <p:nvPr/>
        </p:nvSpPr>
        <p:spPr>
          <a:xfrm>
            <a:off x="3048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75" name="object 375"/>
          <p:cNvSpPr txBox="1"/>
          <p:nvPr/>
        </p:nvSpPr>
        <p:spPr>
          <a:xfrm>
            <a:off x="6096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76" name="object 376"/>
          <p:cNvSpPr txBox="1"/>
          <p:nvPr/>
        </p:nvSpPr>
        <p:spPr>
          <a:xfrm>
            <a:off x="9144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77" name="object 377"/>
          <p:cNvSpPr txBox="1"/>
          <p:nvPr/>
        </p:nvSpPr>
        <p:spPr>
          <a:xfrm>
            <a:off x="12192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78" name="object 378"/>
          <p:cNvSpPr txBox="1"/>
          <p:nvPr/>
        </p:nvSpPr>
        <p:spPr>
          <a:xfrm>
            <a:off x="1524000" y="27432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1985"/>
              </a:lnSpc>
              <a:spcBef>
                <a:spcPts val="99"/>
              </a:spcBef>
            </a:pPr>
            <a:r>
              <a:rPr sz="4200" spc="-4" baseline="4141" dirty="0" smtClean="0">
                <a:latin typeface="Arial"/>
                <a:cs typeface="Arial"/>
              </a:rPr>
              <a:t>i</a:t>
            </a:r>
            <a:r>
              <a:rPr sz="4200" spc="0" baseline="4141" dirty="0" smtClean="0">
                <a:latin typeface="Arial"/>
                <a:cs typeface="Arial"/>
              </a:rPr>
              <a:t>f</a:t>
            </a:r>
            <a:endParaRPr sz="2800">
              <a:latin typeface="Arial"/>
              <a:cs typeface="Arial"/>
            </a:endParaRPr>
          </a:p>
        </p:txBody>
      </p:sp>
      <p:sp>
        <p:nvSpPr>
          <p:cNvPr id="379" name="object 379"/>
          <p:cNvSpPr txBox="1"/>
          <p:nvPr/>
        </p:nvSpPr>
        <p:spPr>
          <a:xfrm>
            <a:off x="18288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80" name="object 380"/>
          <p:cNvSpPr txBox="1"/>
          <p:nvPr/>
        </p:nvSpPr>
        <p:spPr>
          <a:xfrm>
            <a:off x="21336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81" name="object 381"/>
          <p:cNvSpPr txBox="1"/>
          <p:nvPr/>
        </p:nvSpPr>
        <p:spPr>
          <a:xfrm>
            <a:off x="24384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82" name="object 382"/>
          <p:cNvSpPr txBox="1"/>
          <p:nvPr/>
        </p:nvSpPr>
        <p:spPr>
          <a:xfrm>
            <a:off x="27432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83" name="object 383"/>
          <p:cNvSpPr txBox="1"/>
          <p:nvPr/>
        </p:nvSpPr>
        <p:spPr>
          <a:xfrm>
            <a:off x="30480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84" name="object 384"/>
          <p:cNvSpPr txBox="1"/>
          <p:nvPr/>
        </p:nvSpPr>
        <p:spPr>
          <a:xfrm>
            <a:off x="33528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85" name="object 385"/>
          <p:cNvSpPr txBox="1"/>
          <p:nvPr/>
        </p:nvSpPr>
        <p:spPr>
          <a:xfrm>
            <a:off x="36576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86" name="object 386"/>
          <p:cNvSpPr txBox="1"/>
          <p:nvPr/>
        </p:nvSpPr>
        <p:spPr>
          <a:xfrm>
            <a:off x="39624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87" name="object 387"/>
          <p:cNvSpPr txBox="1"/>
          <p:nvPr/>
        </p:nvSpPr>
        <p:spPr>
          <a:xfrm>
            <a:off x="42672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88" name="object 388"/>
          <p:cNvSpPr txBox="1"/>
          <p:nvPr/>
        </p:nvSpPr>
        <p:spPr>
          <a:xfrm>
            <a:off x="45720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89" name="object 389"/>
          <p:cNvSpPr txBox="1"/>
          <p:nvPr/>
        </p:nvSpPr>
        <p:spPr>
          <a:xfrm>
            <a:off x="48768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90" name="object 390"/>
          <p:cNvSpPr txBox="1"/>
          <p:nvPr/>
        </p:nvSpPr>
        <p:spPr>
          <a:xfrm>
            <a:off x="51816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91" name="object 391"/>
          <p:cNvSpPr txBox="1"/>
          <p:nvPr/>
        </p:nvSpPr>
        <p:spPr>
          <a:xfrm>
            <a:off x="54864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92" name="object 392"/>
          <p:cNvSpPr txBox="1"/>
          <p:nvPr/>
        </p:nvSpPr>
        <p:spPr>
          <a:xfrm>
            <a:off x="57912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93" name="object 393"/>
          <p:cNvSpPr txBox="1"/>
          <p:nvPr/>
        </p:nvSpPr>
        <p:spPr>
          <a:xfrm>
            <a:off x="60960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94" name="object 394"/>
          <p:cNvSpPr txBox="1"/>
          <p:nvPr/>
        </p:nvSpPr>
        <p:spPr>
          <a:xfrm>
            <a:off x="64008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95" name="object 395"/>
          <p:cNvSpPr txBox="1"/>
          <p:nvPr/>
        </p:nvSpPr>
        <p:spPr>
          <a:xfrm>
            <a:off x="67056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96" name="object 396"/>
          <p:cNvSpPr txBox="1"/>
          <p:nvPr/>
        </p:nvSpPr>
        <p:spPr>
          <a:xfrm>
            <a:off x="70104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97" name="object 397"/>
          <p:cNvSpPr txBox="1"/>
          <p:nvPr/>
        </p:nvSpPr>
        <p:spPr>
          <a:xfrm>
            <a:off x="73152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98" name="object 398"/>
          <p:cNvSpPr txBox="1"/>
          <p:nvPr/>
        </p:nvSpPr>
        <p:spPr>
          <a:xfrm>
            <a:off x="76200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99" name="object 399"/>
          <p:cNvSpPr txBox="1"/>
          <p:nvPr/>
        </p:nvSpPr>
        <p:spPr>
          <a:xfrm>
            <a:off x="79248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00" name="object 400"/>
          <p:cNvSpPr txBox="1"/>
          <p:nvPr/>
        </p:nvSpPr>
        <p:spPr>
          <a:xfrm>
            <a:off x="82296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01" name="object 401"/>
          <p:cNvSpPr txBox="1"/>
          <p:nvPr/>
        </p:nvSpPr>
        <p:spPr>
          <a:xfrm>
            <a:off x="85344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02" name="object 402"/>
          <p:cNvSpPr txBox="1"/>
          <p:nvPr/>
        </p:nvSpPr>
        <p:spPr>
          <a:xfrm>
            <a:off x="88392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03" name="object 403"/>
          <p:cNvSpPr txBox="1"/>
          <p:nvPr/>
        </p:nvSpPr>
        <p:spPr>
          <a:xfrm>
            <a:off x="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04" name="object 404"/>
          <p:cNvSpPr txBox="1"/>
          <p:nvPr/>
        </p:nvSpPr>
        <p:spPr>
          <a:xfrm>
            <a:off x="3048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05" name="object 405"/>
          <p:cNvSpPr txBox="1"/>
          <p:nvPr/>
        </p:nvSpPr>
        <p:spPr>
          <a:xfrm>
            <a:off x="6096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06" name="object 406"/>
          <p:cNvSpPr txBox="1"/>
          <p:nvPr/>
        </p:nvSpPr>
        <p:spPr>
          <a:xfrm>
            <a:off x="9144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07" name="object 407"/>
          <p:cNvSpPr txBox="1"/>
          <p:nvPr/>
        </p:nvSpPr>
        <p:spPr>
          <a:xfrm>
            <a:off x="12192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08" name="object 408"/>
          <p:cNvSpPr txBox="1"/>
          <p:nvPr/>
        </p:nvSpPr>
        <p:spPr>
          <a:xfrm>
            <a:off x="15240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09" name="object 409"/>
          <p:cNvSpPr txBox="1"/>
          <p:nvPr/>
        </p:nvSpPr>
        <p:spPr>
          <a:xfrm>
            <a:off x="18288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10" name="object 410"/>
          <p:cNvSpPr txBox="1"/>
          <p:nvPr/>
        </p:nvSpPr>
        <p:spPr>
          <a:xfrm>
            <a:off x="21336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11" name="object 411"/>
          <p:cNvSpPr txBox="1"/>
          <p:nvPr/>
        </p:nvSpPr>
        <p:spPr>
          <a:xfrm>
            <a:off x="24384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12" name="object 412"/>
          <p:cNvSpPr txBox="1"/>
          <p:nvPr/>
        </p:nvSpPr>
        <p:spPr>
          <a:xfrm>
            <a:off x="27432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13" name="object 413"/>
          <p:cNvSpPr txBox="1"/>
          <p:nvPr/>
        </p:nvSpPr>
        <p:spPr>
          <a:xfrm>
            <a:off x="30480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14" name="object 414"/>
          <p:cNvSpPr txBox="1"/>
          <p:nvPr/>
        </p:nvSpPr>
        <p:spPr>
          <a:xfrm>
            <a:off x="3352800" y="30480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2400"/>
              </a:lnSpc>
              <a:spcBef>
                <a:spcPts val="120"/>
              </a:spcBef>
            </a:pPr>
            <a:r>
              <a:rPr sz="4200" spc="0" baseline="-5176" dirty="0" smtClean="0">
                <a:latin typeface="Arial"/>
                <a:cs typeface="Arial"/>
              </a:rPr>
              <a:t>o</a:t>
            </a:r>
            <a:endParaRPr sz="2800">
              <a:latin typeface="Arial"/>
              <a:cs typeface="Arial"/>
            </a:endParaRPr>
          </a:p>
        </p:txBody>
      </p:sp>
      <p:sp>
        <p:nvSpPr>
          <p:cNvPr id="415" name="object 415"/>
          <p:cNvSpPr txBox="1"/>
          <p:nvPr/>
        </p:nvSpPr>
        <p:spPr>
          <a:xfrm>
            <a:off x="36576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16" name="object 416"/>
          <p:cNvSpPr txBox="1"/>
          <p:nvPr/>
        </p:nvSpPr>
        <p:spPr>
          <a:xfrm>
            <a:off x="39624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17" name="object 417"/>
          <p:cNvSpPr txBox="1"/>
          <p:nvPr/>
        </p:nvSpPr>
        <p:spPr>
          <a:xfrm>
            <a:off x="42672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18" name="object 418"/>
          <p:cNvSpPr txBox="1"/>
          <p:nvPr/>
        </p:nvSpPr>
        <p:spPr>
          <a:xfrm>
            <a:off x="45720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19" name="object 419"/>
          <p:cNvSpPr txBox="1"/>
          <p:nvPr/>
        </p:nvSpPr>
        <p:spPr>
          <a:xfrm>
            <a:off x="48768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20" name="object 420"/>
          <p:cNvSpPr txBox="1"/>
          <p:nvPr/>
        </p:nvSpPr>
        <p:spPr>
          <a:xfrm>
            <a:off x="51816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21" name="object 421"/>
          <p:cNvSpPr txBox="1"/>
          <p:nvPr/>
        </p:nvSpPr>
        <p:spPr>
          <a:xfrm>
            <a:off x="54864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22" name="object 422"/>
          <p:cNvSpPr txBox="1"/>
          <p:nvPr/>
        </p:nvSpPr>
        <p:spPr>
          <a:xfrm>
            <a:off x="5791200" y="30480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676">
              <a:lnSpc>
                <a:spcPts val="2400"/>
              </a:lnSpc>
              <a:spcBef>
                <a:spcPts val="120"/>
              </a:spcBef>
            </a:pPr>
            <a:r>
              <a:rPr sz="4200" spc="0" baseline="-5176" dirty="0" smtClean="0">
                <a:latin typeface="Arial"/>
                <a:cs typeface="Arial"/>
              </a:rPr>
              <a:t>.</a:t>
            </a:r>
            <a:endParaRPr sz="2800">
              <a:latin typeface="Arial"/>
              <a:cs typeface="Arial"/>
            </a:endParaRPr>
          </a:p>
        </p:txBody>
      </p:sp>
      <p:sp>
        <p:nvSpPr>
          <p:cNvPr id="423" name="object 423"/>
          <p:cNvSpPr txBox="1"/>
          <p:nvPr/>
        </p:nvSpPr>
        <p:spPr>
          <a:xfrm>
            <a:off x="60960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24" name="object 424"/>
          <p:cNvSpPr txBox="1"/>
          <p:nvPr/>
        </p:nvSpPr>
        <p:spPr>
          <a:xfrm>
            <a:off x="64008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25" name="object 425"/>
          <p:cNvSpPr txBox="1"/>
          <p:nvPr/>
        </p:nvSpPr>
        <p:spPr>
          <a:xfrm>
            <a:off x="67056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26" name="object 426"/>
          <p:cNvSpPr txBox="1"/>
          <p:nvPr/>
        </p:nvSpPr>
        <p:spPr>
          <a:xfrm>
            <a:off x="70104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27" name="object 427"/>
          <p:cNvSpPr txBox="1"/>
          <p:nvPr/>
        </p:nvSpPr>
        <p:spPr>
          <a:xfrm>
            <a:off x="73152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28" name="object 428"/>
          <p:cNvSpPr txBox="1"/>
          <p:nvPr/>
        </p:nvSpPr>
        <p:spPr>
          <a:xfrm>
            <a:off x="76200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29" name="object 429"/>
          <p:cNvSpPr txBox="1"/>
          <p:nvPr/>
        </p:nvSpPr>
        <p:spPr>
          <a:xfrm>
            <a:off x="79248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30" name="object 430"/>
          <p:cNvSpPr txBox="1"/>
          <p:nvPr/>
        </p:nvSpPr>
        <p:spPr>
          <a:xfrm>
            <a:off x="82296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31" name="object 431"/>
          <p:cNvSpPr txBox="1"/>
          <p:nvPr/>
        </p:nvSpPr>
        <p:spPr>
          <a:xfrm>
            <a:off x="85344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32" name="object 432"/>
          <p:cNvSpPr txBox="1"/>
          <p:nvPr/>
        </p:nvSpPr>
        <p:spPr>
          <a:xfrm>
            <a:off x="88392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33" name="object 433"/>
          <p:cNvSpPr txBox="1"/>
          <p:nvPr/>
        </p:nvSpPr>
        <p:spPr>
          <a:xfrm>
            <a:off x="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34" name="object 434"/>
          <p:cNvSpPr txBox="1"/>
          <p:nvPr/>
        </p:nvSpPr>
        <p:spPr>
          <a:xfrm>
            <a:off x="3048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35" name="object 435"/>
          <p:cNvSpPr txBox="1"/>
          <p:nvPr/>
        </p:nvSpPr>
        <p:spPr>
          <a:xfrm>
            <a:off x="6096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36" name="object 436"/>
          <p:cNvSpPr txBox="1"/>
          <p:nvPr/>
        </p:nvSpPr>
        <p:spPr>
          <a:xfrm>
            <a:off x="9144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37" name="object 437"/>
          <p:cNvSpPr txBox="1"/>
          <p:nvPr/>
        </p:nvSpPr>
        <p:spPr>
          <a:xfrm>
            <a:off x="12192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38" name="object 438"/>
          <p:cNvSpPr txBox="1"/>
          <p:nvPr/>
        </p:nvSpPr>
        <p:spPr>
          <a:xfrm>
            <a:off x="15240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39" name="object 439"/>
          <p:cNvSpPr txBox="1"/>
          <p:nvPr/>
        </p:nvSpPr>
        <p:spPr>
          <a:xfrm>
            <a:off x="18288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40" name="object 440"/>
          <p:cNvSpPr txBox="1"/>
          <p:nvPr/>
        </p:nvSpPr>
        <p:spPr>
          <a:xfrm>
            <a:off x="21336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41" name="object 441"/>
          <p:cNvSpPr txBox="1"/>
          <p:nvPr/>
        </p:nvSpPr>
        <p:spPr>
          <a:xfrm>
            <a:off x="24384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42" name="object 442"/>
          <p:cNvSpPr txBox="1"/>
          <p:nvPr/>
        </p:nvSpPr>
        <p:spPr>
          <a:xfrm>
            <a:off x="2743200" y="33528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2055"/>
              </a:lnSpc>
              <a:spcBef>
                <a:spcPts val="442"/>
              </a:spcBef>
            </a:pPr>
            <a:r>
              <a:rPr sz="4200" spc="0" baseline="-20705" dirty="0" smtClean="0">
                <a:latin typeface="Arial"/>
                <a:cs typeface="Arial"/>
              </a:rPr>
              <a:t>t</a:t>
            </a:r>
            <a:r>
              <a:rPr sz="4200" spc="-7" baseline="-20705" dirty="0" smtClean="0">
                <a:latin typeface="Arial"/>
                <a:cs typeface="Arial"/>
              </a:rPr>
              <a:t> </a:t>
            </a:r>
            <a:r>
              <a:rPr sz="4200" spc="0" baseline="-20705" dirty="0" smtClean="0">
                <a:latin typeface="Arial"/>
                <a:cs typeface="Arial"/>
              </a:rPr>
              <a:t>t</a:t>
            </a:r>
            <a:endParaRPr sz="2800">
              <a:latin typeface="Arial"/>
              <a:cs typeface="Arial"/>
            </a:endParaRPr>
          </a:p>
        </p:txBody>
      </p:sp>
      <p:sp>
        <p:nvSpPr>
          <p:cNvPr id="443" name="object 443"/>
          <p:cNvSpPr txBox="1"/>
          <p:nvPr/>
        </p:nvSpPr>
        <p:spPr>
          <a:xfrm>
            <a:off x="30480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44" name="object 444"/>
          <p:cNvSpPr txBox="1"/>
          <p:nvPr/>
        </p:nvSpPr>
        <p:spPr>
          <a:xfrm>
            <a:off x="33528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45" name="object 445"/>
          <p:cNvSpPr txBox="1"/>
          <p:nvPr/>
        </p:nvSpPr>
        <p:spPr>
          <a:xfrm>
            <a:off x="36576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46" name="object 446"/>
          <p:cNvSpPr txBox="1"/>
          <p:nvPr/>
        </p:nvSpPr>
        <p:spPr>
          <a:xfrm>
            <a:off x="3962400" y="33528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2055"/>
              </a:lnSpc>
              <a:spcBef>
                <a:spcPts val="442"/>
              </a:spcBef>
            </a:pPr>
            <a:r>
              <a:rPr sz="4200" spc="0" baseline="-20705" dirty="0" smtClean="0">
                <a:latin typeface="Arial"/>
                <a:cs typeface="Arial"/>
              </a:rPr>
              <a:t>n</a:t>
            </a:r>
            <a:endParaRPr sz="2800">
              <a:latin typeface="Arial"/>
              <a:cs typeface="Arial"/>
            </a:endParaRPr>
          </a:p>
        </p:txBody>
      </p:sp>
      <p:sp>
        <p:nvSpPr>
          <p:cNvPr id="447" name="object 447"/>
          <p:cNvSpPr txBox="1"/>
          <p:nvPr/>
        </p:nvSpPr>
        <p:spPr>
          <a:xfrm>
            <a:off x="42672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48" name="object 448"/>
          <p:cNvSpPr txBox="1"/>
          <p:nvPr/>
        </p:nvSpPr>
        <p:spPr>
          <a:xfrm>
            <a:off x="45720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49" name="object 449"/>
          <p:cNvSpPr txBox="1"/>
          <p:nvPr/>
        </p:nvSpPr>
        <p:spPr>
          <a:xfrm>
            <a:off x="48768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50" name="object 450"/>
          <p:cNvSpPr txBox="1"/>
          <p:nvPr/>
        </p:nvSpPr>
        <p:spPr>
          <a:xfrm>
            <a:off x="51816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51" name="object 451"/>
          <p:cNvSpPr txBox="1"/>
          <p:nvPr/>
        </p:nvSpPr>
        <p:spPr>
          <a:xfrm>
            <a:off x="5486400" y="33528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8839">
              <a:lnSpc>
                <a:spcPts val="2055"/>
              </a:lnSpc>
              <a:spcBef>
                <a:spcPts val="442"/>
              </a:spcBef>
            </a:pPr>
            <a:r>
              <a:rPr sz="4200" spc="0" baseline="-20705" dirty="0" smtClean="0">
                <a:latin typeface="Arial"/>
                <a:cs typeface="Arial"/>
              </a:rPr>
              <a:t>e</a:t>
            </a:r>
            <a:endParaRPr sz="2800">
              <a:latin typeface="Arial"/>
              <a:cs typeface="Arial"/>
            </a:endParaRPr>
          </a:p>
        </p:txBody>
      </p:sp>
      <p:sp>
        <p:nvSpPr>
          <p:cNvPr id="452" name="object 452"/>
          <p:cNvSpPr txBox="1"/>
          <p:nvPr/>
        </p:nvSpPr>
        <p:spPr>
          <a:xfrm>
            <a:off x="57912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53" name="object 453"/>
          <p:cNvSpPr txBox="1"/>
          <p:nvPr/>
        </p:nvSpPr>
        <p:spPr>
          <a:xfrm>
            <a:off x="60960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54" name="object 454"/>
          <p:cNvSpPr txBox="1"/>
          <p:nvPr/>
        </p:nvSpPr>
        <p:spPr>
          <a:xfrm>
            <a:off x="64008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55" name="object 455"/>
          <p:cNvSpPr txBox="1"/>
          <p:nvPr/>
        </p:nvSpPr>
        <p:spPr>
          <a:xfrm>
            <a:off x="6705600" y="3352800"/>
            <a:ext cx="372977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7881">
              <a:lnSpc>
                <a:spcPts val="2055"/>
              </a:lnSpc>
              <a:spcBef>
                <a:spcPts val="442"/>
              </a:spcBef>
            </a:pPr>
            <a:r>
              <a:rPr sz="4200" spc="-4" baseline="-20705" dirty="0" smtClean="0">
                <a:latin typeface="Arial"/>
                <a:cs typeface="Arial"/>
              </a:rPr>
              <a:t>i</a:t>
            </a:r>
            <a:r>
              <a:rPr sz="4200" spc="0" baseline="-20705" dirty="0" smtClean="0">
                <a:latin typeface="Arial"/>
                <a:cs typeface="Arial"/>
              </a:rPr>
              <a:t>n</a:t>
            </a:r>
            <a:endParaRPr sz="2800">
              <a:latin typeface="Arial"/>
              <a:cs typeface="Arial"/>
            </a:endParaRPr>
          </a:p>
        </p:txBody>
      </p:sp>
      <p:sp>
        <p:nvSpPr>
          <p:cNvPr id="456" name="object 456"/>
          <p:cNvSpPr txBox="1"/>
          <p:nvPr/>
        </p:nvSpPr>
        <p:spPr>
          <a:xfrm>
            <a:off x="7010400" y="3352800"/>
            <a:ext cx="564594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90017">
              <a:lnSpc>
                <a:spcPts val="2055"/>
              </a:lnSpc>
              <a:spcBef>
                <a:spcPts val="442"/>
              </a:spcBef>
            </a:pPr>
            <a:r>
              <a:rPr sz="4200" spc="0" baseline="-20705" dirty="0" smtClean="0">
                <a:latin typeface="Arial"/>
                <a:cs typeface="Arial"/>
              </a:rPr>
              <a:t>on</a:t>
            </a:r>
            <a:endParaRPr sz="2800">
              <a:latin typeface="Arial"/>
              <a:cs typeface="Arial"/>
            </a:endParaRPr>
          </a:p>
        </p:txBody>
      </p:sp>
      <p:sp>
        <p:nvSpPr>
          <p:cNvPr id="457" name="object 457"/>
          <p:cNvSpPr txBox="1"/>
          <p:nvPr/>
        </p:nvSpPr>
        <p:spPr>
          <a:xfrm>
            <a:off x="73152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58" name="object 458"/>
          <p:cNvSpPr txBox="1"/>
          <p:nvPr/>
        </p:nvSpPr>
        <p:spPr>
          <a:xfrm>
            <a:off x="76200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59" name="object 459"/>
          <p:cNvSpPr txBox="1"/>
          <p:nvPr/>
        </p:nvSpPr>
        <p:spPr>
          <a:xfrm>
            <a:off x="79248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60" name="object 460"/>
          <p:cNvSpPr txBox="1"/>
          <p:nvPr/>
        </p:nvSpPr>
        <p:spPr>
          <a:xfrm>
            <a:off x="82296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61" name="object 461"/>
          <p:cNvSpPr txBox="1"/>
          <p:nvPr/>
        </p:nvSpPr>
        <p:spPr>
          <a:xfrm>
            <a:off x="85344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62" name="object 462"/>
          <p:cNvSpPr txBox="1"/>
          <p:nvPr/>
        </p:nvSpPr>
        <p:spPr>
          <a:xfrm>
            <a:off x="88392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63" name="object 463"/>
          <p:cNvSpPr txBox="1"/>
          <p:nvPr/>
        </p:nvSpPr>
        <p:spPr>
          <a:xfrm>
            <a:off x="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64" name="object 464"/>
          <p:cNvSpPr txBox="1"/>
          <p:nvPr/>
        </p:nvSpPr>
        <p:spPr>
          <a:xfrm>
            <a:off x="3048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65" name="object 465"/>
          <p:cNvSpPr txBox="1"/>
          <p:nvPr/>
        </p:nvSpPr>
        <p:spPr>
          <a:xfrm>
            <a:off x="6096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66" name="object 466"/>
          <p:cNvSpPr txBox="1"/>
          <p:nvPr/>
        </p:nvSpPr>
        <p:spPr>
          <a:xfrm>
            <a:off x="914400" y="3657600"/>
            <a:ext cx="315967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algn="r">
              <a:lnSpc>
                <a:spcPts val="1955"/>
              </a:lnSpc>
              <a:spcBef>
                <a:spcPts val="537"/>
              </a:spcBef>
            </a:pPr>
            <a:r>
              <a:rPr sz="4200" spc="-7" baseline="-21740" dirty="0" smtClean="0">
                <a:latin typeface="Arial"/>
                <a:cs typeface="Arial"/>
              </a:rPr>
              <a:t>t</a:t>
            </a:r>
            <a:endParaRPr sz="2800">
              <a:latin typeface="Arial"/>
              <a:cs typeface="Arial"/>
            </a:endParaRPr>
          </a:p>
        </p:txBody>
      </p:sp>
      <p:sp>
        <p:nvSpPr>
          <p:cNvPr id="467" name="object 467"/>
          <p:cNvSpPr txBox="1"/>
          <p:nvPr/>
        </p:nvSpPr>
        <p:spPr>
          <a:xfrm>
            <a:off x="1219200" y="36576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1955"/>
              </a:lnSpc>
              <a:spcBef>
                <a:spcPts val="537"/>
              </a:spcBef>
            </a:pPr>
            <a:r>
              <a:rPr sz="4200" spc="0" baseline="-21740" dirty="0" smtClean="0">
                <a:latin typeface="Arial"/>
                <a:cs typeface="Arial"/>
              </a:rPr>
              <a:t>e</a:t>
            </a:r>
            <a:endParaRPr sz="2800">
              <a:latin typeface="Arial"/>
              <a:cs typeface="Arial"/>
            </a:endParaRPr>
          </a:p>
        </p:txBody>
      </p:sp>
      <p:sp>
        <p:nvSpPr>
          <p:cNvPr id="468" name="object 468"/>
          <p:cNvSpPr txBox="1"/>
          <p:nvPr/>
        </p:nvSpPr>
        <p:spPr>
          <a:xfrm>
            <a:off x="15240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69" name="object 469"/>
          <p:cNvSpPr txBox="1"/>
          <p:nvPr/>
        </p:nvSpPr>
        <p:spPr>
          <a:xfrm>
            <a:off x="18288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70" name="object 470"/>
          <p:cNvSpPr txBox="1"/>
          <p:nvPr/>
        </p:nvSpPr>
        <p:spPr>
          <a:xfrm>
            <a:off x="21336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71" name="object 471"/>
          <p:cNvSpPr txBox="1"/>
          <p:nvPr/>
        </p:nvSpPr>
        <p:spPr>
          <a:xfrm>
            <a:off x="24384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72" name="object 472"/>
          <p:cNvSpPr txBox="1"/>
          <p:nvPr/>
        </p:nvSpPr>
        <p:spPr>
          <a:xfrm>
            <a:off x="27432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73" name="object 473"/>
          <p:cNvSpPr txBox="1"/>
          <p:nvPr/>
        </p:nvSpPr>
        <p:spPr>
          <a:xfrm>
            <a:off x="30480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74" name="object 474"/>
          <p:cNvSpPr txBox="1"/>
          <p:nvPr/>
        </p:nvSpPr>
        <p:spPr>
          <a:xfrm>
            <a:off x="33528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75" name="object 475"/>
          <p:cNvSpPr txBox="1"/>
          <p:nvPr/>
        </p:nvSpPr>
        <p:spPr>
          <a:xfrm>
            <a:off x="36576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76" name="object 476"/>
          <p:cNvSpPr txBox="1"/>
          <p:nvPr/>
        </p:nvSpPr>
        <p:spPr>
          <a:xfrm>
            <a:off x="39624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77" name="object 477"/>
          <p:cNvSpPr txBox="1"/>
          <p:nvPr/>
        </p:nvSpPr>
        <p:spPr>
          <a:xfrm>
            <a:off x="42672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78" name="object 478"/>
          <p:cNvSpPr txBox="1"/>
          <p:nvPr/>
        </p:nvSpPr>
        <p:spPr>
          <a:xfrm>
            <a:off x="45720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79" name="object 479"/>
          <p:cNvSpPr txBox="1"/>
          <p:nvPr/>
        </p:nvSpPr>
        <p:spPr>
          <a:xfrm>
            <a:off x="48768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80" name="object 480"/>
          <p:cNvSpPr txBox="1"/>
          <p:nvPr/>
        </p:nvSpPr>
        <p:spPr>
          <a:xfrm>
            <a:off x="51816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81" name="object 481"/>
          <p:cNvSpPr txBox="1"/>
          <p:nvPr/>
        </p:nvSpPr>
        <p:spPr>
          <a:xfrm>
            <a:off x="54864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82" name="object 482"/>
          <p:cNvSpPr txBox="1"/>
          <p:nvPr/>
        </p:nvSpPr>
        <p:spPr>
          <a:xfrm>
            <a:off x="57912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83" name="object 483"/>
          <p:cNvSpPr txBox="1"/>
          <p:nvPr/>
        </p:nvSpPr>
        <p:spPr>
          <a:xfrm>
            <a:off x="60960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84" name="object 484"/>
          <p:cNvSpPr txBox="1"/>
          <p:nvPr/>
        </p:nvSpPr>
        <p:spPr>
          <a:xfrm>
            <a:off x="64008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85" name="object 485"/>
          <p:cNvSpPr txBox="1"/>
          <p:nvPr/>
        </p:nvSpPr>
        <p:spPr>
          <a:xfrm>
            <a:off x="67056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86" name="object 486"/>
          <p:cNvSpPr txBox="1"/>
          <p:nvPr/>
        </p:nvSpPr>
        <p:spPr>
          <a:xfrm>
            <a:off x="70104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87" name="object 487"/>
          <p:cNvSpPr txBox="1"/>
          <p:nvPr/>
        </p:nvSpPr>
        <p:spPr>
          <a:xfrm>
            <a:off x="73152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88" name="object 488"/>
          <p:cNvSpPr txBox="1"/>
          <p:nvPr/>
        </p:nvSpPr>
        <p:spPr>
          <a:xfrm>
            <a:off x="76200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89" name="object 489"/>
          <p:cNvSpPr txBox="1"/>
          <p:nvPr/>
        </p:nvSpPr>
        <p:spPr>
          <a:xfrm>
            <a:off x="79248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90" name="object 490"/>
          <p:cNvSpPr txBox="1"/>
          <p:nvPr/>
        </p:nvSpPr>
        <p:spPr>
          <a:xfrm>
            <a:off x="82296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91" name="object 491"/>
          <p:cNvSpPr txBox="1"/>
          <p:nvPr/>
        </p:nvSpPr>
        <p:spPr>
          <a:xfrm>
            <a:off x="85344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92" name="object 492"/>
          <p:cNvSpPr txBox="1"/>
          <p:nvPr/>
        </p:nvSpPr>
        <p:spPr>
          <a:xfrm>
            <a:off x="88392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93" name="object 493"/>
          <p:cNvSpPr txBox="1"/>
          <p:nvPr/>
        </p:nvSpPr>
        <p:spPr>
          <a:xfrm>
            <a:off x="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94" name="object 494"/>
          <p:cNvSpPr txBox="1"/>
          <p:nvPr/>
        </p:nvSpPr>
        <p:spPr>
          <a:xfrm>
            <a:off x="3048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95" name="object 495"/>
          <p:cNvSpPr txBox="1"/>
          <p:nvPr/>
        </p:nvSpPr>
        <p:spPr>
          <a:xfrm>
            <a:off x="6096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96" name="object 496"/>
          <p:cNvSpPr txBox="1"/>
          <p:nvPr/>
        </p:nvSpPr>
        <p:spPr>
          <a:xfrm>
            <a:off x="9144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97" name="object 497"/>
          <p:cNvSpPr txBox="1"/>
          <p:nvPr/>
        </p:nvSpPr>
        <p:spPr>
          <a:xfrm>
            <a:off x="12192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98" name="object 498"/>
          <p:cNvSpPr txBox="1"/>
          <p:nvPr/>
        </p:nvSpPr>
        <p:spPr>
          <a:xfrm>
            <a:off x="15240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99" name="object 499"/>
          <p:cNvSpPr txBox="1"/>
          <p:nvPr/>
        </p:nvSpPr>
        <p:spPr>
          <a:xfrm>
            <a:off x="18288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00" name="object 500"/>
          <p:cNvSpPr txBox="1"/>
          <p:nvPr/>
        </p:nvSpPr>
        <p:spPr>
          <a:xfrm>
            <a:off x="21336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01" name="object 501"/>
          <p:cNvSpPr txBox="1"/>
          <p:nvPr/>
        </p:nvSpPr>
        <p:spPr>
          <a:xfrm>
            <a:off x="24384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02" name="object 502"/>
          <p:cNvSpPr txBox="1"/>
          <p:nvPr/>
        </p:nvSpPr>
        <p:spPr>
          <a:xfrm>
            <a:off x="27432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03" name="object 503"/>
          <p:cNvSpPr txBox="1"/>
          <p:nvPr/>
        </p:nvSpPr>
        <p:spPr>
          <a:xfrm>
            <a:off x="30480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04" name="object 504"/>
          <p:cNvSpPr txBox="1"/>
          <p:nvPr/>
        </p:nvSpPr>
        <p:spPr>
          <a:xfrm>
            <a:off x="33528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05" name="object 505"/>
          <p:cNvSpPr txBox="1"/>
          <p:nvPr/>
        </p:nvSpPr>
        <p:spPr>
          <a:xfrm>
            <a:off x="36576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06" name="object 506"/>
          <p:cNvSpPr txBox="1"/>
          <p:nvPr/>
        </p:nvSpPr>
        <p:spPr>
          <a:xfrm>
            <a:off x="39624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07" name="object 507"/>
          <p:cNvSpPr txBox="1"/>
          <p:nvPr/>
        </p:nvSpPr>
        <p:spPr>
          <a:xfrm>
            <a:off x="42672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08" name="object 508"/>
          <p:cNvSpPr txBox="1"/>
          <p:nvPr/>
        </p:nvSpPr>
        <p:spPr>
          <a:xfrm>
            <a:off x="45720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09" name="object 509"/>
          <p:cNvSpPr txBox="1"/>
          <p:nvPr/>
        </p:nvSpPr>
        <p:spPr>
          <a:xfrm>
            <a:off x="48768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10" name="object 510"/>
          <p:cNvSpPr txBox="1"/>
          <p:nvPr/>
        </p:nvSpPr>
        <p:spPr>
          <a:xfrm>
            <a:off x="51816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11" name="object 511"/>
          <p:cNvSpPr txBox="1"/>
          <p:nvPr/>
        </p:nvSpPr>
        <p:spPr>
          <a:xfrm>
            <a:off x="54864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12" name="object 512"/>
          <p:cNvSpPr txBox="1"/>
          <p:nvPr/>
        </p:nvSpPr>
        <p:spPr>
          <a:xfrm>
            <a:off x="57912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13" name="object 513"/>
          <p:cNvSpPr txBox="1"/>
          <p:nvPr/>
        </p:nvSpPr>
        <p:spPr>
          <a:xfrm>
            <a:off x="60960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14" name="object 514"/>
          <p:cNvSpPr txBox="1"/>
          <p:nvPr/>
        </p:nvSpPr>
        <p:spPr>
          <a:xfrm>
            <a:off x="64008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15" name="object 515"/>
          <p:cNvSpPr txBox="1"/>
          <p:nvPr/>
        </p:nvSpPr>
        <p:spPr>
          <a:xfrm>
            <a:off x="67056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16" name="object 516"/>
          <p:cNvSpPr txBox="1"/>
          <p:nvPr/>
        </p:nvSpPr>
        <p:spPr>
          <a:xfrm>
            <a:off x="70104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17" name="object 517"/>
          <p:cNvSpPr txBox="1"/>
          <p:nvPr/>
        </p:nvSpPr>
        <p:spPr>
          <a:xfrm>
            <a:off x="73152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18" name="object 518"/>
          <p:cNvSpPr txBox="1"/>
          <p:nvPr/>
        </p:nvSpPr>
        <p:spPr>
          <a:xfrm>
            <a:off x="76200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19" name="object 519"/>
          <p:cNvSpPr txBox="1"/>
          <p:nvPr/>
        </p:nvSpPr>
        <p:spPr>
          <a:xfrm>
            <a:off x="79248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20" name="object 520"/>
          <p:cNvSpPr txBox="1"/>
          <p:nvPr/>
        </p:nvSpPr>
        <p:spPr>
          <a:xfrm>
            <a:off x="82296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21" name="object 521"/>
          <p:cNvSpPr txBox="1"/>
          <p:nvPr/>
        </p:nvSpPr>
        <p:spPr>
          <a:xfrm>
            <a:off x="85344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22" name="object 522"/>
          <p:cNvSpPr txBox="1"/>
          <p:nvPr/>
        </p:nvSpPr>
        <p:spPr>
          <a:xfrm>
            <a:off x="88392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23" name="object 523"/>
          <p:cNvSpPr txBox="1"/>
          <p:nvPr/>
        </p:nvSpPr>
        <p:spPr>
          <a:xfrm>
            <a:off x="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24" name="object 524"/>
          <p:cNvSpPr txBox="1"/>
          <p:nvPr/>
        </p:nvSpPr>
        <p:spPr>
          <a:xfrm>
            <a:off x="3048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25" name="object 525"/>
          <p:cNvSpPr txBox="1"/>
          <p:nvPr/>
        </p:nvSpPr>
        <p:spPr>
          <a:xfrm>
            <a:off x="6096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26" name="object 526"/>
          <p:cNvSpPr txBox="1"/>
          <p:nvPr/>
        </p:nvSpPr>
        <p:spPr>
          <a:xfrm>
            <a:off x="9144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27" name="object 527"/>
          <p:cNvSpPr txBox="1"/>
          <p:nvPr/>
        </p:nvSpPr>
        <p:spPr>
          <a:xfrm>
            <a:off x="1219200" y="42672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3969">
              <a:lnSpc>
                <a:spcPts val="1055"/>
              </a:lnSpc>
              <a:spcBef>
                <a:spcPts val="52"/>
              </a:spcBef>
            </a:pPr>
            <a:r>
              <a:rPr sz="2175" spc="0" baseline="4142" dirty="0" smtClean="0">
                <a:solidFill>
                  <a:srgbClr val="3F448B"/>
                </a:solidFill>
                <a:latin typeface="Wingdings"/>
                <a:cs typeface="Wingdings"/>
              </a:rPr>
              <a:t></a:t>
            </a:r>
            <a:endParaRPr sz="1450">
              <a:latin typeface="Wingdings"/>
              <a:cs typeface="Wingdings"/>
            </a:endParaRPr>
          </a:p>
        </p:txBody>
      </p:sp>
      <p:sp>
        <p:nvSpPr>
          <p:cNvPr id="528" name="object 528"/>
          <p:cNvSpPr txBox="1"/>
          <p:nvPr/>
        </p:nvSpPr>
        <p:spPr>
          <a:xfrm>
            <a:off x="1524000" y="42672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1600"/>
              </a:lnSpc>
              <a:spcBef>
                <a:spcPts val="80"/>
              </a:spcBef>
            </a:pPr>
            <a:r>
              <a:rPr sz="3600" spc="0" baseline="4831" dirty="0" smtClean="0">
                <a:latin typeface="Arial"/>
                <a:cs typeface="Arial"/>
              </a:rPr>
              <a:t>T</a:t>
            </a:r>
            <a:endParaRPr sz="2400">
              <a:latin typeface="Arial"/>
              <a:cs typeface="Arial"/>
            </a:endParaRPr>
          </a:p>
        </p:txBody>
      </p:sp>
      <p:sp>
        <p:nvSpPr>
          <p:cNvPr id="529" name="object 529"/>
          <p:cNvSpPr txBox="1"/>
          <p:nvPr/>
        </p:nvSpPr>
        <p:spPr>
          <a:xfrm>
            <a:off x="18288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30" name="object 530"/>
          <p:cNvSpPr txBox="1"/>
          <p:nvPr/>
        </p:nvSpPr>
        <p:spPr>
          <a:xfrm>
            <a:off x="2133600" y="4267200"/>
            <a:ext cx="355244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598">
              <a:lnSpc>
                <a:spcPts val="1600"/>
              </a:lnSpc>
              <a:spcBef>
                <a:spcPts val="80"/>
              </a:spcBef>
            </a:pPr>
            <a:r>
              <a:rPr sz="3600" spc="4" baseline="4831" dirty="0" smtClean="0">
                <a:latin typeface="Arial"/>
                <a:cs typeface="Arial"/>
              </a:rPr>
              <a:t>F</a:t>
            </a:r>
            <a:r>
              <a:rPr sz="3600" spc="0" baseline="4831" dirty="0" smtClean="0">
                <a:latin typeface="Arial"/>
                <a:cs typeface="Arial"/>
              </a:rPr>
              <a:t>:</a:t>
            </a:r>
            <a:endParaRPr sz="2400">
              <a:latin typeface="Arial"/>
              <a:cs typeface="Arial"/>
            </a:endParaRPr>
          </a:p>
        </p:txBody>
      </p:sp>
      <p:sp>
        <p:nvSpPr>
          <p:cNvPr id="531" name="object 531"/>
          <p:cNvSpPr txBox="1"/>
          <p:nvPr/>
        </p:nvSpPr>
        <p:spPr>
          <a:xfrm>
            <a:off x="2438400" y="42672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64719">
              <a:lnSpc>
                <a:spcPts val="1600"/>
              </a:lnSpc>
              <a:spcBef>
                <a:spcPts val="80"/>
              </a:spcBef>
            </a:pPr>
            <a:r>
              <a:rPr sz="3600" spc="0" baseline="4831" dirty="0" smtClean="0">
                <a:latin typeface="Arial"/>
                <a:cs typeface="Arial"/>
              </a:rPr>
              <a:t>1</a:t>
            </a:r>
            <a:endParaRPr sz="2400">
              <a:latin typeface="Arial"/>
              <a:cs typeface="Arial"/>
            </a:endParaRPr>
          </a:p>
        </p:txBody>
      </p:sp>
      <p:sp>
        <p:nvSpPr>
          <p:cNvPr id="532" name="object 532"/>
          <p:cNvSpPr txBox="1"/>
          <p:nvPr/>
        </p:nvSpPr>
        <p:spPr>
          <a:xfrm>
            <a:off x="27432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33" name="object 533"/>
          <p:cNvSpPr txBox="1"/>
          <p:nvPr/>
        </p:nvSpPr>
        <p:spPr>
          <a:xfrm>
            <a:off x="30480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34" name="object 534"/>
          <p:cNvSpPr txBox="1"/>
          <p:nvPr/>
        </p:nvSpPr>
        <p:spPr>
          <a:xfrm>
            <a:off x="3352800" y="42672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1600"/>
              </a:lnSpc>
              <a:spcBef>
                <a:spcPts val="80"/>
              </a:spcBef>
            </a:pPr>
            <a:r>
              <a:rPr sz="3600" spc="0" baseline="4831" dirty="0" smtClean="0">
                <a:latin typeface="Arial"/>
                <a:cs typeface="Arial"/>
              </a:rPr>
              <a:t>5</a:t>
            </a:r>
            <a:endParaRPr sz="2400">
              <a:latin typeface="Arial"/>
              <a:cs typeface="Arial"/>
            </a:endParaRPr>
          </a:p>
        </p:txBody>
      </p:sp>
      <p:sp>
        <p:nvSpPr>
          <p:cNvPr id="535" name="object 535"/>
          <p:cNvSpPr txBox="1"/>
          <p:nvPr/>
        </p:nvSpPr>
        <p:spPr>
          <a:xfrm>
            <a:off x="36576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36" name="object 536"/>
          <p:cNvSpPr txBox="1"/>
          <p:nvPr/>
        </p:nvSpPr>
        <p:spPr>
          <a:xfrm>
            <a:off x="39624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37" name="object 537"/>
          <p:cNvSpPr txBox="1"/>
          <p:nvPr/>
        </p:nvSpPr>
        <p:spPr>
          <a:xfrm>
            <a:off x="42672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38" name="object 538"/>
          <p:cNvSpPr txBox="1"/>
          <p:nvPr/>
        </p:nvSpPr>
        <p:spPr>
          <a:xfrm>
            <a:off x="4572000" y="42672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1600"/>
              </a:lnSpc>
              <a:spcBef>
                <a:spcPts val="80"/>
              </a:spcBef>
            </a:pPr>
            <a:r>
              <a:rPr sz="3600" spc="-4" baseline="4831" dirty="0" smtClean="0">
                <a:latin typeface="Arial"/>
                <a:cs typeface="Arial"/>
              </a:rPr>
              <a:t>o</a:t>
            </a:r>
            <a:r>
              <a:rPr sz="3600" spc="0" baseline="4831" dirty="0" smtClean="0">
                <a:latin typeface="Arial"/>
                <a:cs typeface="Arial"/>
              </a:rPr>
              <a:t>n</a:t>
            </a:r>
            <a:endParaRPr sz="2400">
              <a:latin typeface="Arial"/>
              <a:cs typeface="Arial"/>
            </a:endParaRPr>
          </a:p>
        </p:txBody>
      </p:sp>
      <p:sp>
        <p:nvSpPr>
          <p:cNvPr id="539" name="object 539"/>
          <p:cNvSpPr txBox="1"/>
          <p:nvPr/>
        </p:nvSpPr>
        <p:spPr>
          <a:xfrm>
            <a:off x="48768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40" name="object 540"/>
          <p:cNvSpPr txBox="1"/>
          <p:nvPr/>
        </p:nvSpPr>
        <p:spPr>
          <a:xfrm>
            <a:off x="51816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41" name="object 541"/>
          <p:cNvSpPr txBox="1"/>
          <p:nvPr/>
        </p:nvSpPr>
        <p:spPr>
          <a:xfrm>
            <a:off x="54864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42" name="object 542"/>
          <p:cNvSpPr txBox="1"/>
          <p:nvPr/>
        </p:nvSpPr>
        <p:spPr>
          <a:xfrm>
            <a:off x="57912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43" name="object 543"/>
          <p:cNvSpPr txBox="1"/>
          <p:nvPr/>
        </p:nvSpPr>
        <p:spPr>
          <a:xfrm>
            <a:off x="60960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44" name="object 544"/>
          <p:cNvSpPr txBox="1"/>
          <p:nvPr/>
        </p:nvSpPr>
        <p:spPr>
          <a:xfrm>
            <a:off x="64008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45" name="object 545"/>
          <p:cNvSpPr txBox="1"/>
          <p:nvPr/>
        </p:nvSpPr>
        <p:spPr>
          <a:xfrm>
            <a:off x="67056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46" name="object 546"/>
          <p:cNvSpPr txBox="1"/>
          <p:nvPr/>
        </p:nvSpPr>
        <p:spPr>
          <a:xfrm>
            <a:off x="70104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47" name="object 547"/>
          <p:cNvSpPr txBox="1"/>
          <p:nvPr/>
        </p:nvSpPr>
        <p:spPr>
          <a:xfrm>
            <a:off x="73152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48" name="object 548"/>
          <p:cNvSpPr txBox="1"/>
          <p:nvPr/>
        </p:nvSpPr>
        <p:spPr>
          <a:xfrm>
            <a:off x="76200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49" name="object 549"/>
          <p:cNvSpPr txBox="1"/>
          <p:nvPr/>
        </p:nvSpPr>
        <p:spPr>
          <a:xfrm>
            <a:off x="79248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50" name="object 550"/>
          <p:cNvSpPr txBox="1"/>
          <p:nvPr/>
        </p:nvSpPr>
        <p:spPr>
          <a:xfrm>
            <a:off x="82296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51" name="object 551"/>
          <p:cNvSpPr txBox="1"/>
          <p:nvPr/>
        </p:nvSpPr>
        <p:spPr>
          <a:xfrm>
            <a:off x="85344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52" name="object 552"/>
          <p:cNvSpPr txBox="1"/>
          <p:nvPr/>
        </p:nvSpPr>
        <p:spPr>
          <a:xfrm>
            <a:off x="88392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53" name="object 553"/>
          <p:cNvSpPr txBox="1"/>
          <p:nvPr/>
        </p:nvSpPr>
        <p:spPr>
          <a:xfrm>
            <a:off x="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54" name="object 554"/>
          <p:cNvSpPr txBox="1"/>
          <p:nvPr/>
        </p:nvSpPr>
        <p:spPr>
          <a:xfrm>
            <a:off x="3048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55" name="object 555"/>
          <p:cNvSpPr txBox="1"/>
          <p:nvPr/>
        </p:nvSpPr>
        <p:spPr>
          <a:xfrm>
            <a:off x="6096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56" name="object 556"/>
          <p:cNvSpPr txBox="1"/>
          <p:nvPr/>
        </p:nvSpPr>
        <p:spPr>
          <a:xfrm>
            <a:off x="9144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57" name="object 557"/>
          <p:cNvSpPr txBox="1"/>
          <p:nvPr/>
        </p:nvSpPr>
        <p:spPr>
          <a:xfrm>
            <a:off x="1219200" y="45720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3969">
              <a:lnSpc>
                <a:spcPts val="1385"/>
              </a:lnSpc>
              <a:spcBef>
                <a:spcPts val="69"/>
              </a:spcBef>
            </a:pPr>
            <a:r>
              <a:rPr sz="1400" spc="20" dirty="0" smtClean="0">
                <a:solidFill>
                  <a:srgbClr val="3F448B"/>
                </a:solidFill>
                <a:latin typeface="Wingdings"/>
                <a:cs typeface="Wingdings"/>
              </a:rPr>
              <a:t></a:t>
            </a:r>
            <a:endParaRPr sz="1400">
              <a:latin typeface="Wingdings"/>
              <a:cs typeface="Wingdings"/>
            </a:endParaRPr>
          </a:p>
        </p:txBody>
      </p:sp>
      <p:sp>
        <p:nvSpPr>
          <p:cNvPr id="558" name="object 558"/>
          <p:cNvSpPr txBox="1"/>
          <p:nvPr/>
        </p:nvSpPr>
        <p:spPr>
          <a:xfrm>
            <a:off x="15240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59" name="object 559"/>
          <p:cNvSpPr txBox="1"/>
          <p:nvPr/>
        </p:nvSpPr>
        <p:spPr>
          <a:xfrm>
            <a:off x="18288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60" name="object 560"/>
          <p:cNvSpPr txBox="1"/>
          <p:nvPr/>
        </p:nvSpPr>
        <p:spPr>
          <a:xfrm>
            <a:off x="21336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61" name="object 561"/>
          <p:cNvSpPr txBox="1"/>
          <p:nvPr/>
        </p:nvSpPr>
        <p:spPr>
          <a:xfrm>
            <a:off x="24384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62" name="object 562"/>
          <p:cNvSpPr txBox="1"/>
          <p:nvPr/>
        </p:nvSpPr>
        <p:spPr>
          <a:xfrm>
            <a:off x="27432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63" name="object 563"/>
          <p:cNvSpPr txBox="1"/>
          <p:nvPr/>
        </p:nvSpPr>
        <p:spPr>
          <a:xfrm>
            <a:off x="3048000" y="45720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1939"/>
              </a:lnSpc>
              <a:spcBef>
                <a:spcPts val="97"/>
              </a:spcBef>
            </a:pPr>
            <a:r>
              <a:rPr sz="3600" spc="4" baseline="2415" dirty="0" smtClean="0">
                <a:latin typeface="Arial"/>
                <a:cs typeface="Arial"/>
              </a:rPr>
              <a:t>o</a:t>
            </a:r>
            <a:r>
              <a:rPr sz="3600" spc="0" baseline="2415" dirty="0" smtClean="0">
                <a:latin typeface="Arial"/>
                <a:cs typeface="Arial"/>
              </a:rPr>
              <a:t>i</a:t>
            </a:r>
            <a:endParaRPr sz="2400">
              <a:latin typeface="Arial"/>
              <a:cs typeface="Arial"/>
            </a:endParaRPr>
          </a:p>
        </p:txBody>
      </p:sp>
      <p:sp>
        <p:nvSpPr>
          <p:cNvPr id="564" name="object 564"/>
          <p:cNvSpPr txBox="1"/>
          <p:nvPr/>
        </p:nvSpPr>
        <p:spPr>
          <a:xfrm>
            <a:off x="33528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65" name="object 565"/>
          <p:cNvSpPr txBox="1"/>
          <p:nvPr/>
        </p:nvSpPr>
        <p:spPr>
          <a:xfrm>
            <a:off x="36576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66" name="object 566"/>
          <p:cNvSpPr txBox="1"/>
          <p:nvPr/>
        </p:nvSpPr>
        <p:spPr>
          <a:xfrm>
            <a:off x="39624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67" name="object 567"/>
          <p:cNvSpPr txBox="1"/>
          <p:nvPr/>
        </p:nvSpPr>
        <p:spPr>
          <a:xfrm>
            <a:off x="42672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68" name="object 568"/>
          <p:cNvSpPr txBox="1"/>
          <p:nvPr/>
        </p:nvSpPr>
        <p:spPr>
          <a:xfrm>
            <a:off x="45720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69" name="object 569"/>
          <p:cNvSpPr txBox="1"/>
          <p:nvPr/>
        </p:nvSpPr>
        <p:spPr>
          <a:xfrm>
            <a:off x="48768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70" name="object 570"/>
          <p:cNvSpPr txBox="1"/>
          <p:nvPr/>
        </p:nvSpPr>
        <p:spPr>
          <a:xfrm>
            <a:off x="5181600" y="4572000"/>
            <a:ext cx="337663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97028">
              <a:lnSpc>
                <a:spcPts val="1939"/>
              </a:lnSpc>
              <a:spcBef>
                <a:spcPts val="97"/>
              </a:spcBef>
            </a:pPr>
            <a:r>
              <a:rPr sz="3600" spc="0" baseline="2415" dirty="0" smtClean="0">
                <a:latin typeface="Arial"/>
                <a:cs typeface="Arial"/>
              </a:rPr>
              <a:t>q</a:t>
            </a:r>
            <a:endParaRPr sz="2400">
              <a:latin typeface="Arial"/>
              <a:cs typeface="Arial"/>
            </a:endParaRPr>
          </a:p>
        </p:txBody>
      </p:sp>
      <p:sp>
        <p:nvSpPr>
          <p:cNvPr id="571" name="object 571"/>
          <p:cNvSpPr txBox="1"/>
          <p:nvPr/>
        </p:nvSpPr>
        <p:spPr>
          <a:xfrm>
            <a:off x="54864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72" name="object 572"/>
          <p:cNvSpPr txBox="1"/>
          <p:nvPr/>
        </p:nvSpPr>
        <p:spPr>
          <a:xfrm>
            <a:off x="5791200" y="4572000"/>
            <a:ext cx="371501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1939"/>
              </a:lnSpc>
              <a:spcBef>
                <a:spcPts val="97"/>
              </a:spcBef>
            </a:pPr>
            <a:r>
              <a:rPr sz="3600" spc="0" baseline="2415" dirty="0" smtClean="0">
                <a:latin typeface="Arial"/>
                <a:cs typeface="Arial"/>
              </a:rPr>
              <a:t>s</a:t>
            </a:r>
            <a:r>
              <a:rPr sz="3600" spc="4" baseline="2415" dirty="0" smtClean="0">
                <a:latin typeface="Arial"/>
                <a:cs typeface="Arial"/>
              </a:rPr>
              <a:t>t</a:t>
            </a:r>
            <a:r>
              <a:rPr sz="3600" spc="0" baseline="2415" dirty="0" smtClean="0">
                <a:latin typeface="Arial"/>
                <a:cs typeface="Arial"/>
              </a:rPr>
              <a:t>i</a:t>
            </a:r>
            <a:endParaRPr sz="2400">
              <a:latin typeface="Arial"/>
              <a:cs typeface="Arial"/>
            </a:endParaRPr>
          </a:p>
        </p:txBody>
      </p:sp>
      <p:sp>
        <p:nvSpPr>
          <p:cNvPr id="573" name="object 573"/>
          <p:cNvSpPr txBox="1"/>
          <p:nvPr/>
        </p:nvSpPr>
        <p:spPr>
          <a:xfrm>
            <a:off x="6096000" y="45720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1939"/>
              </a:lnSpc>
              <a:spcBef>
                <a:spcPts val="97"/>
              </a:spcBef>
            </a:pPr>
            <a:r>
              <a:rPr sz="3600" spc="0" baseline="2415" dirty="0" smtClean="0">
                <a:latin typeface="Arial"/>
                <a:cs typeface="Arial"/>
              </a:rPr>
              <a:t>o</a:t>
            </a:r>
            <a:endParaRPr sz="2400">
              <a:latin typeface="Arial"/>
              <a:cs typeface="Arial"/>
            </a:endParaRPr>
          </a:p>
        </p:txBody>
      </p:sp>
      <p:sp>
        <p:nvSpPr>
          <p:cNvPr id="574" name="object 574"/>
          <p:cNvSpPr txBox="1"/>
          <p:nvPr/>
        </p:nvSpPr>
        <p:spPr>
          <a:xfrm>
            <a:off x="64008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75" name="object 575"/>
          <p:cNvSpPr txBox="1"/>
          <p:nvPr/>
        </p:nvSpPr>
        <p:spPr>
          <a:xfrm>
            <a:off x="67056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76" name="object 576"/>
          <p:cNvSpPr txBox="1"/>
          <p:nvPr/>
        </p:nvSpPr>
        <p:spPr>
          <a:xfrm>
            <a:off x="70104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77" name="object 577"/>
          <p:cNvSpPr txBox="1"/>
          <p:nvPr/>
        </p:nvSpPr>
        <p:spPr>
          <a:xfrm>
            <a:off x="73152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78" name="object 578"/>
          <p:cNvSpPr txBox="1"/>
          <p:nvPr/>
        </p:nvSpPr>
        <p:spPr>
          <a:xfrm>
            <a:off x="76200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79" name="object 579"/>
          <p:cNvSpPr txBox="1"/>
          <p:nvPr/>
        </p:nvSpPr>
        <p:spPr>
          <a:xfrm>
            <a:off x="79248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80" name="object 580"/>
          <p:cNvSpPr txBox="1"/>
          <p:nvPr/>
        </p:nvSpPr>
        <p:spPr>
          <a:xfrm>
            <a:off x="82296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81" name="object 581"/>
          <p:cNvSpPr txBox="1"/>
          <p:nvPr/>
        </p:nvSpPr>
        <p:spPr>
          <a:xfrm>
            <a:off x="85344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82" name="object 582"/>
          <p:cNvSpPr txBox="1"/>
          <p:nvPr/>
        </p:nvSpPr>
        <p:spPr>
          <a:xfrm>
            <a:off x="88392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83" name="object 583"/>
          <p:cNvSpPr txBox="1"/>
          <p:nvPr/>
        </p:nvSpPr>
        <p:spPr>
          <a:xfrm>
            <a:off x="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84" name="object 584"/>
          <p:cNvSpPr txBox="1"/>
          <p:nvPr/>
        </p:nvSpPr>
        <p:spPr>
          <a:xfrm>
            <a:off x="3048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85" name="object 585"/>
          <p:cNvSpPr txBox="1"/>
          <p:nvPr/>
        </p:nvSpPr>
        <p:spPr>
          <a:xfrm>
            <a:off x="6096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86" name="object 586"/>
          <p:cNvSpPr txBox="1"/>
          <p:nvPr/>
        </p:nvSpPr>
        <p:spPr>
          <a:xfrm>
            <a:off x="9144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87" name="object 587"/>
          <p:cNvSpPr txBox="1"/>
          <p:nvPr/>
        </p:nvSpPr>
        <p:spPr>
          <a:xfrm>
            <a:off x="1219200" y="48768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3969">
              <a:lnSpc>
                <a:spcPct val="92488"/>
              </a:lnSpc>
              <a:spcBef>
                <a:spcPts val="125"/>
              </a:spcBef>
            </a:pPr>
            <a:r>
              <a:rPr sz="1450" spc="0" dirty="0" smtClean="0">
                <a:solidFill>
                  <a:srgbClr val="3F448B"/>
                </a:solidFill>
                <a:latin typeface="Wingdings"/>
                <a:cs typeface="Wingdings"/>
              </a:rPr>
              <a:t></a:t>
            </a:r>
            <a:endParaRPr sz="1450">
              <a:latin typeface="Wingdings"/>
              <a:cs typeface="Wingdings"/>
            </a:endParaRPr>
          </a:p>
        </p:txBody>
      </p:sp>
      <p:sp>
        <p:nvSpPr>
          <p:cNvPr id="588" name="object 588"/>
          <p:cNvSpPr txBox="1"/>
          <p:nvPr/>
        </p:nvSpPr>
        <p:spPr>
          <a:xfrm>
            <a:off x="15240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89" name="object 589"/>
          <p:cNvSpPr txBox="1"/>
          <p:nvPr/>
        </p:nvSpPr>
        <p:spPr>
          <a:xfrm>
            <a:off x="18288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90" name="object 590"/>
          <p:cNvSpPr txBox="1"/>
          <p:nvPr/>
        </p:nvSpPr>
        <p:spPr>
          <a:xfrm>
            <a:off x="21336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91" name="object 591"/>
          <p:cNvSpPr txBox="1"/>
          <p:nvPr/>
        </p:nvSpPr>
        <p:spPr>
          <a:xfrm>
            <a:off x="24384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92" name="object 592"/>
          <p:cNvSpPr txBox="1"/>
          <p:nvPr/>
        </p:nvSpPr>
        <p:spPr>
          <a:xfrm>
            <a:off x="2743200" y="48768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96113">
              <a:lnSpc>
                <a:spcPts val="2280"/>
              </a:lnSpc>
              <a:spcBef>
                <a:spcPts val="114"/>
              </a:spcBef>
            </a:pPr>
            <a:r>
              <a:rPr sz="3600" spc="0" baseline="1207" dirty="0" smtClean="0">
                <a:latin typeface="Arial"/>
                <a:cs typeface="Arial"/>
              </a:rPr>
              <a:t>t</a:t>
            </a:r>
            <a:endParaRPr sz="2400">
              <a:latin typeface="Arial"/>
              <a:cs typeface="Arial"/>
            </a:endParaRPr>
          </a:p>
        </p:txBody>
      </p:sp>
      <p:sp>
        <p:nvSpPr>
          <p:cNvPr id="593" name="object 593"/>
          <p:cNvSpPr txBox="1"/>
          <p:nvPr/>
        </p:nvSpPr>
        <p:spPr>
          <a:xfrm>
            <a:off x="30480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94" name="object 594"/>
          <p:cNvSpPr txBox="1"/>
          <p:nvPr/>
        </p:nvSpPr>
        <p:spPr>
          <a:xfrm>
            <a:off x="33528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95" name="object 595"/>
          <p:cNvSpPr txBox="1"/>
          <p:nvPr/>
        </p:nvSpPr>
        <p:spPr>
          <a:xfrm>
            <a:off x="36576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96" name="object 596"/>
          <p:cNvSpPr txBox="1"/>
          <p:nvPr/>
        </p:nvSpPr>
        <p:spPr>
          <a:xfrm>
            <a:off x="39624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97" name="object 597"/>
          <p:cNvSpPr txBox="1"/>
          <p:nvPr/>
        </p:nvSpPr>
        <p:spPr>
          <a:xfrm>
            <a:off x="42672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98" name="object 598"/>
          <p:cNvSpPr txBox="1"/>
          <p:nvPr/>
        </p:nvSpPr>
        <p:spPr>
          <a:xfrm>
            <a:off x="4572000" y="48768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903">
              <a:lnSpc>
                <a:spcPts val="2280"/>
              </a:lnSpc>
              <a:spcBef>
                <a:spcPts val="114"/>
              </a:spcBef>
            </a:pPr>
            <a:r>
              <a:rPr sz="3600" spc="-4" baseline="1207" dirty="0" smtClean="0">
                <a:latin typeface="Arial"/>
                <a:cs typeface="Arial"/>
              </a:rPr>
              <a:t>i</a:t>
            </a:r>
            <a:r>
              <a:rPr sz="3600" spc="0" baseline="1207" dirty="0" smtClean="0">
                <a:latin typeface="Arial"/>
                <a:cs typeface="Arial"/>
              </a:rPr>
              <a:t>o</a:t>
            </a:r>
            <a:endParaRPr sz="2400">
              <a:latin typeface="Arial"/>
              <a:cs typeface="Arial"/>
            </a:endParaRPr>
          </a:p>
        </p:txBody>
      </p:sp>
      <p:sp>
        <p:nvSpPr>
          <p:cNvPr id="599" name="object 599"/>
          <p:cNvSpPr txBox="1"/>
          <p:nvPr/>
        </p:nvSpPr>
        <p:spPr>
          <a:xfrm>
            <a:off x="48768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00" name="object 600"/>
          <p:cNvSpPr txBox="1"/>
          <p:nvPr/>
        </p:nvSpPr>
        <p:spPr>
          <a:xfrm>
            <a:off x="5181600" y="48768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47040">
              <a:lnSpc>
                <a:spcPts val="2280"/>
              </a:lnSpc>
              <a:spcBef>
                <a:spcPts val="114"/>
              </a:spcBef>
            </a:pPr>
            <a:r>
              <a:rPr sz="3600" spc="0" baseline="1207" dirty="0" smtClean="0">
                <a:latin typeface="Arial"/>
                <a:cs typeface="Arial"/>
              </a:rPr>
              <a:t>p</a:t>
            </a:r>
            <a:endParaRPr sz="2400">
              <a:latin typeface="Arial"/>
              <a:cs typeface="Arial"/>
            </a:endParaRPr>
          </a:p>
        </p:txBody>
      </p:sp>
      <p:sp>
        <p:nvSpPr>
          <p:cNvPr id="601" name="object 601"/>
          <p:cNvSpPr txBox="1"/>
          <p:nvPr/>
        </p:nvSpPr>
        <p:spPr>
          <a:xfrm>
            <a:off x="54864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02" name="object 602"/>
          <p:cNvSpPr txBox="1"/>
          <p:nvPr/>
        </p:nvSpPr>
        <p:spPr>
          <a:xfrm>
            <a:off x="57912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03" name="object 603"/>
          <p:cNvSpPr txBox="1"/>
          <p:nvPr/>
        </p:nvSpPr>
        <p:spPr>
          <a:xfrm>
            <a:off x="60960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04" name="object 604"/>
          <p:cNvSpPr txBox="1"/>
          <p:nvPr/>
        </p:nvSpPr>
        <p:spPr>
          <a:xfrm>
            <a:off x="64008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05" name="object 605"/>
          <p:cNvSpPr txBox="1"/>
          <p:nvPr/>
        </p:nvSpPr>
        <p:spPr>
          <a:xfrm>
            <a:off x="67056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06" name="object 606"/>
          <p:cNvSpPr txBox="1"/>
          <p:nvPr/>
        </p:nvSpPr>
        <p:spPr>
          <a:xfrm>
            <a:off x="70104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07" name="object 607"/>
          <p:cNvSpPr txBox="1"/>
          <p:nvPr/>
        </p:nvSpPr>
        <p:spPr>
          <a:xfrm>
            <a:off x="73152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08" name="object 608"/>
          <p:cNvSpPr txBox="1"/>
          <p:nvPr/>
        </p:nvSpPr>
        <p:spPr>
          <a:xfrm>
            <a:off x="76200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09" name="object 609"/>
          <p:cNvSpPr txBox="1"/>
          <p:nvPr/>
        </p:nvSpPr>
        <p:spPr>
          <a:xfrm>
            <a:off x="79248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10" name="object 610"/>
          <p:cNvSpPr txBox="1"/>
          <p:nvPr/>
        </p:nvSpPr>
        <p:spPr>
          <a:xfrm>
            <a:off x="82296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11" name="object 611"/>
          <p:cNvSpPr txBox="1"/>
          <p:nvPr/>
        </p:nvSpPr>
        <p:spPr>
          <a:xfrm>
            <a:off x="85344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12" name="object 612"/>
          <p:cNvSpPr txBox="1"/>
          <p:nvPr/>
        </p:nvSpPr>
        <p:spPr>
          <a:xfrm>
            <a:off x="88392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13" name="object 613"/>
          <p:cNvSpPr txBox="1"/>
          <p:nvPr/>
        </p:nvSpPr>
        <p:spPr>
          <a:xfrm>
            <a:off x="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14" name="object 614"/>
          <p:cNvSpPr txBox="1"/>
          <p:nvPr/>
        </p:nvSpPr>
        <p:spPr>
          <a:xfrm>
            <a:off x="3048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15" name="object 615"/>
          <p:cNvSpPr txBox="1"/>
          <p:nvPr/>
        </p:nvSpPr>
        <p:spPr>
          <a:xfrm>
            <a:off x="6096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16" name="object 616"/>
          <p:cNvSpPr txBox="1"/>
          <p:nvPr/>
        </p:nvSpPr>
        <p:spPr>
          <a:xfrm>
            <a:off x="9144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17" name="object 617"/>
          <p:cNvSpPr txBox="1"/>
          <p:nvPr/>
        </p:nvSpPr>
        <p:spPr>
          <a:xfrm>
            <a:off x="1219200" y="51816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R="12700">
              <a:lnSpc>
                <a:spcPts val="500"/>
              </a:lnSpc>
              <a:spcBef>
                <a:spcPts val="11"/>
              </a:spcBef>
            </a:pPr>
            <a:endParaRPr sz="500"/>
          </a:p>
          <a:p>
            <a:pPr marL="13969">
              <a:lnSpc>
                <a:spcPct val="92488"/>
              </a:lnSpc>
            </a:pPr>
            <a:r>
              <a:rPr sz="1400" spc="20" dirty="0" smtClean="0">
                <a:solidFill>
                  <a:srgbClr val="3F448B"/>
                </a:solidFill>
                <a:latin typeface="Wingdings"/>
                <a:cs typeface="Wingdings"/>
              </a:rPr>
              <a:t></a:t>
            </a:r>
            <a:endParaRPr sz="1400">
              <a:latin typeface="Wingdings"/>
              <a:cs typeface="Wingdings"/>
            </a:endParaRPr>
          </a:p>
        </p:txBody>
      </p:sp>
      <p:sp>
        <p:nvSpPr>
          <p:cNvPr id="618" name="object 618"/>
          <p:cNvSpPr txBox="1"/>
          <p:nvPr/>
        </p:nvSpPr>
        <p:spPr>
          <a:xfrm>
            <a:off x="1524000" y="5181600"/>
            <a:ext cx="388162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2400"/>
              </a:lnSpc>
              <a:spcBef>
                <a:spcPts val="120"/>
              </a:spcBef>
            </a:pPr>
            <a:r>
              <a:rPr sz="3600" spc="4" baseline="-4831" dirty="0" smtClean="0">
                <a:latin typeface="Arial"/>
                <a:cs typeface="Arial"/>
              </a:rPr>
              <a:t>O</a:t>
            </a:r>
            <a:r>
              <a:rPr sz="3600" spc="0" baseline="-4831" dirty="0" smtClean="0">
                <a:latin typeface="Arial"/>
                <a:cs typeface="Arial"/>
              </a:rPr>
              <a:t>t</a:t>
            </a:r>
            <a:endParaRPr sz="2400">
              <a:latin typeface="Arial"/>
              <a:cs typeface="Arial"/>
            </a:endParaRPr>
          </a:p>
        </p:txBody>
      </p:sp>
      <p:sp>
        <p:nvSpPr>
          <p:cNvPr id="619" name="object 619"/>
          <p:cNvSpPr txBox="1"/>
          <p:nvPr/>
        </p:nvSpPr>
        <p:spPr>
          <a:xfrm>
            <a:off x="1828800" y="51816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598">
              <a:lnSpc>
                <a:spcPts val="2400"/>
              </a:lnSpc>
              <a:spcBef>
                <a:spcPts val="120"/>
              </a:spcBef>
            </a:pPr>
            <a:r>
              <a:rPr sz="3600" spc="0" baseline="-4831" dirty="0" smtClean="0">
                <a:latin typeface="Arial"/>
                <a:cs typeface="Arial"/>
              </a:rPr>
              <a:t>h</a:t>
            </a:r>
            <a:endParaRPr sz="2400">
              <a:latin typeface="Arial"/>
              <a:cs typeface="Arial"/>
            </a:endParaRPr>
          </a:p>
        </p:txBody>
      </p:sp>
      <p:sp>
        <p:nvSpPr>
          <p:cNvPr id="620" name="object 620"/>
          <p:cNvSpPr txBox="1"/>
          <p:nvPr/>
        </p:nvSpPr>
        <p:spPr>
          <a:xfrm>
            <a:off x="21336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21" name="object 621"/>
          <p:cNvSpPr txBox="1"/>
          <p:nvPr/>
        </p:nvSpPr>
        <p:spPr>
          <a:xfrm>
            <a:off x="24384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22" name="object 622"/>
          <p:cNvSpPr txBox="1"/>
          <p:nvPr/>
        </p:nvSpPr>
        <p:spPr>
          <a:xfrm>
            <a:off x="27432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23" name="object 623"/>
          <p:cNvSpPr txBox="1"/>
          <p:nvPr/>
        </p:nvSpPr>
        <p:spPr>
          <a:xfrm>
            <a:off x="3048000" y="51816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65633">
              <a:lnSpc>
                <a:spcPts val="2400"/>
              </a:lnSpc>
              <a:spcBef>
                <a:spcPts val="120"/>
              </a:spcBef>
            </a:pPr>
            <a:r>
              <a:rPr sz="3600" spc="0" baseline="-4831" dirty="0" smtClean="0">
                <a:latin typeface="Arial"/>
                <a:cs typeface="Arial"/>
              </a:rPr>
              <a:t>1</a:t>
            </a:r>
            <a:endParaRPr sz="2400">
              <a:latin typeface="Arial"/>
              <a:cs typeface="Arial"/>
            </a:endParaRPr>
          </a:p>
        </p:txBody>
      </p:sp>
      <p:sp>
        <p:nvSpPr>
          <p:cNvPr id="624" name="object 624"/>
          <p:cNvSpPr txBox="1"/>
          <p:nvPr/>
        </p:nvSpPr>
        <p:spPr>
          <a:xfrm>
            <a:off x="33528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25" name="object 625"/>
          <p:cNvSpPr txBox="1"/>
          <p:nvPr/>
        </p:nvSpPr>
        <p:spPr>
          <a:xfrm>
            <a:off x="36576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26" name="object 626"/>
          <p:cNvSpPr txBox="1"/>
          <p:nvPr/>
        </p:nvSpPr>
        <p:spPr>
          <a:xfrm>
            <a:off x="39624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27" name="object 627"/>
          <p:cNvSpPr txBox="1"/>
          <p:nvPr/>
        </p:nvSpPr>
        <p:spPr>
          <a:xfrm>
            <a:off x="4267200" y="51816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2400"/>
              </a:lnSpc>
              <a:spcBef>
                <a:spcPts val="120"/>
              </a:spcBef>
            </a:pPr>
            <a:r>
              <a:rPr sz="3600" spc="0" baseline="-4831" dirty="0" smtClean="0">
                <a:latin typeface="Arial"/>
                <a:cs typeface="Arial"/>
              </a:rPr>
              <a:t>s</a:t>
            </a:r>
            <a:r>
              <a:rPr sz="3600" spc="4" baseline="-4831" dirty="0" smtClean="0">
                <a:latin typeface="Arial"/>
                <a:cs typeface="Arial"/>
              </a:rPr>
              <a:t>t</a:t>
            </a:r>
            <a:r>
              <a:rPr sz="3600" spc="-4" baseline="-4831" dirty="0" smtClean="0">
                <a:latin typeface="Arial"/>
                <a:cs typeface="Arial"/>
              </a:rPr>
              <a:t>i</a:t>
            </a:r>
            <a:r>
              <a:rPr sz="3600" spc="0" baseline="-4831" dirty="0" smtClean="0">
                <a:latin typeface="Arial"/>
                <a:cs typeface="Arial"/>
              </a:rPr>
              <a:t>o</a:t>
            </a:r>
            <a:endParaRPr sz="2400">
              <a:latin typeface="Arial"/>
              <a:cs typeface="Arial"/>
            </a:endParaRPr>
          </a:p>
        </p:txBody>
      </p:sp>
      <p:sp>
        <p:nvSpPr>
          <p:cNvPr id="628" name="object 628"/>
          <p:cNvSpPr txBox="1"/>
          <p:nvPr/>
        </p:nvSpPr>
        <p:spPr>
          <a:xfrm>
            <a:off x="45720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29" name="object 629"/>
          <p:cNvSpPr txBox="1"/>
          <p:nvPr/>
        </p:nvSpPr>
        <p:spPr>
          <a:xfrm>
            <a:off x="48768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30" name="object 630"/>
          <p:cNvSpPr txBox="1"/>
          <p:nvPr/>
        </p:nvSpPr>
        <p:spPr>
          <a:xfrm>
            <a:off x="51816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31" name="object 631"/>
          <p:cNvSpPr txBox="1"/>
          <p:nvPr/>
        </p:nvSpPr>
        <p:spPr>
          <a:xfrm>
            <a:off x="54864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32" name="object 632"/>
          <p:cNvSpPr txBox="1"/>
          <p:nvPr/>
        </p:nvSpPr>
        <p:spPr>
          <a:xfrm>
            <a:off x="57912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33" name="object 633"/>
          <p:cNvSpPr txBox="1"/>
          <p:nvPr/>
        </p:nvSpPr>
        <p:spPr>
          <a:xfrm>
            <a:off x="60960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34" name="object 634"/>
          <p:cNvSpPr txBox="1"/>
          <p:nvPr/>
        </p:nvSpPr>
        <p:spPr>
          <a:xfrm>
            <a:off x="64008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35" name="object 635"/>
          <p:cNvSpPr txBox="1"/>
          <p:nvPr/>
        </p:nvSpPr>
        <p:spPr>
          <a:xfrm>
            <a:off x="67056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36" name="object 636"/>
          <p:cNvSpPr txBox="1"/>
          <p:nvPr/>
        </p:nvSpPr>
        <p:spPr>
          <a:xfrm>
            <a:off x="70104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37" name="object 637"/>
          <p:cNvSpPr txBox="1"/>
          <p:nvPr/>
        </p:nvSpPr>
        <p:spPr>
          <a:xfrm>
            <a:off x="73152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38" name="object 638"/>
          <p:cNvSpPr txBox="1"/>
          <p:nvPr/>
        </p:nvSpPr>
        <p:spPr>
          <a:xfrm>
            <a:off x="76200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39" name="object 639"/>
          <p:cNvSpPr txBox="1"/>
          <p:nvPr/>
        </p:nvSpPr>
        <p:spPr>
          <a:xfrm>
            <a:off x="79248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40" name="object 640"/>
          <p:cNvSpPr txBox="1"/>
          <p:nvPr/>
        </p:nvSpPr>
        <p:spPr>
          <a:xfrm>
            <a:off x="82296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41" name="object 641"/>
          <p:cNvSpPr txBox="1"/>
          <p:nvPr/>
        </p:nvSpPr>
        <p:spPr>
          <a:xfrm>
            <a:off x="85344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42" name="object 642"/>
          <p:cNvSpPr txBox="1"/>
          <p:nvPr/>
        </p:nvSpPr>
        <p:spPr>
          <a:xfrm>
            <a:off x="88392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43" name="object 643"/>
          <p:cNvSpPr txBox="1"/>
          <p:nvPr/>
        </p:nvSpPr>
        <p:spPr>
          <a:xfrm>
            <a:off x="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44" name="object 644"/>
          <p:cNvSpPr txBox="1"/>
          <p:nvPr/>
        </p:nvSpPr>
        <p:spPr>
          <a:xfrm>
            <a:off x="3048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45" name="object 645"/>
          <p:cNvSpPr txBox="1"/>
          <p:nvPr/>
        </p:nvSpPr>
        <p:spPr>
          <a:xfrm>
            <a:off x="6096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46" name="object 646"/>
          <p:cNvSpPr txBox="1"/>
          <p:nvPr/>
        </p:nvSpPr>
        <p:spPr>
          <a:xfrm>
            <a:off x="9144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47" name="object 647"/>
          <p:cNvSpPr txBox="1"/>
          <p:nvPr/>
        </p:nvSpPr>
        <p:spPr>
          <a:xfrm>
            <a:off x="12192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48" name="object 648"/>
          <p:cNvSpPr txBox="1"/>
          <p:nvPr/>
        </p:nvSpPr>
        <p:spPr>
          <a:xfrm>
            <a:off x="15240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49" name="object 649"/>
          <p:cNvSpPr txBox="1"/>
          <p:nvPr/>
        </p:nvSpPr>
        <p:spPr>
          <a:xfrm>
            <a:off x="18288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50" name="object 650"/>
          <p:cNvSpPr txBox="1"/>
          <p:nvPr/>
        </p:nvSpPr>
        <p:spPr>
          <a:xfrm>
            <a:off x="21336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51" name="object 651"/>
          <p:cNvSpPr txBox="1"/>
          <p:nvPr/>
        </p:nvSpPr>
        <p:spPr>
          <a:xfrm>
            <a:off x="24384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52" name="object 652"/>
          <p:cNvSpPr txBox="1"/>
          <p:nvPr/>
        </p:nvSpPr>
        <p:spPr>
          <a:xfrm>
            <a:off x="27432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53" name="object 653"/>
          <p:cNvSpPr txBox="1"/>
          <p:nvPr/>
        </p:nvSpPr>
        <p:spPr>
          <a:xfrm>
            <a:off x="30480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54" name="object 654"/>
          <p:cNvSpPr txBox="1"/>
          <p:nvPr/>
        </p:nvSpPr>
        <p:spPr>
          <a:xfrm>
            <a:off x="33528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55" name="object 655"/>
          <p:cNvSpPr txBox="1"/>
          <p:nvPr/>
        </p:nvSpPr>
        <p:spPr>
          <a:xfrm>
            <a:off x="36576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56" name="object 656"/>
          <p:cNvSpPr txBox="1"/>
          <p:nvPr/>
        </p:nvSpPr>
        <p:spPr>
          <a:xfrm>
            <a:off x="39624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57" name="object 657"/>
          <p:cNvSpPr txBox="1"/>
          <p:nvPr/>
        </p:nvSpPr>
        <p:spPr>
          <a:xfrm>
            <a:off x="42672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58" name="object 658"/>
          <p:cNvSpPr txBox="1"/>
          <p:nvPr/>
        </p:nvSpPr>
        <p:spPr>
          <a:xfrm>
            <a:off x="45720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59" name="object 659"/>
          <p:cNvSpPr txBox="1"/>
          <p:nvPr/>
        </p:nvSpPr>
        <p:spPr>
          <a:xfrm>
            <a:off x="48768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60" name="object 660"/>
          <p:cNvSpPr txBox="1"/>
          <p:nvPr/>
        </p:nvSpPr>
        <p:spPr>
          <a:xfrm>
            <a:off x="51816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61" name="object 661"/>
          <p:cNvSpPr txBox="1"/>
          <p:nvPr/>
        </p:nvSpPr>
        <p:spPr>
          <a:xfrm>
            <a:off x="54864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62" name="object 662"/>
          <p:cNvSpPr txBox="1"/>
          <p:nvPr/>
        </p:nvSpPr>
        <p:spPr>
          <a:xfrm>
            <a:off x="57912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63" name="object 663"/>
          <p:cNvSpPr txBox="1"/>
          <p:nvPr/>
        </p:nvSpPr>
        <p:spPr>
          <a:xfrm>
            <a:off x="60960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64" name="object 664"/>
          <p:cNvSpPr txBox="1"/>
          <p:nvPr/>
        </p:nvSpPr>
        <p:spPr>
          <a:xfrm>
            <a:off x="64008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65" name="object 665"/>
          <p:cNvSpPr txBox="1"/>
          <p:nvPr/>
        </p:nvSpPr>
        <p:spPr>
          <a:xfrm>
            <a:off x="67056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66" name="object 666"/>
          <p:cNvSpPr txBox="1"/>
          <p:nvPr/>
        </p:nvSpPr>
        <p:spPr>
          <a:xfrm>
            <a:off x="70104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67" name="object 667"/>
          <p:cNvSpPr txBox="1"/>
          <p:nvPr/>
        </p:nvSpPr>
        <p:spPr>
          <a:xfrm>
            <a:off x="73152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68" name="object 668"/>
          <p:cNvSpPr txBox="1"/>
          <p:nvPr/>
        </p:nvSpPr>
        <p:spPr>
          <a:xfrm>
            <a:off x="76200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69" name="object 669"/>
          <p:cNvSpPr txBox="1"/>
          <p:nvPr/>
        </p:nvSpPr>
        <p:spPr>
          <a:xfrm>
            <a:off x="79248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70" name="object 670"/>
          <p:cNvSpPr txBox="1"/>
          <p:nvPr/>
        </p:nvSpPr>
        <p:spPr>
          <a:xfrm>
            <a:off x="82296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71" name="object 671"/>
          <p:cNvSpPr txBox="1"/>
          <p:nvPr/>
        </p:nvSpPr>
        <p:spPr>
          <a:xfrm>
            <a:off x="85344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72" name="object 672"/>
          <p:cNvSpPr txBox="1"/>
          <p:nvPr/>
        </p:nvSpPr>
        <p:spPr>
          <a:xfrm>
            <a:off x="88392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73" name="object 673"/>
          <p:cNvSpPr txBox="1"/>
          <p:nvPr/>
        </p:nvSpPr>
        <p:spPr>
          <a:xfrm>
            <a:off x="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74" name="object 674"/>
          <p:cNvSpPr txBox="1"/>
          <p:nvPr/>
        </p:nvSpPr>
        <p:spPr>
          <a:xfrm>
            <a:off x="3048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75" name="object 675"/>
          <p:cNvSpPr txBox="1"/>
          <p:nvPr/>
        </p:nvSpPr>
        <p:spPr>
          <a:xfrm>
            <a:off x="6096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76" name="object 676"/>
          <p:cNvSpPr txBox="1"/>
          <p:nvPr/>
        </p:nvSpPr>
        <p:spPr>
          <a:xfrm>
            <a:off x="9144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77" name="object 677"/>
          <p:cNvSpPr txBox="1"/>
          <p:nvPr/>
        </p:nvSpPr>
        <p:spPr>
          <a:xfrm>
            <a:off x="12192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78" name="object 678"/>
          <p:cNvSpPr txBox="1"/>
          <p:nvPr/>
        </p:nvSpPr>
        <p:spPr>
          <a:xfrm>
            <a:off x="15240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79" name="object 679"/>
          <p:cNvSpPr txBox="1"/>
          <p:nvPr/>
        </p:nvSpPr>
        <p:spPr>
          <a:xfrm>
            <a:off x="18288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80" name="object 680"/>
          <p:cNvSpPr txBox="1"/>
          <p:nvPr/>
        </p:nvSpPr>
        <p:spPr>
          <a:xfrm>
            <a:off x="21336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81" name="object 681"/>
          <p:cNvSpPr txBox="1"/>
          <p:nvPr/>
        </p:nvSpPr>
        <p:spPr>
          <a:xfrm>
            <a:off x="24384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82" name="object 682"/>
          <p:cNvSpPr txBox="1"/>
          <p:nvPr/>
        </p:nvSpPr>
        <p:spPr>
          <a:xfrm>
            <a:off x="27432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83" name="object 683"/>
          <p:cNvSpPr txBox="1"/>
          <p:nvPr/>
        </p:nvSpPr>
        <p:spPr>
          <a:xfrm>
            <a:off x="30480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84" name="object 684"/>
          <p:cNvSpPr txBox="1"/>
          <p:nvPr/>
        </p:nvSpPr>
        <p:spPr>
          <a:xfrm>
            <a:off x="33528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85" name="object 685"/>
          <p:cNvSpPr txBox="1"/>
          <p:nvPr/>
        </p:nvSpPr>
        <p:spPr>
          <a:xfrm>
            <a:off x="36576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86" name="object 686"/>
          <p:cNvSpPr txBox="1"/>
          <p:nvPr/>
        </p:nvSpPr>
        <p:spPr>
          <a:xfrm>
            <a:off x="39624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87" name="object 687"/>
          <p:cNvSpPr txBox="1"/>
          <p:nvPr/>
        </p:nvSpPr>
        <p:spPr>
          <a:xfrm>
            <a:off x="42672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88" name="object 688"/>
          <p:cNvSpPr txBox="1"/>
          <p:nvPr/>
        </p:nvSpPr>
        <p:spPr>
          <a:xfrm>
            <a:off x="45720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89" name="object 689"/>
          <p:cNvSpPr txBox="1"/>
          <p:nvPr/>
        </p:nvSpPr>
        <p:spPr>
          <a:xfrm>
            <a:off x="48768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90" name="object 690"/>
          <p:cNvSpPr txBox="1"/>
          <p:nvPr/>
        </p:nvSpPr>
        <p:spPr>
          <a:xfrm>
            <a:off x="51816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91" name="object 691"/>
          <p:cNvSpPr txBox="1"/>
          <p:nvPr/>
        </p:nvSpPr>
        <p:spPr>
          <a:xfrm>
            <a:off x="54864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92" name="object 692"/>
          <p:cNvSpPr txBox="1"/>
          <p:nvPr/>
        </p:nvSpPr>
        <p:spPr>
          <a:xfrm>
            <a:off x="57912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93" name="object 693"/>
          <p:cNvSpPr txBox="1"/>
          <p:nvPr/>
        </p:nvSpPr>
        <p:spPr>
          <a:xfrm>
            <a:off x="60960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94" name="object 694"/>
          <p:cNvSpPr txBox="1"/>
          <p:nvPr/>
        </p:nvSpPr>
        <p:spPr>
          <a:xfrm>
            <a:off x="64008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95" name="object 695"/>
          <p:cNvSpPr txBox="1"/>
          <p:nvPr/>
        </p:nvSpPr>
        <p:spPr>
          <a:xfrm>
            <a:off x="67056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96" name="object 696"/>
          <p:cNvSpPr txBox="1"/>
          <p:nvPr/>
        </p:nvSpPr>
        <p:spPr>
          <a:xfrm>
            <a:off x="70104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97" name="object 697"/>
          <p:cNvSpPr txBox="1"/>
          <p:nvPr/>
        </p:nvSpPr>
        <p:spPr>
          <a:xfrm>
            <a:off x="73152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98" name="object 698"/>
          <p:cNvSpPr txBox="1"/>
          <p:nvPr/>
        </p:nvSpPr>
        <p:spPr>
          <a:xfrm>
            <a:off x="76200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99" name="object 699"/>
          <p:cNvSpPr txBox="1"/>
          <p:nvPr/>
        </p:nvSpPr>
        <p:spPr>
          <a:xfrm>
            <a:off x="79248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00" name="object 700"/>
          <p:cNvSpPr txBox="1"/>
          <p:nvPr/>
        </p:nvSpPr>
        <p:spPr>
          <a:xfrm>
            <a:off x="82296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01" name="object 701"/>
          <p:cNvSpPr txBox="1"/>
          <p:nvPr/>
        </p:nvSpPr>
        <p:spPr>
          <a:xfrm>
            <a:off x="85344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02" name="object 702"/>
          <p:cNvSpPr txBox="1"/>
          <p:nvPr/>
        </p:nvSpPr>
        <p:spPr>
          <a:xfrm>
            <a:off x="88392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03" name="object 703"/>
          <p:cNvSpPr txBox="1"/>
          <p:nvPr/>
        </p:nvSpPr>
        <p:spPr>
          <a:xfrm>
            <a:off x="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04" name="object 704"/>
          <p:cNvSpPr txBox="1"/>
          <p:nvPr/>
        </p:nvSpPr>
        <p:spPr>
          <a:xfrm>
            <a:off x="3048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05" name="object 705"/>
          <p:cNvSpPr txBox="1"/>
          <p:nvPr/>
        </p:nvSpPr>
        <p:spPr>
          <a:xfrm>
            <a:off x="6096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06" name="object 706"/>
          <p:cNvSpPr txBox="1"/>
          <p:nvPr/>
        </p:nvSpPr>
        <p:spPr>
          <a:xfrm>
            <a:off x="9144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07" name="object 707"/>
          <p:cNvSpPr txBox="1"/>
          <p:nvPr/>
        </p:nvSpPr>
        <p:spPr>
          <a:xfrm>
            <a:off x="12192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08" name="object 708"/>
          <p:cNvSpPr txBox="1"/>
          <p:nvPr/>
        </p:nvSpPr>
        <p:spPr>
          <a:xfrm>
            <a:off x="15240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09" name="object 709"/>
          <p:cNvSpPr txBox="1"/>
          <p:nvPr/>
        </p:nvSpPr>
        <p:spPr>
          <a:xfrm>
            <a:off x="18288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10" name="object 710"/>
          <p:cNvSpPr txBox="1"/>
          <p:nvPr/>
        </p:nvSpPr>
        <p:spPr>
          <a:xfrm>
            <a:off x="21336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11" name="object 711"/>
          <p:cNvSpPr txBox="1"/>
          <p:nvPr/>
        </p:nvSpPr>
        <p:spPr>
          <a:xfrm>
            <a:off x="24384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12" name="object 712"/>
          <p:cNvSpPr txBox="1"/>
          <p:nvPr/>
        </p:nvSpPr>
        <p:spPr>
          <a:xfrm>
            <a:off x="27432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13" name="object 713"/>
          <p:cNvSpPr txBox="1"/>
          <p:nvPr/>
        </p:nvSpPr>
        <p:spPr>
          <a:xfrm>
            <a:off x="30480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14" name="object 714"/>
          <p:cNvSpPr txBox="1"/>
          <p:nvPr/>
        </p:nvSpPr>
        <p:spPr>
          <a:xfrm>
            <a:off x="33528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15" name="object 715"/>
          <p:cNvSpPr txBox="1"/>
          <p:nvPr/>
        </p:nvSpPr>
        <p:spPr>
          <a:xfrm>
            <a:off x="36576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16" name="object 716"/>
          <p:cNvSpPr txBox="1"/>
          <p:nvPr/>
        </p:nvSpPr>
        <p:spPr>
          <a:xfrm>
            <a:off x="39624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17" name="object 717"/>
          <p:cNvSpPr txBox="1"/>
          <p:nvPr/>
        </p:nvSpPr>
        <p:spPr>
          <a:xfrm>
            <a:off x="42672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18" name="object 718"/>
          <p:cNvSpPr txBox="1"/>
          <p:nvPr/>
        </p:nvSpPr>
        <p:spPr>
          <a:xfrm>
            <a:off x="45720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19" name="object 719"/>
          <p:cNvSpPr txBox="1"/>
          <p:nvPr/>
        </p:nvSpPr>
        <p:spPr>
          <a:xfrm>
            <a:off x="48768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20" name="object 720"/>
          <p:cNvSpPr txBox="1"/>
          <p:nvPr/>
        </p:nvSpPr>
        <p:spPr>
          <a:xfrm>
            <a:off x="51816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21" name="object 721"/>
          <p:cNvSpPr txBox="1"/>
          <p:nvPr/>
        </p:nvSpPr>
        <p:spPr>
          <a:xfrm>
            <a:off x="54864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22" name="object 722"/>
          <p:cNvSpPr txBox="1"/>
          <p:nvPr/>
        </p:nvSpPr>
        <p:spPr>
          <a:xfrm>
            <a:off x="57912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23" name="object 723"/>
          <p:cNvSpPr txBox="1"/>
          <p:nvPr/>
        </p:nvSpPr>
        <p:spPr>
          <a:xfrm>
            <a:off x="60960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24" name="object 724"/>
          <p:cNvSpPr txBox="1"/>
          <p:nvPr/>
        </p:nvSpPr>
        <p:spPr>
          <a:xfrm>
            <a:off x="64008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25" name="object 725"/>
          <p:cNvSpPr txBox="1"/>
          <p:nvPr/>
        </p:nvSpPr>
        <p:spPr>
          <a:xfrm>
            <a:off x="67056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26" name="object 726"/>
          <p:cNvSpPr txBox="1"/>
          <p:nvPr/>
        </p:nvSpPr>
        <p:spPr>
          <a:xfrm>
            <a:off x="70104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27" name="object 727"/>
          <p:cNvSpPr txBox="1"/>
          <p:nvPr/>
        </p:nvSpPr>
        <p:spPr>
          <a:xfrm>
            <a:off x="73152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28" name="object 728"/>
          <p:cNvSpPr txBox="1"/>
          <p:nvPr/>
        </p:nvSpPr>
        <p:spPr>
          <a:xfrm>
            <a:off x="76200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29" name="object 729"/>
          <p:cNvSpPr txBox="1"/>
          <p:nvPr/>
        </p:nvSpPr>
        <p:spPr>
          <a:xfrm>
            <a:off x="79248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30" name="object 730"/>
          <p:cNvSpPr txBox="1"/>
          <p:nvPr/>
        </p:nvSpPr>
        <p:spPr>
          <a:xfrm>
            <a:off x="82296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31" name="object 731"/>
          <p:cNvSpPr txBox="1"/>
          <p:nvPr/>
        </p:nvSpPr>
        <p:spPr>
          <a:xfrm>
            <a:off x="85344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32" name="object 732"/>
          <p:cNvSpPr txBox="1"/>
          <p:nvPr/>
        </p:nvSpPr>
        <p:spPr>
          <a:xfrm>
            <a:off x="88392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33" name="object 733"/>
          <p:cNvSpPr txBox="1"/>
          <p:nvPr/>
        </p:nvSpPr>
        <p:spPr>
          <a:xfrm>
            <a:off x="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34" name="object 734"/>
          <p:cNvSpPr txBox="1"/>
          <p:nvPr/>
        </p:nvSpPr>
        <p:spPr>
          <a:xfrm>
            <a:off x="3048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35" name="object 735"/>
          <p:cNvSpPr txBox="1"/>
          <p:nvPr/>
        </p:nvSpPr>
        <p:spPr>
          <a:xfrm>
            <a:off x="6096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36" name="object 736"/>
          <p:cNvSpPr txBox="1"/>
          <p:nvPr/>
        </p:nvSpPr>
        <p:spPr>
          <a:xfrm>
            <a:off x="9144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37" name="object 737"/>
          <p:cNvSpPr txBox="1"/>
          <p:nvPr/>
        </p:nvSpPr>
        <p:spPr>
          <a:xfrm>
            <a:off x="12192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38" name="object 738"/>
          <p:cNvSpPr txBox="1"/>
          <p:nvPr/>
        </p:nvSpPr>
        <p:spPr>
          <a:xfrm>
            <a:off x="15240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39" name="object 739"/>
          <p:cNvSpPr txBox="1"/>
          <p:nvPr/>
        </p:nvSpPr>
        <p:spPr>
          <a:xfrm>
            <a:off x="18288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40" name="object 740"/>
          <p:cNvSpPr txBox="1"/>
          <p:nvPr/>
        </p:nvSpPr>
        <p:spPr>
          <a:xfrm>
            <a:off x="21336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41" name="object 741"/>
          <p:cNvSpPr txBox="1"/>
          <p:nvPr/>
        </p:nvSpPr>
        <p:spPr>
          <a:xfrm>
            <a:off x="24384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42" name="object 742"/>
          <p:cNvSpPr txBox="1"/>
          <p:nvPr/>
        </p:nvSpPr>
        <p:spPr>
          <a:xfrm>
            <a:off x="27432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43" name="object 743"/>
          <p:cNvSpPr txBox="1"/>
          <p:nvPr/>
        </p:nvSpPr>
        <p:spPr>
          <a:xfrm>
            <a:off x="30480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44" name="object 744"/>
          <p:cNvSpPr txBox="1"/>
          <p:nvPr/>
        </p:nvSpPr>
        <p:spPr>
          <a:xfrm>
            <a:off x="33528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45" name="object 745"/>
          <p:cNvSpPr txBox="1"/>
          <p:nvPr/>
        </p:nvSpPr>
        <p:spPr>
          <a:xfrm>
            <a:off x="36576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46" name="object 746"/>
          <p:cNvSpPr txBox="1"/>
          <p:nvPr/>
        </p:nvSpPr>
        <p:spPr>
          <a:xfrm>
            <a:off x="39624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47" name="object 747"/>
          <p:cNvSpPr txBox="1"/>
          <p:nvPr/>
        </p:nvSpPr>
        <p:spPr>
          <a:xfrm>
            <a:off x="42672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48" name="object 748"/>
          <p:cNvSpPr txBox="1"/>
          <p:nvPr/>
        </p:nvSpPr>
        <p:spPr>
          <a:xfrm>
            <a:off x="45720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49" name="object 749"/>
          <p:cNvSpPr txBox="1"/>
          <p:nvPr/>
        </p:nvSpPr>
        <p:spPr>
          <a:xfrm>
            <a:off x="48768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50" name="object 750"/>
          <p:cNvSpPr txBox="1"/>
          <p:nvPr/>
        </p:nvSpPr>
        <p:spPr>
          <a:xfrm>
            <a:off x="51816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51" name="object 751"/>
          <p:cNvSpPr txBox="1"/>
          <p:nvPr/>
        </p:nvSpPr>
        <p:spPr>
          <a:xfrm>
            <a:off x="54864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52" name="object 752"/>
          <p:cNvSpPr txBox="1"/>
          <p:nvPr/>
        </p:nvSpPr>
        <p:spPr>
          <a:xfrm>
            <a:off x="57912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53" name="object 753"/>
          <p:cNvSpPr txBox="1"/>
          <p:nvPr/>
        </p:nvSpPr>
        <p:spPr>
          <a:xfrm>
            <a:off x="60960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54" name="object 754"/>
          <p:cNvSpPr txBox="1"/>
          <p:nvPr/>
        </p:nvSpPr>
        <p:spPr>
          <a:xfrm>
            <a:off x="64008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55" name="object 755"/>
          <p:cNvSpPr txBox="1"/>
          <p:nvPr/>
        </p:nvSpPr>
        <p:spPr>
          <a:xfrm>
            <a:off x="67056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56" name="object 756"/>
          <p:cNvSpPr txBox="1"/>
          <p:nvPr/>
        </p:nvSpPr>
        <p:spPr>
          <a:xfrm>
            <a:off x="70104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57" name="object 757"/>
          <p:cNvSpPr txBox="1"/>
          <p:nvPr/>
        </p:nvSpPr>
        <p:spPr>
          <a:xfrm>
            <a:off x="73152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58" name="object 758"/>
          <p:cNvSpPr txBox="1"/>
          <p:nvPr/>
        </p:nvSpPr>
        <p:spPr>
          <a:xfrm>
            <a:off x="76200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59" name="object 759"/>
          <p:cNvSpPr txBox="1"/>
          <p:nvPr/>
        </p:nvSpPr>
        <p:spPr>
          <a:xfrm>
            <a:off x="79248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60" name="object 760"/>
          <p:cNvSpPr txBox="1"/>
          <p:nvPr/>
        </p:nvSpPr>
        <p:spPr>
          <a:xfrm>
            <a:off x="82296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61" name="object 761"/>
          <p:cNvSpPr txBox="1"/>
          <p:nvPr/>
        </p:nvSpPr>
        <p:spPr>
          <a:xfrm>
            <a:off x="85344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62" name="object 762"/>
          <p:cNvSpPr txBox="1"/>
          <p:nvPr/>
        </p:nvSpPr>
        <p:spPr>
          <a:xfrm>
            <a:off x="88392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63" name="object 763"/>
          <p:cNvSpPr txBox="1"/>
          <p:nvPr/>
        </p:nvSpPr>
        <p:spPr>
          <a:xfrm>
            <a:off x="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64" name="object 764"/>
          <p:cNvSpPr txBox="1"/>
          <p:nvPr/>
        </p:nvSpPr>
        <p:spPr>
          <a:xfrm>
            <a:off x="3048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65" name="object 765"/>
          <p:cNvSpPr txBox="1"/>
          <p:nvPr/>
        </p:nvSpPr>
        <p:spPr>
          <a:xfrm>
            <a:off x="6096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66" name="object 766"/>
          <p:cNvSpPr txBox="1"/>
          <p:nvPr/>
        </p:nvSpPr>
        <p:spPr>
          <a:xfrm>
            <a:off x="9144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67" name="object 767"/>
          <p:cNvSpPr txBox="1"/>
          <p:nvPr/>
        </p:nvSpPr>
        <p:spPr>
          <a:xfrm>
            <a:off x="12192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68" name="object 768"/>
          <p:cNvSpPr txBox="1"/>
          <p:nvPr/>
        </p:nvSpPr>
        <p:spPr>
          <a:xfrm>
            <a:off x="15240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69" name="object 769"/>
          <p:cNvSpPr txBox="1"/>
          <p:nvPr/>
        </p:nvSpPr>
        <p:spPr>
          <a:xfrm>
            <a:off x="18288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70" name="object 770"/>
          <p:cNvSpPr txBox="1"/>
          <p:nvPr/>
        </p:nvSpPr>
        <p:spPr>
          <a:xfrm>
            <a:off x="21336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71" name="object 771"/>
          <p:cNvSpPr txBox="1"/>
          <p:nvPr/>
        </p:nvSpPr>
        <p:spPr>
          <a:xfrm>
            <a:off x="24384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72" name="object 772"/>
          <p:cNvSpPr txBox="1"/>
          <p:nvPr/>
        </p:nvSpPr>
        <p:spPr>
          <a:xfrm>
            <a:off x="27432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73" name="object 773"/>
          <p:cNvSpPr txBox="1"/>
          <p:nvPr/>
        </p:nvSpPr>
        <p:spPr>
          <a:xfrm>
            <a:off x="30480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74" name="object 774"/>
          <p:cNvSpPr txBox="1"/>
          <p:nvPr/>
        </p:nvSpPr>
        <p:spPr>
          <a:xfrm>
            <a:off x="33528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75" name="object 775"/>
          <p:cNvSpPr txBox="1"/>
          <p:nvPr/>
        </p:nvSpPr>
        <p:spPr>
          <a:xfrm>
            <a:off x="36576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76" name="object 776"/>
          <p:cNvSpPr txBox="1"/>
          <p:nvPr/>
        </p:nvSpPr>
        <p:spPr>
          <a:xfrm>
            <a:off x="39624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77" name="object 777"/>
          <p:cNvSpPr txBox="1"/>
          <p:nvPr/>
        </p:nvSpPr>
        <p:spPr>
          <a:xfrm>
            <a:off x="42672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78" name="object 778"/>
          <p:cNvSpPr txBox="1"/>
          <p:nvPr/>
        </p:nvSpPr>
        <p:spPr>
          <a:xfrm>
            <a:off x="45720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79" name="object 779"/>
          <p:cNvSpPr txBox="1"/>
          <p:nvPr/>
        </p:nvSpPr>
        <p:spPr>
          <a:xfrm>
            <a:off x="48768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80" name="object 780"/>
          <p:cNvSpPr txBox="1"/>
          <p:nvPr/>
        </p:nvSpPr>
        <p:spPr>
          <a:xfrm>
            <a:off x="51816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81" name="object 781"/>
          <p:cNvSpPr txBox="1"/>
          <p:nvPr/>
        </p:nvSpPr>
        <p:spPr>
          <a:xfrm>
            <a:off x="54864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82" name="object 782"/>
          <p:cNvSpPr txBox="1"/>
          <p:nvPr/>
        </p:nvSpPr>
        <p:spPr>
          <a:xfrm>
            <a:off x="57912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83" name="object 783"/>
          <p:cNvSpPr txBox="1"/>
          <p:nvPr/>
        </p:nvSpPr>
        <p:spPr>
          <a:xfrm>
            <a:off x="60960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84" name="object 784"/>
          <p:cNvSpPr txBox="1"/>
          <p:nvPr/>
        </p:nvSpPr>
        <p:spPr>
          <a:xfrm>
            <a:off x="64008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85" name="object 785"/>
          <p:cNvSpPr txBox="1"/>
          <p:nvPr/>
        </p:nvSpPr>
        <p:spPr>
          <a:xfrm>
            <a:off x="67056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86" name="object 786"/>
          <p:cNvSpPr txBox="1"/>
          <p:nvPr/>
        </p:nvSpPr>
        <p:spPr>
          <a:xfrm>
            <a:off x="70104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87" name="object 787"/>
          <p:cNvSpPr txBox="1"/>
          <p:nvPr/>
        </p:nvSpPr>
        <p:spPr>
          <a:xfrm>
            <a:off x="73152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88" name="object 788"/>
          <p:cNvSpPr txBox="1"/>
          <p:nvPr/>
        </p:nvSpPr>
        <p:spPr>
          <a:xfrm>
            <a:off x="76200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89" name="object 789"/>
          <p:cNvSpPr txBox="1"/>
          <p:nvPr/>
        </p:nvSpPr>
        <p:spPr>
          <a:xfrm>
            <a:off x="79248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90" name="object 790"/>
          <p:cNvSpPr txBox="1"/>
          <p:nvPr/>
        </p:nvSpPr>
        <p:spPr>
          <a:xfrm>
            <a:off x="82296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91" name="object 791"/>
          <p:cNvSpPr txBox="1"/>
          <p:nvPr/>
        </p:nvSpPr>
        <p:spPr>
          <a:xfrm>
            <a:off x="85344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92" name="object 792"/>
          <p:cNvSpPr txBox="1"/>
          <p:nvPr/>
        </p:nvSpPr>
        <p:spPr>
          <a:xfrm>
            <a:off x="88392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</p:spTree>
    <p:extLst>
      <p:ext uri="{BB962C8B-B14F-4D97-AF65-F5344CB8AC3E}">
        <p14:creationId xmlns:p14="http://schemas.microsoft.com/office/powerpoint/2010/main" val="272674983"/>
      </p:ext>
    </p:extLst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3048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0" y="6096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0" y="9144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0" y="12192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0" y="15240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0" y="18288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21336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0" y="24384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0" y="27432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0" y="30480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0" y="33528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0" y="36576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0" y="39624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0" y="42672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0" y="45720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0" y="48768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0" y="51816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0" y="54864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0" y="57912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0" y="60960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0" y="64008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0" y="67056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3048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6096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9144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12192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15240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18288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21336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24384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27432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30480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33528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36576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39624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42672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45720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48768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51816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54864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57912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60960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64008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67056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70104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73152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76200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79248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82296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85344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88392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3352800" y="0"/>
            <a:ext cx="5791200" cy="15240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8839200" y="0"/>
            <a:ext cx="0" cy="2362200"/>
          </a:xfrm>
          <a:custGeom>
            <a:avLst/>
            <a:gdLst/>
            <a:ahLst/>
            <a:cxnLst/>
            <a:rect l="l" t="t" r="r" b="b"/>
            <a:pathLst>
              <a:path h="2362200">
                <a:moveTo>
                  <a:pt x="0" y="0"/>
                </a:moveTo>
                <a:lnTo>
                  <a:pt x="0" y="2362200"/>
                </a:lnTo>
              </a:path>
            </a:pathLst>
          </a:custGeom>
          <a:ln w="9344">
            <a:solidFill>
              <a:srgbClr val="6E88F6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414019" y="1513839"/>
            <a:ext cx="1784350" cy="0"/>
          </a:xfrm>
          <a:custGeom>
            <a:avLst/>
            <a:gdLst/>
            <a:ahLst/>
            <a:cxnLst/>
            <a:rect l="l" t="t" r="r" b="b"/>
            <a:pathLst>
              <a:path w="1784350">
                <a:moveTo>
                  <a:pt x="1784350" y="0"/>
                </a:moveTo>
                <a:lnTo>
                  <a:pt x="0" y="0"/>
                </a:lnTo>
              </a:path>
            </a:pathLst>
          </a:custGeom>
          <a:ln w="9344">
            <a:solidFill>
              <a:srgbClr val="6E88F6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608330" y="1418589"/>
            <a:ext cx="0" cy="2321560"/>
          </a:xfrm>
          <a:custGeom>
            <a:avLst/>
            <a:gdLst/>
            <a:ahLst/>
            <a:cxnLst/>
            <a:rect l="l" t="t" r="r" b="b"/>
            <a:pathLst>
              <a:path h="2321560">
                <a:moveTo>
                  <a:pt x="0" y="0"/>
                </a:moveTo>
                <a:lnTo>
                  <a:pt x="0" y="2321560"/>
                </a:lnTo>
              </a:path>
            </a:pathLst>
          </a:custGeom>
          <a:ln w="9344">
            <a:solidFill>
              <a:srgbClr val="6E88F6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511809" y="1416050"/>
            <a:ext cx="193040" cy="193039"/>
          </a:xfrm>
          <a:custGeom>
            <a:avLst/>
            <a:gdLst/>
            <a:ahLst/>
            <a:cxnLst/>
            <a:rect l="l" t="t" r="r" b="b"/>
            <a:pathLst>
              <a:path w="193040" h="193039">
                <a:moveTo>
                  <a:pt x="99060" y="0"/>
                </a:moveTo>
                <a:lnTo>
                  <a:pt x="93980" y="0"/>
                </a:lnTo>
                <a:lnTo>
                  <a:pt x="88900" y="0"/>
                </a:lnTo>
                <a:lnTo>
                  <a:pt x="83820" y="0"/>
                </a:lnTo>
                <a:lnTo>
                  <a:pt x="80010" y="1270"/>
                </a:lnTo>
                <a:lnTo>
                  <a:pt x="74930" y="2539"/>
                </a:lnTo>
                <a:lnTo>
                  <a:pt x="69850" y="3810"/>
                </a:lnTo>
                <a:lnTo>
                  <a:pt x="66040" y="5079"/>
                </a:lnTo>
                <a:lnTo>
                  <a:pt x="60960" y="6350"/>
                </a:lnTo>
                <a:lnTo>
                  <a:pt x="57150" y="8889"/>
                </a:lnTo>
                <a:lnTo>
                  <a:pt x="52070" y="10160"/>
                </a:lnTo>
                <a:lnTo>
                  <a:pt x="48260" y="12700"/>
                </a:lnTo>
                <a:lnTo>
                  <a:pt x="43180" y="15239"/>
                </a:lnTo>
                <a:lnTo>
                  <a:pt x="39370" y="17779"/>
                </a:lnTo>
                <a:lnTo>
                  <a:pt x="35560" y="21589"/>
                </a:lnTo>
                <a:lnTo>
                  <a:pt x="31750" y="24129"/>
                </a:lnTo>
                <a:lnTo>
                  <a:pt x="29210" y="27939"/>
                </a:lnTo>
                <a:lnTo>
                  <a:pt x="25400" y="31750"/>
                </a:lnTo>
                <a:lnTo>
                  <a:pt x="21590" y="34289"/>
                </a:lnTo>
                <a:lnTo>
                  <a:pt x="19050" y="38100"/>
                </a:lnTo>
                <a:lnTo>
                  <a:pt x="16510" y="43179"/>
                </a:lnTo>
                <a:lnTo>
                  <a:pt x="13970" y="46989"/>
                </a:lnTo>
                <a:lnTo>
                  <a:pt x="11430" y="50800"/>
                </a:lnTo>
                <a:lnTo>
                  <a:pt x="8890" y="55879"/>
                </a:lnTo>
                <a:lnTo>
                  <a:pt x="7620" y="59689"/>
                </a:lnTo>
                <a:lnTo>
                  <a:pt x="5080" y="64770"/>
                </a:lnTo>
                <a:lnTo>
                  <a:pt x="3810" y="68579"/>
                </a:lnTo>
                <a:lnTo>
                  <a:pt x="2540" y="73660"/>
                </a:lnTo>
                <a:lnTo>
                  <a:pt x="2540" y="78739"/>
                </a:lnTo>
                <a:lnTo>
                  <a:pt x="1270" y="82550"/>
                </a:lnTo>
                <a:lnTo>
                  <a:pt x="0" y="87629"/>
                </a:lnTo>
                <a:lnTo>
                  <a:pt x="0" y="92710"/>
                </a:lnTo>
                <a:lnTo>
                  <a:pt x="0" y="97789"/>
                </a:lnTo>
                <a:lnTo>
                  <a:pt x="0" y="101600"/>
                </a:lnTo>
                <a:lnTo>
                  <a:pt x="1270" y="106679"/>
                </a:lnTo>
                <a:lnTo>
                  <a:pt x="1270" y="111760"/>
                </a:lnTo>
                <a:lnTo>
                  <a:pt x="2540" y="116839"/>
                </a:lnTo>
                <a:lnTo>
                  <a:pt x="3810" y="120650"/>
                </a:lnTo>
                <a:lnTo>
                  <a:pt x="5080" y="125729"/>
                </a:lnTo>
                <a:lnTo>
                  <a:pt x="17780" y="151129"/>
                </a:lnTo>
                <a:lnTo>
                  <a:pt x="20320" y="156210"/>
                </a:lnTo>
                <a:lnTo>
                  <a:pt x="24130" y="158750"/>
                </a:lnTo>
                <a:lnTo>
                  <a:pt x="26670" y="162560"/>
                </a:lnTo>
                <a:lnTo>
                  <a:pt x="30480" y="166370"/>
                </a:lnTo>
                <a:lnTo>
                  <a:pt x="34290" y="170179"/>
                </a:lnTo>
                <a:lnTo>
                  <a:pt x="38100" y="172720"/>
                </a:lnTo>
                <a:lnTo>
                  <a:pt x="41910" y="175260"/>
                </a:lnTo>
                <a:lnTo>
                  <a:pt x="45720" y="177800"/>
                </a:lnTo>
                <a:lnTo>
                  <a:pt x="49530" y="180339"/>
                </a:lnTo>
                <a:lnTo>
                  <a:pt x="54610" y="182879"/>
                </a:lnTo>
                <a:lnTo>
                  <a:pt x="58420" y="185420"/>
                </a:lnTo>
                <a:lnTo>
                  <a:pt x="62230" y="186689"/>
                </a:lnTo>
                <a:lnTo>
                  <a:pt x="67310" y="187960"/>
                </a:lnTo>
                <a:lnTo>
                  <a:pt x="72390" y="189229"/>
                </a:lnTo>
                <a:lnTo>
                  <a:pt x="76200" y="190500"/>
                </a:lnTo>
                <a:lnTo>
                  <a:pt x="81280" y="191770"/>
                </a:lnTo>
                <a:lnTo>
                  <a:pt x="86360" y="191770"/>
                </a:lnTo>
                <a:lnTo>
                  <a:pt x="91440" y="193039"/>
                </a:lnTo>
                <a:lnTo>
                  <a:pt x="95250" y="193039"/>
                </a:lnTo>
                <a:lnTo>
                  <a:pt x="100330" y="193039"/>
                </a:lnTo>
                <a:lnTo>
                  <a:pt x="105410" y="193039"/>
                </a:lnTo>
                <a:lnTo>
                  <a:pt x="110490" y="191770"/>
                </a:lnTo>
                <a:lnTo>
                  <a:pt x="115570" y="190500"/>
                </a:lnTo>
                <a:lnTo>
                  <a:pt x="119380" y="190500"/>
                </a:lnTo>
                <a:lnTo>
                  <a:pt x="124460" y="187960"/>
                </a:lnTo>
                <a:lnTo>
                  <a:pt x="129540" y="186689"/>
                </a:lnTo>
                <a:lnTo>
                  <a:pt x="133350" y="185420"/>
                </a:lnTo>
                <a:lnTo>
                  <a:pt x="138430" y="182879"/>
                </a:lnTo>
                <a:lnTo>
                  <a:pt x="142240" y="181610"/>
                </a:lnTo>
                <a:lnTo>
                  <a:pt x="146050" y="179070"/>
                </a:lnTo>
                <a:lnTo>
                  <a:pt x="151130" y="176529"/>
                </a:lnTo>
                <a:lnTo>
                  <a:pt x="154940" y="172720"/>
                </a:lnTo>
                <a:lnTo>
                  <a:pt x="158750" y="170179"/>
                </a:lnTo>
                <a:lnTo>
                  <a:pt x="162560" y="167639"/>
                </a:lnTo>
                <a:lnTo>
                  <a:pt x="165100" y="163829"/>
                </a:lnTo>
                <a:lnTo>
                  <a:pt x="168910" y="160020"/>
                </a:lnTo>
                <a:lnTo>
                  <a:pt x="171450" y="156210"/>
                </a:lnTo>
                <a:lnTo>
                  <a:pt x="175260" y="152400"/>
                </a:lnTo>
                <a:lnTo>
                  <a:pt x="177800" y="148589"/>
                </a:lnTo>
                <a:lnTo>
                  <a:pt x="180340" y="144779"/>
                </a:lnTo>
                <a:lnTo>
                  <a:pt x="182880" y="139700"/>
                </a:lnTo>
                <a:lnTo>
                  <a:pt x="184150" y="135889"/>
                </a:lnTo>
                <a:lnTo>
                  <a:pt x="186690" y="132079"/>
                </a:lnTo>
                <a:lnTo>
                  <a:pt x="187960" y="127000"/>
                </a:lnTo>
                <a:lnTo>
                  <a:pt x="189230" y="121920"/>
                </a:lnTo>
                <a:lnTo>
                  <a:pt x="190500" y="118110"/>
                </a:lnTo>
                <a:lnTo>
                  <a:pt x="191770" y="113029"/>
                </a:lnTo>
                <a:lnTo>
                  <a:pt x="191770" y="107950"/>
                </a:lnTo>
                <a:lnTo>
                  <a:pt x="193040" y="102870"/>
                </a:lnTo>
                <a:lnTo>
                  <a:pt x="193040" y="99060"/>
                </a:lnTo>
              </a:path>
            </a:pathLst>
          </a:custGeom>
          <a:ln w="9344">
            <a:solidFill>
              <a:srgbClr val="6E88F6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8" name="object 58"/>
          <p:cNvSpPr txBox="1"/>
          <p:nvPr/>
        </p:nvSpPr>
        <p:spPr>
          <a:xfrm>
            <a:off x="763269" y="488641"/>
            <a:ext cx="1103017" cy="431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400"/>
              </a:lnSpc>
              <a:spcBef>
                <a:spcPts val="170"/>
              </a:spcBef>
            </a:pPr>
            <a:r>
              <a:rPr sz="3200" spc="4" dirty="0" smtClean="0">
                <a:solidFill>
                  <a:srgbClr val="FF0000"/>
                </a:solidFill>
                <a:latin typeface="Tahoma"/>
                <a:cs typeface="Tahoma"/>
              </a:rPr>
              <a:t>Som</a:t>
            </a:r>
            <a:r>
              <a:rPr sz="3200" spc="0" dirty="0" smtClean="0">
                <a:solidFill>
                  <a:srgbClr val="FF0000"/>
                </a:solidFill>
                <a:latin typeface="Tahoma"/>
                <a:cs typeface="Tahoma"/>
              </a:rPr>
              <a:t>e</a:t>
            </a:r>
            <a:endParaRPr sz="3200">
              <a:latin typeface="Tahoma"/>
              <a:cs typeface="Tahoma"/>
            </a:endParaRPr>
          </a:p>
        </p:txBody>
      </p:sp>
      <p:sp>
        <p:nvSpPr>
          <p:cNvPr id="59" name="object 59"/>
          <p:cNvSpPr txBox="1"/>
          <p:nvPr/>
        </p:nvSpPr>
        <p:spPr>
          <a:xfrm>
            <a:off x="2332786" y="488641"/>
            <a:ext cx="1093771" cy="431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400"/>
              </a:lnSpc>
              <a:spcBef>
                <a:spcPts val="170"/>
              </a:spcBef>
            </a:pPr>
            <a:r>
              <a:rPr sz="3200" spc="9" dirty="0" smtClean="0">
                <a:solidFill>
                  <a:srgbClr val="FF0000"/>
                </a:solidFill>
                <a:latin typeface="Tahoma"/>
                <a:cs typeface="Tahoma"/>
              </a:rPr>
              <a:t>d</a:t>
            </a:r>
            <a:r>
              <a:rPr sz="3200" spc="0" dirty="0" smtClean="0">
                <a:solidFill>
                  <a:srgbClr val="FF0000"/>
                </a:solidFill>
                <a:latin typeface="Tahoma"/>
                <a:cs typeface="Tahoma"/>
              </a:rPr>
              <a:t>ition</a:t>
            </a:r>
            <a:endParaRPr sz="3200">
              <a:latin typeface="Tahoma"/>
              <a:cs typeface="Tahoma"/>
            </a:endParaRPr>
          </a:p>
        </p:txBody>
      </p:sp>
      <p:sp>
        <p:nvSpPr>
          <p:cNvPr id="60" name="object 60"/>
          <p:cNvSpPr txBox="1"/>
          <p:nvPr/>
        </p:nvSpPr>
        <p:spPr>
          <a:xfrm>
            <a:off x="3759657" y="488641"/>
            <a:ext cx="1497746" cy="431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400"/>
              </a:lnSpc>
              <a:spcBef>
                <a:spcPts val="170"/>
              </a:spcBef>
            </a:pPr>
            <a:r>
              <a:rPr sz="3200" spc="9" dirty="0" smtClean="0">
                <a:solidFill>
                  <a:srgbClr val="FF0000"/>
                </a:solidFill>
                <a:latin typeface="Tahoma"/>
                <a:cs typeface="Tahoma"/>
              </a:rPr>
              <a:t>g</a:t>
            </a:r>
            <a:r>
              <a:rPr sz="3200" spc="4" dirty="0" smtClean="0">
                <a:solidFill>
                  <a:srgbClr val="FF0000"/>
                </a:solidFill>
                <a:latin typeface="Tahoma"/>
                <a:cs typeface="Tahoma"/>
              </a:rPr>
              <a:t>u</a:t>
            </a:r>
            <a:r>
              <a:rPr sz="3200" spc="0" dirty="0" smtClean="0">
                <a:solidFill>
                  <a:srgbClr val="FF0000"/>
                </a:solidFill>
                <a:latin typeface="Tahoma"/>
                <a:cs typeface="Tahoma"/>
              </a:rPr>
              <a:t>id</a:t>
            </a:r>
            <a:r>
              <a:rPr sz="3200" spc="14" dirty="0" smtClean="0">
                <a:solidFill>
                  <a:srgbClr val="FF0000"/>
                </a:solidFill>
                <a:latin typeface="Tahoma"/>
                <a:cs typeface="Tahoma"/>
              </a:rPr>
              <a:t>e</a:t>
            </a:r>
            <a:r>
              <a:rPr sz="3200" spc="0" dirty="0" smtClean="0">
                <a:solidFill>
                  <a:srgbClr val="FF0000"/>
                </a:solidFill>
                <a:latin typeface="Tahoma"/>
                <a:cs typeface="Tahoma"/>
              </a:rPr>
              <a:t>lin</a:t>
            </a:r>
            <a:endParaRPr sz="3200">
              <a:latin typeface="Tahoma"/>
              <a:cs typeface="Tahoma"/>
            </a:endParaRPr>
          </a:p>
        </p:txBody>
      </p:sp>
      <p:sp>
        <p:nvSpPr>
          <p:cNvPr id="61" name="object 61"/>
          <p:cNvSpPr txBox="1"/>
          <p:nvPr/>
        </p:nvSpPr>
        <p:spPr>
          <a:xfrm>
            <a:off x="5373065" y="488641"/>
            <a:ext cx="762890" cy="431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400"/>
              </a:lnSpc>
              <a:spcBef>
                <a:spcPts val="170"/>
              </a:spcBef>
            </a:pPr>
            <a:r>
              <a:rPr sz="3200" spc="0" dirty="0" smtClean="0">
                <a:solidFill>
                  <a:srgbClr val="FF0000"/>
                </a:solidFill>
                <a:latin typeface="Tahoma"/>
                <a:cs typeface="Tahoma"/>
              </a:rPr>
              <a:t>s</a:t>
            </a:r>
            <a:r>
              <a:rPr sz="3200" spc="-9" dirty="0" smtClean="0">
                <a:solidFill>
                  <a:srgbClr val="FF0000"/>
                </a:solidFill>
                <a:latin typeface="Tahoma"/>
                <a:cs typeface="Tahoma"/>
              </a:rPr>
              <a:t> </a:t>
            </a:r>
            <a:r>
              <a:rPr sz="3200" spc="0" dirty="0" smtClean="0">
                <a:solidFill>
                  <a:srgbClr val="FF0000"/>
                </a:solidFill>
                <a:latin typeface="Tahoma"/>
                <a:cs typeface="Tahoma"/>
              </a:rPr>
              <a:t>to</a:t>
            </a:r>
            <a:endParaRPr sz="3200">
              <a:latin typeface="Tahoma"/>
              <a:cs typeface="Tahoma"/>
            </a:endParaRPr>
          </a:p>
        </p:txBody>
      </p:sp>
      <p:sp>
        <p:nvSpPr>
          <p:cNvPr id="62" name="object 62"/>
          <p:cNvSpPr txBox="1"/>
          <p:nvPr/>
        </p:nvSpPr>
        <p:spPr>
          <a:xfrm>
            <a:off x="6352489" y="488641"/>
            <a:ext cx="727471" cy="431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400"/>
              </a:lnSpc>
              <a:spcBef>
                <a:spcPts val="170"/>
              </a:spcBef>
            </a:pPr>
            <a:r>
              <a:rPr sz="3200" spc="4" dirty="0" smtClean="0">
                <a:solidFill>
                  <a:srgbClr val="FF0000"/>
                </a:solidFill>
                <a:latin typeface="Tahoma"/>
                <a:cs typeface="Tahoma"/>
              </a:rPr>
              <a:t>o</a:t>
            </a:r>
            <a:r>
              <a:rPr sz="3200" spc="-4" dirty="0" smtClean="0">
                <a:solidFill>
                  <a:srgbClr val="FF0000"/>
                </a:solidFill>
                <a:latin typeface="Tahoma"/>
                <a:cs typeface="Tahoma"/>
              </a:rPr>
              <a:t>n</a:t>
            </a:r>
            <a:r>
              <a:rPr sz="3200" spc="0" dirty="0" smtClean="0">
                <a:solidFill>
                  <a:srgbClr val="FF0000"/>
                </a:solidFill>
                <a:latin typeface="Tahoma"/>
                <a:cs typeface="Tahoma"/>
              </a:rPr>
              <a:t>s</a:t>
            </a:r>
            <a:endParaRPr sz="3200">
              <a:latin typeface="Tahoma"/>
              <a:cs typeface="Tahoma"/>
            </a:endParaRPr>
          </a:p>
        </p:txBody>
      </p:sp>
      <p:sp>
        <p:nvSpPr>
          <p:cNvPr id="63" name="object 63"/>
          <p:cNvSpPr txBox="1"/>
          <p:nvPr/>
        </p:nvSpPr>
        <p:spPr>
          <a:xfrm>
            <a:off x="7514387" y="488641"/>
            <a:ext cx="245506" cy="431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400"/>
              </a:lnSpc>
              <a:spcBef>
                <a:spcPts val="170"/>
              </a:spcBef>
            </a:pPr>
            <a:r>
              <a:rPr sz="3200" spc="0" dirty="0" smtClean="0">
                <a:solidFill>
                  <a:srgbClr val="FF0000"/>
                </a:solidFill>
                <a:latin typeface="Tahoma"/>
                <a:cs typeface="Tahoma"/>
              </a:rPr>
              <a:t>r</a:t>
            </a:r>
            <a:endParaRPr sz="3200">
              <a:latin typeface="Tahoma"/>
              <a:cs typeface="Tahoma"/>
            </a:endParaRPr>
          </a:p>
        </p:txBody>
      </p:sp>
      <p:sp>
        <p:nvSpPr>
          <p:cNvPr id="64" name="object 64"/>
          <p:cNvSpPr txBox="1"/>
          <p:nvPr/>
        </p:nvSpPr>
        <p:spPr>
          <a:xfrm>
            <a:off x="763269" y="980131"/>
            <a:ext cx="841295" cy="431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400"/>
              </a:lnSpc>
              <a:spcBef>
                <a:spcPts val="170"/>
              </a:spcBef>
            </a:pPr>
            <a:r>
              <a:rPr sz="3200" spc="-4" dirty="0" smtClean="0">
                <a:solidFill>
                  <a:srgbClr val="FF0000"/>
                </a:solidFill>
                <a:latin typeface="Tahoma"/>
                <a:cs typeface="Tahoma"/>
              </a:rPr>
              <a:t>w</a:t>
            </a:r>
            <a:r>
              <a:rPr sz="3200" spc="4" dirty="0" smtClean="0">
                <a:solidFill>
                  <a:srgbClr val="FF0000"/>
                </a:solidFill>
                <a:latin typeface="Tahoma"/>
                <a:cs typeface="Tahoma"/>
              </a:rPr>
              <a:t>h</a:t>
            </a:r>
            <a:r>
              <a:rPr sz="3200" spc="0" dirty="0" smtClean="0">
                <a:solidFill>
                  <a:srgbClr val="FF0000"/>
                </a:solidFill>
                <a:latin typeface="Tahoma"/>
                <a:cs typeface="Tahoma"/>
              </a:rPr>
              <a:t>e</a:t>
            </a:r>
            <a:endParaRPr sz="3200">
              <a:latin typeface="Tahoma"/>
              <a:cs typeface="Tahoma"/>
            </a:endParaRPr>
          </a:p>
        </p:txBody>
      </p:sp>
      <p:sp>
        <p:nvSpPr>
          <p:cNvPr id="65" name="object 65"/>
          <p:cNvSpPr txBox="1"/>
          <p:nvPr/>
        </p:nvSpPr>
        <p:spPr>
          <a:xfrm>
            <a:off x="1860550" y="980131"/>
            <a:ext cx="2414031" cy="431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400"/>
              </a:lnSpc>
              <a:spcBef>
                <a:spcPts val="170"/>
              </a:spcBef>
              <a:tabLst>
                <a:tab pos="1358900" algn="l"/>
              </a:tabLst>
            </a:pPr>
            <a:r>
              <a:rPr sz="3200" spc="-4" dirty="0" smtClean="0">
                <a:solidFill>
                  <a:srgbClr val="FF0000"/>
                </a:solidFill>
                <a:latin typeface="Tahoma"/>
                <a:cs typeface="Tahoma"/>
              </a:rPr>
              <a:t>w</a:t>
            </a:r>
            <a:r>
              <a:rPr sz="3200" spc="9" dirty="0" smtClean="0">
                <a:solidFill>
                  <a:srgbClr val="FF0000"/>
                </a:solidFill>
                <a:latin typeface="Tahoma"/>
                <a:cs typeface="Tahoma"/>
              </a:rPr>
              <a:t>r</a:t>
            </a:r>
            <a:r>
              <a:rPr sz="3200" spc="0" dirty="0" smtClean="0">
                <a:solidFill>
                  <a:srgbClr val="FF0000"/>
                </a:solidFill>
                <a:latin typeface="Tahoma"/>
                <a:cs typeface="Tahoma"/>
              </a:rPr>
              <a:t>iting	ite</a:t>
            </a:r>
            <a:r>
              <a:rPr sz="3200" spc="4" dirty="0" smtClean="0">
                <a:solidFill>
                  <a:srgbClr val="FF0000"/>
                </a:solidFill>
                <a:latin typeface="Tahoma"/>
                <a:cs typeface="Tahoma"/>
              </a:rPr>
              <a:t>m</a:t>
            </a:r>
            <a:r>
              <a:rPr sz="3200" spc="0" dirty="0" smtClean="0">
                <a:solidFill>
                  <a:srgbClr val="FF0000"/>
                </a:solidFill>
                <a:latin typeface="Tahoma"/>
                <a:cs typeface="Tahoma"/>
              </a:rPr>
              <a:t>s</a:t>
            </a:r>
            <a:endParaRPr sz="3200">
              <a:latin typeface="Tahoma"/>
              <a:cs typeface="Tahoma"/>
            </a:endParaRPr>
          </a:p>
        </p:txBody>
      </p:sp>
      <p:sp>
        <p:nvSpPr>
          <p:cNvPr id="66" name="object 66"/>
          <p:cNvSpPr txBox="1"/>
          <p:nvPr/>
        </p:nvSpPr>
        <p:spPr>
          <a:xfrm>
            <a:off x="4514748" y="980131"/>
            <a:ext cx="2300827" cy="431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400"/>
              </a:lnSpc>
              <a:spcBef>
                <a:spcPts val="170"/>
              </a:spcBef>
            </a:pPr>
            <a:r>
              <a:rPr sz="3200" spc="9" dirty="0" smtClean="0">
                <a:solidFill>
                  <a:srgbClr val="FF0000"/>
                </a:solidFill>
                <a:latin typeface="Tahoma"/>
                <a:cs typeface="Tahoma"/>
              </a:rPr>
              <a:t>r</a:t>
            </a:r>
            <a:r>
              <a:rPr sz="3200" spc="0" dirty="0" smtClean="0">
                <a:solidFill>
                  <a:srgbClr val="FF0000"/>
                </a:solidFill>
                <a:latin typeface="Tahoma"/>
                <a:cs typeface="Tahoma"/>
              </a:rPr>
              <a:t>e </a:t>
            </a:r>
            <a:r>
              <a:rPr sz="3200" spc="9" dirty="0" smtClean="0">
                <a:solidFill>
                  <a:srgbClr val="FF0000"/>
                </a:solidFill>
                <a:latin typeface="Tahoma"/>
                <a:cs typeface="Tahoma"/>
              </a:rPr>
              <a:t>d</a:t>
            </a:r>
            <a:r>
              <a:rPr sz="3200" spc="4" dirty="0" smtClean="0">
                <a:solidFill>
                  <a:srgbClr val="FF0000"/>
                </a:solidFill>
                <a:latin typeface="Tahoma"/>
                <a:cs typeface="Tahoma"/>
              </a:rPr>
              <a:t>e</a:t>
            </a:r>
            <a:r>
              <a:rPr sz="3200" spc="0" dirty="0" smtClean="0">
                <a:solidFill>
                  <a:srgbClr val="FF0000"/>
                </a:solidFill>
                <a:latin typeface="Tahoma"/>
                <a:cs typeface="Tahoma"/>
              </a:rPr>
              <a:t>s</a:t>
            </a:r>
            <a:r>
              <a:rPr sz="3200" spc="-9" dirty="0" smtClean="0">
                <a:solidFill>
                  <a:srgbClr val="FF0000"/>
                </a:solidFill>
                <a:latin typeface="Tahoma"/>
                <a:cs typeface="Tahoma"/>
              </a:rPr>
              <a:t>c</a:t>
            </a:r>
            <a:r>
              <a:rPr sz="3200" spc="9" dirty="0" smtClean="0">
                <a:solidFill>
                  <a:srgbClr val="FF0000"/>
                </a:solidFill>
                <a:latin typeface="Tahoma"/>
                <a:cs typeface="Tahoma"/>
              </a:rPr>
              <a:t>r</a:t>
            </a:r>
            <a:r>
              <a:rPr sz="3200" spc="0" dirty="0" smtClean="0">
                <a:solidFill>
                  <a:srgbClr val="FF0000"/>
                </a:solidFill>
                <a:latin typeface="Tahoma"/>
                <a:cs typeface="Tahoma"/>
              </a:rPr>
              <a:t>ib</a:t>
            </a:r>
            <a:r>
              <a:rPr sz="3200" spc="14" dirty="0" smtClean="0">
                <a:solidFill>
                  <a:srgbClr val="FF0000"/>
                </a:solidFill>
                <a:latin typeface="Tahoma"/>
                <a:cs typeface="Tahoma"/>
              </a:rPr>
              <a:t>e</a:t>
            </a:r>
            <a:r>
              <a:rPr sz="3200" spc="0" dirty="0" smtClean="0">
                <a:solidFill>
                  <a:srgbClr val="FF0000"/>
                </a:solidFill>
                <a:latin typeface="Tahoma"/>
                <a:cs typeface="Tahoma"/>
              </a:rPr>
              <a:t>d</a:t>
            </a:r>
            <a:endParaRPr sz="3200">
              <a:latin typeface="Tahoma"/>
              <a:cs typeface="Tahoma"/>
            </a:endParaRPr>
          </a:p>
        </p:txBody>
      </p:sp>
      <p:sp>
        <p:nvSpPr>
          <p:cNvPr id="67" name="object 67"/>
          <p:cNvSpPr txBox="1"/>
          <p:nvPr/>
        </p:nvSpPr>
        <p:spPr>
          <a:xfrm>
            <a:off x="6843827" y="980131"/>
            <a:ext cx="538934" cy="431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400"/>
              </a:lnSpc>
              <a:spcBef>
                <a:spcPts val="170"/>
              </a:spcBef>
            </a:pPr>
            <a:r>
              <a:rPr sz="3200" spc="9" dirty="0" smtClean="0">
                <a:solidFill>
                  <a:srgbClr val="FF0000"/>
                </a:solidFill>
                <a:latin typeface="Tahoma"/>
                <a:cs typeface="Tahoma"/>
              </a:rPr>
              <a:t>b</a:t>
            </a:r>
            <a:r>
              <a:rPr sz="3200" spc="0" dirty="0" smtClean="0">
                <a:solidFill>
                  <a:srgbClr val="FF0000"/>
                </a:solidFill>
                <a:latin typeface="Tahoma"/>
                <a:cs typeface="Tahoma"/>
              </a:rPr>
              <a:t>e</a:t>
            </a:r>
            <a:endParaRPr sz="3200">
              <a:latin typeface="Tahoma"/>
              <a:cs typeface="Tahoma"/>
            </a:endParaRPr>
          </a:p>
        </p:txBody>
      </p:sp>
      <p:sp>
        <p:nvSpPr>
          <p:cNvPr id="68" name="object 68"/>
          <p:cNvSpPr txBox="1"/>
          <p:nvPr/>
        </p:nvSpPr>
        <p:spPr>
          <a:xfrm>
            <a:off x="750569" y="1626137"/>
            <a:ext cx="233718" cy="41656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240"/>
              </a:lnSpc>
              <a:spcBef>
                <a:spcPts val="162"/>
              </a:spcBef>
            </a:pPr>
            <a:r>
              <a:rPr sz="3050" spc="10" dirty="0" smtClean="0">
                <a:solidFill>
                  <a:srgbClr val="6E88F6"/>
                </a:solidFill>
                <a:latin typeface="Arial"/>
                <a:cs typeface="Arial"/>
              </a:rPr>
              <a:t>•</a:t>
            </a:r>
            <a:endParaRPr sz="3050">
              <a:latin typeface="Arial"/>
              <a:cs typeface="Arial"/>
            </a:endParaRPr>
          </a:p>
        </p:txBody>
      </p:sp>
      <p:sp>
        <p:nvSpPr>
          <p:cNvPr id="69" name="object 69"/>
          <p:cNvSpPr txBox="1"/>
          <p:nvPr/>
        </p:nvSpPr>
        <p:spPr>
          <a:xfrm>
            <a:off x="1283969" y="1642252"/>
            <a:ext cx="2663494" cy="3810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2960"/>
              </a:lnSpc>
              <a:spcBef>
                <a:spcPts val="148"/>
              </a:spcBef>
            </a:pPr>
            <a:r>
              <a:rPr sz="2800" spc="-9" dirty="0" smtClean="0">
                <a:latin typeface="Arial"/>
                <a:cs typeface="Arial"/>
              </a:rPr>
              <a:t>A</a:t>
            </a:r>
            <a:r>
              <a:rPr sz="2800" spc="0" dirty="0" smtClean="0">
                <a:latin typeface="Arial"/>
                <a:cs typeface="Arial"/>
              </a:rPr>
              <a:t>vo</a:t>
            </a:r>
            <a:r>
              <a:rPr sz="2800" spc="9" dirty="0" smtClean="0">
                <a:latin typeface="Arial"/>
                <a:cs typeface="Arial"/>
              </a:rPr>
              <a:t>i</a:t>
            </a:r>
            <a:r>
              <a:rPr sz="2800" spc="0" dirty="0" smtClean="0">
                <a:latin typeface="Arial"/>
                <a:cs typeface="Arial"/>
              </a:rPr>
              <a:t>d</a:t>
            </a:r>
            <a:r>
              <a:rPr sz="2800" spc="-18" dirty="0" smtClean="0">
                <a:latin typeface="Arial"/>
                <a:cs typeface="Arial"/>
              </a:rPr>
              <a:t> </a:t>
            </a:r>
            <a:r>
              <a:rPr sz="2800" spc="14" dirty="0" smtClean="0">
                <a:latin typeface="Arial"/>
                <a:cs typeface="Arial"/>
              </a:rPr>
              <a:t>h</a:t>
            </a:r>
            <a:r>
              <a:rPr sz="2800" spc="0" dirty="0" smtClean="0">
                <a:latin typeface="Arial"/>
                <a:cs typeface="Arial"/>
              </a:rPr>
              <a:t>u</a:t>
            </a:r>
            <a:r>
              <a:rPr sz="2800" spc="-9" dirty="0" smtClean="0">
                <a:latin typeface="Arial"/>
                <a:cs typeface="Arial"/>
              </a:rPr>
              <a:t>m</a:t>
            </a:r>
            <a:r>
              <a:rPr sz="2800" spc="0" dirty="0" smtClean="0">
                <a:latin typeface="Arial"/>
                <a:cs typeface="Arial"/>
              </a:rPr>
              <a:t>o</a:t>
            </a:r>
            <a:r>
              <a:rPr sz="2800" spc="9" dirty="0" smtClean="0">
                <a:latin typeface="Arial"/>
                <a:cs typeface="Arial"/>
              </a:rPr>
              <a:t>r</a:t>
            </a:r>
            <a:r>
              <a:rPr sz="2800" spc="0" dirty="0" smtClean="0">
                <a:latin typeface="Arial"/>
                <a:cs typeface="Arial"/>
              </a:rPr>
              <a:t>ous</a:t>
            </a:r>
            <a:endParaRPr sz="2800">
              <a:latin typeface="Arial"/>
              <a:cs typeface="Arial"/>
            </a:endParaRPr>
          </a:p>
        </p:txBody>
      </p:sp>
      <p:sp>
        <p:nvSpPr>
          <p:cNvPr id="70" name="object 70"/>
          <p:cNvSpPr txBox="1"/>
          <p:nvPr/>
        </p:nvSpPr>
        <p:spPr>
          <a:xfrm>
            <a:off x="3955237" y="1642252"/>
            <a:ext cx="2841297" cy="3810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2960"/>
              </a:lnSpc>
              <a:spcBef>
                <a:spcPts val="148"/>
              </a:spcBef>
            </a:pPr>
            <a:r>
              <a:rPr sz="2800" spc="9" dirty="0" smtClean="0">
                <a:latin typeface="Arial"/>
                <a:cs typeface="Arial"/>
              </a:rPr>
              <a:t>i</a:t>
            </a:r>
            <a:r>
              <a:rPr sz="2800" spc="4" dirty="0" smtClean="0">
                <a:latin typeface="Arial"/>
                <a:cs typeface="Arial"/>
              </a:rPr>
              <a:t>t</a:t>
            </a:r>
            <a:r>
              <a:rPr sz="2800" spc="0" dirty="0" smtClean="0">
                <a:latin typeface="Arial"/>
                <a:cs typeface="Arial"/>
              </a:rPr>
              <a:t>e</a:t>
            </a:r>
            <a:r>
              <a:rPr sz="2800" spc="-4" dirty="0" smtClean="0">
                <a:latin typeface="Arial"/>
                <a:cs typeface="Arial"/>
              </a:rPr>
              <a:t>m</a:t>
            </a:r>
            <a:r>
              <a:rPr sz="2800" spc="0" dirty="0" smtClean="0">
                <a:latin typeface="Arial"/>
                <a:cs typeface="Arial"/>
              </a:rPr>
              <a:t>s.</a:t>
            </a:r>
            <a:r>
              <a:rPr sz="2800" spc="-29" dirty="0" smtClean="0">
                <a:latin typeface="Arial"/>
                <a:cs typeface="Arial"/>
              </a:rPr>
              <a:t> </a:t>
            </a:r>
            <a:r>
              <a:rPr sz="2800" spc="-4" dirty="0" smtClean="0">
                <a:latin typeface="Arial"/>
                <a:cs typeface="Arial"/>
              </a:rPr>
              <a:t>Cl</a:t>
            </a:r>
            <a:r>
              <a:rPr sz="2800" spc="0" dirty="0" smtClean="0">
                <a:latin typeface="Arial"/>
                <a:cs typeface="Arial"/>
              </a:rPr>
              <a:t>as</a:t>
            </a:r>
            <a:r>
              <a:rPr sz="2800" spc="9" dirty="0" smtClean="0">
                <a:latin typeface="Arial"/>
                <a:cs typeface="Arial"/>
              </a:rPr>
              <a:t>s</a:t>
            </a:r>
            <a:r>
              <a:rPr sz="2800" spc="-4" dirty="0" smtClean="0">
                <a:latin typeface="Arial"/>
                <a:cs typeface="Arial"/>
              </a:rPr>
              <a:t>r</a:t>
            </a:r>
            <a:r>
              <a:rPr sz="2800" spc="0" dirty="0" smtClean="0">
                <a:latin typeface="Arial"/>
                <a:cs typeface="Arial"/>
              </a:rPr>
              <a:t>oom</a:t>
            </a:r>
            <a:endParaRPr sz="2800">
              <a:latin typeface="Arial"/>
              <a:cs typeface="Arial"/>
            </a:endParaRPr>
          </a:p>
        </p:txBody>
      </p:sp>
      <p:sp>
        <p:nvSpPr>
          <p:cNvPr id="71" name="object 71"/>
          <p:cNvSpPr txBox="1"/>
          <p:nvPr/>
        </p:nvSpPr>
        <p:spPr>
          <a:xfrm>
            <a:off x="6803949" y="1642252"/>
            <a:ext cx="1141581" cy="3810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2960"/>
              </a:lnSpc>
              <a:spcBef>
                <a:spcPts val="148"/>
              </a:spcBef>
            </a:pPr>
            <a:r>
              <a:rPr sz="2800" spc="4" dirty="0" smtClean="0">
                <a:latin typeface="Arial"/>
                <a:cs typeface="Arial"/>
              </a:rPr>
              <a:t>t</a:t>
            </a:r>
            <a:r>
              <a:rPr sz="2800" spc="0" dirty="0" smtClean="0">
                <a:latin typeface="Arial"/>
                <a:cs typeface="Arial"/>
              </a:rPr>
              <a:t>e</a:t>
            </a:r>
            <a:r>
              <a:rPr sz="2800" spc="9" dirty="0" smtClean="0">
                <a:latin typeface="Arial"/>
                <a:cs typeface="Arial"/>
              </a:rPr>
              <a:t>s</a:t>
            </a:r>
            <a:r>
              <a:rPr sz="2800" spc="4" dirty="0" smtClean="0">
                <a:latin typeface="Arial"/>
                <a:cs typeface="Arial"/>
              </a:rPr>
              <a:t>t</a:t>
            </a:r>
            <a:r>
              <a:rPr sz="2800" spc="-4" dirty="0" smtClean="0">
                <a:latin typeface="Arial"/>
                <a:cs typeface="Arial"/>
              </a:rPr>
              <a:t>i</a:t>
            </a:r>
            <a:r>
              <a:rPr sz="2800" spc="0" dirty="0" smtClean="0">
                <a:latin typeface="Arial"/>
                <a:cs typeface="Arial"/>
              </a:rPr>
              <a:t>ng</a:t>
            </a:r>
            <a:endParaRPr sz="2800">
              <a:latin typeface="Arial"/>
              <a:cs typeface="Arial"/>
            </a:endParaRPr>
          </a:p>
        </p:txBody>
      </p:sp>
      <p:sp>
        <p:nvSpPr>
          <p:cNvPr id="72" name="object 72"/>
          <p:cNvSpPr txBox="1"/>
          <p:nvPr/>
        </p:nvSpPr>
        <p:spPr>
          <a:xfrm>
            <a:off x="7953603" y="1642252"/>
            <a:ext cx="347827" cy="3810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2960"/>
              </a:lnSpc>
              <a:spcBef>
                <a:spcPts val="148"/>
              </a:spcBef>
            </a:pPr>
            <a:r>
              <a:rPr sz="2800" spc="-4" dirty="0" smtClean="0">
                <a:latin typeface="Arial"/>
                <a:cs typeface="Arial"/>
              </a:rPr>
              <a:t>i</a:t>
            </a:r>
            <a:r>
              <a:rPr sz="2800" spc="0" dirty="0" smtClean="0">
                <a:latin typeface="Arial"/>
                <a:cs typeface="Arial"/>
              </a:rPr>
              <a:t>s</a:t>
            </a:r>
            <a:endParaRPr sz="2800">
              <a:latin typeface="Arial"/>
              <a:cs typeface="Arial"/>
            </a:endParaRPr>
          </a:p>
        </p:txBody>
      </p:sp>
      <p:sp>
        <p:nvSpPr>
          <p:cNvPr id="73" name="object 73"/>
          <p:cNvSpPr txBox="1"/>
          <p:nvPr/>
        </p:nvSpPr>
        <p:spPr>
          <a:xfrm>
            <a:off x="1283969" y="2038492"/>
            <a:ext cx="764590" cy="3810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2960"/>
              </a:lnSpc>
              <a:spcBef>
                <a:spcPts val="148"/>
              </a:spcBef>
            </a:pPr>
            <a:r>
              <a:rPr sz="2800" spc="0" dirty="0" smtClean="0">
                <a:latin typeface="Arial"/>
                <a:cs typeface="Arial"/>
              </a:rPr>
              <a:t>ve</a:t>
            </a:r>
            <a:r>
              <a:rPr sz="2800" spc="9" dirty="0" smtClean="0">
                <a:latin typeface="Arial"/>
                <a:cs typeface="Arial"/>
              </a:rPr>
              <a:t>r</a:t>
            </a:r>
            <a:r>
              <a:rPr sz="2800" spc="0" dirty="0" smtClean="0">
                <a:latin typeface="Arial"/>
                <a:cs typeface="Arial"/>
              </a:rPr>
              <a:t>y</a:t>
            </a:r>
            <a:endParaRPr sz="2800">
              <a:latin typeface="Arial"/>
              <a:cs typeface="Arial"/>
            </a:endParaRPr>
          </a:p>
        </p:txBody>
      </p:sp>
      <p:sp>
        <p:nvSpPr>
          <p:cNvPr id="74" name="object 74"/>
          <p:cNvSpPr txBox="1"/>
          <p:nvPr/>
        </p:nvSpPr>
        <p:spPr>
          <a:xfrm>
            <a:off x="2628849" y="2038492"/>
            <a:ext cx="507787" cy="3810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2960"/>
              </a:lnSpc>
              <a:spcBef>
                <a:spcPts val="148"/>
              </a:spcBef>
            </a:pPr>
            <a:r>
              <a:rPr sz="2800" spc="0" dirty="0" smtClean="0">
                <a:latin typeface="Arial"/>
                <a:cs typeface="Arial"/>
              </a:rPr>
              <a:t>o</a:t>
            </a:r>
            <a:r>
              <a:rPr sz="2800" spc="9" dirty="0" smtClean="0">
                <a:latin typeface="Arial"/>
                <a:cs typeface="Arial"/>
              </a:rPr>
              <a:t>r</a:t>
            </a:r>
            <a:r>
              <a:rPr sz="2800" spc="0" dirty="0" smtClean="0">
                <a:latin typeface="Arial"/>
                <a:cs typeface="Arial"/>
              </a:rPr>
              <a:t>t</a:t>
            </a:r>
            <a:endParaRPr sz="2800">
              <a:latin typeface="Arial"/>
              <a:cs typeface="Arial"/>
            </a:endParaRPr>
          </a:p>
        </p:txBody>
      </p:sp>
      <p:sp>
        <p:nvSpPr>
          <p:cNvPr id="75" name="object 75"/>
          <p:cNvSpPr txBox="1"/>
          <p:nvPr/>
        </p:nvSpPr>
        <p:spPr>
          <a:xfrm>
            <a:off x="3243681" y="2038492"/>
            <a:ext cx="388306" cy="3810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2960"/>
              </a:lnSpc>
              <a:spcBef>
                <a:spcPts val="148"/>
              </a:spcBef>
            </a:pPr>
            <a:r>
              <a:rPr sz="2800" spc="0" dirty="0" smtClean="0">
                <a:latin typeface="Arial"/>
                <a:cs typeface="Arial"/>
              </a:rPr>
              <a:t>nt</a:t>
            </a:r>
            <a:endParaRPr sz="2800">
              <a:latin typeface="Arial"/>
              <a:cs typeface="Arial"/>
            </a:endParaRPr>
          </a:p>
        </p:txBody>
      </p:sp>
      <p:sp>
        <p:nvSpPr>
          <p:cNvPr id="76" name="object 76"/>
          <p:cNvSpPr txBox="1"/>
          <p:nvPr/>
        </p:nvSpPr>
        <p:spPr>
          <a:xfrm>
            <a:off x="3838244" y="2038492"/>
            <a:ext cx="487277" cy="3810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2960"/>
              </a:lnSpc>
              <a:spcBef>
                <a:spcPts val="148"/>
              </a:spcBef>
            </a:pPr>
            <a:r>
              <a:rPr sz="2800" spc="0" dirty="0" smtClean="0">
                <a:latin typeface="Arial"/>
                <a:cs typeface="Arial"/>
              </a:rPr>
              <a:t>nd</a:t>
            </a:r>
            <a:endParaRPr sz="2800">
              <a:latin typeface="Arial"/>
              <a:cs typeface="Arial"/>
            </a:endParaRPr>
          </a:p>
        </p:txBody>
      </p:sp>
      <p:sp>
        <p:nvSpPr>
          <p:cNvPr id="77" name="object 77"/>
          <p:cNvSpPr txBox="1"/>
          <p:nvPr/>
        </p:nvSpPr>
        <p:spPr>
          <a:xfrm>
            <a:off x="4531664" y="2038492"/>
            <a:ext cx="1655073" cy="3810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2960"/>
              </a:lnSpc>
              <a:spcBef>
                <a:spcPts val="148"/>
              </a:spcBef>
            </a:pPr>
            <a:r>
              <a:rPr sz="2800" spc="0" dirty="0" smtClean="0">
                <a:latin typeface="Arial"/>
                <a:cs typeface="Arial"/>
              </a:rPr>
              <a:t>u</a:t>
            </a:r>
            <a:r>
              <a:rPr sz="2800" spc="-4" dirty="0" smtClean="0">
                <a:latin typeface="Arial"/>
                <a:cs typeface="Arial"/>
              </a:rPr>
              <a:t>m</a:t>
            </a:r>
            <a:r>
              <a:rPr sz="2800" spc="0" dirty="0" smtClean="0">
                <a:latin typeface="Arial"/>
                <a:cs typeface="Arial"/>
              </a:rPr>
              <a:t>o</a:t>
            </a:r>
            <a:r>
              <a:rPr sz="2800" spc="-4" dirty="0" smtClean="0">
                <a:latin typeface="Arial"/>
                <a:cs typeface="Arial"/>
              </a:rPr>
              <a:t>r</a:t>
            </a:r>
            <a:r>
              <a:rPr sz="2800" spc="0" dirty="0" smtClean="0">
                <a:latin typeface="Arial"/>
                <a:cs typeface="Arial"/>
              </a:rPr>
              <a:t>ous</a:t>
            </a:r>
            <a:r>
              <a:rPr sz="2800" spc="14" dirty="0" smtClean="0">
                <a:latin typeface="Arial"/>
                <a:cs typeface="Arial"/>
              </a:rPr>
              <a:t> </a:t>
            </a:r>
            <a:r>
              <a:rPr sz="2800" spc="0" dirty="0" smtClean="0">
                <a:latin typeface="Arial"/>
                <a:cs typeface="Arial"/>
              </a:rPr>
              <a:t>i</a:t>
            </a:r>
            <a:endParaRPr sz="2800">
              <a:latin typeface="Arial"/>
              <a:cs typeface="Arial"/>
            </a:endParaRPr>
          </a:p>
        </p:txBody>
      </p:sp>
      <p:sp>
        <p:nvSpPr>
          <p:cNvPr id="78" name="object 78"/>
          <p:cNvSpPr txBox="1"/>
          <p:nvPr/>
        </p:nvSpPr>
        <p:spPr>
          <a:xfrm>
            <a:off x="6965036" y="2038492"/>
            <a:ext cx="763168" cy="3810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2960"/>
              </a:lnSpc>
              <a:spcBef>
                <a:spcPts val="148"/>
              </a:spcBef>
            </a:pPr>
            <a:r>
              <a:rPr sz="2800" spc="-4" dirty="0" smtClean="0">
                <a:latin typeface="Arial"/>
                <a:cs typeface="Arial"/>
              </a:rPr>
              <a:t>m</a:t>
            </a:r>
            <a:r>
              <a:rPr sz="2800" spc="0" dirty="0" smtClean="0">
                <a:latin typeface="Arial"/>
                <a:cs typeface="Arial"/>
              </a:rPr>
              <a:t>ay</a:t>
            </a:r>
            <a:endParaRPr sz="2800">
              <a:latin typeface="Arial"/>
              <a:cs typeface="Arial"/>
            </a:endParaRPr>
          </a:p>
        </p:txBody>
      </p:sp>
      <p:sp>
        <p:nvSpPr>
          <p:cNvPr id="79" name="object 79"/>
          <p:cNvSpPr txBox="1"/>
          <p:nvPr/>
        </p:nvSpPr>
        <p:spPr>
          <a:xfrm>
            <a:off x="1283969" y="2434732"/>
            <a:ext cx="3360766" cy="3810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2960"/>
              </a:lnSpc>
              <a:spcBef>
                <a:spcPts val="148"/>
              </a:spcBef>
            </a:pPr>
            <a:r>
              <a:rPr sz="2800" spc="0" dirty="0" smtClean="0">
                <a:latin typeface="Arial"/>
                <a:cs typeface="Arial"/>
              </a:rPr>
              <a:t>cause</a:t>
            </a:r>
            <a:r>
              <a:rPr sz="2800" spc="14" dirty="0" smtClean="0">
                <a:latin typeface="Arial"/>
                <a:cs typeface="Arial"/>
              </a:rPr>
              <a:t> </a:t>
            </a:r>
            <a:r>
              <a:rPr sz="2800" spc="0" dirty="0" smtClean="0">
                <a:latin typeface="Arial"/>
                <a:cs typeface="Arial"/>
              </a:rPr>
              <a:t>s</a:t>
            </a:r>
            <a:r>
              <a:rPr sz="2800" spc="4" dirty="0" smtClean="0">
                <a:latin typeface="Arial"/>
                <a:cs typeface="Arial"/>
              </a:rPr>
              <a:t>t</a:t>
            </a:r>
            <a:r>
              <a:rPr sz="2800" spc="0" dirty="0" smtClean="0">
                <a:latin typeface="Arial"/>
                <a:cs typeface="Arial"/>
              </a:rPr>
              <a:t>uden</a:t>
            </a:r>
            <a:r>
              <a:rPr sz="2800" spc="4" dirty="0" smtClean="0">
                <a:latin typeface="Arial"/>
                <a:cs typeface="Arial"/>
              </a:rPr>
              <a:t>t</a:t>
            </a:r>
            <a:r>
              <a:rPr sz="2800" spc="0" dirty="0" smtClean="0">
                <a:latin typeface="Arial"/>
                <a:cs typeface="Arial"/>
              </a:rPr>
              <a:t>s</a:t>
            </a:r>
            <a:r>
              <a:rPr sz="2800" spc="-29" dirty="0" smtClean="0">
                <a:latin typeface="Arial"/>
                <a:cs typeface="Arial"/>
              </a:rPr>
              <a:t> </a:t>
            </a:r>
            <a:r>
              <a:rPr sz="2800" spc="4" dirty="0" smtClean="0">
                <a:latin typeface="Arial"/>
                <a:cs typeface="Arial"/>
              </a:rPr>
              <a:t>t</a:t>
            </a:r>
            <a:r>
              <a:rPr sz="2800" spc="0" dirty="0" smtClean="0">
                <a:latin typeface="Arial"/>
                <a:cs typeface="Arial"/>
              </a:rPr>
              <a:t>o</a:t>
            </a:r>
            <a:r>
              <a:rPr sz="2800" spc="-7" dirty="0" smtClean="0">
                <a:latin typeface="Arial"/>
                <a:cs typeface="Arial"/>
              </a:rPr>
              <a:t> </a:t>
            </a:r>
            <a:r>
              <a:rPr sz="2800" spc="0" dirty="0" smtClean="0">
                <a:latin typeface="Arial"/>
                <a:cs typeface="Arial"/>
              </a:rPr>
              <a:t>e</a:t>
            </a:r>
            <a:r>
              <a:rPr sz="2800" spc="9" dirty="0" smtClean="0">
                <a:latin typeface="Arial"/>
                <a:cs typeface="Arial"/>
              </a:rPr>
              <a:t>i</a:t>
            </a:r>
            <a:r>
              <a:rPr sz="2800" spc="0" dirty="0" smtClean="0">
                <a:latin typeface="Arial"/>
                <a:cs typeface="Arial"/>
              </a:rPr>
              <a:t>t</a:t>
            </a:r>
            <a:endParaRPr sz="2800">
              <a:latin typeface="Arial"/>
              <a:cs typeface="Arial"/>
            </a:endParaRPr>
          </a:p>
        </p:txBody>
      </p:sp>
      <p:sp>
        <p:nvSpPr>
          <p:cNvPr id="80" name="object 80"/>
          <p:cNvSpPr txBox="1"/>
          <p:nvPr/>
        </p:nvSpPr>
        <p:spPr>
          <a:xfrm>
            <a:off x="4751781" y="2434732"/>
            <a:ext cx="407926" cy="3810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2960"/>
              </a:lnSpc>
              <a:spcBef>
                <a:spcPts val="148"/>
              </a:spcBef>
            </a:pPr>
            <a:r>
              <a:rPr sz="2800" spc="0" dirty="0" smtClean="0">
                <a:latin typeface="Arial"/>
                <a:cs typeface="Arial"/>
              </a:rPr>
              <a:t>er</a:t>
            </a:r>
            <a:endParaRPr sz="2800">
              <a:latin typeface="Arial"/>
              <a:cs typeface="Arial"/>
            </a:endParaRPr>
          </a:p>
        </p:txBody>
      </p:sp>
      <p:sp>
        <p:nvSpPr>
          <p:cNvPr id="81" name="object 81"/>
          <p:cNvSpPr txBox="1"/>
          <p:nvPr/>
        </p:nvSpPr>
        <p:spPr>
          <a:xfrm>
            <a:off x="5365191" y="2434732"/>
            <a:ext cx="388306" cy="3810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2960"/>
              </a:lnSpc>
              <a:spcBef>
                <a:spcPts val="148"/>
              </a:spcBef>
            </a:pPr>
            <a:r>
              <a:rPr sz="2800" spc="0" dirty="0" smtClean="0">
                <a:latin typeface="Arial"/>
                <a:cs typeface="Arial"/>
              </a:rPr>
              <a:t>ot</a:t>
            </a:r>
            <a:endParaRPr sz="2800">
              <a:latin typeface="Arial"/>
              <a:cs typeface="Arial"/>
            </a:endParaRPr>
          </a:p>
        </p:txBody>
      </p:sp>
      <p:sp>
        <p:nvSpPr>
          <p:cNvPr id="82" name="object 82"/>
          <p:cNvSpPr txBox="1"/>
          <p:nvPr/>
        </p:nvSpPr>
        <p:spPr>
          <a:xfrm>
            <a:off x="6058966" y="2434732"/>
            <a:ext cx="468430" cy="3810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2960"/>
              </a:lnSpc>
              <a:spcBef>
                <a:spcPts val="148"/>
              </a:spcBef>
            </a:pPr>
            <a:r>
              <a:rPr sz="2800" spc="9" dirty="0" smtClean="0">
                <a:latin typeface="Arial"/>
                <a:cs typeface="Arial"/>
              </a:rPr>
              <a:t>k</a:t>
            </a:r>
            <a:r>
              <a:rPr sz="2800" spc="0" dirty="0" smtClean="0">
                <a:latin typeface="Arial"/>
                <a:cs typeface="Arial"/>
              </a:rPr>
              <a:t>e</a:t>
            </a:r>
            <a:endParaRPr sz="2800">
              <a:latin typeface="Arial"/>
              <a:cs typeface="Arial"/>
            </a:endParaRPr>
          </a:p>
        </p:txBody>
      </p:sp>
      <p:sp>
        <p:nvSpPr>
          <p:cNvPr id="83" name="object 83"/>
          <p:cNvSpPr txBox="1"/>
          <p:nvPr/>
        </p:nvSpPr>
        <p:spPr>
          <a:xfrm>
            <a:off x="6535470" y="2434732"/>
            <a:ext cx="1556159" cy="3810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2960"/>
              </a:lnSpc>
              <a:spcBef>
                <a:spcPts val="148"/>
              </a:spcBef>
            </a:pPr>
            <a:r>
              <a:rPr sz="2800" spc="4" dirty="0" smtClean="0">
                <a:latin typeface="Arial"/>
                <a:cs typeface="Arial"/>
              </a:rPr>
              <a:t>t</a:t>
            </a:r>
            <a:r>
              <a:rPr sz="2800" spc="0" dirty="0" smtClean="0">
                <a:latin typeface="Arial"/>
                <a:cs typeface="Arial"/>
              </a:rPr>
              <a:t>he</a:t>
            </a:r>
            <a:r>
              <a:rPr sz="2800" spc="-7" dirty="0" smtClean="0">
                <a:latin typeface="Arial"/>
                <a:cs typeface="Arial"/>
              </a:rPr>
              <a:t> </a:t>
            </a:r>
            <a:r>
              <a:rPr sz="2800" spc="0" dirty="0" smtClean="0">
                <a:latin typeface="Arial"/>
                <a:cs typeface="Arial"/>
              </a:rPr>
              <a:t>exam</a:t>
            </a:r>
            <a:endParaRPr sz="2800">
              <a:latin typeface="Arial"/>
              <a:cs typeface="Arial"/>
            </a:endParaRPr>
          </a:p>
        </p:txBody>
      </p:sp>
      <p:sp>
        <p:nvSpPr>
          <p:cNvPr id="84" name="object 84"/>
          <p:cNvSpPr txBox="1"/>
          <p:nvPr/>
        </p:nvSpPr>
        <p:spPr>
          <a:xfrm>
            <a:off x="1283969" y="2830972"/>
            <a:ext cx="1239316" cy="3810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2960"/>
              </a:lnSpc>
              <a:spcBef>
                <a:spcPts val="148"/>
              </a:spcBef>
            </a:pPr>
            <a:r>
              <a:rPr sz="2800" spc="0" dirty="0" smtClean="0">
                <a:latin typeface="Arial"/>
                <a:cs typeface="Arial"/>
              </a:rPr>
              <a:t>se</a:t>
            </a:r>
            <a:r>
              <a:rPr sz="2800" spc="9" dirty="0" smtClean="0">
                <a:latin typeface="Arial"/>
                <a:cs typeface="Arial"/>
              </a:rPr>
              <a:t>r</a:t>
            </a:r>
            <a:r>
              <a:rPr sz="2800" spc="-4" dirty="0" smtClean="0">
                <a:latin typeface="Arial"/>
                <a:cs typeface="Arial"/>
              </a:rPr>
              <a:t>i</a:t>
            </a:r>
            <a:r>
              <a:rPr sz="2800" spc="0" dirty="0" smtClean="0">
                <a:latin typeface="Arial"/>
                <a:cs typeface="Arial"/>
              </a:rPr>
              <a:t>ous</a:t>
            </a:r>
            <a:endParaRPr sz="2800">
              <a:latin typeface="Arial"/>
              <a:cs typeface="Arial"/>
            </a:endParaRPr>
          </a:p>
        </p:txBody>
      </p:sp>
      <p:sp>
        <p:nvSpPr>
          <p:cNvPr id="85" name="object 85"/>
          <p:cNvSpPr txBox="1"/>
          <p:nvPr/>
        </p:nvSpPr>
        <p:spPr>
          <a:xfrm>
            <a:off x="2986938" y="2830972"/>
            <a:ext cx="209857" cy="3810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2960"/>
              </a:lnSpc>
              <a:spcBef>
                <a:spcPts val="148"/>
              </a:spcBef>
            </a:pPr>
            <a:r>
              <a:rPr sz="2800" spc="0" dirty="0" smtClean="0">
                <a:latin typeface="Arial"/>
                <a:cs typeface="Arial"/>
              </a:rPr>
              <a:t>r</a:t>
            </a:r>
            <a:endParaRPr sz="2800">
              <a:latin typeface="Arial"/>
              <a:cs typeface="Arial"/>
            </a:endParaRPr>
          </a:p>
        </p:txBody>
      </p:sp>
      <p:sp>
        <p:nvSpPr>
          <p:cNvPr id="86" name="object 86"/>
          <p:cNvSpPr txBox="1"/>
          <p:nvPr/>
        </p:nvSpPr>
        <p:spPr>
          <a:xfrm>
            <a:off x="3205632" y="2830972"/>
            <a:ext cx="1357074" cy="3810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2960"/>
              </a:lnSpc>
              <a:spcBef>
                <a:spcPts val="148"/>
              </a:spcBef>
            </a:pPr>
            <a:r>
              <a:rPr sz="2800" spc="0" dirty="0" smtClean="0">
                <a:latin typeface="Arial"/>
                <a:cs typeface="Arial"/>
              </a:rPr>
              <a:t>beco</a:t>
            </a:r>
            <a:r>
              <a:rPr sz="2800" spc="-4" dirty="0" smtClean="0">
                <a:latin typeface="Arial"/>
                <a:cs typeface="Arial"/>
              </a:rPr>
              <a:t>m</a:t>
            </a:r>
            <a:r>
              <a:rPr sz="2800" spc="0" dirty="0" smtClean="0">
                <a:latin typeface="Arial"/>
                <a:cs typeface="Arial"/>
              </a:rPr>
              <a:t>e</a:t>
            </a:r>
            <a:endParaRPr sz="2800">
              <a:latin typeface="Arial"/>
              <a:cs typeface="Arial"/>
            </a:endParaRPr>
          </a:p>
        </p:txBody>
      </p:sp>
      <p:sp>
        <p:nvSpPr>
          <p:cNvPr id="87" name="object 87"/>
          <p:cNvSpPr txBox="1"/>
          <p:nvPr/>
        </p:nvSpPr>
        <p:spPr>
          <a:xfrm>
            <a:off x="4750003" y="2830972"/>
            <a:ext cx="1358852" cy="3810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2960"/>
              </a:lnSpc>
              <a:spcBef>
                <a:spcPts val="148"/>
              </a:spcBef>
            </a:pPr>
            <a:r>
              <a:rPr sz="2800" spc="0" dirty="0" smtClean="0">
                <a:latin typeface="Arial"/>
                <a:cs typeface="Arial"/>
              </a:rPr>
              <a:t>o</a:t>
            </a:r>
            <a:r>
              <a:rPr sz="2800" spc="-4" dirty="0" smtClean="0">
                <a:latin typeface="Arial"/>
                <a:cs typeface="Arial"/>
              </a:rPr>
              <a:t>n</a:t>
            </a:r>
            <a:r>
              <a:rPr sz="2800" spc="4" dirty="0" smtClean="0">
                <a:latin typeface="Arial"/>
                <a:cs typeface="Arial"/>
              </a:rPr>
              <a:t>f</a:t>
            </a:r>
            <a:r>
              <a:rPr sz="2800" spc="14" dirty="0" smtClean="0">
                <a:latin typeface="Arial"/>
                <a:cs typeface="Arial"/>
              </a:rPr>
              <a:t>u</a:t>
            </a:r>
            <a:r>
              <a:rPr sz="2800" spc="0" dirty="0" smtClean="0">
                <a:latin typeface="Arial"/>
                <a:cs typeface="Arial"/>
              </a:rPr>
              <a:t>sed</a:t>
            </a:r>
            <a:endParaRPr sz="2800">
              <a:latin typeface="Arial"/>
              <a:cs typeface="Arial"/>
            </a:endParaRPr>
          </a:p>
        </p:txBody>
      </p:sp>
      <p:sp>
        <p:nvSpPr>
          <p:cNvPr id="88" name="object 88"/>
          <p:cNvSpPr txBox="1"/>
          <p:nvPr/>
        </p:nvSpPr>
        <p:spPr>
          <a:xfrm>
            <a:off x="6314999" y="2830972"/>
            <a:ext cx="209857" cy="3810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2960"/>
              </a:lnSpc>
              <a:spcBef>
                <a:spcPts val="148"/>
              </a:spcBef>
            </a:pPr>
            <a:r>
              <a:rPr sz="2800" spc="0" dirty="0" smtClean="0">
                <a:latin typeface="Arial"/>
                <a:cs typeface="Arial"/>
              </a:rPr>
              <a:t>r</a:t>
            </a:r>
            <a:endParaRPr sz="2800">
              <a:latin typeface="Arial"/>
              <a:cs typeface="Arial"/>
            </a:endParaRPr>
          </a:p>
        </p:txBody>
      </p:sp>
      <p:sp>
        <p:nvSpPr>
          <p:cNvPr id="89" name="object 89"/>
          <p:cNvSpPr txBox="1"/>
          <p:nvPr/>
        </p:nvSpPr>
        <p:spPr>
          <a:xfrm>
            <a:off x="6533337" y="2830972"/>
            <a:ext cx="1418479" cy="3810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2960"/>
              </a:lnSpc>
              <a:spcBef>
                <a:spcPts val="148"/>
              </a:spcBef>
            </a:pPr>
            <a:r>
              <a:rPr sz="2800" spc="0" dirty="0" smtClean="0">
                <a:latin typeface="Arial"/>
                <a:cs typeface="Arial"/>
              </a:rPr>
              <a:t>a</a:t>
            </a:r>
            <a:r>
              <a:rPr sz="2800" spc="-4" dirty="0" smtClean="0">
                <a:latin typeface="Arial"/>
                <a:cs typeface="Arial"/>
              </a:rPr>
              <a:t>n</a:t>
            </a:r>
            <a:r>
              <a:rPr sz="2800" spc="9" dirty="0" smtClean="0">
                <a:latin typeface="Arial"/>
                <a:cs typeface="Arial"/>
              </a:rPr>
              <a:t>x</a:t>
            </a:r>
            <a:r>
              <a:rPr sz="2800" spc="-4" dirty="0" smtClean="0">
                <a:latin typeface="Arial"/>
                <a:cs typeface="Arial"/>
              </a:rPr>
              <a:t>i</a:t>
            </a:r>
            <a:r>
              <a:rPr sz="2800" spc="0" dirty="0" smtClean="0">
                <a:latin typeface="Arial"/>
                <a:cs typeface="Arial"/>
              </a:rPr>
              <a:t>ou</a:t>
            </a:r>
            <a:r>
              <a:rPr sz="2800" spc="9" dirty="0" smtClean="0">
                <a:latin typeface="Arial"/>
                <a:cs typeface="Arial"/>
              </a:rPr>
              <a:t>s</a:t>
            </a:r>
            <a:r>
              <a:rPr sz="2800" spc="0" dirty="0" smtClean="0">
                <a:latin typeface="Arial"/>
                <a:cs typeface="Arial"/>
              </a:rPr>
              <a:t>.</a:t>
            </a:r>
            <a:endParaRPr sz="2800">
              <a:latin typeface="Arial"/>
              <a:cs typeface="Arial"/>
            </a:endParaRPr>
          </a:p>
        </p:txBody>
      </p:sp>
      <p:sp>
        <p:nvSpPr>
          <p:cNvPr id="90" name="object 90"/>
          <p:cNvSpPr txBox="1"/>
          <p:nvPr/>
        </p:nvSpPr>
        <p:spPr>
          <a:xfrm>
            <a:off x="1482394" y="3316111"/>
            <a:ext cx="1634087" cy="3810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2960"/>
              </a:lnSpc>
              <a:spcBef>
                <a:spcPts val="148"/>
              </a:spcBef>
            </a:pPr>
            <a:r>
              <a:rPr sz="2800" spc="0" dirty="0" smtClean="0">
                <a:latin typeface="Arial"/>
                <a:cs typeface="Arial"/>
              </a:rPr>
              <a:t>e</a:t>
            </a:r>
            <a:r>
              <a:rPr sz="2800" spc="-4" dirty="0" smtClean="0">
                <a:latin typeface="Arial"/>
                <a:cs typeface="Arial"/>
              </a:rPr>
              <a:t>m</a:t>
            </a:r>
            <a:r>
              <a:rPr sz="2800" spc="0" dirty="0" smtClean="0">
                <a:latin typeface="Arial"/>
                <a:cs typeface="Arial"/>
              </a:rPr>
              <a:t>s shou</a:t>
            </a:r>
            <a:endParaRPr sz="2800">
              <a:latin typeface="Arial"/>
              <a:cs typeface="Arial"/>
            </a:endParaRPr>
          </a:p>
        </p:txBody>
      </p:sp>
      <p:sp>
        <p:nvSpPr>
          <p:cNvPr id="91" name="object 91"/>
          <p:cNvSpPr txBox="1"/>
          <p:nvPr/>
        </p:nvSpPr>
        <p:spPr>
          <a:xfrm>
            <a:off x="3402634" y="3316111"/>
            <a:ext cx="783136" cy="3810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2960"/>
              </a:lnSpc>
              <a:spcBef>
                <a:spcPts val="148"/>
              </a:spcBef>
            </a:pPr>
            <a:r>
              <a:rPr sz="2800" spc="-4" dirty="0" smtClean="0">
                <a:latin typeface="Arial"/>
                <a:cs typeface="Arial"/>
              </a:rPr>
              <a:t>m</a:t>
            </a:r>
            <a:r>
              <a:rPr sz="2800" spc="0" dirty="0" smtClean="0">
                <a:latin typeface="Arial"/>
                <a:cs typeface="Arial"/>
              </a:rPr>
              <a:t>ea</a:t>
            </a:r>
            <a:endParaRPr sz="2800">
              <a:latin typeface="Arial"/>
              <a:cs typeface="Arial"/>
            </a:endParaRPr>
          </a:p>
        </p:txBody>
      </p:sp>
      <p:sp>
        <p:nvSpPr>
          <p:cNvPr id="92" name="object 92"/>
          <p:cNvSpPr txBox="1"/>
          <p:nvPr/>
        </p:nvSpPr>
        <p:spPr>
          <a:xfrm>
            <a:off x="4470857" y="3316111"/>
            <a:ext cx="408689" cy="3810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2960"/>
              </a:lnSpc>
              <a:spcBef>
                <a:spcPts val="148"/>
              </a:spcBef>
            </a:pPr>
            <a:r>
              <a:rPr sz="2800" spc="9" dirty="0" smtClean="0">
                <a:latin typeface="Arial"/>
                <a:cs typeface="Arial"/>
              </a:rPr>
              <a:t>r</a:t>
            </a:r>
            <a:r>
              <a:rPr sz="2800" spc="0" dirty="0" smtClean="0">
                <a:latin typeface="Arial"/>
                <a:cs typeface="Arial"/>
              </a:rPr>
              <a:t>e</a:t>
            </a:r>
            <a:endParaRPr sz="2800">
              <a:latin typeface="Arial"/>
              <a:cs typeface="Arial"/>
            </a:endParaRPr>
          </a:p>
        </p:txBody>
      </p:sp>
      <p:sp>
        <p:nvSpPr>
          <p:cNvPr id="93" name="object 93"/>
          <p:cNvSpPr txBox="1"/>
          <p:nvPr/>
        </p:nvSpPr>
        <p:spPr>
          <a:xfrm>
            <a:off x="5085689" y="3316111"/>
            <a:ext cx="3083043" cy="3810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2960"/>
              </a:lnSpc>
              <a:spcBef>
                <a:spcPts val="148"/>
              </a:spcBef>
            </a:pPr>
            <a:r>
              <a:rPr sz="2800" spc="-4" dirty="0" smtClean="0">
                <a:latin typeface="Arial"/>
                <a:cs typeface="Arial"/>
              </a:rPr>
              <a:t>n</a:t>
            </a:r>
            <a:r>
              <a:rPr sz="2800" spc="9" dirty="0" smtClean="0">
                <a:latin typeface="Arial"/>
                <a:cs typeface="Arial"/>
              </a:rPr>
              <a:t>l</a:t>
            </a:r>
            <a:r>
              <a:rPr sz="2800" spc="0" dirty="0" smtClean="0">
                <a:latin typeface="Arial"/>
                <a:cs typeface="Arial"/>
              </a:rPr>
              <a:t>y </a:t>
            </a:r>
            <a:r>
              <a:rPr sz="2800" spc="4" dirty="0" smtClean="0">
                <a:latin typeface="Arial"/>
                <a:cs typeface="Arial"/>
              </a:rPr>
              <a:t>t</a:t>
            </a:r>
            <a:r>
              <a:rPr sz="2800" spc="0" dirty="0" smtClean="0">
                <a:latin typeface="Arial"/>
                <a:cs typeface="Arial"/>
              </a:rPr>
              <a:t>he</a:t>
            </a:r>
            <a:r>
              <a:rPr sz="2800" spc="-7" dirty="0" smtClean="0">
                <a:latin typeface="Arial"/>
                <a:cs typeface="Arial"/>
              </a:rPr>
              <a:t> </a:t>
            </a:r>
            <a:r>
              <a:rPr sz="2800" spc="9" dirty="0" smtClean="0">
                <a:latin typeface="Arial"/>
                <a:cs typeface="Arial"/>
              </a:rPr>
              <a:t>c</a:t>
            </a:r>
            <a:r>
              <a:rPr sz="2800" spc="0" dirty="0" smtClean="0">
                <a:latin typeface="Arial"/>
                <a:cs typeface="Arial"/>
              </a:rPr>
              <a:t>ons</a:t>
            </a:r>
            <a:r>
              <a:rPr sz="2800" spc="4" dirty="0" smtClean="0">
                <a:latin typeface="Arial"/>
                <a:cs typeface="Arial"/>
              </a:rPr>
              <a:t>t</a:t>
            </a:r>
            <a:r>
              <a:rPr sz="2800" spc="9" dirty="0" smtClean="0">
                <a:latin typeface="Arial"/>
                <a:cs typeface="Arial"/>
              </a:rPr>
              <a:t>r</a:t>
            </a:r>
            <a:r>
              <a:rPr sz="2800" spc="0" dirty="0" smtClean="0">
                <a:latin typeface="Arial"/>
                <a:cs typeface="Arial"/>
              </a:rPr>
              <a:t>uct</a:t>
            </a:r>
            <a:r>
              <a:rPr sz="2800" spc="-43" dirty="0" smtClean="0">
                <a:latin typeface="Arial"/>
                <a:cs typeface="Arial"/>
              </a:rPr>
              <a:t> </a:t>
            </a:r>
            <a:r>
              <a:rPr sz="2800" spc="0" dirty="0" smtClean="0">
                <a:latin typeface="Arial"/>
                <a:cs typeface="Arial"/>
              </a:rPr>
              <a:t>of</a:t>
            </a:r>
            <a:endParaRPr sz="2800">
              <a:latin typeface="Arial"/>
              <a:cs typeface="Arial"/>
            </a:endParaRPr>
          </a:p>
        </p:txBody>
      </p:sp>
      <p:sp>
        <p:nvSpPr>
          <p:cNvPr id="94" name="object 94"/>
          <p:cNvSpPr txBox="1"/>
          <p:nvPr/>
        </p:nvSpPr>
        <p:spPr>
          <a:xfrm>
            <a:off x="1362557" y="3712352"/>
            <a:ext cx="1775615" cy="3810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2960"/>
              </a:lnSpc>
              <a:spcBef>
                <a:spcPts val="148"/>
              </a:spcBef>
            </a:pPr>
            <a:r>
              <a:rPr sz="2800" spc="0" dirty="0" smtClean="0">
                <a:latin typeface="Arial"/>
                <a:cs typeface="Arial"/>
              </a:rPr>
              <a:t>n</a:t>
            </a:r>
            <a:r>
              <a:rPr sz="2800" spc="4" dirty="0" smtClean="0">
                <a:latin typeface="Arial"/>
                <a:cs typeface="Arial"/>
              </a:rPr>
              <a:t>t</a:t>
            </a:r>
            <a:r>
              <a:rPr sz="2800" spc="0" dirty="0" smtClean="0">
                <a:latin typeface="Arial"/>
                <a:cs typeface="Arial"/>
              </a:rPr>
              <a:t>e</a:t>
            </a:r>
            <a:r>
              <a:rPr sz="2800" spc="9" dirty="0" smtClean="0">
                <a:latin typeface="Arial"/>
                <a:cs typeface="Arial"/>
              </a:rPr>
              <a:t>r</a:t>
            </a:r>
            <a:r>
              <a:rPr sz="2800" spc="0" dirty="0" smtClean="0">
                <a:latin typeface="Arial"/>
                <a:cs typeface="Arial"/>
              </a:rPr>
              <a:t>es</a:t>
            </a:r>
            <a:r>
              <a:rPr sz="2800" spc="4" dirty="0" smtClean="0">
                <a:latin typeface="Arial"/>
                <a:cs typeface="Arial"/>
              </a:rPr>
              <a:t>t</a:t>
            </a:r>
            <a:r>
              <a:rPr sz="2800" spc="0" dirty="0" smtClean="0">
                <a:latin typeface="Arial"/>
                <a:cs typeface="Arial"/>
              </a:rPr>
              <a:t>,</a:t>
            </a:r>
            <a:r>
              <a:rPr sz="2800" spc="-37" dirty="0" smtClean="0">
                <a:latin typeface="Arial"/>
                <a:cs typeface="Arial"/>
              </a:rPr>
              <a:t> </a:t>
            </a:r>
            <a:r>
              <a:rPr sz="2800" spc="0" dirty="0" smtClean="0">
                <a:latin typeface="Arial"/>
                <a:cs typeface="Arial"/>
              </a:rPr>
              <a:t>no</a:t>
            </a:r>
            <a:endParaRPr sz="2800">
              <a:latin typeface="Arial"/>
              <a:cs typeface="Arial"/>
            </a:endParaRPr>
          </a:p>
        </p:txBody>
      </p:sp>
      <p:sp>
        <p:nvSpPr>
          <p:cNvPr id="95" name="object 95"/>
          <p:cNvSpPr txBox="1"/>
          <p:nvPr/>
        </p:nvSpPr>
        <p:spPr>
          <a:xfrm>
            <a:off x="3245459" y="3712352"/>
            <a:ext cx="487277" cy="3810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2960"/>
              </a:lnSpc>
              <a:spcBef>
                <a:spcPts val="148"/>
              </a:spcBef>
            </a:pPr>
            <a:r>
              <a:rPr sz="2800" spc="0" dirty="0" smtClean="0">
                <a:latin typeface="Arial"/>
                <a:cs typeface="Arial"/>
              </a:rPr>
              <a:t>on</a:t>
            </a:r>
            <a:endParaRPr sz="2800">
              <a:latin typeface="Arial"/>
              <a:cs typeface="Arial"/>
            </a:endParaRPr>
          </a:p>
        </p:txBody>
      </p:sp>
      <p:sp>
        <p:nvSpPr>
          <p:cNvPr id="96" name="object 96"/>
          <p:cNvSpPr txBox="1"/>
          <p:nvPr/>
        </p:nvSpPr>
        <p:spPr>
          <a:xfrm>
            <a:off x="3918255" y="3712352"/>
            <a:ext cx="269240" cy="3810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2960"/>
              </a:lnSpc>
              <a:spcBef>
                <a:spcPts val="148"/>
              </a:spcBef>
            </a:pPr>
            <a:r>
              <a:rPr sz="2800" spc="0" dirty="0" smtClean="0">
                <a:latin typeface="Arial"/>
                <a:cs typeface="Arial"/>
              </a:rPr>
              <a:t>s</a:t>
            </a:r>
            <a:endParaRPr sz="2800">
              <a:latin typeface="Arial"/>
              <a:cs typeface="Arial"/>
            </a:endParaRPr>
          </a:p>
        </p:txBody>
      </p:sp>
      <p:sp>
        <p:nvSpPr>
          <p:cNvPr id="97" name="object 97"/>
          <p:cNvSpPr txBox="1"/>
          <p:nvPr/>
        </p:nvSpPr>
        <p:spPr>
          <a:xfrm>
            <a:off x="4770628" y="3712352"/>
            <a:ext cx="1614770" cy="3810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2960"/>
              </a:lnSpc>
              <a:spcBef>
                <a:spcPts val="148"/>
              </a:spcBef>
            </a:pPr>
            <a:r>
              <a:rPr sz="2800" spc="-4" dirty="0" smtClean="0">
                <a:latin typeface="Arial"/>
                <a:cs typeface="Arial"/>
              </a:rPr>
              <a:t>wl</a:t>
            </a:r>
            <a:r>
              <a:rPr sz="2800" spc="0" dirty="0" smtClean="0">
                <a:latin typeface="Arial"/>
                <a:cs typeface="Arial"/>
              </a:rPr>
              <a:t>edge of</a:t>
            </a:r>
            <a:endParaRPr sz="2800">
              <a:latin typeface="Arial"/>
              <a:cs typeface="Arial"/>
            </a:endParaRPr>
          </a:p>
        </p:txBody>
      </p:sp>
      <p:sp>
        <p:nvSpPr>
          <p:cNvPr id="98" name="object 98"/>
          <p:cNvSpPr txBox="1"/>
          <p:nvPr/>
        </p:nvSpPr>
        <p:spPr>
          <a:xfrm>
            <a:off x="7167372" y="3712352"/>
            <a:ext cx="585726" cy="3810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2960"/>
              </a:lnSpc>
              <a:spcBef>
                <a:spcPts val="148"/>
              </a:spcBef>
            </a:pPr>
            <a:r>
              <a:rPr sz="2800" spc="0" dirty="0" smtClean="0">
                <a:latin typeface="Arial"/>
                <a:cs typeface="Arial"/>
              </a:rPr>
              <a:t>em</a:t>
            </a:r>
            <a:endParaRPr sz="2800">
              <a:latin typeface="Arial"/>
              <a:cs typeface="Arial"/>
            </a:endParaRPr>
          </a:p>
        </p:txBody>
      </p:sp>
      <p:sp>
        <p:nvSpPr>
          <p:cNvPr id="99" name="object 99"/>
          <p:cNvSpPr txBox="1"/>
          <p:nvPr/>
        </p:nvSpPr>
        <p:spPr>
          <a:xfrm>
            <a:off x="1283969" y="4108592"/>
            <a:ext cx="1240679" cy="3810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2960"/>
              </a:lnSpc>
              <a:spcBef>
                <a:spcPts val="148"/>
              </a:spcBef>
            </a:pPr>
            <a:r>
              <a:rPr sz="2800" spc="0" dirty="0" smtClean="0">
                <a:latin typeface="Arial"/>
                <a:cs typeface="Arial"/>
              </a:rPr>
              <a:t>con</a:t>
            </a:r>
            <a:r>
              <a:rPr sz="2800" spc="4" dirty="0" smtClean="0">
                <a:latin typeface="Arial"/>
                <a:cs typeface="Arial"/>
              </a:rPr>
              <a:t>t</a:t>
            </a:r>
            <a:r>
              <a:rPr sz="2800" spc="0" dirty="0" smtClean="0">
                <a:latin typeface="Arial"/>
                <a:cs typeface="Arial"/>
              </a:rPr>
              <a:t>e</a:t>
            </a:r>
            <a:r>
              <a:rPr sz="2800" spc="9" dirty="0" smtClean="0">
                <a:latin typeface="Arial"/>
                <a:cs typeface="Arial"/>
              </a:rPr>
              <a:t>x</a:t>
            </a:r>
            <a:r>
              <a:rPr sz="2800" spc="0" dirty="0" smtClean="0">
                <a:latin typeface="Arial"/>
                <a:cs typeface="Arial"/>
              </a:rPr>
              <a:t>t</a:t>
            </a:r>
            <a:endParaRPr sz="2800">
              <a:latin typeface="Arial"/>
              <a:cs typeface="Arial"/>
            </a:endParaRPr>
          </a:p>
        </p:txBody>
      </p:sp>
      <p:sp>
        <p:nvSpPr>
          <p:cNvPr id="100" name="object 100"/>
          <p:cNvSpPr txBox="1"/>
          <p:nvPr/>
        </p:nvSpPr>
        <p:spPr>
          <a:xfrm>
            <a:off x="1283969" y="4593732"/>
            <a:ext cx="623832" cy="3810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2960"/>
              </a:lnSpc>
              <a:spcBef>
                <a:spcPts val="148"/>
              </a:spcBef>
            </a:pPr>
            <a:r>
              <a:rPr sz="2800" spc="0" dirty="0" smtClean="0">
                <a:latin typeface="Arial"/>
                <a:cs typeface="Arial"/>
              </a:rPr>
              <a:t>W</a:t>
            </a:r>
            <a:r>
              <a:rPr sz="2800" spc="-4" dirty="0" smtClean="0">
                <a:latin typeface="Arial"/>
                <a:cs typeface="Arial"/>
              </a:rPr>
              <a:t>r</a:t>
            </a:r>
            <a:r>
              <a:rPr sz="2800" spc="0" dirty="0" smtClean="0">
                <a:latin typeface="Arial"/>
                <a:cs typeface="Arial"/>
              </a:rPr>
              <a:t>i</a:t>
            </a:r>
            <a:endParaRPr sz="2800">
              <a:latin typeface="Arial"/>
              <a:cs typeface="Arial"/>
            </a:endParaRPr>
          </a:p>
        </p:txBody>
      </p:sp>
      <p:sp>
        <p:nvSpPr>
          <p:cNvPr id="101" name="object 101"/>
          <p:cNvSpPr txBox="1"/>
          <p:nvPr/>
        </p:nvSpPr>
        <p:spPr>
          <a:xfrm>
            <a:off x="2391664" y="4593732"/>
            <a:ext cx="763168" cy="3810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2960"/>
              </a:lnSpc>
              <a:spcBef>
                <a:spcPts val="148"/>
              </a:spcBef>
            </a:pPr>
            <a:r>
              <a:rPr sz="2800" spc="0" dirty="0" smtClean="0">
                <a:latin typeface="Arial"/>
                <a:cs typeface="Arial"/>
              </a:rPr>
              <a:t>e</a:t>
            </a:r>
            <a:r>
              <a:rPr sz="2800" spc="-4" dirty="0" smtClean="0">
                <a:latin typeface="Arial"/>
                <a:cs typeface="Arial"/>
              </a:rPr>
              <a:t>m</a:t>
            </a:r>
            <a:r>
              <a:rPr sz="2800" spc="0" dirty="0" smtClean="0">
                <a:latin typeface="Arial"/>
                <a:cs typeface="Arial"/>
              </a:rPr>
              <a:t>s</a:t>
            </a:r>
            <a:endParaRPr sz="2800">
              <a:latin typeface="Arial"/>
              <a:cs typeface="Arial"/>
            </a:endParaRPr>
          </a:p>
        </p:txBody>
      </p:sp>
      <p:sp>
        <p:nvSpPr>
          <p:cNvPr id="102" name="object 102"/>
          <p:cNvSpPr txBox="1"/>
          <p:nvPr/>
        </p:nvSpPr>
        <p:spPr>
          <a:xfrm>
            <a:off x="3162604" y="4593732"/>
            <a:ext cx="1179630" cy="3810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2960"/>
              </a:lnSpc>
              <a:spcBef>
                <a:spcPts val="148"/>
              </a:spcBef>
            </a:pPr>
            <a:r>
              <a:rPr sz="2800" spc="4" dirty="0" smtClean="0">
                <a:latin typeface="Arial"/>
                <a:cs typeface="Arial"/>
              </a:rPr>
              <a:t>t</a:t>
            </a:r>
            <a:r>
              <a:rPr sz="2800" spc="0" dirty="0" smtClean="0">
                <a:latin typeface="Arial"/>
                <a:cs typeface="Arial"/>
              </a:rPr>
              <a:t>o</a:t>
            </a:r>
            <a:r>
              <a:rPr sz="2800" spc="-7" dirty="0" smtClean="0">
                <a:latin typeface="Arial"/>
                <a:cs typeface="Arial"/>
              </a:rPr>
              <a:t> </a:t>
            </a:r>
            <a:r>
              <a:rPr sz="2800" spc="-4" dirty="0" smtClean="0">
                <a:latin typeface="Arial"/>
                <a:cs typeface="Arial"/>
              </a:rPr>
              <a:t>m</a:t>
            </a:r>
            <a:r>
              <a:rPr sz="2800" spc="0" dirty="0" smtClean="0">
                <a:latin typeface="Arial"/>
                <a:cs typeface="Arial"/>
              </a:rPr>
              <a:t>ea</a:t>
            </a:r>
            <a:endParaRPr sz="2800">
              <a:latin typeface="Arial"/>
              <a:cs typeface="Arial"/>
            </a:endParaRPr>
          </a:p>
        </p:txBody>
      </p:sp>
      <p:sp>
        <p:nvSpPr>
          <p:cNvPr id="103" name="object 103"/>
          <p:cNvSpPr txBox="1"/>
          <p:nvPr/>
        </p:nvSpPr>
        <p:spPr>
          <a:xfrm>
            <a:off x="4430319" y="4593732"/>
            <a:ext cx="1357074" cy="3810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2960"/>
              </a:lnSpc>
              <a:spcBef>
                <a:spcPts val="148"/>
              </a:spcBef>
            </a:pPr>
            <a:r>
              <a:rPr sz="2800" spc="0" dirty="0" smtClean="0">
                <a:latin typeface="Arial"/>
                <a:cs typeface="Arial"/>
              </a:rPr>
              <a:t>u</a:t>
            </a:r>
            <a:r>
              <a:rPr sz="2800" spc="-4" dirty="0" smtClean="0">
                <a:latin typeface="Arial"/>
                <a:cs typeface="Arial"/>
              </a:rPr>
              <a:t>r</a:t>
            </a:r>
            <a:r>
              <a:rPr sz="2800" spc="0" dirty="0" smtClean="0">
                <a:latin typeface="Arial"/>
                <a:cs typeface="Arial"/>
              </a:rPr>
              <a:t>e </a:t>
            </a:r>
            <a:r>
              <a:rPr sz="2800" spc="-4" dirty="0" smtClean="0">
                <a:latin typeface="Arial"/>
                <a:cs typeface="Arial"/>
              </a:rPr>
              <a:t>w</a:t>
            </a:r>
            <a:r>
              <a:rPr sz="2800" spc="0" dirty="0" smtClean="0">
                <a:latin typeface="Arial"/>
                <a:cs typeface="Arial"/>
              </a:rPr>
              <a:t>ha</a:t>
            </a:r>
            <a:endParaRPr sz="2800">
              <a:latin typeface="Arial"/>
              <a:cs typeface="Arial"/>
            </a:endParaRPr>
          </a:p>
        </p:txBody>
      </p:sp>
      <p:sp>
        <p:nvSpPr>
          <p:cNvPr id="104" name="object 104"/>
          <p:cNvSpPr txBox="1"/>
          <p:nvPr/>
        </p:nvSpPr>
        <p:spPr>
          <a:xfrm>
            <a:off x="5894679" y="4593732"/>
            <a:ext cx="566220" cy="3810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2960"/>
              </a:lnSpc>
              <a:spcBef>
                <a:spcPts val="148"/>
              </a:spcBef>
            </a:pPr>
            <a:r>
              <a:rPr sz="2800" spc="0" dirty="0" smtClean="0">
                <a:latin typeface="Arial"/>
                <a:cs typeface="Arial"/>
              </a:rPr>
              <a:t>s</a:t>
            </a:r>
            <a:r>
              <a:rPr sz="2800" spc="4" dirty="0" smtClean="0">
                <a:latin typeface="Arial"/>
                <a:cs typeface="Arial"/>
              </a:rPr>
              <a:t>t</a:t>
            </a:r>
            <a:r>
              <a:rPr sz="2800" spc="0" dirty="0" smtClean="0">
                <a:latin typeface="Arial"/>
                <a:cs typeface="Arial"/>
              </a:rPr>
              <a:t>u</a:t>
            </a:r>
            <a:endParaRPr sz="2800">
              <a:latin typeface="Arial"/>
              <a:cs typeface="Arial"/>
            </a:endParaRPr>
          </a:p>
        </p:txBody>
      </p:sp>
      <p:sp>
        <p:nvSpPr>
          <p:cNvPr id="105" name="object 105"/>
          <p:cNvSpPr txBox="1"/>
          <p:nvPr/>
        </p:nvSpPr>
        <p:spPr>
          <a:xfrm>
            <a:off x="6567830" y="4593732"/>
            <a:ext cx="764590" cy="3810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2960"/>
              </a:lnSpc>
              <a:spcBef>
                <a:spcPts val="148"/>
              </a:spcBef>
            </a:pPr>
            <a:r>
              <a:rPr sz="2800" spc="0" dirty="0" smtClean="0">
                <a:latin typeface="Arial"/>
                <a:cs typeface="Arial"/>
              </a:rPr>
              <a:t>en</a:t>
            </a:r>
            <a:r>
              <a:rPr sz="2800" spc="4" dirty="0" smtClean="0">
                <a:latin typeface="Arial"/>
                <a:cs typeface="Arial"/>
              </a:rPr>
              <a:t>t</a:t>
            </a:r>
            <a:r>
              <a:rPr sz="2800" spc="0" dirty="0" smtClean="0">
                <a:latin typeface="Arial"/>
                <a:cs typeface="Arial"/>
              </a:rPr>
              <a:t>s</a:t>
            </a:r>
            <a:endParaRPr sz="2800">
              <a:latin typeface="Arial"/>
              <a:cs typeface="Arial"/>
            </a:endParaRPr>
          </a:p>
        </p:txBody>
      </p:sp>
      <p:sp>
        <p:nvSpPr>
          <p:cNvPr id="106" name="object 106"/>
          <p:cNvSpPr txBox="1"/>
          <p:nvPr/>
        </p:nvSpPr>
        <p:spPr>
          <a:xfrm>
            <a:off x="7519416" y="4593732"/>
            <a:ext cx="487277" cy="3810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2960"/>
              </a:lnSpc>
              <a:spcBef>
                <a:spcPts val="148"/>
              </a:spcBef>
            </a:pPr>
            <a:r>
              <a:rPr sz="2800" spc="0" dirty="0" smtClean="0">
                <a:latin typeface="Arial"/>
                <a:cs typeface="Arial"/>
              </a:rPr>
              <a:t>no</a:t>
            </a:r>
            <a:endParaRPr sz="2800">
              <a:latin typeface="Arial"/>
              <a:cs typeface="Arial"/>
            </a:endParaRPr>
          </a:p>
        </p:txBody>
      </p:sp>
      <p:sp>
        <p:nvSpPr>
          <p:cNvPr id="107" name="object 107"/>
          <p:cNvSpPr txBox="1"/>
          <p:nvPr/>
        </p:nvSpPr>
        <p:spPr>
          <a:xfrm>
            <a:off x="8170875" y="4593732"/>
            <a:ext cx="190237" cy="3810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2960"/>
              </a:lnSpc>
              <a:spcBef>
                <a:spcPts val="148"/>
              </a:spcBef>
            </a:pPr>
            <a:r>
              <a:rPr sz="2800" spc="0" dirty="0" smtClean="0">
                <a:latin typeface="Arial"/>
                <a:cs typeface="Arial"/>
              </a:rPr>
              <a:t>,</a:t>
            </a:r>
            <a:endParaRPr sz="2800">
              <a:latin typeface="Arial"/>
              <a:cs typeface="Arial"/>
            </a:endParaRPr>
          </a:p>
        </p:txBody>
      </p:sp>
      <p:sp>
        <p:nvSpPr>
          <p:cNvPr id="108" name="object 108"/>
          <p:cNvSpPr txBox="1"/>
          <p:nvPr/>
        </p:nvSpPr>
        <p:spPr>
          <a:xfrm>
            <a:off x="1283969" y="4989972"/>
            <a:ext cx="586375" cy="3810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2960"/>
              </a:lnSpc>
              <a:spcBef>
                <a:spcPts val="148"/>
              </a:spcBef>
            </a:pPr>
            <a:r>
              <a:rPr sz="2800" spc="0" dirty="0" smtClean="0">
                <a:latin typeface="Arial"/>
                <a:cs typeface="Arial"/>
              </a:rPr>
              <a:t>not</a:t>
            </a:r>
            <a:endParaRPr sz="2800">
              <a:latin typeface="Arial"/>
              <a:cs typeface="Arial"/>
            </a:endParaRPr>
          </a:p>
        </p:txBody>
      </p:sp>
      <p:sp>
        <p:nvSpPr>
          <p:cNvPr id="109" name="object 109"/>
          <p:cNvSpPr txBox="1"/>
          <p:nvPr/>
        </p:nvSpPr>
        <p:spPr>
          <a:xfrm>
            <a:off x="1878533" y="4989972"/>
            <a:ext cx="2110946" cy="3810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2960"/>
              </a:lnSpc>
              <a:spcBef>
                <a:spcPts val="148"/>
              </a:spcBef>
            </a:pPr>
            <a:r>
              <a:rPr sz="2800" spc="-9" dirty="0" smtClean="0">
                <a:latin typeface="Arial"/>
                <a:cs typeface="Arial"/>
              </a:rPr>
              <a:t>w</a:t>
            </a:r>
            <a:r>
              <a:rPr sz="2800" spc="0" dirty="0" smtClean="0">
                <a:latin typeface="Arial"/>
                <a:cs typeface="Arial"/>
              </a:rPr>
              <a:t>hat</a:t>
            </a:r>
            <a:r>
              <a:rPr sz="2800" spc="-7" dirty="0" smtClean="0">
                <a:latin typeface="Arial"/>
                <a:cs typeface="Arial"/>
              </a:rPr>
              <a:t> </a:t>
            </a:r>
            <a:r>
              <a:rPr sz="2800" spc="4" dirty="0" smtClean="0">
                <a:latin typeface="Arial"/>
                <a:cs typeface="Arial"/>
              </a:rPr>
              <a:t>t</a:t>
            </a:r>
            <a:r>
              <a:rPr sz="2800" spc="0" dirty="0" smtClean="0">
                <a:latin typeface="Arial"/>
                <a:cs typeface="Arial"/>
              </a:rPr>
              <a:t>hey</a:t>
            </a:r>
            <a:r>
              <a:rPr sz="2800" spc="7" dirty="0" smtClean="0">
                <a:latin typeface="Arial"/>
                <a:cs typeface="Arial"/>
              </a:rPr>
              <a:t> </a:t>
            </a:r>
            <a:r>
              <a:rPr sz="2800" spc="0" dirty="0" smtClean="0">
                <a:latin typeface="Arial"/>
                <a:cs typeface="Arial"/>
              </a:rPr>
              <a:t>do</a:t>
            </a:r>
            <a:endParaRPr sz="2800">
              <a:latin typeface="Arial"/>
              <a:cs typeface="Arial"/>
            </a:endParaRPr>
          </a:p>
        </p:txBody>
      </p:sp>
      <p:sp>
        <p:nvSpPr>
          <p:cNvPr id="110" name="object 110"/>
          <p:cNvSpPr txBox="1"/>
          <p:nvPr/>
        </p:nvSpPr>
        <p:spPr>
          <a:xfrm>
            <a:off x="3997553" y="4989972"/>
            <a:ext cx="586375" cy="3810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2960"/>
              </a:lnSpc>
              <a:spcBef>
                <a:spcPts val="148"/>
              </a:spcBef>
            </a:pPr>
            <a:r>
              <a:rPr sz="2800" spc="0" dirty="0" smtClean="0">
                <a:latin typeface="Arial"/>
                <a:cs typeface="Arial"/>
              </a:rPr>
              <a:t>not</a:t>
            </a:r>
            <a:endParaRPr sz="2800">
              <a:latin typeface="Arial"/>
              <a:cs typeface="Arial"/>
            </a:endParaRPr>
          </a:p>
        </p:txBody>
      </p:sp>
      <p:sp>
        <p:nvSpPr>
          <p:cNvPr id="111" name="object 111"/>
          <p:cNvSpPr txBox="1"/>
          <p:nvPr/>
        </p:nvSpPr>
        <p:spPr>
          <a:xfrm>
            <a:off x="4592116" y="4989972"/>
            <a:ext cx="4086964" cy="3810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2960"/>
              </a:lnSpc>
              <a:spcBef>
                <a:spcPts val="148"/>
              </a:spcBef>
            </a:pPr>
            <a:r>
              <a:rPr sz="2800" spc="0" dirty="0" smtClean="0">
                <a:latin typeface="Arial"/>
                <a:cs typeface="Arial"/>
              </a:rPr>
              <a:t>kno</a:t>
            </a:r>
            <a:r>
              <a:rPr sz="2800" spc="-4" dirty="0" smtClean="0">
                <a:latin typeface="Arial"/>
                <a:cs typeface="Arial"/>
              </a:rPr>
              <a:t>w</a:t>
            </a:r>
            <a:r>
              <a:rPr sz="2800" spc="0" dirty="0" smtClean="0">
                <a:latin typeface="Arial"/>
                <a:cs typeface="Arial"/>
              </a:rPr>
              <a:t>.</a:t>
            </a:r>
            <a:r>
              <a:rPr sz="2800" spc="-7" dirty="0" smtClean="0">
                <a:latin typeface="Arial"/>
                <a:cs typeface="Arial"/>
              </a:rPr>
              <a:t> </a:t>
            </a:r>
            <a:r>
              <a:rPr sz="2800" spc="-4" dirty="0" smtClean="0">
                <a:latin typeface="Arial"/>
                <a:cs typeface="Arial"/>
              </a:rPr>
              <a:t>(C</a:t>
            </a:r>
            <a:r>
              <a:rPr sz="2800" spc="0" dirty="0" smtClean="0">
                <a:latin typeface="Arial"/>
                <a:cs typeface="Arial"/>
              </a:rPr>
              <a:t>ohen &amp;</a:t>
            </a:r>
            <a:r>
              <a:rPr sz="2800" spc="-18" dirty="0" smtClean="0">
                <a:latin typeface="Arial"/>
                <a:cs typeface="Arial"/>
              </a:rPr>
              <a:t> </a:t>
            </a:r>
            <a:r>
              <a:rPr sz="2800" spc="0" dirty="0" smtClean="0">
                <a:latin typeface="Arial"/>
                <a:cs typeface="Arial"/>
              </a:rPr>
              <a:t>Wa</a:t>
            </a:r>
            <a:r>
              <a:rPr sz="2800" spc="-4" dirty="0" smtClean="0">
                <a:latin typeface="Arial"/>
                <a:cs typeface="Arial"/>
              </a:rPr>
              <a:t>l</a:t>
            </a:r>
            <a:r>
              <a:rPr sz="2800" spc="9" dirty="0" smtClean="0">
                <a:latin typeface="Arial"/>
                <a:cs typeface="Arial"/>
              </a:rPr>
              <a:t>l</a:t>
            </a:r>
            <a:r>
              <a:rPr sz="2800" spc="0" dirty="0" smtClean="0">
                <a:latin typeface="Arial"/>
                <a:cs typeface="Arial"/>
              </a:rPr>
              <a:t>ac</a:t>
            </a:r>
            <a:r>
              <a:rPr sz="2800" spc="9" dirty="0" smtClean="0">
                <a:latin typeface="Arial"/>
                <a:cs typeface="Arial"/>
              </a:rPr>
              <a:t>k</a:t>
            </a:r>
            <a:r>
              <a:rPr sz="2800" spc="0" dirty="0" smtClean="0">
                <a:latin typeface="Arial"/>
                <a:cs typeface="Arial"/>
              </a:rPr>
              <a:t>)</a:t>
            </a:r>
            <a:endParaRPr sz="2800">
              <a:latin typeface="Arial"/>
              <a:cs typeface="Arial"/>
            </a:endParaRPr>
          </a:p>
        </p:txBody>
      </p:sp>
      <p:sp>
        <p:nvSpPr>
          <p:cNvPr id="112" name="object 112"/>
          <p:cNvSpPr txBox="1"/>
          <p:nvPr/>
        </p:nvSpPr>
        <p:spPr>
          <a:xfrm>
            <a:off x="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13" name="object 113"/>
          <p:cNvSpPr txBox="1"/>
          <p:nvPr/>
        </p:nvSpPr>
        <p:spPr>
          <a:xfrm>
            <a:off x="3048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14" name="object 114"/>
          <p:cNvSpPr txBox="1"/>
          <p:nvPr/>
        </p:nvSpPr>
        <p:spPr>
          <a:xfrm>
            <a:off x="6096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15" name="object 115"/>
          <p:cNvSpPr txBox="1"/>
          <p:nvPr/>
        </p:nvSpPr>
        <p:spPr>
          <a:xfrm>
            <a:off x="9144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16" name="object 116"/>
          <p:cNvSpPr txBox="1"/>
          <p:nvPr/>
        </p:nvSpPr>
        <p:spPr>
          <a:xfrm>
            <a:off x="12192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17" name="object 117"/>
          <p:cNvSpPr txBox="1"/>
          <p:nvPr/>
        </p:nvSpPr>
        <p:spPr>
          <a:xfrm>
            <a:off x="15240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18" name="object 118"/>
          <p:cNvSpPr txBox="1"/>
          <p:nvPr/>
        </p:nvSpPr>
        <p:spPr>
          <a:xfrm>
            <a:off x="18288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19" name="object 119"/>
          <p:cNvSpPr txBox="1"/>
          <p:nvPr/>
        </p:nvSpPr>
        <p:spPr>
          <a:xfrm>
            <a:off x="21336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20" name="object 120"/>
          <p:cNvSpPr txBox="1"/>
          <p:nvPr/>
        </p:nvSpPr>
        <p:spPr>
          <a:xfrm>
            <a:off x="24384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21" name="object 121"/>
          <p:cNvSpPr txBox="1"/>
          <p:nvPr/>
        </p:nvSpPr>
        <p:spPr>
          <a:xfrm>
            <a:off x="27432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22" name="object 122"/>
          <p:cNvSpPr txBox="1"/>
          <p:nvPr/>
        </p:nvSpPr>
        <p:spPr>
          <a:xfrm>
            <a:off x="30480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23" name="object 123"/>
          <p:cNvSpPr txBox="1"/>
          <p:nvPr/>
        </p:nvSpPr>
        <p:spPr>
          <a:xfrm>
            <a:off x="33528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24" name="object 124"/>
          <p:cNvSpPr txBox="1"/>
          <p:nvPr/>
        </p:nvSpPr>
        <p:spPr>
          <a:xfrm>
            <a:off x="36576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25" name="object 125"/>
          <p:cNvSpPr txBox="1"/>
          <p:nvPr/>
        </p:nvSpPr>
        <p:spPr>
          <a:xfrm>
            <a:off x="39624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26" name="object 126"/>
          <p:cNvSpPr txBox="1"/>
          <p:nvPr/>
        </p:nvSpPr>
        <p:spPr>
          <a:xfrm>
            <a:off x="42672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27" name="object 127"/>
          <p:cNvSpPr txBox="1"/>
          <p:nvPr/>
        </p:nvSpPr>
        <p:spPr>
          <a:xfrm>
            <a:off x="45720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28" name="object 128"/>
          <p:cNvSpPr txBox="1"/>
          <p:nvPr/>
        </p:nvSpPr>
        <p:spPr>
          <a:xfrm>
            <a:off x="48768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29" name="object 129"/>
          <p:cNvSpPr txBox="1"/>
          <p:nvPr/>
        </p:nvSpPr>
        <p:spPr>
          <a:xfrm>
            <a:off x="51816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30" name="object 130"/>
          <p:cNvSpPr txBox="1"/>
          <p:nvPr/>
        </p:nvSpPr>
        <p:spPr>
          <a:xfrm>
            <a:off x="54864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31" name="object 131"/>
          <p:cNvSpPr txBox="1"/>
          <p:nvPr/>
        </p:nvSpPr>
        <p:spPr>
          <a:xfrm>
            <a:off x="57912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32" name="object 132"/>
          <p:cNvSpPr txBox="1"/>
          <p:nvPr/>
        </p:nvSpPr>
        <p:spPr>
          <a:xfrm>
            <a:off x="60960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33" name="object 133"/>
          <p:cNvSpPr txBox="1"/>
          <p:nvPr/>
        </p:nvSpPr>
        <p:spPr>
          <a:xfrm>
            <a:off x="64008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34" name="object 134"/>
          <p:cNvSpPr txBox="1"/>
          <p:nvPr/>
        </p:nvSpPr>
        <p:spPr>
          <a:xfrm>
            <a:off x="67056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35" name="object 135"/>
          <p:cNvSpPr txBox="1"/>
          <p:nvPr/>
        </p:nvSpPr>
        <p:spPr>
          <a:xfrm>
            <a:off x="70104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36" name="object 136"/>
          <p:cNvSpPr txBox="1"/>
          <p:nvPr/>
        </p:nvSpPr>
        <p:spPr>
          <a:xfrm>
            <a:off x="73152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37" name="object 137"/>
          <p:cNvSpPr txBox="1"/>
          <p:nvPr/>
        </p:nvSpPr>
        <p:spPr>
          <a:xfrm>
            <a:off x="76200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38" name="object 138"/>
          <p:cNvSpPr txBox="1"/>
          <p:nvPr/>
        </p:nvSpPr>
        <p:spPr>
          <a:xfrm>
            <a:off x="79248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39" name="object 139"/>
          <p:cNvSpPr txBox="1"/>
          <p:nvPr/>
        </p:nvSpPr>
        <p:spPr>
          <a:xfrm>
            <a:off x="82296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40" name="object 140"/>
          <p:cNvSpPr txBox="1"/>
          <p:nvPr/>
        </p:nvSpPr>
        <p:spPr>
          <a:xfrm>
            <a:off x="85344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41" name="object 141"/>
          <p:cNvSpPr txBox="1"/>
          <p:nvPr/>
        </p:nvSpPr>
        <p:spPr>
          <a:xfrm>
            <a:off x="88392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42" name="object 142"/>
          <p:cNvSpPr txBox="1"/>
          <p:nvPr/>
        </p:nvSpPr>
        <p:spPr>
          <a:xfrm>
            <a:off x="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43" name="object 143"/>
          <p:cNvSpPr txBox="1"/>
          <p:nvPr/>
        </p:nvSpPr>
        <p:spPr>
          <a:xfrm>
            <a:off x="3048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44" name="object 144"/>
          <p:cNvSpPr txBox="1"/>
          <p:nvPr/>
        </p:nvSpPr>
        <p:spPr>
          <a:xfrm>
            <a:off x="6096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45" name="object 145"/>
          <p:cNvSpPr txBox="1"/>
          <p:nvPr/>
        </p:nvSpPr>
        <p:spPr>
          <a:xfrm>
            <a:off x="9144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46" name="object 146"/>
          <p:cNvSpPr txBox="1"/>
          <p:nvPr/>
        </p:nvSpPr>
        <p:spPr>
          <a:xfrm>
            <a:off x="12192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47" name="object 147"/>
          <p:cNvSpPr txBox="1"/>
          <p:nvPr/>
        </p:nvSpPr>
        <p:spPr>
          <a:xfrm>
            <a:off x="15240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48" name="object 148"/>
          <p:cNvSpPr txBox="1"/>
          <p:nvPr/>
        </p:nvSpPr>
        <p:spPr>
          <a:xfrm>
            <a:off x="18288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49" name="object 149"/>
          <p:cNvSpPr txBox="1"/>
          <p:nvPr/>
        </p:nvSpPr>
        <p:spPr>
          <a:xfrm>
            <a:off x="21336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50" name="object 150"/>
          <p:cNvSpPr txBox="1"/>
          <p:nvPr/>
        </p:nvSpPr>
        <p:spPr>
          <a:xfrm>
            <a:off x="24384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51" name="object 151"/>
          <p:cNvSpPr txBox="1"/>
          <p:nvPr/>
        </p:nvSpPr>
        <p:spPr>
          <a:xfrm>
            <a:off x="27432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52" name="object 152"/>
          <p:cNvSpPr txBox="1"/>
          <p:nvPr/>
        </p:nvSpPr>
        <p:spPr>
          <a:xfrm>
            <a:off x="30480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53" name="object 153"/>
          <p:cNvSpPr txBox="1"/>
          <p:nvPr/>
        </p:nvSpPr>
        <p:spPr>
          <a:xfrm>
            <a:off x="33528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54" name="object 154"/>
          <p:cNvSpPr txBox="1"/>
          <p:nvPr/>
        </p:nvSpPr>
        <p:spPr>
          <a:xfrm>
            <a:off x="36576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55" name="object 155"/>
          <p:cNvSpPr txBox="1"/>
          <p:nvPr/>
        </p:nvSpPr>
        <p:spPr>
          <a:xfrm>
            <a:off x="39624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56" name="object 156"/>
          <p:cNvSpPr txBox="1"/>
          <p:nvPr/>
        </p:nvSpPr>
        <p:spPr>
          <a:xfrm>
            <a:off x="42672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57" name="object 157"/>
          <p:cNvSpPr txBox="1"/>
          <p:nvPr/>
        </p:nvSpPr>
        <p:spPr>
          <a:xfrm>
            <a:off x="45720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58" name="object 158"/>
          <p:cNvSpPr txBox="1"/>
          <p:nvPr/>
        </p:nvSpPr>
        <p:spPr>
          <a:xfrm>
            <a:off x="48768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59" name="object 159"/>
          <p:cNvSpPr txBox="1"/>
          <p:nvPr/>
        </p:nvSpPr>
        <p:spPr>
          <a:xfrm>
            <a:off x="51816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60" name="object 160"/>
          <p:cNvSpPr txBox="1"/>
          <p:nvPr/>
        </p:nvSpPr>
        <p:spPr>
          <a:xfrm>
            <a:off x="54864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61" name="object 161"/>
          <p:cNvSpPr txBox="1"/>
          <p:nvPr/>
        </p:nvSpPr>
        <p:spPr>
          <a:xfrm>
            <a:off x="57912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62" name="object 162"/>
          <p:cNvSpPr txBox="1"/>
          <p:nvPr/>
        </p:nvSpPr>
        <p:spPr>
          <a:xfrm>
            <a:off x="60960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63" name="object 163"/>
          <p:cNvSpPr txBox="1"/>
          <p:nvPr/>
        </p:nvSpPr>
        <p:spPr>
          <a:xfrm>
            <a:off x="64008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64" name="object 164"/>
          <p:cNvSpPr txBox="1"/>
          <p:nvPr/>
        </p:nvSpPr>
        <p:spPr>
          <a:xfrm>
            <a:off x="67056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65" name="object 165"/>
          <p:cNvSpPr txBox="1"/>
          <p:nvPr/>
        </p:nvSpPr>
        <p:spPr>
          <a:xfrm>
            <a:off x="70104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66" name="object 166"/>
          <p:cNvSpPr txBox="1"/>
          <p:nvPr/>
        </p:nvSpPr>
        <p:spPr>
          <a:xfrm>
            <a:off x="73152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67" name="object 167"/>
          <p:cNvSpPr txBox="1"/>
          <p:nvPr/>
        </p:nvSpPr>
        <p:spPr>
          <a:xfrm>
            <a:off x="76200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68" name="object 168"/>
          <p:cNvSpPr txBox="1"/>
          <p:nvPr/>
        </p:nvSpPr>
        <p:spPr>
          <a:xfrm>
            <a:off x="79248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69" name="object 169"/>
          <p:cNvSpPr txBox="1"/>
          <p:nvPr/>
        </p:nvSpPr>
        <p:spPr>
          <a:xfrm>
            <a:off x="82296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70" name="object 170"/>
          <p:cNvSpPr txBox="1"/>
          <p:nvPr/>
        </p:nvSpPr>
        <p:spPr>
          <a:xfrm>
            <a:off x="85344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71" name="object 171"/>
          <p:cNvSpPr txBox="1"/>
          <p:nvPr/>
        </p:nvSpPr>
        <p:spPr>
          <a:xfrm>
            <a:off x="88392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72" name="object 172"/>
          <p:cNvSpPr txBox="1"/>
          <p:nvPr/>
        </p:nvSpPr>
        <p:spPr>
          <a:xfrm>
            <a:off x="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73" name="object 173"/>
          <p:cNvSpPr txBox="1"/>
          <p:nvPr/>
        </p:nvSpPr>
        <p:spPr>
          <a:xfrm>
            <a:off x="3048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74" name="object 174"/>
          <p:cNvSpPr txBox="1"/>
          <p:nvPr/>
        </p:nvSpPr>
        <p:spPr>
          <a:xfrm>
            <a:off x="6096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75" name="object 175"/>
          <p:cNvSpPr txBox="1"/>
          <p:nvPr/>
        </p:nvSpPr>
        <p:spPr>
          <a:xfrm>
            <a:off x="9144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76" name="object 176"/>
          <p:cNvSpPr txBox="1"/>
          <p:nvPr/>
        </p:nvSpPr>
        <p:spPr>
          <a:xfrm>
            <a:off x="12192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77" name="object 177"/>
          <p:cNvSpPr txBox="1"/>
          <p:nvPr/>
        </p:nvSpPr>
        <p:spPr>
          <a:xfrm>
            <a:off x="15240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78" name="object 178"/>
          <p:cNvSpPr txBox="1"/>
          <p:nvPr/>
        </p:nvSpPr>
        <p:spPr>
          <a:xfrm>
            <a:off x="1828800" y="609600"/>
            <a:ext cx="601719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77368">
              <a:lnSpc>
                <a:spcPts val="2400"/>
              </a:lnSpc>
              <a:spcBef>
                <a:spcPts val="120"/>
              </a:spcBef>
            </a:pPr>
            <a:r>
              <a:rPr sz="4800" spc="0" baseline="1725" dirty="0" smtClean="0">
                <a:solidFill>
                  <a:srgbClr val="FF0000"/>
                </a:solidFill>
                <a:latin typeface="Tahoma"/>
                <a:cs typeface="Tahoma"/>
              </a:rPr>
              <a:t>ad</a:t>
            </a:r>
            <a:endParaRPr sz="3200">
              <a:latin typeface="Tahoma"/>
              <a:cs typeface="Tahoma"/>
            </a:endParaRPr>
          </a:p>
        </p:txBody>
      </p:sp>
      <p:sp>
        <p:nvSpPr>
          <p:cNvPr id="179" name="object 179"/>
          <p:cNvSpPr txBox="1"/>
          <p:nvPr/>
        </p:nvSpPr>
        <p:spPr>
          <a:xfrm>
            <a:off x="21336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80" name="object 180"/>
          <p:cNvSpPr txBox="1"/>
          <p:nvPr/>
        </p:nvSpPr>
        <p:spPr>
          <a:xfrm>
            <a:off x="24384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81" name="object 181"/>
          <p:cNvSpPr txBox="1"/>
          <p:nvPr/>
        </p:nvSpPr>
        <p:spPr>
          <a:xfrm>
            <a:off x="27432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82" name="object 182"/>
          <p:cNvSpPr txBox="1"/>
          <p:nvPr/>
        </p:nvSpPr>
        <p:spPr>
          <a:xfrm>
            <a:off x="30480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83" name="object 183"/>
          <p:cNvSpPr txBox="1"/>
          <p:nvPr/>
        </p:nvSpPr>
        <p:spPr>
          <a:xfrm>
            <a:off x="3352800" y="609600"/>
            <a:ext cx="37933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2400"/>
              </a:lnSpc>
              <a:spcBef>
                <a:spcPts val="120"/>
              </a:spcBef>
            </a:pPr>
            <a:r>
              <a:rPr sz="4800" spc="-9" baseline="1725" dirty="0" smtClean="0">
                <a:solidFill>
                  <a:srgbClr val="FF0000"/>
                </a:solidFill>
                <a:latin typeface="Tahoma"/>
                <a:cs typeface="Tahoma"/>
              </a:rPr>
              <a:t>a</a:t>
            </a:r>
            <a:r>
              <a:rPr sz="4800" spc="0" baseline="1725" dirty="0" smtClean="0">
                <a:solidFill>
                  <a:srgbClr val="FF0000"/>
                </a:solidFill>
                <a:latin typeface="Tahoma"/>
                <a:cs typeface="Tahoma"/>
              </a:rPr>
              <a:t>l</a:t>
            </a:r>
            <a:endParaRPr sz="3200">
              <a:latin typeface="Tahoma"/>
              <a:cs typeface="Tahoma"/>
            </a:endParaRPr>
          </a:p>
        </p:txBody>
      </p:sp>
      <p:sp>
        <p:nvSpPr>
          <p:cNvPr id="184" name="object 184"/>
          <p:cNvSpPr txBox="1"/>
          <p:nvPr/>
        </p:nvSpPr>
        <p:spPr>
          <a:xfrm>
            <a:off x="36576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85" name="object 185"/>
          <p:cNvSpPr txBox="1"/>
          <p:nvPr/>
        </p:nvSpPr>
        <p:spPr>
          <a:xfrm>
            <a:off x="39624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86" name="object 186"/>
          <p:cNvSpPr txBox="1"/>
          <p:nvPr/>
        </p:nvSpPr>
        <p:spPr>
          <a:xfrm>
            <a:off x="42672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87" name="object 187"/>
          <p:cNvSpPr txBox="1"/>
          <p:nvPr/>
        </p:nvSpPr>
        <p:spPr>
          <a:xfrm>
            <a:off x="45720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88" name="object 188"/>
          <p:cNvSpPr txBox="1"/>
          <p:nvPr/>
        </p:nvSpPr>
        <p:spPr>
          <a:xfrm>
            <a:off x="48768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89" name="object 189"/>
          <p:cNvSpPr txBox="1"/>
          <p:nvPr/>
        </p:nvSpPr>
        <p:spPr>
          <a:xfrm>
            <a:off x="5181600" y="6096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2400"/>
              </a:lnSpc>
              <a:spcBef>
                <a:spcPts val="120"/>
              </a:spcBef>
            </a:pPr>
            <a:r>
              <a:rPr sz="4800" spc="0" baseline="1725" dirty="0" smtClean="0">
                <a:solidFill>
                  <a:srgbClr val="FF0000"/>
                </a:solidFill>
                <a:latin typeface="Tahoma"/>
                <a:cs typeface="Tahoma"/>
              </a:rPr>
              <a:t>e</a:t>
            </a:r>
            <a:endParaRPr sz="3200">
              <a:latin typeface="Tahoma"/>
              <a:cs typeface="Tahoma"/>
            </a:endParaRPr>
          </a:p>
        </p:txBody>
      </p:sp>
      <p:sp>
        <p:nvSpPr>
          <p:cNvPr id="190" name="object 190"/>
          <p:cNvSpPr txBox="1"/>
          <p:nvPr/>
        </p:nvSpPr>
        <p:spPr>
          <a:xfrm>
            <a:off x="54864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91" name="object 191"/>
          <p:cNvSpPr txBox="1"/>
          <p:nvPr/>
        </p:nvSpPr>
        <p:spPr>
          <a:xfrm>
            <a:off x="57912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92" name="object 192"/>
          <p:cNvSpPr txBox="1"/>
          <p:nvPr/>
        </p:nvSpPr>
        <p:spPr>
          <a:xfrm>
            <a:off x="6096000" y="609600"/>
            <a:ext cx="354909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81026">
              <a:lnSpc>
                <a:spcPts val="2400"/>
              </a:lnSpc>
              <a:spcBef>
                <a:spcPts val="120"/>
              </a:spcBef>
            </a:pPr>
            <a:r>
              <a:rPr sz="4800" spc="0" baseline="1725" dirty="0" smtClean="0">
                <a:solidFill>
                  <a:srgbClr val="FF0000"/>
                </a:solidFill>
                <a:latin typeface="Tahoma"/>
                <a:cs typeface="Tahoma"/>
              </a:rPr>
              <a:t>c</a:t>
            </a:r>
            <a:endParaRPr sz="3200">
              <a:latin typeface="Tahoma"/>
              <a:cs typeface="Tahoma"/>
            </a:endParaRPr>
          </a:p>
        </p:txBody>
      </p:sp>
      <p:sp>
        <p:nvSpPr>
          <p:cNvPr id="193" name="object 193"/>
          <p:cNvSpPr txBox="1"/>
          <p:nvPr/>
        </p:nvSpPr>
        <p:spPr>
          <a:xfrm>
            <a:off x="64008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94" name="object 194"/>
          <p:cNvSpPr txBox="1"/>
          <p:nvPr/>
        </p:nvSpPr>
        <p:spPr>
          <a:xfrm>
            <a:off x="67056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95" name="object 195"/>
          <p:cNvSpPr txBox="1"/>
          <p:nvPr/>
        </p:nvSpPr>
        <p:spPr>
          <a:xfrm>
            <a:off x="7010400" y="609600"/>
            <a:ext cx="38735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2400"/>
              </a:lnSpc>
              <a:spcBef>
                <a:spcPts val="120"/>
              </a:spcBef>
            </a:pPr>
            <a:r>
              <a:rPr sz="4800" spc="0" baseline="1725" dirty="0" smtClean="0">
                <a:solidFill>
                  <a:srgbClr val="FF0000"/>
                </a:solidFill>
                <a:latin typeface="Tahoma"/>
                <a:cs typeface="Tahoma"/>
              </a:rPr>
              <a:t>id</a:t>
            </a:r>
            <a:endParaRPr sz="3200">
              <a:latin typeface="Tahoma"/>
              <a:cs typeface="Tahoma"/>
            </a:endParaRPr>
          </a:p>
        </p:txBody>
      </p:sp>
      <p:sp>
        <p:nvSpPr>
          <p:cNvPr id="196" name="object 196"/>
          <p:cNvSpPr txBox="1"/>
          <p:nvPr/>
        </p:nvSpPr>
        <p:spPr>
          <a:xfrm>
            <a:off x="7315200" y="6096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2400"/>
              </a:lnSpc>
              <a:spcBef>
                <a:spcPts val="120"/>
              </a:spcBef>
            </a:pPr>
            <a:r>
              <a:rPr sz="4800" spc="0" baseline="1725" dirty="0" smtClean="0">
                <a:solidFill>
                  <a:srgbClr val="FF0000"/>
                </a:solidFill>
                <a:latin typeface="Tahoma"/>
                <a:cs typeface="Tahoma"/>
              </a:rPr>
              <a:t>e</a:t>
            </a:r>
            <a:endParaRPr sz="3200">
              <a:latin typeface="Tahoma"/>
              <a:cs typeface="Tahoma"/>
            </a:endParaRPr>
          </a:p>
        </p:txBody>
      </p:sp>
      <p:sp>
        <p:nvSpPr>
          <p:cNvPr id="197" name="object 197"/>
          <p:cNvSpPr txBox="1"/>
          <p:nvPr/>
        </p:nvSpPr>
        <p:spPr>
          <a:xfrm>
            <a:off x="76200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98" name="object 198"/>
          <p:cNvSpPr txBox="1"/>
          <p:nvPr/>
        </p:nvSpPr>
        <p:spPr>
          <a:xfrm>
            <a:off x="79248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99" name="object 199"/>
          <p:cNvSpPr txBox="1"/>
          <p:nvPr/>
        </p:nvSpPr>
        <p:spPr>
          <a:xfrm>
            <a:off x="82296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00" name="object 200"/>
          <p:cNvSpPr txBox="1"/>
          <p:nvPr/>
        </p:nvSpPr>
        <p:spPr>
          <a:xfrm>
            <a:off x="85344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01" name="object 201"/>
          <p:cNvSpPr txBox="1"/>
          <p:nvPr/>
        </p:nvSpPr>
        <p:spPr>
          <a:xfrm>
            <a:off x="88392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02" name="object 202"/>
          <p:cNvSpPr txBox="1"/>
          <p:nvPr/>
        </p:nvSpPr>
        <p:spPr>
          <a:xfrm>
            <a:off x="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03" name="object 203"/>
          <p:cNvSpPr txBox="1"/>
          <p:nvPr/>
        </p:nvSpPr>
        <p:spPr>
          <a:xfrm>
            <a:off x="3048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04" name="object 204"/>
          <p:cNvSpPr txBox="1"/>
          <p:nvPr/>
        </p:nvSpPr>
        <p:spPr>
          <a:xfrm>
            <a:off x="6096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05" name="object 205"/>
          <p:cNvSpPr txBox="1"/>
          <p:nvPr/>
        </p:nvSpPr>
        <p:spPr>
          <a:xfrm>
            <a:off x="9144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06" name="object 206"/>
          <p:cNvSpPr txBox="1"/>
          <p:nvPr/>
        </p:nvSpPr>
        <p:spPr>
          <a:xfrm>
            <a:off x="12192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07" name="object 207"/>
          <p:cNvSpPr txBox="1"/>
          <p:nvPr/>
        </p:nvSpPr>
        <p:spPr>
          <a:xfrm>
            <a:off x="1524000" y="9144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2330"/>
              </a:lnSpc>
              <a:spcBef>
                <a:spcPts val="181"/>
              </a:spcBef>
            </a:pPr>
            <a:r>
              <a:rPr sz="4800" spc="0" baseline="-23300" dirty="0" smtClean="0">
                <a:solidFill>
                  <a:srgbClr val="FF0000"/>
                </a:solidFill>
                <a:latin typeface="Tahoma"/>
                <a:cs typeface="Tahoma"/>
              </a:rPr>
              <a:t>n</a:t>
            </a:r>
            <a:endParaRPr sz="3200">
              <a:latin typeface="Tahoma"/>
              <a:cs typeface="Tahoma"/>
            </a:endParaRPr>
          </a:p>
        </p:txBody>
      </p:sp>
      <p:sp>
        <p:nvSpPr>
          <p:cNvPr id="208" name="object 208"/>
          <p:cNvSpPr txBox="1"/>
          <p:nvPr/>
        </p:nvSpPr>
        <p:spPr>
          <a:xfrm>
            <a:off x="18288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09" name="object 209"/>
          <p:cNvSpPr txBox="1"/>
          <p:nvPr/>
        </p:nvSpPr>
        <p:spPr>
          <a:xfrm>
            <a:off x="21336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10" name="object 210"/>
          <p:cNvSpPr txBox="1"/>
          <p:nvPr/>
        </p:nvSpPr>
        <p:spPr>
          <a:xfrm>
            <a:off x="24384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11" name="object 211"/>
          <p:cNvSpPr txBox="1"/>
          <p:nvPr/>
        </p:nvSpPr>
        <p:spPr>
          <a:xfrm>
            <a:off x="27432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12" name="object 212"/>
          <p:cNvSpPr txBox="1"/>
          <p:nvPr/>
        </p:nvSpPr>
        <p:spPr>
          <a:xfrm>
            <a:off x="30480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13" name="object 213"/>
          <p:cNvSpPr txBox="1"/>
          <p:nvPr/>
        </p:nvSpPr>
        <p:spPr>
          <a:xfrm>
            <a:off x="33528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14" name="object 214"/>
          <p:cNvSpPr txBox="1"/>
          <p:nvPr/>
        </p:nvSpPr>
        <p:spPr>
          <a:xfrm>
            <a:off x="36576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15" name="object 215"/>
          <p:cNvSpPr txBox="1"/>
          <p:nvPr/>
        </p:nvSpPr>
        <p:spPr>
          <a:xfrm>
            <a:off x="39624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16" name="object 216"/>
          <p:cNvSpPr txBox="1"/>
          <p:nvPr/>
        </p:nvSpPr>
        <p:spPr>
          <a:xfrm>
            <a:off x="4267200" y="914400"/>
            <a:ext cx="346568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46888">
              <a:lnSpc>
                <a:spcPts val="2330"/>
              </a:lnSpc>
              <a:spcBef>
                <a:spcPts val="181"/>
              </a:spcBef>
            </a:pPr>
            <a:r>
              <a:rPr sz="4800" spc="0" baseline="-23300" dirty="0" smtClean="0">
                <a:solidFill>
                  <a:srgbClr val="FF0000"/>
                </a:solidFill>
                <a:latin typeface="Tahoma"/>
                <a:cs typeface="Tahoma"/>
              </a:rPr>
              <a:t>a</a:t>
            </a:r>
            <a:endParaRPr sz="3200">
              <a:latin typeface="Tahoma"/>
              <a:cs typeface="Tahoma"/>
            </a:endParaRPr>
          </a:p>
        </p:txBody>
      </p:sp>
      <p:sp>
        <p:nvSpPr>
          <p:cNvPr id="217" name="object 217"/>
          <p:cNvSpPr txBox="1"/>
          <p:nvPr/>
        </p:nvSpPr>
        <p:spPr>
          <a:xfrm>
            <a:off x="45720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18" name="object 218"/>
          <p:cNvSpPr txBox="1"/>
          <p:nvPr/>
        </p:nvSpPr>
        <p:spPr>
          <a:xfrm>
            <a:off x="48768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19" name="object 219"/>
          <p:cNvSpPr txBox="1"/>
          <p:nvPr/>
        </p:nvSpPr>
        <p:spPr>
          <a:xfrm>
            <a:off x="51816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20" name="object 220"/>
          <p:cNvSpPr txBox="1"/>
          <p:nvPr/>
        </p:nvSpPr>
        <p:spPr>
          <a:xfrm>
            <a:off x="54864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21" name="object 221"/>
          <p:cNvSpPr txBox="1"/>
          <p:nvPr/>
        </p:nvSpPr>
        <p:spPr>
          <a:xfrm>
            <a:off x="57912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22" name="object 222"/>
          <p:cNvSpPr txBox="1"/>
          <p:nvPr/>
        </p:nvSpPr>
        <p:spPr>
          <a:xfrm>
            <a:off x="60960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23" name="object 223"/>
          <p:cNvSpPr txBox="1"/>
          <p:nvPr/>
        </p:nvSpPr>
        <p:spPr>
          <a:xfrm>
            <a:off x="64008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24" name="object 224"/>
          <p:cNvSpPr txBox="1"/>
          <p:nvPr/>
        </p:nvSpPr>
        <p:spPr>
          <a:xfrm>
            <a:off x="67056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25" name="object 225"/>
          <p:cNvSpPr txBox="1"/>
          <p:nvPr/>
        </p:nvSpPr>
        <p:spPr>
          <a:xfrm>
            <a:off x="70104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26" name="object 226"/>
          <p:cNvSpPr txBox="1"/>
          <p:nvPr/>
        </p:nvSpPr>
        <p:spPr>
          <a:xfrm>
            <a:off x="7315200" y="914400"/>
            <a:ext cx="381755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2330"/>
              </a:lnSpc>
              <a:spcBef>
                <a:spcPts val="181"/>
              </a:spcBef>
            </a:pPr>
            <a:r>
              <a:rPr sz="4800" spc="0" baseline="-23300" dirty="0" smtClean="0">
                <a:solidFill>
                  <a:srgbClr val="FF0000"/>
                </a:solidFill>
                <a:latin typeface="Tahoma"/>
                <a:cs typeface="Tahoma"/>
              </a:rPr>
              <a:t>lo</a:t>
            </a:r>
            <a:endParaRPr sz="3200">
              <a:latin typeface="Tahoma"/>
              <a:cs typeface="Tahoma"/>
            </a:endParaRPr>
          </a:p>
        </p:txBody>
      </p:sp>
      <p:sp>
        <p:nvSpPr>
          <p:cNvPr id="227" name="object 227"/>
          <p:cNvSpPr txBox="1"/>
          <p:nvPr/>
        </p:nvSpPr>
        <p:spPr>
          <a:xfrm>
            <a:off x="7620000" y="914400"/>
            <a:ext cx="37879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2330"/>
              </a:lnSpc>
              <a:spcBef>
                <a:spcPts val="181"/>
              </a:spcBef>
            </a:pPr>
            <a:r>
              <a:rPr sz="4800" spc="0" baseline="-23300" dirty="0" smtClean="0">
                <a:solidFill>
                  <a:srgbClr val="FF0000"/>
                </a:solidFill>
                <a:latin typeface="Tahoma"/>
                <a:cs typeface="Tahoma"/>
              </a:rPr>
              <a:t>w</a:t>
            </a:r>
            <a:endParaRPr sz="3200">
              <a:latin typeface="Tahoma"/>
              <a:cs typeface="Tahoma"/>
            </a:endParaRPr>
          </a:p>
        </p:txBody>
      </p:sp>
      <p:sp>
        <p:nvSpPr>
          <p:cNvPr id="228" name="object 228"/>
          <p:cNvSpPr txBox="1"/>
          <p:nvPr/>
        </p:nvSpPr>
        <p:spPr>
          <a:xfrm>
            <a:off x="7924800" y="9144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2330"/>
              </a:lnSpc>
              <a:spcBef>
                <a:spcPts val="181"/>
              </a:spcBef>
            </a:pPr>
            <a:r>
              <a:rPr sz="4800" spc="0" baseline="-23300" dirty="0" smtClean="0">
                <a:solidFill>
                  <a:srgbClr val="FF0000"/>
                </a:solidFill>
                <a:latin typeface="Tahoma"/>
                <a:cs typeface="Tahoma"/>
              </a:rPr>
              <a:t>:</a:t>
            </a:r>
            <a:endParaRPr sz="3200">
              <a:latin typeface="Tahoma"/>
              <a:cs typeface="Tahoma"/>
            </a:endParaRPr>
          </a:p>
        </p:txBody>
      </p:sp>
      <p:sp>
        <p:nvSpPr>
          <p:cNvPr id="229" name="object 229"/>
          <p:cNvSpPr txBox="1"/>
          <p:nvPr/>
        </p:nvSpPr>
        <p:spPr>
          <a:xfrm>
            <a:off x="82296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30" name="object 230"/>
          <p:cNvSpPr txBox="1"/>
          <p:nvPr/>
        </p:nvSpPr>
        <p:spPr>
          <a:xfrm>
            <a:off x="85344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31" name="object 231"/>
          <p:cNvSpPr txBox="1"/>
          <p:nvPr/>
        </p:nvSpPr>
        <p:spPr>
          <a:xfrm>
            <a:off x="88392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32" name="object 232"/>
          <p:cNvSpPr txBox="1"/>
          <p:nvPr/>
        </p:nvSpPr>
        <p:spPr>
          <a:xfrm>
            <a:off x="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33" name="object 233"/>
          <p:cNvSpPr txBox="1"/>
          <p:nvPr/>
        </p:nvSpPr>
        <p:spPr>
          <a:xfrm>
            <a:off x="3048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34" name="object 234"/>
          <p:cNvSpPr txBox="1"/>
          <p:nvPr/>
        </p:nvSpPr>
        <p:spPr>
          <a:xfrm>
            <a:off x="6096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35" name="object 235"/>
          <p:cNvSpPr txBox="1"/>
          <p:nvPr/>
        </p:nvSpPr>
        <p:spPr>
          <a:xfrm>
            <a:off x="9144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36" name="object 236"/>
          <p:cNvSpPr txBox="1"/>
          <p:nvPr/>
        </p:nvSpPr>
        <p:spPr>
          <a:xfrm>
            <a:off x="12192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37" name="object 237"/>
          <p:cNvSpPr txBox="1"/>
          <p:nvPr/>
        </p:nvSpPr>
        <p:spPr>
          <a:xfrm>
            <a:off x="15240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38" name="object 238"/>
          <p:cNvSpPr txBox="1"/>
          <p:nvPr/>
        </p:nvSpPr>
        <p:spPr>
          <a:xfrm>
            <a:off x="18288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39" name="object 239"/>
          <p:cNvSpPr txBox="1"/>
          <p:nvPr/>
        </p:nvSpPr>
        <p:spPr>
          <a:xfrm>
            <a:off x="21336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40" name="object 240"/>
          <p:cNvSpPr txBox="1"/>
          <p:nvPr/>
        </p:nvSpPr>
        <p:spPr>
          <a:xfrm>
            <a:off x="24384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41" name="object 241"/>
          <p:cNvSpPr txBox="1"/>
          <p:nvPr/>
        </p:nvSpPr>
        <p:spPr>
          <a:xfrm>
            <a:off x="27432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42" name="object 242"/>
          <p:cNvSpPr txBox="1"/>
          <p:nvPr/>
        </p:nvSpPr>
        <p:spPr>
          <a:xfrm>
            <a:off x="30480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43" name="object 243"/>
          <p:cNvSpPr txBox="1"/>
          <p:nvPr/>
        </p:nvSpPr>
        <p:spPr>
          <a:xfrm>
            <a:off x="33528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44" name="object 244"/>
          <p:cNvSpPr txBox="1"/>
          <p:nvPr/>
        </p:nvSpPr>
        <p:spPr>
          <a:xfrm>
            <a:off x="36576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45" name="object 245"/>
          <p:cNvSpPr txBox="1"/>
          <p:nvPr/>
        </p:nvSpPr>
        <p:spPr>
          <a:xfrm>
            <a:off x="39624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46" name="object 246"/>
          <p:cNvSpPr txBox="1"/>
          <p:nvPr/>
        </p:nvSpPr>
        <p:spPr>
          <a:xfrm>
            <a:off x="42672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47" name="object 247"/>
          <p:cNvSpPr txBox="1"/>
          <p:nvPr/>
        </p:nvSpPr>
        <p:spPr>
          <a:xfrm>
            <a:off x="45720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48" name="object 248"/>
          <p:cNvSpPr txBox="1"/>
          <p:nvPr/>
        </p:nvSpPr>
        <p:spPr>
          <a:xfrm>
            <a:off x="48768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49" name="object 249"/>
          <p:cNvSpPr txBox="1"/>
          <p:nvPr/>
        </p:nvSpPr>
        <p:spPr>
          <a:xfrm>
            <a:off x="51816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50" name="object 250"/>
          <p:cNvSpPr txBox="1"/>
          <p:nvPr/>
        </p:nvSpPr>
        <p:spPr>
          <a:xfrm>
            <a:off x="54864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51" name="object 251"/>
          <p:cNvSpPr txBox="1"/>
          <p:nvPr/>
        </p:nvSpPr>
        <p:spPr>
          <a:xfrm>
            <a:off x="57912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52" name="object 252"/>
          <p:cNvSpPr txBox="1"/>
          <p:nvPr/>
        </p:nvSpPr>
        <p:spPr>
          <a:xfrm>
            <a:off x="60960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53" name="object 253"/>
          <p:cNvSpPr txBox="1"/>
          <p:nvPr/>
        </p:nvSpPr>
        <p:spPr>
          <a:xfrm>
            <a:off x="64008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54" name="object 254"/>
          <p:cNvSpPr txBox="1"/>
          <p:nvPr/>
        </p:nvSpPr>
        <p:spPr>
          <a:xfrm>
            <a:off x="67056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55" name="object 255"/>
          <p:cNvSpPr txBox="1"/>
          <p:nvPr/>
        </p:nvSpPr>
        <p:spPr>
          <a:xfrm>
            <a:off x="70104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56" name="object 256"/>
          <p:cNvSpPr txBox="1"/>
          <p:nvPr/>
        </p:nvSpPr>
        <p:spPr>
          <a:xfrm>
            <a:off x="73152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57" name="object 257"/>
          <p:cNvSpPr txBox="1"/>
          <p:nvPr/>
        </p:nvSpPr>
        <p:spPr>
          <a:xfrm>
            <a:off x="76200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58" name="object 258"/>
          <p:cNvSpPr txBox="1"/>
          <p:nvPr/>
        </p:nvSpPr>
        <p:spPr>
          <a:xfrm>
            <a:off x="79248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59" name="object 259"/>
          <p:cNvSpPr txBox="1"/>
          <p:nvPr/>
        </p:nvSpPr>
        <p:spPr>
          <a:xfrm>
            <a:off x="82296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60" name="object 260"/>
          <p:cNvSpPr txBox="1"/>
          <p:nvPr/>
        </p:nvSpPr>
        <p:spPr>
          <a:xfrm>
            <a:off x="85344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61" name="object 261"/>
          <p:cNvSpPr txBox="1"/>
          <p:nvPr/>
        </p:nvSpPr>
        <p:spPr>
          <a:xfrm>
            <a:off x="88392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62" name="object 262"/>
          <p:cNvSpPr txBox="1"/>
          <p:nvPr/>
        </p:nvSpPr>
        <p:spPr>
          <a:xfrm>
            <a:off x="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63" name="object 263"/>
          <p:cNvSpPr txBox="1"/>
          <p:nvPr/>
        </p:nvSpPr>
        <p:spPr>
          <a:xfrm>
            <a:off x="3048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64" name="object 264"/>
          <p:cNvSpPr txBox="1"/>
          <p:nvPr/>
        </p:nvSpPr>
        <p:spPr>
          <a:xfrm>
            <a:off x="6096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65" name="object 265"/>
          <p:cNvSpPr txBox="1"/>
          <p:nvPr/>
        </p:nvSpPr>
        <p:spPr>
          <a:xfrm>
            <a:off x="9144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66" name="object 266"/>
          <p:cNvSpPr txBox="1"/>
          <p:nvPr/>
        </p:nvSpPr>
        <p:spPr>
          <a:xfrm>
            <a:off x="12192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67" name="object 267"/>
          <p:cNvSpPr txBox="1"/>
          <p:nvPr/>
        </p:nvSpPr>
        <p:spPr>
          <a:xfrm>
            <a:off x="15240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68" name="object 268"/>
          <p:cNvSpPr txBox="1"/>
          <p:nvPr/>
        </p:nvSpPr>
        <p:spPr>
          <a:xfrm>
            <a:off x="18288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69" name="object 269"/>
          <p:cNvSpPr txBox="1"/>
          <p:nvPr/>
        </p:nvSpPr>
        <p:spPr>
          <a:xfrm>
            <a:off x="21336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70" name="object 270"/>
          <p:cNvSpPr txBox="1"/>
          <p:nvPr/>
        </p:nvSpPr>
        <p:spPr>
          <a:xfrm>
            <a:off x="24384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71" name="object 271"/>
          <p:cNvSpPr txBox="1"/>
          <p:nvPr/>
        </p:nvSpPr>
        <p:spPr>
          <a:xfrm>
            <a:off x="27432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72" name="object 272"/>
          <p:cNvSpPr txBox="1"/>
          <p:nvPr/>
        </p:nvSpPr>
        <p:spPr>
          <a:xfrm>
            <a:off x="30480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73" name="object 273"/>
          <p:cNvSpPr txBox="1"/>
          <p:nvPr/>
        </p:nvSpPr>
        <p:spPr>
          <a:xfrm>
            <a:off x="33528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74" name="object 274"/>
          <p:cNvSpPr txBox="1"/>
          <p:nvPr/>
        </p:nvSpPr>
        <p:spPr>
          <a:xfrm>
            <a:off x="36576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75" name="object 275"/>
          <p:cNvSpPr txBox="1"/>
          <p:nvPr/>
        </p:nvSpPr>
        <p:spPr>
          <a:xfrm>
            <a:off x="39624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76" name="object 276"/>
          <p:cNvSpPr txBox="1"/>
          <p:nvPr/>
        </p:nvSpPr>
        <p:spPr>
          <a:xfrm>
            <a:off x="42672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77" name="object 277"/>
          <p:cNvSpPr txBox="1"/>
          <p:nvPr/>
        </p:nvSpPr>
        <p:spPr>
          <a:xfrm>
            <a:off x="45720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78" name="object 278"/>
          <p:cNvSpPr txBox="1"/>
          <p:nvPr/>
        </p:nvSpPr>
        <p:spPr>
          <a:xfrm>
            <a:off x="48768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79" name="object 279"/>
          <p:cNvSpPr txBox="1"/>
          <p:nvPr/>
        </p:nvSpPr>
        <p:spPr>
          <a:xfrm>
            <a:off x="51816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80" name="object 280"/>
          <p:cNvSpPr txBox="1"/>
          <p:nvPr/>
        </p:nvSpPr>
        <p:spPr>
          <a:xfrm>
            <a:off x="54864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81" name="object 281"/>
          <p:cNvSpPr txBox="1"/>
          <p:nvPr/>
        </p:nvSpPr>
        <p:spPr>
          <a:xfrm>
            <a:off x="57912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82" name="object 282"/>
          <p:cNvSpPr txBox="1"/>
          <p:nvPr/>
        </p:nvSpPr>
        <p:spPr>
          <a:xfrm>
            <a:off x="60960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83" name="object 283"/>
          <p:cNvSpPr txBox="1"/>
          <p:nvPr/>
        </p:nvSpPr>
        <p:spPr>
          <a:xfrm>
            <a:off x="64008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84" name="object 284"/>
          <p:cNvSpPr txBox="1"/>
          <p:nvPr/>
        </p:nvSpPr>
        <p:spPr>
          <a:xfrm>
            <a:off x="67056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85" name="object 285"/>
          <p:cNvSpPr txBox="1"/>
          <p:nvPr/>
        </p:nvSpPr>
        <p:spPr>
          <a:xfrm>
            <a:off x="70104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86" name="object 286"/>
          <p:cNvSpPr txBox="1"/>
          <p:nvPr/>
        </p:nvSpPr>
        <p:spPr>
          <a:xfrm>
            <a:off x="73152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87" name="object 287"/>
          <p:cNvSpPr txBox="1"/>
          <p:nvPr/>
        </p:nvSpPr>
        <p:spPr>
          <a:xfrm>
            <a:off x="76200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88" name="object 288"/>
          <p:cNvSpPr txBox="1"/>
          <p:nvPr/>
        </p:nvSpPr>
        <p:spPr>
          <a:xfrm>
            <a:off x="79248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89" name="object 289"/>
          <p:cNvSpPr txBox="1"/>
          <p:nvPr/>
        </p:nvSpPr>
        <p:spPr>
          <a:xfrm>
            <a:off x="82296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90" name="object 290"/>
          <p:cNvSpPr txBox="1"/>
          <p:nvPr/>
        </p:nvSpPr>
        <p:spPr>
          <a:xfrm>
            <a:off x="85344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91" name="object 291"/>
          <p:cNvSpPr txBox="1"/>
          <p:nvPr/>
        </p:nvSpPr>
        <p:spPr>
          <a:xfrm>
            <a:off x="88392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92" name="object 292"/>
          <p:cNvSpPr txBox="1"/>
          <p:nvPr/>
        </p:nvSpPr>
        <p:spPr>
          <a:xfrm>
            <a:off x="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93" name="object 293"/>
          <p:cNvSpPr txBox="1"/>
          <p:nvPr/>
        </p:nvSpPr>
        <p:spPr>
          <a:xfrm>
            <a:off x="3048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94" name="object 294"/>
          <p:cNvSpPr txBox="1"/>
          <p:nvPr/>
        </p:nvSpPr>
        <p:spPr>
          <a:xfrm>
            <a:off x="6096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95" name="object 295"/>
          <p:cNvSpPr txBox="1"/>
          <p:nvPr/>
        </p:nvSpPr>
        <p:spPr>
          <a:xfrm>
            <a:off x="9144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96" name="object 296"/>
          <p:cNvSpPr txBox="1"/>
          <p:nvPr/>
        </p:nvSpPr>
        <p:spPr>
          <a:xfrm>
            <a:off x="12192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97" name="object 297"/>
          <p:cNvSpPr txBox="1"/>
          <p:nvPr/>
        </p:nvSpPr>
        <p:spPr>
          <a:xfrm>
            <a:off x="15240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98" name="object 298"/>
          <p:cNvSpPr txBox="1"/>
          <p:nvPr/>
        </p:nvSpPr>
        <p:spPr>
          <a:xfrm>
            <a:off x="18288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99" name="object 299"/>
          <p:cNvSpPr txBox="1"/>
          <p:nvPr/>
        </p:nvSpPr>
        <p:spPr>
          <a:xfrm>
            <a:off x="21336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00" name="object 300"/>
          <p:cNvSpPr txBox="1"/>
          <p:nvPr/>
        </p:nvSpPr>
        <p:spPr>
          <a:xfrm>
            <a:off x="24384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01" name="object 301"/>
          <p:cNvSpPr txBox="1"/>
          <p:nvPr/>
        </p:nvSpPr>
        <p:spPr>
          <a:xfrm>
            <a:off x="27432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02" name="object 302"/>
          <p:cNvSpPr txBox="1"/>
          <p:nvPr/>
        </p:nvSpPr>
        <p:spPr>
          <a:xfrm>
            <a:off x="30480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03" name="object 303"/>
          <p:cNvSpPr txBox="1"/>
          <p:nvPr/>
        </p:nvSpPr>
        <p:spPr>
          <a:xfrm>
            <a:off x="33528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04" name="object 304"/>
          <p:cNvSpPr txBox="1"/>
          <p:nvPr/>
        </p:nvSpPr>
        <p:spPr>
          <a:xfrm>
            <a:off x="36576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05" name="object 305"/>
          <p:cNvSpPr txBox="1"/>
          <p:nvPr/>
        </p:nvSpPr>
        <p:spPr>
          <a:xfrm>
            <a:off x="39624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06" name="object 306"/>
          <p:cNvSpPr txBox="1"/>
          <p:nvPr/>
        </p:nvSpPr>
        <p:spPr>
          <a:xfrm>
            <a:off x="42672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07" name="object 307"/>
          <p:cNvSpPr txBox="1"/>
          <p:nvPr/>
        </p:nvSpPr>
        <p:spPr>
          <a:xfrm>
            <a:off x="45720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08" name="object 308"/>
          <p:cNvSpPr txBox="1"/>
          <p:nvPr/>
        </p:nvSpPr>
        <p:spPr>
          <a:xfrm>
            <a:off x="48768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09" name="object 309"/>
          <p:cNvSpPr txBox="1"/>
          <p:nvPr/>
        </p:nvSpPr>
        <p:spPr>
          <a:xfrm>
            <a:off x="51816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10" name="object 310"/>
          <p:cNvSpPr txBox="1"/>
          <p:nvPr/>
        </p:nvSpPr>
        <p:spPr>
          <a:xfrm>
            <a:off x="54864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11" name="object 311"/>
          <p:cNvSpPr txBox="1"/>
          <p:nvPr/>
        </p:nvSpPr>
        <p:spPr>
          <a:xfrm>
            <a:off x="57912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12" name="object 312"/>
          <p:cNvSpPr txBox="1"/>
          <p:nvPr/>
        </p:nvSpPr>
        <p:spPr>
          <a:xfrm>
            <a:off x="60960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13" name="object 313"/>
          <p:cNvSpPr txBox="1"/>
          <p:nvPr/>
        </p:nvSpPr>
        <p:spPr>
          <a:xfrm>
            <a:off x="64008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14" name="object 314"/>
          <p:cNvSpPr txBox="1"/>
          <p:nvPr/>
        </p:nvSpPr>
        <p:spPr>
          <a:xfrm>
            <a:off x="67056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15" name="object 315"/>
          <p:cNvSpPr txBox="1"/>
          <p:nvPr/>
        </p:nvSpPr>
        <p:spPr>
          <a:xfrm>
            <a:off x="70104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16" name="object 316"/>
          <p:cNvSpPr txBox="1"/>
          <p:nvPr/>
        </p:nvSpPr>
        <p:spPr>
          <a:xfrm>
            <a:off x="73152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17" name="object 317"/>
          <p:cNvSpPr txBox="1"/>
          <p:nvPr/>
        </p:nvSpPr>
        <p:spPr>
          <a:xfrm>
            <a:off x="76200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18" name="object 318"/>
          <p:cNvSpPr txBox="1"/>
          <p:nvPr/>
        </p:nvSpPr>
        <p:spPr>
          <a:xfrm>
            <a:off x="79248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19" name="object 319"/>
          <p:cNvSpPr txBox="1"/>
          <p:nvPr/>
        </p:nvSpPr>
        <p:spPr>
          <a:xfrm>
            <a:off x="82296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20" name="object 320"/>
          <p:cNvSpPr txBox="1"/>
          <p:nvPr/>
        </p:nvSpPr>
        <p:spPr>
          <a:xfrm>
            <a:off x="85344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21" name="object 321"/>
          <p:cNvSpPr txBox="1"/>
          <p:nvPr/>
        </p:nvSpPr>
        <p:spPr>
          <a:xfrm>
            <a:off x="88392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22" name="object 322"/>
          <p:cNvSpPr txBox="1"/>
          <p:nvPr/>
        </p:nvSpPr>
        <p:spPr>
          <a:xfrm>
            <a:off x="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23" name="object 323"/>
          <p:cNvSpPr txBox="1"/>
          <p:nvPr/>
        </p:nvSpPr>
        <p:spPr>
          <a:xfrm>
            <a:off x="3048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24" name="object 324"/>
          <p:cNvSpPr txBox="1"/>
          <p:nvPr/>
        </p:nvSpPr>
        <p:spPr>
          <a:xfrm>
            <a:off x="6096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25" name="object 325"/>
          <p:cNvSpPr txBox="1"/>
          <p:nvPr/>
        </p:nvSpPr>
        <p:spPr>
          <a:xfrm>
            <a:off x="9144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26" name="object 326"/>
          <p:cNvSpPr txBox="1"/>
          <p:nvPr/>
        </p:nvSpPr>
        <p:spPr>
          <a:xfrm>
            <a:off x="12192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27" name="object 327"/>
          <p:cNvSpPr txBox="1"/>
          <p:nvPr/>
        </p:nvSpPr>
        <p:spPr>
          <a:xfrm>
            <a:off x="15240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28" name="object 328"/>
          <p:cNvSpPr txBox="1"/>
          <p:nvPr/>
        </p:nvSpPr>
        <p:spPr>
          <a:xfrm>
            <a:off x="18288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29" name="object 329"/>
          <p:cNvSpPr txBox="1"/>
          <p:nvPr/>
        </p:nvSpPr>
        <p:spPr>
          <a:xfrm>
            <a:off x="2133600" y="2133600"/>
            <a:ext cx="388978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2215"/>
              </a:lnSpc>
              <a:spcBef>
                <a:spcPts val="110"/>
              </a:spcBef>
            </a:pPr>
            <a:r>
              <a:rPr sz="4200" spc="-4" baseline="3105" dirty="0" smtClean="0">
                <a:latin typeface="Arial"/>
                <a:cs typeface="Arial"/>
              </a:rPr>
              <a:t>i</a:t>
            </a:r>
            <a:r>
              <a:rPr sz="4200" spc="0" baseline="3105" dirty="0" smtClean="0">
                <a:latin typeface="Arial"/>
                <a:cs typeface="Arial"/>
              </a:rPr>
              <a:t>m</a:t>
            </a:r>
            <a:endParaRPr sz="2800">
              <a:latin typeface="Arial"/>
              <a:cs typeface="Arial"/>
            </a:endParaRPr>
          </a:p>
        </p:txBody>
      </p:sp>
      <p:sp>
        <p:nvSpPr>
          <p:cNvPr id="330" name="object 330"/>
          <p:cNvSpPr txBox="1"/>
          <p:nvPr/>
        </p:nvSpPr>
        <p:spPr>
          <a:xfrm>
            <a:off x="2438400" y="21336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5080">
              <a:lnSpc>
                <a:spcPts val="2215"/>
              </a:lnSpc>
              <a:spcBef>
                <a:spcPts val="110"/>
              </a:spcBef>
            </a:pPr>
            <a:r>
              <a:rPr sz="4200" spc="0" baseline="3105" dirty="0" smtClean="0">
                <a:latin typeface="Arial"/>
                <a:cs typeface="Arial"/>
              </a:rPr>
              <a:t>p</a:t>
            </a:r>
            <a:endParaRPr sz="2800">
              <a:latin typeface="Arial"/>
              <a:cs typeface="Arial"/>
            </a:endParaRPr>
          </a:p>
        </p:txBody>
      </p:sp>
      <p:sp>
        <p:nvSpPr>
          <p:cNvPr id="331" name="object 331"/>
          <p:cNvSpPr txBox="1"/>
          <p:nvPr/>
        </p:nvSpPr>
        <p:spPr>
          <a:xfrm>
            <a:off x="27432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32" name="object 332"/>
          <p:cNvSpPr txBox="1"/>
          <p:nvPr/>
        </p:nvSpPr>
        <p:spPr>
          <a:xfrm>
            <a:off x="3048000" y="21336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0312">
              <a:lnSpc>
                <a:spcPts val="2215"/>
              </a:lnSpc>
              <a:spcBef>
                <a:spcPts val="110"/>
              </a:spcBef>
            </a:pPr>
            <a:r>
              <a:rPr sz="4200" spc="0" baseline="3105" dirty="0" smtClean="0">
                <a:latin typeface="Arial"/>
                <a:cs typeface="Arial"/>
              </a:rPr>
              <a:t>a</a:t>
            </a:r>
            <a:endParaRPr sz="2800">
              <a:latin typeface="Arial"/>
              <a:cs typeface="Arial"/>
            </a:endParaRPr>
          </a:p>
        </p:txBody>
      </p:sp>
      <p:sp>
        <p:nvSpPr>
          <p:cNvPr id="333" name="object 333"/>
          <p:cNvSpPr txBox="1"/>
          <p:nvPr/>
        </p:nvSpPr>
        <p:spPr>
          <a:xfrm>
            <a:off x="33528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34" name="object 334"/>
          <p:cNvSpPr txBox="1"/>
          <p:nvPr/>
        </p:nvSpPr>
        <p:spPr>
          <a:xfrm>
            <a:off x="3657600" y="21336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2215"/>
              </a:lnSpc>
              <a:spcBef>
                <a:spcPts val="110"/>
              </a:spcBef>
            </a:pPr>
            <a:r>
              <a:rPr sz="4200" spc="0" baseline="3105" dirty="0" smtClean="0">
                <a:latin typeface="Arial"/>
                <a:cs typeface="Arial"/>
              </a:rPr>
              <a:t>a</a:t>
            </a:r>
            <a:endParaRPr sz="2800">
              <a:latin typeface="Arial"/>
              <a:cs typeface="Arial"/>
            </a:endParaRPr>
          </a:p>
        </p:txBody>
      </p:sp>
      <p:sp>
        <p:nvSpPr>
          <p:cNvPr id="335" name="object 335"/>
          <p:cNvSpPr txBox="1"/>
          <p:nvPr/>
        </p:nvSpPr>
        <p:spPr>
          <a:xfrm>
            <a:off x="39624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36" name="object 336"/>
          <p:cNvSpPr txBox="1"/>
          <p:nvPr/>
        </p:nvSpPr>
        <p:spPr>
          <a:xfrm>
            <a:off x="4267200" y="2133600"/>
            <a:ext cx="355603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79095">
              <a:lnSpc>
                <a:spcPts val="2215"/>
              </a:lnSpc>
              <a:spcBef>
                <a:spcPts val="110"/>
              </a:spcBef>
            </a:pPr>
            <a:r>
              <a:rPr sz="4200" spc="0" baseline="3105" dirty="0" smtClean="0">
                <a:latin typeface="Arial"/>
                <a:cs typeface="Arial"/>
              </a:rPr>
              <a:t>h</a:t>
            </a:r>
            <a:endParaRPr sz="2800">
              <a:latin typeface="Arial"/>
              <a:cs typeface="Arial"/>
            </a:endParaRPr>
          </a:p>
        </p:txBody>
      </p:sp>
      <p:sp>
        <p:nvSpPr>
          <p:cNvPr id="337" name="object 337"/>
          <p:cNvSpPr txBox="1"/>
          <p:nvPr/>
        </p:nvSpPr>
        <p:spPr>
          <a:xfrm>
            <a:off x="45720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38" name="object 338"/>
          <p:cNvSpPr txBox="1"/>
          <p:nvPr/>
        </p:nvSpPr>
        <p:spPr>
          <a:xfrm>
            <a:off x="48768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39" name="object 339"/>
          <p:cNvSpPr txBox="1"/>
          <p:nvPr/>
        </p:nvSpPr>
        <p:spPr>
          <a:xfrm>
            <a:off x="51816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40" name="object 340"/>
          <p:cNvSpPr txBox="1"/>
          <p:nvPr/>
        </p:nvSpPr>
        <p:spPr>
          <a:xfrm>
            <a:off x="54864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41" name="object 341"/>
          <p:cNvSpPr txBox="1"/>
          <p:nvPr/>
        </p:nvSpPr>
        <p:spPr>
          <a:xfrm>
            <a:off x="57912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42" name="object 342"/>
          <p:cNvSpPr txBox="1"/>
          <p:nvPr/>
        </p:nvSpPr>
        <p:spPr>
          <a:xfrm>
            <a:off x="6096000" y="2133600"/>
            <a:ext cx="387302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1582">
              <a:lnSpc>
                <a:spcPts val="2215"/>
              </a:lnSpc>
              <a:spcBef>
                <a:spcPts val="110"/>
              </a:spcBef>
            </a:pPr>
            <a:r>
              <a:rPr sz="4200" spc="4" baseline="3105" dirty="0" smtClean="0">
                <a:latin typeface="Arial"/>
                <a:cs typeface="Arial"/>
              </a:rPr>
              <a:t>t</a:t>
            </a:r>
            <a:r>
              <a:rPr sz="4200" spc="0" baseline="3105" dirty="0" smtClean="0">
                <a:latin typeface="Arial"/>
                <a:cs typeface="Arial"/>
              </a:rPr>
              <a:t>e</a:t>
            </a:r>
            <a:endParaRPr sz="2800">
              <a:latin typeface="Arial"/>
              <a:cs typeface="Arial"/>
            </a:endParaRPr>
          </a:p>
        </p:txBody>
      </p:sp>
      <p:sp>
        <p:nvSpPr>
          <p:cNvPr id="343" name="object 343"/>
          <p:cNvSpPr txBox="1"/>
          <p:nvPr/>
        </p:nvSpPr>
        <p:spPr>
          <a:xfrm>
            <a:off x="6400800" y="2133600"/>
            <a:ext cx="379021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4064">
              <a:lnSpc>
                <a:spcPts val="2215"/>
              </a:lnSpc>
              <a:spcBef>
                <a:spcPts val="110"/>
              </a:spcBef>
            </a:pPr>
            <a:r>
              <a:rPr sz="4200" spc="0" baseline="3105" dirty="0" smtClean="0">
                <a:latin typeface="Arial"/>
                <a:cs typeface="Arial"/>
              </a:rPr>
              <a:t>m</a:t>
            </a:r>
            <a:endParaRPr sz="2800">
              <a:latin typeface="Arial"/>
              <a:cs typeface="Arial"/>
            </a:endParaRPr>
          </a:p>
        </p:txBody>
      </p:sp>
      <p:sp>
        <p:nvSpPr>
          <p:cNvPr id="344" name="object 344"/>
          <p:cNvSpPr txBox="1"/>
          <p:nvPr/>
        </p:nvSpPr>
        <p:spPr>
          <a:xfrm>
            <a:off x="6705600" y="21336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2215"/>
              </a:lnSpc>
              <a:spcBef>
                <a:spcPts val="110"/>
              </a:spcBef>
            </a:pPr>
            <a:r>
              <a:rPr sz="4200" spc="0" baseline="3105" dirty="0" smtClean="0">
                <a:latin typeface="Arial"/>
                <a:cs typeface="Arial"/>
              </a:rPr>
              <a:t>s</a:t>
            </a:r>
            <a:endParaRPr sz="2800">
              <a:latin typeface="Arial"/>
              <a:cs typeface="Arial"/>
            </a:endParaRPr>
          </a:p>
        </p:txBody>
      </p:sp>
      <p:sp>
        <p:nvSpPr>
          <p:cNvPr id="345" name="object 345"/>
          <p:cNvSpPr txBox="1"/>
          <p:nvPr/>
        </p:nvSpPr>
        <p:spPr>
          <a:xfrm>
            <a:off x="70104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46" name="object 346"/>
          <p:cNvSpPr txBox="1"/>
          <p:nvPr/>
        </p:nvSpPr>
        <p:spPr>
          <a:xfrm>
            <a:off x="73152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47" name="object 347"/>
          <p:cNvSpPr txBox="1"/>
          <p:nvPr/>
        </p:nvSpPr>
        <p:spPr>
          <a:xfrm>
            <a:off x="76200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48" name="object 348"/>
          <p:cNvSpPr txBox="1"/>
          <p:nvPr/>
        </p:nvSpPr>
        <p:spPr>
          <a:xfrm>
            <a:off x="79248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49" name="object 349"/>
          <p:cNvSpPr txBox="1"/>
          <p:nvPr/>
        </p:nvSpPr>
        <p:spPr>
          <a:xfrm>
            <a:off x="82296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50" name="object 350"/>
          <p:cNvSpPr txBox="1"/>
          <p:nvPr/>
        </p:nvSpPr>
        <p:spPr>
          <a:xfrm>
            <a:off x="85344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51" name="object 351"/>
          <p:cNvSpPr txBox="1"/>
          <p:nvPr/>
        </p:nvSpPr>
        <p:spPr>
          <a:xfrm>
            <a:off x="88392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52" name="object 352"/>
          <p:cNvSpPr txBox="1"/>
          <p:nvPr/>
        </p:nvSpPr>
        <p:spPr>
          <a:xfrm>
            <a:off x="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53" name="object 353"/>
          <p:cNvSpPr txBox="1"/>
          <p:nvPr/>
        </p:nvSpPr>
        <p:spPr>
          <a:xfrm>
            <a:off x="3048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54" name="object 354"/>
          <p:cNvSpPr txBox="1"/>
          <p:nvPr/>
        </p:nvSpPr>
        <p:spPr>
          <a:xfrm>
            <a:off x="6096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55" name="object 355"/>
          <p:cNvSpPr txBox="1"/>
          <p:nvPr/>
        </p:nvSpPr>
        <p:spPr>
          <a:xfrm>
            <a:off x="9144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56" name="object 356"/>
          <p:cNvSpPr txBox="1"/>
          <p:nvPr/>
        </p:nvSpPr>
        <p:spPr>
          <a:xfrm>
            <a:off x="12192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57" name="object 357"/>
          <p:cNvSpPr txBox="1"/>
          <p:nvPr/>
        </p:nvSpPr>
        <p:spPr>
          <a:xfrm>
            <a:off x="15240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58" name="object 358"/>
          <p:cNvSpPr txBox="1"/>
          <p:nvPr/>
        </p:nvSpPr>
        <p:spPr>
          <a:xfrm>
            <a:off x="18288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59" name="object 359"/>
          <p:cNvSpPr txBox="1"/>
          <p:nvPr/>
        </p:nvSpPr>
        <p:spPr>
          <a:xfrm>
            <a:off x="21336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60" name="object 360"/>
          <p:cNvSpPr txBox="1"/>
          <p:nvPr/>
        </p:nvSpPr>
        <p:spPr>
          <a:xfrm>
            <a:off x="24384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61" name="object 361"/>
          <p:cNvSpPr txBox="1"/>
          <p:nvPr/>
        </p:nvSpPr>
        <p:spPr>
          <a:xfrm>
            <a:off x="27432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62" name="object 362"/>
          <p:cNvSpPr txBox="1"/>
          <p:nvPr/>
        </p:nvSpPr>
        <p:spPr>
          <a:xfrm>
            <a:off x="30480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63" name="object 363"/>
          <p:cNvSpPr txBox="1"/>
          <p:nvPr/>
        </p:nvSpPr>
        <p:spPr>
          <a:xfrm>
            <a:off x="33528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64" name="object 364"/>
          <p:cNvSpPr txBox="1"/>
          <p:nvPr/>
        </p:nvSpPr>
        <p:spPr>
          <a:xfrm>
            <a:off x="36576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65" name="object 365"/>
          <p:cNvSpPr txBox="1"/>
          <p:nvPr/>
        </p:nvSpPr>
        <p:spPr>
          <a:xfrm>
            <a:off x="39624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66" name="object 366"/>
          <p:cNvSpPr txBox="1"/>
          <p:nvPr/>
        </p:nvSpPr>
        <p:spPr>
          <a:xfrm>
            <a:off x="42672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67" name="object 367"/>
          <p:cNvSpPr txBox="1"/>
          <p:nvPr/>
        </p:nvSpPr>
        <p:spPr>
          <a:xfrm>
            <a:off x="4572000" y="24384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2400"/>
              </a:lnSpc>
              <a:spcBef>
                <a:spcPts val="120"/>
              </a:spcBef>
            </a:pPr>
            <a:r>
              <a:rPr sz="4200" spc="0" baseline="-8282" dirty="0" smtClean="0">
                <a:latin typeface="Arial"/>
                <a:cs typeface="Arial"/>
              </a:rPr>
              <a:t>h</a:t>
            </a:r>
            <a:endParaRPr sz="2800">
              <a:latin typeface="Arial"/>
              <a:cs typeface="Arial"/>
            </a:endParaRPr>
          </a:p>
        </p:txBody>
      </p:sp>
      <p:sp>
        <p:nvSpPr>
          <p:cNvPr id="368" name="object 368"/>
          <p:cNvSpPr txBox="1"/>
          <p:nvPr/>
        </p:nvSpPr>
        <p:spPr>
          <a:xfrm>
            <a:off x="48768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69" name="object 369"/>
          <p:cNvSpPr txBox="1"/>
          <p:nvPr/>
        </p:nvSpPr>
        <p:spPr>
          <a:xfrm>
            <a:off x="5181600" y="24384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2400"/>
              </a:lnSpc>
              <a:spcBef>
                <a:spcPts val="120"/>
              </a:spcBef>
            </a:pPr>
            <a:r>
              <a:rPr sz="4200" spc="0" baseline="-8282" dirty="0" smtClean="0">
                <a:latin typeface="Arial"/>
                <a:cs typeface="Arial"/>
              </a:rPr>
              <a:t>n</a:t>
            </a:r>
            <a:endParaRPr sz="2800">
              <a:latin typeface="Arial"/>
              <a:cs typeface="Arial"/>
            </a:endParaRPr>
          </a:p>
        </p:txBody>
      </p:sp>
      <p:sp>
        <p:nvSpPr>
          <p:cNvPr id="370" name="object 370"/>
          <p:cNvSpPr txBox="1"/>
          <p:nvPr/>
        </p:nvSpPr>
        <p:spPr>
          <a:xfrm>
            <a:off x="54864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71" name="object 371"/>
          <p:cNvSpPr txBox="1"/>
          <p:nvPr/>
        </p:nvSpPr>
        <p:spPr>
          <a:xfrm>
            <a:off x="5791200" y="2438400"/>
            <a:ext cx="358905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2400"/>
              </a:lnSpc>
              <a:spcBef>
                <a:spcPts val="120"/>
              </a:spcBef>
            </a:pPr>
            <a:r>
              <a:rPr sz="4200" spc="4" baseline="-8282" dirty="0" smtClean="0">
                <a:latin typeface="Arial"/>
                <a:cs typeface="Arial"/>
              </a:rPr>
              <a:t>t</a:t>
            </a:r>
            <a:r>
              <a:rPr sz="4200" spc="0" baseline="-8282" dirty="0" smtClean="0">
                <a:latin typeface="Arial"/>
                <a:cs typeface="Arial"/>
              </a:rPr>
              <a:t>a</a:t>
            </a:r>
            <a:endParaRPr sz="2800">
              <a:latin typeface="Arial"/>
              <a:cs typeface="Arial"/>
            </a:endParaRPr>
          </a:p>
        </p:txBody>
      </p:sp>
      <p:sp>
        <p:nvSpPr>
          <p:cNvPr id="372" name="object 372"/>
          <p:cNvSpPr txBox="1"/>
          <p:nvPr/>
        </p:nvSpPr>
        <p:spPr>
          <a:xfrm>
            <a:off x="60960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73" name="object 373"/>
          <p:cNvSpPr txBox="1"/>
          <p:nvPr/>
        </p:nvSpPr>
        <p:spPr>
          <a:xfrm>
            <a:off x="64008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74" name="object 374"/>
          <p:cNvSpPr txBox="1"/>
          <p:nvPr/>
        </p:nvSpPr>
        <p:spPr>
          <a:xfrm>
            <a:off x="67056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75" name="object 375"/>
          <p:cNvSpPr txBox="1"/>
          <p:nvPr/>
        </p:nvSpPr>
        <p:spPr>
          <a:xfrm>
            <a:off x="70104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76" name="object 376"/>
          <p:cNvSpPr txBox="1"/>
          <p:nvPr/>
        </p:nvSpPr>
        <p:spPr>
          <a:xfrm>
            <a:off x="73152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77" name="object 377"/>
          <p:cNvSpPr txBox="1"/>
          <p:nvPr/>
        </p:nvSpPr>
        <p:spPr>
          <a:xfrm>
            <a:off x="76200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78" name="object 378"/>
          <p:cNvSpPr txBox="1"/>
          <p:nvPr/>
        </p:nvSpPr>
        <p:spPr>
          <a:xfrm>
            <a:off x="79248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79" name="object 379"/>
          <p:cNvSpPr txBox="1"/>
          <p:nvPr/>
        </p:nvSpPr>
        <p:spPr>
          <a:xfrm>
            <a:off x="82296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80" name="object 380"/>
          <p:cNvSpPr txBox="1"/>
          <p:nvPr/>
        </p:nvSpPr>
        <p:spPr>
          <a:xfrm>
            <a:off x="85344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81" name="object 381"/>
          <p:cNvSpPr txBox="1"/>
          <p:nvPr/>
        </p:nvSpPr>
        <p:spPr>
          <a:xfrm>
            <a:off x="88392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82" name="object 382"/>
          <p:cNvSpPr txBox="1"/>
          <p:nvPr/>
        </p:nvSpPr>
        <p:spPr>
          <a:xfrm>
            <a:off x="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83" name="object 383"/>
          <p:cNvSpPr txBox="1"/>
          <p:nvPr/>
        </p:nvSpPr>
        <p:spPr>
          <a:xfrm>
            <a:off x="3048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84" name="object 384"/>
          <p:cNvSpPr txBox="1"/>
          <p:nvPr/>
        </p:nvSpPr>
        <p:spPr>
          <a:xfrm>
            <a:off x="6096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85" name="object 385"/>
          <p:cNvSpPr txBox="1"/>
          <p:nvPr/>
        </p:nvSpPr>
        <p:spPr>
          <a:xfrm>
            <a:off x="9144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86" name="object 386"/>
          <p:cNvSpPr txBox="1"/>
          <p:nvPr/>
        </p:nvSpPr>
        <p:spPr>
          <a:xfrm>
            <a:off x="12192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87" name="object 387"/>
          <p:cNvSpPr txBox="1"/>
          <p:nvPr/>
        </p:nvSpPr>
        <p:spPr>
          <a:xfrm>
            <a:off x="15240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88" name="object 388"/>
          <p:cNvSpPr txBox="1"/>
          <p:nvPr/>
        </p:nvSpPr>
        <p:spPr>
          <a:xfrm>
            <a:off x="18288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89" name="object 389"/>
          <p:cNvSpPr txBox="1"/>
          <p:nvPr/>
        </p:nvSpPr>
        <p:spPr>
          <a:xfrm>
            <a:off x="21336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90" name="object 390"/>
          <p:cNvSpPr txBox="1"/>
          <p:nvPr/>
        </p:nvSpPr>
        <p:spPr>
          <a:xfrm>
            <a:off x="2438400" y="2743200"/>
            <a:ext cx="342696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7569">
              <a:lnSpc>
                <a:spcPts val="1964"/>
              </a:lnSpc>
              <a:spcBef>
                <a:spcPts val="528"/>
              </a:spcBef>
            </a:pPr>
            <a:r>
              <a:rPr sz="4200" spc="-4" baseline="-21740" dirty="0" smtClean="0">
                <a:latin typeface="Arial"/>
                <a:cs typeface="Arial"/>
              </a:rPr>
              <a:t>l</a:t>
            </a:r>
            <a:r>
              <a:rPr sz="4200" spc="0" baseline="-21740" dirty="0" smtClean="0">
                <a:latin typeface="Arial"/>
                <a:cs typeface="Arial"/>
              </a:rPr>
              <a:t>y</a:t>
            </a:r>
            <a:endParaRPr sz="2800">
              <a:latin typeface="Arial"/>
              <a:cs typeface="Arial"/>
            </a:endParaRPr>
          </a:p>
        </p:txBody>
      </p:sp>
      <p:sp>
        <p:nvSpPr>
          <p:cNvPr id="391" name="object 391"/>
          <p:cNvSpPr txBox="1"/>
          <p:nvPr/>
        </p:nvSpPr>
        <p:spPr>
          <a:xfrm>
            <a:off x="2743200" y="2743200"/>
            <a:ext cx="334877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58369">
              <a:lnSpc>
                <a:spcPts val="1964"/>
              </a:lnSpc>
              <a:spcBef>
                <a:spcPts val="528"/>
              </a:spcBef>
            </a:pPr>
            <a:r>
              <a:rPr sz="4200" spc="0" baseline="-21740" dirty="0" smtClean="0">
                <a:latin typeface="Arial"/>
                <a:cs typeface="Arial"/>
              </a:rPr>
              <a:t>o</a:t>
            </a:r>
            <a:endParaRPr sz="2800">
              <a:latin typeface="Arial"/>
              <a:cs typeface="Arial"/>
            </a:endParaRPr>
          </a:p>
        </p:txBody>
      </p:sp>
      <p:sp>
        <p:nvSpPr>
          <p:cNvPr id="392" name="object 392"/>
          <p:cNvSpPr txBox="1"/>
          <p:nvPr/>
        </p:nvSpPr>
        <p:spPr>
          <a:xfrm>
            <a:off x="30480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93" name="object 393"/>
          <p:cNvSpPr txBox="1"/>
          <p:nvPr/>
        </p:nvSpPr>
        <p:spPr>
          <a:xfrm>
            <a:off x="33528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94" name="object 394"/>
          <p:cNvSpPr txBox="1"/>
          <p:nvPr/>
        </p:nvSpPr>
        <p:spPr>
          <a:xfrm>
            <a:off x="36576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95" name="object 395"/>
          <p:cNvSpPr txBox="1"/>
          <p:nvPr/>
        </p:nvSpPr>
        <p:spPr>
          <a:xfrm>
            <a:off x="39624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96" name="object 396"/>
          <p:cNvSpPr txBox="1"/>
          <p:nvPr/>
        </p:nvSpPr>
        <p:spPr>
          <a:xfrm>
            <a:off x="42672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97" name="object 397"/>
          <p:cNvSpPr txBox="1"/>
          <p:nvPr/>
        </p:nvSpPr>
        <p:spPr>
          <a:xfrm>
            <a:off x="4572000" y="27432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1480">
              <a:lnSpc>
                <a:spcPts val="1964"/>
              </a:lnSpc>
              <a:spcBef>
                <a:spcPts val="528"/>
              </a:spcBef>
            </a:pPr>
            <a:r>
              <a:rPr sz="4200" spc="0" baseline="-21740" dirty="0" smtClean="0">
                <a:latin typeface="Arial"/>
                <a:cs typeface="Arial"/>
              </a:rPr>
              <a:t>c</a:t>
            </a:r>
            <a:endParaRPr sz="2800">
              <a:latin typeface="Arial"/>
              <a:cs typeface="Arial"/>
            </a:endParaRPr>
          </a:p>
        </p:txBody>
      </p:sp>
      <p:sp>
        <p:nvSpPr>
          <p:cNvPr id="398" name="object 398"/>
          <p:cNvSpPr txBox="1"/>
          <p:nvPr/>
        </p:nvSpPr>
        <p:spPr>
          <a:xfrm>
            <a:off x="48768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99" name="object 399"/>
          <p:cNvSpPr txBox="1"/>
          <p:nvPr/>
        </p:nvSpPr>
        <p:spPr>
          <a:xfrm>
            <a:off x="51816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00" name="object 400"/>
          <p:cNvSpPr txBox="1"/>
          <p:nvPr/>
        </p:nvSpPr>
        <p:spPr>
          <a:xfrm>
            <a:off x="54864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01" name="object 401"/>
          <p:cNvSpPr txBox="1"/>
          <p:nvPr/>
        </p:nvSpPr>
        <p:spPr>
          <a:xfrm>
            <a:off x="57912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02" name="object 402"/>
          <p:cNvSpPr txBox="1"/>
          <p:nvPr/>
        </p:nvSpPr>
        <p:spPr>
          <a:xfrm>
            <a:off x="6096000" y="27432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33629">
              <a:lnSpc>
                <a:spcPts val="1964"/>
              </a:lnSpc>
              <a:spcBef>
                <a:spcPts val="528"/>
              </a:spcBef>
            </a:pPr>
            <a:r>
              <a:rPr sz="4200" spc="0" baseline="-21740" dirty="0" smtClean="0">
                <a:latin typeface="Arial"/>
                <a:cs typeface="Arial"/>
              </a:rPr>
              <a:t>o</a:t>
            </a:r>
            <a:endParaRPr sz="2800">
              <a:latin typeface="Arial"/>
              <a:cs typeface="Arial"/>
            </a:endParaRPr>
          </a:p>
        </p:txBody>
      </p:sp>
      <p:sp>
        <p:nvSpPr>
          <p:cNvPr id="403" name="object 403"/>
          <p:cNvSpPr txBox="1"/>
          <p:nvPr/>
        </p:nvSpPr>
        <p:spPr>
          <a:xfrm>
            <a:off x="64008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04" name="object 404"/>
          <p:cNvSpPr txBox="1"/>
          <p:nvPr/>
        </p:nvSpPr>
        <p:spPr>
          <a:xfrm>
            <a:off x="67056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05" name="object 405"/>
          <p:cNvSpPr txBox="1"/>
          <p:nvPr/>
        </p:nvSpPr>
        <p:spPr>
          <a:xfrm>
            <a:off x="70104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06" name="object 406"/>
          <p:cNvSpPr txBox="1"/>
          <p:nvPr/>
        </p:nvSpPr>
        <p:spPr>
          <a:xfrm>
            <a:off x="73152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07" name="object 407"/>
          <p:cNvSpPr txBox="1"/>
          <p:nvPr/>
        </p:nvSpPr>
        <p:spPr>
          <a:xfrm>
            <a:off x="76200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08" name="object 408"/>
          <p:cNvSpPr txBox="1"/>
          <p:nvPr/>
        </p:nvSpPr>
        <p:spPr>
          <a:xfrm>
            <a:off x="79248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09" name="object 409"/>
          <p:cNvSpPr txBox="1"/>
          <p:nvPr/>
        </p:nvSpPr>
        <p:spPr>
          <a:xfrm>
            <a:off x="82296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10" name="object 410"/>
          <p:cNvSpPr txBox="1"/>
          <p:nvPr/>
        </p:nvSpPr>
        <p:spPr>
          <a:xfrm>
            <a:off x="85344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11" name="object 411"/>
          <p:cNvSpPr txBox="1"/>
          <p:nvPr/>
        </p:nvSpPr>
        <p:spPr>
          <a:xfrm>
            <a:off x="88392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12" name="object 412"/>
          <p:cNvSpPr txBox="1"/>
          <p:nvPr/>
        </p:nvSpPr>
        <p:spPr>
          <a:xfrm>
            <a:off x="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13" name="object 413"/>
          <p:cNvSpPr txBox="1"/>
          <p:nvPr/>
        </p:nvSpPr>
        <p:spPr>
          <a:xfrm>
            <a:off x="3048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14" name="object 414"/>
          <p:cNvSpPr txBox="1"/>
          <p:nvPr/>
        </p:nvSpPr>
        <p:spPr>
          <a:xfrm>
            <a:off x="6096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15" name="object 415"/>
          <p:cNvSpPr txBox="1"/>
          <p:nvPr/>
        </p:nvSpPr>
        <p:spPr>
          <a:xfrm>
            <a:off x="9144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16" name="object 416"/>
          <p:cNvSpPr txBox="1"/>
          <p:nvPr/>
        </p:nvSpPr>
        <p:spPr>
          <a:xfrm>
            <a:off x="12192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17" name="object 417"/>
          <p:cNvSpPr txBox="1"/>
          <p:nvPr/>
        </p:nvSpPr>
        <p:spPr>
          <a:xfrm>
            <a:off x="15240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18" name="object 418"/>
          <p:cNvSpPr txBox="1"/>
          <p:nvPr/>
        </p:nvSpPr>
        <p:spPr>
          <a:xfrm>
            <a:off x="18288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19" name="object 419"/>
          <p:cNvSpPr txBox="1"/>
          <p:nvPr/>
        </p:nvSpPr>
        <p:spPr>
          <a:xfrm>
            <a:off x="21336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20" name="object 420"/>
          <p:cNvSpPr txBox="1"/>
          <p:nvPr/>
        </p:nvSpPr>
        <p:spPr>
          <a:xfrm>
            <a:off x="24384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21" name="object 421"/>
          <p:cNvSpPr txBox="1"/>
          <p:nvPr/>
        </p:nvSpPr>
        <p:spPr>
          <a:xfrm>
            <a:off x="27432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22" name="object 422"/>
          <p:cNvSpPr txBox="1"/>
          <p:nvPr/>
        </p:nvSpPr>
        <p:spPr>
          <a:xfrm>
            <a:off x="30480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23" name="object 423"/>
          <p:cNvSpPr txBox="1"/>
          <p:nvPr/>
        </p:nvSpPr>
        <p:spPr>
          <a:xfrm>
            <a:off x="33528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24" name="object 424"/>
          <p:cNvSpPr txBox="1"/>
          <p:nvPr/>
        </p:nvSpPr>
        <p:spPr>
          <a:xfrm>
            <a:off x="36576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25" name="object 425"/>
          <p:cNvSpPr txBox="1"/>
          <p:nvPr/>
        </p:nvSpPr>
        <p:spPr>
          <a:xfrm>
            <a:off x="39624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26" name="object 426"/>
          <p:cNvSpPr txBox="1"/>
          <p:nvPr/>
        </p:nvSpPr>
        <p:spPr>
          <a:xfrm>
            <a:off x="42672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27" name="object 427"/>
          <p:cNvSpPr txBox="1"/>
          <p:nvPr/>
        </p:nvSpPr>
        <p:spPr>
          <a:xfrm>
            <a:off x="45720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28" name="object 428"/>
          <p:cNvSpPr txBox="1"/>
          <p:nvPr/>
        </p:nvSpPr>
        <p:spPr>
          <a:xfrm>
            <a:off x="48768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29" name="object 429"/>
          <p:cNvSpPr txBox="1"/>
          <p:nvPr/>
        </p:nvSpPr>
        <p:spPr>
          <a:xfrm>
            <a:off x="51816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30" name="object 430"/>
          <p:cNvSpPr txBox="1"/>
          <p:nvPr/>
        </p:nvSpPr>
        <p:spPr>
          <a:xfrm>
            <a:off x="54864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31" name="object 431"/>
          <p:cNvSpPr txBox="1"/>
          <p:nvPr/>
        </p:nvSpPr>
        <p:spPr>
          <a:xfrm>
            <a:off x="57912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32" name="object 432"/>
          <p:cNvSpPr txBox="1"/>
          <p:nvPr/>
        </p:nvSpPr>
        <p:spPr>
          <a:xfrm>
            <a:off x="60960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33" name="object 433"/>
          <p:cNvSpPr txBox="1"/>
          <p:nvPr/>
        </p:nvSpPr>
        <p:spPr>
          <a:xfrm>
            <a:off x="64008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34" name="object 434"/>
          <p:cNvSpPr txBox="1"/>
          <p:nvPr/>
        </p:nvSpPr>
        <p:spPr>
          <a:xfrm>
            <a:off x="67056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35" name="object 435"/>
          <p:cNvSpPr txBox="1"/>
          <p:nvPr/>
        </p:nvSpPr>
        <p:spPr>
          <a:xfrm>
            <a:off x="70104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36" name="object 436"/>
          <p:cNvSpPr txBox="1"/>
          <p:nvPr/>
        </p:nvSpPr>
        <p:spPr>
          <a:xfrm>
            <a:off x="73152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37" name="object 437"/>
          <p:cNvSpPr txBox="1"/>
          <p:nvPr/>
        </p:nvSpPr>
        <p:spPr>
          <a:xfrm>
            <a:off x="76200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38" name="object 438"/>
          <p:cNvSpPr txBox="1"/>
          <p:nvPr/>
        </p:nvSpPr>
        <p:spPr>
          <a:xfrm>
            <a:off x="79248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39" name="object 439"/>
          <p:cNvSpPr txBox="1"/>
          <p:nvPr/>
        </p:nvSpPr>
        <p:spPr>
          <a:xfrm>
            <a:off x="82296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40" name="object 440"/>
          <p:cNvSpPr txBox="1"/>
          <p:nvPr/>
        </p:nvSpPr>
        <p:spPr>
          <a:xfrm>
            <a:off x="85344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41" name="object 441"/>
          <p:cNvSpPr txBox="1"/>
          <p:nvPr/>
        </p:nvSpPr>
        <p:spPr>
          <a:xfrm>
            <a:off x="88392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42" name="object 442"/>
          <p:cNvSpPr txBox="1"/>
          <p:nvPr/>
        </p:nvSpPr>
        <p:spPr>
          <a:xfrm>
            <a:off x="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43" name="object 443"/>
          <p:cNvSpPr txBox="1"/>
          <p:nvPr/>
        </p:nvSpPr>
        <p:spPr>
          <a:xfrm>
            <a:off x="3048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44" name="object 444"/>
          <p:cNvSpPr txBox="1"/>
          <p:nvPr/>
        </p:nvSpPr>
        <p:spPr>
          <a:xfrm>
            <a:off x="609600" y="3352800"/>
            <a:ext cx="374688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53670">
              <a:lnSpc>
                <a:spcPts val="2400"/>
              </a:lnSpc>
              <a:spcBef>
                <a:spcPts val="120"/>
              </a:spcBef>
            </a:pPr>
            <a:r>
              <a:rPr sz="4575" spc="10" baseline="-4752" dirty="0" smtClean="0">
                <a:solidFill>
                  <a:srgbClr val="6E88F6"/>
                </a:solidFill>
                <a:latin typeface="Arial"/>
                <a:cs typeface="Arial"/>
              </a:rPr>
              <a:t>•</a:t>
            </a:r>
            <a:endParaRPr sz="3050">
              <a:latin typeface="Arial"/>
              <a:cs typeface="Arial"/>
            </a:endParaRPr>
          </a:p>
        </p:txBody>
      </p:sp>
      <p:sp>
        <p:nvSpPr>
          <p:cNvPr id="445" name="object 445"/>
          <p:cNvSpPr txBox="1"/>
          <p:nvPr/>
        </p:nvSpPr>
        <p:spPr>
          <a:xfrm>
            <a:off x="9144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46" name="object 446"/>
          <p:cNvSpPr txBox="1"/>
          <p:nvPr/>
        </p:nvSpPr>
        <p:spPr>
          <a:xfrm>
            <a:off x="1219200" y="3352800"/>
            <a:ext cx="354219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77469">
              <a:lnSpc>
                <a:spcPts val="2400"/>
              </a:lnSpc>
              <a:spcBef>
                <a:spcPts val="120"/>
              </a:spcBef>
            </a:pPr>
            <a:r>
              <a:rPr sz="4200" spc="4" baseline="-3105" dirty="0" smtClean="0">
                <a:latin typeface="Arial"/>
                <a:cs typeface="Arial"/>
              </a:rPr>
              <a:t>I</a:t>
            </a:r>
            <a:r>
              <a:rPr sz="4200" spc="0" baseline="-3105" dirty="0" smtClean="0">
                <a:latin typeface="Arial"/>
                <a:cs typeface="Arial"/>
              </a:rPr>
              <a:t>t</a:t>
            </a:r>
            <a:endParaRPr sz="2800">
              <a:latin typeface="Arial"/>
              <a:cs typeface="Arial"/>
            </a:endParaRPr>
          </a:p>
        </p:txBody>
      </p:sp>
      <p:sp>
        <p:nvSpPr>
          <p:cNvPr id="447" name="object 447"/>
          <p:cNvSpPr txBox="1"/>
          <p:nvPr/>
        </p:nvSpPr>
        <p:spPr>
          <a:xfrm>
            <a:off x="15240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48" name="object 448"/>
          <p:cNvSpPr txBox="1"/>
          <p:nvPr/>
        </p:nvSpPr>
        <p:spPr>
          <a:xfrm>
            <a:off x="18288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49" name="object 449"/>
          <p:cNvSpPr txBox="1"/>
          <p:nvPr/>
        </p:nvSpPr>
        <p:spPr>
          <a:xfrm>
            <a:off x="21336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50" name="object 450"/>
          <p:cNvSpPr txBox="1"/>
          <p:nvPr/>
        </p:nvSpPr>
        <p:spPr>
          <a:xfrm>
            <a:off x="24384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51" name="object 451"/>
          <p:cNvSpPr txBox="1"/>
          <p:nvPr/>
        </p:nvSpPr>
        <p:spPr>
          <a:xfrm>
            <a:off x="27432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52" name="object 452"/>
          <p:cNvSpPr txBox="1"/>
          <p:nvPr/>
        </p:nvSpPr>
        <p:spPr>
          <a:xfrm>
            <a:off x="3048000" y="3352800"/>
            <a:ext cx="346561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2400"/>
              </a:lnSpc>
              <a:spcBef>
                <a:spcPts val="120"/>
              </a:spcBef>
            </a:pPr>
            <a:r>
              <a:rPr sz="4200" spc="9" baseline="-3105" dirty="0" smtClean="0">
                <a:latin typeface="Arial"/>
                <a:cs typeface="Arial"/>
              </a:rPr>
              <a:t>l</a:t>
            </a:r>
            <a:r>
              <a:rPr sz="4200" spc="0" baseline="-3105" dirty="0" smtClean="0">
                <a:latin typeface="Arial"/>
                <a:cs typeface="Arial"/>
              </a:rPr>
              <a:t>d</a:t>
            </a:r>
            <a:endParaRPr sz="2800">
              <a:latin typeface="Arial"/>
              <a:cs typeface="Arial"/>
            </a:endParaRPr>
          </a:p>
        </p:txBody>
      </p:sp>
      <p:sp>
        <p:nvSpPr>
          <p:cNvPr id="453" name="object 453"/>
          <p:cNvSpPr txBox="1"/>
          <p:nvPr/>
        </p:nvSpPr>
        <p:spPr>
          <a:xfrm>
            <a:off x="33528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54" name="object 454"/>
          <p:cNvSpPr txBox="1"/>
          <p:nvPr/>
        </p:nvSpPr>
        <p:spPr>
          <a:xfrm>
            <a:off x="36576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55" name="object 455"/>
          <p:cNvSpPr txBox="1"/>
          <p:nvPr/>
        </p:nvSpPr>
        <p:spPr>
          <a:xfrm>
            <a:off x="39624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56" name="object 456"/>
          <p:cNvSpPr txBox="1"/>
          <p:nvPr/>
        </p:nvSpPr>
        <p:spPr>
          <a:xfrm>
            <a:off x="4267200" y="33528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2400"/>
              </a:lnSpc>
              <a:spcBef>
                <a:spcPts val="120"/>
              </a:spcBef>
            </a:pPr>
            <a:r>
              <a:rPr sz="4200" spc="9" baseline="-3105" dirty="0" smtClean="0">
                <a:latin typeface="Arial"/>
                <a:cs typeface="Arial"/>
              </a:rPr>
              <a:t>s</a:t>
            </a:r>
            <a:r>
              <a:rPr sz="4200" spc="0" baseline="-3105" dirty="0" smtClean="0">
                <a:latin typeface="Arial"/>
                <a:cs typeface="Arial"/>
              </a:rPr>
              <a:t>u</a:t>
            </a:r>
            <a:endParaRPr sz="2800">
              <a:latin typeface="Arial"/>
              <a:cs typeface="Arial"/>
            </a:endParaRPr>
          </a:p>
        </p:txBody>
      </p:sp>
      <p:sp>
        <p:nvSpPr>
          <p:cNvPr id="457" name="object 457"/>
          <p:cNvSpPr txBox="1"/>
          <p:nvPr/>
        </p:nvSpPr>
        <p:spPr>
          <a:xfrm>
            <a:off x="45720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58" name="object 458"/>
          <p:cNvSpPr txBox="1"/>
          <p:nvPr/>
        </p:nvSpPr>
        <p:spPr>
          <a:xfrm>
            <a:off x="4876800" y="33528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3520">
              <a:lnSpc>
                <a:spcPts val="2400"/>
              </a:lnSpc>
              <a:spcBef>
                <a:spcPts val="120"/>
              </a:spcBef>
            </a:pPr>
            <a:r>
              <a:rPr sz="4200" spc="0" baseline="-3105" dirty="0" smtClean="0">
                <a:latin typeface="Arial"/>
                <a:cs typeface="Arial"/>
              </a:rPr>
              <a:t>o</a:t>
            </a:r>
            <a:endParaRPr sz="2800">
              <a:latin typeface="Arial"/>
              <a:cs typeface="Arial"/>
            </a:endParaRPr>
          </a:p>
        </p:txBody>
      </p:sp>
      <p:sp>
        <p:nvSpPr>
          <p:cNvPr id="459" name="object 459"/>
          <p:cNvSpPr txBox="1"/>
          <p:nvPr/>
        </p:nvSpPr>
        <p:spPr>
          <a:xfrm>
            <a:off x="51816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60" name="object 460"/>
          <p:cNvSpPr txBox="1"/>
          <p:nvPr/>
        </p:nvSpPr>
        <p:spPr>
          <a:xfrm>
            <a:off x="54864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61" name="object 461"/>
          <p:cNvSpPr txBox="1"/>
          <p:nvPr/>
        </p:nvSpPr>
        <p:spPr>
          <a:xfrm>
            <a:off x="57912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62" name="object 462"/>
          <p:cNvSpPr txBox="1"/>
          <p:nvPr/>
        </p:nvSpPr>
        <p:spPr>
          <a:xfrm>
            <a:off x="60960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63" name="object 463"/>
          <p:cNvSpPr txBox="1"/>
          <p:nvPr/>
        </p:nvSpPr>
        <p:spPr>
          <a:xfrm>
            <a:off x="64008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64" name="object 464"/>
          <p:cNvSpPr txBox="1"/>
          <p:nvPr/>
        </p:nvSpPr>
        <p:spPr>
          <a:xfrm>
            <a:off x="67056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65" name="object 465"/>
          <p:cNvSpPr txBox="1"/>
          <p:nvPr/>
        </p:nvSpPr>
        <p:spPr>
          <a:xfrm>
            <a:off x="70104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66" name="object 466"/>
          <p:cNvSpPr txBox="1"/>
          <p:nvPr/>
        </p:nvSpPr>
        <p:spPr>
          <a:xfrm>
            <a:off x="73152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67" name="object 467"/>
          <p:cNvSpPr txBox="1"/>
          <p:nvPr/>
        </p:nvSpPr>
        <p:spPr>
          <a:xfrm>
            <a:off x="76200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68" name="object 468"/>
          <p:cNvSpPr txBox="1"/>
          <p:nvPr/>
        </p:nvSpPr>
        <p:spPr>
          <a:xfrm>
            <a:off x="79248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69" name="object 469"/>
          <p:cNvSpPr txBox="1"/>
          <p:nvPr/>
        </p:nvSpPr>
        <p:spPr>
          <a:xfrm>
            <a:off x="82296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70" name="object 470"/>
          <p:cNvSpPr txBox="1"/>
          <p:nvPr/>
        </p:nvSpPr>
        <p:spPr>
          <a:xfrm>
            <a:off x="85344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71" name="object 471"/>
          <p:cNvSpPr txBox="1"/>
          <p:nvPr/>
        </p:nvSpPr>
        <p:spPr>
          <a:xfrm>
            <a:off x="88392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72" name="object 472"/>
          <p:cNvSpPr txBox="1"/>
          <p:nvPr/>
        </p:nvSpPr>
        <p:spPr>
          <a:xfrm>
            <a:off x="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73" name="object 473"/>
          <p:cNvSpPr txBox="1"/>
          <p:nvPr/>
        </p:nvSpPr>
        <p:spPr>
          <a:xfrm>
            <a:off x="3048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74" name="object 474"/>
          <p:cNvSpPr txBox="1"/>
          <p:nvPr/>
        </p:nvSpPr>
        <p:spPr>
          <a:xfrm>
            <a:off x="6096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75" name="object 475"/>
          <p:cNvSpPr txBox="1"/>
          <p:nvPr/>
        </p:nvSpPr>
        <p:spPr>
          <a:xfrm>
            <a:off x="9144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76" name="object 476"/>
          <p:cNvSpPr txBox="1"/>
          <p:nvPr/>
        </p:nvSpPr>
        <p:spPr>
          <a:xfrm>
            <a:off x="1219200" y="36576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77469">
              <a:lnSpc>
                <a:spcPts val="2225"/>
              </a:lnSpc>
              <a:spcBef>
                <a:spcPts val="281"/>
              </a:spcBef>
            </a:pPr>
            <a:r>
              <a:rPr sz="4200" spc="0" baseline="-17599" dirty="0" smtClean="0">
                <a:latin typeface="Arial"/>
                <a:cs typeface="Arial"/>
              </a:rPr>
              <a:t>i</a:t>
            </a:r>
            <a:endParaRPr sz="2800">
              <a:latin typeface="Arial"/>
              <a:cs typeface="Arial"/>
            </a:endParaRPr>
          </a:p>
        </p:txBody>
      </p:sp>
      <p:sp>
        <p:nvSpPr>
          <p:cNvPr id="477" name="object 477"/>
          <p:cNvSpPr txBox="1"/>
          <p:nvPr/>
        </p:nvSpPr>
        <p:spPr>
          <a:xfrm>
            <a:off x="15240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78" name="object 478"/>
          <p:cNvSpPr txBox="1"/>
          <p:nvPr/>
        </p:nvSpPr>
        <p:spPr>
          <a:xfrm>
            <a:off x="18288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79" name="object 479"/>
          <p:cNvSpPr txBox="1"/>
          <p:nvPr/>
        </p:nvSpPr>
        <p:spPr>
          <a:xfrm>
            <a:off x="21336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80" name="object 480"/>
          <p:cNvSpPr txBox="1"/>
          <p:nvPr/>
        </p:nvSpPr>
        <p:spPr>
          <a:xfrm>
            <a:off x="24384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81" name="object 481"/>
          <p:cNvSpPr txBox="1"/>
          <p:nvPr/>
        </p:nvSpPr>
        <p:spPr>
          <a:xfrm>
            <a:off x="27432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82" name="object 482"/>
          <p:cNvSpPr txBox="1"/>
          <p:nvPr/>
        </p:nvSpPr>
        <p:spPr>
          <a:xfrm>
            <a:off x="3048000" y="36576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1734">
              <a:lnSpc>
                <a:spcPts val="2225"/>
              </a:lnSpc>
              <a:spcBef>
                <a:spcPts val="281"/>
              </a:spcBef>
            </a:pPr>
            <a:r>
              <a:rPr sz="4200" spc="0" baseline="-17599" dirty="0" smtClean="0">
                <a:latin typeface="Arial"/>
                <a:cs typeface="Arial"/>
              </a:rPr>
              <a:t>t</a:t>
            </a:r>
            <a:endParaRPr sz="2800">
              <a:latin typeface="Arial"/>
              <a:cs typeface="Arial"/>
            </a:endParaRPr>
          </a:p>
        </p:txBody>
      </p:sp>
      <p:sp>
        <p:nvSpPr>
          <p:cNvPr id="483" name="object 483"/>
          <p:cNvSpPr txBox="1"/>
          <p:nvPr/>
        </p:nvSpPr>
        <p:spPr>
          <a:xfrm>
            <a:off x="33528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84" name="object 484"/>
          <p:cNvSpPr txBox="1"/>
          <p:nvPr/>
        </p:nvSpPr>
        <p:spPr>
          <a:xfrm>
            <a:off x="3657600" y="3657600"/>
            <a:ext cx="35251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2225"/>
              </a:lnSpc>
              <a:spcBef>
                <a:spcPts val="281"/>
              </a:spcBef>
            </a:pPr>
            <a:r>
              <a:rPr sz="4200" spc="0" baseline="-17599" dirty="0" smtClean="0">
                <a:latin typeface="Arial"/>
                <a:cs typeface="Arial"/>
              </a:rPr>
              <a:t>e’</a:t>
            </a:r>
            <a:endParaRPr sz="2800">
              <a:latin typeface="Arial"/>
              <a:cs typeface="Arial"/>
            </a:endParaRPr>
          </a:p>
        </p:txBody>
      </p:sp>
      <p:sp>
        <p:nvSpPr>
          <p:cNvPr id="485" name="object 485"/>
          <p:cNvSpPr txBox="1"/>
          <p:nvPr/>
        </p:nvSpPr>
        <p:spPr>
          <a:xfrm>
            <a:off x="39624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86" name="object 486"/>
          <p:cNvSpPr txBox="1"/>
          <p:nvPr/>
        </p:nvSpPr>
        <p:spPr>
          <a:xfrm>
            <a:off x="42672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87" name="object 487"/>
          <p:cNvSpPr txBox="1"/>
          <p:nvPr/>
        </p:nvSpPr>
        <p:spPr>
          <a:xfrm>
            <a:off x="4572000" y="36576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2225"/>
              </a:lnSpc>
              <a:spcBef>
                <a:spcPts val="281"/>
              </a:spcBef>
            </a:pPr>
            <a:r>
              <a:rPr sz="4200" spc="0" baseline="-17599" dirty="0" smtClean="0">
                <a:latin typeface="Arial"/>
                <a:cs typeface="Arial"/>
              </a:rPr>
              <a:t>kno</a:t>
            </a:r>
            <a:endParaRPr sz="2800">
              <a:latin typeface="Arial"/>
              <a:cs typeface="Arial"/>
            </a:endParaRPr>
          </a:p>
        </p:txBody>
      </p:sp>
      <p:sp>
        <p:nvSpPr>
          <p:cNvPr id="488" name="object 488"/>
          <p:cNvSpPr txBox="1"/>
          <p:nvPr/>
        </p:nvSpPr>
        <p:spPr>
          <a:xfrm>
            <a:off x="48768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89" name="object 489"/>
          <p:cNvSpPr txBox="1"/>
          <p:nvPr/>
        </p:nvSpPr>
        <p:spPr>
          <a:xfrm>
            <a:off x="51816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90" name="object 490"/>
          <p:cNvSpPr txBox="1"/>
          <p:nvPr/>
        </p:nvSpPr>
        <p:spPr>
          <a:xfrm>
            <a:off x="54864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91" name="object 491"/>
          <p:cNvSpPr txBox="1"/>
          <p:nvPr/>
        </p:nvSpPr>
        <p:spPr>
          <a:xfrm>
            <a:off x="57912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92" name="object 492"/>
          <p:cNvSpPr txBox="1"/>
          <p:nvPr/>
        </p:nvSpPr>
        <p:spPr>
          <a:xfrm>
            <a:off x="60960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93" name="object 493"/>
          <p:cNvSpPr txBox="1"/>
          <p:nvPr/>
        </p:nvSpPr>
        <p:spPr>
          <a:xfrm>
            <a:off x="6400800" y="3657600"/>
            <a:ext cx="381206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5486">
              <a:lnSpc>
                <a:spcPts val="2225"/>
              </a:lnSpc>
              <a:spcBef>
                <a:spcPts val="281"/>
              </a:spcBef>
            </a:pPr>
            <a:r>
              <a:rPr sz="4200" spc="4" baseline="-17599" dirty="0" smtClean="0">
                <a:latin typeface="Arial"/>
                <a:cs typeface="Arial"/>
              </a:rPr>
              <a:t>t</a:t>
            </a:r>
            <a:r>
              <a:rPr sz="4200" spc="0" baseline="-17599" dirty="0" smtClean="0">
                <a:latin typeface="Arial"/>
                <a:cs typeface="Arial"/>
              </a:rPr>
              <a:t>h</a:t>
            </a:r>
            <a:endParaRPr sz="2800">
              <a:latin typeface="Arial"/>
              <a:cs typeface="Arial"/>
            </a:endParaRPr>
          </a:p>
        </p:txBody>
      </p:sp>
      <p:sp>
        <p:nvSpPr>
          <p:cNvPr id="494" name="object 494"/>
          <p:cNvSpPr txBox="1"/>
          <p:nvPr/>
        </p:nvSpPr>
        <p:spPr>
          <a:xfrm>
            <a:off x="6705600" y="36576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2225"/>
              </a:lnSpc>
              <a:spcBef>
                <a:spcPts val="281"/>
              </a:spcBef>
            </a:pPr>
            <a:r>
              <a:rPr sz="4200" spc="0" baseline="-17599" dirty="0" smtClean="0">
                <a:latin typeface="Arial"/>
                <a:cs typeface="Arial"/>
              </a:rPr>
              <a:t>e</a:t>
            </a:r>
            <a:endParaRPr sz="2800">
              <a:latin typeface="Arial"/>
              <a:cs typeface="Arial"/>
            </a:endParaRPr>
          </a:p>
        </p:txBody>
      </p:sp>
      <p:sp>
        <p:nvSpPr>
          <p:cNvPr id="495" name="object 495"/>
          <p:cNvSpPr txBox="1"/>
          <p:nvPr/>
        </p:nvSpPr>
        <p:spPr>
          <a:xfrm>
            <a:off x="7010400" y="36576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2225"/>
              </a:lnSpc>
              <a:spcBef>
                <a:spcPts val="281"/>
              </a:spcBef>
            </a:pPr>
            <a:r>
              <a:rPr sz="4200" spc="9" baseline="-17599" dirty="0" smtClean="0">
                <a:latin typeface="Arial"/>
                <a:cs typeface="Arial"/>
              </a:rPr>
              <a:t>i</a:t>
            </a:r>
            <a:r>
              <a:rPr sz="4200" spc="0" baseline="-17599" dirty="0" smtClean="0">
                <a:latin typeface="Arial"/>
                <a:cs typeface="Arial"/>
              </a:rPr>
              <a:t>t</a:t>
            </a:r>
            <a:endParaRPr sz="2800">
              <a:latin typeface="Arial"/>
              <a:cs typeface="Arial"/>
            </a:endParaRPr>
          </a:p>
        </p:txBody>
      </p:sp>
      <p:sp>
        <p:nvSpPr>
          <p:cNvPr id="496" name="object 496"/>
          <p:cNvSpPr txBox="1"/>
          <p:nvPr/>
        </p:nvSpPr>
        <p:spPr>
          <a:xfrm>
            <a:off x="73152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97" name="object 497"/>
          <p:cNvSpPr txBox="1"/>
          <p:nvPr/>
        </p:nvSpPr>
        <p:spPr>
          <a:xfrm>
            <a:off x="76200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98" name="object 498"/>
          <p:cNvSpPr txBox="1"/>
          <p:nvPr/>
        </p:nvSpPr>
        <p:spPr>
          <a:xfrm>
            <a:off x="79248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99" name="object 499"/>
          <p:cNvSpPr txBox="1"/>
          <p:nvPr/>
        </p:nvSpPr>
        <p:spPr>
          <a:xfrm>
            <a:off x="82296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00" name="object 500"/>
          <p:cNvSpPr txBox="1"/>
          <p:nvPr/>
        </p:nvSpPr>
        <p:spPr>
          <a:xfrm>
            <a:off x="85344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01" name="object 501"/>
          <p:cNvSpPr txBox="1"/>
          <p:nvPr/>
        </p:nvSpPr>
        <p:spPr>
          <a:xfrm>
            <a:off x="88392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02" name="object 502"/>
          <p:cNvSpPr txBox="1"/>
          <p:nvPr/>
        </p:nvSpPr>
        <p:spPr>
          <a:xfrm>
            <a:off x="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03" name="object 503"/>
          <p:cNvSpPr txBox="1"/>
          <p:nvPr/>
        </p:nvSpPr>
        <p:spPr>
          <a:xfrm>
            <a:off x="3048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04" name="object 504"/>
          <p:cNvSpPr txBox="1"/>
          <p:nvPr/>
        </p:nvSpPr>
        <p:spPr>
          <a:xfrm>
            <a:off x="6096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05" name="object 505"/>
          <p:cNvSpPr txBox="1"/>
          <p:nvPr/>
        </p:nvSpPr>
        <p:spPr>
          <a:xfrm>
            <a:off x="9144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06" name="object 506"/>
          <p:cNvSpPr txBox="1"/>
          <p:nvPr/>
        </p:nvSpPr>
        <p:spPr>
          <a:xfrm>
            <a:off x="12192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07" name="object 507"/>
          <p:cNvSpPr txBox="1"/>
          <p:nvPr/>
        </p:nvSpPr>
        <p:spPr>
          <a:xfrm>
            <a:off x="15240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08" name="object 508"/>
          <p:cNvSpPr txBox="1"/>
          <p:nvPr/>
        </p:nvSpPr>
        <p:spPr>
          <a:xfrm>
            <a:off x="18288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09" name="object 509"/>
          <p:cNvSpPr txBox="1"/>
          <p:nvPr/>
        </p:nvSpPr>
        <p:spPr>
          <a:xfrm>
            <a:off x="21336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10" name="object 510"/>
          <p:cNvSpPr txBox="1"/>
          <p:nvPr/>
        </p:nvSpPr>
        <p:spPr>
          <a:xfrm>
            <a:off x="24384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11" name="object 511"/>
          <p:cNvSpPr txBox="1"/>
          <p:nvPr/>
        </p:nvSpPr>
        <p:spPr>
          <a:xfrm>
            <a:off x="27432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12" name="object 512"/>
          <p:cNvSpPr txBox="1"/>
          <p:nvPr/>
        </p:nvSpPr>
        <p:spPr>
          <a:xfrm>
            <a:off x="30480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13" name="object 513"/>
          <p:cNvSpPr txBox="1"/>
          <p:nvPr/>
        </p:nvSpPr>
        <p:spPr>
          <a:xfrm>
            <a:off x="33528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14" name="object 514"/>
          <p:cNvSpPr txBox="1"/>
          <p:nvPr/>
        </p:nvSpPr>
        <p:spPr>
          <a:xfrm>
            <a:off x="36576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15" name="object 515"/>
          <p:cNvSpPr txBox="1"/>
          <p:nvPr/>
        </p:nvSpPr>
        <p:spPr>
          <a:xfrm>
            <a:off x="39624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16" name="object 516"/>
          <p:cNvSpPr txBox="1"/>
          <p:nvPr/>
        </p:nvSpPr>
        <p:spPr>
          <a:xfrm>
            <a:off x="42672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17" name="object 517"/>
          <p:cNvSpPr txBox="1"/>
          <p:nvPr/>
        </p:nvSpPr>
        <p:spPr>
          <a:xfrm>
            <a:off x="45720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18" name="object 518"/>
          <p:cNvSpPr txBox="1"/>
          <p:nvPr/>
        </p:nvSpPr>
        <p:spPr>
          <a:xfrm>
            <a:off x="48768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19" name="object 519"/>
          <p:cNvSpPr txBox="1"/>
          <p:nvPr/>
        </p:nvSpPr>
        <p:spPr>
          <a:xfrm>
            <a:off x="51816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20" name="object 520"/>
          <p:cNvSpPr txBox="1"/>
          <p:nvPr/>
        </p:nvSpPr>
        <p:spPr>
          <a:xfrm>
            <a:off x="54864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21" name="object 521"/>
          <p:cNvSpPr txBox="1"/>
          <p:nvPr/>
        </p:nvSpPr>
        <p:spPr>
          <a:xfrm>
            <a:off x="57912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22" name="object 522"/>
          <p:cNvSpPr txBox="1"/>
          <p:nvPr/>
        </p:nvSpPr>
        <p:spPr>
          <a:xfrm>
            <a:off x="60960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23" name="object 523"/>
          <p:cNvSpPr txBox="1"/>
          <p:nvPr/>
        </p:nvSpPr>
        <p:spPr>
          <a:xfrm>
            <a:off x="64008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24" name="object 524"/>
          <p:cNvSpPr txBox="1"/>
          <p:nvPr/>
        </p:nvSpPr>
        <p:spPr>
          <a:xfrm>
            <a:off x="67056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25" name="object 525"/>
          <p:cNvSpPr txBox="1"/>
          <p:nvPr/>
        </p:nvSpPr>
        <p:spPr>
          <a:xfrm>
            <a:off x="70104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26" name="object 526"/>
          <p:cNvSpPr txBox="1"/>
          <p:nvPr/>
        </p:nvSpPr>
        <p:spPr>
          <a:xfrm>
            <a:off x="73152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27" name="object 527"/>
          <p:cNvSpPr txBox="1"/>
          <p:nvPr/>
        </p:nvSpPr>
        <p:spPr>
          <a:xfrm>
            <a:off x="76200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28" name="object 528"/>
          <p:cNvSpPr txBox="1"/>
          <p:nvPr/>
        </p:nvSpPr>
        <p:spPr>
          <a:xfrm>
            <a:off x="79248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29" name="object 529"/>
          <p:cNvSpPr txBox="1"/>
          <p:nvPr/>
        </p:nvSpPr>
        <p:spPr>
          <a:xfrm>
            <a:off x="82296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30" name="object 530"/>
          <p:cNvSpPr txBox="1"/>
          <p:nvPr/>
        </p:nvSpPr>
        <p:spPr>
          <a:xfrm>
            <a:off x="85344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31" name="object 531"/>
          <p:cNvSpPr txBox="1"/>
          <p:nvPr/>
        </p:nvSpPr>
        <p:spPr>
          <a:xfrm>
            <a:off x="88392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32" name="object 532"/>
          <p:cNvSpPr txBox="1"/>
          <p:nvPr/>
        </p:nvSpPr>
        <p:spPr>
          <a:xfrm>
            <a:off x="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33" name="object 533"/>
          <p:cNvSpPr txBox="1"/>
          <p:nvPr/>
        </p:nvSpPr>
        <p:spPr>
          <a:xfrm>
            <a:off x="3048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34" name="object 534"/>
          <p:cNvSpPr txBox="1"/>
          <p:nvPr/>
        </p:nvSpPr>
        <p:spPr>
          <a:xfrm>
            <a:off x="6096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35" name="object 535"/>
          <p:cNvSpPr txBox="1"/>
          <p:nvPr/>
        </p:nvSpPr>
        <p:spPr>
          <a:xfrm>
            <a:off x="9144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36" name="object 536"/>
          <p:cNvSpPr txBox="1"/>
          <p:nvPr/>
        </p:nvSpPr>
        <p:spPr>
          <a:xfrm>
            <a:off x="12192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37" name="object 537"/>
          <p:cNvSpPr txBox="1"/>
          <p:nvPr/>
        </p:nvSpPr>
        <p:spPr>
          <a:xfrm>
            <a:off x="15240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38" name="object 538"/>
          <p:cNvSpPr txBox="1"/>
          <p:nvPr/>
        </p:nvSpPr>
        <p:spPr>
          <a:xfrm>
            <a:off x="18288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39" name="object 539"/>
          <p:cNvSpPr txBox="1"/>
          <p:nvPr/>
        </p:nvSpPr>
        <p:spPr>
          <a:xfrm>
            <a:off x="21336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40" name="object 540"/>
          <p:cNvSpPr txBox="1"/>
          <p:nvPr/>
        </p:nvSpPr>
        <p:spPr>
          <a:xfrm>
            <a:off x="2438400" y="42672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7924">
              <a:lnSpc>
                <a:spcPts val="1714"/>
              </a:lnSpc>
              <a:spcBef>
                <a:spcPts val="85"/>
              </a:spcBef>
            </a:pPr>
            <a:r>
              <a:rPr sz="4200" spc="0" baseline="5176" dirty="0" smtClean="0">
                <a:latin typeface="Arial"/>
                <a:cs typeface="Arial"/>
              </a:rPr>
              <a:t>.</a:t>
            </a:r>
            <a:endParaRPr sz="2800">
              <a:latin typeface="Arial"/>
              <a:cs typeface="Arial"/>
            </a:endParaRPr>
          </a:p>
        </p:txBody>
      </p:sp>
      <p:sp>
        <p:nvSpPr>
          <p:cNvPr id="541" name="object 541"/>
          <p:cNvSpPr txBox="1"/>
          <p:nvPr/>
        </p:nvSpPr>
        <p:spPr>
          <a:xfrm>
            <a:off x="27432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42" name="object 542"/>
          <p:cNvSpPr txBox="1"/>
          <p:nvPr/>
        </p:nvSpPr>
        <p:spPr>
          <a:xfrm>
            <a:off x="30480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43" name="object 543"/>
          <p:cNvSpPr txBox="1"/>
          <p:nvPr/>
        </p:nvSpPr>
        <p:spPr>
          <a:xfrm>
            <a:off x="33528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44" name="object 544"/>
          <p:cNvSpPr txBox="1"/>
          <p:nvPr/>
        </p:nvSpPr>
        <p:spPr>
          <a:xfrm>
            <a:off x="36576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45" name="object 545"/>
          <p:cNvSpPr txBox="1"/>
          <p:nvPr/>
        </p:nvSpPr>
        <p:spPr>
          <a:xfrm>
            <a:off x="39624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46" name="object 546"/>
          <p:cNvSpPr txBox="1"/>
          <p:nvPr/>
        </p:nvSpPr>
        <p:spPr>
          <a:xfrm>
            <a:off x="42672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47" name="object 547"/>
          <p:cNvSpPr txBox="1"/>
          <p:nvPr/>
        </p:nvSpPr>
        <p:spPr>
          <a:xfrm>
            <a:off x="45720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48" name="object 548"/>
          <p:cNvSpPr txBox="1"/>
          <p:nvPr/>
        </p:nvSpPr>
        <p:spPr>
          <a:xfrm>
            <a:off x="48768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49" name="object 549"/>
          <p:cNvSpPr txBox="1"/>
          <p:nvPr/>
        </p:nvSpPr>
        <p:spPr>
          <a:xfrm>
            <a:off x="51816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50" name="object 550"/>
          <p:cNvSpPr txBox="1"/>
          <p:nvPr/>
        </p:nvSpPr>
        <p:spPr>
          <a:xfrm>
            <a:off x="54864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51" name="object 551"/>
          <p:cNvSpPr txBox="1"/>
          <p:nvPr/>
        </p:nvSpPr>
        <p:spPr>
          <a:xfrm>
            <a:off x="57912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52" name="object 552"/>
          <p:cNvSpPr txBox="1"/>
          <p:nvPr/>
        </p:nvSpPr>
        <p:spPr>
          <a:xfrm>
            <a:off x="60960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53" name="object 553"/>
          <p:cNvSpPr txBox="1"/>
          <p:nvPr/>
        </p:nvSpPr>
        <p:spPr>
          <a:xfrm>
            <a:off x="64008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54" name="object 554"/>
          <p:cNvSpPr txBox="1"/>
          <p:nvPr/>
        </p:nvSpPr>
        <p:spPr>
          <a:xfrm>
            <a:off x="67056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55" name="object 555"/>
          <p:cNvSpPr txBox="1"/>
          <p:nvPr/>
        </p:nvSpPr>
        <p:spPr>
          <a:xfrm>
            <a:off x="70104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56" name="object 556"/>
          <p:cNvSpPr txBox="1"/>
          <p:nvPr/>
        </p:nvSpPr>
        <p:spPr>
          <a:xfrm>
            <a:off x="73152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57" name="object 557"/>
          <p:cNvSpPr txBox="1"/>
          <p:nvPr/>
        </p:nvSpPr>
        <p:spPr>
          <a:xfrm>
            <a:off x="76200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58" name="object 558"/>
          <p:cNvSpPr txBox="1"/>
          <p:nvPr/>
        </p:nvSpPr>
        <p:spPr>
          <a:xfrm>
            <a:off x="79248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59" name="object 559"/>
          <p:cNvSpPr txBox="1"/>
          <p:nvPr/>
        </p:nvSpPr>
        <p:spPr>
          <a:xfrm>
            <a:off x="82296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60" name="object 560"/>
          <p:cNvSpPr txBox="1"/>
          <p:nvPr/>
        </p:nvSpPr>
        <p:spPr>
          <a:xfrm>
            <a:off x="85344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61" name="object 561"/>
          <p:cNvSpPr txBox="1"/>
          <p:nvPr/>
        </p:nvSpPr>
        <p:spPr>
          <a:xfrm>
            <a:off x="88392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62" name="object 562"/>
          <p:cNvSpPr txBox="1"/>
          <p:nvPr/>
        </p:nvSpPr>
        <p:spPr>
          <a:xfrm>
            <a:off x="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63" name="object 563"/>
          <p:cNvSpPr txBox="1"/>
          <p:nvPr/>
        </p:nvSpPr>
        <p:spPr>
          <a:xfrm>
            <a:off x="3048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64" name="object 564"/>
          <p:cNvSpPr txBox="1"/>
          <p:nvPr/>
        </p:nvSpPr>
        <p:spPr>
          <a:xfrm>
            <a:off x="609600" y="4572000"/>
            <a:ext cx="374688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53670">
              <a:lnSpc>
                <a:spcPts val="2400"/>
              </a:lnSpc>
              <a:spcBef>
                <a:spcPts val="120"/>
              </a:spcBef>
            </a:pPr>
            <a:r>
              <a:rPr sz="4575" spc="10" baseline="-13305" dirty="0" smtClean="0">
                <a:solidFill>
                  <a:srgbClr val="6E88F6"/>
                </a:solidFill>
                <a:latin typeface="Arial"/>
                <a:cs typeface="Arial"/>
              </a:rPr>
              <a:t>•</a:t>
            </a:r>
            <a:endParaRPr sz="3050">
              <a:latin typeface="Arial"/>
              <a:cs typeface="Arial"/>
            </a:endParaRPr>
          </a:p>
        </p:txBody>
      </p:sp>
      <p:sp>
        <p:nvSpPr>
          <p:cNvPr id="565" name="object 565"/>
          <p:cNvSpPr txBox="1"/>
          <p:nvPr/>
        </p:nvSpPr>
        <p:spPr>
          <a:xfrm>
            <a:off x="9144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66" name="object 566"/>
          <p:cNvSpPr txBox="1"/>
          <p:nvPr/>
        </p:nvSpPr>
        <p:spPr>
          <a:xfrm>
            <a:off x="12192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67" name="object 567"/>
          <p:cNvSpPr txBox="1"/>
          <p:nvPr/>
        </p:nvSpPr>
        <p:spPr>
          <a:xfrm>
            <a:off x="15240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68" name="object 568"/>
          <p:cNvSpPr txBox="1"/>
          <p:nvPr/>
        </p:nvSpPr>
        <p:spPr>
          <a:xfrm>
            <a:off x="1828800" y="4572000"/>
            <a:ext cx="37699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">
              <a:lnSpc>
                <a:spcPts val="2400"/>
              </a:lnSpc>
              <a:spcBef>
                <a:spcPts val="120"/>
              </a:spcBef>
            </a:pPr>
            <a:r>
              <a:rPr sz="4200" spc="4" baseline="-12423" dirty="0" smtClean="0">
                <a:latin typeface="Arial"/>
                <a:cs typeface="Arial"/>
              </a:rPr>
              <a:t>t</a:t>
            </a:r>
            <a:r>
              <a:rPr sz="4200" spc="0" baseline="-12423" dirty="0" smtClean="0">
                <a:latin typeface="Arial"/>
                <a:cs typeface="Arial"/>
              </a:rPr>
              <a:t>e</a:t>
            </a:r>
            <a:endParaRPr sz="2800">
              <a:latin typeface="Arial"/>
              <a:cs typeface="Arial"/>
            </a:endParaRPr>
          </a:p>
        </p:txBody>
      </p:sp>
      <p:sp>
        <p:nvSpPr>
          <p:cNvPr id="569" name="object 569"/>
          <p:cNvSpPr txBox="1"/>
          <p:nvPr/>
        </p:nvSpPr>
        <p:spPr>
          <a:xfrm>
            <a:off x="2133600" y="4572000"/>
            <a:ext cx="349088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92964">
              <a:lnSpc>
                <a:spcPts val="2400"/>
              </a:lnSpc>
              <a:spcBef>
                <a:spcPts val="120"/>
              </a:spcBef>
            </a:pPr>
            <a:r>
              <a:rPr sz="4200" spc="-4" baseline="-12423" dirty="0" smtClean="0">
                <a:latin typeface="Arial"/>
                <a:cs typeface="Arial"/>
              </a:rPr>
              <a:t>i</a:t>
            </a:r>
            <a:r>
              <a:rPr sz="4200" spc="0" baseline="-12423" dirty="0" smtClean="0">
                <a:latin typeface="Arial"/>
                <a:cs typeface="Arial"/>
              </a:rPr>
              <a:t>t</a:t>
            </a:r>
            <a:endParaRPr sz="2800">
              <a:latin typeface="Arial"/>
              <a:cs typeface="Arial"/>
            </a:endParaRPr>
          </a:p>
        </p:txBody>
      </p:sp>
      <p:sp>
        <p:nvSpPr>
          <p:cNvPr id="570" name="object 570"/>
          <p:cNvSpPr txBox="1"/>
          <p:nvPr/>
        </p:nvSpPr>
        <p:spPr>
          <a:xfrm>
            <a:off x="24384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71" name="object 571"/>
          <p:cNvSpPr txBox="1"/>
          <p:nvPr/>
        </p:nvSpPr>
        <p:spPr>
          <a:xfrm>
            <a:off x="27432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72" name="object 572"/>
          <p:cNvSpPr txBox="1"/>
          <p:nvPr/>
        </p:nvSpPr>
        <p:spPr>
          <a:xfrm>
            <a:off x="30480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73" name="object 573"/>
          <p:cNvSpPr txBox="1"/>
          <p:nvPr/>
        </p:nvSpPr>
        <p:spPr>
          <a:xfrm>
            <a:off x="33528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74" name="object 574"/>
          <p:cNvSpPr txBox="1"/>
          <p:nvPr/>
        </p:nvSpPr>
        <p:spPr>
          <a:xfrm>
            <a:off x="36576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75" name="object 575"/>
          <p:cNvSpPr txBox="1"/>
          <p:nvPr/>
        </p:nvSpPr>
        <p:spPr>
          <a:xfrm>
            <a:off x="39624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76" name="object 576"/>
          <p:cNvSpPr txBox="1"/>
          <p:nvPr/>
        </p:nvSpPr>
        <p:spPr>
          <a:xfrm>
            <a:off x="4267200" y="45720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2400"/>
              </a:lnSpc>
              <a:spcBef>
                <a:spcPts val="120"/>
              </a:spcBef>
            </a:pPr>
            <a:r>
              <a:rPr sz="4200" spc="0" baseline="-12423" dirty="0" smtClean="0">
                <a:latin typeface="Arial"/>
                <a:cs typeface="Arial"/>
              </a:rPr>
              <a:t>s</a:t>
            </a:r>
            <a:endParaRPr sz="2800">
              <a:latin typeface="Arial"/>
              <a:cs typeface="Arial"/>
            </a:endParaRPr>
          </a:p>
        </p:txBody>
      </p:sp>
      <p:sp>
        <p:nvSpPr>
          <p:cNvPr id="577" name="object 577"/>
          <p:cNvSpPr txBox="1"/>
          <p:nvPr/>
        </p:nvSpPr>
        <p:spPr>
          <a:xfrm>
            <a:off x="45720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78" name="object 578"/>
          <p:cNvSpPr txBox="1"/>
          <p:nvPr/>
        </p:nvSpPr>
        <p:spPr>
          <a:xfrm>
            <a:off x="48768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79" name="object 579"/>
          <p:cNvSpPr txBox="1"/>
          <p:nvPr/>
        </p:nvSpPr>
        <p:spPr>
          <a:xfrm>
            <a:off x="51816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80" name="object 580"/>
          <p:cNvSpPr txBox="1"/>
          <p:nvPr/>
        </p:nvSpPr>
        <p:spPr>
          <a:xfrm>
            <a:off x="54864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81" name="object 581"/>
          <p:cNvSpPr txBox="1"/>
          <p:nvPr/>
        </p:nvSpPr>
        <p:spPr>
          <a:xfrm>
            <a:off x="5791200" y="45720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2400"/>
              </a:lnSpc>
              <a:spcBef>
                <a:spcPts val="120"/>
              </a:spcBef>
            </a:pPr>
            <a:r>
              <a:rPr sz="4200" spc="0" baseline="-12423" dirty="0" smtClean="0">
                <a:latin typeface="Arial"/>
                <a:cs typeface="Arial"/>
              </a:rPr>
              <a:t>t</a:t>
            </a:r>
            <a:endParaRPr sz="2800">
              <a:latin typeface="Arial"/>
              <a:cs typeface="Arial"/>
            </a:endParaRPr>
          </a:p>
        </p:txBody>
      </p:sp>
      <p:sp>
        <p:nvSpPr>
          <p:cNvPr id="582" name="object 582"/>
          <p:cNvSpPr txBox="1"/>
          <p:nvPr/>
        </p:nvSpPr>
        <p:spPr>
          <a:xfrm>
            <a:off x="60960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83" name="object 583"/>
          <p:cNvSpPr txBox="1"/>
          <p:nvPr/>
        </p:nvSpPr>
        <p:spPr>
          <a:xfrm>
            <a:off x="6400800" y="45720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2400"/>
              </a:lnSpc>
              <a:spcBef>
                <a:spcPts val="120"/>
              </a:spcBef>
            </a:pPr>
            <a:r>
              <a:rPr sz="4200" spc="0" baseline="-12423" dirty="0" smtClean="0">
                <a:latin typeface="Arial"/>
                <a:cs typeface="Arial"/>
              </a:rPr>
              <a:t>d</a:t>
            </a:r>
            <a:endParaRPr sz="2800">
              <a:latin typeface="Arial"/>
              <a:cs typeface="Arial"/>
            </a:endParaRPr>
          </a:p>
        </p:txBody>
      </p:sp>
      <p:sp>
        <p:nvSpPr>
          <p:cNvPr id="584" name="object 584"/>
          <p:cNvSpPr txBox="1"/>
          <p:nvPr/>
        </p:nvSpPr>
        <p:spPr>
          <a:xfrm>
            <a:off x="67056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85" name="object 585"/>
          <p:cNvSpPr txBox="1"/>
          <p:nvPr/>
        </p:nvSpPr>
        <p:spPr>
          <a:xfrm>
            <a:off x="70104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86" name="object 586"/>
          <p:cNvSpPr txBox="1"/>
          <p:nvPr/>
        </p:nvSpPr>
        <p:spPr>
          <a:xfrm>
            <a:off x="7315200" y="45720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37693">
              <a:lnSpc>
                <a:spcPts val="2400"/>
              </a:lnSpc>
              <a:spcBef>
                <a:spcPts val="120"/>
              </a:spcBef>
            </a:pPr>
            <a:r>
              <a:rPr sz="4200" spc="0" baseline="-12423" dirty="0" smtClean="0">
                <a:latin typeface="Arial"/>
                <a:cs typeface="Arial"/>
              </a:rPr>
              <a:t>k</a:t>
            </a:r>
            <a:endParaRPr sz="2800">
              <a:latin typeface="Arial"/>
              <a:cs typeface="Arial"/>
            </a:endParaRPr>
          </a:p>
        </p:txBody>
      </p:sp>
      <p:sp>
        <p:nvSpPr>
          <p:cNvPr id="587" name="object 587"/>
          <p:cNvSpPr txBox="1"/>
          <p:nvPr/>
        </p:nvSpPr>
        <p:spPr>
          <a:xfrm>
            <a:off x="76200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88" name="object 588"/>
          <p:cNvSpPr txBox="1"/>
          <p:nvPr/>
        </p:nvSpPr>
        <p:spPr>
          <a:xfrm>
            <a:off x="7924800" y="4572000"/>
            <a:ext cx="338997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3454">
              <a:lnSpc>
                <a:spcPts val="2400"/>
              </a:lnSpc>
              <a:spcBef>
                <a:spcPts val="120"/>
              </a:spcBef>
            </a:pPr>
            <a:r>
              <a:rPr sz="4200" spc="0" baseline="-12423" dirty="0" smtClean="0">
                <a:latin typeface="Arial"/>
                <a:cs typeface="Arial"/>
              </a:rPr>
              <a:t>w</a:t>
            </a:r>
            <a:endParaRPr sz="2800">
              <a:latin typeface="Arial"/>
              <a:cs typeface="Arial"/>
            </a:endParaRPr>
          </a:p>
        </p:txBody>
      </p:sp>
      <p:sp>
        <p:nvSpPr>
          <p:cNvPr id="589" name="object 589"/>
          <p:cNvSpPr txBox="1"/>
          <p:nvPr/>
        </p:nvSpPr>
        <p:spPr>
          <a:xfrm>
            <a:off x="82296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90" name="object 590"/>
          <p:cNvSpPr txBox="1"/>
          <p:nvPr/>
        </p:nvSpPr>
        <p:spPr>
          <a:xfrm>
            <a:off x="85344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91" name="object 591"/>
          <p:cNvSpPr txBox="1"/>
          <p:nvPr/>
        </p:nvSpPr>
        <p:spPr>
          <a:xfrm>
            <a:off x="88392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92" name="object 592"/>
          <p:cNvSpPr txBox="1"/>
          <p:nvPr/>
        </p:nvSpPr>
        <p:spPr>
          <a:xfrm>
            <a:off x="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93" name="object 593"/>
          <p:cNvSpPr txBox="1"/>
          <p:nvPr/>
        </p:nvSpPr>
        <p:spPr>
          <a:xfrm>
            <a:off x="3048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94" name="object 594"/>
          <p:cNvSpPr txBox="1"/>
          <p:nvPr/>
        </p:nvSpPr>
        <p:spPr>
          <a:xfrm>
            <a:off x="6096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95" name="object 595"/>
          <p:cNvSpPr txBox="1"/>
          <p:nvPr/>
        </p:nvSpPr>
        <p:spPr>
          <a:xfrm>
            <a:off x="9144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96" name="object 596"/>
          <p:cNvSpPr txBox="1"/>
          <p:nvPr/>
        </p:nvSpPr>
        <p:spPr>
          <a:xfrm>
            <a:off x="12192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97" name="object 597"/>
          <p:cNvSpPr txBox="1"/>
          <p:nvPr/>
        </p:nvSpPr>
        <p:spPr>
          <a:xfrm>
            <a:off x="15240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98" name="object 598"/>
          <p:cNvSpPr txBox="1"/>
          <p:nvPr/>
        </p:nvSpPr>
        <p:spPr>
          <a:xfrm>
            <a:off x="18288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99" name="object 599"/>
          <p:cNvSpPr txBox="1"/>
          <p:nvPr/>
        </p:nvSpPr>
        <p:spPr>
          <a:xfrm>
            <a:off x="21336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00" name="object 600"/>
          <p:cNvSpPr txBox="1"/>
          <p:nvPr/>
        </p:nvSpPr>
        <p:spPr>
          <a:xfrm>
            <a:off x="24384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01" name="object 601"/>
          <p:cNvSpPr txBox="1"/>
          <p:nvPr/>
        </p:nvSpPr>
        <p:spPr>
          <a:xfrm>
            <a:off x="27432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02" name="object 602"/>
          <p:cNvSpPr txBox="1"/>
          <p:nvPr/>
        </p:nvSpPr>
        <p:spPr>
          <a:xfrm>
            <a:off x="30480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03" name="object 603"/>
          <p:cNvSpPr txBox="1"/>
          <p:nvPr/>
        </p:nvSpPr>
        <p:spPr>
          <a:xfrm>
            <a:off x="33528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04" name="object 604"/>
          <p:cNvSpPr txBox="1"/>
          <p:nvPr/>
        </p:nvSpPr>
        <p:spPr>
          <a:xfrm>
            <a:off x="36576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05" name="object 605"/>
          <p:cNvSpPr txBox="1"/>
          <p:nvPr/>
        </p:nvSpPr>
        <p:spPr>
          <a:xfrm>
            <a:off x="39624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06" name="object 606"/>
          <p:cNvSpPr txBox="1"/>
          <p:nvPr/>
        </p:nvSpPr>
        <p:spPr>
          <a:xfrm>
            <a:off x="42672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07" name="object 607"/>
          <p:cNvSpPr txBox="1"/>
          <p:nvPr/>
        </p:nvSpPr>
        <p:spPr>
          <a:xfrm>
            <a:off x="45720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08" name="object 608"/>
          <p:cNvSpPr txBox="1"/>
          <p:nvPr/>
        </p:nvSpPr>
        <p:spPr>
          <a:xfrm>
            <a:off x="48768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09" name="object 609"/>
          <p:cNvSpPr txBox="1"/>
          <p:nvPr/>
        </p:nvSpPr>
        <p:spPr>
          <a:xfrm>
            <a:off x="51816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10" name="object 610"/>
          <p:cNvSpPr txBox="1"/>
          <p:nvPr/>
        </p:nvSpPr>
        <p:spPr>
          <a:xfrm>
            <a:off x="54864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11" name="object 611"/>
          <p:cNvSpPr txBox="1"/>
          <p:nvPr/>
        </p:nvSpPr>
        <p:spPr>
          <a:xfrm>
            <a:off x="57912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12" name="object 612"/>
          <p:cNvSpPr txBox="1"/>
          <p:nvPr/>
        </p:nvSpPr>
        <p:spPr>
          <a:xfrm>
            <a:off x="60960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13" name="object 613"/>
          <p:cNvSpPr txBox="1"/>
          <p:nvPr/>
        </p:nvSpPr>
        <p:spPr>
          <a:xfrm>
            <a:off x="64008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14" name="object 614"/>
          <p:cNvSpPr txBox="1"/>
          <p:nvPr/>
        </p:nvSpPr>
        <p:spPr>
          <a:xfrm>
            <a:off x="67056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15" name="object 615"/>
          <p:cNvSpPr txBox="1"/>
          <p:nvPr/>
        </p:nvSpPr>
        <p:spPr>
          <a:xfrm>
            <a:off x="70104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16" name="object 616"/>
          <p:cNvSpPr txBox="1"/>
          <p:nvPr/>
        </p:nvSpPr>
        <p:spPr>
          <a:xfrm>
            <a:off x="73152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17" name="object 617"/>
          <p:cNvSpPr txBox="1"/>
          <p:nvPr/>
        </p:nvSpPr>
        <p:spPr>
          <a:xfrm>
            <a:off x="76200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18" name="object 618"/>
          <p:cNvSpPr txBox="1"/>
          <p:nvPr/>
        </p:nvSpPr>
        <p:spPr>
          <a:xfrm>
            <a:off x="79248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19" name="object 619"/>
          <p:cNvSpPr txBox="1"/>
          <p:nvPr/>
        </p:nvSpPr>
        <p:spPr>
          <a:xfrm>
            <a:off x="82296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20" name="object 620"/>
          <p:cNvSpPr txBox="1"/>
          <p:nvPr/>
        </p:nvSpPr>
        <p:spPr>
          <a:xfrm>
            <a:off x="85344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21" name="object 621"/>
          <p:cNvSpPr txBox="1"/>
          <p:nvPr/>
        </p:nvSpPr>
        <p:spPr>
          <a:xfrm>
            <a:off x="88392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22" name="object 622"/>
          <p:cNvSpPr txBox="1"/>
          <p:nvPr/>
        </p:nvSpPr>
        <p:spPr>
          <a:xfrm>
            <a:off x="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23" name="object 623"/>
          <p:cNvSpPr txBox="1"/>
          <p:nvPr/>
        </p:nvSpPr>
        <p:spPr>
          <a:xfrm>
            <a:off x="3048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24" name="object 624"/>
          <p:cNvSpPr txBox="1"/>
          <p:nvPr/>
        </p:nvSpPr>
        <p:spPr>
          <a:xfrm>
            <a:off x="6096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25" name="object 625"/>
          <p:cNvSpPr txBox="1"/>
          <p:nvPr/>
        </p:nvSpPr>
        <p:spPr>
          <a:xfrm>
            <a:off x="9144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26" name="object 626"/>
          <p:cNvSpPr txBox="1"/>
          <p:nvPr/>
        </p:nvSpPr>
        <p:spPr>
          <a:xfrm>
            <a:off x="12192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27" name="object 627"/>
          <p:cNvSpPr txBox="1"/>
          <p:nvPr/>
        </p:nvSpPr>
        <p:spPr>
          <a:xfrm>
            <a:off x="15240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28" name="object 628"/>
          <p:cNvSpPr txBox="1"/>
          <p:nvPr/>
        </p:nvSpPr>
        <p:spPr>
          <a:xfrm>
            <a:off x="18288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29" name="object 629"/>
          <p:cNvSpPr txBox="1"/>
          <p:nvPr/>
        </p:nvSpPr>
        <p:spPr>
          <a:xfrm>
            <a:off x="21336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30" name="object 630"/>
          <p:cNvSpPr txBox="1"/>
          <p:nvPr/>
        </p:nvSpPr>
        <p:spPr>
          <a:xfrm>
            <a:off x="24384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31" name="object 631"/>
          <p:cNvSpPr txBox="1"/>
          <p:nvPr/>
        </p:nvSpPr>
        <p:spPr>
          <a:xfrm>
            <a:off x="27432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32" name="object 632"/>
          <p:cNvSpPr txBox="1"/>
          <p:nvPr/>
        </p:nvSpPr>
        <p:spPr>
          <a:xfrm>
            <a:off x="30480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33" name="object 633"/>
          <p:cNvSpPr txBox="1"/>
          <p:nvPr/>
        </p:nvSpPr>
        <p:spPr>
          <a:xfrm>
            <a:off x="33528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34" name="object 634"/>
          <p:cNvSpPr txBox="1"/>
          <p:nvPr/>
        </p:nvSpPr>
        <p:spPr>
          <a:xfrm>
            <a:off x="36576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35" name="object 635"/>
          <p:cNvSpPr txBox="1"/>
          <p:nvPr/>
        </p:nvSpPr>
        <p:spPr>
          <a:xfrm>
            <a:off x="39624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36" name="object 636"/>
          <p:cNvSpPr txBox="1"/>
          <p:nvPr/>
        </p:nvSpPr>
        <p:spPr>
          <a:xfrm>
            <a:off x="42672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37" name="object 637"/>
          <p:cNvSpPr txBox="1"/>
          <p:nvPr/>
        </p:nvSpPr>
        <p:spPr>
          <a:xfrm>
            <a:off x="45720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38" name="object 638"/>
          <p:cNvSpPr txBox="1"/>
          <p:nvPr/>
        </p:nvSpPr>
        <p:spPr>
          <a:xfrm>
            <a:off x="48768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39" name="object 639"/>
          <p:cNvSpPr txBox="1"/>
          <p:nvPr/>
        </p:nvSpPr>
        <p:spPr>
          <a:xfrm>
            <a:off x="51816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40" name="object 640"/>
          <p:cNvSpPr txBox="1"/>
          <p:nvPr/>
        </p:nvSpPr>
        <p:spPr>
          <a:xfrm>
            <a:off x="54864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41" name="object 641"/>
          <p:cNvSpPr txBox="1"/>
          <p:nvPr/>
        </p:nvSpPr>
        <p:spPr>
          <a:xfrm>
            <a:off x="57912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42" name="object 642"/>
          <p:cNvSpPr txBox="1"/>
          <p:nvPr/>
        </p:nvSpPr>
        <p:spPr>
          <a:xfrm>
            <a:off x="60960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43" name="object 643"/>
          <p:cNvSpPr txBox="1"/>
          <p:nvPr/>
        </p:nvSpPr>
        <p:spPr>
          <a:xfrm>
            <a:off x="64008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44" name="object 644"/>
          <p:cNvSpPr txBox="1"/>
          <p:nvPr/>
        </p:nvSpPr>
        <p:spPr>
          <a:xfrm>
            <a:off x="67056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45" name="object 645"/>
          <p:cNvSpPr txBox="1"/>
          <p:nvPr/>
        </p:nvSpPr>
        <p:spPr>
          <a:xfrm>
            <a:off x="70104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46" name="object 646"/>
          <p:cNvSpPr txBox="1"/>
          <p:nvPr/>
        </p:nvSpPr>
        <p:spPr>
          <a:xfrm>
            <a:off x="73152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47" name="object 647"/>
          <p:cNvSpPr txBox="1"/>
          <p:nvPr/>
        </p:nvSpPr>
        <p:spPr>
          <a:xfrm>
            <a:off x="76200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48" name="object 648"/>
          <p:cNvSpPr txBox="1"/>
          <p:nvPr/>
        </p:nvSpPr>
        <p:spPr>
          <a:xfrm>
            <a:off x="79248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49" name="object 649"/>
          <p:cNvSpPr txBox="1"/>
          <p:nvPr/>
        </p:nvSpPr>
        <p:spPr>
          <a:xfrm>
            <a:off x="82296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50" name="object 650"/>
          <p:cNvSpPr txBox="1"/>
          <p:nvPr/>
        </p:nvSpPr>
        <p:spPr>
          <a:xfrm>
            <a:off x="85344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51" name="object 651"/>
          <p:cNvSpPr txBox="1"/>
          <p:nvPr/>
        </p:nvSpPr>
        <p:spPr>
          <a:xfrm>
            <a:off x="88392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52" name="object 652"/>
          <p:cNvSpPr txBox="1"/>
          <p:nvPr/>
        </p:nvSpPr>
        <p:spPr>
          <a:xfrm>
            <a:off x="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53" name="object 653"/>
          <p:cNvSpPr txBox="1"/>
          <p:nvPr/>
        </p:nvSpPr>
        <p:spPr>
          <a:xfrm>
            <a:off x="3048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54" name="object 654"/>
          <p:cNvSpPr txBox="1"/>
          <p:nvPr/>
        </p:nvSpPr>
        <p:spPr>
          <a:xfrm>
            <a:off x="6096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55" name="object 655"/>
          <p:cNvSpPr txBox="1"/>
          <p:nvPr/>
        </p:nvSpPr>
        <p:spPr>
          <a:xfrm>
            <a:off x="9144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56" name="object 656"/>
          <p:cNvSpPr txBox="1"/>
          <p:nvPr/>
        </p:nvSpPr>
        <p:spPr>
          <a:xfrm>
            <a:off x="12192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57" name="object 657"/>
          <p:cNvSpPr txBox="1"/>
          <p:nvPr/>
        </p:nvSpPr>
        <p:spPr>
          <a:xfrm>
            <a:off x="15240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58" name="object 658"/>
          <p:cNvSpPr txBox="1"/>
          <p:nvPr/>
        </p:nvSpPr>
        <p:spPr>
          <a:xfrm>
            <a:off x="18288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59" name="object 659"/>
          <p:cNvSpPr txBox="1"/>
          <p:nvPr/>
        </p:nvSpPr>
        <p:spPr>
          <a:xfrm>
            <a:off x="21336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60" name="object 660"/>
          <p:cNvSpPr txBox="1"/>
          <p:nvPr/>
        </p:nvSpPr>
        <p:spPr>
          <a:xfrm>
            <a:off x="24384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61" name="object 661"/>
          <p:cNvSpPr txBox="1"/>
          <p:nvPr/>
        </p:nvSpPr>
        <p:spPr>
          <a:xfrm>
            <a:off x="27432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62" name="object 662"/>
          <p:cNvSpPr txBox="1"/>
          <p:nvPr/>
        </p:nvSpPr>
        <p:spPr>
          <a:xfrm>
            <a:off x="30480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63" name="object 663"/>
          <p:cNvSpPr txBox="1"/>
          <p:nvPr/>
        </p:nvSpPr>
        <p:spPr>
          <a:xfrm>
            <a:off x="33528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64" name="object 664"/>
          <p:cNvSpPr txBox="1"/>
          <p:nvPr/>
        </p:nvSpPr>
        <p:spPr>
          <a:xfrm>
            <a:off x="36576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65" name="object 665"/>
          <p:cNvSpPr txBox="1"/>
          <p:nvPr/>
        </p:nvSpPr>
        <p:spPr>
          <a:xfrm>
            <a:off x="39624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66" name="object 666"/>
          <p:cNvSpPr txBox="1"/>
          <p:nvPr/>
        </p:nvSpPr>
        <p:spPr>
          <a:xfrm>
            <a:off x="42672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67" name="object 667"/>
          <p:cNvSpPr txBox="1"/>
          <p:nvPr/>
        </p:nvSpPr>
        <p:spPr>
          <a:xfrm>
            <a:off x="45720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68" name="object 668"/>
          <p:cNvSpPr txBox="1"/>
          <p:nvPr/>
        </p:nvSpPr>
        <p:spPr>
          <a:xfrm>
            <a:off x="48768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69" name="object 669"/>
          <p:cNvSpPr txBox="1"/>
          <p:nvPr/>
        </p:nvSpPr>
        <p:spPr>
          <a:xfrm>
            <a:off x="51816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70" name="object 670"/>
          <p:cNvSpPr txBox="1"/>
          <p:nvPr/>
        </p:nvSpPr>
        <p:spPr>
          <a:xfrm>
            <a:off x="54864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71" name="object 671"/>
          <p:cNvSpPr txBox="1"/>
          <p:nvPr/>
        </p:nvSpPr>
        <p:spPr>
          <a:xfrm>
            <a:off x="57912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72" name="object 672"/>
          <p:cNvSpPr txBox="1"/>
          <p:nvPr/>
        </p:nvSpPr>
        <p:spPr>
          <a:xfrm>
            <a:off x="60960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73" name="object 673"/>
          <p:cNvSpPr txBox="1"/>
          <p:nvPr/>
        </p:nvSpPr>
        <p:spPr>
          <a:xfrm>
            <a:off x="64008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74" name="object 674"/>
          <p:cNvSpPr txBox="1"/>
          <p:nvPr/>
        </p:nvSpPr>
        <p:spPr>
          <a:xfrm>
            <a:off x="67056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75" name="object 675"/>
          <p:cNvSpPr txBox="1"/>
          <p:nvPr/>
        </p:nvSpPr>
        <p:spPr>
          <a:xfrm>
            <a:off x="70104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76" name="object 676"/>
          <p:cNvSpPr txBox="1"/>
          <p:nvPr/>
        </p:nvSpPr>
        <p:spPr>
          <a:xfrm>
            <a:off x="73152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77" name="object 677"/>
          <p:cNvSpPr txBox="1"/>
          <p:nvPr/>
        </p:nvSpPr>
        <p:spPr>
          <a:xfrm>
            <a:off x="76200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78" name="object 678"/>
          <p:cNvSpPr txBox="1"/>
          <p:nvPr/>
        </p:nvSpPr>
        <p:spPr>
          <a:xfrm>
            <a:off x="79248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79" name="object 679"/>
          <p:cNvSpPr txBox="1"/>
          <p:nvPr/>
        </p:nvSpPr>
        <p:spPr>
          <a:xfrm>
            <a:off x="82296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80" name="object 680"/>
          <p:cNvSpPr txBox="1"/>
          <p:nvPr/>
        </p:nvSpPr>
        <p:spPr>
          <a:xfrm>
            <a:off x="85344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81" name="object 681"/>
          <p:cNvSpPr txBox="1"/>
          <p:nvPr/>
        </p:nvSpPr>
        <p:spPr>
          <a:xfrm>
            <a:off x="88392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82" name="object 682"/>
          <p:cNvSpPr txBox="1"/>
          <p:nvPr/>
        </p:nvSpPr>
        <p:spPr>
          <a:xfrm>
            <a:off x="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83" name="object 683"/>
          <p:cNvSpPr txBox="1"/>
          <p:nvPr/>
        </p:nvSpPr>
        <p:spPr>
          <a:xfrm>
            <a:off x="3048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84" name="object 684"/>
          <p:cNvSpPr txBox="1"/>
          <p:nvPr/>
        </p:nvSpPr>
        <p:spPr>
          <a:xfrm>
            <a:off x="6096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85" name="object 685"/>
          <p:cNvSpPr txBox="1"/>
          <p:nvPr/>
        </p:nvSpPr>
        <p:spPr>
          <a:xfrm>
            <a:off x="9144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86" name="object 686"/>
          <p:cNvSpPr txBox="1"/>
          <p:nvPr/>
        </p:nvSpPr>
        <p:spPr>
          <a:xfrm>
            <a:off x="12192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87" name="object 687"/>
          <p:cNvSpPr txBox="1"/>
          <p:nvPr/>
        </p:nvSpPr>
        <p:spPr>
          <a:xfrm>
            <a:off x="15240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88" name="object 688"/>
          <p:cNvSpPr txBox="1"/>
          <p:nvPr/>
        </p:nvSpPr>
        <p:spPr>
          <a:xfrm>
            <a:off x="18288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89" name="object 689"/>
          <p:cNvSpPr txBox="1"/>
          <p:nvPr/>
        </p:nvSpPr>
        <p:spPr>
          <a:xfrm>
            <a:off x="21336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90" name="object 690"/>
          <p:cNvSpPr txBox="1"/>
          <p:nvPr/>
        </p:nvSpPr>
        <p:spPr>
          <a:xfrm>
            <a:off x="24384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91" name="object 691"/>
          <p:cNvSpPr txBox="1"/>
          <p:nvPr/>
        </p:nvSpPr>
        <p:spPr>
          <a:xfrm>
            <a:off x="27432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92" name="object 692"/>
          <p:cNvSpPr txBox="1"/>
          <p:nvPr/>
        </p:nvSpPr>
        <p:spPr>
          <a:xfrm>
            <a:off x="30480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93" name="object 693"/>
          <p:cNvSpPr txBox="1"/>
          <p:nvPr/>
        </p:nvSpPr>
        <p:spPr>
          <a:xfrm>
            <a:off x="33528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94" name="object 694"/>
          <p:cNvSpPr txBox="1"/>
          <p:nvPr/>
        </p:nvSpPr>
        <p:spPr>
          <a:xfrm>
            <a:off x="36576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95" name="object 695"/>
          <p:cNvSpPr txBox="1"/>
          <p:nvPr/>
        </p:nvSpPr>
        <p:spPr>
          <a:xfrm>
            <a:off x="39624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96" name="object 696"/>
          <p:cNvSpPr txBox="1"/>
          <p:nvPr/>
        </p:nvSpPr>
        <p:spPr>
          <a:xfrm>
            <a:off x="42672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97" name="object 697"/>
          <p:cNvSpPr txBox="1"/>
          <p:nvPr/>
        </p:nvSpPr>
        <p:spPr>
          <a:xfrm>
            <a:off x="45720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98" name="object 698"/>
          <p:cNvSpPr txBox="1"/>
          <p:nvPr/>
        </p:nvSpPr>
        <p:spPr>
          <a:xfrm>
            <a:off x="48768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99" name="object 699"/>
          <p:cNvSpPr txBox="1"/>
          <p:nvPr/>
        </p:nvSpPr>
        <p:spPr>
          <a:xfrm>
            <a:off x="51816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00" name="object 700"/>
          <p:cNvSpPr txBox="1"/>
          <p:nvPr/>
        </p:nvSpPr>
        <p:spPr>
          <a:xfrm>
            <a:off x="54864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01" name="object 701"/>
          <p:cNvSpPr txBox="1"/>
          <p:nvPr/>
        </p:nvSpPr>
        <p:spPr>
          <a:xfrm>
            <a:off x="57912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02" name="object 702"/>
          <p:cNvSpPr txBox="1"/>
          <p:nvPr/>
        </p:nvSpPr>
        <p:spPr>
          <a:xfrm>
            <a:off x="60960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03" name="object 703"/>
          <p:cNvSpPr txBox="1"/>
          <p:nvPr/>
        </p:nvSpPr>
        <p:spPr>
          <a:xfrm>
            <a:off x="64008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04" name="object 704"/>
          <p:cNvSpPr txBox="1"/>
          <p:nvPr/>
        </p:nvSpPr>
        <p:spPr>
          <a:xfrm>
            <a:off x="67056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05" name="object 705"/>
          <p:cNvSpPr txBox="1"/>
          <p:nvPr/>
        </p:nvSpPr>
        <p:spPr>
          <a:xfrm>
            <a:off x="70104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06" name="object 706"/>
          <p:cNvSpPr txBox="1"/>
          <p:nvPr/>
        </p:nvSpPr>
        <p:spPr>
          <a:xfrm>
            <a:off x="73152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07" name="object 707"/>
          <p:cNvSpPr txBox="1"/>
          <p:nvPr/>
        </p:nvSpPr>
        <p:spPr>
          <a:xfrm>
            <a:off x="76200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08" name="object 708"/>
          <p:cNvSpPr txBox="1"/>
          <p:nvPr/>
        </p:nvSpPr>
        <p:spPr>
          <a:xfrm>
            <a:off x="79248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09" name="object 709"/>
          <p:cNvSpPr txBox="1"/>
          <p:nvPr/>
        </p:nvSpPr>
        <p:spPr>
          <a:xfrm>
            <a:off x="82296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10" name="object 710"/>
          <p:cNvSpPr txBox="1"/>
          <p:nvPr/>
        </p:nvSpPr>
        <p:spPr>
          <a:xfrm>
            <a:off x="85344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11" name="object 711"/>
          <p:cNvSpPr txBox="1"/>
          <p:nvPr/>
        </p:nvSpPr>
        <p:spPr>
          <a:xfrm>
            <a:off x="88392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12" name="object 712"/>
          <p:cNvSpPr txBox="1"/>
          <p:nvPr/>
        </p:nvSpPr>
        <p:spPr>
          <a:xfrm>
            <a:off x="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13" name="object 713"/>
          <p:cNvSpPr txBox="1"/>
          <p:nvPr/>
        </p:nvSpPr>
        <p:spPr>
          <a:xfrm>
            <a:off x="3048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14" name="object 714"/>
          <p:cNvSpPr txBox="1"/>
          <p:nvPr/>
        </p:nvSpPr>
        <p:spPr>
          <a:xfrm>
            <a:off x="6096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15" name="object 715"/>
          <p:cNvSpPr txBox="1"/>
          <p:nvPr/>
        </p:nvSpPr>
        <p:spPr>
          <a:xfrm>
            <a:off x="9144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16" name="object 716"/>
          <p:cNvSpPr txBox="1"/>
          <p:nvPr/>
        </p:nvSpPr>
        <p:spPr>
          <a:xfrm>
            <a:off x="12192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17" name="object 717"/>
          <p:cNvSpPr txBox="1"/>
          <p:nvPr/>
        </p:nvSpPr>
        <p:spPr>
          <a:xfrm>
            <a:off x="15240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18" name="object 718"/>
          <p:cNvSpPr txBox="1"/>
          <p:nvPr/>
        </p:nvSpPr>
        <p:spPr>
          <a:xfrm>
            <a:off x="18288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19" name="object 719"/>
          <p:cNvSpPr txBox="1"/>
          <p:nvPr/>
        </p:nvSpPr>
        <p:spPr>
          <a:xfrm>
            <a:off x="21336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20" name="object 720"/>
          <p:cNvSpPr txBox="1"/>
          <p:nvPr/>
        </p:nvSpPr>
        <p:spPr>
          <a:xfrm>
            <a:off x="24384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21" name="object 721"/>
          <p:cNvSpPr txBox="1"/>
          <p:nvPr/>
        </p:nvSpPr>
        <p:spPr>
          <a:xfrm>
            <a:off x="27432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22" name="object 722"/>
          <p:cNvSpPr txBox="1"/>
          <p:nvPr/>
        </p:nvSpPr>
        <p:spPr>
          <a:xfrm>
            <a:off x="30480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23" name="object 723"/>
          <p:cNvSpPr txBox="1"/>
          <p:nvPr/>
        </p:nvSpPr>
        <p:spPr>
          <a:xfrm>
            <a:off x="33528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24" name="object 724"/>
          <p:cNvSpPr txBox="1"/>
          <p:nvPr/>
        </p:nvSpPr>
        <p:spPr>
          <a:xfrm>
            <a:off x="36576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25" name="object 725"/>
          <p:cNvSpPr txBox="1"/>
          <p:nvPr/>
        </p:nvSpPr>
        <p:spPr>
          <a:xfrm>
            <a:off x="39624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26" name="object 726"/>
          <p:cNvSpPr txBox="1"/>
          <p:nvPr/>
        </p:nvSpPr>
        <p:spPr>
          <a:xfrm>
            <a:off x="42672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27" name="object 727"/>
          <p:cNvSpPr txBox="1"/>
          <p:nvPr/>
        </p:nvSpPr>
        <p:spPr>
          <a:xfrm>
            <a:off x="45720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28" name="object 728"/>
          <p:cNvSpPr txBox="1"/>
          <p:nvPr/>
        </p:nvSpPr>
        <p:spPr>
          <a:xfrm>
            <a:off x="48768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29" name="object 729"/>
          <p:cNvSpPr txBox="1"/>
          <p:nvPr/>
        </p:nvSpPr>
        <p:spPr>
          <a:xfrm>
            <a:off x="51816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30" name="object 730"/>
          <p:cNvSpPr txBox="1"/>
          <p:nvPr/>
        </p:nvSpPr>
        <p:spPr>
          <a:xfrm>
            <a:off x="54864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31" name="object 731"/>
          <p:cNvSpPr txBox="1"/>
          <p:nvPr/>
        </p:nvSpPr>
        <p:spPr>
          <a:xfrm>
            <a:off x="57912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32" name="object 732"/>
          <p:cNvSpPr txBox="1"/>
          <p:nvPr/>
        </p:nvSpPr>
        <p:spPr>
          <a:xfrm>
            <a:off x="60960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33" name="object 733"/>
          <p:cNvSpPr txBox="1"/>
          <p:nvPr/>
        </p:nvSpPr>
        <p:spPr>
          <a:xfrm>
            <a:off x="64008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34" name="object 734"/>
          <p:cNvSpPr txBox="1"/>
          <p:nvPr/>
        </p:nvSpPr>
        <p:spPr>
          <a:xfrm>
            <a:off x="67056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35" name="object 735"/>
          <p:cNvSpPr txBox="1"/>
          <p:nvPr/>
        </p:nvSpPr>
        <p:spPr>
          <a:xfrm>
            <a:off x="70104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36" name="object 736"/>
          <p:cNvSpPr txBox="1"/>
          <p:nvPr/>
        </p:nvSpPr>
        <p:spPr>
          <a:xfrm>
            <a:off x="73152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37" name="object 737"/>
          <p:cNvSpPr txBox="1"/>
          <p:nvPr/>
        </p:nvSpPr>
        <p:spPr>
          <a:xfrm>
            <a:off x="76200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38" name="object 738"/>
          <p:cNvSpPr txBox="1"/>
          <p:nvPr/>
        </p:nvSpPr>
        <p:spPr>
          <a:xfrm>
            <a:off x="79248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39" name="object 739"/>
          <p:cNvSpPr txBox="1"/>
          <p:nvPr/>
        </p:nvSpPr>
        <p:spPr>
          <a:xfrm>
            <a:off x="82296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40" name="object 740"/>
          <p:cNvSpPr txBox="1"/>
          <p:nvPr/>
        </p:nvSpPr>
        <p:spPr>
          <a:xfrm>
            <a:off x="85344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41" name="object 741"/>
          <p:cNvSpPr txBox="1"/>
          <p:nvPr/>
        </p:nvSpPr>
        <p:spPr>
          <a:xfrm>
            <a:off x="88392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42" name="object 742"/>
          <p:cNvSpPr txBox="1"/>
          <p:nvPr/>
        </p:nvSpPr>
        <p:spPr>
          <a:xfrm>
            <a:off x="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43" name="object 743"/>
          <p:cNvSpPr txBox="1"/>
          <p:nvPr/>
        </p:nvSpPr>
        <p:spPr>
          <a:xfrm>
            <a:off x="3048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44" name="object 744"/>
          <p:cNvSpPr txBox="1"/>
          <p:nvPr/>
        </p:nvSpPr>
        <p:spPr>
          <a:xfrm>
            <a:off x="6096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45" name="object 745"/>
          <p:cNvSpPr txBox="1"/>
          <p:nvPr/>
        </p:nvSpPr>
        <p:spPr>
          <a:xfrm>
            <a:off x="9144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46" name="object 746"/>
          <p:cNvSpPr txBox="1"/>
          <p:nvPr/>
        </p:nvSpPr>
        <p:spPr>
          <a:xfrm>
            <a:off x="12192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47" name="object 747"/>
          <p:cNvSpPr txBox="1"/>
          <p:nvPr/>
        </p:nvSpPr>
        <p:spPr>
          <a:xfrm>
            <a:off x="15240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48" name="object 748"/>
          <p:cNvSpPr txBox="1"/>
          <p:nvPr/>
        </p:nvSpPr>
        <p:spPr>
          <a:xfrm>
            <a:off x="18288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49" name="object 749"/>
          <p:cNvSpPr txBox="1"/>
          <p:nvPr/>
        </p:nvSpPr>
        <p:spPr>
          <a:xfrm>
            <a:off x="21336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50" name="object 750"/>
          <p:cNvSpPr txBox="1"/>
          <p:nvPr/>
        </p:nvSpPr>
        <p:spPr>
          <a:xfrm>
            <a:off x="24384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51" name="object 751"/>
          <p:cNvSpPr txBox="1"/>
          <p:nvPr/>
        </p:nvSpPr>
        <p:spPr>
          <a:xfrm>
            <a:off x="27432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52" name="object 752"/>
          <p:cNvSpPr txBox="1"/>
          <p:nvPr/>
        </p:nvSpPr>
        <p:spPr>
          <a:xfrm>
            <a:off x="30480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53" name="object 753"/>
          <p:cNvSpPr txBox="1"/>
          <p:nvPr/>
        </p:nvSpPr>
        <p:spPr>
          <a:xfrm>
            <a:off x="33528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54" name="object 754"/>
          <p:cNvSpPr txBox="1"/>
          <p:nvPr/>
        </p:nvSpPr>
        <p:spPr>
          <a:xfrm>
            <a:off x="36576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55" name="object 755"/>
          <p:cNvSpPr txBox="1"/>
          <p:nvPr/>
        </p:nvSpPr>
        <p:spPr>
          <a:xfrm>
            <a:off x="39624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56" name="object 756"/>
          <p:cNvSpPr txBox="1"/>
          <p:nvPr/>
        </p:nvSpPr>
        <p:spPr>
          <a:xfrm>
            <a:off x="42672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57" name="object 757"/>
          <p:cNvSpPr txBox="1"/>
          <p:nvPr/>
        </p:nvSpPr>
        <p:spPr>
          <a:xfrm>
            <a:off x="45720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58" name="object 758"/>
          <p:cNvSpPr txBox="1"/>
          <p:nvPr/>
        </p:nvSpPr>
        <p:spPr>
          <a:xfrm>
            <a:off x="48768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59" name="object 759"/>
          <p:cNvSpPr txBox="1"/>
          <p:nvPr/>
        </p:nvSpPr>
        <p:spPr>
          <a:xfrm>
            <a:off x="51816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60" name="object 760"/>
          <p:cNvSpPr txBox="1"/>
          <p:nvPr/>
        </p:nvSpPr>
        <p:spPr>
          <a:xfrm>
            <a:off x="54864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61" name="object 761"/>
          <p:cNvSpPr txBox="1"/>
          <p:nvPr/>
        </p:nvSpPr>
        <p:spPr>
          <a:xfrm>
            <a:off x="57912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62" name="object 762"/>
          <p:cNvSpPr txBox="1"/>
          <p:nvPr/>
        </p:nvSpPr>
        <p:spPr>
          <a:xfrm>
            <a:off x="60960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63" name="object 763"/>
          <p:cNvSpPr txBox="1"/>
          <p:nvPr/>
        </p:nvSpPr>
        <p:spPr>
          <a:xfrm>
            <a:off x="64008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64" name="object 764"/>
          <p:cNvSpPr txBox="1"/>
          <p:nvPr/>
        </p:nvSpPr>
        <p:spPr>
          <a:xfrm>
            <a:off x="67056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65" name="object 765"/>
          <p:cNvSpPr txBox="1"/>
          <p:nvPr/>
        </p:nvSpPr>
        <p:spPr>
          <a:xfrm>
            <a:off x="70104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66" name="object 766"/>
          <p:cNvSpPr txBox="1"/>
          <p:nvPr/>
        </p:nvSpPr>
        <p:spPr>
          <a:xfrm>
            <a:off x="73152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67" name="object 767"/>
          <p:cNvSpPr txBox="1"/>
          <p:nvPr/>
        </p:nvSpPr>
        <p:spPr>
          <a:xfrm>
            <a:off x="76200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68" name="object 768"/>
          <p:cNvSpPr txBox="1"/>
          <p:nvPr/>
        </p:nvSpPr>
        <p:spPr>
          <a:xfrm>
            <a:off x="79248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69" name="object 769"/>
          <p:cNvSpPr txBox="1"/>
          <p:nvPr/>
        </p:nvSpPr>
        <p:spPr>
          <a:xfrm>
            <a:off x="82296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70" name="object 770"/>
          <p:cNvSpPr txBox="1"/>
          <p:nvPr/>
        </p:nvSpPr>
        <p:spPr>
          <a:xfrm>
            <a:off x="85344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71" name="object 771"/>
          <p:cNvSpPr txBox="1"/>
          <p:nvPr/>
        </p:nvSpPr>
        <p:spPr>
          <a:xfrm>
            <a:off x="88392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72" name="object 772"/>
          <p:cNvSpPr txBox="1"/>
          <p:nvPr/>
        </p:nvSpPr>
        <p:spPr>
          <a:xfrm>
            <a:off x="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73" name="object 773"/>
          <p:cNvSpPr txBox="1"/>
          <p:nvPr/>
        </p:nvSpPr>
        <p:spPr>
          <a:xfrm>
            <a:off x="3048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74" name="object 774"/>
          <p:cNvSpPr txBox="1"/>
          <p:nvPr/>
        </p:nvSpPr>
        <p:spPr>
          <a:xfrm>
            <a:off x="6096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75" name="object 775"/>
          <p:cNvSpPr txBox="1"/>
          <p:nvPr/>
        </p:nvSpPr>
        <p:spPr>
          <a:xfrm>
            <a:off x="9144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76" name="object 776"/>
          <p:cNvSpPr txBox="1"/>
          <p:nvPr/>
        </p:nvSpPr>
        <p:spPr>
          <a:xfrm>
            <a:off x="12192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77" name="object 777"/>
          <p:cNvSpPr txBox="1"/>
          <p:nvPr/>
        </p:nvSpPr>
        <p:spPr>
          <a:xfrm>
            <a:off x="15240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78" name="object 778"/>
          <p:cNvSpPr txBox="1"/>
          <p:nvPr/>
        </p:nvSpPr>
        <p:spPr>
          <a:xfrm>
            <a:off x="18288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79" name="object 779"/>
          <p:cNvSpPr txBox="1"/>
          <p:nvPr/>
        </p:nvSpPr>
        <p:spPr>
          <a:xfrm>
            <a:off x="21336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80" name="object 780"/>
          <p:cNvSpPr txBox="1"/>
          <p:nvPr/>
        </p:nvSpPr>
        <p:spPr>
          <a:xfrm>
            <a:off x="24384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81" name="object 781"/>
          <p:cNvSpPr txBox="1"/>
          <p:nvPr/>
        </p:nvSpPr>
        <p:spPr>
          <a:xfrm>
            <a:off x="27432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82" name="object 782"/>
          <p:cNvSpPr txBox="1"/>
          <p:nvPr/>
        </p:nvSpPr>
        <p:spPr>
          <a:xfrm>
            <a:off x="30480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83" name="object 783"/>
          <p:cNvSpPr txBox="1"/>
          <p:nvPr/>
        </p:nvSpPr>
        <p:spPr>
          <a:xfrm>
            <a:off x="33528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84" name="object 784"/>
          <p:cNvSpPr txBox="1"/>
          <p:nvPr/>
        </p:nvSpPr>
        <p:spPr>
          <a:xfrm>
            <a:off x="36576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85" name="object 785"/>
          <p:cNvSpPr txBox="1"/>
          <p:nvPr/>
        </p:nvSpPr>
        <p:spPr>
          <a:xfrm>
            <a:off x="39624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86" name="object 786"/>
          <p:cNvSpPr txBox="1"/>
          <p:nvPr/>
        </p:nvSpPr>
        <p:spPr>
          <a:xfrm>
            <a:off x="42672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87" name="object 787"/>
          <p:cNvSpPr txBox="1"/>
          <p:nvPr/>
        </p:nvSpPr>
        <p:spPr>
          <a:xfrm>
            <a:off x="45720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88" name="object 788"/>
          <p:cNvSpPr txBox="1"/>
          <p:nvPr/>
        </p:nvSpPr>
        <p:spPr>
          <a:xfrm>
            <a:off x="48768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89" name="object 789"/>
          <p:cNvSpPr txBox="1"/>
          <p:nvPr/>
        </p:nvSpPr>
        <p:spPr>
          <a:xfrm>
            <a:off x="51816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90" name="object 790"/>
          <p:cNvSpPr txBox="1"/>
          <p:nvPr/>
        </p:nvSpPr>
        <p:spPr>
          <a:xfrm>
            <a:off x="54864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91" name="object 791"/>
          <p:cNvSpPr txBox="1"/>
          <p:nvPr/>
        </p:nvSpPr>
        <p:spPr>
          <a:xfrm>
            <a:off x="57912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92" name="object 792"/>
          <p:cNvSpPr txBox="1"/>
          <p:nvPr/>
        </p:nvSpPr>
        <p:spPr>
          <a:xfrm>
            <a:off x="60960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93" name="object 793"/>
          <p:cNvSpPr txBox="1"/>
          <p:nvPr/>
        </p:nvSpPr>
        <p:spPr>
          <a:xfrm>
            <a:off x="64008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94" name="object 794"/>
          <p:cNvSpPr txBox="1"/>
          <p:nvPr/>
        </p:nvSpPr>
        <p:spPr>
          <a:xfrm>
            <a:off x="67056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95" name="object 795"/>
          <p:cNvSpPr txBox="1"/>
          <p:nvPr/>
        </p:nvSpPr>
        <p:spPr>
          <a:xfrm>
            <a:off x="70104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96" name="object 796"/>
          <p:cNvSpPr txBox="1"/>
          <p:nvPr/>
        </p:nvSpPr>
        <p:spPr>
          <a:xfrm>
            <a:off x="73152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97" name="object 797"/>
          <p:cNvSpPr txBox="1"/>
          <p:nvPr/>
        </p:nvSpPr>
        <p:spPr>
          <a:xfrm>
            <a:off x="76200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98" name="object 798"/>
          <p:cNvSpPr txBox="1"/>
          <p:nvPr/>
        </p:nvSpPr>
        <p:spPr>
          <a:xfrm>
            <a:off x="79248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99" name="object 799"/>
          <p:cNvSpPr txBox="1"/>
          <p:nvPr/>
        </p:nvSpPr>
        <p:spPr>
          <a:xfrm>
            <a:off x="82296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800" name="object 800"/>
          <p:cNvSpPr txBox="1"/>
          <p:nvPr/>
        </p:nvSpPr>
        <p:spPr>
          <a:xfrm>
            <a:off x="85344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801" name="object 801"/>
          <p:cNvSpPr txBox="1"/>
          <p:nvPr/>
        </p:nvSpPr>
        <p:spPr>
          <a:xfrm>
            <a:off x="88392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</p:spTree>
    <p:extLst>
      <p:ext uri="{BB962C8B-B14F-4D97-AF65-F5344CB8AC3E}">
        <p14:creationId xmlns:p14="http://schemas.microsoft.com/office/powerpoint/2010/main" val="1178797867"/>
      </p:ext>
    </p:extLst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3048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0" y="6096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0" y="9144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0" y="12192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0" y="15240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0" y="18288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21336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0" y="24384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0" y="27432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0" y="30480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0" y="33528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0" y="36576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0" y="39624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0" y="42672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0" y="45720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0" y="48768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0" y="51816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0" y="54864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0" y="57912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0" y="60960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0" y="64008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0" y="67056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3048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6096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9144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12192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15240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18288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21336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24384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27432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30480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33528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36576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39624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42672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45720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48768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51816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54864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57912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60960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64008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67056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70104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73152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76200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79248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82296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85344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88392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3352800" y="0"/>
            <a:ext cx="5791200" cy="15240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8839200" y="0"/>
            <a:ext cx="0" cy="2362200"/>
          </a:xfrm>
          <a:custGeom>
            <a:avLst/>
            <a:gdLst/>
            <a:ahLst/>
            <a:cxnLst/>
            <a:rect l="l" t="t" r="r" b="b"/>
            <a:pathLst>
              <a:path h="2362200">
                <a:moveTo>
                  <a:pt x="0" y="0"/>
                </a:moveTo>
                <a:lnTo>
                  <a:pt x="0" y="2362200"/>
                </a:lnTo>
              </a:path>
            </a:pathLst>
          </a:custGeom>
          <a:ln w="9344">
            <a:solidFill>
              <a:srgbClr val="6E88F6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414019" y="1513839"/>
            <a:ext cx="1784350" cy="0"/>
          </a:xfrm>
          <a:custGeom>
            <a:avLst/>
            <a:gdLst/>
            <a:ahLst/>
            <a:cxnLst/>
            <a:rect l="l" t="t" r="r" b="b"/>
            <a:pathLst>
              <a:path w="1784350">
                <a:moveTo>
                  <a:pt x="1784350" y="0"/>
                </a:moveTo>
                <a:lnTo>
                  <a:pt x="0" y="0"/>
                </a:lnTo>
              </a:path>
            </a:pathLst>
          </a:custGeom>
          <a:ln w="9344">
            <a:solidFill>
              <a:srgbClr val="6E88F6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608330" y="1418589"/>
            <a:ext cx="0" cy="2321560"/>
          </a:xfrm>
          <a:custGeom>
            <a:avLst/>
            <a:gdLst/>
            <a:ahLst/>
            <a:cxnLst/>
            <a:rect l="l" t="t" r="r" b="b"/>
            <a:pathLst>
              <a:path h="2321560">
                <a:moveTo>
                  <a:pt x="0" y="0"/>
                </a:moveTo>
                <a:lnTo>
                  <a:pt x="0" y="2321560"/>
                </a:lnTo>
              </a:path>
            </a:pathLst>
          </a:custGeom>
          <a:ln w="9344">
            <a:solidFill>
              <a:srgbClr val="6E88F6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511809" y="1416050"/>
            <a:ext cx="193040" cy="193039"/>
          </a:xfrm>
          <a:custGeom>
            <a:avLst/>
            <a:gdLst/>
            <a:ahLst/>
            <a:cxnLst/>
            <a:rect l="l" t="t" r="r" b="b"/>
            <a:pathLst>
              <a:path w="193040" h="193039">
                <a:moveTo>
                  <a:pt x="99060" y="0"/>
                </a:moveTo>
                <a:lnTo>
                  <a:pt x="93980" y="0"/>
                </a:lnTo>
                <a:lnTo>
                  <a:pt x="88900" y="0"/>
                </a:lnTo>
                <a:lnTo>
                  <a:pt x="83820" y="0"/>
                </a:lnTo>
                <a:lnTo>
                  <a:pt x="80010" y="1270"/>
                </a:lnTo>
                <a:lnTo>
                  <a:pt x="74930" y="2539"/>
                </a:lnTo>
                <a:lnTo>
                  <a:pt x="69850" y="3810"/>
                </a:lnTo>
                <a:lnTo>
                  <a:pt x="66040" y="5079"/>
                </a:lnTo>
                <a:lnTo>
                  <a:pt x="60960" y="6350"/>
                </a:lnTo>
                <a:lnTo>
                  <a:pt x="57150" y="8889"/>
                </a:lnTo>
                <a:lnTo>
                  <a:pt x="52070" y="10160"/>
                </a:lnTo>
                <a:lnTo>
                  <a:pt x="48260" y="12700"/>
                </a:lnTo>
                <a:lnTo>
                  <a:pt x="43180" y="15239"/>
                </a:lnTo>
                <a:lnTo>
                  <a:pt x="39370" y="17779"/>
                </a:lnTo>
                <a:lnTo>
                  <a:pt x="35560" y="21589"/>
                </a:lnTo>
                <a:lnTo>
                  <a:pt x="31750" y="24129"/>
                </a:lnTo>
                <a:lnTo>
                  <a:pt x="29210" y="27939"/>
                </a:lnTo>
                <a:lnTo>
                  <a:pt x="25400" y="31750"/>
                </a:lnTo>
                <a:lnTo>
                  <a:pt x="21590" y="34289"/>
                </a:lnTo>
                <a:lnTo>
                  <a:pt x="19050" y="38100"/>
                </a:lnTo>
                <a:lnTo>
                  <a:pt x="16510" y="43179"/>
                </a:lnTo>
                <a:lnTo>
                  <a:pt x="13970" y="46989"/>
                </a:lnTo>
                <a:lnTo>
                  <a:pt x="11430" y="50800"/>
                </a:lnTo>
                <a:lnTo>
                  <a:pt x="8890" y="55879"/>
                </a:lnTo>
                <a:lnTo>
                  <a:pt x="7620" y="59689"/>
                </a:lnTo>
                <a:lnTo>
                  <a:pt x="5080" y="64770"/>
                </a:lnTo>
                <a:lnTo>
                  <a:pt x="3810" y="68579"/>
                </a:lnTo>
                <a:lnTo>
                  <a:pt x="2540" y="73660"/>
                </a:lnTo>
                <a:lnTo>
                  <a:pt x="2540" y="78739"/>
                </a:lnTo>
                <a:lnTo>
                  <a:pt x="1270" y="82550"/>
                </a:lnTo>
                <a:lnTo>
                  <a:pt x="0" y="87629"/>
                </a:lnTo>
                <a:lnTo>
                  <a:pt x="0" y="92710"/>
                </a:lnTo>
                <a:lnTo>
                  <a:pt x="0" y="97789"/>
                </a:lnTo>
                <a:lnTo>
                  <a:pt x="0" y="101600"/>
                </a:lnTo>
                <a:lnTo>
                  <a:pt x="1270" y="106679"/>
                </a:lnTo>
                <a:lnTo>
                  <a:pt x="1270" y="111760"/>
                </a:lnTo>
                <a:lnTo>
                  <a:pt x="2540" y="116839"/>
                </a:lnTo>
                <a:lnTo>
                  <a:pt x="3810" y="120650"/>
                </a:lnTo>
                <a:lnTo>
                  <a:pt x="5080" y="125729"/>
                </a:lnTo>
                <a:lnTo>
                  <a:pt x="17780" y="151129"/>
                </a:lnTo>
                <a:lnTo>
                  <a:pt x="20320" y="156210"/>
                </a:lnTo>
                <a:lnTo>
                  <a:pt x="24130" y="158750"/>
                </a:lnTo>
                <a:lnTo>
                  <a:pt x="26670" y="162560"/>
                </a:lnTo>
                <a:lnTo>
                  <a:pt x="30480" y="166370"/>
                </a:lnTo>
                <a:lnTo>
                  <a:pt x="34290" y="170179"/>
                </a:lnTo>
                <a:lnTo>
                  <a:pt x="38100" y="172720"/>
                </a:lnTo>
                <a:lnTo>
                  <a:pt x="41910" y="175260"/>
                </a:lnTo>
                <a:lnTo>
                  <a:pt x="45720" y="177800"/>
                </a:lnTo>
                <a:lnTo>
                  <a:pt x="49530" y="180339"/>
                </a:lnTo>
                <a:lnTo>
                  <a:pt x="54610" y="182879"/>
                </a:lnTo>
                <a:lnTo>
                  <a:pt x="58420" y="185420"/>
                </a:lnTo>
                <a:lnTo>
                  <a:pt x="62230" y="186689"/>
                </a:lnTo>
                <a:lnTo>
                  <a:pt x="67310" y="187960"/>
                </a:lnTo>
                <a:lnTo>
                  <a:pt x="72390" y="189229"/>
                </a:lnTo>
                <a:lnTo>
                  <a:pt x="76200" y="190500"/>
                </a:lnTo>
                <a:lnTo>
                  <a:pt x="81280" y="191770"/>
                </a:lnTo>
                <a:lnTo>
                  <a:pt x="86360" y="191770"/>
                </a:lnTo>
                <a:lnTo>
                  <a:pt x="91440" y="193039"/>
                </a:lnTo>
                <a:lnTo>
                  <a:pt x="95250" y="193039"/>
                </a:lnTo>
                <a:lnTo>
                  <a:pt x="100330" y="193039"/>
                </a:lnTo>
                <a:lnTo>
                  <a:pt x="105410" y="193039"/>
                </a:lnTo>
                <a:lnTo>
                  <a:pt x="110490" y="191770"/>
                </a:lnTo>
                <a:lnTo>
                  <a:pt x="115570" y="190500"/>
                </a:lnTo>
                <a:lnTo>
                  <a:pt x="119380" y="190500"/>
                </a:lnTo>
                <a:lnTo>
                  <a:pt x="124460" y="187960"/>
                </a:lnTo>
                <a:lnTo>
                  <a:pt x="129540" y="186689"/>
                </a:lnTo>
                <a:lnTo>
                  <a:pt x="133350" y="185420"/>
                </a:lnTo>
                <a:lnTo>
                  <a:pt x="138430" y="182879"/>
                </a:lnTo>
                <a:lnTo>
                  <a:pt x="142240" y="181610"/>
                </a:lnTo>
                <a:lnTo>
                  <a:pt x="146050" y="179070"/>
                </a:lnTo>
                <a:lnTo>
                  <a:pt x="151130" y="176529"/>
                </a:lnTo>
                <a:lnTo>
                  <a:pt x="154940" y="172720"/>
                </a:lnTo>
                <a:lnTo>
                  <a:pt x="158750" y="170179"/>
                </a:lnTo>
                <a:lnTo>
                  <a:pt x="162560" y="167639"/>
                </a:lnTo>
                <a:lnTo>
                  <a:pt x="165100" y="163829"/>
                </a:lnTo>
                <a:lnTo>
                  <a:pt x="168910" y="160020"/>
                </a:lnTo>
                <a:lnTo>
                  <a:pt x="171450" y="156210"/>
                </a:lnTo>
                <a:lnTo>
                  <a:pt x="175260" y="152400"/>
                </a:lnTo>
                <a:lnTo>
                  <a:pt x="177800" y="148589"/>
                </a:lnTo>
                <a:lnTo>
                  <a:pt x="180340" y="144779"/>
                </a:lnTo>
                <a:lnTo>
                  <a:pt x="182880" y="139700"/>
                </a:lnTo>
                <a:lnTo>
                  <a:pt x="184150" y="135889"/>
                </a:lnTo>
                <a:lnTo>
                  <a:pt x="186690" y="132079"/>
                </a:lnTo>
                <a:lnTo>
                  <a:pt x="187960" y="127000"/>
                </a:lnTo>
                <a:lnTo>
                  <a:pt x="189230" y="121920"/>
                </a:lnTo>
                <a:lnTo>
                  <a:pt x="190500" y="118110"/>
                </a:lnTo>
                <a:lnTo>
                  <a:pt x="191770" y="113029"/>
                </a:lnTo>
                <a:lnTo>
                  <a:pt x="191770" y="107950"/>
                </a:lnTo>
                <a:lnTo>
                  <a:pt x="193040" y="102870"/>
                </a:lnTo>
                <a:lnTo>
                  <a:pt x="193040" y="99060"/>
                </a:lnTo>
              </a:path>
            </a:pathLst>
          </a:custGeom>
          <a:ln w="9344">
            <a:solidFill>
              <a:srgbClr val="6E88F6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990600" y="1598930"/>
            <a:ext cx="6248400" cy="416814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9" name="object 59"/>
          <p:cNvSpPr txBox="1"/>
          <p:nvPr/>
        </p:nvSpPr>
        <p:spPr>
          <a:xfrm>
            <a:off x="687069" y="579489"/>
            <a:ext cx="2404478" cy="5842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4600"/>
              </a:lnSpc>
              <a:spcBef>
                <a:spcPts val="230"/>
              </a:spcBef>
            </a:pPr>
            <a:r>
              <a:rPr sz="4400" b="1" spc="9" dirty="0" smtClean="0">
                <a:solidFill>
                  <a:srgbClr val="660066"/>
                </a:solidFill>
                <a:latin typeface="Tahoma"/>
                <a:cs typeface="Tahoma"/>
              </a:rPr>
              <a:t>M</a:t>
            </a:r>
            <a:r>
              <a:rPr sz="4400" b="1" spc="4" dirty="0" smtClean="0">
                <a:solidFill>
                  <a:srgbClr val="660066"/>
                </a:solidFill>
                <a:latin typeface="Tahoma"/>
                <a:cs typeface="Tahoma"/>
              </a:rPr>
              <a:t>u</a:t>
            </a:r>
            <a:r>
              <a:rPr sz="4400" b="1" spc="0" dirty="0" smtClean="0">
                <a:solidFill>
                  <a:srgbClr val="660066"/>
                </a:solidFill>
                <a:latin typeface="Tahoma"/>
                <a:cs typeface="Tahoma"/>
              </a:rPr>
              <a:t>lt</a:t>
            </a:r>
            <a:r>
              <a:rPr sz="4400" b="1" spc="14" dirty="0" smtClean="0">
                <a:solidFill>
                  <a:srgbClr val="660066"/>
                </a:solidFill>
                <a:latin typeface="Tahoma"/>
                <a:cs typeface="Tahoma"/>
              </a:rPr>
              <a:t>i</a:t>
            </a:r>
            <a:r>
              <a:rPr sz="4400" b="1" spc="4" dirty="0" smtClean="0">
                <a:solidFill>
                  <a:srgbClr val="660066"/>
                </a:solidFill>
                <a:latin typeface="Tahoma"/>
                <a:cs typeface="Tahoma"/>
              </a:rPr>
              <a:t>p</a:t>
            </a:r>
            <a:r>
              <a:rPr sz="4400" b="1" spc="0" dirty="0" smtClean="0">
                <a:solidFill>
                  <a:srgbClr val="660066"/>
                </a:solidFill>
                <a:latin typeface="Tahoma"/>
                <a:cs typeface="Tahoma"/>
              </a:rPr>
              <a:t>le</a:t>
            </a:r>
            <a:endParaRPr sz="4400">
              <a:latin typeface="Tahoma"/>
              <a:cs typeface="Tahoma"/>
            </a:endParaRPr>
          </a:p>
        </p:txBody>
      </p:sp>
      <p:sp>
        <p:nvSpPr>
          <p:cNvPr id="60" name="object 60"/>
          <p:cNvSpPr txBox="1"/>
          <p:nvPr/>
        </p:nvSpPr>
        <p:spPr>
          <a:xfrm>
            <a:off x="3134055" y="579489"/>
            <a:ext cx="1996554" cy="5842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4600"/>
              </a:lnSpc>
              <a:spcBef>
                <a:spcPts val="230"/>
              </a:spcBef>
            </a:pPr>
            <a:r>
              <a:rPr sz="4400" b="1" spc="0" dirty="0" smtClean="0">
                <a:solidFill>
                  <a:srgbClr val="660066"/>
                </a:solidFill>
                <a:latin typeface="Tahoma"/>
                <a:cs typeface="Tahoma"/>
              </a:rPr>
              <a:t>C</a:t>
            </a:r>
            <a:r>
              <a:rPr sz="4400" b="1" spc="4" dirty="0" smtClean="0">
                <a:solidFill>
                  <a:srgbClr val="660066"/>
                </a:solidFill>
                <a:latin typeface="Tahoma"/>
                <a:cs typeface="Tahoma"/>
              </a:rPr>
              <a:t>h</a:t>
            </a:r>
            <a:r>
              <a:rPr sz="4400" b="1" spc="9" dirty="0" smtClean="0">
                <a:solidFill>
                  <a:srgbClr val="660066"/>
                </a:solidFill>
                <a:latin typeface="Tahoma"/>
                <a:cs typeface="Tahoma"/>
              </a:rPr>
              <a:t>o</a:t>
            </a:r>
            <a:r>
              <a:rPr sz="4400" b="1" spc="0" dirty="0" smtClean="0">
                <a:solidFill>
                  <a:srgbClr val="660066"/>
                </a:solidFill>
                <a:latin typeface="Tahoma"/>
                <a:cs typeface="Tahoma"/>
              </a:rPr>
              <a:t>i</a:t>
            </a:r>
            <a:r>
              <a:rPr sz="4400" b="1" spc="9" dirty="0" smtClean="0">
                <a:solidFill>
                  <a:srgbClr val="660066"/>
                </a:solidFill>
                <a:latin typeface="Tahoma"/>
                <a:cs typeface="Tahoma"/>
              </a:rPr>
              <a:t>c</a:t>
            </a:r>
            <a:r>
              <a:rPr sz="4400" b="1" spc="0" dirty="0" smtClean="0">
                <a:solidFill>
                  <a:srgbClr val="660066"/>
                </a:solidFill>
                <a:latin typeface="Tahoma"/>
                <a:cs typeface="Tahoma"/>
              </a:rPr>
              <a:t>e</a:t>
            </a:r>
            <a:endParaRPr sz="4400">
              <a:latin typeface="Tahoma"/>
              <a:cs typeface="Tahoma"/>
            </a:endParaRPr>
          </a:p>
        </p:txBody>
      </p:sp>
      <p:sp>
        <p:nvSpPr>
          <p:cNvPr id="61" name="object 61"/>
          <p:cNvSpPr txBox="1"/>
          <p:nvPr/>
        </p:nvSpPr>
        <p:spPr>
          <a:xfrm>
            <a:off x="5173116" y="579489"/>
            <a:ext cx="1316929" cy="5842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4600"/>
              </a:lnSpc>
              <a:spcBef>
                <a:spcPts val="230"/>
              </a:spcBef>
            </a:pPr>
            <a:r>
              <a:rPr sz="4400" b="1" spc="4" dirty="0" smtClean="0">
                <a:solidFill>
                  <a:srgbClr val="660066"/>
                </a:solidFill>
                <a:latin typeface="Tahoma"/>
                <a:cs typeface="Tahoma"/>
              </a:rPr>
              <a:t>T</a:t>
            </a:r>
            <a:r>
              <a:rPr sz="4400" b="1" spc="0" dirty="0" smtClean="0">
                <a:solidFill>
                  <a:srgbClr val="660066"/>
                </a:solidFill>
                <a:latin typeface="Tahoma"/>
                <a:cs typeface="Tahoma"/>
              </a:rPr>
              <a:t>e</a:t>
            </a:r>
            <a:r>
              <a:rPr sz="4400" b="1" spc="4" dirty="0" smtClean="0">
                <a:solidFill>
                  <a:srgbClr val="660066"/>
                </a:solidFill>
                <a:latin typeface="Tahoma"/>
                <a:cs typeface="Tahoma"/>
              </a:rPr>
              <a:t>s</a:t>
            </a:r>
            <a:r>
              <a:rPr sz="4400" b="1" spc="0" dirty="0" smtClean="0">
                <a:solidFill>
                  <a:srgbClr val="660066"/>
                </a:solidFill>
                <a:latin typeface="Tahoma"/>
                <a:cs typeface="Tahoma"/>
              </a:rPr>
              <a:t>t</a:t>
            </a:r>
            <a:endParaRPr sz="4400">
              <a:latin typeface="Tahoma"/>
              <a:cs typeface="Tahoma"/>
            </a:endParaRPr>
          </a:p>
        </p:txBody>
      </p:sp>
      <p:sp>
        <p:nvSpPr>
          <p:cNvPr id="62" name="object 62"/>
          <p:cNvSpPr txBox="1"/>
          <p:nvPr/>
        </p:nvSpPr>
        <p:spPr>
          <a:xfrm>
            <a:off x="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3" name="object 63"/>
          <p:cNvSpPr txBox="1"/>
          <p:nvPr/>
        </p:nvSpPr>
        <p:spPr>
          <a:xfrm>
            <a:off x="3048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4" name="object 64"/>
          <p:cNvSpPr txBox="1"/>
          <p:nvPr/>
        </p:nvSpPr>
        <p:spPr>
          <a:xfrm>
            <a:off x="6096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5" name="object 65"/>
          <p:cNvSpPr txBox="1"/>
          <p:nvPr/>
        </p:nvSpPr>
        <p:spPr>
          <a:xfrm>
            <a:off x="9144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6" name="object 66"/>
          <p:cNvSpPr txBox="1"/>
          <p:nvPr/>
        </p:nvSpPr>
        <p:spPr>
          <a:xfrm>
            <a:off x="12192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7" name="object 67"/>
          <p:cNvSpPr txBox="1"/>
          <p:nvPr/>
        </p:nvSpPr>
        <p:spPr>
          <a:xfrm>
            <a:off x="15240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8" name="object 68"/>
          <p:cNvSpPr txBox="1"/>
          <p:nvPr/>
        </p:nvSpPr>
        <p:spPr>
          <a:xfrm>
            <a:off x="18288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9" name="object 69"/>
          <p:cNvSpPr txBox="1"/>
          <p:nvPr/>
        </p:nvSpPr>
        <p:spPr>
          <a:xfrm>
            <a:off x="21336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0" name="object 70"/>
          <p:cNvSpPr txBox="1"/>
          <p:nvPr/>
        </p:nvSpPr>
        <p:spPr>
          <a:xfrm>
            <a:off x="24384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1" name="object 71"/>
          <p:cNvSpPr txBox="1"/>
          <p:nvPr/>
        </p:nvSpPr>
        <p:spPr>
          <a:xfrm>
            <a:off x="27432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2" name="object 72"/>
          <p:cNvSpPr txBox="1"/>
          <p:nvPr/>
        </p:nvSpPr>
        <p:spPr>
          <a:xfrm>
            <a:off x="30480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3" name="object 73"/>
          <p:cNvSpPr txBox="1"/>
          <p:nvPr/>
        </p:nvSpPr>
        <p:spPr>
          <a:xfrm>
            <a:off x="33528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4" name="object 74"/>
          <p:cNvSpPr txBox="1"/>
          <p:nvPr/>
        </p:nvSpPr>
        <p:spPr>
          <a:xfrm>
            <a:off x="36576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5" name="object 75"/>
          <p:cNvSpPr txBox="1"/>
          <p:nvPr/>
        </p:nvSpPr>
        <p:spPr>
          <a:xfrm>
            <a:off x="39624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6" name="object 76"/>
          <p:cNvSpPr txBox="1"/>
          <p:nvPr/>
        </p:nvSpPr>
        <p:spPr>
          <a:xfrm>
            <a:off x="42672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7" name="object 77"/>
          <p:cNvSpPr txBox="1"/>
          <p:nvPr/>
        </p:nvSpPr>
        <p:spPr>
          <a:xfrm>
            <a:off x="45720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8" name="object 78"/>
          <p:cNvSpPr txBox="1"/>
          <p:nvPr/>
        </p:nvSpPr>
        <p:spPr>
          <a:xfrm>
            <a:off x="48768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9" name="object 79"/>
          <p:cNvSpPr txBox="1"/>
          <p:nvPr/>
        </p:nvSpPr>
        <p:spPr>
          <a:xfrm>
            <a:off x="51816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80" name="object 80"/>
          <p:cNvSpPr txBox="1"/>
          <p:nvPr/>
        </p:nvSpPr>
        <p:spPr>
          <a:xfrm>
            <a:off x="54864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81" name="object 81"/>
          <p:cNvSpPr txBox="1"/>
          <p:nvPr/>
        </p:nvSpPr>
        <p:spPr>
          <a:xfrm>
            <a:off x="57912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82" name="object 82"/>
          <p:cNvSpPr txBox="1"/>
          <p:nvPr/>
        </p:nvSpPr>
        <p:spPr>
          <a:xfrm>
            <a:off x="60960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83" name="object 83"/>
          <p:cNvSpPr txBox="1"/>
          <p:nvPr/>
        </p:nvSpPr>
        <p:spPr>
          <a:xfrm>
            <a:off x="64008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84" name="object 84"/>
          <p:cNvSpPr txBox="1"/>
          <p:nvPr/>
        </p:nvSpPr>
        <p:spPr>
          <a:xfrm>
            <a:off x="67056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85" name="object 85"/>
          <p:cNvSpPr txBox="1"/>
          <p:nvPr/>
        </p:nvSpPr>
        <p:spPr>
          <a:xfrm>
            <a:off x="70104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86" name="object 86"/>
          <p:cNvSpPr txBox="1"/>
          <p:nvPr/>
        </p:nvSpPr>
        <p:spPr>
          <a:xfrm>
            <a:off x="73152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87" name="object 87"/>
          <p:cNvSpPr txBox="1"/>
          <p:nvPr/>
        </p:nvSpPr>
        <p:spPr>
          <a:xfrm>
            <a:off x="76200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88" name="object 88"/>
          <p:cNvSpPr txBox="1"/>
          <p:nvPr/>
        </p:nvSpPr>
        <p:spPr>
          <a:xfrm>
            <a:off x="79248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89" name="object 89"/>
          <p:cNvSpPr txBox="1"/>
          <p:nvPr/>
        </p:nvSpPr>
        <p:spPr>
          <a:xfrm>
            <a:off x="82296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90" name="object 90"/>
          <p:cNvSpPr txBox="1"/>
          <p:nvPr/>
        </p:nvSpPr>
        <p:spPr>
          <a:xfrm>
            <a:off x="85344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91" name="object 91"/>
          <p:cNvSpPr txBox="1"/>
          <p:nvPr/>
        </p:nvSpPr>
        <p:spPr>
          <a:xfrm>
            <a:off x="88392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92" name="object 92"/>
          <p:cNvSpPr txBox="1"/>
          <p:nvPr/>
        </p:nvSpPr>
        <p:spPr>
          <a:xfrm>
            <a:off x="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93" name="object 93"/>
          <p:cNvSpPr txBox="1"/>
          <p:nvPr/>
        </p:nvSpPr>
        <p:spPr>
          <a:xfrm>
            <a:off x="3048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94" name="object 94"/>
          <p:cNvSpPr txBox="1"/>
          <p:nvPr/>
        </p:nvSpPr>
        <p:spPr>
          <a:xfrm>
            <a:off x="6096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95" name="object 95"/>
          <p:cNvSpPr txBox="1"/>
          <p:nvPr/>
        </p:nvSpPr>
        <p:spPr>
          <a:xfrm>
            <a:off x="9144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96" name="object 96"/>
          <p:cNvSpPr txBox="1"/>
          <p:nvPr/>
        </p:nvSpPr>
        <p:spPr>
          <a:xfrm>
            <a:off x="12192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97" name="object 97"/>
          <p:cNvSpPr txBox="1"/>
          <p:nvPr/>
        </p:nvSpPr>
        <p:spPr>
          <a:xfrm>
            <a:off x="15240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98" name="object 98"/>
          <p:cNvSpPr txBox="1"/>
          <p:nvPr/>
        </p:nvSpPr>
        <p:spPr>
          <a:xfrm>
            <a:off x="18288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99" name="object 99"/>
          <p:cNvSpPr txBox="1"/>
          <p:nvPr/>
        </p:nvSpPr>
        <p:spPr>
          <a:xfrm>
            <a:off x="21336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00" name="object 100"/>
          <p:cNvSpPr txBox="1"/>
          <p:nvPr/>
        </p:nvSpPr>
        <p:spPr>
          <a:xfrm>
            <a:off x="24384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01" name="object 101"/>
          <p:cNvSpPr txBox="1"/>
          <p:nvPr/>
        </p:nvSpPr>
        <p:spPr>
          <a:xfrm>
            <a:off x="27432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02" name="object 102"/>
          <p:cNvSpPr txBox="1"/>
          <p:nvPr/>
        </p:nvSpPr>
        <p:spPr>
          <a:xfrm>
            <a:off x="30480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03" name="object 103"/>
          <p:cNvSpPr txBox="1"/>
          <p:nvPr/>
        </p:nvSpPr>
        <p:spPr>
          <a:xfrm>
            <a:off x="33528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04" name="object 104"/>
          <p:cNvSpPr txBox="1"/>
          <p:nvPr/>
        </p:nvSpPr>
        <p:spPr>
          <a:xfrm>
            <a:off x="36576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05" name="object 105"/>
          <p:cNvSpPr txBox="1"/>
          <p:nvPr/>
        </p:nvSpPr>
        <p:spPr>
          <a:xfrm>
            <a:off x="39624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06" name="object 106"/>
          <p:cNvSpPr txBox="1"/>
          <p:nvPr/>
        </p:nvSpPr>
        <p:spPr>
          <a:xfrm>
            <a:off x="42672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07" name="object 107"/>
          <p:cNvSpPr txBox="1"/>
          <p:nvPr/>
        </p:nvSpPr>
        <p:spPr>
          <a:xfrm>
            <a:off x="45720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08" name="object 108"/>
          <p:cNvSpPr txBox="1"/>
          <p:nvPr/>
        </p:nvSpPr>
        <p:spPr>
          <a:xfrm>
            <a:off x="48768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09" name="object 109"/>
          <p:cNvSpPr txBox="1"/>
          <p:nvPr/>
        </p:nvSpPr>
        <p:spPr>
          <a:xfrm>
            <a:off x="51816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10" name="object 110"/>
          <p:cNvSpPr txBox="1"/>
          <p:nvPr/>
        </p:nvSpPr>
        <p:spPr>
          <a:xfrm>
            <a:off x="54864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11" name="object 111"/>
          <p:cNvSpPr txBox="1"/>
          <p:nvPr/>
        </p:nvSpPr>
        <p:spPr>
          <a:xfrm>
            <a:off x="57912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12" name="object 112"/>
          <p:cNvSpPr txBox="1"/>
          <p:nvPr/>
        </p:nvSpPr>
        <p:spPr>
          <a:xfrm>
            <a:off x="60960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13" name="object 113"/>
          <p:cNvSpPr txBox="1"/>
          <p:nvPr/>
        </p:nvSpPr>
        <p:spPr>
          <a:xfrm>
            <a:off x="64008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14" name="object 114"/>
          <p:cNvSpPr txBox="1"/>
          <p:nvPr/>
        </p:nvSpPr>
        <p:spPr>
          <a:xfrm>
            <a:off x="67056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15" name="object 115"/>
          <p:cNvSpPr txBox="1"/>
          <p:nvPr/>
        </p:nvSpPr>
        <p:spPr>
          <a:xfrm>
            <a:off x="70104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16" name="object 116"/>
          <p:cNvSpPr txBox="1"/>
          <p:nvPr/>
        </p:nvSpPr>
        <p:spPr>
          <a:xfrm>
            <a:off x="73152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17" name="object 117"/>
          <p:cNvSpPr txBox="1"/>
          <p:nvPr/>
        </p:nvSpPr>
        <p:spPr>
          <a:xfrm>
            <a:off x="76200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18" name="object 118"/>
          <p:cNvSpPr txBox="1"/>
          <p:nvPr/>
        </p:nvSpPr>
        <p:spPr>
          <a:xfrm>
            <a:off x="79248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19" name="object 119"/>
          <p:cNvSpPr txBox="1"/>
          <p:nvPr/>
        </p:nvSpPr>
        <p:spPr>
          <a:xfrm>
            <a:off x="82296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20" name="object 120"/>
          <p:cNvSpPr txBox="1"/>
          <p:nvPr/>
        </p:nvSpPr>
        <p:spPr>
          <a:xfrm>
            <a:off x="85344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21" name="object 121"/>
          <p:cNvSpPr txBox="1"/>
          <p:nvPr/>
        </p:nvSpPr>
        <p:spPr>
          <a:xfrm>
            <a:off x="88392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22" name="object 122"/>
          <p:cNvSpPr txBox="1"/>
          <p:nvPr/>
        </p:nvSpPr>
        <p:spPr>
          <a:xfrm>
            <a:off x="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23" name="object 123"/>
          <p:cNvSpPr txBox="1"/>
          <p:nvPr/>
        </p:nvSpPr>
        <p:spPr>
          <a:xfrm>
            <a:off x="3048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24" name="object 124"/>
          <p:cNvSpPr txBox="1"/>
          <p:nvPr/>
        </p:nvSpPr>
        <p:spPr>
          <a:xfrm>
            <a:off x="6096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25" name="object 125"/>
          <p:cNvSpPr txBox="1"/>
          <p:nvPr/>
        </p:nvSpPr>
        <p:spPr>
          <a:xfrm>
            <a:off x="9144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26" name="object 126"/>
          <p:cNvSpPr txBox="1"/>
          <p:nvPr/>
        </p:nvSpPr>
        <p:spPr>
          <a:xfrm>
            <a:off x="12192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27" name="object 127"/>
          <p:cNvSpPr txBox="1"/>
          <p:nvPr/>
        </p:nvSpPr>
        <p:spPr>
          <a:xfrm>
            <a:off x="15240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28" name="object 128"/>
          <p:cNvSpPr txBox="1"/>
          <p:nvPr/>
        </p:nvSpPr>
        <p:spPr>
          <a:xfrm>
            <a:off x="18288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29" name="object 129"/>
          <p:cNvSpPr txBox="1"/>
          <p:nvPr/>
        </p:nvSpPr>
        <p:spPr>
          <a:xfrm>
            <a:off x="21336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30" name="object 130"/>
          <p:cNvSpPr txBox="1"/>
          <p:nvPr/>
        </p:nvSpPr>
        <p:spPr>
          <a:xfrm>
            <a:off x="24384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31" name="object 131"/>
          <p:cNvSpPr txBox="1"/>
          <p:nvPr/>
        </p:nvSpPr>
        <p:spPr>
          <a:xfrm>
            <a:off x="27432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32" name="object 132"/>
          <p:cNvSpPr txBox="1"/>
          <p:nvPr/>
        </p:nvSpPr>
        <p:spPr>
          <a:xfrm>
            <a:off x="30480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33" name="object 133"/>
          <p:cNvSpPr txBox="1"/>
          <p:nvPr/>
        </p:nvSpPr>
        <p:spPr>
          <a:xfrm>
            <a:off x="33528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34" name="object 134"/>
          <p:cNvSpPr txBox="1"/>
          <p:nvPr/>
        </p:nvSpPr>
        <p:spPr>
          <a:xfrm>
            <a:off x="36576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35" name="object 135"/>
          <p:cNvSpPr txBox="1"/>
          <p:nvPr/>
        </p:nvSpPr>
        <p:spPr>
          <a:xfrm>
            <a:off x="39624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36" name="object 136"/>
          <p:cNvSpPr txBox="1"/>
          <p:nvPr/>
        </p:nvSpPr>
        <p:spPr>
          <a:xfrm>
            <a:off x="42672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37" name="object 137"/>
          <p:cNvSpPr txBox="1"/>
          <p:nvPr/>
        </p:nvSpPr>
        <p:spPr>
          <a:xfrm>
            <a:off x="45720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38" name="object 138"/>
          <p:cNvSpPr txBox="1"/>
          <p:nvPr/>
        </p:nvSpPr>
        <p:spPr>
          <a:xfrm>
            <a:off x="48768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39" name="object 139"/>
          <p:cNvSpPr txBox="1"/>
          <p:nvPr/>
        </p:nvSpPr>
        <p:spPr>
          <a:xfrm>
            <a:off x="51816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40" name="object 140"/>
          <p:cNvSpPr txBox="1"/>
          <p:nvPr/>
        </p:nvSpPr>
        <p:spPr>
          <a:xfrm>
            <a:off x="54864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41" name="object 141"/>
          <p:cNvSpPr txBox="1"/>
          <p:nvPr/>
        </p:nvSpPr>
        <p:spPr>
          <a:xfrm>
            <a:off x="57912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42" name="object 142"/>
          <p:cNvSpPr txBox="1"/>
          <p:nvPr/>
        </p:nvSpPr>
        <p:spPr>
          <a:xfrm>
            <a:off x="60960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43" name="object 143"/>
          <p:cNvSpPr txBox="1"/>
          <p:nvPr/>
        </p:nvSpPr>
        <p:spPr>
          <a:xfrm>
            <a:off x="64008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44" name="object 144"/>
          <p:cNvSpPr txBox="1"/>
          <p:nvPr/>
        </p:nvSpPr>
        <p:spPr>
          <a:xfrm>
            <a:off x="67056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45" name="object 145"/>
          <p:cNvSpPr txBox="1"/>
          <p:nvPr/>
        </p:nvSpPr>
        <p:spPr>
          <a:xfrm>
            <a:off x="70104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46" name="object 146"/>
          <p:cNvSpPr txBox="1"/>
          <p:nvPr/>
        </p:nvSpPr>
        <p:spPr>
          <a:xfrm>
            <a:off x="73152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47" name="object 147"/>
          <p:cNvSpPr txBox="1"/>
          <p:nvPr/>
        </p:nvSpPr>
        <p:spPr>
          <a:xfrm>
            <a:off x="76200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48" name="object 148"/>
          <p:cNvSpPr txBox="1"/>
          <p:nvPr/>
        </p:nvSpPr>
        <p:spPr>
          <a:xfrm>
            <a:off x="79248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49" name="object 149"/>
          <p:cNvSpPr txBox="1"/>
          <p:nvPr/>
        </p:nvSpPr>
        <p:spPr>
          <a:xfrm>
            <a:off x="82296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50" name="object 150"/>
          <p:cNvSpPr txBox="1"/>
          <p:nvPr/>
        </p:nvSpPr>
        <p:spPr>
          <a:xfrm>
            <a:off x="85344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51" name="object 151"/>
          <p:cNvSpPr txBox="1"/>
          <p:nvPr/>
        </p:nvSpPr>
        <p:spPr>
          <a:xfrm>
            <a:off x="88392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52" name="object 152"/>
          <p:cNvSpPr txBox="1"/>
          <p:nvPr/>
        </p:nvSpPr>
        <p:spPr>
          <a:xfrm>
            <a:off x="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53" name="object 153"/>
          <p:cNvSpPr txBox="1"/>
          <p:nvPr/>
        </p:nvSpPr>
        <p:spPr>
          <a:xfrm>
            <a:off x="3048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54" name="object 154"/>
          <p:cNvSpPr txBox="1"/>
          <p:nvPr/>
        </p:nvSpPr>
        <p:spPr>
          <a:xfrm>
            <a:off x="6096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55" name="object 155"/>
          <p:cNvSpPr txBox="1"/>
          <p:nvPr/>
        </p:nvSpPr>
        <p:spPr>
          <a:xfrm>
            <a:off x="9144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56" name="object 156"/>
          <p:cNvSpPr txBox="1"/>
          <p:nvPr/>
        </p:nvSpPr>
        <p:spPr>
          <a:xfrm>
            <a:off x="12192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57" name="object 157"/>
          <p:cNvSpPr txBox="1"/>
          <p:nvPr/>
        </p:nvSpPr>
        <p:spPr>
          <a:xfrm>
            <a:off x="15240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58" name="object 158"/>
          <p:cNvSpPr txBox="1"/>
          <p:nvPr/>
        </p:nvSpPr>
        <p:spPr>
          <a:xfrm>
            <a:off x="18288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59" name="object 159"/>
          <p:cNvSpPr txBox="1"/>
          <p:nvPr/>
        </p:nvSpPr>
        <p:spPr>
          <a:xfrm>
            <a:off x="21336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60" name="object 160"/>
          <p:cNvSpPr txBox="1"/>
          <p:nvPr/>
        </p:nvSpPr>
        <p:spPr>
          <a:xfrm>
            <a:off x="24384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61" name="object 161"/>
          <p:cNvSpPr txBox="1"/>
          <p:nvPr/>
        </p:nvSpPr>
        <p:spPr>
          <a:xfrm>
            <a:off x="27432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62" name="object 162"/>
          <p:cNvSpPr txBox="1"/>
          <p:nvPr/>
        </p:nvSpPr>
        <p:spPr>
          <a:xfrm>
            <a:off x="30480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63" name="object 163"/>
          <p:cNvSpPr txBox="1"/>
          <p:nvPr/>
        </p:nvSpPr>
        <p:spPr>
          <a:xfrm>
            <a:off x="33528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64" name="object 164"/>
          <p:cNvSpPr txBox="1"/>
          <p:nvPr/>
        </p:nvSpPr>
        <p:spPr>
          <a:xfrm>
            <a:off x="36576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65" name="object 165"/>
          <p:cNvSpPr txBox="1"/>
          <p:nvPr/>
        </p:nvSpPr>
        <p:spPr>
          <a:xfrm>
            <a:off x="39624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66" name="object 166"/>
          <p:cNvSpPr txBox="1"/>
          <p:nvPr/>
        </p:nvSpPr>
        <p:spPr>
          <a:xfrm>
            <a:off x="42672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67" name="object 167"/>
          <p:cNvSpPr txBox="1"/>
          <p:nvPr/>
        </p:nvSpPr>
        <p:spPr>
          <a:xfrm>
            <a:off x="45720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68" name="object 168"/>
          <p:cNvSpPr txBox="1"/>
          <p:nvPr/>
        </p:nvSpPr>
        <p:spPr>
          <a:xfrm>
            <a:off x="48768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69" name="object 169"/>
          <p:cNvSpPr txBox="1"/>
          <p:nvPr/>
        </p:nvSpPr>
        <p:spPr>
          <a:xfrm>
            <a:off x="51816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70" name="object 170"/>
          <p:cNvSpPr txBox="1"/>
          <p:nvPr/>
        </p:nvSpPr>
        <p:spPr>
          <a:xfrm>
            <a:off x="54864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71" name="object 171"/>
          <p:cNvSpPr txBox="1"/>
          <p:nvPr/>
        </p:nvSpPr>
        <p:spPr>
          <a:xfrm>
            <a:off x="57912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72" name="object 172"/>
          <p:cNvSpPr txBox="1"/>
          <p:nvPr/>
        </p:nvSpPr>
        <p:spPr>
          <a:xfrm>
            <a:off x="60960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73" name="object 173"/>
          <p:cNvSpPr txBox="1"/>
          <p:nvPr/>
        </p:nvSpPr>
        <p:spPr>
          <a:xfrm>
            <a:off x="64008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74" name="object 174"/>
          <p:cNvSpPr txBox="1"/>
          <p:nvPr/>
        </p:nvSpPr>
        <p:spPr>
          <a:xfrm>
            <a:off x="67056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75" name="object 175"/>
          <p:cNvSpPr txBox="1"/>
          <p:nvPr/>
        </p:nvSpPr>
        <p:spPr>
          <a:xfrm>
            <a:off x="70104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76" name="object 176"/>
          <p:cNvSpPr txBox="1"/>
          <p:nvPr/>
        </p:nvSpPr>
        <p:spPr>
          <a:xfrm>
            <a:off x="73152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77" name="object 177"/>
          <p:cNvSpPr txBox="1"/>
          <p:nvPr/>
        </p:nvSpPr>
        <p:spPr>
          <a:xfrm>
            <a:off x="76200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78" name="object 178"/>
          <p:cNvSpPr txBox="1"/>
          <p:nvPr/>
        </p:nvSpPr>
        <p:spPr>
          <a:xfrm>
            <a:off x="79248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79" name="object 179"/>
          <p:cNvSpPr txBox="1"/>
          <p:nvPr/>
        </p:nvSpPr>
        <p:spPr>
          <a:xfrm>
            <a:off x="82296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80" name="object 180"/>
          <p:cNvSpPr txBox="1"/>
          <p:nvPr/>
        </p:nvSpPr>
        <p:spPr>
          <a:xfrm>
            <a:off x="85344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81" name="object 181"/>
          <p:cNvSpPr txBox="1"/>
          <p:nvPr/>
        </p:nvSpPr>
        <p:spPr>
          <a:xfrm>
            <a:off x="88392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82" name="object 182"/>
          <p:cNvSpPr txBox="1"/>
          <p:nvPr/>
        </p:nvSpPr>
        <p:spPr>
          <a:xfrm>
            <a:off x="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83" name="object 183"/>
          <p:cNvSpPr txBox="1"/>
          <p:nvPr/>
        </p:nvSpPr>
        <p:spPr>
          <a:xfrm>
            <a:off x="3048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84" name="object 184"/>
          <p:cNvSpPr txBox="1"/>
          <p:nvPr/>
        </p:nvSpPr>
        <p:spPr>
          <a:xfrm>
            <a:off x="6096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85" name="object 185"/>
          <p:cNvSpPr txBox="1"/>
          <p:nvPr/>
        </p:nvSpPr>
        <p:spPr>
          <a:xfrm>
            <a:off x="9144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86" name="object 186"/>
          <p:cNvSpPr txBox="1"/>
          <p:nvPr/>
        </p:nvSpPr>
        <p:spPr>
          <a:xfrm>
            <a:off x="12192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87" name="object 187"/>
          <p:cNvSpPr txBox="1"/>
          <p:nvPr/>
        </p:nvSpPr>
        <p:spPr>
          <a:xfrm>
            <a:off x="15240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88" name="object 188"/>
          <p:cNvSpPr txBox="1"/>
          <p:nvPr/>
        </p:nvSpPr>
        <p:spPr>
          <a:xfrm>
            <a:off x="18288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89" name="object 189"/>
          <p:cNvSpPr txBox="1"/>
          <p:nvPr/>
        </p:nvSpPr>
        <p:spPr>
          <a:xfrm>
            <a:off x="21336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90" name="object 190"/>
          <p:cNvSpPr txBox="1"/>
          <p:nvPr/>
        </p:nvSpPr>
        <p:spPr>
          <a:xfrm>
            <a:off x="24384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91" name="object 191"/>
          <p:cNvSpPr txBox="1"/>
          <p:nvPr/>
        </p:nvSpPr>
        <p:spPr>
          <a:xfrm>
            <a:off x="27432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92" name="object 192"/>
          <p:cNvSpPr txBox="1"/>
          <p:nvPr/>
        </p:nvSpPr>
        <p:spPr>
          <a:xfrm>
            <a:off x="30480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93" name="object 193"/>
          <p:cNvSpPr txBox="1"/>
          <p:nvPr/>
        </p:nvSpPr>
        <p:spPr>
          <a:xfrm>
            <a:off x="33528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94" name="object 194"/>
          <p:cNvSpPr txBox="1"/>
          <p:nvPr/>
        </p:nvSpPr>
        <p:spPr>
          <a:xfrm>
            <a:off x="36576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95" name="object 195"/>
          <p:cNvSpPr txBox="1"/>
          <p:nvPr/>
        </p:nvSpPr>
        <p:spPr>
          <a:xfrm>
            <a:off x="39624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96" name="object 196"/>
          <p:cNvSpPr txBox="1"/>
          <p:nvPr/>
        </p:nvSpPr>
        <p:spPr>
          <a:xfrm>
            <a:off x="42672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97" name="object 197"/>
          <p:cNvSpPr txBox="1"/>
          <p:nvPr/>
        </p:nvSpPr>
        <p:spPr>
          <a:xfrm>
            <a:off x="45720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98" name="object 198"/>
          <p:cNvSpPr txBox="1"/>
          <p:nvPr/>
        </p:nvSpPr>
        <p:spPr>
          <a:xfrm>
            <a:off x="48768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99" name="object 199"/>
          <p:cNvSpPr txBox="1"/>
          <p:nvPr/>
        </p:nvSpPr>
        <p:spPr>
          <a:xfrm>
            <a:off x="51816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00" name="object 200"/>
          <p:cNvSpPr txBox="1"/>
          <p:nvPr/>
        </p:nvSpPr>
        <p:spPr>
          <a:xfrm>
            <a:off x="54864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01" name="object 201"/>
          <p:cNvSpPr txBox="1"/>
          <p:nvPr/>
        </p:nvSpPr>
        <p:spPr>
          <a:xfrm>
            <a:off x="57912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02" name="object 202"/>
          <p:cNvSpPr txBox="1"/>
          <p:nvPr/>
        </p:nvSpPr>
        <p:spPr>
          <a:xfrm>
            <a:off x="60960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03" name="object 203"/>
          <p:cNvSpPr txBox="1"/>
          <p:nvPr/>
        </p:nvSpPr>
        <p:spPr>
          <a:xfrm>
            <a:off x="64008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04" name="object 204"/>
          <p:cNvSpPr txBox="1"/>
          <p:nvPr/>
        </p:nvSpPr>
        <p:spPr>
          <a:xfrm>
            <a:off x="67056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05" name="object 205"/>
          <p:cNvSpPr txBox="1"/>
          <p:nvPr/>
        </p:nvSpPr>
        <p:spPr>
          <a:xfrm>
            <a:off x="70104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06" name="object 206"/>
          <p:cNvSpPr txBox="1"/>
          <p:nvPr/>
        </p:nvSpPr>
        <p:spPr>
          <a:xfrm>
            <a:off x="73152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07" name="object 207"/>
          <p:cNvSpPr txBox="1"/>
          <p:nvPr/>
        </p:nvSpPr>
        <p:spPr>
          <a:xfrm>
            <a:off x="76200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08" name="object 208"/>
          <p:cNvSpPr txBox="1"/>
          <p:nvPr/>
        </p:nvSpPr>
        <p:spPr>
          <a:xfrm>
            <a:off x="79248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09" name="object 209"/>
          <p:cNvSpPr txBox="1"/>
          <p:nvPr/>
        </p:nvSpPr>
        <p:spPr>
          <a:xfrm>
            <a:off x="82296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10" name="object 210"/>
          <p:cNvSpPr txBox="1"/>
          <p:nvPr/>
        </p:nvSpPr>
        <p:spPr>
          <a:xfrm>
            <a:off x="85344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11" name="object 211"/>
          <p:cNvSpPr txBox="1"/>
          <p:nvPr/>
        </p:nvSpPr>
        <p:spPr>
          <a:xfrm>
            <a:off x="88392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12" name="object 212"/>
          <p:cNvSpPr txBox="1"/>
          <p:nvPr/>
        </p:nvSpPr>
        <p:spPr>
          <a:xfrm>
            <a:off x="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13" name="object 213"/>
          <p:cNvSpPr txBox="1"/>
          <p:nvPr/>
        </p:nvSpPr>
        <p:spPr>
          <a:xfrm>
            <a:off x="3048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14" name="object 214"/>
          <p:cNvSpPr txBox="1"/>
          <p:nvPr/>
        </p:nvSpPr>
        <p:spPr>
          <a:xfrm>
            <a:off x="6096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15" name="object 215"/>
          <p:cNvSpPr txBox="1"/>
          <p:nvPr/>
        </p:nvSpPr>
        <p:spPr>
          <a:xfrm>
            <a:off x="9144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16" name="object 216"/>
          <p:cNvSpPr txBox="1"/>
          <p:nvPr/>
        </p:nvSpPr>
        <p:spPr>
          <a:xfrm>
            <a:off x="12192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17" name="object 217"/>
          <p:cNvSpPr txBox="1"/>
          <p:nvPr/>
        </p:nvSpPr>
        <p:spPr>
          <a:xfrm>
            <a:off x="15240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18" name="object 218"/>
          <p:cNvSpPr txBox="1"/>
          <p:nvPr/>
        </p:nvSpPr>
        <p:spPr>
          <a:xfrm>
            <a:off x="18288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19" name="object 219"/>
          <p:cNvSpPr txBox="1"/>
          <p:nvPr/>
        </p:nvSpPr>
        <p:spPr>
          <a:xfrm>
            <a:off x="21336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20" name="object 220"/>
          <p:cNvSpPr txBox="1"/>
          <p:nvPr/>
        </p:nvSpPr>
        <p:spPr>
          <a:xfrm>
            <a:off x="24384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21" name="object 221"/>
          <p:cNvSpPr txBox="1"/>
          <p:nvPr/>
        </p:nvSpPr>
        <p:spPr>
          <a:xfrm>
            <a:off x="27432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22" name="object 222"/>
          <p:cNvSpPr txBox="1"/>
          <p:nvPr/>
        </p:nvSpPr>
        <p:spPr>
          <a:xfrm>
            <a:off x="30480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23" name="object 223"/>
          <p:cNvSpPr txBox="1"/>
          <p:nvPr/>
        </p:nvSpPr>
        <p:spPr>
          <a:xfrm>
            <a:off x="33528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24" name="object 224"/>
          <p:cNvSpPr txBox="1"/>
          <p:nvPr/>
        </p:nvSpPr>
        <p:spPr>
          <a:xfrm>
            <a:off x="36576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25" name="object 225"/>
          <p:cNvSpPr txBox="1"/>
          <p:nvPr/>
        </p:nvSpPr>
        <p:spPr>
          <a:xfrm>
            <a:off x="39624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26" name="object 226"/>
          <p:cNvSpPr txBox="1"/>
          <p:nvPr/>
        </p:nvSpPr>
        <p:spPr>
          <a:xfrm>
            <a:off x="42672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27" name="object 227"/>
          <p:cNvSpPr txBox="1"/>
          <p:nvPr/>
        </p:nvSpPr>
        <p:spPr>
          <a:xfrm>
            <a:off x="45720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28" name="object 228"/>
          <p:cNvSpPr txBox="1"/>
          <p:nvPr/>
        </p:nvSpPr>
        <p:spPr>
          <a:xfrm>
            <a:off x="48768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29" name="object 229"/>
          <p:cNvSpPr txBox="1"/>
          <p:nvPr/>
        </p:nvSpPr>
        <p:spPr>
          <a:xfrm>
            <a:off x="51816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30" name="object 230"/>
          <p:cNvSpPr txBox="1"/>
          <p:nvPr/>
        </p:nvSpPr>
        <p:spPr>
          <a:xfrm>
            <a:off x="54864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31" name="object 231"/>
          <p:cNvSpPr txBox="1"/>
          <p:nvPr/>
        </p:nvSpPr>
        <p:spPr>
          <a:xfrm>
            <a:off x="57912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32" name="object 232"/>
          <p:cNvSpPr txBox="1"/>
          <p:nvPr/>
        </p:nvSpPr>
        <p:spPr>
          <a:xfrm>
            <a:off x="60960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33" name="object 233"/>
          <p:cNvSpPr txBox="1"/>
          <p:nvPr/>
        </p:nvSpPr>
        <p:spPr>
          <a:xfrm>
            <a:off x="64008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34" name="object 234"/>
          <p:cNvSpPr txBox="1"/>
          <p:nvPr/>
        </p:nvSpPr>
        <p:spPr>
          <a:xfrm>
            <a:off x="67056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35" name="object 235"/>
          <p:cNvSpPr txBox="1"/>
          <p:nvPr/>
        </p:nvSpPr>
        <p:spPr>
          <a:xfrm>
            <a:off x="70104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36" name="object 236"/>
          <p:cNvSpPr txBox="1"/>
          <p:nvPr/>
        </p:nvSpPr>
        <p:spPr>
          <a:xfrm>
            <a:off x="73152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37" name="object 237"/>
          <p:cNvSpPr txBox="1"/>
          <p:nvPr/>
        </p:nvSpPr>
        <p:spPr>
          <a:xfrm>
            <a:off x="76200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38" name="object 238"/>
          <p:cNvSpPr txBox="1"/>
          <p:nvPr/>
        </p:nvSpPr>
        <p:spPr>
          <a:xfrm>
            <a:off x="79248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39" name="object 239"/>
          <p:cNvSpPr txBox="1"/>
          <p:nvPr/>
        </p:nvSpPr>
        <p:spPr>
          <a:xfrm>
            <a:off x="82296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40" name="object 240"/>
          <p:cNvSpPr txBox="1"/>
          <p:nvPr/>
        </p:nvSpPr>
        <p:spPr>
          <a:xfrm>
            <a:off x="85344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41" name="object 241"/>
          <p:cNvSpPr txBox="1"/>
          <p:nvPr/>
        </p:nvSpPr>
        <p:spPr>
          <a:xfrm>
            <a:off x="88392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42" name="object 242"/>
          <p:cNvSpPr txBox="1"/>
          <p:nvPr/>
        </p:nvSpPr>
        <p:spPr>
          <a:xfrm>
            <a:off x="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43" name="object 243"/>
          <p:cNvSpPr txBox="1"/>
          <p:nvPr/>
        </p:nvSpPr>
        <p:spPr>
          <a:xfrm>
            <a:off x="3048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44" name="object 244"/>
          <p:cNvSpPr txBox="1"/>
          <p:nvPr/>
        </p:nvSpPr>
        <p:spPr>
          <a:xfrm>
            <a:off x="6096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45" name="object 245"/>
          <p:cNvSpPr txBox="1"/>
          <p:nvPr/>
        </p:nvSpPr>
        <p:spPr>
          <a:xfrm>
            <a:off x="9144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46" name="object 246"/>
          <p:cNvSpPr txBox="1"/>
          <p:nvPr/>
        </p:nvSpPr>
        <p:spPr>
          <a:xfrm>
            <a:off x="12192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47" name="object 247"/>
          <p:cNvSpPr txBox="1"/>
          <p:nvPr/>
        </p:nvSpPr>
        <p:spPr>
          <a:xfrm>
            <a:off x="15240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48" name="object 248"/>
          <p:cNvSpPr txBox="1"/>
          <p:nvPr/>
        </p:nvSpPr>
        <p:spPr>
          <a:xfrm>
            <a:off x="18288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49" name="object 249"/>
          <p:cNvSpPr txBox="1"/>
          <p:nvPr/>
        </p:nvSpPr>
        <p:spPr>
          <a:xfrm>
            <a:off x="21336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50" name="object 250"/>
          <p:cNvSpPr txBox="1"/>
          <p:nvPr/>
        </p:nvSpPr>
        <p:spPr>
          <a:xfrm>
            <a:off x="24384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51" name="object 251"/>
          <p:cNvSpPr txBox="1"/>
          <p:nvPr/>
        </p:nvSpPr>
        <p:spPr>
          <a:xfrm>
            <a:off x="27432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52" name="object 252"/>
          <p:cNvSpPr txBox="1"/>
          <p:nvPr/>
        </p:nvSpPr>
        <p:spPr>
          <a:xfrm>
            <a:off x="30480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53" name="object 253"/>
          <p:cNvSpPr txBox="1"/>
          <p:nvPr/>
        </p:nvSpPr>
        <p:spPr>
          <a:xfrm>
            <a:off x="33528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54" name="object 254"/>
          <p:cNvSpPr txBox="1"/>
          <p:nvPr/>
        </p:nvSpPr>
        <p:spPr>
          <a:xfrm>
            <a:off x="36576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55" name="object 255"/>
          <p:cNvSpPr txBox="1"/>
          <p:nvPr/>
        </p:nvSpPr>
        <p:spPr>
          <a:xfrm>
            <a:off x="39624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56" name="object 256"/>
          <p:cNvSpPr txBox="1"/>
          <p:nvPr/>
        </p:nvSpPr>
        <p:spPr>
          <a:xfrm>
            <a:off x="42672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57" name="object 257"/>
          <p:cNvSpPr txBox="1"/>
          <p:nvPr/>
        </p:nvSpPr>
        <p:spPr>
          <a:xfrm>
            <a:off x="45720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58" name="object 258"/>
          <p:cNvSpPr txBox="1"/>
          <p:nvPr/>
        </p:nvSpPr>
        <p:spPr>
          <a:xfrm>
            <a:off x="48768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59" name="object 259"/>
          <p:cNvSpPr txBox="1"/>
          <p:nvPr/>
        </p:nvSpPr>
        <p:spPr>
          <a:xfrm>
            <a:off x="51816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60" name="object 260"/>
          <p:cNvSpPr txBox="1"/>
          <p:nvPr/>
        </p:nvSpPr>
        <p:spPr>
          <a:xfrm>
            <a:off x="54864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61" name="object 261"/>
          <p:cNvSpPr txBox="1"/>
          <p:nvPr/>
        </p:nvSpPr>
        <p:spPr>
          <a:xfrm>
            <a:off x="57912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62" name="object 262"/>
          <p:cNvSpPr txBox="1"/>
          <p:nvPr/>
        </p:nvSpPr>
        <p:spPr>
          <a:xfrm>
            <a:off x="60960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63" name="object 263"/>
          <p:cNvSpPr txBox="1"/>
          <p:nvPr/>
        </p:nvSpPr>
        <p:spPr>
          <a:xfrm>
            <a:off x="64008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64" name="object 264"/>
          <p:cNvSpPr txBox="1"/>
          <p:nvPr/>
        </p:nvSpPr>
        <p:spPr>
          <a:xfrm>
            <a:off x="67056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65" name="object 265"/>
          <p:cNvSpPr txBox="1"/>
          <p:nvPr/>
        </p:nvSpPr>
        <p:spPr>
          <a:xfrm>
            <a:off x="70104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66" name="object 266"/>
          <p:cNvSpPr txBox="1"/>
          <p:nvPr/>
        </p:nvSpPr>
        <p:spPr>
          <a:xfrm>
            <a:off x="73152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67" name="object 267"/>
          <p:cNvSpPr txBox="1"/>
          <p:nvPr/>
        </p:nvSpPr>
        <p:spPr>
          <a:xfrm>
            <a:off x="76200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68" name="object 268"/>
          <p:cNvSpPr txBox="1"/>
          <p:nvPr/>
        </p:nvSpPr>
        <p:spPr>
          <a:xfrm>
            <a:off x="79248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69" name="object 269"/>
          <p:cNvSpPr txBox="1"/>
          <p:nvPr/>
        </p:nvSpPr>
        <p:spPr>
          <a:xfrm>
            <a:off x="82296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70" name="object 270"/>
          <p:cNvSpPr txBox="1"/>
          <p:nvPr/>
        </p:nvSpPr>
        <p:spPr>
          <a:xfrm>
            <a:off x="85344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71" name="object 271"/>
          <p:cNvSpPr txBox="1"/>
          <p:nvPr/>
        </p:nvSpPr>
        <p:spPr>
          <a:xfrm>
            <a:off x="88392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72" name="object 272"/>
          <p:cNvSpPr txBox="1"/>
          <p:nvPr/>
        </p:nvSpPr>
        <p:spPr>
          <a:xfrm>
            <a:off x="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73" name="object 273"/>
          <p:cNvSpPr txBox="1"/>
          <p:nvPr/>
        </p:nvSpPr>
        <p:spPr>
          <a:xfrm>
            <a:off x="3048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74" name="object 274"/>
          <p:cNvSpPr txBox="1"/>
          <p:nvPr/>
        </p:nvSpPr>
        <p:spPr>
          <a:xfrm>
            <a:off x="6096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75" name="object 275"/>
          <p:cNvSpPr txBox="1"/>
          <p:nvPr/>
        </p:nvSpPr>
        <p:spPr>
          <a:xfrm>
            <a:off x="9144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76" name="object 276"/>
          <p:cNvSpPr txBox="1"/>
          <p:nvPr/>
        </p:nvSpPr>
        <p:spPr>
          <a:xfrm>
            <a:off x="12192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77" name="object 277"/>
          <p:cNvSpPr txBox="1"/>
          <p:nvPr/>
        </p:nvSpPr>
        <p:spPr>
          <a:xfrm>
            <a:off x="15240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78" name="object 278"/>
          <p:cNvSpPr txBox="1"/>
          <p:nvPr/>
        </p:nvSpPr>
        <p:spPr>
          <a:xfrm>
            <a:off x="18288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79" name="object 279"/>
          <p:cNvSpPr txBox="1"/>
          <p:nvPr/>
        </p:nvSpPr>
        <p:spPr>
          <a:xfrm>
            <a:off x="21336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80" name="object 280"/>
          <p:cNvSpPr txBox="1"/>
          <p:nvPr/>
        </p:nvSpPr>
        <p:spPr>
          <a:xfrm>
            <a:off x="24384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81" name="object 281"/>
          <p:cNvSpPr txBox="1"/>
          <p:nvPr/>
        </p:nvSpPr>
        <p:spPr>
          <a:xfrm>
            <a:off x="27432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82" name="object 282"/>
          <p:cNvSpPr txBox="1"/>
          <p:nvPr/>
        </p:nvSpPr>
        <p:spPr>
          <a:xfrm>
            <a:off x="30480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83" name="object 283"/>
          <p:cNvSpPr txBox="1"/>
          <p:nvPr/>
        </p:nvSpPr>
        <p:spPr>
          <a:xfrm>
            <a:off x="33528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84" name="object 284"/>
          <p:cNvSpPr txBox="1"/>
          <p:nvPr/>
        </p:nvSpPr>
        <p:spPr>
          <a:xfrm>
            <a:off x="36576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85" name="object 285"/>
          <p:cNvSpPr txBox="1"/>
          <p:nvPr/>
        </p:nvSpPr>
        <p:spPr>
          <a:xfrm>
            <a:off x="39624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86" name="object 286"/>
          <p:cNvSpPr txBox="1"/>
          <p:nvPr/>
        </p:nvSpPr>
        <p:spPr>
          <a:xfrm>
            <a:off x="42672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87" name="object 287"/>
          <p:cNvSpPr txBox="1"/>
          <p:nvPr/>
        </p:nvSpPr>
        <p:spPr>
          <a:xfrm>
            <a:off x="45720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88" name="object 288"/>
          <p:cNvSpPr txBox="1"/>
          <p:nvPr/>
        </p:nvSpPr>
        <p:spPr>
          <a:xfrm>
            <a:off x="48768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89" name="object 289"/>
          <p:cNvSpPr txBox="1"/>
          <p:nvPr/>
        </p:nvSpPr>
        <p:spPr>
          <a:xfrm>
            <a:off x="51816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90" name="object 290"/>
          <p:cNvSpPr txBox="1"/>
          <p:nvPr/>
        </p:nvSpPr>
        <p:spPr>
          <a:xfrm>
            <a:off x="54864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91" name="object 291"/>
          <p:cNvSpPr txBox="1"/>
          <p:nvPr/>
        </p:nvSpPr>
        <p:spPr>
          <a:xfrm>
            <a:off x="57912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92" name="object 292"/>
          <p:cNvSpPr txBox="1"/>
          <p:nvPr/>
        </p:nvSpPr>
        <p:spPr>
          <a:xfrm>
            <a:off x="60960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93" name="object 293"/>
          <p:cNvSpPr txBox="1"/>
          <p:nvPr/>
        </p:nvSpPr>
        <p:spPr>
          <a:xfrm>
            <a:off x="64008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94" name="object 294"/>
          <p:cNvSpPr txBox="1"/>
          <p:nvPr/>
        </p:nvSpPr>
        <p:spPr>
          <a:xfrm>
            <a:off x="67056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95" name="object 295"/>
          <p:cNvSpPr txBox="1"/>
          <p:nvPr/>
        </p:nvSpPr>
        <p:spPr>
          <a:xfrm>
            <a:off x="70104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96" name="object 296"/>
          <p:cNvSpPr txBox="1"/>
          <p:nvPr/>
        </p:nvSpPr>
        <p:spPr>
          <a:xfrm>
            <a:off x="73152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97" name="object 297"/>
          <p:cNvSpPr txBox="1"/>
          <p:nvPr/>
        </p:nvSpPr>
        <p:spPr>
          <a:xfrm>
            <a:off x="76200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98" name="object 298"/>
          <p:cNvSpPr txBox="1"/>
          <p:nvPr/>
        </p:nvSpPr>
        <p:spPr>
          <a:xfrm>
            <a:off x="79248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99" name="object 299"/>
          <p:cNvSpPr txBox="1"/>
          <p:nvPr/>
        </p:nvSpPr>
        <p:spPr>
          <a:xfrm>
            <a:off x="82296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00" name="object 300"/>
          <p:cNvSpPr txBox="1"/>
          <p:nvPr/>
        </p:nvSpPr>
        <p:spPr>
          <a:xfrm>
            <a:off x="85344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01" name="object 301"/>
          <p:cNvSpPr txBox="1"/>
          <p:nvPr/>
        </p:nvSpPr>
        <p:spPr>
          <a:xfrm>
            <a:off x="88392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02" name="object 302"/>
          <p:cNvSpPr txBox="1"/>
          <p:nvPr/>
        </p:nvSpPr>
        <p:spPr>
          <a:xfrm>
            <a:off x="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03" name="object 303"/>
          <p:cNvSpPr txBox="1"/>
          <p:nvPr/>
        </p:nvSpPr>
        <p:spPr>
          <a:xfrm>
            <a:off x="3048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04" name="object 304"/>
          <p:cNvSpPr txBox="1"/>
          <p:nvPr/>
        </p:nvSpPr>
        <p:spPr>
          <a:xfrm>
            <a:off x="6096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05" name="object 305"/>
          <p:cNvSpPr txBox="1"/>
          <p:nvPr/>
        </p:nvSpPr>
        <p:spPr>
          <a:xfrm>
            <a:off x="9144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06" name="object 306"/>
          <p:cNvSpPr txBox="1"/>
          <p:nvPr/>
        </p:nvSpPr>
        <p:spPr>
          <a:xfrm>
            <a:off x="12192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07" name="object 307"/>
          <p:cNvSpPr txBox="1"/>
          <p:nvPr/>
        </p:nvSpPr>
        <p:spPr>
          <a:xfrm>
            <a:off x="15240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08" name="object 308"/>
          <p:cNvSpPr txBox="1"/>
          <p:nvPr/>
        </p:nvSpPr>
        <p:spPr>
          <a:xfrm>
            <a:off x="18288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09" name="object 309"/>
          <p:cNvSpPr txBox="1"/>
          <p:nvPr/>
        </p:nvSpPr>
        <p:spPr>
          <a:xfrm>
            <a:off x="21336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10" name="object 310"/>
          <p:cNvSpPr txBox="1"/>
          <p:nvPr/>
        </p:nvSpPr>
        <p:spPr>
          <a:xfrm>
            <a:off x="24384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11" name="object 311"/>
          <p:cNvSpPr txBox="1"/>
          <p:nvPr/>
        </p:nvSpPr>
        <p:spPr>
          <a:xfrm>
            <a:off x="27432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12" name="object 312"/>
          <p:cNvSpPr txBox="1"/>
          <p:nvPr/>
        </p:nvSpPr>
        <p:spPr>
          <a:xfrm>
            <a:off x="30480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13" name="object 313"/>
          <p:cNvSpPr txBox="1"/>
          <p:nvPr/>
        </p:nvSpPr>
        <p:spPr>
          <a:xfrm>
            <a:off x="33528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14" name="object 314"/>
          <p:cNvSpPr txBox="1"/>
          <p:nvPr/>
        </p:nvSpPr>
        <p:spPr>
          <a:xfrm>
            <a:off x="36576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15" name="object 315"/>
          <p:cNvSpPr txBox="1"/>
          <p:nvPr/>
        </p:nvSpPr>
        <p:spPr>
          <a:xfrm>
            <a:off x="39624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16" name="object 316"/>
          <p:cNvSpPr txBox="1"/>
          <p:nvPr/>
        </p:nvSpPr>
        <p:spPr>
          <a:xfrm>
            <a:off x="42672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17" name="object 317"/>
          <p:cNvSpPr txBox="1"/>
          <p:nvPr/>
        </p:nvSpPr>
        <p:spPr>
          <a:xfrm>
            <a:off x="45720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18" name="object 318"/>
          <p:cNvSpPr txBox="1"/>
          <p:nvPr/>
        </p:nvSpPr>
        <p:spPr>
          <a:xfrm>
            <a:off x="48768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19" name="object 319"/>
          <p:cNvSpPr txBox="1"/>
          <p:nvPr/>
        </p:nvSpPr>
        <p:spPr>
          <a:xfrm>
            <a:off x="51816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20" name="object 320"/>
          <p:cNvSpPr txBox="1"/>
          <p:nvPr/>
        </p:nvSpPr>
        <p:spPr>
          <a:xfrm>
            <a:off x="54864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21" name="object 321"/>
          <p:cNvSpPr txBox="1"/>
          <p:nvPr/>
        </p:nvSpPr>
        <p:spPr>
          <a:xfrm>
            <a:off x="57912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22" name="object 322"/>
          <p:cNvSpPr txBox="1"/>
          <p:nvPr/>
        </p:nvSpPr>
        <p:spPr>
          <a:xfrm>
            <a:off x="60960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23" name="object 323"/>
          <p:cNvSpPr txBox="1"/>
          <p:nvPr/>
        </p:nvSpPr>
        <p:spPr>
          <a:xfrm>
            <a:off x="64008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24" name="object 324"/>
          <p:cNvSpPr txBox="1"/>
          <p:nvPr/>
        </p:nvSpPr>
        <p:spPr>
          <a:xfrm>
            <a:off x="67056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25" name="object 325"/>
          <p:cNvSpPr txBox="1"/>
          <p:nvPr/>
        </p:nvSpPr>
        <p:spPr>
          <a:xfrm>
            <a:off x="70104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26" name="object 326"/>
          <p:cNvSpPr txBox="1"/>
          <p:nvPr/>
        </p:nvSpPr>
        <p:spPr>
          <a:xfrm>
            <a:off x="73152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27" name="object 327"/>
          <p:cNvSpPr txBox="1"/>
          <p:nvPr/>
        </p:nvSpPr>
        <p:spPr>
          <a:xfrm>
            <a:off x="76200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28" name="object 328"/>
          <p:cNvSpPr txBox="1"/>
          <p:nvPr/>
        </p:nvSpPr>
        <p:spPr>
          <a:xfrm>
            <a:off x="79248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29" name="object 329"/>
          <p:cNvSpPr txBox="1"/>
          <p:nvPr/>
        </p:nvSpPr>
        <p:spPr>
          <a:xfrm>
            <a:off x="82296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30" name="object 330"/>
          <p:cNvSpPr txBox="1"/>
          <p:nvPr/>
        </p:nvSpPr>
        <p:spPr>
          <a:xfrm>
            <a:off x="85344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31" name="object 331"/>
          <p:cNvSpPr txBox="1"/>
          <p:nvPr/>
        </p:nvSpPr>
        <p:spPr>
          <a:xfrm>
            <a:off x="88392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32" name="object 332"/>
          <p:cNvSpPr txBox="1"/>
          <p:nvPr/>
        </p:nvSpPr>
        <p:spPr>
          <a:xfrm>
            <a:off x="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33" name="object 333"/>
          <p:cNvSpPr txBox="1"/>
          <p:nvPr/>
        </p:nvSpPr>
        <p:spPr>
          <a:xfrm>
            <a:off x="3048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34" name="object 334"/>
          <p:cNvSpPr txBox="1"/>
          <p:nvPr/>
        </p:nvSpPr>
        <p:spPr>
          <a:xfrm>
            <a:off x="6096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35" name="object 335"/>
          <p:cNvSpPr txBox="1"/>
          <p:nvPr/>
        </p:nvSpPr>
        <p:spPr>
          <a:xfrm>
            <a:off x="9144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36" name="object 336"/>
          <p:cNvSpPr txBox="1"/>
          <p:nvPr/>
        </p:nvSpPr>
        <p:spPr>
          <a:xfrm>
            <a:off x="12192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37" name="object 337"/>
          <p:cNvSpPr txBox="1"/>
          <p:nvPr/>
        </p:nvSpPr>
        <p:spPr>
          <a:xfrm>
            <a:off x="15240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38" name="object 338"/>
          <p:cNvSpPr txBox="1"/>
          <p:nvPr/>
        </p:nvSpPr>
        <p:spPr>
          <a:xfrm>
            <a:off x="18288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39" name="object 339"/>
          <p:cNvSpPr txBox="1"/>
          <p:nvPr/>
        </p:nvSpPr>
        <p:spPr>
          <a:xfrm>
            <a:off x="21336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40" name="object 340"/>
          <p:cNvSpPr txBox="1"/>
          <p:nvPr/>
        </p:nvSpPr>
        <p:spPr>
          <a:xfrm>
            <a:off x="24384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41" name="object 341"/>
          <p:cNvSpPr txBox="1"/>
          <p:nvPr/>
        </p:nvSpPr>
        <p:spPr>
          <a:xfrm>
            <a:off x="27432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42" name="object 342"/>
          <p:cNvSpPr txBox="1"/>
          <p:nvPr/>
        </p:nvSpPr>
        <p:spPr>
          <a:xfrm>
            <a:off x="30480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43" name="object 343"/>
          <p:cNvSpPr txBox="1"/>
          <p:nvPr/>
        </p:nvSpPr>
        <p:spPr>
          <a:xfrm>
            <a:off x="33528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44" name="object 344"/>
          <p:cNvSpPr txBox="1"/>
          <p:nvPr/>
        </p:nvSpPr>
        <p:spPr>
          <a:xfrm>
            <a:off x="36576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45" name="object 345"/>
          <p:cNvSpPr txBox="1"/>
          <p:nvPr/>
        </p:nvSpPr>
        <p:spPr>
          <a:xfrm>
            <a:off x="39624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46" name="object 346"/>
          <p:cNvSpPr txBox="1"/>
          <p:nvPr/>
        </p:nvSpPr>
        <p:spPr>
          <a:xfrm>
            <a:off x="42672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47" name="object 347"/>
          <p:cNvSpPr txBox="1"/>
          <p:nvPr/>
        </p:nvSpPr>
        <p:spPr>
          <a:xfrm>
            <a:off x="45720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48" name="object 348"/>
          <p:cNvSpPr txBox="1"/>
          <p:nvPr/>
        </p:nvSpPr>
        <p:spPr>
          <a:xfrm>
            <a:off x="48768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49" name="object 349"/>
          <p:cNvSpPr txBox="1"/>
          <p:nvPr/>
        </p:nvSpPr>
        <p:spPr>
          <a:xfrm>
            <a:off x="51816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50" name="object 350"/>
          <p:cNvSpPr txBox="1"/>
          <p:nvPr/>
        </p:nvSpPr>
        <p:spPr>
          <a:xfrm>
            <a:off x="54864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51" name="object 351"/>
          <p:cNvSpPr txBox="1"/>
          <p:nvPr/>
        </p:nvSpPr>
        <p:spPr>
          <a:xfrm>
            <a:off x="57912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52" name="object 352"/>
          <p:cNvSpPr txBox="1"/>
          <p:nvPr/>
        </p:nvSpPr>
        <p:spPr>
          <a:xfrm>
            <a:off x="60960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53" name="object 353"/>
          <p:cNvSpPr txBox="1"/>
          <p:nvPr/>
        </p:nvSpPr>
        <p:spPr>
          <a:xfrm>
            <a:off x="64008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54" name="object 354"/>
          <p:cNvSpPr txBox="1"/>
          <p:nvPr/>
        </p:nvSpPr>
        <p:spPr>
          <a:xfrm>
            <a:off x="67056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55" name="object 355"/>
          <p:cNvSpPr txBox="1"/>
          <p:nvPr/>
        </p:nvSpPr>
        <p:spPr>
          <a:xfrm>
            <a:off x="70104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56" name="object 356"/>
          <p:cNvSpPr txBox="1"/>
          <p:nvPr/>
        </p:nvSpPr>
        <p:spPr>
          <a:xfrm>
            <a:off x="73152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57" name="object 357"/>
          <p:cNvSpPr txBox="1"/>
          <p:nvPr/>
        </p:nvSpPr>
        <p:spPr>
          <a:xfrm>
            <a:off x="76200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58" name="object 358"/>
          <p:cNvSpPr txBox="1"/>
          <p:nvPr/>
        </p:nvSpPr>
        <p:spPr>
          <a:xfrm>
            <a:off x="79248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59" name="object 359"/>
          <p:cNvSpPr txBox="1"/>
          <p:nvPr/>
        </p:nvSpPr>
        <p:spPr>
          <a:xfrm>
            <a:off x="82296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60" name="object 360"/>
          <p:cNvSpPr txBox="1"/>
          <p:nvPr/>
        </p:nvSpPr>
        <p:spPr>
          <a:xfrm>
            <a:off x="85344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61" name="object 361"/>
          <p:cNvSpPr txBox="1"/>
          <p:nvPr/>
        </p:nvSpPr>
        <p:spPr>
          <a:xfrm>
            <a:off x="88392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62" name="object 362"/>
          <p:cNvSpPr txBox="1"/>
          <p:nvPr/>
        </p:nvSpPr>
        <p:spPr>
          <a:xfrm>
            <a:off x="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63" name="object 363"/>
          <p:cNvSpPr txBox="1"/>
          <p:nvPr/>
        </p:nvSpPr>
        <p:spPr>
          <a:xfrm>
            <a:off x="3048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64" name="object 364"/>
          <p:cNvSpPr txBox="1"/>
          <p:nvPr/>
        </p:nvSpPr>
        <p:spPr>
          <a:xfrm>
            <a:off x="6096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65" name="object 365"/>
          <p:cNvSpPr txBox="1"/>
          <p:nvPr/>
        </p:nvSpPr>
        <p:spPr>
          <a:xfrm>
            <a:off x="9144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66" name="object 366"/>
          <p:cNvSpPr txBox="1"/>
          <p:nvPr/>
        </p:nvSpPr>
        <p:spPr>
          <a:xfrm>
            <a:off x="12192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67" name="object 367"/>
          <p:cNvSpPr txBox="1"/>
          <p:nvPr/>
        </p:nvSpPr>
        <p:spPr>
          <a:xfrm>
            <a:off x="15240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68" name="object 368"/>
          <p:cNvSpPr txBox="1"/>
          <p:nvPr/>
        </p:nvSpPr>
        <p:spPr>
          <a:xfrm>
            <a:off x="18288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69" name="object 369"/>
          <p:cNvSpPr txBox="1"/>
          <p:nvPr/>
        </p:nvSpPr>
        <p:spPr>
          <a:xfrm>
            <a:off x="21336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70" name="object 370"/>
          <p:cNvSpPr txBox="1"/>
          <p:nvPr/>
        </p:nvSpPr>
        <p:spPr>
          <a:xfrm>
            <a:off x="24384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71" name="object 371"/>
          <p:cNvSpPr txBox="1"/>
          <p:nvPr/>
        </p:nvSpPr>
        <p:spPr>
          <a:xfrm>
            <a:off x="27432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72" name="object 372"/>
          <p:cNvSpPr txBox="1"/>
          <p:nvPr/>
        </p:nvSpPr>
        <p:spPr>
          <a:xfrm>
            <a:off x="30480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73" name="object 373"/>
          <p:cNvSpPr txBox="1"/>
          <p:nvPr/>
        </p:nvSpPr>
        <p:spPr>
          <a:xfrm>
            <a:off x="33528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74" name="object 374"/>
          <p:cNvSpPr txBox="1"/>
          <p:nvPr/>
        </p:nvSpPr>
        <p:spPr>
          <a:xfrm>
            <a:off x="36576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75" name="object 375"/>
          <p:cNvSpPr txBox="1"/>
          <p:nvPr/>
        </p:nvSpPr>
        <p:spPr>
          <a:xfrm>
            <a:off x="39624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76" name="object 376"/>
          <p:cNvSpPr txBox="1"/>
          <p:nvPr/>
        </p:nvSpPr>
        <p:spPr>
          <a:xfrm>
            <a:off x="42672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77" name="object 377"/>
          <p:cNvSpPr txBox="1"/>
          <p:nvPr/>
        </p:nvSpPr>
        <p:spPr>
          <a:xfrm>
            <a:off x="45720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78" name="object 378"/>
          <p:cNvSpPr txBox="1"/>
          <p:nvPr/>
        </p:nvSpPr>
        <p:spPr>
          <a:xfrm>
            <a:off x="48768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79" name="object 379"/>
          <p:cNvSpPr txBox="1"/>
          <p:nvPr/>
        </p:nvSpPr>
        <p:spPr>
          <a:xfrm>
            <a:off x="51816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80" name="object 380"/>
          <p:cNvSpPr txBox="1"/>
          <p:nvPr/>
        </p:nvSpPr>
        <p:spPr>
          <a:xfrm>
            <a:off x="54864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81" name="object 381"/>
          <p:cNvSpPr txBox="1"/>
          <p:nvPr/>
        </p:nvSpPr>
        <p:spPr>
          <a:xfrm>
            <a:off x="57912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82" name="object 382"/>
          <p:cNvSpPr txBox="1"/>
          <p:nvPr/>
        </p:nvSpPr>
        <p:spPr>
          <a:xfrm>
            <a:off x="60960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83" name="object 383"/>
          <p:cNvSpPr txBox="1"/>
          <p:nvPr/>
        </p:nvSpPr>
        <p:spPr>
          <a:xfrm>
            <a:off x="64008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84" name="object 384"/>
          <p:cNvSpPr txBox="1"/>
          <p:nvPr/>
        </p:nvSpPr>
        <p:spPr>
          <a:xfrm>
            <a:off x="67056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85" name="object 385"/>
          <p:cNvSpPr txBox="1"/>
          <p:nvPr/>
        </p:nvSpPr>
        <p:spPr>
          <a:xfrm>
            <a:off x="70104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86" name="object 386"/>
          <p:cNvSpPr txBox="1"/>
          <p:nvPr/>
        </p:nvSpPr>
        <p:spPr>
          <a:xfrm>
            <a:off x="73152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87" name="object 387"/>
          <p:cNvSpPr txBox="1"/>
          <p:nvPr/>
        </p:nvSpPr>
        <p:spPr>
          <a:xfrm>
            <a:off x="76200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88" name="object 388"/>
          <p:cNvSpPr txBox="1"/>
          <p:nvPr/>
        </p:nvSpPr>
        <p:spPr>
          <a:xfrm>
            <a:off x="79248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89" name="object 389"/>
          <p:cNvSpPr txBox="1"/>
          <p:nvPr/>
        </p:nvSpPr>
        <p:spPr>
          <a:xfrm>
            <a:off x="82296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90" name="object 390"/>
          <p:cNvSpPr txBox="1"/>
          <p:nvPr/>
        </p:nvSpPr>
        <p:spPr>
          <a:xfrm>
            <a:off x="85344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91" name="object 391"/>
          <p:cNvSpPr txBox="1"/>
          <p:nvPr/>
        </p:nvSpPr>
        <p:spPr>
          <a:xfrm>
            <a:off x="88392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92" name="object 392"/>
          <p:cNvSpPr txBox="1"/>
          <p:nvPr/>
        </p:nvSpPr>
        <p:spPr>
          <a:xfrm>
            <a:off x="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93" name="object 393"/>
          <p:cNvSpPr txBox="1"/>
          <p:nvPr/>
        </p:nvSpPr>
        <p:spPr>
          <a:xfrm>
            <a:off x="3048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94" name="object 394"/>
          <p:cNvSpPr txBox="1"/>
          <p:nvPr/>
        </p:nvSpPr>
        <p:spPr>
          <a:xfrm>
            <a:off x="6096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95" name="object 395"/>
          <p:cNvSpPr txBox="1"/>
          <p:nvPr/>
        </p:nvSpPr>
        <p:spPr>
          <a:xfrm>
            <a:off x="9144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96" name="object 396"/>
          <p:cNvSpPr txBox="1"/>
          <p:nvPr/>
        </p:nvSpPr>
        <p:spPr>
          <a:xfrm>
            <a:off x="12192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97" name="object 397"/>
          <p:cNvSpPr txBox="1"/>
          <p:nvPr/>
        </p:nvSpPr>
        <p:spPr>
          <a:xfrm>
            <a:off x="15240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98" name="object 398"/>
          <p:cNvSpPr txBox="1"/>
          <p:nvPr/>
        </p:nvSpPr>
        <p:spPr>
          <a:xfrm>
            <a:off x="18288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99" name="object 399"/>
          <p:cNvSpPr txBox="1"/>
          <p:nvPr/>
        </p:nvSpPr>
        <p:spPr>
          <a:xfrm>
            <a:off x="21336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00" name="object 400"/>
          <p:cNvSpPr txBox="1"/>
          <p:nvPr/>
        </p:nvSpPr>
        <p:spPr>
          <a:xfrm>
            <a:off x="24384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01" name="object 401"/>
          <p:cNvSpPr txBox="1"/>
          <p:nvPr/>
        </p:nvSpPr>
        <p:spPr>
          <a:xfrm>
            <a:off x="27432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02" name="object 402"/>
          <p:cNvSpPr txBox="1"/>
          <p:nvPr/>
        </p:nvSpPr>
        <p:spPr>
          <a:xfrm>
            <a:off x="30480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03" name="object 403"/>
          <p:cNvSpPr txBox="1"/>
          <p:nvPr/>
        </p:nvSpPr>
        <p:spPr>
          <a:xfrm>
            <a:off x="33528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04" name="object 404"/>
          <p:cNvSpPr txBox="1"/>
          <p:nvPr/>
        </p:nvSpPr>
        <p:spPr>
          <a:xfrm>
            <a:off x="36576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05" name="object 405"/>
          <p:cNvSpPr txBox="1"/>
          <p:nvPr/>
        </p:nvSpPr>
        <p:spPr>
          <a:xfrm>
            <a:off x="39624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06" name="object 406"/>
          <p:cNvSpPr txBox="1"/>
          <p:nvPr/>
        </p:nvSpPr>
        <p:spPr>
          <a:xfrm>
            <a:off x="42672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07" name="object 407"/>
          <p:cNvSpPr txBox="1"/>
          <p:nvPr/>
        </p:nvSpPr>
        <p:spPr>
          <a:xfrm>
            <a:off x="45720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08" name="object 408"/>
          <p:cNvSpPr txBox="1"/>
          <p:nvPr/>
        </p:nvSpPr>
        <p:spPr>
          <a:xfrm>
            <a:off x="48768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09" name="object 409"/>
          <p:cNvSpPr txBox="1"/>
          <p:nvPr/>
        </p:nvSpPr>
        <p:spPr>
          <a:xfrm>
            <a:off x="51816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10" name="object 410"/>
          <p:cNvSpPr txBox="1"/>
          <p:nvPr/>
        </p:nvSpPr>
        <p:spPr>
          <a:xfrm>
            <a:off x="54864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11" name="object 411"/>
          <p:cNvSpPr txBox="1"/>
          <p:nvPr/>
        </p:nvSpPr>
        <p:spPr>
          <a:xfrm>
            <a:off x="57912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12" name="object 412"/>
          <p:cNvSpPr txBox="1"/>
          <p:nvPr/>
        </p:nvSpPr>
        <p:spPr>
          <a:xfrm>
            <a:off x="60960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13" name="object 413"/>
          <p:cNvSpPr txBox="1"/>
          <p:nvPr/>
        </p:nvSpPr>
        <p:spPr>
          <a:xfrm>
            <a:off x="64008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14" name="object 414"/>
          <p:cNvSpPr txBox="1"/>
          <p:nvPr/>
        </p:nvSpPr>
        <p:spPr>
          <a:xfrm>
            <a:off x="67056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15" name="object 415"/>
          <p:cNvSpPr txBox="1"/>
          <p:nvPr/>
        </p:nvSpPr>
        <p:spPr>
          <a:xfrm>
            <a:off x="70104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16" name="object 416"/>
          <p:cNvSpPr txBox="1"/>
          <p:nvPr/>
        </p:nvSpPr>
        <p:spPr>
          <a:xfrm>
            <a:off x="73152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17" name="object 417"/>
          <p:cNvSpPr txBox="1"/>
          <p:nvPr/>
        </p:nvSpPr>
        <p:spPr>
          <a:xfrm>
            <a:off x="76200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18" name="object 418"/>
          <p:cNvSpPr txBox="1"/>
          <p:nvPr/>
        </p:nvSpPr>
        <p:spPr>
          <a:xfrm>
            <a:off x="79248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19" name="object 419"/>
          <p:cNvSpPr txBox="1"/>
          <p:nvPr/>
        </p:nvSpPr>
        <p:spPr>
          <a:xfrm>
            <a:off x="82296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20" name="object 420"/>
          <p:cNvSpPr txBox="1"/>
          <p:nvPr/>
        </p:nvSpPr>
        <p:spPr>
          <a:xfrm>
            <a:off x="85344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21" name="object 421"/>
          <p:cNvSpPr txBox="1"/>
          <p:nvPr/>
        </p:nvSpPr>
        <p:spPr>
          <a:xfrm>
            <a:off x="88392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22" name="object 422"/>
          <p:cNvSpPr txBox="1"/>
          <p:nvPr/>
        </p:nvSpPr>
        <p:spPr>
          <a:xfrm>
            <a:off x="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23" name="object 423"/>
          <p:cNvSpPr txBox="1"/>
          <p:nvPr/>
        </p:nvSpPr>
        <p:spPr>
          <a:xfrm>
            <a:off x="3048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24" name="object 424"/>
          <p:cNvSpPr txBox="1"/>
          <p:nvPr/>
        </p:nvSpPr>
        <p:spPr>
          <a:xfrm>
            <a:off x="6096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25" name="object 425"/>
          <p:cNvSpPr txBox="1"/>
          <p:nvPr/>
        </p:nvSpPr>
        <p:spPr>
          <a:xfrm>
            <a:off x="9144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26" name="object 426"/>
          <p:cNvSpPr txBox="1"/>
          <p:nvPr/>
        </p:nvSpPr>
        <p:spPr>
          <a:xfrm>
            <a:off x="12192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27" name="object 427"/>
          <p:cNvSpPr txBox="1"/>
          <p:nvPr/>
        </p:nvSpPr>
        <p:spPr>
          <a:xfrm>
            <a:off x="15240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28" name="object 428"/>
          <p:cNvSpPr txBox="1"/>
          <p:nvPr/>
        </p:nvSpPr>
        <p:spPr>
          <a:xfrm>
            <a:off x="18288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29" name="object 429"/>
          <p:cNvSpPr txBox="1"/>
          <p:nvPr/>
        </p:nvSpPr>
        <p:spPr>
          <a:xfrm>
            <a:off x="21336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30" name="object 430"/>
          <p:cNvSpPr txBox="1"/>
          <p:nvPr/>
        </p:nvSpPr>
        <p:spPr>
          <a:xfrm>
            <a:off x="24384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31" name="object 431"/>
          <p:cNvSpPr txBox="1"/>
          <p:nvPr/>
        </p:nvSpPr>
        <p:spPr>
          <a:xfrm>
            <a:off x="27432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32" name="object 432"/>
          <p:cNvSpPr txBox="1"/>
          <p:nvPr/>
        </p:nvSpPr>
        <p:spPr>
          <a:xfrm>
            <a:off x="30480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33" name="object 433"/>
          <p:cNvSpPr txBox="1"/>
          <p:nvPr/>
        </p:nvSpPr>
        <p:spPr>
          <a:xfrm>
            <a:off x="33528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34" name="object 434"/>
          <p:cNvSpPr txBox="1"/>
          <p:nvPr/>
        </p:nvSpPr>
        <p:spPr>
          <a:xfrm>
            <a:off x="36576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35" name="object 435"/>
          <p:cNvSpPr txBox="1"/>
          <p:nvPr/>
        </p:nvSpPr>
        <p:spPr>
          <a:xfrm>
            <a:off x="39624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36" name="object 436"/>
          <p:cNvSpPr txBox="1"/>
          <p:nvPr/>
        </p:nvSpPr>
        <p:spPr>
          <a:xfrm>
            <a:off x="42672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37" name="object 437"/>
          <p:cNvSpPr txBox="1"/>
          <p:nvPr/>
        </p:nvSpPr>
        <p:spPr>
          <a:xfrm>
            <a:off x="45720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38" name="object 438"/>
          <p:cNvSpPr txBox="1"/>
          <p:nvPr/>
        </p:nvSpPr>
        <p:spPr>
          <a:xfrm>
            <a:off x="48768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39" name="object 439"/>
          <p:cNvSpPr txBox="1"/>
          <p:nvPr/>
        </p:nvSpPr>
        <p:spPr>
          <a:xfrm>
            <a:off x="51816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40" name="object 440"/>
          <p:cNvSpPr txBox="1"/>
          <p:nvPr/>
        </p:nvSpPr>
        <p:spPr>
          <a:xfrm>
            <a:off x="54864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41" name="object 441"/>
          <p:cNvSpPr txBox="1"/>
          <p:nvPr/>
        </p:nvSpPr>
        <p:spPr>
          <a:xfrm>
            <a:off x="57912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42" name="object 442"/>
          <p:cNvSpPr txBox="1"/>
          <p:nvPr/>
        </p:nvSpPr>
        <p:spPr>
          <a:xfrm>
            <a:off x="60960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43" name="object 443"/>
          <p:cNvSpPr txBox="1"/>
          <p:nvPr/>
        </p:nvSpPr>
        <p:spPr>
          <a:xfrm>
            <a:off x="64008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44" name="object 444"/>
          <p:cNvSpPr txBox="1"/>
          <p:nvPr/>
        </p:nvSpPr>
        <p:spPr>
          <a:xfrm>
            <a:off x="67056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45" name="object 445"/>
          <p:cNvSpPr txBox="1"/>
          <p:nvPr/>
        </p:nvSpPr>
        <p:spPr>
          <a:xfrm>
            <a:off x="70104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46" name="object 446"/>
          <p:cNvSpPr txBox="1"/>
          <p:nvPr/>
        </p:nvSpPr>
        <p:spPr>
          <a:xfrm>
            <a:off x="73152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47" name="object 447"/>
          <p:cNvSpPr txBox="1"/>
          <p:nvPr/>
        </p:nvSpPr>
        <p:spPr>
          <a:xfrm>
            <a:off x="76200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48" name="object 448"/>
          <p:cNvSpPr txBox="1"/>
          <p:nvPr/>
        </p:nvSpPr>
        <p:spPr>
          <a:xfrm>
            <a:off x="79248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49" name="object 449"/>
          <p:cNvSpPr txBox="1"/>
          <p:nvPr/>
        </p:nvSpPr>
        <p:spPr>
          <a:xfrm>
            <a:off x="82296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50" name="object 450"/>
          <p:cNvSpPr txBox="1"/>
          <p:nvPr/>
        </p:nvSpPr>
        <p:spPr>
          <a:xfrm>
            <a:off x="85344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51" name="object 451"/>
          <p:cNvSpPr txBox="1"/>
          <p:nvPr/>
        </p:nvSpPr>
        <p:spPr>
          <a:xfrm>
            <a:off x="88392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52" name="object 452"/>
          <p:cNvSpPr txBox="1"/>
          <p:nvPr/>
        </p:nvSpPr>
        <p:spPr>
          <a:xfrm>
            <a:off x="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53" name="object 453"/>
          <p:cNvSpPr txBox="1"/>
          <p:nvPr/>
        </p:nvSpPr>
        <p:spPr>
          <a:xfrm>
            <a:off x="3048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54" name="object 454"/>
          <p:cNvSpPr txBox="1"/>
          <p:nvPr/>
        </p:nvSpPr>
        <p:spPr>
          <a:xfrm>
            <a:off x="6096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55" name="object 455"/>
          <p:cNvSpPr txBox="1"/>
          <p:nvPr/>
        </p:nvSpPr>
        <p:spPr>
          <a:xfrm>
            <a:off x="9144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56" name="object 456"/>
          <p:cNvSpPr txBox="1"/>
          <p:nvPr/>
        </p:nvSpPr>
        <p:spPr>
          <a:xfrm>
            <a:off x="12192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57" name="object 457"/>
          <p:cNvSpPr txBox="1"/>
          <p:nvPr/>
        </p:nvSpPr>
        <p:spPr>
          <a:xfrm>
            <a:off x="15240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58" name="object 458"/>
          <p:cNvSpPr txBox="1"/>
          <p:nvPr/>
        </p:nvSpPr>
        <p:spPr>
          <a:xfrm>
            <a:off x="18288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59" name="object 459"/>
          <p:cNvSpPr txBox="1"/>
          <p:nvPr/>
        </p:nvSpPr>
        <p:spPr>
          <a:xfrm>
            <a:off x="21336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60" name="object 460"/>
          <p:cNvSpPr txBox="1"/>
          <p:nvPr/>
        </p:nvSpPr>
        <p:spPr>
          <a:xfrm>
            <a:off x="24384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61" name="object 461"/>
          <p:cNvSpPr txBox="1"/>
          <p:nvPr/>
        </p:nvSpPr>
        <p:spPr>
          <a:xfrm>
            <a:off x="27432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62" name="object 462"/>
          <p:cNvSpPr txBox="1"/>
          <p:nvPr/>
        </p:nvSpPr>
        <p:spPr>
          <a:xfrm>
            <a:off x="30480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63" name="object 463"/>
          <p:cNvSpPr txBox="1"/>
          <p:nvPr/>
        </p:nvSpPr>
        <p:spPr>
          <a:xfrm>
            <a:off x="33528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64" name="object 464"/>
          <p:cNvSpPr txBox="1"/>
          <p:nvPr/>
        </p:nvSpPr>
        <p:spPr>
          <a:xfrm>
            <a:off x="36576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65" name="object 465"/>
          <p:cNvSpPr txBox="1"/>
          <p:nvPr/>
        </p:nvSpPr>
        <p:spPr>
          <a:xfrm>
            <a:off x="39624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66" name="object 466"/>
          <p:cNvSpPr txBox="1"/>
          <p:nvPr/>
        </p:nvSpPr>
        <p:spPr>
          <a:xfrm>
            <a:off x="42672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67" name="object 467"/>
          <p:cNvSpPr txBox="1"/>
          <p:nvPr/>
        </p:nvSpPr>
        <p:spPr>
          <a:xfrm>
            <a:off x="45720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68" name="object 468"/>
          <p:cNvSpPr txBox="1"/>
          <p:nvPr/>
        </p:nvSpPr>
        <p:spPr>
          <a:xfrm>
            <a:off x="48768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69" name="object 469"/>
          <p:cNvSpPr txBox="1"/>
          <p:nvPr/>
        </p:nvSpPr>
        <p:spPr>
          <a:xfrm>
            <a:off x="51816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70" name="object 470"/>
          <p:cNvSpPr txBox="1"/>
          <p:nvPr/>
        </p:nvSpPr>
        <p:spPr>
          <a:xfrm>
            <a:off x="54864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71" name="object 471"/>
          <p:cNvSpPr txBox="1"/>
          <p:nvPr/>
        </p:nvSpPr>
        <p:spPr>
          <a:xfrm>
            <a:off x="57912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72" name="object 472"/>
          <p:cNvSpPr txBox="1"/>
          <p:nvPr/>
        </p:nvSpPr>
        <p:spPr>
          <a:xfrm>
            <a:off x="60960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73" name="object 473"/>
          <p:cNvSpPr txBox="1"/>
          <p:nvPr/>
        </p:nvSpPr>
        <p:spPr>
          <a:xfrm>
            <a:off x="64008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74" name="object 474"/>
          <p:cNvSpPr txBox="1"/>
          <p:nvPr/>
        </p:nvSpPr>
        <p:spPr>
          <a:xfrm>
            <a:off x="67056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75" name="object 475"/>
          <p:cNvSpPr txBox="1"/>
          <p:nvPr/>
        </p:nvSpPr>
        <p:spPr>
          <a:xfrm>
            <a:off x="70104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76" name="object 476"/>
          <p:cNvSpPr txBox="1"/>
          <p:nvPr/>
        </p:nvSpPr>
        <p:spPr>
          <a:xfrm>
            <a:off x="73152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77" name="object 477"/>
          <p:cNvSpPr txBox="1"/>
          <p:nvPr/>
        </p:nvSpPr>
        <p:spPr>
          <a:xfrm>
            <a:off x="76200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78" name="object 478"/>
          <p:cNvSpPr txBox="1"/>
          <p:nvPr/>
        </p:nvSpPr>
        <p:spPr>
          <a:xfrm>
            <a:off x="79248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79" name="object 479"/>
          <p:cNvSpPr txBox="1"/>
          <p:nvPr/>
        </p:nvSpPr>
        <p:spPr>
          <a:xfrm>
            <a:off x="82296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80" name="object 480"/>
          <p:cNvSpPr txBox="1"/>
          <p:nvPr/>
        </p:nvSpPr>
        <p:spPr>
          <a:xfrm>
            <a:off x="85344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81" name="object 481"/>
          <p:cNvSpPr txBox="1"/>
          <p:nvPr/>
        </p:nvSpPr>
        <p:spPr>
          <a:xfrm>
            <a:off x="88392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82" name="object 482"/>
          <p:cNvSpPr txBox="1"/>
          <p:nvPr/>
        </p:nvSpPr>
        <p:spPr>
          <a:xfrm>
            <a:off x="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83" name="object 483"/>
          <p:cNvSpPr txBox="1"/>
          <p:nvPr/>
        </p:nvSpPr>
        <p:spPr>
          <a:xfrm>
            <a:off x="3048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84" name="object 484"/>
          <p:cNvSpPr txBox="1"/>
          <p:nvPr/>
        </p:nvSpPr>
        <p:spPr>
          <a:xfrm>
            <a:off x="6096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85" name="object 485"/>
          <p:cNvSpPr txBox="1"/>
          <p:nvPr/>
        </p:nvSpPr>
        <p:spPr>
          <a:xfrm>
            <a:off x="9144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86" name="object 486"/>
          <p:cNvSpPr txBox="1"/>
          <p:nvPr/>
        </p:nvSpPr>
        <p:spPr>
          <a:xfrm>
            <a:off x="12192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87" name="object 487"/>
          <p:cNvSpPr txBox="1"/>
          <p:nvPr/>
        </p:nvSpPr>
        <p:spPr>
          <a:xfrm>
            <a:off x="15240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88" name="object 488"/>
          <p:cNvSpPr txBox="1"/>
          <p:nvPr/>
        </p:nvSpPr>
        <p:spPr>
          <a:xfrm>
            <a:off x="18288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89" name="object 489"/>
          <p:cNvSpPr txBox="1"/>
          <p:nvPr/>
        </p:nvSpPr>
        <p:spPr>
          <a:xfrm>
            <a:off x="21336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90" name="object 490"/>
          <p:cNvSpPr txBox="1"/>
          <p:nvPr/>
        </p:nvSpPr>
        <p:spPr>
          <a:xfrm>
            <a:off x="24384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91" name="object 491"/>
          <p:cNvSpPr txBox="1"/>
          <p:nvPr/>
        </p:nvSpPr>
        <p:spPr>
          <a:xfrm>
            <a:off x="27432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92" name="object 492"/>
          <p:cNvSpPr txBox="1"/>
          <p:nvPr/>
        </p:nvSpPr>
        <p:spPr>
          <a:xfrm>
            <a:off x="30480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93" name="object 493"/>
          <p:cNvSpPr txBox="1"/>
          <p:nvPr/>
        </p:nvSpPr>
        <p:spPr>
          <a:xfrm>
            <a:off x="33528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94" name="object 494"/>
          <p:cNvSpPr txBox="1"/>
          <p:nvPr/>
        </p:nvSpPr>
        <p:spPr>
          <a:xfrm>
            <a:off x="36576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95" name="object 495"/>
          <p:cNvSpPr txBox="1"/>
          <p:nvPr/>
        </p:nvSpPr>
        <p:spPr>
          <a:xfrm>
            <a:off x="39624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96" name="object 496"/>
          <p:cNvSpPr txBox="1"/>
          <p:nvPr/>
        </p:nvSpPr>
        <p:spPr>
          <a:xfrm>
            <a:off x="42672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97" name="object 497"/>
          <p:cNvSpPr txBox="1"/>
          <p:nvPr/>
        </p:nvSpPr>
        <p:spPr>
          <a:xfrm>
            <a:off x="45720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98" name="object 498"/>
          <p:cNvSpPr txBox="1"/>
          <p:nvPr/>
        </p:nvSpPr>
        <p:spPr>
          <a:xfrm>
            <a:off x="48768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99" name="object 499"/>
          <p:cNvSpPr txBox="1"/>
          <p:nvPr/>
        </p:nvSpPr>
        <p:spPr>
          <a:xfrm>
            <a:off x="51816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00" name="object 500"/>
          <p:cNvSpPr txBox="1"/>
          <p:nvPr/>
        </p:nvSpPr>
        <p:spPr>
          <a:xfrm>
            <a:off x="54864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01" name="object 501"/>
          <p:cNvSpPr txBox="1"/>
          <p:nvPr/>
        </p:nvSpPr>
        <p:spPr>
          <a:xfrm>
            <a:off x="57912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02" name="object 502"/>
          <p:cNvSpPr txBox="1"/>
          <p:nvPr/>
        </p:nvSpPr>
        <p:spPr>
          <a:xfrm>
            <a:off x="60960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03" name="object 503"/>
          <p:cNvSpPr txBox="1"/>
          <p:nvPr/>
        </p:nvSpPr>
        <p:spPr>
          <a:xfrm>
            <a:off x="64008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04" name="object 504"/>
          <p:cNvSpPr txBox="1"/>
          <p:nvPr/>
        </p:nvSpPr>
        <p:spPr>
          <a:xfrm>
            <a:off x="67056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05" name="object 505"/>
          <p:cNvSpPr txBox="1"/>
          <p:nvPr/>
        </p:nvSpPr>
        <p:spPr>
          <a:xfrm>
            <a:off x="70104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06" name="object 506"/>
          <p:cNvSpPr txBox="1"/>
          <p:nvPr/>
        </p:nvSpPr>
        <p:spPr>
          <a:xfrm>
            <a:off x="73152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07" name="object 507"/>
          <p:cNvSpPr txBox="1"/>
          <p:nvPr/>
        </p:nvSpPr>
        <p:spPr>
          <a:xfrm>
            <a:off x="76200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08" name="object 508"/>
          <p:cNvSpPr txBox="1"/>
          <p:nvPr/>
        </p:nvSpPr>
        <p:spPr>
          <a:xfrm>
            <a:off x="79248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09" name="object 509"/>
          <p:cNvSpPr txBox="1"/>
          <p:nvPr/>
        </p:nvSpPr>
        <p:spPr>
          <a:xfrm>
            <a:off x="82296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10" name="object 510"/>
          <p:cNvSpPr txBox="1"/>
          <p:nvPr/>
        </p:nvSpPr>
        <p:spPr>
          <a:xfrm>
            <a:off x="85344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11" name="object 511"/>
          <p:cNvSpPr txBox="1"/>
          <p:nvPr/>
        </p:nvSpPr>
        <p:spPr>
          <a:xfrm>
            <a:off x="88392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12" name="object 512"/>
          <p:cNvSpPr txBox="1"/>
          <p:nvPr/>
        </p:nvSpPr>
        <p:spPr>
          <a:xfrm>
            <a:off x="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13" name="object 513"/>
          <p:cNvSpPr txBox="1"/>
          <p:nvPr/>
        </p:nvSpPr>
        <p:spPr>
          <a:xfrm>
            <a:off x="3048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14" name="object 514"/>
          <p:cNvSpPr txBox="1"/>
          <p:nvPr/>
        </p:nvSpPr>
        <p:spPr>
          <a:xfrm>
            <a:off x="6096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15" name="object 515"/>
          <p:cNvSpPr txBox="1"/>
          <p:nvPr/>
        </p:nvSpPr>
        <p:spPr>
          <a:xfrm>
            <a:off x="9144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16" name="object 516"/>
          <p:cNvSpPr txBox="1"/>
          <p:nvPr/>
        </p:nvSpPr>
        <p:spPr>
          <a:xfrm>
            <a:off x="12192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17" name="object 517"/>
          <p:cNvSpPr txBox="1"/>
          <p:nvPr/>
        </p:nvSpPr>
        <p:spPr>
          <a:xfrm>
            <a:off x="15240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18" name="object 518"/>
          <p:cNvSpPr txBox="1"/>
          <p:nvPr/>
        </p:nvSpPr>
        <p:spPr>
          <a:xfrm>
            <a:off x="18288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19" name="object 519"/>
          <p:cNvSpPr txBox="1"/>
          <p:nvPr/>
        </p:nvSpPr>
        <p:spPr>
          <a:xfrm>
            <a:off x="21336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20" name="object 520"/>
          <p:cNvSpPr txBox="1"/>
          <p:nvPr/>
        </p:nvSpPr>
        <p:spPr>
          <a:xfrm>
            <a:off x="24384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21" name="object 521"/>
          <p:cNvSpPr txBox="1"/>
          <p:nvPr/>
        </p:nvSpPr>
        <p:spPr>
          <a:xfrm>
            <a:off x="27432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22" name="object 522"/>
          <p:cNvSpPr txBox="1"/>
          <p:nvPr/>
        </p:nvSpPr>
        <p:spPr>
          <a:xfrm>
            <a:off x="30480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23" name="object 523"/>
          <p:cNvSpPr txBox="1"/>
          <p:nvPr/>
        </p:nvSpPr>
        <p:spPr>
          <a:xfrm>
            <a:off x="33528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24" name="object 524"/>
          <p:cNvSpPr txBox="1"/>
          <p:nvPr/>
        </p:nvSpPr>
        <p:spPr>
          <a:xfrm>
            <a:off x="36576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25" name="object 525"/>
          <p:cNvSpPr txBox="1"/>
          <p:nvPr/>
        </p:nvSpPr>
        <p:spPr>
          <a:xfrm>
            <a:off x="39624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26" name="object 526"/>
          <p:cNvSpPr txBox="1"/>
          <p:nvPr/>
        </p:nvSpPr>
        <p:spPr>
          <a:xfrm>
            <a:off x="42672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27" name="object 527"/>
          <p:cNvSpPr txBox="1"/>
          <p:nvPr/>
        </p:nvSpPr>
        <p:spPr>
          <a:xfrm>
            <a:off x="45720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28" name="object 528"/>
          <p:cNvSpPr txBox="1"/>
          <p:nvPr/>
        </p:nvSpPr>
        <p:spPr>
          <a:xfrm>
            <a:off x="48768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29" name="object 529"/>
          <p:cNvSpPr txBox="1"/>
          <p:nvPr/>
        </p:nvSpPr>
        <p:spPr>
          <a:xfrm>
            <a:off x="51816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30" name="object 530"/>
          <p:cNvSpPr txBox="1"/>
          <p:nvPr/>
        </p:nvSpPr>
        <p:spPr>
          <a:xfrm>
            <a:off x="54864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31" name="object 531"/>
          <p:cNvSpPr txBox="1"/>
          <p:nvPr/>
        </p:nvSpPr>
        <p:spPr>
          <a:xfrm>
            <a:off x="57912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32" name="object 532"/>
          <p:cNvSpPr txBox="1"/>
          <p:nvPr/>
        </p:nvSpPr>
        <p:spPr>
          <a:xfrm>
            <a:off x="60960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33" name="object 533"/>
          <p:cNvSpPr txBox="1"/>
          <p:nvPr/>
        </p:nvSpPr>
        <p:spPr>
          <a:xfrm>
            <a:off x="64008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34" name="object 534"/>
          <p:cNvSpPr txBox="1"/>
          <p:nvPr/>
        </p:nvSpPr>
        <p:spPr>
          <a:xfrm>
            <a:off x="67056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35" name="object 535"/>
          <p:cNvSpPr txBox="1"/>
          <p:nvPr/>
        </p:nvSpPr>
        <p:spPr>
          <a:xfrm>
            <a:off x="70104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36" name="object 536"/>
          <p:cNvSpPr txBox="1"/>
          <p:nvPr/>
        </p:nvSpPr>
        <p:spPr>
          <a:xfrm>
            <a:off x="73152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37" name="object 537"/>
          <p:cNvSpPr txBox="1"/>
          <p:nvPr/>
        </p:nvSpPr>
        <p:spPr>
          <a:xfrm>
            <a:off x="76200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38" name="object 538"/>
          <p:cNvSpPr txBox="1"/>
          <p:nvPr/>
        </p:nvSpPr>
        <p:spPr>
          <a:xfrm>
            <a:off x="79248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39" name="object 539"/>
          <p:cNvSpPr txBox="1"/>
          <p:nvPr/>
        </p:nvSpPr>
        <p:spPr>
          <a:xfrm>
            <a:off x="82296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40" name="object 540"/>
          <p:cNvSpPr txBox="1"/>
          <p:nvPr/>
        </p:nvSpPr>
        <p:spPr>
          <a:xfrm>
            <a:off x="85344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41" name="object 541"/>
          <p:cNvSpPr txBox="1"/>
          <p:nvPr/>
        </p:nvSpPr>
        <p:spPr>
          <a:xfrm>
            <a:off x="88392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42" name="object 542"/>
          <p:cNvSpPr txBox="1"/>
          <p:nvPr/>
        </p:nvSpPr>
        <p:spPr>
          <a:xfrm>
            <a:off x="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43" name="object 543"/>
          <p:cNvSpPr txBox="1"/>
          <p:nvPr/>
        </p:nvSpPr>
        <p:spPr>
          <a:xfrm>
            <a:off x="3048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44" name="object 544"/>
          <p:cNvSpPr txBox="1"/>
          <p:nvPr/>
        </p:nvSpPr>
        <p:spPr>
          <a:xfrm>
            <a:off x="6096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45" name="object 545"/>
          <p:cNvSpPr txBox="1"/>
          <p:nvPr/>
        </p:nvSpPr>
        <p:spPr>
          <a:xfrm>
            <a:off x="9144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46" name="object 546"/>
          <p:cNvSpPr txBox="1"/>
          <p:nvPr/>
        </p:nvSpPr>
        <p:spPr>
          <a:xfrm>
            <a:off x="12192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47" name="object 547"/>
          <p:cNvSpPr txBox="1"/>
          <p:nvPr/>
        </p:nvSpPr>
        <p:spPr>
          <a:xfrm>
            <a:off x="15240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48" name="object 548"/>
          <p:cNvSpPr txBox="1"/>
          <p:nvPr/>
        </p:nvSpPr>
        <p:spPr>
          <a:xfrm>
            <a:off x="18288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49" name="object 549"/>
          <p:cNvSpPr txBox="1"/>
          <p:nvPr/>
        </p:nvSpPr>
        <p:spPr>
          <a:xfrm>
            <a:off x="21336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50" name="object 550"/>
          <p:cNvSpPr txBox="1"/>
          <p:nvPr/>
        </p:nvSpPr>
        <p:spPr>
          <a:xfrm>
            <a:off x="24384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51" name="object 551"/>
          <p:cNvSpPr txBox="1"/>
          <p:nvPr/>
        </p:nvSpPr>
        <p:spPr>
          <a:xfrm>
            <a:off x="27432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52" name="object 552"/>
          <p:cNvSpPr txBox="1"/>
          <p:nvPr/>
        </p:nvSpPr>
        <p:spPr>
          <a:xfrm>
            <a:off x="30480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53" name="object 553"/>
          <p:cNvSpPr txBox="1"/>
          <p:nvPr/>
        </p:nvSpPr>
        <p:spPr>
          <a:xfrm>
            <a:off x="33528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54" name="object 554"/>
          <p:cNvSpPr txBox="1"/>
          <p:nvPr/>
        </p:nvSpPr>
        <p:spPr>
          <a:xfrm>
            <a:off x="36576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55" name="object 555"/>
          <p:cNvSpPr txBox="1"/>
          <p:nvPr/>
        </p:nvSpPr>
        <p:spPr>
          <a:xfrm>
            <a:off x="39624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56" name="object 556"/>
          <p:cNvSpPr txBox="1"/>
          <p:nvPr/>
        </p:nvSpPr>
        <p:spPr>
          <a:xfrm>
            <a:off x="42672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57" name="object 557"/>
          <p:cNvSpPr txBox="1"/>
          <p:nvPr/>
        </p:nvSpPr>
        <p:spPr>
          <a:xfrm>
            <a:off x="45720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58" name="object 558"/>
          <p:cNvSpPr txBox="1"/>
          <p:nvPr/>
        </p:nvSpPr>
        <p:spPr>
          <a:xfrm>
            <a:off x="48768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59" name="object 559"/>
          <p:cNvSpPr txBox="1"/>
          <p:nvPr/>
        </p:nvSpPr>
        <p:spPr>
          <a:xfrm>
            <a:off x="51816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60" name="object 560"/>
          <p:cNvSpPr txBox="1"/>
          <p:nvPr/>
        </p:nvSpPr>
        <p:spPr>
          <a:xfrm>
            <a:off x="54864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61" name="object 561"/>
          <p:cNvSpPr txBox="1"/>
          <p:nvPr/>
        </p:nvSpPr>
        <p:spPr>
          <a:xfrm>
            <a:off x="57912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62" name="object 562"/>
          <p:cNvSpPr txBox="1"/>
          <p:nvPr/>
        </p:nvSpPr>
        <p:spPr>
          <a:xfrm>
            <a:off x="60960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63" name="object 563"/>
          <p:cNvSpPr txBox="1"/>
          <p:nvPr/>
        </p:nvSpPr>
        <p:spPr>
          <a:xfrm>
            <a:off x="64008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64" name="object 564"/>
          <p:cNvSpPr txBox="1"/>
          <p:nvPr/>
        </p:nvSpPr>
        <p:spPr>
          <a:xfrm>
            <a:off x="67056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65" name="object 565"/>
          <p:cNvSpPr txBox="1"/>
          <p:nvPr/>
        </p:nvSpPr>
        <p:spPr>
          <a:xfrm>
            <a:off x="70104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66" name="object 566"/>
          <p:cNvSpPr txBox="1"/>
          <p:nvPr/>
        </p:nvSpPr>
        <p:spPr>
          <a:xfrm>
            <a:off x="73152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67" name="object 567"/>
          <p:cNvSpPr txBox="1"/>
          <p:nvPr/>
        </p:nvSpPr>
        <p:spPr>
          <a:xfrm>
            <a:off x="76200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68" name="object 568"/>
          <p:cNvSpPr txBox="1"/>
          <p:nvPr/>
        </p:nvSpPr>
        <p:spPr>
          <a:xfrm>
            <a:off x="79248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69" name="object 569"/>
          <p:cNvSpPr txBox="1"/>
          <p:nvPr/>
        </p:nvSpPr>
        <p:spPr>
          <a:xfrm>
            <a:off x="82296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70" name="object 570"/>
          <p:cNvSpPr txBox="1"/>
          <p:nvPr/>
        </p:nvSpPr>
        <p:spPr>
          <a:xfrm>
            <a:off x="85344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71" name="object 571"/>
          <p:cNvSpPr txBox="1"/>
          <p:nvPr/>
        </p:nvSpPr>
        <p:spPr>
          <a:xfrm>
            <a:off x="88392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72" name="object 572"/>
          <p:cNvSpPr txBox="1"/>
          <p:nvPr/>
        </p:nvSpPr>
        <p:spPr>
          <a:xfrm>
            <a:off x="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73" name="object 573"/>
          <p:cNvSpPr txBox="1"/>
          <p:nvPr/>
        </p:nvSpPr>
        <p:spPr>
          <a:xfrm>
            <a:off x="3048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74" name="object 574"/>
          <p:cNvSpPr txBox="1"/>
          <p:nvPr/>
        </p:nvSpPr>
        <p:spPr>
          <a:xfrm>
            <a:off x="6096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75" name="object 575"/>
          <p:cNvSpPr txBox="1"/>
          <p:nvPr/>
        </p:nvSpPr>
        <p:spPr>
          <a:xfrm>
            <a:off x="9144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76" name="object 576"/>
          <p:cNvSpPr txBox="1"/>
          <p:nvPr/>
        </p:nvSpPr>
        <p:spPr>
          <a:xfrm>
            <a:off x="12192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77" name="object 577"/>
          <p:cNvSpPr txBox="1"/>
          <p:nvPr/>
        </p:nvSpPr>
        <p:spPr>
          <a:xfrm>
            <a:off x="15240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78" name="object 578"/>
          <p:cNvSpPr txBox="1"/>
          <p:nvPr/>
        </p:nvSpPr>
        <p:spPr>
          <a:xfrm>
            <a:off x="18288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79" name="object 579"/>
          <p:cNvSpPr txBox="1"/>
          <p:nvPr/>
        </p:nvSpPr>
        <p:spPr>
          <a:xfrm>
            <a:off x="21336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80" name="object 580"/>
          <p:cNvSpPr txBox="1"/>
          <p:nvPr/>
        </p:nvSpPr>
        <p:spPr>
          <a:xfrm>
            <a:off x="24384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81" name="object 581"/>
          <p:cNvSpPr txBox="1"/>
          <p:nvPr/>
        </p:nvSpPr>
        <p:spPr>
          <a:xfrm>
            <a:off x="27432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82" name="object 582"/>
          <p:cNvSpPr txBox="1"/>
          <p:nvPr/>
        </p:nvSpPr>
        <p:spPr>
          <a:xfrm>
            <a:off x="30480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83" name="object 583"/>
          <p:cNvSpPr txBox="1"/>
          <p:nvPr/>
        </p:nvSpPr>
        <p:spPr>
          <a:xfrm>
            <a:off x="33528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84" name="object 584"/>
          <p:cNvSpPr txBox="1"/>
          <p:nvPr/>
        </p:nvSpPr>
        <p:spPr>
          <a:xfrm>
            <a:off x="36576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85" name="object 585"/>
          <p:cNvSpPr txBox="1"/>
          <p:nvPr/>
        </p:nvSpPr>
        <p:spPr>
          <a:xfrm>
            <a:off x="39624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86" name="object 586"/>
          <p:cNvSpPr txBox="1"/>
          <p:nvPr/>
        </p:nvSpPr>
        <p:spPr>
          <a:xfrm>
            <a:off x="42672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87" name="object 587"/>
          <p:cNvSpPr txBox="1"/>
          <p:nvPr/>
        </p:nvSpPr>
        <p:spPr>
          <a:xfrm>
            <a:off x="45720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88" name="object 588"/>
          <p:cNvSpPr txBox="1"/>
          <p:nvPr/>
        </p:nvSpPr>
        <p:spPr>
          <a:xfrm>
            <a:off x="48768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89" name="object 589"/>
          <p:cNvSpPr txBox="1"/>
          <p:nvPr/>
        </p:nvSpPr>
        <p:spPr>
          <a:xfrm>
            <a:off x="51816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90" name="object 590"/>
          <p:cNvSpPr txBox="1"/>
          <p:nvPr/>
        </p:nvSpPr>
        <p:spPr>
          <a:xfrm>
            <a:off x="54864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91" name="object 591"/>
          <p:cNvSpPr txBox="1"/>
          <p:nvPr/>
        </p:nvSpPr>
        <p:spPr>
          <a:xfrm>
            <a:off x="57912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92" name="object 592"/>
          <p:cNvSpPr txBox="1"/>
          <p:nvPr/>
        </p:nvSpPr>
        <p:spPr>
          <a:xfrm>
            <a:off x="60960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93" name="object 593"/>
          <p:cNvSpPr txBox="1"/>
          <p:nvPr/>
        </p:nvSpPr>
        <p:spPr>
          <a:xfrm>
            <a:off x="64008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94" name="object 594"/>
          <p:cNvSpPr txBox="1"/>
          <p:nvPr/>
        </p:nvSpPr>
        <p:spPr>
          <a:xfrm>
            <a:off x="67056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95" name="object 595"/>
          <p:cNvSpPr txBox="1"/>
          <p:nvPr/>
        </p:nvSpPr>
        <p:spPr>
          <a:xfrm>
            <a:off x="70104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96" name="object 596"/>
          <p:cNvSpPr txBox="1"/>
          <p:nvPr/>
        </p:nvSpPr>
        <p:spPr>
          <a:xfrm>
            <a:off x="73152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97" name="object 597"/>
          <p:cNvSpPr txBox="1"/>
          <p:nvPr/>
        </p:nvSpPr>
        <p:spPr>
          <a:xfrm>
            <a:off x="76200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98" name="object 598"/>
          <p:cNvSpPr txBox="1"/>
          <p:nvPr/>
        </p:nvSpPr>
        <p:spPr>
          <a:xfrm>
            <a:off x="79248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99" name="object 599"/>
          <p:cNvSpPr txBox="1"/>
          <p:nvPr/>
        </p:nvSpPr>
        <p:spPr>
          <a:xfrm>
            <a:off x="82296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00" name="object 600"/>
          <p:cNvSpPr txBox="1"/>
          <p:nvPr/>
        </p:nvSpPr>
        <p:spPr>
          <a:xfrm>
            <a:off x="85344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01" name="object 601"/>
          <p:cNvSpPr txBox="1"/>
          <p:nvPr/>
        </p:nvSpPr>
        <p:spPr>
          <a:xfrm>
            <a:off x="88392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02" name="object 602"/>
          <p:cNvSpPr txBox="1"/>
          <p:nvPr/>
        </p:nvSpPr>
        <p:spPr>
          <a:xfrm>
            <a:off x="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03" name="object 603"/>
          <p:cNvSpPr txBox="1"/>
          <p:nvPr/>
        </p:nvSpPr>
        <p:spPr>
          <a:xfrm>
            <a:off x="3048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04" name="object 604"/>
          <p:cNvSpPr txBox="1"/>
          <p:nvPr/>
        </p:nvSpPr>
        <p:spPr>
          <a:xfrm>
            <a:off x="6096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05" name="object 605"/>
          <p:cNvSpPr txBox="1"/>
          <p:nvPr/>
        </p:nvSpPr>
        <p:spPr>
          <a:xfrm>
            <a:off x="9144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06" name="object 606"/>
          <p:cNvSpPr txBox="1"/>
          <p:nvPr/>
        </p:nvSpPr>
        <p:spPr>
          <a:xfrm>
            <a:off x="12192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07" name="object 607"/>
          <p:cNvSpPr txBox="1"/>
          <p:nvPr/>
        </p:nvSpPr>
        <p:spPr>
          <a:xfrm>
            <a:off x="15240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08" name="object 608"/>
          <p:cNvSpPr txBox="1"/>
          <p:nvPr/>
        </p:nvSpPr>
        <p:spPr>
          <a:xfrm>
            <a:off x="18288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09" name="object 609"/>
          <p:cNvSpPr txBox="1"/>
          <p:nvPr/>
        </p:nvSpPr>
        <p:spPr>
          <a:xfrm>
            <a:off x="21336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10" name="object 610"/>
          <p:cNvSpPr txBox="1"/>
          <p:nvPr/>
        </p:nvSpPr>
        <p:spPr>
          <a:xfrm>
            <a:off x="24384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11" name="object 611"/>
          <p:cNvSpPr txBox="1"/>
          <p:nvPr/>
        </p:nvSpPr>
        <p:spPr>
          <a:xfrm>
            <a:off x="27432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12" name="object 612"/>
          <p:cNvSpPr txBox="1"/>
          <p:nvPr/>
        </p:nvSpPr>
        <p:spPr>
          <a:xfrm>
            <a:off x="30480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13" name="object 613"/>
          <p:cNvSpPr txBox="1"/>
          <p:nvPr/>
        </p:nvSpPr>
        <p:spPr>
          <a:xfrm>
            <a:off x="33528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14" name="object 614"/>
          <p:cNvSpPr txBox="1"/>
          <p:nvPr/>
        </p:nvSpPr>
        <p:spPr>
          <a:xfrm>
            <a:off x="36576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15" name="object 615"/>
          <p:cNvSpPr txBox="1"/>
          <p:nvPr/>
        </p:nvSpPr>
        <p:spPr>
          <a:xfrm>
            <a:off x="39624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16" name="object 616"/>
          <p:cNvSpPr txBox="1"/>
          <p:nvPr/>
        </p:nvSpPr>
        <p:spPr>
          <a:xfrm>
            <a:off x="42672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17" name="object 617"/>
          <p:cNvSpPr txBox="1"/>
          <p:nvPr/>
        </p:nvSpPr>
        <p:spPr>
          <a:xfrm>
            <a:off x="45720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18" name="object 618"/>
          <p:cNvSpPr txBox="1"/>
          <p:nvPr/>
        </p:nvSpPr>
        <p:spPr>
          <a:xfrm>
            <a:off x="48768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19" name="object 619"/>
          <p:cNvSpPr txBox="1"/>
          <p:nvPr/>
        </p:nvSpPr>
        <p:spPr>
          <a:xfrm>
            <a:off x="51816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20" name="object 620"/>
          <p:cNvSpPr txBox="1"/>
          <p:nvPr/>
        </p:nvSpPr>
        <p:spPr>
          <a:xfrm>
            <a:off x="54864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21" name="object 621"/>
          <p:cNvSpPr txBox="1"/>
          <p:nvPr/>
        </p:nvSpPr>
        <p:spPr>
          <a:xfrm>
            <a:off x="57912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22" name="object 622"/>
          <p:cNvSpPr txBox="1"/>
          <p:nvPr/>
        </p:nvSpPr>
        <p:spPr>
          <a:xfrm>
            <a:off x="60960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23" name="object 623"/>
          <p:cNvSpPr txBox="1"/>
          <p:nvPr/>
        </p:nvSpPr>
        <p:spPr>
          <a:xfrm>
            <a:off x="64008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24" name="object 624"/>
          <p:cNvSpPr txBox="1"/>
          <p:nvPr/>
        </p:nvSpPr>
        <p:spPr>
          <a:xfrm>
            <a:off x="67056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25" name="object 625"/>
          <p:cNvSpPr txBox="1"/>
          <p:nvPr/>
        </p:nvSpPr>
        <p:spPr>
          <a:xfrm>
            <a:off x="70104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26" name="object 626"/>
          <p:cNvSpPr txBox="1"/>
          <p:nvPr/>
        </p:nvSpPr>
        <p:spPr>
          <a:xfrm>
            <a:off x="73152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27" name="object 627"/>
          <p:cNvSpPr txBox="1"/>
          <p:nvPr/>
        </p:nvSpPr>
        <p:spPr>
          <a:xfrm>
            <a:off x="76200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28" name="object 628"/>
          <p:cNvSpPr txBox="1"/>
          <p:nvPr/>
        </p:nvSpPr>
        <p:spPr>
          <a:xfrm>
            <a:off x="79248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29" name="object 629"/>
          <p:cNvSpPr txBox="1"/>
          <p:nvPr/>
        </p:nvSpPr>
        <p:spPr>
          <a:xfrm>
            <a:off x="82296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30" name="object 630"/>
          <p:cNvSpPr txBox="1"/>
          <p:nvPr/>
        </p:nvSpPr>
        <p:spPr>
          <a:xfrm>
            <a:off x="85344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31" name="object 631"/>
          <p:cNvSpPr txBox="1"/>
          <p:nvPr/>
        </p:nvSpPr>
        <p:spPr>
          <a:xfrm>
            <a:off x="88392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32" name="object 632"/>
          <p:cNvSpPr txBox="1"/>
          <p:nvPr/>
        </p:nvSpPr>
        <p:spPr>
          <a:xfrm>
            <a:off x="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33" name="object 633"/>
          <p:cNvSpPr txBox="1"/>
          <p:nvPr/>
        </p:nvSpPr>
        <p:spPr>
          <a:xfrm>
            <a:off x="3048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34" name="object 634"/>
          <p:cNvSpPr txBox="1"/>
          <p:nvPr/>
        </p:nvSpPr>
        <p:spPr>
          <a:xfrm>
            <a:off x="6096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35" name="object 635"/>
          <p:cNvSpPr txBox="1"/>
          <p:nvPr/>
        </p:nvSpPr>
        <p:spPr>
          <a:xfrm>
            <a:off x="9144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36" name="object 636"/>
          <p:cNvSpPr txBox="1"/>
          <p:nvPr/>
        </p:nvSpPr>
        <p:spPr>
          <a:xfrm>
            <a:off x="12192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37" name="object 637"/>
          <p:cNvSpPr txBox="1"/>
          <p:nvPr/>
        </p:nvSpPr>
        <p:spPr>
          <a:xfrm>
            <a:off x="15240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38" name="object 638"/>
          <p:cNvSpPr txBox="1"/>
          <p:nvPr/>
        </p:nvSpPr>
        <p:spPr>
          <a:xfrm>
            <a:off x="18288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39" name="object 639"/>
          <p:cNvSpPr txBox="1"/>
          <p:nvPr/>
        </p:nvSpPr>
        <p:spPr>
          <a:xfrm>
            <a:off x="21336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40" name="object 640"/>
          <p:cNvSpPr txBox="1"/>
          <p:nvPr/>
        </p:nvSpPr>
        <p:spPr>
          <a:xfrm>
            <a:off x="24384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41" name="object 641"/>
          <p:cNvSpPr txBox="1"/>
          <p:nvPr/>
        </p:nvSpPr>
        <p:spPr>
          <a:xfrm>
            <a:off x="27432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42" name="object 642"/>
          <p:cNvSpPr txBox="1"/>
          <p:nvPr/>
        </p:nvSpPr>
        <p:spPr>
          <a:xfrm>
            <a:off x="30480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43" name="object 643"/>
          <p:cNvSpPr txBox="1"/>
          <p:nvPr/>
        </p:nvSpPr>
        <p:spPr>
          <a:xfrm>
            <a:off x="33528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44" name="object 644"/>
          <p:cNvSpPr txBox="1"/>
          <p:nvPr/>
        </p:nvSpPr>
        <p:spPr>
          <a:xfrm>
            <a:off x="36576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45" name="object 645"/>
          <p:cNvSpPr txBox="1"/>
          <p:nvPr/>
        </p:nvSpPr>
        <p:spPr>
          <a:xfrm>
            <a:off x="39624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46" name="object 646"/>
          <p:cNvSpPr txBox="1"/>
          <p:nvPr/>
        </p:nvSpPr>
        <p:spPr>
          <a:xfrm>
            <a:off x="42672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47" name="object 647"/>
          <p:cNvSpPr txBox="1"/>
          <p:nvPr/>
        </p:nvSpPr>
        <p:spPr>
          <a:xfrm>
            <a:off x="45720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48" name="object 648"/>
          <p:cNvSpPr txBox="1"/>
          <p:nvPr/>
        </p:nvSpPr>
        <p:spPr>
          <a:xfrm>
            <a:off x="48768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49" name="object 649"/>
          <p:cNvSpPr txBox="1"/>
          <p:nvPr/>
        </p:nvSpPr>
        <p:spPr>
          <a:xfrm>
            <a:off x="51816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50" name="object 650"/>
          <p:cNvSpPr txBox="1"/>
          <p:nvPr/>
        </p:nvSpPr>
        <p:spPr>
          <a:xfrm>
            <a:off x="54864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51" name="object 651"/>
          <p:cNvSpPr txBox="1"/>
          <p:nvPr/>
        </p:nvSpPr>
        <p:spPr>
          <a:xfrm>
            <a:off x="57912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52" name="object 652"/>
          <p:cNvSpPr txBox="1"/>
          <p:nvPr/>
        </p:nvSpPr>
        <p:spPr>
          <a:xfrm>
            <a:off x="60960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53" name="object 653"/>
          <p:cNvSpPr txBox="1"/>
          <p:nvPr/>
        </p:nvSpPr>
        <p:spPr>
          <a:xfrm>
            <a:off x="64008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54" name="object 654"/>
          <p:cNvSpPr txBox="1"/>
          <p:nvPr/>
        </p:nvSpPr>
        <p:spPr>
          <a:xfrm>
            <a:off x="67056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55" name="object 655"/>
          <p:cNvSpPr txBox="1"/>
          <p:nvPr/>
        </p:nvSpPr>
        <p:spPr>
          <a:xfrm>
            <a:off x="70104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56" name="object 656"/>
          <p:cNvSpPr txBox="1"/>
          <p:nvPr/>
        </p:nvSpPr>
        <p:spPr>
          <a:xfrm>
            <a:off x="73152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57" name="object 657"/>
          <p:cNvSpPr txBox="1"/>
          <p:nvPr/>
        </p:nvSpPr>
        <p:spPr>
          <a:xfrm>
            <a:off x="76200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58" name="object 658"/>
          <p:cNvSpPr txBox="1"/>
          <p:nvPr/>
        </p:nvSpPr>
        <p:spPr>
          <a:xfrm>
            <a:off x="79248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59" name="object 659"/>
          <p:cNvSpPr txBox="1"/>
          <p:nvPr/>
        </p:nvSpPr>
        <p:spPr>
          <a:xfrm>
            <a:off x="82296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60" name="object 660"/>
          <p:cNvSpPr txBox="1"/>
          <p:nvPr/>
        </p:nvSpPr>
        <p:spPr>
          <a:xfrm>
            <a:off x="85344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61" name="object 661"/>
          <p:cNvSpPr txBox="1"/>
          <p:nvPr/>
        </p:nvSpPr>
        <p:spPr>
          <a:xfrm>
            <a:off x="88392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62" name="object 662"/>
          <p:cNvSpPr txBox="1"/>
          <p:nvPr/>
        </p:nvSpPr>
        <p:spPr>
          <a:xfrm>
            <a:off x="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63" name="object 663"/>
          <p:cNvSpPr txBox="1"/>
          <p:nvPr/>
        </p:nvSpPr>
        <p:spPr>
          <a:xfrm>
            <a:off x="3048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64" name="object 664"/>
          <p:cNvSpPr txBox="1"/>
          <p:nvPr/>
        </p:nvSpPr>
        <p:spPr>
          <a:xfrm>
            <a:off x="6096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65" name="object 665"/>
          <p:cNvSpPr txBox="1"/>
          <p:nvPr/>
        </p:nvSpPr>
        <p:spPr>
          <a:xfrm>
            <a:off x="9144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66" name="object 666"/>
          <p:cNvSpPr txBox="1"/>
          <p:nvPr/>
        </p:nvSpPr>
        <p:spPr>
          <a:xfrm>
            <a:off x="12192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67" name="object 667"/>
          <p:cNvSpPr txBox="1"/>
          <p:nvPr/>
        </p:nvSpPr>
        <p:spPr>
          <a:xfrm>
            <a:off x="15240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68" name="object 668"/>
          <p:cNvSpPr txBox="1"/>
          <p:nvPr/>
        </p:nvSpPr>
        <p:spPr>
          <a:xfrm>
            <a:off x="18288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69" name="object 669"/>
          <p:cNvSpPr txBox="1"/>
          <p:nvPr/>
        </p:nvSpPr>
        <p:spPr>
          <a:xfrm>
            <a:off x="21336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70" name="object 670"/>
          <p:cNvSpPr txBox="1"/>
          <p:nvPr/>
        </p:nvSpPr>
        <p:spPr>
          <a:xfrm>
            <a:off x="24384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71" name="object 671"/>
          <p:cNvSpPr txBox="1"/>
          <p:nvPr/>
        </p:nvSpPr>
        <p:spPr>
          <a:xfrm>
            <a:off x="27432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72" name="object 672"/>
          <p:cNvSpPr txBox="1"/>
          <p:nvPr/>
        </p:nvSpPr>
        <p:spPr>
          <a:xfrm>
            <a:off x="30480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73" name="object 673"/>
          <p:cNvSpPr txBox="1"/>
          <p:nvPr/>
        </p:nvSpPr>
        <p:spPr>
          <a:xfrm>
            <a:off x="33528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74" name="object 674"/>
          <p:cNvSpPr txBox="1"/>
          <p:nvPr/>
        </p:nvSpPr>
        <p:spPr>
          <a:xfrm>
            <a:off x="36576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75" name="object 675"/>
          <p:cNvSpPr txBox="1"/>
          <p:nvPr/>
        </p:nvSpPr>
        <p:spPr>
          <a:xfrm>
            <a:off x="39624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76" name="object 676"/>
          <p:cNvSpPr txBox="1"/>
          <p:nvPr/>
        </p:nvSpPr>
        <p:spPr>
          <a:xfrm>
            <a:off x="42672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77" name="object 677"/>
          <p:cNvSpPr txBox="1"/>
          <p:nvPr/>
        </p:nvSpPr>
        <p:spPr>
          <a:xfrm>
            <a:off x="45720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78" name="object 678"/>
          <p:cNvSpPr txBox="1"/>
          <p:nvPr/>
        </p:nvSpPr>
        <p:spPr>
          <a:xfrm>
            <a:off x="48768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79" name="object 679"/>
          <p:cNvSpPr txBox="1"/>
          <p:nvPr/>
        </p:nvSpPr>
        <p:spPr>
          <a:xfrm>
            <a:off x="51816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80" name="object 680"/>
          <p:cNvSpPr txBox="1"/>
          <p:nvPr/>
        </p:nvSpPr>
        <p:spPr>
          <a:xfrm>
            <a:off x="54864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81" name="object 681"/>
          <p:cNvSpPr txBox="1"/>
          <p:nvPr/>
        </p:nvSpPr>
        <p:spPr>
          <a:xfrm>
            <a:off x="57912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82" name="object 682"/>
          <p:cNvSpPr txBox="1"/>
          <p:nvPr/>
        </p:nvSpPr>
        <p:spPr>
          <a:xfrm>
            <a:off x="60960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83" name="object 683"/>
          <p:cNvSpPr txBox="1"/>
          <p:nvPr/>
        </p:nvSpPr>
        <p:spPr>
          <a:xfrm>
            <a:off x="64008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84" name="object 684"/>
          <p:cNvSpPr txBox="1"/>
          <p:nvPr/>
        </p:nvSpPr>
        <p:spPr>
          <a:xfrm>
            <a:off x="67056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85" name="object 685"/>
          <p:cNvSpPr txBox="1"/>
          <p:nvPr/>
        </p:nvSpPr>
        <p:spPr>
          <a:xfrm>
            <a:off x="70104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86" name="object 686"/>
          <p:cNvSpPr txBox="1"/>
          <p:nvPr/>
        </p:nvSpPr>
        <p:spPr>
          <a:xfrm>
            <a:off x="73152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87" name="object 687"/>
          <p:cNvSpPr txBox="1"/>
          <p:nvPr/>
        </p:nvSpPr>
        <p:spPr>
          <a:xfrm>
            <a:off x="76200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88" name="object 688"/>
          <p:cNvSpPr txBox="1"/>
          <p:nvPr/>
        </p:nvSpPr>
        <p:spPr>
          <a:xfrm>
            <a:off x="79248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89" name="object 689"/>
          <p:cNvSpPr txBox="1"/>
          <p:nvPr/>
        </p:nvSpPr>
        <p:spPr>
          <a:xfrm>
            <a:off x="82296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90" name="object 690"/>
          <p:cNvSpPr txBox="1"/>
          <p:nvPr/>
        </p:nvSpPr>
        <p:spPr>
          <a:xfrm>
            <a:off x="85344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91" name="object 691"/>
          <p:cNvSpPr txBox="1"/>
          <p:nvPr/>
        </p:nvSpPr>
        <p:spPr>
          <a:xfrm>
            <a:off x="88392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92" name="object 692"/>
          <p:cNvSpPr txBox="1"/>
          <p:nvPr/>
        </p:nvSpPr>
        <p:spPr>
          <a:xfrm>
            <a:off x="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93" name="object 693"/>
          <p:cNvSpPr txBox="1"/>
          <p:nvPr/>
        </p:nvSpPr>
        <p:spPr>
          <a:xfrm>
            <a:off x="3048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94" name="object 694"/>
          <p:cNvSpPr txBox="1"/>
          <p:nvPr/>
        </p:nvSpPr>
        <p:spPr>
          <a:xfrm>
            <a:off x="6096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95" name="object 695"/>
          <p:cNvSpPr txBox="1"/>
          <p:nvPr/>
        </p:nvSpPr>
        <p:spPr>
          <a:xfrm>
            <a:off x="9144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96" name="object 696"/>
          <p:cNvSpPr txBox="1"/>
          <p:nvPr/>
        </p:nvSpPr>
        <p:spPr>
          <a:xfrm>
            <a:off x="12192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97" name="object 697"/>
          <p:cNvSpPr txBox="1"/>
          <p:nvPr/>
        </p:nvSpPr>
        <p:spPr>
          <a:xfrm>
            <a:off x="15240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98" name="object 698"/>
          <p:cNvSpPr txBox="1"/>
          <p:nvPr/>
        </p:nvSpPr>
        <p:spPr>
          <a:xfrm>
            <a:off x="18288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99" name="object 699"/>
          <p:cNvSpPr txBox="1"/>
          <p:nvPr/>
        </p:nvSpPr>
        <p:spPr>
          <a:xfrm>
            <a:off x="21336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00" name="object 700"/>
          <p:cNvSpPr txBox="1"/>
          <p:nvPr/>
        </p:nvSpPr>
        <p:spPr>
          <a:xfrm>
            <a:off x="24384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01" name="object 701"/>
          <p:cNvSpPr txBox="1"/>
          <p:nvPr/>
        </p:nvSpPr>
        <p:spPr>
          <a:xfrm>
            <a:off x="27432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02" name="object 702"/>
          <p:cNvSpPr txBox="1"/>
          <p:nvPr/>
        </p:nvSpPr>
        <p:spPr>
          <a:xfrm>
            <a:off x="30480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03" name="object 703"/>
          <p:cNvSpPr txBox="1"/>
          <p:nvPr/>
        </p:nvSpPr>
        <p:spPr>
          <a:xfrm>
            <a:off x="33528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04" name="object 704"/>
          <p:cNvSpPr txBox="1"/>
          <p:nvPr/>
        </p:nvSpPr>
        <p:spPr>
          <a:xfrm>
            <a:off x="36576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05" name="object 705"/>
          <p:cNvSpPr txBox="1"/>
          <p:nvPr/>
        </p:nvSpPr>
        <p:spPr>
          <a:xfrm>
            <a:off x="39624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06" name="object 706"/>
          <p:cNvSpPr txBox="1"/>
          <p:nvPr/>
        </p:nvSpPr>
        <p:spPr>
          <a:xfrm>
            <a:off x="42672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07" name="object 707"/>
          <p:cNvSpPr txBox="1"/>
          <p:nvPr/>
        </p:nvSpPr>
        <p:spPr>
          <a:xfrm>
            <a:off x="45720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08" name="object 708"/>
          <p:cNvSpPr txBox="1"/>
          <p:nvPr/>
        </p:nvSpPr>
        <p:spPr>
          <a:xfrm>
            <a:off x="48768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09" name="object 709"/>
          <p:cNvSpPr txBox="1"/>
          <p:nvPr/>
        </p:nvSpPr>
        <p:spPr>
          <a:xfrm>
            <a:off x="51816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10" name="object 710"/>
          <p:cNvSpPr txBox="1"/>
          <p:nvPr/>
        </p:nvSpPr>
        <p:spPr>
          <a:xfrm>
            <a:off x="54864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11" name="object 711"/>
          <p:cNvSpPr txBox="1"/>
          <p:nvPr/>
        </p:nvSpPr>
        <p:spPr>
          <a:xfrm>
            <a:off x="57912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12" name="object 712"/>
          <p:cNvSpPr txBox="1"/>
          <p:nvPr/>
        </p:nvSpPr>
        <p:spPr>
          <a:xfrm>
            <a:off x="60960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13" name="object 713"/>
          <p:cNvSpPr txBox="1"/>
          <p:nvPr/>
        </p:nvSpPr>
        <p:spPr>
          <a:xfrm>
            <a:off x="64008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14" name="object 714"/>
          <p:cNvSpPr txBox="1"/>
          <p:nvPr/>
        </p:nvSpPr>
        <p:spPr>
          <a:xfrm>
            <a:off x="67056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15" name="object 715"/>
          <p:cNvSpPr txBox="1"/>
          <p:nvPr/>
        </p:nvSpPr>
        <p:spPr>
          <a:xfrm>
            <a:off x="70104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16" name="object 716"/>
          <p:cNvSpPr txBox="1"/>
          <p:nvPr/>
        </p:nvSpPr>
        <p:spPr>
          <a:xfrm>
            <a:off x="73152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17" name="object 717"/>
          <p:cNvSpPr txBox="1"/>
          <p:nvPr/>
        </p:nvSpPr>
        <p:spPr>
          <a:xfrm>
            <a:off x="76200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18" name="object 718"/>
          <p:cNvSpPr txBox="1"/>
          <p:nvPr/>
        </p:nvSpPr>
        <p:spPr>
          <a:xfrm>
            <a:off x="79248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19" name="object 719"/>
          <p:cNvSpPr txBox="1"/>
          <p:nvPr/>
        </p:nvSpPr>
        <p:spPr>
          <a:xfrm>
            <a:off x="82296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20" name="object 720"/>
          <p:cNvSpPr txBox="1"/>
          <p:nvPr/>
        </p:nvSpPr>
        <p:spPr>
          <a:xfrm>
            <a:off x="85344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21" name="object 721"/>
          <p:cNvSpPr txBox="1"/>
          <p:nvPr/>
        </p:nvSpPr>
        <p:spPr>
          <a:xfrm>
            <a:off x="88392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22" name="object 722"/>
          <p:cNvSpPr txBox="1"/>
          <p:nvPr/>
        </p:nvSpPr>
        <p:spPr>
          <a:xfrm>
            <a:off x="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23" name="object 723"/>
          <p:cNvSpPr txBox="1"/>
          <p:nvPr/>
        </p:nvSpPr>
        <p:spPr>
          <a:xfrm>
            <a:off x="3048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24" name="object 724"/>
          <p:cNvSpPr txBox="1"/>
          <p:nvPr/>
        </p:nvSpPr>
        <p:spPr>
          <a:xfrm>
            <a:off x="6096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25" name="object 725"/>
          <p:cNvSpPr txBox="1"/>
          <p:nvPr/>
        </p:nvSpPr>
        <p:spPr>
          <a:xfrm>
            <a:off x="9144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26" name="object 726"/>
          <p:cNvSpPr txBox="1"/>
          <p:nvPr/>
        </p:nvSpPr>
        <p:spPr>
          <a:xfrm>
            <a:off x="12192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27" name="object 727"/>
          <p:cNvSpPr txBox="1"/>
          <p:nvPr/>
        </p:nvSpPr>
        <p:spPr>
          <a:xfrm>
            <a:off x="15240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28" name="object 728"/>
          <p:cNvSpPr txBox="1"/>
          <p:nvPr/>
        </p:nvSpPr>
        <p:spPr>
          <a:xfrm>
            <a:off x="18288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29" name="object 729"/>
          <p:cNvSpPr txBox="1"/>
          <p:nvPr/>
        </p:nvSpPr>
        <p:spPr>
          <a:xfrm>
            <a:off x="21336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30" name="object 730"/>
          <p:cNvSpPr txBox="1"/>
          <p:nvPr/>
        </p:nvSpPr>
        <p:spPr>
          <a:xfrm>
            <a:off x="24384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31" name="object 731"/>
          <p:cNvSpPr txBox="1"/>
          <p:nvPr/>
        </p:nvSpPr>
        <p:spPr>
          <a:xfrm>
            <a:off x="27432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32" name="object 732"/>
          <p:cNvSpPr txBox="1"/>
          <p:nvPr/>
        </p:nvSpPr>
        <p:spPr>
          <a:xfrm>
            <a:off x="30480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33" name="object 733"/>
          <p:cNvSpPr txBox="1"/>
          <p:nvPr/>
        </p:nvSpPr>
        <p:spPr>
          <a:xfrm>
            <a:off x="33528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34" name="object 734"/>
          <p:cNvSpPr txBox="1"/>
          <p:nvPr/>
        </p:nvSpPr>
        <p:spPr>
          <a:xfrm>
            <a:off x="36576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35" name="object 735"/>
          <p:cNvSpPr txBox="1"/>
          <p:nvPr/>
        </p:nvSpPr>
        <p:spPr>
          <a:xfrm>
            <a:off x="39624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36" name="object 736"/>
          <p:cNvSpPr txBox="1"/>
          <p:nvPr/>
        </p:nvSpPr>
        <p:spPr>
          <a:xfrm>
            <a:off x="42672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37" name="object 737"/>
          <p:cNvSpPr txBox="1"/>
          <p:nvPr/>
        </p:nvSpPr>
        <p:spPr>
          <a:xfrm>
            <a:off x="45720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38" name="object 738"/>
          <p:cNvSpPr txBox="1"/>
          <p:nvPr/>
        </p:nvSpPr>
        <p:spPr>
          <a:xfrm>
            <a:off x="48768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39" name="object 739"/>
          <p:cNvSpPr txBox="1"/>
          <p:nvPr/>
        </p:nvSpPr>
        <p:spPr>
          <a:xfrm>
            <a:off x="51816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40" name="object 740"/>
          <p:cNvSpPr txBox="1"/>
          <p:nvPr/>
        </p:nvSpPr>
        <p:spPr>
          <a:xfrm>
            <a:off x="54864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41" name="object 741"/>
          <p:cNvSpPr txBox="1"/>
          <p:nvPr/>
        </p:nvSpPr>
        <p:spPr>
          <a:xfrm>
            <a:off x="57912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42" name="object 742"/>
          <p:cNvSpPr txBox="1"/>
          <p:nvPr/>
        </p:nvSpPr>
        <p:spPr>
          <a:xfrm>
            <a:off x="60960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43" name="object 743"/>
          <p:cNvSpPr txBox="1"/>
          <p:nvPr/>
        </p:nvSpPr>
        <p:spPr>
          <a:xfrm>
            <a:off x="64008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44" name="object 744"/>
          <p:cNvSpPr txBox="1"/>
          <p:nvPr/>
        </p:nvSpPr>
        <p:spPr>
          <a:xfrm>
            <a:off x="67056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45" name="object 745"/>
          <p:cNvSpPr txBox="1"/>
          <p:nvPr/>
        </p:nvSpPr>
        <p:spPr>
          <a:xfrm>
            <a:off x="70104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46" name="object 746"/>
          <p:cNvSpPr txBox="1"/>
          <p:nvPr/>
        </p:nvSpPr>
        <p:spPr>
          <a:xfrm>
            <a:off x="73152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47" name="object 747"/>
          <p:cNvSpPr txBox="1"/>
          <p:nvPr/>
        </p:nvSpPr>
        <p:spPr>
          <a:xfrm>
            <a:off x="76200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48" name="object 748"/>
          <p:cNvSpPr txBox="1"/>
          <p:nvPr/>
        </p:nvSpPr>
        <p:spPr>
          <a:xfrm>
            <a:off x="79248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49" name="object 749"/>
          <p:cNvSpPr txBox="1"/>
          <p:nvPr/>
        </p:nvSpPr>
        <p:spPr>
          <a:xfrm>
            <a:off x="82296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50" name="object 750"/>
          <p:cNvSpPr txBox="1"/>
          <p:nvPr/>
        </p:nvSpPr>
        <p:spPr>
          <a:xfrm>
            <a:off x="85344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51" name="object 751"/>
          <p:cNvSpPr txBox="1"/>
          <p:nvPr/>
        </p:nvSpPr>
        <p:spPr>
          <a:xfrm>
            <a:off x="88392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</p:spTree>
    <p:extLst>
      <p:ext uri="{BB962C8B-B14F-4D97-AF65-F5344CB8AC3E}">
        <p14:creationId xmlns:p14="http://schemas.microsoft.com/office/powerpoint/2010/main" val="4193689714"/>
      </p:ext>
    </p:extLst>
  </p:cSld>
  <p:clrMapOvr>
    <a:masterClrMapping/>
  </p:clrMapOvr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3048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0" y="6096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0" y="9144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0" y="12192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0" y="15240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0" y="18288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21336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0" y="24384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0" y="27432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0" y="30480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0" y="33528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0" y="36576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0" y="39624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0" y="42672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0" y="45720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0" y="48768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0" y="51816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0" y="54864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0" y="57912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0" y="60960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0" y="64008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0" y="67056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3048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6096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9144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12192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15240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18288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21336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24384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27432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30480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33528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36576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39624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42672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45720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48768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51816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54864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57912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60960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64008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67056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70104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73152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76200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79248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82296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85344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88392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3352800" y="0"/>
            <a:ext cx="5791200" cy="15240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8839200" y="0"/>
            <a:ext cx="0" cy="2362200"/>
          </a:xfrm>
          <a:custGeom>
            <a:avLst/>
            <a:gdLst/>
            <a:ahLst/>
            <a:cxnLst/>
            <a:rect l="l" t="t" r="r" b="b"/>
            <a:pathLst>
              <a:path h="2362200">
                <a:moveTo>
                  <a:pt x="0" y="0"/>
                </a:moveTo>
                <a:lnTo>
                  <a:pt x="0" y="2362200"/>
                </a:lnTo>
              </a:path>
            </a:pathLst>
          </a:custGeom>
          <a:ln w="9344">
            <a:solidFill>
              <a:srgbClr val="6E88F6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414019" y="1513839"/>
            <a:ext cx="1784350" cy="0"/>
          </a:xfrm>
          <a:custGeom>
            <a:avLst/>
            <a:gdLst/>
            <a:ahLst/>
            <a:cxnLst/>
            <a:rect l="l" t="t" r="r" b="b"/>
            <a:pathLst>
              <a:path w="1784350">
                <a:moveTo>
                  <a:pt x="1784350" y="0"/>
                </a:moveTo>
                <a:lnTo>
                  <a:pt x="0" y="0"/>
                </a:lnTo>
              </a:path>
            </a:pathLst>
          </a:custGeom>
          <a:ln w="9344">
            <a:solidFill>
              <a:srgbClr val="6E88F6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608330" y="1418589"/>
            <a:ext cx="0" cy="2321560"/>
          </a:xfrm>
          <a:custGeom>
            <a:avLst/>
            <a:gdLst/>
            <a:ahLst/>
            <a:cxnLst/>
            <a:rect l="l" t="t" r="r" b="b"/>
            <a:pathLst>
              <a:path h="2321560">
                <a:moveTo>
                  <a:pt x="0" y="0"/>
                </a:moveTo>
                <a:lnTo>
                  <a:pt x="0" y="2321560"/>
                </a:lnTo>
              </a:path>
            </a:pathLst>
          </a:custGeom>
          <a:ln w="9344">
            <a:solidFill>
              <a:srgbClr val="6E88F6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511809" y="1416050"/>
            <a:ext cx="193040" cy="193039"/>
          </a:xfrm>
          <a:custGeom>
            <a:avLst/>
            <a:gdLst/>
            <a:ahLst/>
            <a:cxnLst/>
            <a:rect l="l" t="t" r="r" b="b"/>
            <a:pathLst>
              <a:path w="193040" h="193039">
                <a:moveTo>
                  <a:pt x="99060" y="0"/>
                </a:moveTo>
                <a:lnTo>
                  <a:pt x="93980" y="0"/>
                </a:lnTo>
                <a:lnTo>
                  <a:pt x="88900" y="0"/>
                </a:lnTo>
                <a:lnTo>
                  <a:pt x="83820" y="0"/>
                </a:lnTo>
                <a:lnTo>
                  <a:pt x="80010" y="1270"/>
                </a:lnTo>
                <a:lnTo>
                  <a:pt x="74930" y="2539"/>
                </a:lnTo>
                <a:lnTo>
                  <a:pt x="69850" y="3810"/>
                </a:lnTo>
                <a:lnTo>
                  <a:pt x="66040" y="5079"/>
                </a:lnTo>
                <a:lnTo>
                  <a:pt x="60960" y="6350"/>
                </a:lnTo>
                <a:lnTo>
                  <a:pt x="57150" y="8889"/>
                </a:lnTo>
                <a:lnTo>
                  <a:pt x="52070" y="10160"/>
                </a:lnTo>
                <a:lnTo>
                  <a:pt x="48260" y="12700"/>
                </a:lnTo>
                <a:lnTo>
                  <a:pt x="43180" y="15239"/>
                </a:lnTo>
                <a:lnTo>
                  <a:pt x="39370" y="17779"/>
                </a:lnTo>
                <a:lnTo>
                  <a:pt x="35560" y="21589"/>
                </a:lnTo>
                <a:lnTo>
                  <a:pt x="31750" y="24129"/>
                </a:lnTo>
                <a:lnTo>
                  <a:pt x="29210" y="27939"/>
                </a:lnTo>
                <a:lnTo>
                  <a:pt x="25400" y="31750"/>
                </a:lnTo>
                <a:lnTo>
                  <a:pt x="21590" y="34289"/>
                </a:lnTo>
                <a:lnTo>
                  <a:pt x="19050" y="38100"/>
                </a:lnTo>
                <a:lnTo>
                  <a:pt x="16510" y="43179"/>
                </a:lnTo>
                <a:lnTo>
                  <a:pt x="13970" y="46989"/>
                </a:lnTo>
                <a:lnTo>
                  <a:pt x="11430" y="50800"/>
                </a:lnTo>
                <a:lnTo>
                  <a:pt x="8890" y="55879"/>
                </a:lnTo>
                <a:lnTo>
                  <a:pt x="7620" y="59689"/>
                </a:lnTo>
                <a:lnTo>
                  <a:pt x="5080" y="64770"/>
                </a:lnTo>
                <a:lnTo>
                  <a:pt x="3810" y="68579"/>
                </a:lnTo>
                <a:lnTo>
                  <a:pt x="2540" y="73660"/>
                </a:lnTo>
                <a:lnTo>
                  <a:pt x="2540" y="78739"/>
                </a:lnTo>
                <a:lnTo>
                  <a:pt x="1270" y="82550"/>
                </a:lnTo>
                <a:lnTo>
                  <a:pt x="0" y="87629"/>
                </a:lnTo>
                <a:lnTo>
                  <a:pt x="0" y="92710"/>
                </a:lnTo>
                <a:lnTo>
                  <a:pt x="0" y="97789"/>
                </a:lnTo>
                <a:lnTo>
                  <a:pt x="0" y="101600"/>
                </a:lnTo>
                <a:lnTo>
                  <a:pt x="1270" y="106679"/>
                </a:lnTo>
                <a:lnTo>
                  <a:pt x="1270" y="111760"/>
                </a:lnTo>
                <a:lnTo>
                  <a:pt x="2540" y="116839"/>
                </a:lnTo>
                <a:lnTo>
                  <a:pt x="3810" y="120650"/>
                </a:lnTo>
                <a:lnTo>
                  <a:pt x="5080" y="125729"/>
                </a:lnTo>
                <a:lnTo>
                  <a:pt x="17780" y="151129"/>
                </a:lnTo>
                <a:lnTo>
                  <a:pt x="20320" y="156210"/>
                </a:lnTo>
                <a:lnTo>
                  <a:pt x="24130" y="158750"/>
                </a:lnTo>
                <a:lnTo>
                  <a:pt x="26670" y="162560"/>
                </a:lnTo>
                <a:lnTo>
                  <a:pt x="30480" y="166370"/>
                </a:lnTo>
                <a:lnTo>
                  <a:pt x="34290" y="170179"/>
                </a:lnTo>
                <a:lnTo>
                  <a:pt x="38100" y="172720"/>
                </a:lnTo>
                <a:lnTo>
                  <a:pt x="41910" y="175260"/>
                </a:lnTo>
                <a:lnTo>
                  <a:pt x="45720" y="177800"/>
                </a:lnTo>
                <a:lnTo>
                  <a:pt x="49530" y="180339"/>
                </a:lnTo>
                <a:lnTo>
                  <a:pt x="54610" y="182879"/>
                </a:lnTo>
                <a:lnTo>
                  <a:pt x="58420" y="185420"/>
                </a:lnTo>
                <a:lnTo>
                  <a:pt x="62230" y="186689"/>
                </a:lnTo>
                <a:lnTo>
                  <a:pt x="67310" y="187960"/>
                </a:lnTo>
                <a:lnTo>
                  <a:pt x="72390" y="189229"/>
                </a:lnTo>
                <a:lnTo>
                  <a:pt x="76200" y="190500"/>
                </a:lnTo>
                <a:lnTo>
                  <a:pt x="81280" y="191770"/>
                </a:lnTo>
                <a:lnTo>
                  <a:pt x="86360" y="191770"/>
                </a:lnTo>
                <a:lnTo>
                  <a:pt x="91440" y="193039"/>
                </a:lnTo>
                <a:lnTo>
                  <a:pt x="95250" y="193039"/>
                </a:lnTo>
                <a:lnTo>
                  <a:pt x="100330" y="193039"/>
                </a:lnTo>
                <a:lnTo>
                  <a:pt x="105410" y="193039"/>
                </a:lnTo>
                <a:lnTo>
                  <a:pt x="110490" y="191770"/>
                </a:lnTo>
                <a:lnTo>
                  <a:pt x="115570" y="190500"/>
                </a:lnTo>
                <a:lnTo>
                  <a:pt x="119380" y="190500"/>
                </a:lnTo>
                <a:lnTo>
                  <a:pt x="124460" y="187960"/>
                </a:lnTo>
                <a:lnTo>
                  <a:pt x="129540" y="186689"/>
                </a:lnTo>
                <a:lnTo>
                  <a:pt x="133350" y="185420"/>
                </a:lnTo>
                <a:lnTo>
                  <a:pt x="138430" y="182879"/>
                </a:lnTo>
                <a:lnTo>
                  <a:pt x="142240" y="181610"/>
                </a:lnTo>
                <a:lnTo>
                  <a:pt x="146050" y="179070"/>
                </a:lnTo>
                <a:lnTo>
                  <a:pt x="151130" y="176529"/>
                </a:lnTo>
                <a:lnTo>
                  <a:pt x="154940" y="172720"/>
                </a:lnTo>
                <a:lnTo>
                  <a:pt x="158750" y="170179"/>
                </a:lnTo>
                <a:lnTo>
                  <a:pt x="162560" y="167639"/>
                </a:lnTo>
                <a:lnTo>
                  <a:pt x="165100" y="163829"/>
                </a:lnTo>
                <a:lnTo>
                  <a:pt x="168910" y="160020"/>
                </a:lnTo>
                <a:lnTo>
                  <a:pt x="171450" y="156210"/>
                </a:lnTo>
                <a:lnTo>
                  <a:pt x="175260" y="152400"/>
                </a:lnTo>
                <a:lnTo>
                  <a:pt x="177800" y="148589"/>
                </a:lnTo>
                <a:lnTo>
                  <a:pt x="180340" y="144779"/>
                </a:lnTo>
                <a:lnTo>
                  <a:pt x="182880" y="139700"/>
                </a:lnTo>
                <a:lnTo>
                  <a:pt x="184150" y="135889"/>
                </a:lnTo>
                <a:lnTo>
                  <a:pt x="186690" y="132079"/>
                </a:lnTo>
                <a:lnTo>
                  <a:pt x="187960" y="127000"/>
                </a:lnTo>
                <a:lnTo>
                  <a:pt x="189230" y="121920"/>
                </a:lnTo>
                <a:lnTo>
                  <a:pt x="190500" y="118110"/>
                </a:lnTo>
                <a:lnTo>
                  <a:pt x="191770" y="113029"/>
                </a:lnTo>
                <a:lnTo>
                  <a:pt x="191770" y="107950"/>
                </a:lnTo>
                <a:lnTo>
                  <a:pt x="193040" y="102870"/>
                </a:lnTo>
                <a:lnTo>
                  <a:pt x="193040" y="99060"/>
                </a:lnTo>
              </a:path>
            </a:pathLst>
          </a:custGeom>
          <a:ln w="9344">
            <a:solidFill>
              <a:srgbClr val="6E88F6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1156969" y="2348229"/>
            <a:ext cx="321309" cy="32131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1156969" y="3360420"/>
            <a:ext cx="321309" cy="321309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1156969" y="4373879"/>
            <a:ext cx="321309" cy="32131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1156969" y="4931409"/>
            <a:ext cx="321309" cy="32131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2" name="object 62"/>
          <p:cNvSpPr txBox="1"/>
          <p:nvPr/>
        </p:nvSpPr>
        <p:spPr>
          <a:xfrm>
            <a:off x="1296669" y="306656"/>
            <a:ext cx="1487631" cy="5842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4600"/>
              </a:lnSpc>
              <a:spcBef>
                <a:spcPts val="230"/>
              </a:spcBef>
            </a:pPr>
            <a:r>
              <a:rPr sz="4400" b="1" spc="0" dirty="0" smtClean="0">
                <a:solidFill>
                  <a:srgbClr val="660066"/>
                </a:solidFill>
                <a:latin typeface="Arial"/>
                <a:cs typeface="Arial"/>
              </a:rPr>
              <a:t>W</a:t>
            </a:r>
            <a:r>
              <a:rPr sz="4400" b="1" spc="-4" dirty="0" smtClean="0">
                <a:solidFill>
                  <a:srgbClr val="660066"/>
                </a:solidFill>
                <a:latin typeface="Arial"/>
                <a:cs typeface="Arial"/>
              </a:rPr>
              <a:t>h</a:t>
            </a:r>
            <a:r>
              <a:rPr sz="4400" b="1" spc="4" dirty="0" smtClean="0">
                <a:solidFill>
                  <a:srgbClr val="660066"/>
                </a:solidFill>
                <a:latin typeface="Arial"/>
                <a:cs typeface="Arial"/>
              </a:rPr>
              <a:t>a</a:t>
            </a:r>
            <a:r>
              <a:rPr sz="4400" b="1" spc="0" dirty="0" smtClean="0">
                <a:solidFill>
                  <a:srgbClr val="660066"/>
                </a:solidFill>
                <a:latin typeface="Arial"/>
                <a:cs typeface="Arial"/>
              </a:rPr>
              <a:t>t</a:t>
            </a:r>
            <a:endParaRPr sz="4400">
              <a:latin typeface="Arial"/>
              <a:cs typeface="Arial"/>
            </a:endParaRPr>
          </a:p>
        </p:txBody>
      </p:sp>
      <p:sp>
        <p:nvSpPr>
          <p:cNvPr id="63" name="object 63"/>
          <p:cNvSpPr txBox="1"/>
          <p:nvPr/>
        </p:nvSpPr>
        <p:spPr>
          <a:xfrm>
            <a:off x="2818282" y="306656"/>
            <a:ext cx="2138714" cy="5842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4600"/>
              </a:lnSpc>
              <a:spcBef>
                <a:spcPts val="230"/>
              </a:spcBef>
              <a:tabLst>
                <a:tab pos="685800" algn="l"/>
              </a:tabLst>
            </a:pPr>
            <a:r>
              <a:rPr sz="4400" b="1" spc="-4" dirty="0" smtClean="0">
                <a:solidFill>
                  <a:srgbClr val="660066"/>
                </a:solidFill>
                <a:latin typeface="Arial"/>
                <a:cs typeface="Arial"/>
              </a:rPr>
              <a:t>t</a:t>
            </a:r>
            <a:r>
              <a:rPr sz="4400" b="1" spc="0" dirty="0" smtClean="0">
                <a:solidFill>
                  <a:srgbClr val="660066"/>
                </a:solidFill>
                <a:latin typeface="Arial"/>
                <a:cs typeface="Arial"/>
              </a:rPr>
              <a:t>o	Look</a:t>
            </a:r>
            <a:endParaRPr sz="4400">
              <a:latin typeface="Arial"/>
              <a:cs typeface="Arial"/>
            </a:endParaRPr>
          </a:p>
        </p:txBody>
      </p:sp>
      <p:sp>
        <p:nvSpPr>
          <p:cNvPr id="64" name="object 64"/>
          <p:cNvSpPr txBox="1"/>
          <p:nvPr/>
        </p:nvSpPr>
        <p:spPr>
          <a:xfrm>
            <a:off x="4990896" y="306656"/>
            <a:ext cx="866331" cy="5842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4600"/>
              </a:lnSpc>
              <a:spcBef>
                <a:spcPts val="230"/>
              </a:spcBef>
            </a:pPr>
            <a:r>
              <a:rPr sz="4400" b="1" spc="-4" dirty="0" smtClean="0">
                <a:solidFill>
                  <a:srgbClr val="660066"/>
                </a:solidFill>
                <a:latin typeface="Arial"/>
                <a:cs typeface="Arial"/>
              </a:rPr>
              <a:t>f</a:t>
            </a:r>
            <a:r>
              <a:rPr sz="4400" b="1" spc="0" dirty="0" smtClean="0">
                <a:solidFill>
                  <a:srgbClr val="660066"/>
                </a:solidFill>
                <a:latin typeface="Arial"/>
                <a:cs typeface="Arial"/>
              </a:rPr>
              <a:t>or</a:t>
            </a:r>
            <a:endParaRPr sz="4400">
              <a:latin typeface="Arial"/>
              <a:cs typeface="Arial"/>
            </a:endParaRPr>
          </a:p>
        </p:txBody>
      </p:sp>
      <p:sp>
        <p:nvSpPr>
          <p:cNvPr id="65" name="object 65"/>
          <p:cNvSpPr txBox="1"/>
          <p:nvPr/>
        </p:nvSpPr>
        <p:spPr>
          <a:xfrm>
            <a:off x="5891123" y="306656"/>
            <a:ext cx="804684" cy="5842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4600"/>
              </a:lnSpc>
              <a:spcBef>
                <a:spcPts val="230"/>
              </a:spcBef>
            </a:pPr>
            <a:r>
              <a:rPr sz="4400" b="1" spc="0" dirty="0" smtClean="0">
                <a:solidFill>
                  <a:srgbClr val="660066"/>
                </a:solidFill>
                <a:latin typeface="Arial"/>
                <a:cs typeface="Arial"/>
              </a:rPr>
              <a:t>on</a:t>
            </a:r>
            <a:endParaRPr sz="4400">
              <a:latin typeface="Arial"/>
              <a:cs typeface="Arial"/>
            </a:endParaRPr>
          </a:p>
        </p:txBody>
      </p:sp>
      <p:sp>
        <p:nvSpPr>
          <p:cNvPr id="66" name="object 66"/>
          <p:cNvSpPr txBox="1"/>
          <p:nvPr/>
        </p:nvSpPr>
        <p:spPr>
          <a:xfrm>
            <a:off x="1296669" y="977216"/>
            <a:ext cx="2233057" cy="5842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4600"/>
              </a:lnSpc>
              <a:spcBef>
                <a:spcPts val="230"/>
              </a:spcBef>
            </a:pPr>
            <a:r>
              <a:rPr sz="4400" b="1" spc="4" dirty="0" smtClean="0">
                <a:solidFill>
                  <a:srgbClr val="660066"/>
                </a:solidFill>
                <a:latin typeface="Arial"/>
                <a:cs typeface="Arial"/>
              </a:rPr>
              <a:t>M</a:t>
            </a:r>
            <a:r>
              <a:rPr sz="4400" b="1" spc="0" dirty="0" smtClean="0">
                <a:solidFill>
                  <a:srgbClr val="660066"/>
                </a:solidFill>
                <a:latin typeface="Arial"/>
                <a:cs typeface="Arial"/>
              </a:rPr>
              <a:t>ulti</a:t>
            </a:r>
            <a:r>
              <a:rPr sz="4400" b="1" spc="-4" dirty="0" smtClean="0">
                <a:solidFill>
                  <a:srgbClr val="660066"/>
                </a:solidFill>
                <a:latin typeface="Arial"/>
                <a:cs typeface="Arial"/>
              </a:rPr>
              <a:t>p</a:t>
            </a:r>
            <a:r>
              <a:rPr sz="4400" b="1" spc="0" dirty="0" smtClean="0">
                <a:solidFill>
                  <a:srgbClr val="660066"/>
                </a:solidFill>
                <a:latin typeface="Arial"/>
                <a:cs typeface="Arial"/>
              </a:rPr>
              <a:t>le</a:t>
            </a:r>
            <a:endParaRPr sz="4400">
              <a:latin typeface="Arial"/>
              <a:cs typeface="Arial"/>
            </a:endParaRPr>
          </a:p>
        </p:txBody>
      </p:sp>
      <p:sp>
        <p:nvSpPr>
          <p:cNvPr id="67" name="object 67"/>
          <p:cNvSpPr txBox="1"/>
          <p:nvPr/>
        </p:nvSpPr>
        <p:spPr>
          <a:xfrm>
            <a:off x="3564280" y="977216"/>
            <a:ext cx="1984485" cy="5842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4600"/>
              </a:lnSpc>
              <a:spcBef>
                <a:spcPts val="230"/>
              </a:spcBef>
            </a:pPr>
            <a:r>
              <a:rPr sz="4400" b="1" spc="4" dirty="0" smtClean="0">
                <a:solidFill>
                  <a:srgbClr val="660066"/>
                </a:solidFill>
                <a:latin typeface="Arial"/>
                <a:cs typeface="Arial"/>
              </a:rPr>
              <a:t>C</a:t>
            </a:r>
            <a:r>
              <a:rPr sz="4400" b="1" spc="-9" dirty="0" smtClean="0">
                <a:solidFill>
                  <a:srgbClr val="660066"/>
                </a:solidFill>
                <a:latin typeface="Arial"/>
                <a:cs typeface="Arial"/>
              </a:rPr>
              <a:t>h</a:t>
            </a:r>
            <a:r>
              <a:rPr sz="4400" b="1" spc="0" dirty="0" smtClean="0">
                <a:solidFill>
                  <a:srgbClr val="660066"/>
                </a:solidFill>
                <a:latin typeface="Arial"/>
                <a:cs typeface="Arial"/>
              </a:rPr>
              <a:t>oice</a:t>
            </a:r>
            <a:endParaRPr sz="4400">
              <a:latin typeface="Arial"/>
              <a:cs typeface="Arial"/>
            </a:endParaRPr>
          </a:p>
        </p:txBody>
      </p:sp>
      <p:sp>
        <p:nvSpPr>
          <p:cNvPr id="68" name="object 68"/>
          <p:cNvSpPr txBox="1"/>
          <p:nvPr/>
        </p:nvSpPr>
        <p:spPr>
          <a:xfrm>
            <a:off x="5582107" y="977216"/>
            <a:ext cx="1582149" cy="5842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4600"/>
              </a:lnSpc>
              <a:spcBef>
                <a:spcPts val="230"/>
              </a:spcBef>
            </a:pPr>
            <a:r>
              <a:rPr sz="4400" b="1" spc="0" dirty="0" smtClean="0">
                <a:solidFill>
                  <a:srgbClr val="660066"/>
                </a:solidFill>
                <a:latin typeface="Arial"/>
                <a:cs typeface="Arial"/>
              </a:rPr>
              <a:t>T</a:t>
            </a:r>
            <a:r>
              <a:rPr sz="4400" b="1" spc="4" dirty="0" smtClean="0">
                <a:solidFill>
                  <a:srgbClr val="660066"/>
                </a:solidFill>
                <a:latin typeface="Arial"/>
                <a:cs typeface="Arial"/>
              </a:rPr>
              <a:t>es</a:t>
            </a:r>
            <a:r>
              <a:rPr sz="4400" b="1" spc="-4" dirty="0" smtClean="0">
                <a:solidFill>
                  <a:srgbClr val="660066"/>
                </a:solidFill>
                <a:latin typeface="Arial"/>
                <a:cs typeface="Arial"/>
              </a:rPr>
              <a:t>t</a:t>
            </a:r>
            <a:r>
              <a:rPr sz="4400" b="1" spc="0" dirty="0" smtClean="0">
                <a:solidFill>
                  <a:srgbClr val="660066"/>
                </a:solidFill>
                <a:latin typeface="Arial"/>
                <a:cs typeface="Arial"/>
              </a:rPr>
              <a:t>s</a:t>
            </a:r>
            <a:endParaRPr sz="4400">
              <a:latin typeface="Arial"/>
              <a:cs typeface="Arial"/>
            </a:endParaRPr>
          </a:p>
        </p:txBody>
      </p:sp>
      <p:sp>
        <p:nvSpPr>
          <p:cNvPr id="69" name="object 69"/>
          <p:cNvSpPr txBox="1"/>
          <p:nvPr/>
        </p:nvSpPr>
        <p:spPr>
          <a:xfrm>
            <a:off x="1529130" y="1749678"/>
            <a:ext cx="2500946" cy="431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370"/>
              </a:lnSpc>
              <a:spcBef>
                <a:spcPts val="168"/>
              </a:spcBef>
            </a:pPr>
            <a:r>
              <a:rPr sz="3200" spc="0" dirty="0" smtClean="0">
                <a:latin typeface="Arial"/>
                <a:cs typeface="Arial"/>
              </a:rPr>
              <a:t>h</a:t>
            </a:r>
            <a:r>
              <a:rPr sz="3200" spc="9" dirty="0" smtClean="0">
                <a:latin typeface="Arial"/>
                <a:cs typeface="Arial"/>
              </a:rPr>
              <a:t>e</a:t>
            </a:r>
            <a:r>
              <a:rPr sz="3200" spc="0" dirty="0" smtClean="0">
                <a:latin typeface="Arial"/>
                <a:cs typeface="Arial"/>
              </a:rPr>
              <a:t>n</a:t>
            </a:r>
            <a:r>
              <a:rPr sz="3200" spc="9" dirty="0" smtClean="0">
                <a:latin typeface="Arial"/>
                <a:cs typeface="Arial"/>
              </a:rPr>
              <a:t> c</a:t>
            </a:r>
            <a:r>
              <a:rPr sz="3200" spc="0" dirty="0" smtClean="0">
                <a:latin typeface="Arial"/>
                <a:cs typeface="Arial"/>
              </a:rPr>
              <a:t>h</a:t>
            </a:r>
            <a:r>
              <a:rPr sz="3200" spc="9" dirty="0" smtClean="0">
                <a:latin typeface="Arial"/>
                <a:cs typeface="Arial"/>
              </a:rPr>
              <a:t>eck</a:t>
            </a:r>
            <a:r>
              <a:rPr sz="3200" spc="-9" dirty="0" smtClean="0">
                <a:latin typeface="Arial"/>
                <a:cs typeface="Arial"/>
              </a:rPr>
              <a:t>i</a:t>
            </a:r>
            <a:r>
              <a:rPr sz="3200" spc="9" dirty="0" smtClean="0">
                <a:latin typeface="Arial"/>
                <a:cs typeface="Arial"/>
              </a:rPr>
              <a:t>n</a:t>
            </a:r>
            <a:r>
              <a:rPr sz="3200" spc="0" dirty="0" smtClean="0">
                <a:latin typeface="Arial"/>
                <a:cs typeface="Arial"/>
              </a:rPr>
              <a:t>g</a:t>
            </a:r>
            <a:endParaRPr sz="3200">
              <a:latin typeface="Arial"/>
              <a:cs typeface="Arial"/>
            </a:endParaRPr>
          </a:p>
        </p:txBody>
      </p:sp>
      <p:sp>
        <p:nvSpPr>
          <p:cNvPr id="70" name="object 70"/>
          <p:cNvSpPr txBox="1"/>
          <p:nvPr/>
        </p:nvSpPr>
        <p:spPr>
          <a:xfrm>
            <a:off x="4158132" y="1749678"/>
            <a:ext cx="4150930" cy="431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370"/>
              </a:lnSpc>
              <a:spcBef>
                <a:spcPts val="168"/>
              </a:spcBef>
            </a:pPr>
            <a:r>
              <a:rPr sz="3200" spc="0" dirty="0" smtClean="0">
                <a:latin typeface="Arial"/>
                <a:cs typeface="Arial"/>
              </a:rPr>
              <a:t>he </a:t>
            </a:r>
            <a:r>
              <a:rPr sz="3200" spc="9" dirty="0" smtClean="0">
                <a:latin typeface="Arial"/>
                <a:cs typeface="Arial"/>
              </a:rPr>
              <a:t>s</a:t>
            </a:r>
            <a:r>
              <a:rPr sz="3200" spc="0" dirty="0" smtClean="0">
                <a:latin typeface="Arial"/>
                <a:cs typeface="Arial"/>
              </a:rPr>
              <a:t>t</a:t>
            </a:r>
            <a:r>
              <a:rPr sz="3200" spc="9" dirty="0" smtClean="0">
                <a:latin typeface="Arial"/>
                <a:cs typeface="Arial"/>
              </a:rPr>
              <a:t>e</a:t>
            </a:r>
            <a:r>
              <a:rPr sz="3200" spc="-4" dirty="0" smtClean="0">
                <a:latin typeface="Arial"/>
                <a:cs typeface="Arial"/>
              </a:rPr>
              <a:t>m</a:t>
            </a:r>
            <a:r>
              <a:rPr sz="3200" spc="0" dirty="0" smtClean="0">
                <a:latin typeface="Arial"/>
                <a:cs typeface="Arial"/>
              </a:rPr>
              <a:t>s</a:t>
            </a:r>
            <a:r>
              <a:rPr sz="3200" spc="-8" dirty="0" smtClean="0">
                <a:latin typeface="Arial"/>
                <a:cs typeface="Arial"/>
              </a:rPr>
              <a:t> </a:t>
            </a:r>
            <a:r>
              <a:rPr sz="3200" spc="0" dirty="0" smtClean="0">
                <a:latin typeface="Arial"/>
                <a:cs typeface="Arial"/>
              </a:rPr>
              <a:t>f</a:t>
            </a:r>
            <a:r>
              <a:rPr sz="3200" spc="9" dirty="0" smtClean="0">
                <a:latin typeface="Arial"/>
                <a:cs typeface="Arial"/>
              </a:rPr>
              <a:t>o</a:t>
            </a:r>
            <a:r>
              <a:rPr sz="3200" spc="0" dirty="0" smtClean="0">
                <a:latin typeface="Arial"/>
                <a:cs typeface="Arial"/>
              </a:rPr>
              <a:t>r</a:t>
            </a:r>
            <a:r>
              <a:rPr sz="3200" spc="-8" dirty="0" smtClean="0">
                <a:latin typeface="Arial"/>
                <a:cs typeface="Arial"/>
              </a:rPr>
              <a:t> </a:t>
            </a:r>
            <a:r>
              <a:rPr sz="3200" spc="0" dirty="0" smtClean="0">
                <a:latin typeface="Arial"/>
                <a:cs typeface="Arial"/>
              </a:rPr>
              <a:t>c</a:t>
            </a:r>
            <a:r>
              <a:rPr sz="3200" spc="9" dirty="0" smtClean="0">
                <a:latin typeface="Arial"/>
                <a:cs typeface="Arial"/>
              </a:rPr>
              <a:t>o</a:t>
            </a:r>
            <a:r>
              <a:rPr sz="3200" spc="4" dirty="0" smtClean="0">
                <a:latin typeface="Arial"/>
                <a:cs typeface="Arial"/>
              </a:rPr>
              <a:t>rr</a:t>
            </a:r>
            <a:r>
              <a:rPr sz="3200" spc="9" dirty="0" smtClean="0">
                <a:latin typeface="Arial"/>
                <a:cs typeface="Arial"/>
              </a:rPr>
              <a:t>ec</a:t>
            </a:r>
            <a:r>
              <a:rPr sz="3200" spc="-9" dirty="0" smtClean="0">
                <a:latin typeface="Arial"/>
                <a:cs typeface="Arial"/>
              </a:rPr>
              <a:t>t</a:t>
            </a:r>
            <a:r>
              <a:rPr sz="3200" spc="9" dirty="0" smtClean="0">
                <a:latin typeface="Arial"/>
                <a:cs typeface="Arial"/>
              </a:rPr>
              <a:t>n</a:t>
            </a:r>
            <a:r>
              <a:rPr sz="3200" spc="0" dirty="0" smtClean="0">
                <a:latin typeface="Arial"/>
                <a:cs typeface="Arial"/>
              </a:rPr>
              <a:t>e</a:t>
            </a:r>
            <a:endParaRPr sz="3200">
              <a:latin typeface="Arial"/>
              <a:cs typeface="Arial"/>
            </a:endParaRPr>
          </a:p>
        </p:txBody>
      </p:sp>
      <p:sp>
        <p:nvSpPr>
          <p:cNvPr id="71" name="object 71"/>
          <p:cNvSpPr txBox="1"/>
          <p:nvPr/>
        </p:nvSpPr>
        <p:spPr>
          <a:xfrm>
            <a:off x="8415579" y="1749678"/>
            <a:ext cx="415170" cy="431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370"/>
              </a:lnSpc>
              <a:spcBef>
                <a:spcPts val="168"/>
              </a:spcBef>
            </a:pPr>
            <a:r>
              <a:rPr sz="3200" spc="0" dirty="0" smtClean="0">
                <a:latin typeface="Arial"/>
                <a:cs typeface="Arial"/>
              </a:rPr>
              <a:t>s:</a:t>
            </a:r>
            <a:endParaRPr sz="3200">
              <a:latin typeface="Arial"/>
              <a:cs typeface="Arial"/>
            </a:endParaRPr>
          </a:p>
        </p:txBody>
      </p:sp>
      <p:sp>
        <p:nvSpPr>
          <p:cNvPr id="72" name="object 72"/>
          <p:cNvSpPr txBox="1"/>
          <p:nvPr/>
        </p:nvSpPr>
        <p:spPr>
          <a:xfrm>
            <a:off x="1487169" y="2307208"/>
            <a:ext cx="1027339" cy="431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370"/>
              </a:lnSpc>
              <a:spcBef>
                <a:spcPts val="168"/>
              </a:spcBef>
            </a:pPr>
            <a:r>
              <a:rPr sz="3200" spc="4" dirty="0" smtClean="0">
                <a:latin typeface="Arial"/>
                <a:cs typeface="Arial"/>
              </a:rPr>
              <a:t>E</a:t>
            </a:r>
            <a:r>
              <a:rPr sz="3200" spc="0" dirty="0" smtClean="0">
                <a:latin typeface="Arial"/>
                <a:cs typeface="Arial"/>
              </a:rPr>
              <a:t>n</a:t>
            </a:r>
            <a:r>
              <a:rPr sz="3200" spc="9" dirty="0" smtClean="0">
                <a:latin typeface="Arial"/>
                <a:cs typeface="Arial"/>
              </a:rPr>
              <a:t>s</a:t>
            </a:r>
            <a:r>
              <a:rPr sz="3200" spc="0" dirty="0" smtClean="0">
                <a:latin typeface="Arial"/>
                <a:cs typeface="Arial"/>
              </a:rPr>
              <a:t>u</a:t>
            </a:r>
            <a:endParaRPr sz="3200">
              <a:latin typeface="Arial"/>
              <a:cs typeface="Arial"/>
            </a:endParaRPr>
          </a:p>
        </p:txBody>
      </p:sp>
      <p:sp>
        <p:nvSpPr>
          <p:cNvPr id="73" name="object 73"/>
          <p:cNvSpPr txBox="1"/>
          <p:nvPr/>
        </p:nvSpPr>
        <p:spPr>
          <a:xfrm>
            <a:off x="2552344" y="2307208"/>
            <a:ext cx="1118242" cy="431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370"/>
              </a:lnSpc>
              <a:spcBef>
                <a:spcPts val="168"/>
              </a:spcBef>
            </a:pPr>
            <a:r>
              <a:rPr sz="3200" spc="0" dirty="0" smtClean="0">
                <a:latin typeface="Arial"/>
                <a:cs typeface="Arial"/>
              </a:rPr>
              <a:t>e t</a:t>
            </a:r>
            <a:r>
              <a:rPr sz="3200" spc="9" dirty="0" smtClean="0">
                <a:latin typeface="Arial"/>
                <a:cs typeface="Arial"/>
              </a:rPr>
              <a:t>ha</a:t>
            </a:r>
            <a:r>
              <a:rPr sz="3200" spc="0" dirty="0" smtClean="0">
                <a:latin typeface="Arial"/>
                <a:cs typeface="Arial"/>
              </a:rPr>
              <a:t>t</a:t>
            </a:r>
            <a:endParaRPr sz="3200">
              <a:latin typeface="Arial"/>
              <a:cs typeface="Arial"/>
            </a:endParaRPr>
          </a:p>
        </p:txBody>
      </p:sp>
      <p:sp>
        <p:nvSpPr>
          <p:cNvPr id="74" name="object 74"/>
          <p:cNvSpPr txBox="1"/>
          <p:nvPr/>
        </p:nvSpPr>
        <p:spPr>
          <a:xfrm>
            <a:off x="3796334" y="2307208"/>
            <a:ext cx="552257" cy="431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370"/>
              </a:lnSpc>
              <a:spcBef>
                <a:spcPts val="168"/>
              </a:spcBef>
            </a:pPr>
            <a:r>
              <a:rPr sz="3200" spc="9" dirty="0" smtClean="0">
                <a:latin typeface="Arial"/>
                <a:cs typeface="Arial"/>
              </a:rPr>
              <a:t>h</a:t>
            </a:r>
            <a:r>
              <a:rPr sz="3200" spc="0" dirty="0" smtClean="0">
                <a:latin typeface="Arial"/>
                <a:cs typeface="Arial"/>
              </a:rPr>
              <a:t>e</a:t>
            </a:r>
            <a:endParaRPr sz="3200">
              <a:latin typeface="Arial"/>
              <a:cs typeface="Arial"/>
            </a:endParaRPr>
          </a:p>
        </p:txBody>
      </p:sp>
      <p:sp>
        <p:nvSpPr>
          <p:cNvPr id="75" name="object 75"/>
          <p:cNvSpPr txBox="1"/>
          <p:nvPr/>
        </p:nvSpPr>
        <p:spPr>
          <a:xfrm>
            <a:off x="4679848" y="2307208"/>
            <a:ext cx="1685007" cy="431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370"/>
              </a:lnSpc>
              <a:spcBef>
                <a:spcPts val="168"/>
              </a:spcBef>
            </a:pPr>
            <a:r>
              <a:rPr sz="3200" spc="9" dirty="0" smtClean="0">
                <a:latin typeface="Arial"/>
                <a:cs typeface="Arial"/>
              </a:rPr>
              <a:t>e</a:t>
            </a:r>
            <a:r>
              <a:rPr sz="3200" spc="0" dirty="0" smtClean="0">
                <a:latin typeface="Arial"/>
                <a:cs typeface="Arial"/>
              </a:rPr>
              <a:t>m </a:t>
            </a:r>
            <a:r>
              <a:rPr sz="3200" b="1" spc="9" dirty="0" smtClean="0">
                <a:latin typeface="Arial"/>
                <a:cs typeface="Arial"/>
              </a:rPr>
              <a:t>as</a:t>
            </a:r>
            <a:r>
              <a:rPr sz="3200" b="1" spc="0" dirty="0" smtClean="0">
                <a:latin typeface="Arial"/>
                <a:cs typeface="Arial"/>
              </a:rPr>
              <a:t>ks</a:t>
            </a:r>
            <a:endParaRPr sz="3200">
              <a:latin typeface="Arial"/>
              <a:cs typeface="Arial"/>
            </a:endParaRPr>
          </a:p>
        </p:txBody>
      </p:sp>
      <p:sp>
        <p:nvSpPr>
          <p:cNvPr id="76" name="object 76"/>
          <p:cNvSpPr txBox="1"/>
          <p:nvPr/>
        </p:nvSpPr>
        <p:spPr>
          <a:xfrm>
            <a:off x="6947204" y="2307208"/>
            <a:ext cx="436840" cy="431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370"/>
              </a:lnSpc>
              <a:spcBef>
                <a:spcPts val="168"/>
              </a:spcBef>
            </a:pPr>
            <a:r>
              <a:rPr sz="3200" b="1" spc="-9" dirty="0" smtClean="0">
                <a:latin typeface="Arial"/>
                <a:cs typeface="Arial"/>
              </a:rPr>
              <a:t>l</a:t>
            </a:r>
            <a:r>
              <a:rPr sz="3200" b="1" spc="0" dirty="0" smtClean="0">
                <a:latin typeface="Arial"/>
                <a:cs typeface="Arial"/>
              </a:rPr>
              <a:t>e</a:t>
            </a:r>
            <a:endParaRPr sz="3200">
              <a:latin typeface="Arial"/>
              <a:cs typeface="Arial"/>
            </a:endParaRPr>
          </a:p>
        </p:txBody>
      </p:sp>
      <p:sp>
        <p:nvSpPr>
          <p:cNvPr id="77" name="object 77"/>
          <p:cNvSpPr txBox="1"/>
          <p:nvPr/>
        </p:nvSpPr>
        <p:spPr>
          <a:xfrm>
            <a:off x="7513320" y="2307208"/>
            <a:ext cx="257214" cy="431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370"/>
              </a:lnSpc>
              <a:spcBef>
                <a:spcPts val="168"/>
              </a:spcBef>
            </a:pPr>
            <a:r>
              <a:rPr sz="3200" b="1" spc="0" dirty="0" smtClean="0">
                <a:latin typeface="Arial"/>
                <a:cs typeface="Arial"/>
              </a:rPr>
              <a:t>r</a:t>
            </a:r>
            <a:endParaRPr sz="3200">
              <a:latin typeface="Arial"/>
              <a:cs typeface="Arial"/>
            </a:endParaRPr>
          </a:p>
        </p:txBody>
      </p:sp>
      <p:sp>
        <p:nvSpPr>
          <p:cNvPr id="78" name="object 78"/>
          <p:cNvSpPr txBox="1"/>
          <p:nvPr/>
        </p:nvSpPr>
        <p:spPr>
          <a:xfrm>
            <a:off x="1487169" y="2763138"/>
            <a:ext cx="1048878" cy="431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370"/>
              </a:lnSpc>
              <a:spcBef>
                <a:spcPts val="168"/>
              </a:spcBef>
            </a:pPr>
            <a:r>
              <a:rPr sz="3200" b="1" spc="4" dirty="0" smtClean="0">
                <a:latin typeface="Arial"/>
                <a:cs typeface="Arial"/>
              </a:rPr>
              <a:t>q</a:t>
            </a:r>
            <a:r>
              <a:rPr sz="3200" b="1" spc="-4" dirty="0" smtClean="0">
                <a:latin typeface="Arial"/>
                <a:cs typeface="Arial"/>
              </a:rPr>
              <a:t>u</a:t>
            </a:r>
            <a:r>
              <a:rPr sz="3200" b="1" spc="9" dirty="0" smtClean="0">
                <a:latin typeface="Arial"/>
                <a:cs typeface="Arial"/>
              </a:rPr>
              <a:t>e</a:t>
            </a:r>
            <a:r>
              <a:rPr sz="3200" b="1" spc="0" dirty="0" smtClean="0">
                <a:latin typeface="Arial"/>
                <a:cs typeface="Arial"/>
              </a:rPr>
              <a:t>s</a:t>
            </a:r>
            <a:endParaRPr sz="3200">
              <a:latin typeface="Arial"/>
              <a:cs typeface="Arial"/>
            </a:endParaRPr>
          </a:p>
        </p:txBody>
      </p:sp>
      <p:sp>
        <p:nvSpPr>
          <p:cNvPr id="79" name="object 79"/>
          <p:cNvSpPr txBox="1"/>
          <p:nvPr/>
        </p:nvSpPr>
        <p:spPr>
          <a:xfrm>
            <a:off x="2685643" y="2763138"/>
            <a:ext cx="710217" cy="431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370"/>
              </a:lnSpc>
              <a:spcBef>
                <a:spcPts val="168"/>
              </a:spcBef>
            </a:pPr>
            <a:r>
              <a:rPr sz="3200" b="1" spc="4" dirty="0" smtClean="0">
                <a:latin typeface="Arial"/>
                <a:cs typeface="Arial"/>
              </a:rPr>
              <a:t>on</a:t>
            </a:r>
            <a:r>
              <a:rPr sz="3200" b="1" spc="0" dirty="0" smtClean="0">
                <a:latin typeface="Arial"/>
                <a:cs typeface="Arial"/>
              </a:rPr>
              <a:t>.</a:t>
            </a:r>
            <a:endParaRPr sz="3200">
              <a:latin typeface="Arial"/>
              <a:cs typeface="Arial"/>
            </a:endParaRPr>
          </a:p>
        </p:txBody>
      </p:sp>
      <p:sp>
        <p:nvSpPr>
          <p:cNvPr id="80" name="object 80"/>
          <p:cNvSpPr txBox="1"/>
          <p:nvPr/>
        </p:nvSpPr>
        <p:spPr>
          <a:xfrm>
            <a:off x="1487169" y="3320668"/>
            <a:ext cx="1617432" cy="431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370"/>
              </a:lnSpc>
              <a:spcBef>
                <a:spcPts val="168"/>
              </a:spcBef>
            </a:pPr>
            <a:r>
              <a:rPr sz="3200" spc="9" dirty="0" smtClean="0">
                <a:latin typeface="Arial"/>
                <a:cs typeface="Arial"/>
              </a:rPr>
              <a:t>R</a:t>
            </a:r>
            <a:r>
              <a:rPr sz="3200" spc="0" dirty="0" smtClean="0">
                <a:latin typeface="Arial"/>
                <a:cs typeface="Arial"/>
              </a:rPr>
              <a:t>e</a:t>
            </a:r>
            <a:r>
              <a:rPr sz="3200" spc="9" dirty="0" smtClean="0">
                <a:latin typeface="Arial"/>
                <a:cs typeface="Arial"/>
              </a:rPr>
              <a:t>ad</a:t>
            </a:r>
            <a:r>
              <a:rPr sz="3200" spc="0" dirty="0" smtClean="0">
                <a:latin typeface="Arial"/>
                <a:cs typeface="Arial"/>
              </a:rPr>
              <a:t>i</a:t>
            </a:r>
            <a:r>
              <a:rPr sz="3200" spc="9" dirty="0" smtClean="0">
                <a:latin typeface="Arial"/>
                <a:cs typeface="Arial"/>
              </a:rPr>
              <a:t>n</a:t>
            </a:r>
            <a:r>
              <a:rPr sz="3200" spc="0" dirty="0" smtClean="0">
                <a:latin typeface="Arial"/>
                <a:cs typeface="Arial"/>
              </a:rPr>
              <a:t>g</a:t>
            </a:r>
            <a:endParaRPr sz="3200">
              <a:latin typeface="Arial"/>
              <a:cs typeface="Arial"/>
            </a:endParaRPr>
          </a:p>
        </p:txBody>
      </p:sp>
      <p:sp>
        <p:nvSpPr>
          <p:cNvPr id="81" name="object 81"/>
          <p:cNvSpPr txBox="1"/>
          <p:nvPr/>
        </p:nvSpPr>
        <p:spPr>
          <a:xfrm>
            <a:off x="3118459" y="3320668"/>
            <a:ext cx="619658" cy="431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370"/>
              </a:lnSpc>
              <a:spcBef>
                <a:spcPts val="168"/>
              </a:spcBef>
            </a:pPr>
            <a:r>
              <a:rPr sz="3200" spc="0" dirty="0" smtClean="0">
                <a:latin typeface="Arial"/>
                <a:cs typeface="Arial"/>
              </a:rPr>
              <a:t>l</a:t>
            </a:r>
            <a:r>
              <a:rPr sz="3200" spc="9" dirty="0" smtClean="0">
                <a:latin typeface="Arial"/>
                <a:cs typeface="Arial"/>
              </a:rPr>
              <a:t>e</a:t>
            </a:r>
            <a:r>
              <a:rPr sz="3200" spc="0" dirty="0" smtClean="0">
                <a:latin typeface="Arial"/>
                <a:cs typeface="Arial"/>
              </a:rPr>
              <a:t>v</a:t>
            </a:r>
            <a:endParaRPr sz="3200">
              <a:latin typeface="Arial"/>
              <a:cs typeface="Arial"/>
            </a:endParaRPr>
          </a:p>
        </p:txBody>
      </p:sp>
      <p:sp>
        <p:nvSpPr>
          <p:cNvPr id="82" name="object 82"/>
          <p:cNvSpPr txBox="1"/>
          <p:nvPr/>
        </p:nvSpPr>
        <p:spPr>
          <a:xfrm>
            <a:off x="4069435" y="3320668"/>
            <a:ext cx="3425680" cy="431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370"/>
              </a:lnSpc>
              <a:spcBef>
                <a:spcPts val="168"/>
              </a:spcBef>
            </a:pPr>
            <a:r>
              <a:rPr sz="3200" spc="0" dirty="0" smtClean="0">
                <a:latin typeface="Arial"/>
                <a:cs typeface="Arial"/>
              </a:rPr>
              <a:t>is </a:t>
            </a:r>
            <a:r>
              <a:rPr sz="3200" b="1" spc="9" dirty="0" smtClean="0">
                <a:latin typeface="Arial"/>
                <a:cs typeface="Arial"/>
              </a:rPr>
              <a:t>a</a:t>
            </a:r>
            <a:r>
              <a:rPr sz="3200" b="1" spc="4" dirty="0" smtClean="0">
                <a:latin typeface="Arial"/>
                <a:cs typeface="Arial"/>
              </a:rPr>
              <a:t>p</a:t>
            </a:r>
            <a:r>
              <a:rPr sz="3200" b="1" spc="-4" dirty="0" smtClean="0">
                <a:latin typeface="Arial"/>
                <a:cs typeface="Arial"/>
              </a:rPr>
              <a:t>p</a:t>
            </a:r>
            <a:r>
              <a:rPr sz="3200" b="1" spc="4" dirty="0" smtClean="0">
                <a:latin typeface="Arial"/>
                <a:cs typeface="Arial"/>
              </a:rPr>
              <a:t>ro</a:t>
            </a:r>
            <a:r>
              <a:rPr sz="3200" b="1" spc="-4" dirty="0" smtClean="0">
                <a:latin typeface="Arial"/>
                <a:cs typeface="Arial"/>
              </a:rPr>
              <a:t>p</a:t>
            </a:r>
            <a:r>
              <a:rPr sz="3200" b="1" spc="4" dirty="0" smtClean="0">
                <a:latin typeface="Arial"/>
                <a:cs typeface="Arial"/>
              </a:rPr>
              <a:t>r</a:t>
            </a:r>
            <a:r>
              <a:rPr sz="3200" b="1" spc="0" dirty="0" smtClean="0">
                <a:latin typeface="Arial"/>
                <a:cs typeface="Arial"/>
              </a:rPr>
              <a:t>i</a:t>
            </a:r>
            <a:r>
              <a:rPr sz="3200" b="1" spc="9" dirty="0" smtClean="0">
                <a:latin typeface="Arial"/>
                <a:cs typeface="Arial"/>
              </a:rPr>
              <a:t>a</a:t>
            </a:r>
            <a:r>
              <a:rPr sz="3200" b="1" spc="4" dirty="0" smtClean="0">
                <a:latin typeface="Arial"/>
                <a:cs typeface="Arial"/>
              </a:rPr>
              <a:t>t</a:t>
            </a:r>
            <a:r>
              <a:rPr sz="3200" b="1" spc="0" dirty="0" smtClean="0">
                <a:latin typeface="Arial"/>
                <a:cs typeface="Arial"/>
              </a:rPr>
              <a:t>e</a:t>
            </a:r>
            <a:r>
              <a:rPr sz="3200" b="1" spc="-87" dirty="0" smtClean="0">
                <a:latin typeface="Arial"/>
                <a:cs typeface="Arial"/>
              </a:rPr>
              <a:t> </a:t>
            </a:r>
            <a:r>
              <a:rPr sz="3200" spc="0" dirty="0" smtClean="0">
                <a:latin typeface="Arial"/>
                <a:cs typeface="Arial"/>
              </a:rPr>
              <a:t>to t</a:t>
            </a:r>
            <a:endParaRPr sz="3200">
              <a:latin typeface="Arial"/>
              <a:cs typeface="Arial"/>
            </a:endParaRPr>
          </a:p>
        </p:txBody>
      </p:sp>
      <p:sp>
        <p:nvSpPr>
          <p:cNvPr id="83" name="object 83"/>
          <p:cNvSpPr txBox="1"/>
          <p:nvPr/>
        </p:nvSpPr>
        <p:spPr>
          <a:xfrm>
            <a:off x="1487169" y="3776598"/>
            <a:ext cx="1322792" cy="431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370"/>
              </a:lnSpc>
              <a:spcBef>
                <a:spcPts val="168"/>
              </a:spcBef>
            </a:pPr>
            <a:r>
              <a:rPr sz="3200" spc="9" dirty="0" smtClean="0">
                <a:latin typeface="Arial"/>
                <a:cs typeface="Arial"/>
              </a:rPr>
              <a:t>s</a:t>
            </a:r>
            <a:r>
              <a:rPr sz="3200" spc="0" dirty="0" smtClean="0">
                <a:latin typeface="Arial"/>
                <a:cs typeface="Arial"/>
              </a:rPr>
              <a:t>tu</a:t>
            </a:r>
            <a:r>
              <a:rPr sz="3200" spc="9" dirty="0" smtClean="0">
                <a:latin typeface="Arial"/>
                <a:cs typeface="Arial"/>
              </a:rPr>
              <a:t>de</a:t>
            </a:r>
            <a:r>
              <a:rPr sz="3200" spc="0" dirty="0" smtClean="0">
                <a:latin typeface="Arial"/>
                <a:cs typeface="Arial"/>
              </a:rPr>
              <a:t>n</a:t>
            </a:r>
            <a:endParaRPr sz="3200">
              <a:latin typeface="Arial"/>
              <a:cs typeface="Arial"/>
            </a:endParaRPr>
          </a:p>
        </p:txBody>
      </p:sp>
      <p:sp>
        <p:nvSpPr>
          <p:cNvPr id="84" name="object 84"/>
          <p:cNvSpPr txBox="1"/>
          <p:nvPr/>
        </p:nvSpPr>
        <p:spPr>
          <a:xfrm>
            <a:off x="1487169" y="4332858"/>
            <a:ext cx="2201841" cy="431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370"/>
              </a:lnSpc>
              <a:spcBef>
                <a:spcPts val="168"/>
              </a:spcBef>
            </a:pPr>
            <a:r>
              <a:rPr sz="3200" spc="4" dirty="0" smtClean="0">
                <a:latin typeface="Arial"/>
                <a:cs typeface="Arial"/>
              </a:rPr>
              <a:t>T</a:t>
            </a:r>
            <a:r>
              <a:rPr sz="3200" spc="0" dirty="0" smtClean="0">
                <a:latin typeface="Arial"/>
                <a:cs typeface="Arial"/>
              </a:rPr>
              <a:t>he</a:t>
            </a:r>
            <a:r>
              <a:rPr sz="3200" spc="-19" dirty="0" smtClean="0">
                <a:latin typeface="Arial"/>
                <a:cs typeface="Arial"/>
              </a:rPr>
              <a:t> </a:t>
            </a:r>
            <a:r>
              <a:rPr sz="3200" spc="9" dirty="0" smtClean="0">
                <a:latin typeface="Arial"/>
                <a:cs typeface="Arial"/>
              </a:rPr>
              <a:t>s</a:t>
            </a:r>
            <a:r>
              <a:rPr sz="3200" spc="-9" dirty="0" smtClean="0">
                <a:latin typeface="Arial"/>
                <a:cs typeface="Arial"/>
              </a:rPr>
              <a:t>t</a:t>
            </a:r>
            <a:r>
              <a:rPr sz="3200" spc="9" dirty="0" smtClean="0">
                <a:latin typeface="Arial"/>
                <a:cs typeface="Arial"/>
              </a:rPr>
              <a:t>e</a:t>
            </a:r>
            <a:r>
              <a:rPr sz="3200" spc="0" dirty="0" smtClean="0">
                <a:latin typeface="Arial"/>
                <a:cs typeface="Arial"/>
              </a:rPr>
              <a:t>m</a:t>
            </a:r>
            <a:r>
              <a:rPr sz="3200" spc="-8" dirty="0" smtClean="0">
                <a:latin typeface="Arial"/>
                <a:cs typeface="Arial"/>
              </a:rPr>
              <a:t> </a:t>
            </a:r>
            <a:r>
              <a:rPr sz="3200" spc="0" dirty="0" smtClean="0">
                <a:latin typeface="Arial"/>
                <a:cs typeface="Arial"/>
              </a:rPr>
              <a:t>is</a:t>
            </a:r>
            <a:endParaRPr sz="3200">
              <a:latin typeface="Arial"/>
              <a:cs typeface="Arial"/>
            </a:endParaRPr>
          </a:p>
        </p:txBody>
      </p:sp>
      <p:sp>
        <p:nvSpPr>
          <p:cNvPr id="85" name="object 85"/>
          <p:cNvSpPr txBox="1"/>
          <p:nvPr/>
        </p:nvSpPr>
        <p:spPr>
          <a:xfrm>
            <a:off x="4111396" y="4332858"/>
            <a:ext cx="1749918" cy="431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370"/>
              </a:lnSpc>
              <a:spcBef>
                <a:spcPts val="168"/>
              </a:spcBef>
            </a:pPr>
            <a:r>
              <a:rPr sz="3200" b="1" spc="9" dirty="0" smtClean="0">
                <a:latin typeface="Arial"/>
                <a:cs typeface="Arial"/>
              </a:rPr>
              <a:t>a</a:t>
            </a:r>
            <a:r>
              <a:rPr sz="3200" b="1" spc="4" dirty="0" smtClean="0">
                <a:latin typeface="Arial"/>
                <a:cs typeface="Arial"/>
              </a:rPr>
              <a:t>m</a:t>
            </a:r>
            <a:r>
              <a:rPr sz="3200" b="1" spc="-4" dirty="0" smtClean="0">
                <a:latin typeface="Arial"/>
                <a:cs typeface="Arial"/>
              </a:rPr>
              <a:t>m</a:t>
            </a:r>
            <a:r>
              <a:rPr sz="3200" b="1" spc="9" dirty="0" smtClean="0">
                <a:latin typeface="Arial"/>
                <a:cs typeface="Arial"/>
              </a:rPr>
              <a:t>a</a:t>
            </a:r>
            <a:r>
              <a:rPr sz="3200" b="1" spc="4" dirty="0" smtClean="0">
                <a:latin typeface="Arial"/>
                <a:cs typeface="Arial"/>
              </a:rPr>
              <a:t>t</a:t>
            </a:r>
            <a:r>
              <a:rPr sz="3200" b="1" spc="-9" dirty="0" smtClean="0">
                <a:latin typeface="Arial"/>
                <a:cs typeface="Arial"/>
              </a:rPr>
              <a:t>i</a:t>
            </a:r>
            <a:r>
              <a:rPr sz="3200" b="1" spc="0" dirty="0" smtClean="0">
                <a:latin typeface="Arial"/>
                <a:cs typeface="Arial"/>
              </a:rPr>
              <a:t>c</a:t>
            </a:r>
            <a:endParaRPr sz="3200">
              <a:latin typeface="Arial"/>
              <a:cs typeface="Arial"/>
            </a:endParaRPr>
          </a:p>
        </p:txBody>
      </p:sp>
      <p:sp>
        <p:nvSpPr>
          <p:cNvPr id="86" name="object 86"/>
          <p:cNvSpPr txBox="1"/>
          <p:nvPr/>
        </p:nvSpPr>
        <p:spPr>
          <a:xfrm>
            <a:off x="6216548" y="4332858"/>
            <a:ext cx="1934192" cy="431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370"/>
              </a:lnSpc>
              <a:spcBef>
                <a:spcPts val="168"/>
              </a:spcBef>
            </a:pPr>
            <a:r>
              <a:rPr sz="3200" b="1" spc="0" dirty="0" smtClean="0">
                <a:latin typeface="Arial"/>
                <a:cs typeface="Arial"/>
              </a:rPr>
              <a:t>y </a:t>
            </a:r>
            <a:r>
              <a:rPr sz="3200" b="1" spc="9" dirty="0" smtClean="0">
                <a:latin typeface="Arial"/>
                <a:cs typeface="Arial"/>
              </a:rPr>
              <a:t>c</a:t>
            </a:r>
            <a:r>
              <a:rPr sz="3200" b="1" spc="4" dirty="0" smtClean="0">
                <a:latin typeface="Arial"/>
                <a:cs typeface="Arial"/>
              </a:rPr>
              <a:t>or</a:t>
            </a:r>
            <a:r>
              <a:rPr sz="3200" b="1" spc="-4" dirty="0" smtClean="0">
                <a:latin typeface="Arial"/>
                <a:cs typeface="Arial"/>
              </a:rPr>
              <a:t>r</a:t>
            </a:r>
            <a:r>
              <a:rPr sz="3200" b="1" spc="9" dirty="0" smtClean="0">
                <a:latin typeface="Arial"/>
                <a:cs typeface="Arial"/>
              </a:rPr>
              <a:t>ec</a:t>
            </a:r>
            <a:r>
              <a:rPr sz="3200" b="1" spc="4" dirty="0" smtClean="0">
                <a:latin typeface="Arial"/>
                <a:cs typeface="Arial"/>
              </a:rPr>
              <a:t>t</a:t>
            </a:r>
            <a:r>
              <a:rPr sz="3200" spc="0" dirty="0" smtClean="0">
                <a:latin typeface="Arial"/>
                <a:cs typeface="Arial"/>
              </a:rPr>
              <a:t>.</a:t>
            </a:r>
            <a:endParaRPr sz="3200">
              <a:latin typeface="Arial"/>
              <a:cs typeface="Arial"/>
            </a:endParaRPr>
          </a:p>
        </p:txBody>
      </p:sp>
      <p:sp>
        <p:nvSpPr>
          <p:cNvPr id="87" name="object 87"/>
          <p:cNvSpPr txBox="1"/>
          <p:nvPr/>
        </p:nvSpPr>
        <p:spPr>
          <a:xfrm>
            <a:off x="1487169" y="4890387"/>
            <a:ext cx="1343388" cy="43179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370"/>
              </a:lnSpc>
              <a:spcBef>
                <a:spcPts val="168"/>
              </a:spcBef>
            </a:pPr>
            <a:r>
              <a:rPr sz="3200" b="1" spc="9" dirty="0" smtClean="0">
                <a:latin typeface="Arial"/>
                <a:cs typeface="Arial"/>
              </a:rPr>
              <a:t>N</a:t>
            </a:r>
            <a:r>
              <a:rPr sz="3200" b="1" spc="0" dirty="0" smtClean="0">
                <a:latin typeface="Arial"/>
                <a:cs typeface="Arial"/>
              </a:rPr>
              <a:t>e</a:t>
            </a:r>
            <a:r>
              <a:rPr sz="3200" b="1" spc="4" dirty="0" smtClean="0">
                <a:latin typeface="Arial"/>
                <a:cs typeface="Arial"/>
              </a:rPr>
              <a:t>g</a:t>
            </a:r>
            <a:r>
              <a:rPr sz="3200" b="1" spc="9" dirty="0" smtClean="0">
                <a:latin typeface="Arial"/>
                <a:cs typeface="Arial"/>
              </a:rPr>
              <a:t>a</a:t>
            </a:r>
            <a:r>
              <a:rPr sz="3200" b="1" spc="-4" dirty="0" smtClean="0">
                <a:latin typeface="Arial"/>
                <a:cs typeface="Arial"/>
              </a:rPr>
              <a:t>t</a:t>
            </a:r>
            <a:r>
              <a:rPr sz="3200" b="1" spc="0" dirty="0" smtClean="0">
                <a:latin typeface="Arial"/>
                <a:cs typeface="Arial"/>
              </a:rPr>
              <a:t>i</a:t>
            </a:r>
            <a:endParaRPr sz="3200">
              <a:latin typeface="Arial"/>
              <a:cs typeface="Arial"/>
            </a:endParaRPr>
          </a:p>
        </p:txBody>
      </p:sp>
      <p:sp>
        <p:nvSpPr>
          <p:cNvPr id="88" name="object 88"/>
          <p:cNvSpPr txBox="1"/>
          <p:nvPr/>
        </p:nvSpPr>
        <p:spPr>
          <a:xfrm>
            <a:off x="2958744" y="4890387"/>
            <a:ext cx="665237" cy="43179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370"/>
              </a:lnSpc>
              <a:spcBef>
                <a:spcPts val="168"/>
              </a:spcBef>
            </a:pPr>
            <a:r>
              <a:rPr sz="3200" b="1" spc="9" dirty="0" smtClean="0">
                <a:latin typeface="Arial"/>
                <a:cs typeface="Arial"/>
              </a:rPr>
              <a:t>e</a:t>
            </a:r>
            <a:r>
              <a:rPr sz="3200" b="1" spc="0" dirty="0" smtClean="0">
                <a:latin typeface="Arial"/>
                <a:cs typeface="Arial"/>
              </a:rPr>
              <a:t>ly</a:t>
            </a:r>
            <a:endParaRPr sz="3200">
              <a:latin typeface="Arial"/>
              <a:cs typeface="Arial"/>
            </a:endParaRPr>
          </a:p>
        </p:txBody>
      </p:sp>
      <p:sp>
        <p:nvSpPr>
          <p:cNvPr id="89" name="object 89"/>
          <p:cNvSpPr txBox="1"/>
          <p:nvPr/>
        </p:nvSpPr>
        <p:spPr>
          <a:xfrm>
            <a:off x="4183075" y="4890387"/>
            <a:ext cx="664079" cy="43179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370"/>
              </a:lnSpc>
              <a:spcBef>
                <a:spcPts val="168"/>
              </a:spcBef>
            </a:pPr>
            <a:r>
              <a:rPr sz="3200" spc="0" dirty="0" smtClean="0">
                <a:latin typeface="Arial"/>
                <a:cs typeface="Arial"/>
              </a:rPr>
              <a:t>ted</a:t>
            </a:r>
            <a:endParaRPr sz="3200">
              <a:latin typeface="Arial"/>
              <a:cs typeface="Arial"/>
            </a:endParaRPr>
          </a:p>
        </p:txBody>
      </p:sp>
      <p:sp>
        <p:nvSpPr>
          <p:cNvPr id="90" name="object 90"/>
          <p:cNvSpPr txBox="1"/>
          <p:nvPr/>
        </p:nvSpPr>
        <p:spPr>
          <a:xfrm>
            <a:off x="5405526" y="4890387"/>
            <a:ext cx="1343112" cy="43179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370"/>
              </a:lnSpc>
              <a:spcBef>
                <a:spcPts val="168"/>
              </a:spcBef>
            </a:pPr>
            <a:r>
              <a:rPr sz="3200" spc="4" dirty="0" smtClean="0">
                <a:latin typeface="Arial"/>
                <a:cs typeface="Arial"/>
              </a:rPr>
              <a:t>m</a:t>
            </a:r>
            <a:r>
              <a:rPr sz="3200" spc="0" dirty="0" smtClean="0">
                <a:latin typeface="Arial"/>
                <a:cs typeface="Arial"/>
              </a:rPr>
              <a:t>s </a:t>
            </a:r>
            <a:r>
              <a:rPr sz="3200" spc="9" dirty="0" smtClean="0">
                <a:latin typeface="Arial"/>
                <a:cs typeface="Arial"/>
              </a:rPr>
              <a:t>a</a:t>
            </a:r>
            <a:r>
              <a:rPr sz="3200" spc="4" dirty="0" smtClean="0">
                <a:latin typeface="Arial"/>
                <a:cs typeface="Arial"/>
              </a:rPr>
              <a:t>r</a:t>
            </a:r>
            <a:r>
              <a:rPr sz="3200" spc="0" dirty="0" smtClean="0">
                <a:latin typeface="Arial"/>
                <a:cs typeface="Arial"/>
              </a:rPr>
              <a:t>e</a:t>
            </a:r>
            <a:endParaRPr sz="3200">
              <a:latin typeface="Arial"/>
              <a:cs typeface="Arial"/>
            </a:endParaRPr>
          </a:p>
        </p:txBody>
      </p:sp>
      <p:sp>
        <p:nvSpPr>
          <p:cNvPr id="91" name="object 91"/>
          <p:cNvSpPr txBox="1"/>
          <p:nvPr/>
        </p:nvSpPr>
        <p:spPr>
          <a:xfrm>
            <a:off x="1487169" y="5346318"/>
            <a:ext cx="1050097" cy="431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370"/>
              </a:lnSpc>
              <a:spcBef>
                <a:spcPts val="168"/>
              </a:spcBef>
            </a:pPr>
            <a:r>
              <a:rPr sz="3200" spc="9" dirty="0" smtClean="0">
                <a:latin typeface="Arial"/>
                <a:cs typeface="Arial"/>
              </a:rPr>
              <a:t>d</a:t>
            </a:r>
            <a:r>
              <a:rPr sz="3200" spc="0" dirty="0" smtClean="0">
                <a:latin typeface="Arial"/>
                <a:cs typeface="Arial"/>
              </a:rPr>
              <a:t>is</a:t>
            </a:r>
            <a:r>
              <a:rPr sz="3200" spc="9" dirty="0" smtClean="0">
                <a:latin typeface="Arial"/>
                <a:cs typeface="Arial"/>
              </a:rPr>
              <a:t>c</a:t>
            </a:r>
            <a:r>
              <a:rPr sz="3200" spc="0" dirty="0" smtClean="0">
                <a:latin typeface="Arial"/>
                <a:cs typeface="Arial"/>
              </a:rPr>
              <a:t>o</a:t>
            </a:r>
            <a:endParaRPr sz="3200">
              <a:latin typeface="Arial"/>
              <a:cs typeface="Arial"/>
            </a:endParaRPr>
          </a:p>
        </p:txBody>
      </p:sp>
      <p:sp>
        <p:nvSpPr>
          <p:cNvPr id="92" name="object 92"/>
          <p:cNvSpPr txBox="1"/>
          <p:nvPr/>
        </p:nvSpPr>
        <p:spPr>
          <a:xfrm>
            <a:off x="2666542" y="5346318"/>
            <a:ext cx="459598" cy="431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370"/>
              </a:lnSpc>
              <a:spcBef>
                <a:spcPts val="168"/>
              </a:spcBef>
            </a:pPr>
            <a:r>
              <a:rPr sz="3200" spc="-4" dirty="0" smtClean="0">
                <a:latin typeface="Arial"/>
                <a:cs typeface="Arial"/>
              </a:rPr>
              <a:t>r</a:t>
            </a:r>
            <a:r>
              <a:rPr sz="3200" spc="0" dirty="0" smtClean="0">
                <a:latin typeface="Arial"/>
                <a:cs typeface="Arial"/>
              </a:rPr>
              <a:t>a</a:t>
            </a:r>
            <a:endParaRPr sz="3200">
              <a:latin typeface="Arial"/>
              <a:cs typeface="Arial"/>
            </a:endParaRPr>
          </a:p>
        </p:txBody>
      </p:sp>
      <p:sp>
        <p:nvSpPr>
          <p:cNvPr id="93" name="object 93"/>
          <p:cNvSpPr txBox="1"/>
          <p:nvPr/>
        </p:nvSpPr>
        <p:spPr>
          <a:xfrm>
            <a:off x="3255416" y="5346318"/>
            <a:ext cx="666326" cy="431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370"/>
              </a:lnSpc>
              <a:spcBef>
                <a:spcPts val="168"/>
              </a:spcBef>
            </a:pPr>
            <a:r>
              <a:rPr sz="3200" spc="9" dirty="0" smtClean="0">
                <a:latin typeface="Arial"/>
                <a:cs typeface="Arial"/>
              </a:rPr>
              <a:t>ed</a:t>
            </a:r>
            <a:r>
              <a:rPr sz="3200" spc="0" dirty="0" smtClean="0">
                <a:latin typeface="Arial"/>
                <a:cs typeface="Arial"/>
              </a:rPr>
              <a:t>.</a:t>
            </a:r>
            <a:endParaRPr sz="3200">
              <a:latin typeface="Arial"/>
              <a:cs typeface="Arial"/>
            </a:endParaRPr>
          </a:p>
        </p:txBody>
      </p:sp>
      <p:sp>
        <p:nvSpPr>
          <p:cNvPr id="94" name="object 94"/>
          <p:cNvSpPr txBox="1"/>
          <p:nvPr/>
        </p:nvSpPr>
        <p:spPr>
          <a:xfrm>
            <a:off x="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95" name="object 95"/>
          <p:cNvSpPr txBox="1"/>
          <p:nvPr/>
        </p:nvSpPr>
        <p:spPr>
          <a:xfrm>
            <a:off x="3048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96" name="object 96"/>
          <p:cNvSpPr txBox="1"/>
          <p:nvPr/>
        </p:nvSpPr>
        <p:spPr>
          <a:xfrm>
            <a:off x="6096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97" name="object 97"/>
          <p:cNvSpPr txBox="1"/>
          <p:nvPr/>
        </p:nvSpPr>
        <p:spPr>
          <a:xfrm>
            <a:off x="9144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98" name="object 98"/>
          <p:cNvSpPr txBox="1"/>
          <p:nvPr/>
        </p:nvSpPr>
        <p:spPr>
          <a:xfrm>
            <a:off x="12192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99" name="object 99"/>
          <p:cNvSpPr txBox="1"/>
          <p:nvPr/>
        </p:nvSpPr>
        <p:spPr>
          <a:xfrm>
            <a:off x="15240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00" name="object 100"/>
          <p:cNvSpPr txBox="1"/>
          <p:nvPr/>
        </p:nvSpPr>
        <p:spPr>
          <a:xfrm>
            <a:off x="18288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01" name="object 101"/>
          <p:cNvSpPr txBox="1"/>
          <p:nvPr/>
        </p:nvSpPr>
        <p:spPr>
          <a:xfrm>
            <a:off x="21336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02" name="object 102"/>
          <p:cNvSpPr txBox="1"/>
          <p:nvPr/>
        </p:nvSpPr>
        <p:spPr>
          <a:xfrm>
            <a:off x="24384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03" name="object 103"/>
          <p:cNvSpPr txBox="1"/>
          <p:nvPr/>
        </p:nvSpPr>
        <p:spPr>
          <a:xfrm>
            <a:off x="27432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04" name="object 104"/>
          <p:cNvSpPr txBox="1"/>
          <p:nvPr/>
        </p:nvSpPr>
        <p:spPr>
          <a:xfrm>
            <a:off x="30480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05" name="object 105"/>
          <p:cNvSpPr txBox="1"/>
          <p:nvPr/>
        </p:nvSpPr>
        <p:spPr>
          <a:xfrm>
            <a:off x="33528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06" name="object 106"/>
          <p:cNvSpPr txBox="1"/>
          <p:nvPr/>
        </p:nvSpPr>
        <p:spPr>
          <a:xfrm>
            <a:off x="36576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07" name="object 107"/>
          <p:cNvSpPr txBox="1"/>
          <p:nvPr/>
        </p:nvSpPr>
        <p:spPr>
          <a:xfrm>
            <a:off x="39624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08" name="object 108"/>
          <p:cNvSpPr txBox="1"/>
          <p:nvPr/>
        </p:nvSpPr>
        <p:spPr>
          <a:xfrm>
            <a:off x="42672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09" name="object 109"/>
          <p:cNvSpPr txBox="1"/>
          <p:nvPr/>
        </p:nvSpPr>
        <p:spPr>
          <a:xfrm>
            <a:off x="45720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10" name="object 110"/>
          <p:cNvSpPr txBox="1"/>
          <p:nvPr/>
        </p:nvSpPr>
        <p:spPr>
          <a:xfrm>
            <a:off x="48768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11" name="object 111"/>
          <p:cNvSpPr txBox="1"/>
          <p:nvPr/>
        </p:nvSpPr>
        <p:spPr>
          <a:xfrm>
            <a:off x="51816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12" name="object 112"/>
          <p:cNvSpPr txBox="1"/>
          <p:nvPr/>
        </p:nvSpPr>
        <p:spPr>
          <a:xfrm>
            <a:off x="54864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13" name="object 113"/>
          <p:cNvSpPr txBox="1"/>
          <p:nvPr/>
        </p:nvSpPr>
        <p:spPr>
          <a:xfrm>
            <a:off x="57912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14" name="object 114"/>
          <p:cNvSpPr txBox="1"/>
          <p:nvPr/>
        </p:nvSpPr>
        <p:spPr>
          <a:xfrm>
            <a:off x="60960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15" name="object 115"/>
          <p:cNvSpPr txBox="1"/>
          <p:nvPr/>
        </p:nvSpPr>
        <p:spPr>
          <a:xfrm>
            <a:off x="64008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16" name="object 116"/>
          <p:cNvSpPr txBox="1"/>
          <p:nvPr/>
        </p:nvSpPr>
        <p:spPr>
          <a:xfrm>
            <a:off x="67056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17" name="object 117"/>
          <p:cNvSpPr txBox="1"/>
          <p:nvPr/>
        </p:nvSpPr>
        <p:spPr>
          <a:xfrm>
            <a:off x="70104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18" name="object 118"/>
          <p:cNvSpPr txBox="1"/>
          <p:nvPr/>
        </p:nvSpPr>
        <p:spPr>
          <a:xfrm>
            <a:off x="73152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19" name="object 119"/>
          <p:cNvSpPr txBox="1"/>
          <p:nvPr/>
        </p:nvSpPr>
        <p:spPr>
          <a:xfrm>
            <a:off x="76200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20" name="object 120"/>
          <p:cNvSpPr txBox="1"/>
          <p:nvPr/>
        </p:nvSpPr>
        <p:spPr>
          <a:xfrm>
            <a:off x="79248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21" name="object 121"/>
          <p:cNvSpPr txBox="1"/>
          <p:nvPr/>
        </p:nvSpPr>
        <p:spPr>
          <a:xfrm>
            <a:off x="82296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22" name="object 122"/>
          <p:cNvSpPr txBox="1"/>
          <p:nvPr/>
        </p:nvSpPr>
        <p:spPr>
          <a:xfrm>
            <a:off x="85344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23" name="object 123"/>
          <p:cNvSpPr txBox="1"/>
          <p:nvPr/>
        </p:nvSpPr>
        <p:spPr>
          <a:xfrm>
            <a:off x="88392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24" name="object 124"/>
          <p:cNvSpPr txBox="1"/>
          <p:nvPr/>
        </p:nvSpPr>
        <p:spPr>
          <a:xfrm>
            <a:off x="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25" name="object 125"/>
          <p:cNvSpPr txBox="1"/>
          <p:nvPr/>
        </p:nvSpPr>
        <p:spPr>
          <a:xfrm>
            <a:off x="3048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26" name="object 126"/>
          <p:cNvSpPr txBox="1"/>
          <p:nvPr/>
        </p:nvSpPr>
        <p:spPr>
          <a:xfrm>
            <a:off x="6096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27" name="object 127"/>
          <p:cNvSpPr txBox="1"/>
          <p:nvPr/>
        </p:nvSpPr>
        <p:spPr>
          <a:xfrm>
            <a:off x="9144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28" name="object 128"/>
          <p:cNvSpPr txBox="1"/>
          <p:nvPr/>
        </p:nvSpPr>
        <p:spPr>
          <a:xfrm>
            <a:off x="12192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29" name="object 129"/>
          <p:cNvSpPr txBox="1"/>
          <p:nvPr/>
        </p:nvSpPr>
        <p:spPr>
          <a:xfrm>
            <a:off x="15240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30" name="object 130"/>
          <p:cNvSpPr txBox="1"/>
          <p:nvPr/>
        </p:nvSpPr>
        <p:spPr>
          <a:xfrm>
            <a:off x="18288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31" name="object 131"/>
          <p:cNvSpPr txBox="1"/>
          <p:nvPr/>
        </p:nvSpPr>
        <p:spPr>
          <a:xfrm>
            <a:off x="21336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32" name="object 132"/>
          <p:cNvSpPr txBox="1"/>
          <p:nvPr/>
        </p:nvSpPr>
        <p:spPr>
          <a:xfrm>
            <a:off x="24384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33" name="object 133"/>
          <p:cNvSpPr txBox="1"/>
          <p:nvPr/>
        </p:nvSpPr>
        <p:spPr>
          <a:xfrm>
            <a:off x="27432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34" name="object 134"/>
          <p:cNvSpPr txBox="1"/>
          <p:nvPr/>
        </p:nvSpPr>
        <p:spPr>
          <a:xfrm>
            <a:off x="30480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35" name="object 135"/>
          <p:cNvSpPr txBox="1"/>
          <p:nvPr/>
        </p:nvSpPr>
        <p:spPr>
          <a:xfrm>
            <a:off x="33528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36" name="object 136"/>
          <p:cNvSpPr txBox="1"/>
          <p:nvPr/>
        </p:nvSpPr>
        <p:spPr>
          <a:xfrm>
            <a:off x="36576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37" name="object 137"/>
          <p:cNvSpPr txBox="1"/>
          <p:nvPr/>
        </p:nvSpPr>
        <p:spPr>
          <a:xfrm>
            <a:off x="39624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38" name="object 138"/>
          <p:cNvSpPr txBox="1"/>
          <p:nvPr/>
        </p:nvSpPr>
        <p:spPr>
          <a:xfrm>
            <a:off x="42672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39" name="object 139"/>
          <p:cNvSpPr txBox="1"/>
          <p:nvPr/>
        </p:nvSpPr>
        <p:spPr>
          <a:xfrm>
            <a:off x="45720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40" name="object 140"/>
          <p:cNvSpPr txBox="1"/>
          <p:nvPr/>
        </p:nvSpPr>
        <p:spPr>
          <a:xfrm>
            <a:off x="48768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41" name="object 141"/>
          <p:cNvSpPr txBox="1"/>
          <p:nvPr/>
        </p:nvSpPr>
        <p:spPr>
          <a:xfrm>
            <a:off x="51816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42" name="object 142"/>
          <p:cNvSpPr txBox="1"/>
          <p:nvPr/>
        </p:nvSpPr>
        <p:spPr>
          <a:xfrm>
            <a:off x="54864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43" name="object 143"/>
          <p:cNvSpPr txBox="1"/>
          <p:nvPr/>
        </p:nvSpPr>
        <p:spPr>
          <a:xfrm>
            <a:off x="57912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44" name="object 144"/>
          <p:cNvSpPr txBox="1"/>
          <p:nvPr/>
        </p:nvSpPr>
        <p:spPr>
          <a:xfrm>
            <a:off x="60960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45" name="object 145"/>
          <p:cNvSpPr txBox="1"/>
          <p:nvPr/>
        </p:nvSpPr>
        <p:spPr>
          <a:xfrm>
            <a:off x="64008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46" name="object 146"/>
          <p:cNvSpPr txBox="1"/>
          <p:nvPr/>
        </p:nvSpPr>
        <p:spPr>
          <a:xfrm>
            <a:off x="67056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47" name="object 147"/>
          <p:cNvSpPr txBox="1"/>
          <p:nvPr/>
        </p:nvSpPr>
        <p:spPr>
          <a:xfrm>
            <a:off x="70104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48" name="object 148"/>
          <p:cNvSpPr txBox="1"/>
          <p:nvPr/>
        </p:nvSpPr>
        <p:spPr>
          <a:xfrm>
            <a:off x="73152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49" name="object 149"/>
          <p:cNvSpPr txBox="1"/>
          <p:nvPr/>
        </p:nvSpPr>
        <p:spPr>
          <a:xfrm>
            <a:off x="76200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50" name="object 150"/>
          <p:cNvSpPr txBox="1"/>
          <p:nvPr/>
        </p:nvSpPr>
        <p:spPr>
          <a:xfrm>
            <a:off x="79248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51" name="object 151"/>
          <p:cNvSpPr txBox="1"/>
          <p:nvPr/>
        </p:nvSpPr>
        <p:spPr>
          <a:xfrm>
            <a:off x="82296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52" name="object 152"/>
          <p:cNvSpPr txBox="1"/>
          <p:nvPr/>
        </p:nvSpPr>
        <p:spPr>
          <a:xfrm>
            <a:off x="85344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53" name="object 153"/>
          <p:cNvSpPr txBox="1"/>
          <p:nvPr/>
        </p:nvSpPr>
        <p:spPr>
          <a:xfrm>
            <a:off x="88392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54" name="object 154"/>
          <p:cNvSpPr txBox="1"/>
          <p:nvPr/>
        </p:nvSpPr>
        <p:spPr>
          <a:xfrm>
            <a:off x="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55" name="object 155"/>
          <p:cNvSpPr txBox="1"/>
          <p:nvPr/>
        </p:nvSpPr>
        <p:spPr>
          <a:xfrm>
            <a:off x="3048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56" name="object 156"/>
          <p:cNvSpPr txBox="1"/>
          <p:nvPr/>
        </p:nvSpPr>
        <p:spPr>
          <a:xfrm>
            <a:off x="6096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57" name="object 157"/>
          <p:cNvSpPr txBox="1"/>
          <p:nvPr/>
        </p:nvSpPr>
        <p:spPr>
          <a:xfrm>
            <a:off x="9144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58" name="object 158"/>
          <p:cNvSpPr txBox="1"/>
          <p:nvPr/>
        </p:nvSpPr>
        <p:spPr>
          <a:xfrm>
            <a:off x="12192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59" name="object 159"/>
          <p:cNvSpPr txBox="1"/>
          <p:nvPr/>
        </p:nvSpPr>
        <p:spPr>
          <a:xfrm>
            <a:off x="15240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60" name="object 160"/>
          <p:cNvSpPr txBox="1"/>
          <p:nvPr/>
        </p:nvSpPr>
        <p:spPr>
          <a:xfrm>
            <a:off x="18288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61" name="object 161"/>
          <p:cNvSpPr txBox="1"/>
          <p:nvPr/>
        </p:nvSpPr>
        <p:spPr>
          <a:xfrm>
            <a:off x="21336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62" name="object 162"/>
          <p:cNvSpPr txBox="1"/>
          <p:nvPr/>
        </p:nvSpPr>
        <p:spPr>
          <a:xfrm>
            <a:off x="24384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63" name="object 163"/>
          <p:cNvSpPr txBox="1"/>
          <p:nvPr/>
        </p:nvSpPr>
        <p:spPr>
          <a:xfrm>
            <a:off x="27432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64" name="object 164"/>
          <p:cNvSpPr txBox="1"/>
          <p:nvPr/>
        </p:nvSpPr>
        <p:spPr>
          <a:xfrm>
            <a:off x="30480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65" name="object 165"/>
          <p:cNvSpPr txBox="1"/>
          <p:nvPr/>
        </p:nvSpPr>
        <p:spPr>
          <a:xfrm>
            <a:off x="33528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66" name="object 166"/>
          <p:cNvSpPr txBox="1"/>
          <p:nvPr/>
        </p:nvSpPr>
        <p:spPr>
          <a:xfrm>
            <a:off x="36576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67" name="object 167"/>
          <p:cNvSpPr txBox="1"/>
          <p:nvPr/>
        </p:nvSpPr>
        <p:spPr>
          <a:xfrm>
            <a:off x="39624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68" name="object 168"/>
          <p:cNvSpPr txBox="1"/>
          <p:nvPr/>
        </p:nvSpPr>
        <p:spPr>
          <a:xfrm>
            <a:off x="42672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69" name="object 169"/>
          <p:cNvSpPr txBox="1"/>
          <p:nvPr/>
        </p:nvSpPr>
        <p:spPr>
          <a:xfrm>
            <a:off x="45720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70" name="object 170"/>
          <p:cNvSpPr txBox="1"/>
          <p:nvPr/>
        </p:nvSpPr>
        <p:spPr>
          <a:xfrm>
            <a:off x="48768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71" name="object 171"/>
          <p:cNvSpPr txBox="1"/>
          <p:nvPr/>
        </p:nvSpPr>
        <p:spPr>
          <a:xfrm>
            <a:off x="51816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72" name="object 172"/>
          <p:cNvSpPr txBox="1"/>
          <p:nvPr/>
        </p:nvSpPr>
        <p:spPr>
          <a:xfrm>
            <a:off x="54864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73" name="object 173"/>
          <p:cNvSpPr txBox="1"/>
          <p:nvPr/>
        </p:nvSpPr>
        <p:spPr>
          <a:xfrm>
            <a:off x="57912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74" name="object 174"/>
          <p:cNvSpPr txBox="1"/>
          <p:nvPr/>
        </p:nvSpPr>
        <p:spPr>
          <a:xfrm>
            <a:off x="60960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75" name="object 175"/>
          <p:cNvSpPr txBox="1"/>
          <p:nvPr/>
        </p:nvSpPr>
        <p:spPr>
          <a:xfrm>
            <a:off x="64008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76" name="object 176"/>
          <p:cNvSpPr txBox="1"/>
          <p:nvPr/>
        </p:nvSpPr>
        <p:spPr>
          <a:xfrm>
            <a:off x="67056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77" name="object 177"/>
          <p:cNvSpPr txBox="1"/>
          <p:nvPr/>
        </p:nvSpPr>
        <p:spPr>
          <a:xfrm>
            <a:off x="70104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78" name="object 178"/>
          <p:cNvSpPr txBox="1"/>
          <p:nvPr/>
        </p:nvSpPr>
        <p:spPr>
          <a:xfrm>
            <a:off x="73152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79" name="object 179"/>
          <p:cNvSpPr txBox="1"/>
          <p:nvPr/>
        </p:nvSpPr>
        <p:spPr>
          <a:xfrm>
            <a:off x="76200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80" name="object 180"/>
          <p:cNvSpPr txBox="1"/>
          <p:nvPr/>
        </p:nvSpPr>
        <p:spPr>
          <a:xfrm>
            <a:off x="79248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81" name="object 181"/>
          <p:cNvSpPr txBox="1"/>
          <p:nvPr/>
        </p:nvSpPr>
        <p:spPr>
          <a:xfrm>
            <a:off x="82296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82" name="object 182"/>
          <p:cNvSpPr txBox="1"/>
          <p:nvPr/>
        </p:nvSpPr>
        <p:spPr>
          <a:xfrm>
            <a:off x="85344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83" name="object 183"/>
          <p:cNvSpPr txBox="1"/>
          <p:nvPr/>
        </p:nvSpPr>
        <p:spPr>
          <a:xfrm>
            <a:off x="88392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84" name="object 184"/>
          <p:cNvSpPr txBox="1"/>
          <p:nvPr/>
        </p:nvSpPr>
        <p:spPr>
          <a:xfrm>
            <a:off x="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85" name="object 185"/>
          <p:cNvSpPr txBox="1"/>
          <p:nvPr/>
        </p:nvSpPr>
        <p:spPr>
          <a:xfrm>
            <a:off x="3048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86" name="object 186"/>
          <p:cNvSpPr txBox="1"/>
          <p:nvPr/>
        </p:nvSpPr>
        <p:spPr>
          <a:xfrm>
            <a:off x="6096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87" name="object 187"/>
          <p:cNvSpPr txBox="1"/>
          <p:nvPr/>
        </p:nvSpPr>
        <p:spPr>
          <a:xfrm>
            <a:off x="9144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88" name="object 188"/>
          <p:cNvSpPr txBox="1"/>
          <p:nvPr/>
        </p:nvSpPr>
        <p:spPr>
          <a:xfrm>
            <a:off x="12192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89" name="object 189"/>
          <p:cNvSpPr txBox="1"/>
          <p:nvPr/>
        </p:nvSpPr>
        <p:spPr>
          <a:xfrm>
            <a:off x="15240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90" name="object 190"/>
          <p:cNvSpPr txBox="1"/>
          <p:nvPr/>
        </p:nvSpPr>
        <p:spPr>
          <a:xfrm>
            <a:off x="18288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91" name="object 191"/>
          <p:cNvSpPr txBox="1"/>
          <p:nvPr/>
        </p:nvSpPr>
        <p:spPr>
          <a:xfrm>
            <a:off x="21336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92" name="object 192"/>
          <p:cNvSpPr txBox="1"/>
          <p:nvPr/>
        </p:nvSpPr>
        <p:spPr>
          <a:xfrm>
            <a:off x="24384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93" name="object 193"/>
          <p:cNvSpPr txBox="1"/>
          <p:nvPr/>
        </p:nvSpPr>
        <p:spPr>
          <a:xfrm>
            <a:off x="27432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94" name="object 194"/>
          <p:cNvSpPr txBox="1"/>
          <p:nvPr/>
        </p:nvSpPr>
        <p:spPr>
          <a:xfrm>
            <a:off x="30480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95" name="object 195"/>
          <p:cNvSpPr txBox="1"/>
          <p:nvPr/>
        </p:nvSpPr>
        <p:spPr>
          <a:xfrm>
            <a:off x="33528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96" name="object 196"/>
          <p:cNvSpPr txBox="1"/>
          <p:nvPr/>
        </p:nvSpPr>
        <p:spPr>
          <a:xfrm>
            <a:off x="36576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97" name="object 197"/>
          <p:cNvSpPr txBox="1"/>
          <p:nvPr/>
        </p:nvSpPr>
        <p:spPr>
          <a:xfrm>
            <a:off x="39624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98" name="object 198"/>
          <p:cNvSpPr txBox="1"/>
          <p:nvPr/>
        </p:nvSpPr>
        <p:spPr>
          <a:xfrm>
            <a:off x="42672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99" name="object 199"/>
          <p:cNvSpPr txBox="1"/>
          <p:nvPr/>
        </p:nvSpPr>
        <p:spPr>
          <a:xfrm>
            <a:off x="45720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00" name="object 200"/>
          <p:cNvSpPr txBox="1"/>
          <p:nvPr/>
        </p:nvSpPr>
        <p:spPr>
          <a:xfrm>
            <a:off x="48768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01" name="object 201"/>
          <p:cNvSpPr txBox="1"/>
          <p:nvPr/>
        </p:nvSpPr>
        <p:spPr>
          <a:xfrm>
            <a:off x="51816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02" name="object 202"/>
          <p:cNvSpPr txBox="1"/>
          <p:nvPr/>
        </p:nvSpPr>
        <p:spPr>
          <a:xfrm>
            <a:off x="54864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03" name="object 203"/>
          <p:cNvSpPr txBox="1"/>
          <p:nvPr/>
        </p:nvSpPr>
        <p:spPr>
          <a:xfrm>
            <a:off x="57912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04" name="object 204"/>
          <p:cNvSpPr txBox="1"/>
          <p:nvPr/>
        </p:nvSpPr>
        <p:spPr>
          <a:xfrm>
            <a:off x="60960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05" name="object 205"/>
          <p:cNvSpPr txBox="1"/>
          <p:nvPr/>
        </p:nvSpPr>
        <p:spPr>
          <a:xfrm>
            <a:off x="64008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06" name="object 206"/>
          <p:cNvSpPr txBox="1"/>
          <p:nvPr/>
        </p:nvSpPr>
        <p:spPr>
          <a:xfrm>
            <a:off x="67056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07" name="object 207"/>
          <p:cNvSpPr txBox="1"/>
          <p:nvPr/>
        </p:nvSpPr>
        <p:spPr>
          <a:xfrm>
            <a:off x="70104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08" name="object 208"/>
          <p:cNvSpPr txBox="1"/>
          <p:nvPr/>
        </p:nvSpPr>
        <p:spPr>
          <a:xfrm>
            <a:off x="73152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09" name="object 209"/>
          <p:cNvSpPr txBox="1"/>
          <p:nvPr/>
        </p:nvSpPr>
        <p:spPr>
          <a:xfrm>
            <a:off x="76200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10" name="object 210"/>
          <p:cNvSpPr txBox="1"/>
          <p:nvPr/>
        </p:nvSpPr>
        <p:spPr>
          <a:xfrm>
            <a:off x="79248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11" name="object 211"/>
          <p:cNvSpPr txBox="1"/>
          <p:nvPr/>
        </p:nvSpPr>
        <p:spPr>
          <a:xfrm>
            <a:off x="82296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12" name="object 212"/>
          <p:cNvSpPr txBox="1"/>
          <p:nvPr/>
        </p:nvSpPr>
        <p:spPr>
          <a:xfrm>
            <a:off x="85344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13" name="object 213"/>
          <p:cNvSpPr txBox="1"/>
          <p:nvPr/>
        </p:nvSpPr>
        <p:spPr>
          <a:xfrm>
            <a:off x="88392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14" name="object 214"/>
          <p:cNvSpPr txBox="1"/>
          <p:nvPr/>
        </p:nvSpPr>
        <p:spPr>
          <a:xfrm>
            <a:off x="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15" name="object 215"/>
          <p:cNvSpPr txBox="1"/>
          <p:nvPr/>
        </p:nvSpPr>
        <p:spPr>
          <a:xfrm>
            <a:off x="3048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16" name="object 216"/>
          <p:cNvSpPr txBox="1"/>
          <p:nvPr/>
        </p:nvSpPr>
        <p:spPr>
          <a:xfrm>
            <a:off x="6096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17" name="object 217"/>
          <p:cNvSpPr txBox="1"/>
          <p:nvPr/>
        </p:nvSpPr>
        <p:spPr>
          <a:xfrm>
            <a:off x="9144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18" name="object 218"/>
          <p:cNvSpPr txBox="1"/>
          <p:nvPr/>
        </p:nvSpPr>
        <p:spPr>
          <a:xfrm>
            <a:off x="12192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19" name="object 219"/>
          <p:cNvSpPr txBox="1"/>
          <p:nvPr/>
        </p:nvSpPr>
        <p:spPr>
          <a:xfrm>
            <a:off x="15240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20" name="object 220"/>
          <p:cNvSpPr txBox="1"/>
          <p:nvPr/>
        </p:nvSpPr>
        <p:spPr>
          <a:xfrm>
            <a:off x="18288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21" name="object 221"/>
          <p:cNvSpPr txBox="1"/>
          <p:nvPr/>
        </p:nvSpPr>
        <p:spPr>
          <a:xfrm>
            <a:off x="21336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22" name="object 222"/>
          <p:cNvSpPr txBox="1"/>
          <p:nvPr/>
        </p:nvSpPr>
        <p:spPr>
          <a:xfrm>
            <a:off x="24384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23" name="object 223"/>
          <p:cNvSpPr txBox="1"/>
          <p:nvPr/>
        </p:nvSpPr>
        <p:spPr>
          <a:xfrm>
            <a:off x="27432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24" name="object 224"/>
          <p:cNvSpPr txBox="1"/>
          <p:nvPr/>
        </p:nvSpPr>
        <p:spPr>
          <a:xfrm>
            <a:off x="30480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25" name="object 225"/>
          <p:cNvSpPr txBox="1"/>
          <p:nvPr/>
        </p:nvSpPr>
        <p:spPr>
          <a:xfrm>
            <a:off x="33528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26" name="object 226"/>
          <p:cNvSpPr txBox="1"/>
          <p:nvPr/>
        </p:nvSpPr>
        <p:spPr>
          <a:xfrm>
            <a:off x="36576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27" name="object 227"/>
          <p:cNvSpPr txBox="1"/>
          <p:nvPr/>
        </p:nvSpPr>
        <p:spPr>
          <a:xfrm>
            <a:off x="39624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28" name="object 228"/>
          <p:cNvSpPr txBox="1"/>
          <p:nvPr/>
        </p:nvSpPr>
        <p:spPr>
          <a:xfrm>
            <a:off x="42672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29" name="object 229"/>
          <p:cNvSpPr txBox="1"/>
          <p:nvPr/>
        </p:nvSpPr>
        <p:spPr>
          <a:xfrm>
            <a:off x="45720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30" name="object 230"/>
          <p:cNvSpPr txBox="1"/>
          <p:nvPr/>
        </p:nvSpPr>
        <p:spPr>
          <a:xfrm>
            <a:off x="48768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31" name="object 231"/>
          <p:cNvSpPr txBox="1"/>
          <p:nvPr/>
        </p:nvSpPr>
        <p:spPr>
          <a:xfrm>
            <a:off x="51816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32" name="object 232"/>
          <p:cNvSpPr txBox="1"/>
          <p:nvPr/>
        </p:nvSpPr>
        <p:spPr>
          <a:xfrm>
            <a:off x="54864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33" name="object 233"/>
          <p:cNvSpPr txBox="1"/>
          <p:nvPr/>
        </p:nvSpPr>
        <p:spPr>
          <a:xfrm>
            <a:off x="57912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34" name="object 234"/>
          <p:cNvSpPr txBox="1"/>
          <p:nvPr/>
        </p:nvSpPr>
        <p:spPr>
          <a:xfrm>
            <a:off x="60960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35" name="object 235"/>
          <p:cNvSpPr txBox="1"/>
          <p:nvPr/>
        </p:nvSpPr>
        <p:spPr>
          <a:xfrm>
            <a:off x="64008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36" name="object 236"/>
          <p:cNvSpPr txBox="1"/>
          <p:nvPr/>
        </p:nvSpPr>
        <p:spPr>
          <a:xfrm>
            <a:off x="67056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37" name="object 237"/>
          <p:cNvSpPr txBox="1"/>
          <p:nvPr/>
        </p:nvSpPr>
        <p:spPr>
          <a:xfrm>
            <a:off x="70104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38" name="object 238"/>
          <p:cNvSpPr txBox="1"/>
          <p:nvPr/>
        </p:nvSpPr>
        <p:spPr>
          <a:xfrm>
            <a:off x="73152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39" name="object 239"/>
          <p:cNvSpPr txBox="1"/>
          <p:nvPr/>
        </p:nvSpPr>
        <p:spPr>
          <a:xfrm>
            <a:off x="76200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40" name="object 240"/>
          <p:cNvSpPr txBox="1"/>
          <p:nvPr/>
        </p:nvSpPr>
        <p:spPr>
          <a:xfrm>
            <a:off x="79248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41" name="object 241"/>
          <p:cNvSpPr txBox="1"/>
          <p:nvPr/>
        </p:nvSpPr>
        <p:spPr>
          <a:xfrm>
            <a:off x="82296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42" name="object 242"/>
          <p:cNvSpPr txBox="1"/>
          <p:nvPr/>
        </p:nvSpPr>
        <p:spPr>
          <a:xfrm>
            <a:off x="85344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43" name="object 243"/>
          <p:cNvSpPr txBox="1"/>
          <p:nvPr/>
        </p:nvSpPr>
        <p:spPr>
          <a:xfrm>
            <a:off x="88392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44" name="object 244"/>
          <p:cNvSpPr txBox="1"/>
          <p:nvPr/>
        </p:nvSpPr>
        <p:spPr>
          <a:xfrm>
            <a:off x="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45" name="object 245"/>
          <p:cNvSpPr txBox="1"/>
          <p:nvPr/>
        </p:nvSpPr>
        <p:spPr>
          <a:xfrm>
            <a:off x="3048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46" name="object 246"/>
          <p:cNvSpPr txBox="1"/>
          <p:nvPr/>
        </p:nvSpPr>
        <p:spPr>
          <a:xfrm>
            <a:off x="6096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47" name="object 247"/>
          <p:cNvSpPr txBox="1"/>
          <p:nvPr/>
        </p:nvSpPr>
        <p:spPr>
          <a:xfrm>
            <a:off x="9144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48" name="object 248"/>
          <p:cNvSpPr txBox="1"/>
          <p:nvPr/>
        </p:nvSpPr>
        <p:spPr>
          <a:xfrm>
            <a:off x="12192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49" name="object 249"/>
          <p:cNvSpPr txBox="1"/>
          <p:nvPr/>
        </p:nvSpPr>
        <p:spPr>
          <a:xfrm>
            <a:off x="15240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50" name="object 250"/>
          <p:cNvSpPr txBox="1"/>
          <p:nvPr/>
        </p:nvSpPr>
        <p:spPr>
          <a:xfrm>
            <a:off x="18288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51" name="object 251"/>
          <p:cNvSpPr txBox="1"/>
          <p:nvPr/>
        </p:nvSpPr>
        <p:spPr>
          <a:xfrm>
            <a:off x="21336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52" name="object 252"/>
          <p:cNvSpPr txBox="1"/>
          <p:nvPr/>
        </p:nvSpPr>
        <p:spPr>
          <a:xfrm>
            <a:off x="24384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53" name="object 253"/>
          <p:cNvSpPr txBox="1"/>
          <p:nvPr/>
        </p:nvSpPr>
        <p:spPr>
          <a:xfrm>
            <a:off x="27432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54" name="object 254"/>
          <p:cNvSpPr txBox="1"/>
          <p:nvPr/>
        </p:nvSpPr>
        <p:spPr>
          <a:xfrm>
            <a:off x="30480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55" name="object 255"/>
          <p:cNvSpPr txBox="1"/>
          <p:nvPr/>
        </p:nvSpPr>
        <p:spPr>
          <a:xfrm>
            <a:off x="33528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56" name="object 256"/>
          <p:cNvSpPr txBox="1"/>
          <p:nvPr/>
        </p:nvSpPr>
        <p:spPr>
          <a:xfrm>
            <a:off x="36576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57" name="object 257"/>
          <p:cNvSpPr txBox="1"/>
          <p:nvPr/>
        </p:nvSpPr>
        <p:spPr>
          <a:xfrm>
            <a:off x="39624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58" name="object 258"/>
          <p:cNvSpPr txBox="1"/>
          <p:nvPr/>
        </p:nvSpPr>
        <p:spPr>
          <a:xfrm>
            <a:off x="42672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59" name="object 259"/>
          <p:cNvSpPr txBox="1"/>
          <p:nvPr/>
        </p:nvSpPr>
        <p:spPr>
          <a:xfrm>
            <a:off x="45720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60" name="object 260"/>
          <p:cNvSpPr txBox="1"/>
          <p:nvPr/>
        </p:nvSpPr>
        <p:spPr>
          <a:xfrm>
            <a:off x="48768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61" name="object 261"/>
          <p:cNvSpPr txBox="1"/>
          <p:nvPr/>
        </p:nvSpPr>
        <p:spPr>
          <a:xfrm>
            <a:off x="51816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62" name="object 262"/>
          <p:cNvSpPr txBox="1"/>
          <p:nvPr/>
        </p:nvSpPr>
        <p:spPr>
          <a:xfrm>
            <a:off x="54864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63" name="object 263"/>
          <p:cNvSpPr txBox="1"/>
          <p:nvPr/>
        </p:nvSpPr>
        <p:spPr>
          <a:xfrm>
            <a:off x="57912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64" name="object 264"/>
          <p:cNvSpPr txBox="1"/>
          <p:nvPr/>
        </p:nvSpPr>
        <p:spPr>
          <a:xfrm>
            <a:off x="60960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65" name="object 265"/>
          <p:cNvSpPr txBox="1"/>
          <p:nvPr/>
        </p:nvSpPr>
        <p:spPr>
          <a:xfrm>
            <a:off x="64008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66" name="object 266"/>
          <p:cNvSpPr txBox="1"/>
          <p:nvPr/>
        </p:nvSpPr>
        <p:spPr>
          <a:xfrm>
            <a:off x="67056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67" name="object 267"/>
          <p:cNvSpPr txBox="1"/>
          <p:nvPr/>
        </p:nvSpPr>
        <p:spPr>
          <a:xfrm>
            <a:off x="70104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68" name="object 268"/>
          <p:cNvSpPr txBox="1"/>
          <p:nvPr/>
        </p:nvSpPr>
        <p:spPr>
          <a:xfrm>
            <a:off x="73152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69" name="object 269"/>
          <p:cNvSpPr txBox="1"/>
          <p:nvPr/>
        </p:nvSpPr>
        <p:spPr>
          <a:xfrm>
            <a:off x="76200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70" name="object 270"/>
          <p:cNvSpPr txBox="1"/>
          <p:nvPr/>
        </p:nvSpPr>
        <p:spPr>
          <a:xfrm>
            <a:off x="79248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71" name="object 271"/>
          <p:cNvSpPr txBox="1"/>
          <p:nvPr/>
        </p:nvSpPr>
        <p:spPr>
          <a:xfrm>
            <a:off x="82296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72" name="object 272"/>
          <p:cNvSpPr txBox="1"/>
          <p:nvPr/>
        </p:nvSpPr>
        <p:spPr>
          <a:xfrm>
            <a:off x="85344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73" name="object 273"/>
          <p:cNvSpPr txBox="1"/>
          <p:nvPr/>
        </p:nvSpPr>
        <p:spPr>
          <a:xfrm>
            <a:off x="88392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74" name="object 274"/>
          <p:cNvSpPr txBox="1"/>
          <p:nvPr/>
        </p:nvSpPr>
        <p:spPr>
          <a:xfrm>
            <a:off x="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75" name="object 275"/>
          <p:cNvSpPr txBox="1"/>
          <p:nvPr/>
        </p:nvSpPr>
        <p:spPr>
          <a:xfrm>
            <a:off x="3048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76" name="object 276"/>
          <p:cNvSpPr txBox="1"/>
          <p:nvPr/>
        </p:nvSpPr>
        <p:spPr>
          <a:xfrm>
            <a:off x="6096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77" name="object 277"/>
          <p:cNvSpPr txBox="1"/>
          <p:nvPr/>
        </p:nvSpPr>
        <p:spPr>
          <a:xfrm>
            <a:off x="9144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78" name="object 278"/>
          <p:cNvSpPr txBox="1"/>
          <p:nvPr/>
        </p:nvSpPr>
        <p:spPr>
          <a:xfrm>
            <a:off x="12192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79" name="object 279"/>
          <p:cNvSpPr txBox="1"/>
          <p:nvPr/>
        </p:nvSpPr>
        <p:spPr>
          <a:xfrm>
            <a:off x="1524000" y="18288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2400"/>
              </a:lnSpc>
              <a:spcBef>
                <a:spcPts val="120"/>
              </a:spcBef>
            </a:pPr>
            <a:r>
              <a:rPr sz="4800" spc="0" baseline="-2717" dirty="0" smtClean="0">
                <a:latin typeface="Arial"/>
                <a:cs typeface="Arial"/>
              </a:rPr>
              <a:t>W</a:t>
            </a:r>
            <a:endParaRPr sz="3200">
              <a:latin typeface="Arial"/>
              <a:cs typeface="Arial"/>
            </a:endParaRPr>
          </a:p>
        </p:txBody>
      </p:sp>
      <p:sp>
        <p:nvSpPr>
          <p:cNvPr id="280" name="object 280"/>
          <p:cNvSpPr txBox="1"/>
          <p:nvPr/>
        </p:nvSpPr>
        <p:spPr>
          <a:xfrm>
            <a:off x="18288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81" name="object 281"/>
          <p:cNvSpPr txBox="1"/>
          <p:nvPr/>
        </p:nvSpPr>
        <p:spPr>
          <a:xfrm>
            <a:off x="21336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82" name="object 282"/>
          <p:cNvSpPr txBox="1"/>
          <p:nvPr/>
        </p:nvSpPr>
        <p:spPr>
          <a:xfrm>
            <a:off x="24384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83" name="object 283"/>
          <p:cNvSpPr txBox="1"/>
          <p:nvPr/>
        </p:nvSpPr>
        <p:spPr>
          <a:xfrm>
            <a:off x="27432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84" name="object 284"/>
          <p:cNvSpPr txBox="1"/>
          <p:nvPr/>
        </p:nvSpPr>
        <p:spPr>
          <a:xfrm>
            <a:off x="30480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85" name="object 285"/>
          <p:cNvSpPr txBox="1"/>
          <p:nvPr/>
        </p:nvSpPr>
        <p:spPr>
          <a:xfrm>
            <a:off x="33528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86" name="object 286"/>
          <p:cNvSpPr txBox="1"/>
          <p:nvPr/>
        </p:nvSpPr>
        <p:spPr>
          <a:xfrm>
            <a:off x="36576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87" name="object 287"/>
          <p:cNvSpPr txBox="1"/>
          <p:nvPr/>
        </p:nvSpPr>
        <p:spPr>
          <a:xfrm>
            <a:off x="3962400" y="18288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95453">
              <a:lnSpc>
                <a:spcPts val="2400"/>
              </a:lnSpc>
              <a:spcBef>
                <a:spcPts val="120"/>
              </a:spcBef>
            </a:pPr>
            <a:r>
              <a:rPr sz="4800" spc="0" baseline="-2717" dirty="0" smtClean="0">
                <a:latin typeface="Arial"/>
                <a:cs typeface="Arial"/>
              </a:rPr>
              <a:t>t</a:t>
            </a:r>
            <a:endParaRPr sz="3200">
              <a:latin typeface="Arial"/>
              <a:cs typeface="Arial"/>
            </a:endParaRPr>
          </a:p>
        </p:txBody>
      </p:sp>
      <p:sp>
        <p:nvSpPr>
          <p:cNvPr id="288" name="object 288"/>
          <p:cNvSpPr txBox="1"/>
          <p:nvPr/>
        </p:nvSpPr>
        <p:spPr>
          <a:xfrm>
            <a:off x="42672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89" name="object 289"/>
          <p:cNvSpPr txBox="1"/>
          <p:nvPr/>
        </p:nvSpPr>
        <p:spPr>
          <a:xfrm>
            <a:off x="45720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90" name="object 290"/>
          <p:cNvSpPr txBox="1"/>
          <p:nvPr/>
        </p:nvSpPr>
        <p:spPr>
          <a:xfrm>
            <a:off x="48768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91" name="object 291"/>
          <p:cNvSpPr txBox="1"/>
          <p:nvPr/>
        </p:nvSpPr>
        <p:spPr>
          <a:xfrm>
            <a:off x="51816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92" name="object 292"/>
          <p:cNvSpPr txBox="1"/>
          <p:nvPr/>
        </p:nvSpPr>
        <p:spPr>
          <a:xfrm>
            <a:off x="54864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93" name="object 293"/>
          <p:cNvSpPr txBox="1"/>
          <p:nvPr/>
        </p:nvSpPr>
        <p:spPr>
          <a:xfrm>
            <a:off x="57912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94" name="object 294"/>
          <p:cNvSpPr txBox="1"/>
          <p:nvPr/>
        </p:nvSpPr>
        <p:spPr>
          <a:xfrm>
            <a:off x="60960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95" name="object 295"/>
          <p:cNvSpPr txBox="1"/>
          <p:nvPr/>
        </p:nvSpPr>
        <p:spPr>
          <a:xfrm>
            <a:off x="64008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96" name="object 296"/>
          <p:cNvSpPr txBox="1"/>
          <p:nvPr/>
        </p:nvSpPr>
        <p:spPr>
          <a:xfrm>
            <a:off x="67056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97" name="object 297"/>
          <p:cNvSpPr txBox="1"/>
          <p:nvPr/>
        </p:nvSpPr>
        <p:spPr>
          <a:xfrm>
            <a:off x="70104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98" name="object 298"/>
          <p:cNvSpPr txBox="1"/>
          <p:nvPr/>
        </p:nvSpPr>
        <p:spPr>
          <a:xfrm>
            <a:off x="73152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99" name="object 299"/>
          <p:cNvSpPr txBox="1"/>
          <p:nvPr/>
        </p:nvSpPr>
        <p:spPr>
          <a:xfrm>
            <a:off x="76200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00" name="object 300"/>
          <p:cNvSpPr txBox="1"/>
          <p:nvPr/>
        </p:nvSpPr>
        <p:spPr>
          <a:xfrm>
            <a:off x="79248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01" name="object 301"/>
          <p:cNvSpPr txBox="1"/>
          <p:nvPr/>
        </p:nvSpPr>
        <p:spPr>
          <a:xfrm>
            <a:off x="8229600" y="18288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2400"/>
              </a:lnSpc>
              <a:spcBef>
                <a:spcPts val="120"/>
              </a:spcBef>
            </a:pPr>
            <a:r>
              <a:rPr sz="4800" spc="0" baseline="-2717" dirty="0" smtClean="0">
                <a:latin typeface="Arial"/>
                <a:cs typeface="Arial"/>
              </a:rPr>
              <a:t>s</a:t>
            </a:r>
            <a:endParaRPr sz="3200">
              <a:latin typeface="Arial"/>
              <a:cs typeface="Arial"/>
            </a:endParaRPr>
          </a:p>
        </p:txBody>
      </p:sp>
      <p:sp>
        <p:nvSpPr>
          <p:cNvPr id="302" name="object 302"/>
          <p:cNvSpPr txBox="1"/>
          <p:nvPr/>
        </p:nvSpPr>
        <p:spPr>
          <a:xfrm>
            <a:off x="85344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03" name="object 303"/>
          <p:cNvSpPr txBox="1"/>
          <p:nvPr/>
        </p:nvSpPr>
        <p:spPr>
          <a:xfrm>
            <a:off x="88392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04" name="object 304"/>
          <p:cNvSpPr txBox="1"/>
          <p:nvPr/>
        </p:nvSpPr>
        <p:spPr>
          <a:xfrm>
            <a:off x="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05" name="object 305"/>
          <p:cNvSpPr txBox="1"/>
          <p:nvPr/>
        </p:nvSpPr>
        <p:spPr>
          <a:xfrm>
            <a:off x="3048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06" name="object 306"/>
          <p:cNvSpPr txBox="1"/>
          <p:nvPr/>
        </p:nvSpPr>
        <p:spPr>
          <a:xfrm>
            <a:off x="6096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07" name="object 307"/>
          <p:cNvSpPr txBox="1"/>
          <p:nvPr/>
        </p:nvSpPr>
        <p:spPr>
          <a:xfrm>
            <a:off x="9144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08" name="object 308"/>
          <p:cNvSpPr txBox="1"/>
          <p:nvPr/>
        </p:nvSpPr>
        <p:spPr>
          <a:xfrm>
            <a:off x="12192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09" name="object 309"/>
          <p:cNvSpPr txBox="1"/>
          <p:nvPr/>
        </p:nvSpPr>
        <p:spPr>
          <a:xfrm>
            <a:off x="15240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10" name="object 310"/>
          <p:cNvSpPr txBox="1"/>
          <p:nvPr/>
        </p:nvSpPr>
        <p:spPr>
          <a:xfrm>
            <a:off x="18288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11" name="object 311"/>
          <p:cNvSpPr txBox="1"/>
          <p:nvPr/>
        </p:nvSpPr>
        <p:spPr>
          <a:xfrm>
            <a:off x="21336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12" name="object 312"/>
          <p:cNvSpPr txBox="1"/>
          <p:nvPr/>
        </p:nvSpPr>
        <p:spPr>
          <a:xfrm>
            <a:off x="24384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13" name="object 313"/>
          <p:cNvSpPr txBox="1"/>
          <p:nvPr/>
        </p:nvSpPr>
        <p:spPr>
          <a:xfrm>
            <a:off x="27432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14" name="object 314"/>
          <p:cNvSpPr txBox="1"/>
          <p:nvPr/>
        </p:nvSpPr>
        <p:spPr>
          <a:xfrm>
            <a:off x="30480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15" name="object 315"/>
          <p:cNvSpPr txBox="1"/>
          <p:nvPr/>
        </p:nvSpPr>
        <p:spPr>
          <a:xfrm>
            <a:off x="33528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16" name="object 316"/>
          <p:cNvSpPr txBox="1"/>
          <p:nvPr/>
        </p:nvSpPr>
        <p:spPr>
          <a:xfrm>
            <a:off x="36576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17" name="object 317"/>
          <p:cNvSpPr txBox="1"/>
          <p:nvPr/>
        </p:nvSpPr>
        <p:spPr>
          <a:xfrm>
            <a:off x="39624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18" name="object 318"/>
          <p:cNvSpPr txBox="1"/>
          <p:nvPr/>
        </p:nvSpPr>
        <p:spPr>
          <a:xfrm>
            <a:off x="42672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19" name="object 319"/>
          <p:cNvSpPr txBox="1"/>
          <p:nvPr/>
        </p:nvSpPr>
        <p:spPr>
          <a:xfrm>
            <a:off x="45720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20" name="object 320"/>
          <p:cNvSpPr txBox="1"/>
          <p:nvPr/>
        </p:nvSpPr>
        <p:spPr>
          <a:xfrm>
            <a:off x="48768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21" name="object 321"/>
          <p:cNvSpPr txBox="1"/>
          <p:nvPr/>
        </p:nvSpPr>
        <p:spPr>
          <a:xfrm>
            <a:off x="51816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22" name="object 322"/>
          <p:cNvSpPr txBox="1"/>
          <p:nvPr/>
        </p:nvSpPr>
        <p:spPr>
          <a:xfrm>
            <a:off x="54864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23" name="object 323"/>
          <p:cNvSpPr txBox="1"/>
          <p:nvPr/>
        </p:nvSpPr>
        <p:spPr>
          <a:xfrm>
            <a:off x="57912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24" name="object 324"/>
          <p:cNvSpPr txBox="1"/>
          <p:nvPr/>
        </p:nvSpPr>
        <p:spPr>
          <a:xfrm>
            <a:off x="60960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25" name="object 325"/>
          <p:cNvSpPr txBox="1"/>
          <p:nvPr/>
        </p:nvSpPr>
        <p:spPr>
          <a:xfrm>
            <a:off x="64008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26" name="object 326"/>
          <p:cNvSpPr txBox="1"/>
          <p:nvPr/>
        </p:nvSpPr>
        <p:spPr>
          <a:xfrm>
            <a:off x="67056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27" name="object 327"/>
          <p:cNvSpPr txBox="1"/>
          <p:nvPr/>
        </p:nvSpPr>
        <p:spPr>
          <a:xfrm>
            <a:off x="70104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28" name="object 328"/>
          <p:cNvSpPr txBox="1"/>
          <p:nvPr/>
        </p:nvSpPr>
        <p:spPr>
          <a:xfrm>
            <a:off x="73152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29" name="object 329"/>
          <p:cNvSpPr txBox="1"/>
          <p:nvPr/>
        </p:nvSpPr>
        <p:spPr>
          <a:xfrm>
            <a:off x="76200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30" name="object 330"/>
          <p:cNvSpPr txBox="1"/>
          <p:nvPr/>
        </p:nvSpPr>
        <p:spPr>
          <a:xfrm>
            <a:off x="79248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31" name="object 331"/>
          <p:cNvSpPr txBox="1"/>
          <p:nvPr/>
        </p:nvSpPr>
        <p:spPr>
          <a:xfrm>
            <a:off x="82296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32" name="object 332"/>
          <p:cNvSpPr txBox="1"/>
          <p:nvPr/>
        </p:nvSpPr>
        <p:spPr>
          <a:xfrm>
            <a:off x="85344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33" name="object 333"/>
          <p:cNvSpPr txBox="1"/>
          <p:nvPr/>
        </p:nvSpPr>
        <p:spPr>
          <a:xfrm>
            <a:off x="88392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34" name="object 334"/>
          <p:cNvSpPr txBox="1"/>
          <p:nvPr/>
        </p:nvSpPr>
        <p:spPr>
          <a:xfrm>
            <a:off x="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35" name="object 335"/>
          <p:cNvSpPr txBox="1"/>
          <p:nvPr/>
        </p:nvSpPr>
        <p:spPr>
          <a:xfrm>
            <a:off x="3048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36" name="object 336"/>
          <p:cNvSpPr txBox="1"/>
          <p:nvPr/>
        </p:nvSpPr>
        <p:spPr>
          <a:xfrm>
            <a:off x="6096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37" name="object 337"/>
          <p:cNvSpPr txBox="1"/>
          <p:nvPr/>
        </p:nvSpPr>
        <p:spPr>
          <a:xfrm>
            <a:off x="9144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38" name="object 338"/>
          <p:cNvSpPr txBox="1"/>
          <p:nvPr/>
        </p:nvSpPr>
        <p:spPr>
          <a:xfrm>
            <a:off x="12192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39" name="object 339"/>
          <p:cNvSpPr txBox="1"/>
          <p:nvPr/>
        </p:nvSpPr>
        <p:spPr>
          <a:xfrm>
            <a:off x="15240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40" name="object 340"/>
          <p:cNvSpPr txBox="1"/>
          <p:nvPr/>
        </p:nvSpPr>
        <p:spPr>
          <a:xfrm>
            <a:off x="18288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41" name="object 341"/>
          <p:cNvSpPr txBox="1"/>
          <p:nvPr/>
        </p:nvSpPr>
        <p:spPr>
          <a:xfrm>
            <a:off x="21336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42" name="object 342"/>
          <p:cNvSpPr txBox="1"/>
          <p:nvPr/>
        </p:nvSpPr>
        <p:spPr>
          <a:xfrm>
            <a:off x="2438400" y="24384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2340"/>
              </a:lnSpc>
              <a:spcBef>
                <a:spcPts val="117"/>
              </a:spcBef>
            </a:pPr>
            <a:r>
              <a:rPr sz="4800" spc="0" baseline="3623" dirty="0" smtClean="0">
                <a:latin typeface="Arial"/>
                <a:cs typeface="Arial"/>
              </a:rPr>
              <a:t>r</a:t>
            </a:r>
            <a:endParaRPr sz="3200">
              <a:latin typeface="Arial"/>
              <a:cs typeface="Arial"/>
            </a:endParaRPr>
          </a:p>
        </p:txBody>
      </p:sp>
      <p:sp>
        <p:nvSpPr>
          <p:cNvPr id="343" name="object 343"/>
          <p:cNvSpPr txBox="1"/>
          <p:nvPr/>
        </p:nvSpPr>
        <p:spPr>
          <a:xfrm>
            <a:off x="27432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44" name="object 344"/>
          <p:cNvSpPr txBox="1"/>
          <p:nvPr/>
        </p:nvSpPr>
        <p:spPr>
          <a:xfrm>
            <a:off x="30480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45" name="object 345"/>
          <p:cNvSpPr txBox="1"/>
          <p:nvPr/>
        </p:nvSpPr>
        <p:spPr>
          <a:xfrm>
            <a:off x="33528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46" name="object 346"/>
          <p:cNvSpPr txBox="1"/>
          <p:nvPr/>
        </p:nvSpPr>
        <p:spPr>
          <a:xfrm>
            <a:off x="3657600" y="24384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38455">
              <a:lnSpc>
                <a:spcPts val="2340"/>
              </a:lnSpc>
              <a:spcBef>
                <a:spcPts val="117"/>
              </a:spcBef>
            </a:pPr>
            <a:r>
              <a:rPr sz="4800" spc="0" baseline="3623" dirty="0" smtClean="0">
                <a:latin typeface="Arial"/>
                <a:cs typeface="Arial"/>
              </a:rPr>
              <a:t>t</a:t>
            </a:r>
            <a:endParaRPr sz="3200">
              <a:latin typeface="Arial"/>
              <a:cs typeface="Arial"/>
            </a:endParaRPr>
          </a:p>
        </p:txBody>
      </p:sp>
      <p:sp>
        <p:nvSpPr>
          <p:cNvPr id="347" name="object 347"/>
          <p:cNvSpPr txBox="1"/>
          <p:nvPr/>
        </p:nvSpPr>
        <p:spPr>
          <a:xfrm>
            <a:off x="39624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48" name="object 348"/>
          <p:cNvSpPr txBox="1"/>
          <p:nvPr/>
        </p:nvSpPr>
        <p:spPr>
          <a:xfrm>
            <a:off x="4267200" y="2438400"/>
            <a:ext cx="398729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09169">
              <a:lnSpc>
                <a:spcPts val="2340"/>
              </a:lnSpc>
              <a:spcBef>
                <a:spcPts val="117"/>
              </a:spcBef>
            </a:pPr>
            <a:r>
              <a:rPr sz="4800" spc="0" baseline="3623" dirty="0" smtClean="0">
                <a:latin typeface="Arial"/>
                <a:cs typeface="Arial"/>
              </a:rPr>
              <a:t>s</a:t>
            </a:r>
            <a:endParaRPr sz="3200">
              <a:latin typeface="Arial"/>
              <a:cs typeface="Arial"/>
            </a:endParaRPr>
          </a:p>
        </p:txBody>
      </p:sp>
      <p:sp>
        <p:nvSpPr>
          <p:cNvPr id="349" name="object 349"/>
          <p:cNvSpPr txBox="1"/>
          <p:nvPr/>
        </p:nvSpPr>
        <p:spPr>
          <a:xfrm>
            <a:off x="4572000" y="24384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7569">
              <a:lnSpc>
                <a:spcPts val="2340"/>
              </a:lnSpc>
              <a:spcBef>
                <a:spcPts val="117"/>
              </a:spcBef>
            </a:pPr>
            <a:r>
              <a:rPr sz="4800" spc="0" baseline="3623" dirty="0" smtClean="0">
                <a:latin typeface="Arial"/>
                <a:cs typeface="Arial"/>
              </a:rPr>
              <a:t>t</a:t>
            </a:r>
            <a:endParaRPr sz="3200">
              <a:latin typeface="Arial"/>
              <a:cs typeface="Arial"/>
            </a:endParaRPr>
          </a:p>
        </p:txBody>
      </p:sp>
      <p:sp>
        <p:nvSpPr>
          <p:cNvPr id="350" name="object 350"/>
          <p:cNvSpPr txBox="1"/>
          <p:nvPr/>
        </p:nvSpPr>
        <p:spPr>
          <a:xfrm>
            <a:off x="48768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51" name="object 351"/>
          <p:cNvSpPr txBox="1"/>
          <p:nvPr/>
        </p:nvSpPr>
        <p:spPr>
          <a:xfrm>
            <a:off x="51816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52" name="object 352"/>
          <p:cNvSpPr txBox="1"/>
          <p:nvPr/>
        </p:nvSpPr>
        <p:spPr>
          <a:xfrm>
            <a:off x="54864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53" name="object 353"/>
          <p:cNvSpPr txBox="1"/>
          <p:nvPr/>
        </p:nvSpPr>
        <p:spPr>
          <a:xfrm>
            <a:off x="57912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54" name="object 354"/>
          <p:cNvSpPr txBox="1"/>
          <p:nvPr/>
        </p:nvSpPr>
        <p:spPr>
          <a:xfrm>
            <a:off x="60960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55" name="object 355"/>
          <p:cNvSpPr txBox="1"/>
          <p:nvPr/>
        </p:nvSpPr>
        <p:spPr>
          <a:xfrm>
            <a:off x="6400800" y="24384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2340"/>
              </a:lnSpc>
              <a:spcBef>
                <a:spcPts val="117"/>
              </a:spcBef>
            </a:pPr>
            <a:r>
              <a:rPr sz="4800" b="1" spc="0" baseline="3623" dirty="0" smtClean="0">
                <a:latin typeface="Arial"/>
                <a:cs typeface="Arial"/>
              </a:rPr>
              <a:t>a</a:t>
            </a:r>
            <a:endParaRPr sz="3200">
              <a:latin typeface="Arial"/>
              <a:cs typeface="Arial"/>
            </a:endParaRPr>
          </a:p>
        </p:txBody>
      </p:sp>
      <p:sp>
        <p:nvSpPr>
          <p:cNvPr id="356" name="object 356"/>
          <p:cNvSpPr txBox="1"/>
          <p:nvPr/>
        </p:nvSpPr>
        <p:spPr>
          <a:xfrm>
            <a:off x="6705600" y="2438400"/>
            <a:ext cx="339507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7127">
              <a:lnSpc>
                <a:spcPts val="2340"/>
              </a:lnSpc>
              <a:spcBef>
                <a:spcPts val="117"/>
              </a:spcBef>
            </a:pPr>
            <a:r>
              <a:rPr sz="4800" b="1" spc="0" baseline="3623" dirty="0" smtClean="0">
                <a:latin typeface="Arial"/>
                <a:cs typeface="Arial"/>
              </a:rPr>
              <a:t>c</a:t>
            </a:r>
            <a:endParaRPr sz="3200">
              <a:latin typeface="Arial"/>
              <a:cs typeface="Arial"/>
            </a:endParaRPr>
          </a:p>
        </p:txBody>
      </p:sp>
      <p:sp>
        <p:nvSpPr>
          <p:cNvPr id="357" name="object 357"/>
          <p:cNvSpPr txBox="1"/>
          <p:nvPr/>
        </p:nvSpPr>
        <p:spPr>
          <a:xfrm>
            <a:off x="70104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58" name="object 358"/>
          <p:cNvSpPr txBox="1"/>
          <p:nvPr/>
        </p:nvSpPr>
        <p:spPr>
          <a:xfrm>
            <a:off x="7315200" y="24384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2340"/>
              </a:lnSpc>
              <a:spcBef>
                <a:spcPts val="117"/>
              </a:spcBef>
            </a:pPr>
            <a:r>
              <a:rPr sz="4800" b="1" spc="0" baseline="3623" dirty="0" smtClean="0">
                <a:latin typeface="Arial"/>
                <a:cs typeface="Arial"/>
              </a:rPr>
              <a:t>a</a:t>
            </a:r>
            <a:endParaRPr sz="3200">
              <a:latin typeface="Arial"/>
              <a:cs typeface="Arial"/>
            </a:endParaRPr>
          </a:p>
        </p:txBody>
      </p:sp>
      <p:sp>
        <p:nvSpPr>
          <p:cNvPr id="359" name="object 359"/>
          <p:cNvSpPr txBox="1"/>
          <p:nvPr/>
        </p:nvSpPr>
        <p:spPr>
          <a:xfrm>
            <a:off x="76200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60" name="object 360"/>
          <p:cNvSpPr txBox="1"/>
          <p:nvPr/>
        </p:nvSpPr>
        <p:spPr>
          <a:xfrm>
            <a:off x="79248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61" name="object 361"/>
          <p:cNvSpPr txBox="1"/>
          <p:nvPr/>
        </p:nvSpPr>
        <p:spPr>
          <a:xfrm>
            <a:off x="82296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62" name="object 362"/>
          <p:cNvSpPr txBox="1"/>
          <p:nvPr/>
        </p:nvSpPr>
        <p:spPr>
          <a:xfrm>
            <a:off x="85344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63" name="object 363"/>
          <p:cNvSpPr txBox="1"/>
          <p:nvPr/>
        </p:nvSpPr>
        <p:spPr>
          <a:xfrm>
            <a:off x="88392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64" name="object 364"/>
          <p:cNvSpPr txBox="1"/>
          <p:nvPr/>
        </p:nvSpPr>
        <p:spPr>
          <a:xfrm>
            <a:off x="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65" name="object 365"/>
          <p:cNvSpPr txBox="1"/>
          <p:nvPr/>
        </p:nvSpPr>
        <p:spPr>
          <a:xfrm>
            <a:off x="3048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66" name="object 366"/>
          <p:cNvSpPr txBox="1"/>
          <p:nvPr/>
        </p:nvSpPr>
        <p:spPr>
          <a:xfrm>
            <a:off x="6096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67" name="object 367"/>
          <p:cNvSpPr txBox="1"/>
          <p:nvPr/>
        </p:nvSpPr>
        <p:spPr>
          <a:xfrm>
            <a:off x="9144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68" name="object 368"/>
          <p:cNvSpPr txBox="1"/>
          <p:nvPr/>
        </p:nvSpPr>
        <p:spPr>
          <a:xfrm>
            <a:off x="12192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69" name="object 369"/>
          <p:cNvSpPr txBox="1"/>
          <p:nvPr/>
        </p:nvSpPr>
        <p:spPr>
          <a:xfrm>
            <a:off x="15240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70" name="object 370"/>
          <p:cNvSpPr txBox="1"/>
          <p:nvPr/>
        </p:nvSpPr>
        <p:spPr>
          <a:xfrm>
            <a:off x="18288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71" name="object 371"/>
          <p:cNvSpPr txBox="1"/>
          <p:nvPr/>
        </p:nvSpPr>
        <p:spPr>
          <a:xfrm>
            <a:off x="21336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72" name="object 372"/>
          <p:cNvSpPr txBox="1"/>
          <p:nvPr/>
        </p:nvSpPr>
        <p:spPr>
          <a:xfrm>
            <a:off x="2438400" y="2743200"/>
            <a:ext cx="346235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446">
              <a:lnSpc>
                <a:spcPts val="2400"/>
              </a:lnSpc>
              <a:spcBef>
                <a:spcPts val="120"/>
              </a:spcBef>
            </a:pPr>
            <a:r>
              <a:rPr sz="4800" b="1" spc="-4" baseline="-17211" dirty="0" smtClean="0">
                <a:latin typeface="Arial"/>
                <a:cs typeface="Arial"/>
              </a:rPr>
              <a:t>t</a:t>
            </a:r>
            <a:r>
              <a:rPr sz="4800" b="1" spc="0" baseline="-17211" dirty="0" smtClean="0">
                <a:latin typeface="Arial"/>
                <a:cs typeface="Arial"/>
              </a:rPr>
              <a:t>i</a:t>
            </a:r>
            <a:endParaRPr sz="3200">
              <a:latin typeface="Arial"/>
              <a:cs typeface="Arial"/>
            </a:endParaRPr>
          </a:p>
        </p:txBody>
      </p:sp>
      <p:sp>
        <p:nvSpPr>
          <p:cNvPr id="373" name="object 373"/>
          <p:cNvSpPr txBox="1"/>
          <p:nvPr/>
        </p:nvSpPr>
        <p:spPr>
          <a:xfrm>
            <a:off x="27432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74" name="object 374"/>
          <p:cNvSpPr txBox="1"/>
          <p:nvPr/>
        </p:nvSpPr>
        <p:spPr>
          <a:xfrm>
            <a:off x="30480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75" name="object 375"/>
          <p:cNvSpPr txBox="1"/>
          <p:nvPr/>
        </p:nvSpPr>
        <p:spPr>
          <a:xfrm>
            <a:off x="33528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76" name="object 376"/>
          <p:cNvSpPr txBox="1"/>
          <p:nvPr/>
        </p:nvSpPr>
        <p:spPr>
          <a:xfrm>
            <a:off x="36576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77" name="object 377"/>
          <p:cNvSpPr txBox="1"/>
          <p:nvPr/>
        </p:nvSpPr>
        <p:spPr>
          <a:xfrm>
            <a:off x="39624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78" name="object 378"/>
          <p:cNvSpPr txBox="1"/>
          <p:nvPr/>
        </p:nvSpPr>
        <p:spPr>
          <a:xfrm>
            <a:off x="42672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79" name="object 379"/>
          <p:cNvSpPr txBox="1"/>
          <p:nvPr/>
        </p:nvSpPr>
        <p:spPr>
          <a:xfrm>
            <a:off x="45720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80" name="object 380"/>
          <p:cNvSpPr txBox="1"/>
          <p:nvPr/>
        </p:nvSpPr>
        <p:spPr>
          <a:xfrm>
            <a:off x="48768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81" name="object 381"/>
          <p:cNvSpPr txBox="1"/>
          <p:nvPr/>
        </p:nvSpPr>
        <p:spPr>
          <a:xfrm>
            <a:off x="51816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82" name="object 382"/>
          <p:cNvSpPr txBox="1"/>
          <p:nvPr/>
        </p:nvSpPr>
        <p:spPr>
          <a:xfrm>
            <a:off x="54864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83" name="object 383"/>
          <p:cNvSpPr txBox="1"/>
          <p:nvPr/>
        </p:nvSpPr>
        <p:spPr>
          <a:xfrm>
            <a:off x="57912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84" name="object 384"/>
          <p:cNvSpPr txBox="1"/>
          <p:nvPr/>
        </p:nvSpPr>
        <p:spPr>
          <a:xfrm>
            <a:off x="60960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85" name="object 385"/>
          <p:cNvSpPr txBox="1"/>
          <p:nvPr/>
        </p:nvSpPr>
        <p:spPr>
          <a:xfrm>
            <a:off x="64008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86" name="object 386"/>
          <p:cNvSpPr txBox="1"/>
          <p:nvPr/>
        </p:nvSpPr>
        <p:spPr>
          <a:xfrm>
            <a:off x="67056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87" name="object 387"/>
          <p:cNvSpPr txBox="1"/>
          <p:nvPr/>
        </p:nvSpPr>
        <p:spPr>
          <a:xfrm>
            <a:off x="70104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88" name="object 388"/>
          <p:cNvSpPr txBox="1"/>
          <p:nvPr/>
        </p:nvSpPr>
        <p:spPr>
          <a:xfrm>
            <a:off x="73152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89" name="object 389"/>
          <p:cNvSpPr txBox="1"/>
          <p:nvPr/>
        </p:nvSpPr>
        <p:spPr>
          <a:xfrm>
            <a:off x="76200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90" name="object 390"/>
          <p:cNvSpPr txBox="1"/>
          <p:nvPr/>
        </p:nvSpPr>
        <p:spPr>
          <a:xfrm>
            <a:off x="79248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91" name="object 391"/>
          <p:cNvSpPr txBox="1"/>
          <p:nvPr/>
        </p:nvSpPr>
        <p:spPr>
          <a:xfrm>
            <a:off x="82296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92" name="object 392"/>
          <p:cNvSpPr txBox="1"/>
          <p:nvPr/>
        </p:nvSpPr>
        <p:spPr>
          <a:xfrm>
            <a:off x="85344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93" name="object 393"/>
          <p:cNvSpPr txBox="1"/>
          <p:nvPr/>
        </p:nvSpPr>
        <p:spPr>
          <a:xfrm>
            <a:off x="88392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94" name="object 394"/>
          <p:cNvSpPr txBox="1"/>
          <p:nvPr/>
        </p:nvSpPr>
        <p:spPr>
          <a:xfrm>
            <a:off x="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95" name="object 395"/>
          <p:cNvSpPr txBox="1"/>
          <p:nvPr/>
        </p:nvSpPr>
        <p:spPr>
          <a:xfrm>
            <a:off x="3048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96" name="object 396"/>
          <p:cNvSpPr txBox="1"/>
          <p:nvPr/>
        </p:nvSpPr>
        <p:spPr>
          <a:xfrm>
            <a:off x="6096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97" name="object 397"/>
          <p:cNvSpPr txBox="1"/>
          <p:nvPr/>
        </p:nvSpPr>
        <p:spPr>
          <a:xfrm>
            <a:off x="9144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98" name="object 398"/>
          <p:cNvSpPr txBox="1"/>
          <p:nvPr/>
        </p:nvSpPr>
        <p:spPr>
          <a:xfrm>
            <a:off x="12192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99" name="object 399"/>
          <p:cNvSpPr txBox="1"/>
          <p:nvPr/>
        </p:nvSpPr>
        <p:spPr>
          <a:xfrm>
            <a:off x="15240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00" name="object 400"/>
          <p:cNvSpPr txBox="1"/>
          <p:nvPr/>
        </p:nvSpPr>
        <p:spPr>
          <a:xfrm>
            <a:off x="18288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01" name="object 401"/>
          <p:cNvSpPr txBox="1"/>
          <p:nvPr/>
        </p:nvSpPr>
        <p:spPr>
          <a:xfrm>
            <a:off x="21336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02" name="object 402"/>
          <p:cNvSpPr txBox="1"/>
          <p:nvPr/>
        </p:nvSpPr>
        <p:spPr>
          <a:xfrm>
            <a:off x="24384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03" name="object 403"/>
          <p:cNvSpPr txBox="1"/>
          <p:nvPr/>
        </p:nvSpPr>
        <p:spPr>
          <a:xfrm>
            <a:off x="27432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04" name="object 404"/>
          <p:cNvSpPr txBox="1"/>
          <p:nvPr/>
        </p:nvSpPr>
        <p:spPr>
          <a:xfrm>
            <a:off x="30480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05" name="object 405"/>
          <p:cNvSpPr txBox="1"/>
          <p:nvPr/>
        </p:nvSpPr>
        <p:spPr>
          <a:xfrm>
            <a:off x="33528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06" name="object 406"/>
          <p:cNvSpPr txBox="1"/>
          <p:nvPr/>
        </p:nvSpPr>
        <p:spPr>
          <a:xfrm>
            <a:off x="36576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07" name="object 407"/>
          <p:cNvSpPr txBox="1"/>
          <p:nvPr/>
        </p:nvSpPr>
        <p:spPr>
          <a:xfrm>
            <a:off x="39624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08" name="object 408"/>
          <p:cNvSpPr txBox="1"/>
          <p:nvPr/>
        </p:nvSpPr>
        <p:spPr>
          <a:xfrm>
            <a:off x="42672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09" name="object 409"/>
          <p:cNvSpPr txBox="1"/>
          <p:nvPr/>
        </p:nvSpPr>
        <p:spPr>
          <a:xfrm>
            <a:off x="45720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10" name="object 410"/>
          <p:cNvSpPr txBox="1"/>
          <p:nvPr/>
        </p:nvSpPr>
        <p:spPr>
          <a:xfrm>
            <a:off x="48768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11" name="object 411"/>
          <p:cNvSpPr txBox="1"/>
          <p:nvPr/>
        </p:nvSpPr>
        <p:spPr>
          <a:xfrm>
            <a:off x="51816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12" name="object 412"/>
          <p:cNvSpPr txBox="1"/>
          <p:nvPr/>
        </p:nvSpPr>
        <p:spPr>
          <a:xfrm>
            <a:off x="54864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13" name="object 413"/>
          <p:cNvSpPr txBox="1"/>
          <p:nvPr/>
        </p:nvSpPr>
        <p:spPr>
          <a:xfrm>
            <a:off x="57912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14" name="object 414"/>
          <p:cNvSpPr txBox="1"/>
          <p:nvPr/>
        </p:nvSpPr>
        <p:spPr>
          <a:xfrm>
            <a:off x="60960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15" name="object 415"/>
          <p:cNvSpPr txBox="1"/>
          <p:nvPr/>
        </p:nvSpPr>
        <p:spPr>
          <a:xfrm>
            <a:off x="64008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16" name="object 416"/>
          <p:cNvSpPr txBox="1"/>
          <p:nvPr/>
        </p:nvSpPr>
        <p:spPr>
          <a:xfrm>
            <a:off x="67056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17" name="object 417"/>
          <p:cNvSpPr txBox="1"/>
          <p:nvPr/>
        </p:nvSpPr>
        <p:spPr>
          <a:xfrm>
            <a:off x="70104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18" name="object 418"/>
          <p:cNvSpPr txBox="1"/>
          <p:nvPr/>
        </p:nvSpPr>
        <p:spPr>
          <a:xfrm>
            <a:off x="73152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19" name="object 419"/>
          <p:cNvSpPr txBox="1"/>
          <p:nvPr/>
        </p:nvSpPr>
        <p:spPr>
          <a:xfrm>
            <a:off x="76200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20" name="object 420"/>
          <p:cNvSpPr txBox="1"/>
          <p:nvPr/>
        </p:nvSpPr>
        <p:spPr>
          <a:xfrm>
            <a:off x="79248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21" name="object 421"/>
          <p:cNvSpPr txBox="1"/>
          <p:nvPr/>
        </p:nvSpPr>
        <p:spPr>
          <a:xfrm>
            <a:off x="82296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22" name="object 422"/>
          <p:cNvSpPr txBox="1"/>
          <p:nvPr/>
        </p:nvSpPr>
        <p:spPr>
          <a:xfrm>
            <a:off x="85344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23" name="object 423"/>
          <p:cNvSpPr txBox="1"/>
          <p:nvPr/>
        </p:nvSpPr>
        <p:spPr>
          <a:xfrm>
            <a:off x="88392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24" name="object 424"/>
          <p:cNvSpPr txBox="1"/>
          <p:nvPr/>
        </p:nvSpPr>
        <p:spPr>
          <a:xfrm>
            <a:off x="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25" name="object 425"/>
          <p:cNvSpPr txBox="1"/>
          <p:nvPr/>
        </p:nvSpPr>
        <p:spPr>
          <a:xfrm>
            <a:off x="3048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26" name="object 426"/>
          <p:cNvSpPr txBox="1"/>
          <p:nvPr/>
        </p:nvSpPr>
        <p:spPr>
          <a:xfrm>
            <a:off x="6096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27" name="object 427"/>
          <p:cNvSpPr txBox="1"/>
          <p:nvPr/>
        </p:nvSpPr>
        <p:spPr>
          <a:xfrm>
            <a:off x="9144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28" name="object 428"/>
          <p:cNvSpPr txBox="1"/>
          <p:nvPr/>
        </p:nvSpPr>
        <p:spPr>
          <a:xfrm>
            <a:off x="12192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29" name="object 429"/>
          <p:cNvSpPr txBox="1"/>
          <p:nvPr/>
        </p:nvSpPr>
        <p:spPr>
          <a:xfrm>
            <a:off x="15240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30" name="object 430"/>
          <p:cNvSpPr txBox="1"/>
          <p:nvPr/>
        </p:nvSpPr>
        <p:spPr>
          <a:xfrm>
            <a:off x="18288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31" name="object 431"/>
          <p:cNvSpPr txBox="1"/>
          <p:nvPr/>
        </p:nvSpPr>
        <p:spPr>
          <a:xfrm>
            <a:off x="21336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32" name="object 432"/>
          <p:cNvSpPr txBox="1"/>
          <p:nvPr/>
        </p:nvSpPr>
        <p:spPr>
          <a:xfrm>
            <a:off x="24384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33" name="object 433"/>
          <p:cNvSpPr txBox="1"/>
          <p:nvPr/>
        </p:nvSpPr>
        <p:spPr>
          <a:xfrm>
            <a:off x="27432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34" name="object 434"/>
          <p:cNvSpPr txBox="1"/>
          <p:nvPr/>
        </p:nvSpPr>
        <p:spPr>
          <a:xfrm>
            <a:off x="30480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35" name="object 435"/>
          <p:cNvSpPr txBox="1"/>
          <p:nvPr/>
        </p:nvSpPr>
        <p:spPr>
          <a:xfrm>
            <a:off x="33528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36" name="object 436"/>
          <p:cNvSpPr txBox="1"/>
          <p:nvPr/>
        </p:nvSpPr>
        <p:spPr>
          <a:xfrm>
            <a:off x="3657600" y="3352800"/>
            <a:ext cx="398046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2400"/>
              </a:lnSpc>
              <a:spcBef>
                <a:spcPts val="120"/>
              </a:spcBef>
            </a:pPr>
            <a:r>
              <a:rPr sz="4800" spc="0" baseline="-9058" dirty="0" smtClean="0">
                <a:latin typeface="Arial"/>
                <a:cs typeface="Arial"/>
              </a:rPr>
              <a:t>el</a:t>
            </a:r>
            <a:endParaRPr sz="3200">
              <a:latin typeface="Arial"/>
              <a:cs typeface="Arial"/>
            </a:endParaRPr>
          </a:p>
        </p:txBody>
      </p:sp>
      <p:sp>
        <p:nvSpPr>
          <p:cNvPr id="437" name="object 437"/>
          <p:cNvSpPr txBox="1"/>
          <p:nvPr/>
        </p:nvSpPr>
        <p:spPr>
          <a:xfrm>
            <a:off x="39624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38" name="object 438"/>
          <p:cNvSpPr txBox="1"/>
          <p:nvPr/>
        </p:nvSpPr>
        <p:spPr>
          <a:xfrm>
            <a:off x="42672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39" name="object 439"/>
          <p:cNvSpPr txBox="1"/>
          <p:nvPr/>
        </p:nvSpPr>
        <p:spPr>
          <a:xfrm>
            <a:off x="45720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40" name="object 440"/>
          <p:cNvSpPr txBox="1"/>
          <p:nvPr/>
        </p:nvSpPr>
        <p:spPr>
          <a:xfrm>
            <a:off x="48768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41" name="object 441"/>
          <p:cNvSpPr txBox="1"/>
          <p:nvPr/>
        </p:nvSpPr>
        <p:spPr>
          <a:xfrm>
            <a:off x="51816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42" name="object 442"/>
          <p:cNvSpPr txBox="1"/>
          <p:nvPr/>
        </p:nvSpPr>
        <p:spPr>
          <a:xfrm>
            <a:off x="54864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43" name="object 443"/>
          <p:cNvSpPr txBox="1"/>
          <p:nvPr/>
        </p:nvSpPr>
        <p:spPr>
          <a:xfrm>
            <a:off x="57912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44" name="object 444"/>
          <p:cNvSpPr txBox="1"/>
          <p:nvPr/>
        </p:nvSpPr>
        <p:spPr>
          <a:xfrm>
            <a:off x="60960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45" name="object 445"/>
          <p:cNvSpPr txBox="1"/>
          <p:nvPr/>
        </p:nvSpPr>
        <p:spPr>
          <a:xfrm>
            <a:off x="64008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46" name="object 446"/>
          <p:cNvSpPr txBox="1"/>
          <p:nvPr/>
        </p:nvSpPr>
        <p:spPr>
          <a:xfrm>
            <a:off x="67056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47" name="object 447"/>
          <p:cNvSpPr txBox="1"/>
          <p:nvPr/>
        </p:nvSpPr>
        <p:spPr>
          <a:xfrm>
            <a:off x="70104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48" name="object 448"/>
          <p:cNvSpPr txBox="1"/>
          <p:nvPr/>
        </p:nvSpPr>
        <p:spPr>
          <a:xfrm>
            <a:off x="73152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49" name="object 449"/>
          <p:cNvSpPr txBox="1"/>
          <p:nvPr/>
        </p:nvSpPr>
        <p:spPr>
          <a:xfrm>
            <a:off x="7620000" y="33528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2400"/>
              </a:lnSpc>
              <a:spcBef>
                <a:spcPts val="120"/>
              </a:spcBef>
            </a:pPr>
            <a:r>
              <a:rPr sz="4800" spc="9" baseline="-9058" dirty="0" smtClean="0">
                <a:latin typeface="Arial"/>
                <a:cs typeface="Arial"/>
              </a:rPr>
              <a:t>h</a:t>
            </a:r>
            <a:r>
              <a:rPr sz="4800" spc="0" baseline="-9058" dirty="0" smtClean="0">
                <a:latin typeface="Arial"/>
                <a:cs typeface="Arial"/>
              </a:rPr>
              <a:t>e</a:t>
            </a:r>
            <a:endParaRPr sz="3200">
              <a:latin typeface="Arial"/>
              <a:cs typeface="Arial"/>
            </a:endParaRPr>
          </a:p>
        </p:txBody>
      </p:sp>
      <p:sp>
        <p:nvSpPr>
          <p:cNvPr id="450" name="object 450"/>
          <p:cNvSpPr txBox="1"/>
          <p:nvPr/>
        </p:nvSpPr>
        <p:spPr>
          <a:xfrm>
            <a:off x="79248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51" name="object 451"/>
          <p:cNvSpPr txBox="1"/>
          <p:nvPr/>
        </p:nvSpPr>
        <p:spPr>
          <a:xfrm>
            <a:off x="82296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52" name="object 452"/>
          <p:cNvSpPr txBox="1"/>
          <p:nvPr/>
        </p:nvSpPr>
        <p:spPr>
          <a:xfrm>
            <a:off x="85344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53" name="object 453"/>
          <p:cNvSpPr txBox="1"/>
          <p:nvPr/>
        </p:nvSpPr>
        <p:spPr>
          <a:xfrm>
            <a:off x="88392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54" name="object 454"/>
          <p:cNvSpPr txBox="1"/>
          <p:nvPr/>
        </p:nvSpPr>
        <p:spPr>
          <a:xfrm>
            <a:off x="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55" name="object 455"/>
          <p:cNvSpPr txBox="1"/>
          <p:nvPr/>
        </p:nvSpPr>
        <p:spPr>
          <a:xfrm>
            <a:off x="3048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56" name="object 456"/>
          <p:cNvSpPr txBox="1"/>
          <p:nvPr/>
        </p:nvSpPr>
        <p:spPr>
          <a:xfrm>
            <a:off x="6096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57" name="object 457"/>
          <p:cNvSpPr txBox="1"/>
          <p:nvPr/>
        </p:nvSpPr>
        <p:spPr>
          <a:xfrm>
            <a:off x="9144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58" name="object 458"/>
          <p:cNvSpPr txBox="1"/>
          <p:nvPr/>
        </p:nvSpPr>
        <p:spPr>
          <a:xfrm>
            <a:off x="12192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59" name="object 459"/>
          <p:cNvSpPr txBox="1"/>
          <p:nvPr/>
        </p:nvSpPr>
        <p:spPr>
          <a:xfrm>
            <a:off x="15240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60" name="object 460"/>
          <p:cNvSpPr txBox="1"/>
          <p:nvPr/>
        </p:nvSpPr>
        <p:spPr>
          <a:xfrm>
            <a:off x="18288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61" name="object 461"/>
          <p:cNvSpPr txBox="1"/>
          <p:nvPr/>
        </p:nvSpPr>
        <p:spPr>
          <a:xfrm>
            <a:off x="21336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62" name="object 462"/>
          <p:cNvSpPr txBox="1"/>
          <p:nvPr/>
        </p:nvSpPr>
        <p:spPr>
          <a:xfrm>
            <a:off x="24384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63" name="object 463"/>
          <p:cNvSpPr txBox="1"/>
          <p:nvPr/>
        </p:nvSpPr>
        <p:spPr>
          <a:xfrm>
            <a:off x="27432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64" name="object 464"/>
          <p:cNvSpPr txBox="1"/>
          <p:nvPr/>
        </p:nvSpPr>
        <p:spPr>
          <a:xfrm>
            <a:off x="30480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65" name="object 465"/>
          <p:cNvSpPr txBox="1"/>
          <p:nvPr/>
        </p:nvSpPr>
        <p:spPr>
          <a:xfrm>
            <a:off x="33528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66" name="object 466"/>
          <p:cNvSpPr txBox="1"/>
          <p:nvPr/>
        </p:nvSpPr>
        <p:spPr>
          <a:xfrm>
            <a:off x="36576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67" name="object 467"/>
          <p:cNvSpPr txBox="1"/>
          <p:nvPr/>
        </p:nvSpPr>
        <p:spPr>
          <a:xfrm>
            <a:off x="39624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68" name="object 468"/>
          <p:cNvSpPr txBox="1"/>
          <p:nvPr/>
        </p:nvSpPr>
        <p:spPr>
          <a:xfrm>
            <a:off x="42672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69" name="object 469"/>
          <p:cNvSpPr txBox="1"/>
          <p:nvPr/>
        </p:nvSpPr>
        <p:spPr>
          <a:xfrm>
            <a:off x="45720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70" name="object 470"/>
          <p:cNvSpPr txBox="1"/>
          <p:nvPr/>
        </p:nvSpPr>
        <p:spPr>
          <a:xfrm>
            <a:off x="48768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71" name="object 471"/>
          <p:cNvSpPr txBox="1"/>
          <p:nvPr/>
        </p:nvSpPr>
        <p:spPr>
          <a:xfrm>
            <a:off x="51816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72" name="object 472"/>
          <p:cNvSpPr txBox="1"/>
          <p:nvPr/>
        </p:nvSpPr>
        <p:spPr>
          <a:xfrm>
            <a:off x="54864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73" name="object 473"/>
          <p:cNvSpPr txBox="1"/>
          <p:nvPr/>
        </p:nvSpPr>
        <p:spPr>
          <a:xfrm>
            <a:off x="57912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74" name="object 474"/>
          <p:cNvSpPr txBox="1"/>
          <p:nvPr/>
        </p:nvSpPr>
        <p:spPr>
          <a:xfrm>
            <a:off x="60960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75" name="object 475"/>
          <p:cNvSpPr txBox="1"/>
          <p:nvPr/>
        </p:nvSpPr>
        <p:spPr>
          <a:xfrm>
            <a:off x="64008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76" name="object 476"/>
          <p:cNvSpPr txBox="1"/>
          <p:nvPr/>
        </p:nvSpPr>
        <p:spPr>
          <a:xfrm>
            <a:off x="67056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77" name="object 477"/>
          <p:cNvSpPr txBox="1"/>
          <p:nvPr/>
        </p:nvSpPr>
        <p:spPr>
          <a:xfrm>
            <a:off x="70104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78" name="object 478"/>
          <p:cNvSpPr txBox="1"/>
          <p:nvPr/>
        </p:nvSpPr>
        <p:spPr>
          <a:xfrm>
            <a:off x="73152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79" name="object 479"/>
          <p:cNvSpPr txBox="1"/>
          <p:nvPr/>
        </p:nvSpPr>
        <p:spPr>
          <a:xfrm>
            <a:off x="76200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80" name="object 480"/>
          <p:cNvSpPr txBox="1"/>
          <p:nvPr/>
        </p:nvSpPr>
        <p:spPr>
          <a:xfrm>
            <a:off x="79248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81" name="object 481"/>
          <p:cNvSpPr txBox="1"/>
          <p:nvPr/>
        </p:nvSpPr>
        <p:spPr>
          <a:xfrm>
            <a:off x="82296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82" name="object 482"/>
          <p:cNvSpPr txBox="1"/>
          <p:nvPr/>
        </p:nvSpPr>
        <p:spPr>
          <a:xfrm>
            <a:off x="85344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83" name="object 483"/>
          <p:cNvSpPr txBox="1"/>
          <p:nvPr/>
        </p:nvSpPr>
        <p:spPr>
          <a:xfrm>
            <a:off x="88392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84" name="object 484"/>
          <p:cNvSpPr txBox="1"/>
          <p:nvPr/>
        </p:nvSpPr>
        <p:spPr>
          <a:xfrm>
            <a:off x="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85" name="object 485"/>
          <p:cNvSpPr txBox="1"/>
          <p:nvPr/>
        </p:nvSpPr>
        <p:spPr>
          <a:xfrm>
            <a:off x="3048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86" name="object 486"/>
          <p:cNvSpPr txBox="1"/>
          <p:nvPr/>
        </p:nvSpPr>
        <p:spPr>
          <a:xfrm>
            <a:off x="6096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87" name="object 487"/>
          <p:cNvSpPr txBox="1"/>
          <p:nvPr/>
        </p:nvSpPr>
        <p:spPr>
          <a:xfrm>
            <a:off x="9144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88" name="object 488"/>
          <p:cNvSpPr txBox="1"/>
          <p:nvPr/>
        </p:nvSpPr>
        <p:spPr>
          <a:xfrm>
            <a:off x="12192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89" name="object 489"/>
          <p:cNvSpPr txBox="1"/>
          <p:nvPr/>
        </p:nvSpPr>
        <p:spPr>
          <a:xfrm>
            <a:off x="15240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90" name="object 490"/>
          <p:cNvSpPr txBox="1"/>
          <p:nvPr/>
        </p:nvSpPr>
        <p:spPr>
          <a:xfrm>
            <a:off x="18288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91" name="object 491"/>
          <p:cNvSpPr txBox="1"/>
          <p:nvPr/>
        </p:nvSpPr>
        <p:spPr>
          <a:xfrm>
            <a:off x="21336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92" name="object 492"/>
          <p:cNvSpPr txBox="1"/>
          <p:nvPr/>
        </p:nvSpPr>
        <p:spPr>
          <a:xfrm>
            <a:off x="24384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93" name="object 493"/>
          <p:cNvSpPr txBox="1"/>
          <p:nvPr/>
        </p:nvSpPr>
        <p:spPr>
          <a:xfrm>
            <a:off x="2743200" y="3962400"/>
            <a:ext cx="384098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1910"/>
              </a:lnSpc>
              <a:spcBef>
                <a:spcPts val="95"/>
              </a:spcBef>
            </a:pPr>
            <a:r>
              <a:rPr sz="4800" spc="0" baseline="5435" dirty="0" smtClean="0">
                <a:latin typeface="Arial"/>
                <a:cs typeface="Arial"/>
              </a:rPr>
              <a:t>ts</a:t>
            </a:r>
            <a:endParaRPr sz="3200">
              <a:latin typeface="Arial"/>
              <a:cs typeface="Arial"/>
            </a:endParaRPr>
          </a:p>
        </p:txBody>
      </p:sp>
      <p:sp>
        <p:nvSpPr>
          <p:cNvPr id="494" name="object 494"/>
          <p:cNvSpPr txBox="1"/>
          <p:nvPr/>
        </p:nvSpPr>
        <p:spPr>
          <a:xfrm>
            <a:off x="30480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95" name="object 495"/>
          <p:cNvSpPr txBox="1"/>
          <p:nvPr/>
        </p:nvSpPr>
        <p:spPr>
          <a:xfrm>
            <a:off x="33528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96" name="object 496"/>
          <p:cNvSpPr txBox="1"/>
          <p:nvPr/>
        </p:nvSpPr>
        <p:spPr>
          <a:xfrm>
            <a:off x="36576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97" name="object 497"/>
          <p:cNvSpPr txBox="1"/>
          <p:nvPr/>
        </p:nvSpPr>
        <p:spPr>
          <a:xfrm>
            <a:off x="39624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98" name="object 498"/>
          <p:cNvSpPr txBox="1"/>
          <p:nvPr/>
        </p:nvSpPr>
        <p:spPr>
          <a:xfrm>
            <a:off x="42672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99" name="object 499"/>
          <p:cNvSpPr txBox="1"/>
          <p:nvPr/>
        </p:nvSpPr>
        <p:spPr>
          <a:xfrm>
            <a:off x="45720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00" name="object 500"/>
          <p:cNvSpPr txBox="1"/>
          <p:nvPr/>
        </p:nvSpPr>
        <p:spPr>
          <a:xfrm>
            <a:off x="48768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01" name="object 501"/>
          <p:cNvSpPr txBox="1"/>
          <p:nvPr/>
        </p:nvSpPr>
        <p:spPr>
          <a:xfrm>
            <a:off x="51816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02" name="object 502"/>
          <p:cNvSpPr txBox="1"/>
          <p:nvPr/>
        </p:nvSpPr>
        <p:spPr>
          <a:xfrm>
            <a:off x="54864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03" name="object 503"/>
          <p:cNvSpPr txBox="1"/>
          <p:nvPr/>
        </p:nvSpPr>
        <p:spPr>
          <a:xfrm>
            <a:off x="57912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04" name="object 504"/>
          <p:cNvSpPr txBox="1"/>
          <p:nvPr/>
        </p:nvSpPr>
        <p:spPr>
          <a:xfrm>
            <a:off x="60960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05" name="object 505"/>
          <p:cNvSpPr txBox="1"/>
          <p:nvPr/>
        </p:nvSpPr>
        <p:spPr>
          <a:xfrm>
            <a:off x="64008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06" name="object 506"/>
          <p:cNvSpPr txBox="1"/>
          <p:nvPr/>
        </p:nvSpPr>
        <p:spPr>
          <a:xfrm>
            <a:off x="67056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07" name="object 507"/>
          <p:cNvSpPr txBox="1"/>
          <p:nvPr/>
        </p:nvSpPr>
        <p:spPr>
          <a:xfrm>
            <a:off x="70104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08" name="object 508"/>
          <p:cNvSpPr txBox="1"/>
          <p:nvPr/>
        </p:nvSpPr>
        <p:spPr>
          <a:xfrm>
            <a:off x="73152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09" name="object 509"/>
          <p:cNvSpPr txBox="1"/>
          <p:nvPr/>
        </p:nvSpPr>
        <p:spPr>
          <a:xfrm>
            <a:off x="76200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10" name="object 510"/>
          <p:cNvSpPr txBox="1"/>
          <p:nvPr/>
        </p:nvSpPr>
        <p:spPr>
          <a:xfrm>
            <a:off x="79248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11" name="object 511"/>
          <p:cNvSpPr txBox="1"/>
          <p:nvPr/>
        </p:nvSpPr>
        <p:spPr>
          <a:xfrm>
            <a:off x="82296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12" name="object 512"/>
          <p:cNvSpPr txBox="1"/>
          <p:nvPr/>
        </p:nvSpPr>
        <p:spPr>
          <a:xfrm>
            <a:off x="85344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13" name="object 513"/>
          <p:cNvSpPr txBox="1"/>
          <p:nvPr/>
        </p:nvSpPr>
        <p:spPr>
          <a:xfrm>
            <a:off x="88392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14" name="object 514"/>
          <p:cNvSpPr txBox="1"/>
          <p:nvPr/>
        </p:nvSpPr>
        <p:spPr>
          <a:xfrm>
            <a:off x="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15" name="object 515"/>
          <p:cNvSpPr txBox="1"/>
          <p:nvPr/>
        </p:nvSpPr>
        <p:spPr>
          <a:xfrm>
            <a:off x="3048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16" name="object 516"/>
          <p:cNvSpPr txBox="1"/>
          <p:nvPr/>
        </p:nvSpPr>
        <p:spPr>
          <a:xfrm>
            <a:off x="6096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17" name="object 517"/>
          <p:cNvSpPr txBox="1"/>
          <p:nvPr/>
        </p:nvSpPr>
        <p:spPr>
          <a:xfrm>
            <a:off x="9144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18" name="object 518"/>
          <p:cNvSpPr txBox="1"/>
          <p:nvPr/>
        </p:nvSpPr>
        <p:spPr>
          <a:xfrm>
            <a:off x="12192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19" name="object 519"/>
          <p:cNvSpPr txBox="1"/>
          <p:nvPr/>
        </p:nvSpPr>
        <p:spPr>
          <a:xfrm>
            <a:off x="15240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20" name="object 520"/>
          <p:cNvSpPr txBox="1"/>
          <p:nvPr/>
        </p:nvSpPr>
        <p:spPr>
          <a:xfrm>
            <a:off x="18288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21" name="object 521"/>
          <p:cNvSpPr txBox="1"/>
          <p:nvPr/>
        </p:nvSpPr>
        <p:spPr>
          <a:xfrm>
            <a:off x="21336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22" name="object 522"/>
          <p:cNvSpPr txBox="1"/>
          <p:nvPr/>
        </p:nvSpPr>
        <p:spPr>
          <a:xfrm>
            <a:off x="24384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23" name="object 523"/>
          <p:cNvSpPr txBox="1"/>
          <p:nvPr/>
        </p:nvSpPr>
        <p:spPr>
          <a:xfrm>
            <a:off x="27432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24" name="object 524"/>
          <p:cNvSpPr txBox="1"/>
          <p:nvPr/>
        </p:nvSpPr>
        <p:spPr>
          <a:xfrm>
            <a:off x="30480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25" name="object 525"/>
          <p:cNvSpPr txBox="1"/>
          <p:nvPr/>
        </p:nvSpPr>
        <p:spPr>
          <a:xfrm>
            <a:off x="33528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26" name="object 526"/>
          <p:cNvSpPr txBox="1"/>
          <p:nvPr/>
        </p:nvSpPr>
        <p:spPr>
          <a:xfrm>
            <a:off x="3657600" y="4267200"/>
            <a:ext cx="394295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59689">
              <a:lnSpc>
                <a:spcPts val="2190"/>
              </a:lnSpc>
              <a:spcBef>
                <a:spcPts val="314"/>
              </a:spcBef>
            </a:pPr>
            <a:r>
              <a:rPr sz="4800" b="1" spc="0" baseline="-22646" dirty="0" smtClean="0">
                <a:latin typeface="Arial"/>
                <a:cs typeface="Arial"/>
              </a:rPr>
              <a:t>g</a:t>
            </a:r>
            <a:endParaRPr sz="3200">
              <a:latin typeface="Arial"/>
              <a:cs typeface="Arial"/>
            </a:endParaRPr>
          </a:p>
        </p:txBody>
      </p:sp>
      <p:sp>
        <p:nvSpPr>
          <p:cNvPr id="527" name="object 527"/>
          <p:cNvSpPr txBox="1"/>
          <p:nvPr/>
        </p:nvSpPr>
        <p:spPr>
          <a:xfrm>
            <a:off x="3962400" y="42672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4013">
              <a:lnSpc>
                <a:spcPts val="2190"/>
              </a:lnSpc>
              <a:spcBef>
                <a:spcPts val="314"/>
              </a:spcBef>
            </a:pPr>
            <a:r>
              <a:rPr sz="4800" b="1" spc="0" baseline="-22646" dirty="0" smtClean="0">
                <a:latin typeface="Arial"/>
                <a:cs typeface="Arial"/>
              </a:rPr>
              <a:t>r</a:t>
            </a:r>
            <a:endParaRPr sz="3200">
              <a:latin typeface="Arial"/>
              <a:cs typeface="Arial"/>
            </a:endParaRPr>
          </a:p>
        </p:txBody>
      </p:sp>
      <p:sp>
        <p:nvSpPr>
          <p:cNvPr id="528" name="object 528"/>
          <p:cNvSpPr txBox="1"/>
          <p:nvPr/>
        </p:nvSpPr>
        <p:spPr>
          <a:xfrm>
            <a:off x="42672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29" name="object 529"/>
          <p:cNvSpPr txBox="1"/>
          <p:nvPr/>
        </p:nvSpPr>
        <p:spPr>
          <a:xfrm>
            <a:off x="45720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30" name="object 530"/>
          <p:cNvSpPr txBox="1"/>
          <p:nvPr/>
        </p:nvSpPr>
        <p:spPr>
          <a:xfrm>
            <a:off x="48768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31" name="object 531"/>
          <p:cNvSpPr txBox="1"/>
          <p:nvPr/>
        </p:nvSpPr>
        <p:spPr>
          <a:xfrm>
            <a:off x="51816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32" name="object 532"/>
          <p:cNvSpPr txBox="1"/>
          <p:nvPr/>
        </p:nvSpPr>
        <p:spPr>
          <a:xfrm>
            <a:off x="54864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33" name="object 533"/>
          <p:cNvSpPr txBox="1"/>
          <p:nvPr/>
        </p:nvSpPr>
        <p:spPr>
          <a:xfrm>
            <a:off x="5791200" y="4267200"/>
            <a:ext cx="411361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2190"/>
              </a:lnSpc>
              <a:spcBef>
                <a:spcPts val="314"/>
              </a:spcBef>
            </a:pPr>
            <a:r>
              <a:rPr sz="4800" b="1" spc="9" baseline="-22646" dirty="0" smtClean="0">
                <a:latin typeface="Arial"/>
                <a:cs typeface="Arial"/>
              </a:rPr>
              <a:t>a</a:t>
            </a:r>
            <a:r>
              <a:rPr sz="4800" b="1" spc="0" baseline="-22646" dirty="0" smtClean="0">
                <a:latin typeface="Arial"/>
                <a:cs typeface="Arial"/>
              </a:rPr>
              <a:t>l</a:t>
            </a:r>
            <a:endParaRPr sz="3200">
              <a:latin typeface="Arial"/>
              <a:cs typeface="Arial"/>
            </a:endParaRPr>
          </a:p>
        </p:txBody>
      </p:sp>
      <p:sp>
        <p:nvSpPr>
          <p:cNvPr id="534" name="object 534"/>
          <p:cNvSpPr txBox="1"/>
          <p:nvPr/>
        </p:nvSpPr>
        <p:spPr>
          <a:xfrm>
            <a:off x="6096000" y="42672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0269">
              <a:lnSpc>
                <a:spcPts val="2190"/>
              </a:lnSpc>
              <a:spcBef>
                <a:spcPts val="314"/>
              </a:spcBef>
            </a:pPr>
            <a:r>
              <a:rPr sz="4800" b="1" spc="0" baseline="-22646" dirty="0" smtClean="0">
                <a:latin typeface="Arial"/>
                <a:cs typeface="Arial"/>
              </a:rPr>
              <a:t>l</a:t>
            </a:r>
            <a:endParaRPr sz="3200">
              <a:latin typeface="Arial"/>
              <a:cs typeface="Arial"/>
            </a:endParaRPr>
          </a:p>
        </p:txBody>
      </p:sp>
      <p:sp>
        <p:nvSpPr>
          <p:cNvPr id="535" name="object 535"/>
          <p:cNvSpPr txBox="1"/>
          <p:nvPr/>
        </p:nvSpPr>
        <p:spPr>
          <a:xfrm>
            <a:off x="64008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36" name="object 536"/>
          <p:cNvSpPr txBox="1"/>
          <p:nvPr/>
        </p:nvSpPr>
        <p:spPr>
          <a:xfrm>
            <a:off x="67056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37" name="object 537"/>
          <p:cNvSpPr txBox="1"/>
          <p:nvPr/>
        </p:nvSpPr>
        <p:spPr>
          <a:xfrm>
            <a:off x="70104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38" name="object 538"/>
          <p:cNvSpPr txBox="1"/>
          <p:nvPr/>
        </p:nvSpPr>
        <p:spPr>
          <a:xfrm>
            <a:off x="73152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39" name="object 539"/>
          <p:cNvSpPr txBox="1"/>
          <p:nvPr/>
        </p:nvSpPr>
        <p:spPr>
          <a:xfrm>
            <a:off x="76200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40" name="object 540"/>
          <p:cNvSpPr txBox="1"/>
          <p:nvPr/>
        </p:nvSpPr>
        <p:spPr>
          <a:xfrm>
            <a:off x="79248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41" name="object 541"/>
          <p:cNvSpPr txBox="1"/>
          <p:nvPr/>
        </p:nvSpPr>
        <p:spPr>
          <a:xfrm>
            <a:off x="82296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42" name="object 542"/>
          <p:cNvSpPr txBox="1"/>
          <p:nvPr/>
        </p:nvSpPr>
        <p:spPr>
          <a:xfrm>
            <a:off x="85344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43" name="object 543"/>
          <p:cNvSpPr txBox="1"/>
          <p:nvPr/>
        </p:nvSpPr>
        <p:spPr>
          <a:xfrm>
            <a:off x="88392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44" name="object 544"/>
          <p:cNvSpPr txBox="1"/>
          <p:nvPr/>
        </p:nvSpPr>
        <p:spPr>
          <a:xfrm>
            <a:off x="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45" name="object 545"/>
          <p:cNvSpPr txBox="1"/>
          <p:nvPr/>
        </p:nvSpPr>
        <p:spPr>
          <a:xfrm>
            <a:off x="3048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46" name="object 546"/>
          <p:cNvSpPr txBox="1"/>
          <p:nvPr/>
        </p:nvSpPr>
        <p:spPr>
          <a:xfrm>
            <a:off x="6096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47" name="object 547"/>
          <p:cNvSpPr txBox="1"/>
          <p:nvPr/>
        </p:nvSpPr>
        <p:spPr>
          <a:xfrm>
            <a:off x="9144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48" name="object 548"/>
          <p:cNvSpPr txBox="1"/>
          <p:nvPr/>
        </p:nvSpPr>
        <p:spPr>
          <a:xfrm>
            <a:off x="12192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49" name="object 549"/>
          <p:cNvSpPr txBox="1"/>
          <p:nvPr/>
        </p:nvSpPr>
        <p:spPr>
          <a:xfrm>
            <a:off x="15240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50" name="object 550"/>
          <p:cNvSpPr txBox="1"/>
          <p:nvPr/>
        </p:nvSpPr>
        <p:spPr>
          <a:xfrm>
            <a:off x="18288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51" name="object 551"/>
          <p:cNvSpPr txBox="1"/>
          <p:nvPr/>
        </p:nvSpPr>
        <p:spPr>
          <a:xfrm>
            <a:off x="21336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52" name="object 552"/>
          <p:cNvSpPr txBox="1"/>
          <p:nvPr/>
        </p:nvSpPr>
        <p:spPr>
          <a:xfrm>
            <a:off x="24384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53" name="object 553"/>
          <p:cNvSpPr txBox="1"/>
          <p:nvPr/>
        </p:nvSpPr>
        <p:spPr>
          <a:xfrm>
            <a:off x="27432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54" name="object 554"/>
          <p:cNvSpPr txBox="1"/>
          <p:nvPr/>
        </p:nvSpPr>
        <p:spPr>
          <a:xfrm>
            <a:off x="30480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55" name="object 555"/>
          <p:cNvSpPr txBox="1"/>
          <p:nvPr/>
        </p:nvSpPr>
        <p:spPr>
          <a:xfrm>
            <a:off x="33528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56" name="object 556"/>
          <p:cNvSpPr txBox="1"/>
          <p:nvPr/>
        </p:nvSpPr>
        <p:spPr>
          <a:xfrm>
            <a:off x="36576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57" name="object 557"/>
          <p:cNvSpPr txBox="1"/>
          <p:nvPr/>
        </p:nvSpPr>
        <p:spPr>
          <a:xfrm>
            <a:off x="39624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58" name="object 558"/>
          <p:cNvSpPr txBox="1"/>
          <p:nvPr/>
        </p:nvSpPr>
        <p:spPr>
          <a:xfrm>
            <a:off x="42672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59" name="object 559"/>
          <p:cNvSpPr txBox="1"/>
          <p:nvPr/>
        </p:nvSpPr>
        <p:spPr>
          <a:xfrm>
            <a:off x="45720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60" name="object 560"/>
          <p:cNvSpPr txBox="1"/>
          <p:nvPr/>
        </p:nvSpPr>
        <p:spPr>
          <a:xfrm>
            <a:off x="48768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61" name="object 561"/>
          <p:cNvSpPr txBox="1"/>
          <p:nvPr/>
        </p:nvSpPr>
        <p:spPr>
          <a:xfrm>
            <a:off x="51816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62" name="object 562"/>
          <p:cNvSpPr txBox="1"/>
          <p:nvPr/>
        </p:nvSpPr>
        <p:spPr>
          <a:xfrm>
            <a:off x="54864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63" name="object 563"/>
          <p:cNvSpPr txBox="1"/>
          <p:nvPr/>
        </p:nvSpPr>
        <p:spPr>
          <a:xfrm>
            <a:off x="57912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64" name="object 564"/>
          <p:cNvSpPr txBox="1"/>
          <p:nvPr/>
        </p:nvSpPr>
        <p:spPr>
          <a:xfrm>
            <a:off x="60960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65" name="object 565"/>
          <p:cNvSpPr txBox="1"/>
          <p:nvPr/>
        </p:nvSpPr>
        <p:spPr>
          <a:xfrm>
            <a:off x="64008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66" name="object 566"/>
          <p:cNvSpPr txBox="1"/>
          <p:nvPr/>
        </p:nvSpPr>
        <p:spPr>
          <a:xfrm>
            <a:off x="67056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67" name="object 567"/>
          <p:cNvSpPr txBox="1"/>
          <p:nvPr/>
        </p:nvSpPr>
        <p:spPr>
          <a:xfrm>
            <a:off x="70104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68" name="object 568"/>
          <p:cNvSpPr txBox="1"/>
          <p:nvPr/>
        </p:nvSpPr>
        <p:spPr>
          <a:xfrm>
            <a:off x="73152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69" name="object 569"/>
          <p:cNvSpPr txBox="1"/>
          <p:nvPr/>
        </p:nvSpPr>
        <p:spPr>
          <a:xfrm>
            <a:off x="76200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70" name="object 570"/>
          <p:cNvSpPr txBox="1"/>
          <p:nvPr/>
        </p:nvSpPr>
        <p:spPr>
          <a:xfrm>
            <a:off x="79248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71" name="object 571"/>
          <p:cNvSpPr txBox="1"/>
          <p:nvPr/>
        </p:nvSpPr>
        <p:spPr>
          <a:xfrm>
            <a:off x="82296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72" name="object 572"/>
          <p:cNvSpPr txBox="1"/>
          <p:nvPr/>
        </p:nvSpPr>
        <p:spPr>
          <a:xfrm>
            <a:off x="85344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73" name="object 573"/>
          <p:cNvSpPr txBox="1"/>
          <p:nvPr/>
        </p:nvSpPr>
        <p:spPr>
          <a:xfrm>
            <a:off x="88392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74" name="object 574"/>
          <p:cNvSpPr txBox="1"/>
          <p:nvPr/>
        </p:nvSpPr>
        <p:spPr>
          <a:xfrm>
            <a:off x="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75" name="object 575"/>
          <p:cNvSpPr txBox="1"/>
          <p:nvPr/>
        </p:nvSpPr>
        <p:spPr>
          <a:xfrm>
            <a:off x="3048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76" name="object 576"/>
          <p:cNvSpPr txBox="1"/>
          <p:nvPr/>
        </p:nvSpPr>
        <p:spPr>
          <a:xfrm>
            <a:off x="6096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77" name="object 577"/>
          <p:cNvSpPr txBox="1"/>
          <p:nvPr/>
        </p:nvSpPr>
        <p:spPr>
          <a:xfrm>
            <a:off x="9144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78" name="object 578"/>
          <p:cNvSpPr txBox="1"/>
          <p:nvPr/>
        </p:nvSpPr>
        <p:spPr>
          <a:xfrm>
            <a:off x="12192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79" name="object 579"/>
          <p:cNvSpPr txBox="1"/>
          <p:nvPr/>
        </p:nvSpPr>
        <p:spPr>
          <a:xfrm>
            <a:off x="15240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80" name="object 580"/>
          <p:cNvSpPr txBox="1"/>
          <p:nvPr/>
        </p:nvSpPr>
        <p:spPr>
          <a:xfrm>
            <a:off x="18288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81" name="object 581"/>
          <p:cNvSpPr txBox="1"/>
          <p:nvPr/>
        </p:nvSpPr>
        <p:spPr>
          <a:xfrm>
            <a:off x="21336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82" name="object 582"/>
          <p:cNvSpPr txBox="1"/>
          <p:nvPr/>
        </p:nvSpPr>
        <p:spPr>
          <a:xfrm>
            <a:off x="24384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83" name="object 583"/>
          <p:cNvSpPr txBox="1"/>
          <p:nvPr/>
        </p:nvSpPr>
        <p:spPr>
          <a:xfrm>
            <a:off x="2743200" y="48768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066">
              <a:lnSpc>
                <a:spcPts val="2400"/>
              </a:lnSpc>
              <a:spcBef>
                <a:spcPts val="120"/>
              </a:spcBef>
            </a:pPr>
            <a:r>
              <a:rPr sz="4800" b="1" spc="0" baseline="-16305" dirty="0" smtClean="0">
                <a:latin typeface="Arial"/>
                <a:cs typeface="Arial"/>
              </a:rPr>
              <a:t>v</a:t>
            </a:r>
            <a:endParaRPr sz="3200">
              <a:latin typeface="Arial"/>
              <a:cs typeface="Arial"/>
            </a:endParaRPr>
          </a:p>
        </p:txBody>
      </p:sp>
      <p:sp>
        <p:nvSpPr>
          <p:cNvPr id="584" name="object 584"/>
          <p:cNvSpPr txBox="1"/>
          <p:nvPr/>
        </p:nvSpPr>
        <p:spPr>
          <a:xfrm>
            <a:off x="30480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85" name="object 585"/>
          <p:cNvSpPr txBox="1"/>
          <p:nvPr/>
        </p:nvSpPr>
        <p:spPr>
          <a:xfrm>
            <a:off x="33528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86" name="object 586"/>
          <p:cNvSpPr txBox="1"/>
          <p:nvPr/>
        </p:nvSpPr>
        <p:spPr>
          <a:xfrm>
            <a:off x="3657600" y="4876800"/>
            <a:ext cx="397289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2400"/>
              </a:lnSpc>
              <a:spcBef>
                <a:spcPts val="120"/>
              </a:spcBef>
            </a:pPr>
            <a:r>
              <a:rPr sz="4800" spc="9" baseline="-16305" dirty="0" smtClean="0">
                <a:latin typeface="Arial"/>
                <a:cs typeface="Arial"/>
              </a:rPr>
              <a:t>s</a:t>
            </a:r>
            <a:r>
              <a:rPr sz="4800" spc="0" baseline="-16305" dirty="0" smtClean="0">
                <a:latin typeface="Arial"/>
                <a:cs typeface="Arial"/>
              </a:rPr>
              <a:t>t</a:t>
            </a:r>
            <a:endParaRPr sz="3200">
              <a:latin typeface="Arial"/>
              <a:cs typeface="Arial"/>
            </a:endParaRPr>
          </a:p>
        </p:txBody>
      </p:sp>
      <p:sp>
        <p:nvSpPr>
          <p:cNvPr id="587" name="object 587"/>
          <p:cNvSpPr txBox="1"/>
          <p:nvPr/>
        </p:nvSpPr>
        <p:spPr>
          <a:xfrm>
            <a:off x="3962400" y="48768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6197">
              <a:lnSpc>
                <a:spcPts val="2400"/>
              </a:lnSpc>
              <a:spcBef>
                <a:spcPts val="120"/>
              </a:spcBef>
            </a:pPr>
            <a:r>
              <a:rPr sz="4800" spc="0" baseline="-16305" dirty="0" smtClean="0">
                <a:latin typeface="Arial"/>
                <a:cs typeface="Arial"/>
              </a:rPr>
              <a:t>a</a:t>
            </a:r>
            <a:endParaRPr sz="3200">
              <a:latin typeface="Arial"/>
              <a:cs typeface="Arial"/>
            </a:endParaRPr>
          </a:p>
        </p:txBody>
      </p:sp>
      <p:sp>
        <p:nvSpPr>
          <p:cNvPr id="588" name="object 588"/>
          <p:cNvSpPr txBox="1"/>
          <p:nvPr/>
        </p:nvSpPr>
        <p:spPr>
          <a:xfrm>
            <a:off x="42672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89" name="object 589"/>
          <p:cNvSpPr txBox="1"/>
          <p:nvPr/>
        </p:nvSpPr>
        <p:spPr>
          <a:xfrm>
            <a:off x="45720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90" name="object 590"/>
          <p:cNvSpPr txBox="1"/>
          <p:nvPr/>
        </p:nvSpPr>
        <p:spPr>
          <a:xfrm>
            <a:off x="4876800" y="4876800"/>
            <a:ext cx="401759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2400"/>
              </a:lnSpc>
              <a:spcBef>
                <a:spcPts val="120"/>
              </a:spcBef>
            </a:pPr>
            <a:r>
              <a:rPr sz="4800" spc="9" baseline="-16305" dirty="0" smtClean="0">
                <a:latin typeface="Arial"/>
                <a:cs typeface="Arial"/>
              </a:rPr>
              <a:t>s</a:t>
            </a:r>
            <a:r>
              <a:rPr sz="4800" spc="0" baseline="-16305" dirty="0" smtClean="0">
                <a:latin typeface="Arial"/>
                <a:cs typeface="Arial"/>
              </a:rPr>
              <a:t>t</a:t>
            </a:r>
            <a:endParaRPr sz="3200">
              <a:latin typeface="Arial"/>
              <a:cs typeface="Arial"/>
            </a:endParaRPr>
          </a:p>
        </p:txBody>
      </p:sp>
      <p:sp>
        <p:nvSpPr>
          <p:cNvPr id="591" name="object 591"/>
          <p:cNvSpPr txBox="1"/>
          <p:nvPr/>
        </p:nvSpPr>
        <p:spPr>
          <a:xfrm>
            <a:off x="5181600" y="48768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9448">
              <a:lnSpc>
                <a:spcPts val="2400"/>
              </a:lnSpc>
              <a:spcBef>
                <a:spcPts val="120"/>
              </a:spcBef>
            </a:pPr>
            <a:r>
              <a:rPr sz="4800" spc="0" baseline="-16305" dirty="0" smtClean="0">
                <a:latin typeface="Arial"/>
                <a:cs typeface="Arial"/>
              </a:rPr>
              <a:t>e</a:t>
            </a:r>
            <a:endParaRPr sz="3200">
              <a:latin typeface="Arial"/>
              <a:cs typeface="Arial"/>
            </a:endParaRPr>
          </a:p>
        </p:txBody>
      </p:sp>
      <p:sp>
        <p:nvSpPr>
          <p:cNvPr id="592" name="object 592"/>
          <p:cNvSpPr txBox="1"/>
          <p:nvPr/>
        </p:nvSpPr>
        <p:spPr>
          <a:xfrm>
            <a:off x="54864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93" name="object 593"/>
          <p:cNvSpPr txBox="1"/>
          <p:nvPr/>
        </p:nvSpPr>
        <p:spPr>
          <a:xfrm>
            <a:off x="57912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94" name="object 594"/>
          <p:cNvSpPr txBox="1"/>
          <p:nvPr/>
        </p:nvSpPr>
        <p:spPr>
          <a:xfrm>
            <a:off x="60960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95" name="object 595"/>
          <p:cNvSpPr txBox="1"/>
          <p:nvPr/>
        </p:nvSpPr>
        <p:spPr>
          <a:xfrm>
            <a:off x="64008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96" name="object 596"/>
          <p:cNvSpPr txBox="1"/>
          <p:nvPr/>
        </p:nvSpPr>
        <p:spPr>
          <a:xfrm>
            <a:off x="67056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97" name="object 597"/>
          <p:cNvSpPr txBox="1"/>
          <p:nvPr/>
        </p:nvSpPr>
        <p:spPr>
          <a:xfrm>
            <a:off x="70104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98" name="object 598"/>
          <p:cNvSpPr txBox="1"/>
          <p:nvPr/>
        </p:nvSpPr>
        <p:spPr>
          <a:xfrm>
            <a:off x="73152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99" name="object 599"/>
          <p:cNvSpPr txBox="1"/>
          <p:nvPr/>
        </p:nvSpPr>
        <p:spPr>
          <a:xfrm>
            <a:off x="76200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00" name="object 600"/>
          <p:cNvSpPr txBox="1"/>
          <p:nvPr/>
        </p:nvSpPr>
        <p:spPr>
          <a:xfrm>
            <a:off x="79248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01" name="object 601"/>
          <p:cNvSpPr txBox="1"/>
          <p:nvPr/>
        </p:nvSpPr>
        <p:spPr>
          <a:xfrm>
            <a:off x="82296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02" name="object 602"/>
          <p:cNvSpPr txBox="1"/>
          <p:nvPr/>
        </p:nvSpPr>
        <p:spPr>
          <a:xfrm>
            <a:off x="85344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03" name="object 603"/>
          <p:cNvSpPr txBox="1"/>
          <p:nvPr/>
        </p:nvSpPr>
        <p:spPr>
          <a:xfrm>
            <a:off x="88392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04" name="object 604"/>
          <p:cNvSpPr txBox="1"/>
          <p:nvPr/>
        </p:nvSpPr>
        <p:spPr>
          <a:xfrm>
            <a:off x="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05" name="object 605"/>
          <p:cNvSpPr txBox="1"/>
          <p:nvPr/>
        </p:nvSpPr>
        <p:spPr>
          <a:xfrm>
            <a:off x="3048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06" name="object 606"/>
          <p:cNvSpPr txBox="1"/>
          <p:nvPr/>
        </p:nvSpPr>
        <p:spPr>
          <a:xfrm>
            <a:off x="6096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07" name="object 607"/>
          <p:cNvSpPr txBox="1"/>
          <p:nvPr/>
        </p:nvSpPr>
        <p:spPr>
          <a:xfrm>
            <a:off x="9144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08" name="object 608"/>
          <p:cNvSpPr txBox="1"/>
          <p:nvPr/>
        </p:nvSpPr>
        <p:spPr>
          <a:xfrm>
            <a:off x="12192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09" name="object 609"/>
          <p:cNvSpPr txBox="1"/>
          <p:nvPr/>
        </p:nvSpPr>
        <p:spPr>
          <a:xfrm>
            <a:off x="15240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10" name="object 610"/>
          <p:cNvSpPr txBox="1"/>
          <p:nvPr/>
        </p:nvSpPr>
        <p:spPr>
          <a:xfrm>
            <a:off x="18288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11" name="object 611"/>
          <p:cNvSpPr txBox="1"/>
          <p:nvPr/>
        </p:nvSpPr>
        <p:spPr>
          <a:xfrm>
            <a:off x="21336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12" name="object 612"/>
          <p:cNvSpPr txBox="1"/>
          <p:nvPr/>
        </p:nvSpPr>
        <p:spPr>
          <a:xfrm>
            <a:off x="24384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13" name="object 613"/>
          <p:cNvSpPr txBox="1"/>
          <p:nvPr/>
        </p:nvSpPr>
        <p:spPr>
          <a:xfrm>
            <a:off x="27432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14" name="object 614"/>
          <p:cNvSpPr txBox="1"/>
          <p:nvPr/>
        </p:nvSpPr>
        <p:spPr>
          <a:xfrm>
            <a:off x="30480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15" name="object 615"/>
          <p:cNvSpPr txBox="1"/>
          <p:nvPr/>
        </p:nvSpPr>
        <p:spPr>
          <a:xfrm>
            <a:off x="33528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16" name="object 616"/>
          <p:cNvSpPr txBox="1"/>
          <p:nvPr/>
        </p:nvSpPr>
        <p:spPr>
          <a:xfrm>
            <a:off x="36576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17" name="object 617"/>
          <p:cNvSpPr txBox="1"/>
          <p:nvPr/>
        </p:nvSpPr>
        <p:spPr>
          <a:xfrm>
            <a:off x="39624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18" name="object 618"/>
          <p:cNvSpPr txBox="1"/>
          <p:nvPr/>
        </p:nvSpPr>
        <p:spPr>
          <a:xfrm>
            <a:off x="42672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19" name="object 619"/>
          <p:cNvSpPr txBox="1"/>
          <p:nvPr/>
        </p:nvSpPr>
        <p:spPr>
          <a:xfrm>
            <a:off x="45720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20" name="object 620"/>
          <p:cNvSpPr txBox="1"/>
          <p:nvPr/>
        </p:nvSpPr>
        <p:spPr>
          <a:xfrm>
            <a:off x="48768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21" name="object 621"/>
          <p:cNvSpPr txBox="1"/>
          <p:nvPr/>
        </p:nvSpPr>
        <p:spPr>
          <a:xfrm>
            <a:off x="51816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22" name="object 622"/>
          <p:cNvSpPr txBox="1"/>
          <p:nvPr/>
        </p:nvSpPr>
        <p:spPr>
          <a:xfrm>
            <a:off x="54864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23" name="object 623"/>
          <p:cNvSpPr txBox="1"/>
          <p:nvPr/>
        </p:nvSpPr>
        <p:spPr>
          <a:xfrm>
            <a:off x="57912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24" name="object 624"/>
          <p:cNvSpPr txBox="1"/>
          <p:nvPr/>
        </p:nvSpPr>
        <p:spPr>
          <a:xfrm>
            <a:off x="60960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25" name="object 625"/>
          <p:cNvSpPr txBox="1"/>
          <p:nvPr/>
        </p:nvSpPr>
        <p:spPr>
          <a:xfrm>
            <a:off x="64008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26" name="object 626"/>
          <p:cNvSpPr txBox="1"/>
          <p:nvPr/>
        </p:nvSpPr>
        <p:spPr>
          <a:xfrm>
            <a:off x="67056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27" name="object 627"/>
          <p:cNvSpPr txBox="1"/>
          <p:nvPr/>
        </p:nvSpPr>
        <p:spPr>
          <a:xfrm>
            <a:off x="70104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28" name="object 628"/>
          <p:cNvSpPr txBox="1"/>
          <p:nvPr/>
        </p:nvSpPr>
        <p:spPr>
          <a:xfrm>
            <a:off x="73152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29" name="object 629"/>
          <p:cNvSpPr txBox="1"/>
          <p:nvPr/>
        </p:nvSpPr>
        <p:spPr>
          <a:xfrm>
            <a:off x="76200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30" name="object 630"/>
          <p:cNvSpPr txBox="1"/>
          <p:nvPr/>
        </p:nvSpPr>
        <p:spPr>
          <a:xfrm>
            <a:off x="79248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31" name="object 631"/>
          <p:cNvSpPr txBox="1"/>
          <p:nvPr/>
        </p:nvSpPr>
        <p:spPr>
          <a:xfrm>
            <a:off x="82296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32" name="object 632"/>
          <p:cNvSpPr txBox="1"/>
          <p:nvPr/>
        </p:nvSpPr>
        <p:spPr>
          <a:xfrm>
            <a:off x="85344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33" name="object 633"/>
          <p:cNvSpPr txBox="1"/>
          <p:nvPr/>
        </p:nvSpPr>
        <p:spPr>
          <a:xfrm>
            <a:off x="88392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34" name="object 634"/>
          <p:cNvSpPr txBox="1"/>
          <p:nvPr/>
        </p:nvSpPr>
        <p:spPr>
          <a:xfrm>
            <a:off x="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35" name="object 635"/>
          <p:cNvSpPr txBox="1"/>
          <p:nvPr/>
        </p:nvSpPr>
        <p:spPr>
          <a:xfrm>
            <a:off x="3048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36" name="object 636"/>
          <p:cNvSpPr txBox="1"/>
          <p:nvPr/>
        </p:nvSpPr>
        <p:spPr>
          <a:xfrm>
            <a:off x="6096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37" name="object 637"/>
          <p:cNvSpPr txBox="1"/>
          <p:nvPr/>
        </p:nvSpPr>
        <p:spPr>
          <a:xfrm>
            <a:off x="9144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38" name="object 638"/>
          <p:cNvSpPr txBox="1"/>
          <p:nvPr/>
        </p:nvSpPr>
        <p:spPr>
          <a:xfrm>
            <a:off x="12192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39" name="object 639"/>
          <p:cNvSpPr txBox="1"/>
          <p:nvPr/>
        </p:nvSpPr>
        <p:spPr>
          <a:xfrm>
            <a:off x="15240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40" name="object 640"/>
          <p:cNvSpPr txBox="1"/>
          <p:nvPr/>
        </p:nvSpPr>
        <p:spPr>
          <a:xfrm>
            <a:off x="18288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41" name="object 641"/>
          <p:cNvSpPr txBox="1"/>
          <p:nvPr/>
        </p:nvSpPr>
        <p:spPr>
          <a:xfrm>
            <a:off x="21336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42" name="object 642"/>
          <p:cNvSpPr txBox="1"/>
          <p:nvPr/>
        </p:nvSpPr>
        <p:spPr>
          <a:xfrm>
            <a:off x="2438400" y="54864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3665">
              <a:lnSpc>
                <a:spcPts val="2270"/>
              </a:lnSpc>
              <a:spcBef>
                <a:spcPts val="113"/>
              </a:spcBef>
            </a:pPr>
            <a:r>
              <a:rPr sz="4800" spc="0" baseline="3623" dirty="0" smtClean="0">
                <a:latin typeface="Arial"/>
                <a:cs typeface="Arial"/>
              </a:rPr>
              <a:t>u</a:t>
            </a:r>
            <a:endParaRPr sz="3200">
              <a:latin typeface="Arial"/>
              <a:cs typeface="Arial"/>
            </a:endParaRPr>
          </a:p>
        </p:txBody>
      </p:sp>
      <p:sp>
        <p:nvSpPr>
          <p:cNvPr id="643" name="object 643"/>
          <p:cNvSpPr txBox="1"/>
          <p:nvPr/>
        </p:nvSpPr>
        <p:spPr>
          <a:xfrm>
            <a:off x="27432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44" name="object 644"/>
          <p:cNvSpPr txBox="1"/>
          <p:nvPr/>
        </p:nvSpPr>
        <p:spPr>
          <a:xfrm>
            <a:off x="3048000" y="54864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2270"/>
              </a:lnSpc>
              <a:spcBef>
                <a:spcPts val="113"/>
              </a:spcBef>
            </a:pPr>
            <a:r>
              <a:rPr sz="4800" spc="0" baseline="3623" dirty="0" smtClean="0">
                <a:latin typeface="Arial"/>
                <a:cs typeface="Arial"/>
              </a:rPr>
              <a:t>g</a:t>
            </a:r>
            <a:endParaRPr sz="3200">
              <a:latin typeface="Arial"/>
              <a:cs typeface="Arial"/>
            </a:endParaRPr>
          </a:p>
        </p:txBody>
      </p:sp>
      <p:sp>
        <p:nvSpPr>
          <p:cNvPr id="645" name="object 645"/>
          <p:cNvSpPr txBox="1"/>
          <p:nvPr/>
        </p:nvSpPr>
        <p:spPr>
          <a:xfrm>
            <a:off x="33528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46" name="object 646"/>
          <p:cNvSpPr txBox="1"/>
          <p:nvPr/>
        </p:nvSpPr>
        <p:spPr>
          <a:xfrm>
            <a:off x="36576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47" name="object 647"/>
          <p:cNvSpPr txBox="1"/>
          <p:nvPr/>
        </p:nvSpPr>
        <p:spPr>
          <a:xfrm>
            <a:off x="39624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48" name="object 648"/>
          <p:cNvSpPr txBox="1"/>
          <p:nvPr/>
        </p:nvSpPr>
        <p:spPr>
          <a:xfrm>
            <a:off x="42672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49" name="object 649"/>
          <p:cNvSpPr txBox="1"/>
          <p:nvPr/>
        </p:nvSpPr>
        <p:spPr>
          <a:xfrm>
            <a:off x="45720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50" name="object 650"/>
          <p:cNvSpPr txBox="1"/>
          <p:nvPr/>
        </p:nvSpPr>
        <p:spPr>
          <a:xfrm>
            <a:off x="48768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51" name="object 651"/>
          <p:cNvSpPr txBox="1"/>
          <p:nvPr/>
        </p:nvSpPr>
        <p:spPr>
          <a:xfrm>
            <a:off x="51816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52" name="object 652"/>
          <p:cNvSpPr txBox="1"/>
          <p:nvPr/>
        </p:nvSpPr>
        <p:spPr>
          <a:xfrm>
            <a:off x="54864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53" name="object 653"/>
          <p:cNvSpPr txBox="1"/>
          <p:nvPr/>
        </p:nvSpPr>
        <p:spPr>
          <a:xfrm>
            <a:off x="57912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54" name="object 654"/>
          <p:cNvSpPr txBox="1"/>
          <p:nvPr/>
        </p:nvSpPr>
        <p:spPr>
          <a:xfrm>
            <a:off x="60960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55" name="object 655"/>
          <p:cNvSpPr txBox="1"/>
          <p:nvPr/>
        </p:nvSpPr>
        <p:spPr>
          <a:xfrm>
            <a:off x="64008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56" name="object 656"/>
          <p:cNvSpPr txBox="1"/>
          <p:nvPr/>
        </p:nvSpPr>
        <p:spPr>
          <a:xfrm>
            <a:off x="67056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57" name="object 657"/>
          <p:cNvSpPr txBox="1"/>
          <p:nvPr/>
        </p:nvSpPr>
        <p:spPr>
          <a:xfrm>
            <a:off x="70104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58" name="object 658"/>
          <p:cNvSpPr txBox="1"/>
          <p:nvPr/>
        </p:nvSpPr>
        <p:spPr>
          <a:xfrm>
            <a:off x="73152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59" name="object 659"/>
          <p:cNvSpPr txBox="1"/>
          <p:nvPr/>
        </p:nvSpPr>
        <p:spPr>
          <a:xfrm>
            <a:off x="76200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60" name="object 660"/>
          <p:cNvSpPr txBox="1"/>
          <p:nvPr/>
        </p:nvSpPr>
        <p:spPr>
          <a:xfrm>
            <a:off x="79248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61" name="object 661"/>
          <p:cNvSpPr txBox="1"/>
          <p:nvPr/>
        </p:nvSpPr>
        <p:spPr>
          <a:xfrm>
            <a:off x="82296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62" name="object 662"/>
          <p:cNvSpPr txBox="1"/>
          <p:nvPr/>
        </p:nvSpPr>
        <p:spPr>
          <a:xfrm>
            <a:off x="85344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63" name="object 663"/>
          <p:cNvSpPr txBox="1"/>
          <p:nvPr/>
        </p:nvSpPr>
        <p:spPr>
          <a:xfrm>
            <a:off x="88392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64" name="object 664"/>
          <p:cNvSpPr txBox="1"/>
          <p:nvPr/>
        </p:nvSpPr>
        <p:spPr>
          <a:xfrm>
            <a:off x="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65" name="object 665"/>
          <p:cNvSpPr txBox="1"/>
          <p:nvPr/>
        </p:nvSpPr>
        <p:spPr>
          <a:xfrm>
            <a:off x="3048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66" name="object 666"/>
          <p:cNvSpPr txBox="1"/>
          <p:nvPr/>
        </p:nvSpPr>
        <p:spPr>
          <a:xfrm>
            <a:off x="6096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67" name="object 667"/>
          <p:cNvSpPr txBox="1"/>
          <p:nvPr/>
        </p:nvSpPr>
        <p:spPr>
          <a:xfrm>
            <a:off x="9144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68" name="object 668"/>
          <p:cNvSpPr txBox="1"/>
          <p:nvPr/>
        </p:nvSpPr>
        <p:spPr>
          <a:xfrm>
            <a:off x="12192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69" name="object 669"/>
          <p:cNvSpPr txBox="1"/>
          <p:nvPr/>
        </p:nvSpPr>
        <p:spPr>
          <a:xfrm>
            <a:off x="15240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70" name="object 670"/>
          <p:cNvSpPr txBox="1"/>
          <p:nvPr/>
        </p:nvSpPr>
        <p:spPr>
          <a:xfrm>
            <a:off x="18288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71" name="object 671"/>
          <p:cNvSpPr txBox="1"/>
          <p:nvPr/>
        </p:nvSpPr>
        <p:spPr>
          <a:xfrm>
            <a:off x="21336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72" name="object 672"/>
          <p:cNvSpPr txBox="1"/>
          <p:nvPr/>
        </p:nvSpPr>
        <p:spPr>
          <a:xfrm>
            <a:off x="24384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73" name="object 673"/>
          <p:cNvSpPr txBox="1"/>
          <p:nvPr/>
        </p:nvSpPr>
        <p:spPr>
          <a:xfrm>
            <a:off x="27432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74" name="object 674"/>
          <p:cNvSpPr txBox="1"/>
          <p:nvPr/>
        </p:nvSpPr>
        <p:spPr>
          <a:xfrm>
            <a:off x="30480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75" name="object 675"/>
          <p:cNvSpPr txBox="1"/>
          <p:nvPr/>
        </p:nvSpPr>
        <p:spPr>
          <a:xfrm>
            <a:off x="33528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76" name="object 676"/>
          <p:cNvSpPr txBox="1"/>
          <p:nvPr/>
        </p:nvSpPr>
        <p:spPr>
          <a:xfrm>
            <a:off x="36576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77" name="object 677"/>
          <p:cNvSpPr txBox="1"/>
          <p:nvPr/>
        </p:nvSpPr>
        <p:spPr>
          <a:xfrm>
            <a:off x="39624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78" name="object 678"/>
          <p:cNvSpPr txBox="1"/>
          <p:nvPr/>
        </p:nvSpPr>
        <p:spPr>
          <a:xfrm>
            <a:off x="42672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79" name="object 679"/>
          <p:cNvSpPr txBox="1"/>
          <p:nvPr/>
        </p:nvSpPr>
        <p:spPr>
          <a:xfrm>
            <a:off x="45720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80" name="object 680"/>
          <p:cNvSpPr txBox="1"/>
          <p:nvPr/>
        </p:nvSpPr>
        <p:spPr>
          <a:xfrm>
            <a:off x="48768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81" name="object 681"/>
          <p:cNvSpPr txBox="1"/>
          <p:nvPr/>
        </p:nvSpPr>
        <p:spPr>
          <a:xfrm>
            <a:off x="51816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82" name="object 682"/>
          <p:cNvSpPr txBox="1"/>
          <p:nvPr/>
        </p:nvSpPr>
        <p:spPr>
          <a:xfrm>
            <a:off x="54864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83" name="object 683"/>
          <p:cNvSpPr txBox="1"/>
          <p:nvPr/>
        </p:nvSpPr>
        <p:spPr>
          <a:xfrm>
            <a:off x="57912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84" name="object 684"/>
          <p:cNvSpPr txBox="1"/>
          <p:nvPr/>
        </p:nvSpPr>
        <p:spPr>
          <a:xfrm>
            <a:off x="60960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85" name="object 685"/>
          <p:cNvSpPr txBox="1"/>
          <p:nvPr/>
        </p:nvSpPr>
        <p:spPr>
          <a:xfrm>
            <a:off x="64008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86" name="object 686"/>
          <p:cNvSpPr txBox="1"/>
          <p:nvPr/>
        </p:nvSpPr>
        <p:spPr>
          <a:xfrm>
            <a:off x="67056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87" name="object 687"/>
          <p:cNvSpPr txBox="1"/>
          <p:nvPr/>
        </p:nvSpPr>
        <p:spPr>
          <a:xfrm>
            <a:off x="70104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88" name="object 688"/>
          <p:cNvSpPr txBox="1"/>
          <p:nvPr/>
        </p:nvSpPr>
        <p:spPr>
          <a:xfrm>
            <a:off x="73152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89" name="object 689"/>
          <p:cNvSpPr txBox="1"/>
          <p:nvPr/>
        </p:nvSpPr>
        <p:spPr>
          <a:xfrm>
            <a:off x="76200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90" name="object 690"/>
          <p:cNvSpPr txBox="1"/>
          <p:nvPr/>
        </p:nvSpPr>
        <p:spPr>
          <a:xfrm>
            <a:off x="79248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91" name="object 691"/>
          <p:cNvSpPr txBox="1"/>
          <p:nvPr/>
        </p:nvSpPr>
        <p:spPr>
          <a:xfrm>
            <a:off x="82296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92" name="object 692"/>
          <p:cNvSpPr txBox="1"/>
          <p:nvPr/>
        </p:nvSpPr>
        <p:spPr>
          <a:xfrm>
            <a:off x="85344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93" name="object 693"/>
          <p:cNvSpPr txBox="1"/>
          <p:nvPr/>
        </p:nvSpPr>
        <p:spPr>
          <a:xfrm>
            <a:off x="88392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94" name="object 694"/>
          <p:cNvSpPr txBox="1"/>
          <p:nvPr/>
        </p:nvSpPr>
        <p:spPr>
          <a:xfrm>
            <a:off x="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95" name="object 695"/>
          <p:cNvSpPr txBox="1"/>
          <p:nvPr/>
        </p:nvSpPr>
        <p:spPr>
          <a:xfrm>
            <a:off x="3048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96" name="object 696"/>
          <p:cNvSpPr txBox="1"/>
          <p:nvPr/>
        </p:nvSpPr>
        <p:spPr>
          <a:xfrm>
            <a:off x="6096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97" name="object 697"/>
          <p:cNvSpPr txBox="1"/>
          <p:nvPr/>
        </p:nvSpPr>
        <p:spPr>
          <a:xfrm>
            <a:off x="9144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98" name="object 698"/>
          <p:cNvSpPr txBox="1"/>
          <p:nvPr/>
        </p:nvSpPr>
        <p:spPr>
          <a:xfrm>
            <a:off x="12192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99" name="object 699"/>
          <p:cNvSpPr txBox="1"/>
          <p:nvPr/>
        </p:nvSpPr>
        <p:spPr>
          <a:xfrm>
            <a:off x="15240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00" name="object 700"/>
          <p:cNvSpPr txBox="1"/>
          <p:nvPr/>
        </p:nvSpPr>
        <p:spPr>
          <a:xfrm>
            <a:off x="18288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01" name="object 701"/>
          <p:cNvSpPr txBox="1"/>
          <p:nvPr/>
        </p:nvSpPr>
        <p:spPr>
          <a:xfrm>
            <a:off x="21336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02" name="object 702"/>
          <p:cNvSpPr txBox="1"/>
          <p:nvPr/>
        </p:nvSpPr>
        <p:spPr>
          <a:xfrm>
            <a:off x="24384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03" name="object 703"/>
          <p:cNvSpPr txBox="1"/>
          <p:nvPr/>
        </p:nvSpPr>
        <p:spPr>
          <a:xfrm>
            <a:off x="27432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04" name="object 704"/>
          <p:cNvSpPr txBox="1"/>
          <p:nvPr/>
        </p:nvSpPr>
        <p:spPr>
          <a:xfrm>
            <a:off x="30480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05" name="object 705"/>
          <p:cNvSpPr txBox="1"/>
          <p:nvPr/>
        </p:nvSpPr>
        <p:spPr>
          <a:xfrm>
            <a:off x="33528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06" name="object 706"/>
          <p:cNvSpPr txBox="1"/>
          <p:nvPr/>
        </p:nvSpPr>
        <p:spPr>
          <a:xfrm>
            <a:off x="36576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07" name="object 707"/>
          <p:cNvSpPr txBox="1"/>
          <p:nvPr/>
        </p:nvSpPr>
        <p:spPr>
          <a:xfrm>
            <a:off x="39624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08" name="object 708"/>
          <p:cNvSpPr txBox="1"/>
          <p:nvPr/>
        </p:nvSpPr>
        <p:spPr>
          <a:xfrm>
            <a:off x="42672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09" name="object 709"/>
          <p:cNvSpPr txBox="1"/>
          <p:nvPr/>
        </p:nvSpPr>
        <p:spPr>
          <a:xfrm>
            <a:off x="45720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10" name="object 710"/>
          <p:cNvSpPr txBox="1"/>
          <p:nvPr/>
        </p:nvSpPr>
        <p:spPr>
          <a:xfrm>
            <a:off x="48768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11" name="object 711"/>
          <p:cNvSpPr txBox="1"/>
          <p:nvPr/>
        </p:nvSpPr>
        <p:spPr>
          <a:xfrm>
            <a:off x="51816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12" name="object 712"/>
          <p:cNvSpPr txBox="1"/>
          <p:nvPr/>
        </p:nvSpPr>
        <p:spPr>
          <a:xfrm>
            <a:off x="54864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13" name="object 713"/>
          <p:cNvSpPr txBox="1"/>
          <p:nvPr/>
        </p:nvSpPr>
        <p:spPr>
          <a:xfrm>
            <a:off x="57912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14" name="object 714"/>
          <p:cNvSpPr txBox="1"/>
          <p:nvPr/>
        </p:nvSpPr>
        <p:spPr>
          <a:xfrm>
            <a:off x="60960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15" name="object 715"/>
          <p:cNvSpPr txBox="1"/>
          <p:nvPr/>
        </p:nvSpPr>
        <p:spPr>
          <a:xfrm>
            <a:off x="64008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16" name="object 716"/>
          <p:cNvSpPr txBox="1"/>
          <p:nvPr/>
        </p:nvSpPr>
        <p:spPr>
          <a:xfrm>
            <a:off x="67056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17" name="object 717"/>
          <p:cNvSpPr txBox="1"/>
          <p:nvPr/>
        </p:nvSpPr>
        <p:spPr>
          <a:xfrm>
            <a:off x="70104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18" name="object 718"/>
          <p:cNvSpPr txBox="1"/>
          <p:nvPr/>
        </p:nvSpPr>
        <p:spPr>
          <a:xfrm>
            <a:off x="73152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19" name="object 719"/>
          <p:cNvSpPr txBox="1"/>
          <p:nvPr/>
        </p:nvSpPr>
        <p:spPr>
          <a:xfrm>
            <a:off x="76200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20" name="object 720"/>
          <p:cNvSpPr txBox="1"/>
          <p:nvPr/>
        </p:nvSpPr>
        <p:spPr>
          <a:xfrm>
            <a:off x="79248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21" name="object 721"/>
          <p:cNvSpPr txBox="1"/>
          <p:nvPr/>
        </p:nvSpPr>
        <p:spPr>
          <a:xfrm>
            <a:off x="82296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22" name="object 722"/>
          <p:cNvSpPr txBox="1"/>
          <p:nvPr/>
        </p:nvSpPr>
        <p:spPr>
          <a:xfrm>
            <a:off x="85344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23" name="object 723"/>
          <p:cNvSpPr txBox="1"/>
          <p:nvPr/>
        </p:nvSpPr>
        <p:spPr>
          <a:xfrm>
            <a:off x="88392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24" name="object 724"/>
          <p:cNvSpPr txBox="1"/>
          <p:nvPr/>
        </p:nvSpPr>
        <p:spPr>
          <a:xfrm>
            <a:off x="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25" name="object 725"/>
          <p:cNvSpPr txBox="1"/>
          <p:nvPr/>
        </p:nvSpPr>
        <p:spPr>
          <a:xfrm>
            <a:off x="3048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26" name="object 726"/>
          <p:cNvSpPr txBox="1"/>
          <p:nvPr/>
        </p:nvSpPr>
        <p:spPr>
          <a:xfrm>
            <a:off x="6096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27" name="object 727"/>
          <p:cNvSpPr txBox="1"/>
          <p:nvPr/>
        </p:nvSpPr>
        <p:spPr>
          <a:xfrm>
            <a:off x="9144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28" name="object 728"/>
          <p:cNvSpPr txBox="1"/>
          <p:nvPr/>
        </p:nvSpPr>
        <p:spPr>
          <a:xfrm>
            <a:off x="12192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29" name="object 729"/>
          <p:cNvSpPr txBox="1"/>
          <p:nvPr/>
        </p:nvSpPr>
        <p:spPr>
          <a:xfrm>
            <a:off x="15240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30" name="object 730"/>
          <p:cNvSpPr txBox="1"/>
          <p:nvPr/>
        </p:nvSpPr>
        <p:spPr>
          <a:xfrm>
            <a:off x="18288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31" name="object 731"/>
          <p:cNvSpPr txBox="1"/>
          <p:nvPr/>
        </p:nvSpPr>
        <p:spPr>
          <a:xfrm>
            <a:off x="21336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32" name="object 732"/>
          <p:cNvSpPr txBox="1"/>
          <p:nvPr/>
        </p:nvSpPr>
        <p:spPr>
          <a:xfrm>
            <a:off x="24384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33" name="object 733"/>
          <p:cNvSpPr txBox="1"/>
          <p:nvPr/>
        </p:nvSpPr>
        <p:spPr>
          <a:xfrm>
            <a:off x="27432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34" name="object 734"/>
          <p:cNvSpPr txBox="1"/>
          <p:nvPr/>
        </p:nvSpPr>
        <p:spPr>
          <a:xfrm>
            <a:off x="30480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35" name="object 735"/>
          <p:cNvSpPr txBox="1"/>
          <p:nvPr/>
        </p:nvSpPr>
        <p:spPr>
          <a:xfrm>
            <a:off x="33528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36" name="object 736"/>
          <p:cNvSpPr txBox="1"/>
          <p:nvPr/>
        </p:nvSpPr>
        <p:spPr>
          <a:xfrm>
            <a:off x="36576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37" name="object 737"/>
          <p:cNvSpPr txBox="1"/>
          <p:nvPr/>
        </p:nvSpPr>
        <p:spPr>
          <a:xfrm>
            <a:off x="39624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38" name="object 738"/>
          <p:cNvSpPr txBox="1"/>
          <p:nvPr/>
        </p:nvSpPr>
        <p:spPr>
          <a:xfrm>
            <a:off x="42672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39" name="object 739"/>
          <p:cNvSpPr txBox="1"/>
          <p:nvPr/>
        </p:nvSpPr>
        <p:spPr>
          <a:xfrm>
            <a:off x="45720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40" name="object 740"/>
          <p:cNvSpPr txBox="1"/>
          <p:nvPr/>
        </p:nvSpPr>
        <p:spPr>
          <a:xfrm>
            <a:off x="48768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41" name="object 741"/>
          <p:cNvSpPr txBox="1"/>
          <p:nvPr/>
        </p:nvSpPr>
        <p:spPr>
          <a:xfrm>
            <a:off x="51816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42" name="object 742"/>
          <p:cNvSpPr txBox="1"/>
          <p:nvPr/>
        </p:nvSpPr>
        <p:spPr>
          <a:xfrm>
            <a:off x="54864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43" name="object 743"/>
          <p:cNvSpPr txBox="1"/>
          <p:nvPr/>
        </p:nvSpPr>
        <p:spPr>
          <a:xfrm>
            <a:off x="57912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44" name="object 744"/>
          <p:cNvSpPr txBox="1"/>
          <p:nvPr/>
        </p:nvSpPr>
        <p:spPr>
          <a:xfrm>
            <a:off x="60960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45" name="object 745"/>
          <p:cNvSpPr txBox="1"/>
          <p:nvPr/>
        </p:nvSpPr>
        <p:spPr>
          <a:xfrm>
            <a:off x="64008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46" name="object 746"/>
          <p:cNvSpPr txBox="1"/>
          <p:nvPr/>
        </p:nvSpPr>
        <p:spPr>
          <a:xfrm>
            <a:off x="67056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47" name="object 747"/>
          <p:cNvSpPr txBox="1"/>
          <p:nvPr/>
        </p:nvSpPr>
        <p:spPr>
          <a:xfrm>
            <a:off x="70104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48" name="object 748"/>
          <p:cNvSpPr txBox="1"/>
          <p:nvPr/>
        </p:nvSpPr>
        <p:spPr>
          <a:xfrm>
            <a:off x="73152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49" name="object 749"/>
          <p:cNvSpPr txBox="1"/>
          <p:nvPr/>
        </p:nvSpPr>
        <p:spPr>
          <a:xfrm>
            <a:off x="76200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50" name="object 750"/>
          <p:cNvSpPr txBox="1"/>
          <p:nvPr/>
        </p:nvSpPr>
        <p:spPr>
          <a:xfrm>
            <a:off x="79248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51" name="object 751"/>
          <p:cNvSpPr txBox="1"/>
          <p:nvPr/>
        </p:nvSpPr>
        <p:spPr>
          <a:xfrm>
            <a:off x="82296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52" name="object 752"/>
          <p:cNvSpPr txBox="1"/>
          <p:nvPr/>
        </p:nvSpPr>
        <p:spPr>
          <a:xfrm>
            <a:off x="85344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53" name="object 753"/>
          <p:cNvSpPr txBox="1"/>
          <p:nvPr/>
        </p:nvSpPr>
        <p:spPr>
          <a:xfrm>
            <a:off x="88392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54" name="object 754"/>
          <p:cNvSpPr txBox="1"/>
          <p:nvPr/>
        </p:nvSpPr>
        <p:spPr>
          <a:xfrm>
            <a:off x="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55" name="object 755"/>
          <p:cNvSpPr txBox="1"/>
          <p:nvPr/>
        </p:nvSpPr>
        <p:spPr>
          <a:xfrm>
            <a:off x="3048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56" name="object 756"/>
          <p:cNvSpPr txBox="1"/>
          <p:nvPr/>
        </p:nvSpPr>
        <p:spPr>
          <a:xfrm>
            <a:off x="6096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57" name="object 757"/>
          <p:cNvSpPr txBox="1"/>
          <p:nvPr/>
        </p:nvSpPr>
        <p:spPr>
          <a:xfrm>
            <a:off x="9144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58" name="object 758"/>
          <p:cNvSpPr txBox="1"/>
          <p:nvPr/>
        </p:nvSpPr>
        <p:spPr>
          <a:xfrm>
            <a:off x="12192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59" name="object 759"/>
          <p:cNvSpPr txBox="1"/>
          <p:nvPr/>
        </p:nvSpPr>
        <p:spPr>
          <a:xfrm>
            <a:off x="15240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60" name="object 760"/>
          <p:cNvSpPr txBox="1"/>
          <p:nvPr/>
        </p:nvSpPr>
        <p:spPr>
          <a:xfrm>
            <a:off x="18288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61" name="object 761"/>
          <p:cNvSpPr txBox="1"/>
          <p:nvPr/>
        </p:nvSpPr>
        <p:spPr>
          <a:xfrm>
            <a:off x="21336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62" name="object 762"/>
          <p:cNvSpPr txBox="1"/>
          <p:nvPr/>
        </p:nvSpPr>
        <p:spPr>
          <a:xfrm>
            <a:off x="24384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63" name="object 763"/>
          <p:cNvSpPr txBox="1"/>
          <p:nvPr/>
        </p:nvSpPr>
        <p:spPr>
          <a:xfrm>
            <a:off x="27432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64" name="object 764"/>
          <p:cNvSpPr txBox="1"/>
          <p:nvPr/>
        </p:nvSpPr>
        <p:spPr>
          <a:xfrm>
            <a:off x="30480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65" name="object 765"/>
          <p:cNvSpPr txBox="1"/>
          <p:nvPr/>
        </p:nvSpPr>
        <p:spPr>
          <a:xfrm>
            <a:off x="33528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66" name="object 766"/>
          <p:cNvSpPr txBox="1"/>
          <p:nvPr/>
        </p:nvSpPr>
        <p:spPr>
          <a:xfrm>
            <a:off x="36576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67" name="object 767"/>
          <p:cNvSpPr txBox="1"/>
          <p:nvPr/>
        </p:nvSpPr>
        <p:spPr>
          <a:xfrm>
            <a:off x="39624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68" name="object 768"/>
          <p:cNvSpPr txBox="1"/>
          <p:nvPr/>
        </p:nvSpPr>
        <p:spPr>
          <a:xfrm>
            <a:off x="42672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69" name="object 769"/>
          <p:cNvSpPr txBox="1"/>
          <p:nvPr/>
        </p:nvSpPr>
        <p:spPr>
          <a:xfrm>
            <a:off x="45720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70" name="object 770"/>
          <p:cNvSpPr txBox="1"/>
          <p:nvPr/>
        </p:nvSpPr>
        <p:spPr>
          <a:xfrm>
            <a:off x="48768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71" name="object 771"/>
          <p:cNvSpPr txBox="1"/>
          <p:nvPr/>
        </p:nvSpPr>
        <p:spPr>
          <a:xfrm>
            <a:off x="51816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72" name="object 772"/>
          <p:cNvSpPr txBox="1"/>
          <p:nvPr/>
        </p:nvSpPr>
        <p:spPr>
          <a:xfrm>
            <a:off x="54864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73" name="object 773"/>
          <p:cNvSpPr txBox="1"/>
          <p:nvPr/>
        </p:nvSpPr>
        <p:spPr>
          <a:xfrm>
            <a:off x="57912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74" name="object 774"/>
          <p:cNvSpPr txBox="1"/>
          <p:nvPr/>
        </p:nvSpPr>
        <p:spPr>
          <a:xfrm>
            <a:off x="60960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75" name="object 775"/>
          <p:cNvSpPr txBox="1"/>
          <p:nvPr/>
        </p:nvSpPr>
        <p:spPr>
          <a:xfrm>
            <a:off x="64008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76" name="object 776"/>
          <p:cNvSpPr txBox="1"/>
          <p:nvPr/>
        </p:nvSpPr>
        <p:spPr>
          <a:xfrm>
            <a:off x="67056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77" name="object 777"/>
          <p:cNvSpPr txBox="1"/>
          <p:nvPr/>
        </p:nvSpPr>
        <p:spPr>
          <a:xfrm>
            <a:off x="70104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78" name="object 778"/>
          <p:cNvSpPr txBox="1"/>
          <p:nvPr/>
        </p:nvSpPr>
        <p:spPr>
          <a:xfrm>
            <a:off x="73152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79" name="object 779"/>
          <p:cNvSpPr txBox="1"/>
          <p:nvPr/>
        </p:nvSpPr>
        <p:spPr>
          <a:xfrm>
            <a:off x="76200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80" name="object 780"/>
          <p:cNvSpPr txBox="1"/>
          <p:nvPr/>
        </p:nvSpPr>
        <p:spPr>
          <a:xfrm>
            <a:off x="79248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81" name="object 781"/>
          <p:cNvSpPr txBox="1"/>
          <p:nvPr/>
        </p:nvSpPr>
        <p:spPr>
          <a:xfrm>
            <a:off x="82296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82" name="object 782"/>
          <p:cNvSpPr txBox="1"/>
          <p:nvPr/>
        </p:nvSpPr>
        <p:spPr>
          <a:xfrm>
            <a:off x="85344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83" name="object 783"/>
          <p:cNvSpPr txBox="1"/>
          <p:nvPr/>
        </p:nvSpPr>
        <p:spPr>
          <a:xfrm>
            <a:off x="88392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</p:spTree>
    <p:extLst>
      <p:ext uri="{BB962C8B-B14F-4D97-AF65-F5344CB8AC3E}">
        <p14:creationId xmlns:p14="http://schemas.microsoft.com/office/powerpoint/2010/main" val="2992401088"/>
      </p:ext>
    </p:extLst>
  </p:cSld>
  <p:clrMapOvr>
    <a:masterClrMapping/>
  </p:clrMapOvr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3048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0" y="6096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0" y="9144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0" y="12192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0" y="15240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0" y="18288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21336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0" y="24384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0" y="27432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0" y="30480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0" y="33528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0" y="36576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0" y="39624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0" y="42672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0" y="45720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0" y="48768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0" y="51816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0" y="54864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0" y="57912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0" y="60960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0" y="64008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0" y="67056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3048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6096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9144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12192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15240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18288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21336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24384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27432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30480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33528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36576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39624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42672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45720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48768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51816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54864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57912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60960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64008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67056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70104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73152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76200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79248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82296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85344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88392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3352800" y="0"/>
            <a:ext cx="5791200" cy="15240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8839200" y="0"/>
            <a:ext cx="0" cy="2362200"/>
          </a:xfrm>
          <a:custGeom>
            <a:avLst/>
            <a:gdLst/>
            <a:ahLst/>
            <a:cxnLst/>
            <a:rect l="l" t="t" r="r" b="b"/>
            <a:pathLst>
              <a:path h="2362200">
                <a:moveTo>
                  <a:pt x="0" y="0"/>
                </a:moveTo>
                <a:lnTo>
                  <a:pt x="0" y="2362200"/>
                </a:lnTo>
              </a:path>
            </a:pathLst>
          </a:custGeom>
          <a:ln w="9344">
            <a:solidFill>
              <a:srgbClr val="6E88F6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414019" y="1513839"/>
            <a:ext cx="1784350" cy="0"/>
          </a:xfrm>
          <a:custGeom>
            <a:avLst/>
            <a:gdLst/>
            <a:ahLst/>
            <a:cxnLst/>
            <a:rect l="l" t="t" r="r" b="b"/>
            <a:pathLst>
              <a:path w="1784350">
                <a:moveTo>
                  <a:pt x="1784350" y="0"/>
                </a:moveTo>
                <a:lnTo>
                  <a:pt x="0" y="0"/>
                </a:lnTo>
              </a:path>
            </a:pathLst>
          </a:custGeom>
          <a:ln w="9344">
            <a:solidFill>
              <a:srgbClr val="6E88F6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608330" y="1418589"/>
            <a:ext cx="0" cy="2321560"/>
          </a:xfrm>
          <a:custGeom>
            <a:avLst/>
            <a:gdLst/>
            <a:ahLst/>
            <a:cxnLst/>
            <a:rect l="l" t="t" r="r" b="b"/>
            <a:pathLst>
              <a:path h="2321560">
                <a:moveTo>
                  <a:pt x="0" y="0"/>
                </a:moveTo>
                <a:lnTo>
                  <a:pt x="0" y="2321560"/>
                </a:lnTo>
              </a:path>
            </a:pathLst>
          </a:custGeom>
          <a:ln w="9344">
            <a:solidFill>
              <a:srgbClr val="6E88F6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511809" y="1416050"/>
            <a:ext cx="193040" cy="193039"/>
          </a:xfrm>
          <a:custGeom>
            <a:avLst/>
            <a:gdLst/>
            <a:ahLst/>
            <a:cxnLst/>
            <a:rect l="l" t="t" r="r" b="b"/>
            <a:pathLst>
              <a:path w="193040" h="193039">
                <a:moveTo>
                  <a:pt x="99060" y="0"/>
                </a:moveTo>
                <a:lnTo>
                  <a:pt x="93980" y="0"/>
                </a:lnTo>
                <a:lnTo>
                  <a:pt x="88900" y="0"/>
                </a:lnTo>
                <a:lnTo>
                  <a:pt x="83820" y="0"/>
                </a:lnTo>
                <a:lnTo>
                  <a:pt x="80010" y="1270"/>
                </a:lnTo>
                <a:lnTo>
                  <a:pt x="74930" y="2539"/>
                </a:lnTo>
                <a:lnTo>
                  <a:pt x="69850" y="3810"/>
                </a:lnTo>
                <a:lnTo>
                  <a:pt x="66040" y="5079"/>
                </a:lnTo>
                <a:lnTo>
                  <a:pt x="60960" y="6350"/>
                </a:lnTo>
                <a:lnTo>
                  <a:pt x="57150" y="8889"/>
                </a:lnTo>
                <a:lnTo>
                  <a:pt x="52070" y="10160"/>
                </a:lnTo>
                <a:lnTo>
                  <a:pt x="48260" y="12700"/>
                </a:lnTo>
                <a:lnTo>
                  <a:pt x="43180" y="15239"/>
                </a:lnTo>
                <a:lnTo>
                  <a:pt x="39370" y="17779"/>
                </a:lnTo>
                <a:lnTo>
                  <a:pt x="35560" y="21589"/>
                </a:lnTo>
                <a:lnTo>
                  <a:pt x="31750" y="24129"/>
                </a:lnTo>
                <a:lnTo>
                  <a:pt x="29210" y="27939"/>
                </a:lnTo>
                <a:lnTo>
                  <a:pt x="25400" y="31750"/>
                </a:lnTo>
                <a:lnTo>
                  <a:pt x="21590" y="34289"/>
                </a:lnTo>
                <a:lnTo>
                  <a:pt x="19050" y="38100"/>
                </a:lnTo>
                <a:lnTo>
                  <a:pt x="16510" y="43179"/>
                </a:lnTo>
                <a:lnTo>
                  <a:pt x="13970" y="46989"/>
                </a:lnTo>
                <a:lnTo>
                  <a:pt x="11430" y="50800"/>
                </a:lnTo>
                <a:lnTo>
                  <a:pt x="8890" y="55879"/>
                </a:lnTo>
                <a:lnTo>
                  <a:pt x="7620" y="59689"/>
                </a:lnTo>
                <a:lnTo>
                  <a:pt x="5080" y="64770"/>
                </a:lnTo>
                <a:lnTo>
                  <a:pt x="3810" y="68579"/>
                </a:lnTo>
                <a:lnTo>
                  <a:pt x="2540" y="73660"/>
                </a:lnTo>
                <a:lnTo>
                  <a:pt x="2540" y="78739"/>
                </a:lnTo>
                <a:lnTo>
                  <a:pt x="1270" y="82550"/>
                </a:lnTo>
                <a:lnTo>
                  <a:pt x="0" y="87629"/>
                </a:lnTo>
                <a:lnTo>
                  <a:pt x="0" y="92710"/>
                </a:lnTo>
                <a:lnTo>
                  <a:pt x="0" y="97789"/>
                </a:lnTo>
                <a:lnTo>
                  <a:pt x="0" y="101600"/>
                </a:lnTo>
                <a:lnTo>
                  <a:pt x="1270" y="106679"/>
                </a:lnTo>
                <a:lnTo>
                  <a:pt x="1270" y="111760"/>
                </a:lnTo>
                <a:lnTo>
                  <a:pt x="2540" y="116839"/>
                </a:lnTo>
                <a:lnTo>
                  <a:pt x="3810" y="120650"/>
                </a:lnTo>
                <a:lnTo>
                  <a:pt x="5080" y="125729"/>
                </a:lnTo>
                <a:lnTo>
                  <a:pt x="17780" y="151129"/>
                </a:lnTo>
                <a:lnTo>
                  <a:pt x="20320" y="156210"/>
                </a:lnTo>
                <a:lnTo>
                  <a:pt x="24130" y="158750"/>
                </a:lnTo>
                <a:lnTo>
                  <a:pt x="26670" y="162560"/>
                </a:lnTo>
                <a:lnTo>
                  <a:pt x="30480" y="166370"/>
                </a:lnTo>
                <a:lnTo>
                  <a:pt x="34290" y="170179"/>
                </a:lnTo>
                <a:lnTo>
                  <a:pt x="38100" y="172720"/>
                </a:lnTo>
                <a:lnTo>
                  <a:pt x="41910" y="175260"/>
                </a:lnTo>
                <a:lnTo>
                  <a:pt x="45720" y="177800"/>
                </a:lnTo>
                <a:lnTo>
                  <a:pt x="49530" y="180339"/>
                </a:lnTo>
                <a:lnTo>
                  <a:pt x="54610" y="182879"/>
                </a:lnTo>
                <a:lnTo>
                  <a:pt x="58420" y="185420"/>
                </a:lnTo>
                <a:lnTo>
                  <a:pt x="62230" y="186689"/>
                </a:lnTo>
                <a:lnTo>
                  <a:pt x="67310" y="187960"/>
                </a:lnTo>
                <a:lnTo>
                  <a:pt x="72390" y="189229"/>
                </a:lnTo>
                <a:lnTo>
                  <a:pt x="76200" y="190500"/>
                </a:lnTo>
                <a:lnTo>
                  <a:pt x="81280" y="191770"/>
                </a:lnTo>
                <a:lnTo>
                  <a:pt x="86360" y="191770"/>
                </a:lnTo>
                <a:lnTo>
                  <a:pt x="91440" y="193039"/>
                </a:lnTo>
                <a:lnTo>
                  <a:pt x="95250" y="193039"/>
                </a:lnTo>
                <a:lnTo>
                  <a:pt x="100330" y="193039"/>
                </a:lnTo>
                <a:lnTo>
                  <a:pt x="105410" y="193039"/>
                </a:lnTo>
                <a:lnTo>
                  <a:pt x="110490" y="191770"/>
                </a:lnTo>
                <a:lnTo>
                  <a:pt x="115570" y="190500"/>
                </a:lnTo>
                <a:lnTo>
                  <a:pt x="119380" y="190500"/>
                </a:lnTo>
                <a:lnTo>
                  <a:pt x="124460" y="187960"/>
                </a:lnTo>
                <a:lnTo>
                  <a:pt x="129540" y="186689"/>
                </a:lnTo>
                <a:lnTo>
                  <a:pt x="133350" y="185420"/>
                </a:lnTo>
                <a:lnTo>
                  <a:pt x="138430" y="182879"/>
                </a:lnTo>
                <a:lnTo>
                  <a:pt x="142240" y="181610"/>
                </a:lnTo>
                <a:lnTo>
                  <a:pt x="146050" y="179070"/>
                </a:lnTo>
                <a:lnTo>
                  <a:pt x="151130" y="176529"/>
                </a:lnTo>
                <a:lnTo>
                  <a:pt x="154940" y="172720"/>
                </a:lnTo>
                <a:lnTo>
                  <a:pt x="158750" y="170179"/>
                </a:lnTo>
                <a:lnTo>
                  <a:pt x="162560" y="167639"/>
                </a:lnTo>
                <a:lnTo>
                  <a:pt x="165100" y="163829"/>
                </a:lnTo>
                <a:lnTo>
                  <a:pt x="168910" y="160020"/>
                </a:lnTo>
                <a:lnTo>
                  <a:pt x="171450" y="156210"/>
                </a:lnTo>
                <a:lnTo>
                  <a:pt x="175260" y="152400"/>
                </a:lnTo>
                <a:lnTo>
                  <a:pt x="177800" y="148589"/>
                </a:lnTo>
                <a:lnTo>
                  <a:pt x="180340" y="144779"/>
                </a:lnTo>
                <a:lnTo>
                  <a:pt x="182880" y="139700"/>
                </a:lnTo>
                <a:lnTo>
                  <a:pt x="184150" y="135889"/>
                </a:lnTo>
                <a:lnTo>
                  <a:pt x="186690" y="132079"/>
                </a:lnTo>
                <a:lnTo>
                  <a:pt x="187960" y="127000"/>
                </a:lnTo>
                <a:lnTo>
                  <a:pt x="189230" y="121920"/>
                </a:lnTo>
                <a:lnTo>
                  <a:pt x="190500" y="118110"/>
                </a:lnTo>
                <a:lnTo>
                  <a:pt x="191770" y="113029"/>
                </a:lnTo>
                <a:lnTo>
                  <a:pt x="191770" y="107950"/>
                </a:lnTo>
                <a:lnTo>
                  <a:pt x="193040" y="102870"/>
                </a:lnTo>
                <a:lnTo>
                  <a:pt x="193040" y="99060"/>
                </a:lnTo>
              </a:path>
            </a:pathLst>
          </a:custGeom>
          <a:ln w="9344">
            <a:solidFill>
              <a:srgbClr val="6E88F6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471169" y="1790700"/>
            <a:ext cx="321310" cy="32131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9" name="object 59"/>
          <p:cNvSpPr txBox="1"/>
          <p:nvPr/>
        </p:nvSpPr>
        <p:spPr>
          <a:xfrm>
            <a:off x="1296669" y="306656"/>
            <a:ext cx="1487631" cy="5842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4600"/>
              </a:lnSpc>
              <a:spcBef>
                <a:spcPts val="230"/>
              </a:spcBef>
            </a:pPr>
            <a:r>
              <a:rPr sz="4400" b="1" spc="0" dirty="0" smtClean="0">
                <a:solidFill>
                  <a:srgbClr val="660066"/>
                </a:solidFill>
                <a:latin typeface="Arial"/>
                <a:cs typeface="Arial"/>
              </a:rPr>
              <a:t>W</a:t>
            </a:r>
            <a:r>
              <a:rPr sz="4400" b="1" spc="-4" dirty="0" smtClean="0">
                <a:solidFill>
                  <a:srgbClr val="660066"/>
                </a:solidFill>
                <a:latin typeface="Arial"/>
                <a:cs typeface="Arial"/>
              </a:rPr>
              <a:t>h</a:t>
            </a:r>
            <a:r>
              <a:rPr sz="4400" b="1" spc="4" dirty="0" smtClean="0">
                <a:solidFill>
                  <a:srgbClr val="660066"/>
                </a:solidFill>
                <a:latin typeface="Arial"/>
                <a:cs typeface="Arial"/>
              </a:rPr>
              <a:t>a</a:t>
            </a:r>
            <a:r>
              <a:rPr sz="4400" b="1" spc="0" dirty="0" smtClean="0">
                <a:solidFill>
                  <a:srgbClr val="660066"/>
                </a:solidFill>
                <a:latin typeface="Arial"/>
                <a:cs typeface="Arial"/>
              </a:rPr>
              <a:t>t</a:t>
            </a:r>
            <a:endParaRPr sz="4400">
              <a:latin typeface="Arial"/>
              <a:cs typeface="Arial"/>
            </a:endParaRPr>
          </a:p>
        </p:txBody>
      </p:sp>
      <p:sp>
        <p:nvSpPr>
          <p:cNvPr id="60" name="object 60"/>
          <p:cNvSpPr txBox="1"/>
          <p:nvPr/>
        </p:nvSpPr>
        <p:spPr>
          <a:xfrm>
            <a:off x="2818282" y="306656"/>
            <a:ext cx="2138714" cy="5842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4600"/>
              </a:lnSpc>
              <a:spcBef>
                <a:spcPts val="230"/>
              </a:spcBef>
              <a:tabLst>
                <a:tab pos="685800" algn="l"/>
              </a:tabLst>
            </a:pPr>
            <a:r>
              <a:rPr sz="4400" b="1" spc="-4" dirty="0" smtClean="0">
                <a:solidFill>
                  <a:srgbClr val="660066"/>
                </a:solidFill>
                <a:latin typeface="Arial"/>
                <a:cs typeface="Arial"/>
              </a:rPr>
              <a:t>t</a:t>
            </a:r>
            <a:r>
              <a:rPr sz="4400" b="1" spc="0" dirty="0" smtClean="0">
                <a:solidFill>
                  <a:srgbClr val="660066"/>
                </a:solidFill>
                <a:latin typeface="Arial"/>
                <a:cs typeface="Arial"/>
              </a:rPr>
              <a:t>o	Look</a:t>
            </a:r>
            <a:endParaRPr sz="4400">
              <a:latin typeface="Arial"/>
              <a:cs typeface="Arial"/>
            </a:endParaRPr>
          </a:p>
        </p:txBody>
      </p:sp>
      <p:sp>
        <p:nvSpPr>
          <p:cNvPr id="61" name="object 61"/>
          <p:cNvSpPr txBox="1"/>
          <p:nvPr/>
        </p:nvSpPr>
        <p:spPr>
          <a:xfrm>
            <a:off x="4990896" y="306656"/>
            <a:ext cx="866331" cy="5842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4600"/>
              </a:lnSpc>
              <a:spcBef>
                <a:spcPts val="230"/>
              </a:spcBef>
            </a:pPr>
            <a:r>
              <a:rPr sz="4400" b="1" spc="-4" dirty="0" smtClean="0">
                <a:solidFill>
                  <a:srgbClr val="660066"/>
                </a:solidFill>
                <a:latin typeface="Arial"/>
                <a:cs typeface="Arial"/>
              </a:rPr>
              <a:t>f</a:t>
            </a:r>
            <a:r>
              <a:rPr sz="4400" b="1" spc="0" dirty="0" smtClean="0">
                <a:solidFill>
                  <a:srgbClr val="660066"/>
                </a:solidFill>
                <a:latin typeface="Arial"/>
                <a:cs typeface="Arial"/>
              </a:rPr>
              <a:t>or</a:t>
            </a:r>
            <a:endParaRPr sz="4400">
              <a:latin typeface="Arial"/>
              <a:cs typeface="Arial"/>
            </a:endParaRPr>
          </a:p>
        </p:txBody>
      </p:sp>
      <p:sp>
        <p:nvSpPr>
          <p:cNvPr id="62" name="object 62"/>
          <p:cNvSpPr txBox="1"/>
          <p:nvPr/>
        </p:nvSpPr>
        <p:spPr>
          <a:xfrm>
            <a:off x="5891123" y="306656"/>
            <a:ext cx="804684" cy="5842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4600"/>
              </a:lnSpc>
              <a:spcBef>
                <a:spcPts val="230"/>
              </a:spcBef>
            </a:pPr>
            <a:r>
              <a:rPr sz="4400" b="1" spc="0" dirty="0" smtClean="0">
                <a:solidFill>
                  <a:srgbClr val="660066"/>
                </a:solidFill>
                <a:latin typeface="Arial"/>
                <a:cs typeface="Arial"/>
              </a:rPr>
              <a:t>on</a:t>
            </a:r>
            <a:endParaRPr sz="4400">
              <a:latin typeface="Arial"/>
              <a:cs typeface="Arial"/>
            </a:endParaRPr>
          </a:p>
        </p:txBody>
      </p:sp>
      <p:sp>
        <p:nvSpPr>
          <p:cNvPr id="63" name="object 63"/>
          <p:cNvSpPr txBox="1"/>
          <p:nvPr/>
        </p:nvSpPr>
        <p:spPr>
          <a:xfrm>
            <a:off x="1296669" y="977216"/>
            <a:ext cx="2233057" cy="5842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4600"/>
              </a:lnSpc>
              <a:spcBef>
                <a:spcPts val="230"/>
              </a:spcBef>
            </a:pPr>
            <a:r>
              <a:rPr sz="4400" b="1" spc="4" dirty="0" smtClean="0">
                <a:solidFill>
                  <a:srgbClr val="660066"/>
                </a:solidFill>
                <a:latin typeface="Arial"/>
                <a:cs typeface="Arial"/>
              </a:rPr>
              <a:t>M</a:t>
            </a:r>
            <a:r>
              <a:rPr sz="4400" b="1" spc="0" dirty="0" smtClean="0">
                <a:solidFill>
                  <a:srgbClr val="660066"/>
                </a:solidFill>
                <a:latin typeface="Arial"/>
                <a:cs typeface="Arial"/>
              </a:rPr>
              <a:t>ulti</a:t>
            </a:r>
            <a:r>
              <a:rPr sz="4400" b="1" spc="-4" dirty="0" smtClean="0">
                <a:solidFill>
                  <a:srgbClr val="660066"/>
                </a:solidFill>
                <a:latin typeface="Arial"/>
                <a:cs typeface="Arial"/>
              </a:rPr>
              <a:t>p</a:t>
            </a:r>
            <a:r>
              <a:rPr sz="4400" b="1" spc="0" dirty="0" smtClean="0">
                <a:solidFill>
                  <a:srgbClr val="660066"/>
                </a:solidFill>
                <a:latin typeface="Arial"/>
                <a:cs typeface="Arial"/>
              </a:rPr>
              <a:t>le</a:t>
            </a:r>
            <a:endParaRPr sz="4400">
              <a:latin typeface="Arial"/>
              <a:cs typeface="Arial"/>
            </a:endParaRPr>
          </a:p>
        </p:txBody>
      </p:sp>
      <p:sp>
        <p:nvSpPr>
          <p:cNvPr id="64" name="object 64"/>
          <p:cNvSpPr txBox="1"/>
          <p:nvPr/>
        </p:nvSpPr>
        <p:spPr>
          <a:xfrm>
            <a:off x="3564280" y="977216"/>
            <a:ext cx="1984485" cy="5842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4600"/>
              </a:lnSpc>
              <a:spcBef>
                <a:spcPts val="230"/>
              </a:spcBef>
            </a:pPr>
            <a:r>
              <a:rPr sz="4400" b="1" spc="4" dirty="0" smtClean="0">
                <a:solidFill>
                  <a:srgbClr val="660066"/>
                </a:solidFill>
                <a:latin typeface="Arial"/>
                <a:cs typeface="Arial"/>
              </a:rPr>
              <a:t>C</a:t>
            </a:r>
            <a:r>
              <a:rPr sz="4400" b="1" spc="-9" dirty="0" smtClean="0">
                <a:solidFill>
                  <a:srgbClr val="660066"/>
                </a:solidFill>
                <a:latin typeface="Arial"/>
                <a:cs typeface="Arial"/>
              </a:rPr>
              <a:t>h</a:t>
            </a:r>
            <a:r>
              <a:rPr sz="4400" b="1" spc="0" dirty="0" smtClean="0">
                <a:solidFill>
                  <a:srgbClr val="660066"/>
                </a:solidFill>
                <a:latin typeface="Arial"/>
                <a:cs typeface="Arial"/>
              </a:rPr>
              <a:t>oice</a:t>
            </a:r>
            <a:endParaRPr sz="4400">
              <a:latin typeface="Arial"/>
              <a:cs typeface="Arial"/>
            </a:endParaRPr>
          </a:p>
        </p:txBody>
      </p:sp>
      <p:sp>
        <p:nvSpPr>
          <p:cNvPr id="65" name="object 65"/>
          <p:cNvSpPr txBox="1"/>
          <p:nvPr/>
        </p:nvSpPr>
        <p:spPr>
          <a:xfrm>
            <a:off x="5582107" y="977216"/>
            <a:ext cx="1582149" cy="5842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4600"/>
              </a:lnSpc>
              <a:spcBef>
                <a:spcPts val="230"/>
              </a:spcBef>
            </a:pPr>
            <a:r>
              <a:rPr sz="4400" b="1" spc="0" dirty="0" smtClean="0">
                <a:solidFill>
                  <a:srgbClr val="660066"/>
                </a:solidFill>
                <a:latin typeface="Arial"/>
                <a:cs typeface="Arial"/>
              </a:rPr>
              <a:t>T</a:t>
            </a:r>
            <a:r>
              <a:rPr sz="4400" b="1" spc="4" dirty="0" smtClean="0">
                <a:solidFill>
                  <a:srgbClr val="660066"/>
                </a:solidFill>
                <a:latin typeface="Arial"/>
                <a:cs typeface="Arial"/>
              </a:rPr>
              <a:t>es</a:t>
            </a:r>
            <a:r>
              <a:rPr sz="4400" b="1" spc="-4" dirty="0" smtClean="0">
                <a:solidFill>
                  <a:srgbClr val="660066"/>
                </a:solidFill>
                <a:latin typeface="Arial"/>
                <a:cs typeface="Arial"/>
              </a:rPr>
              <a:t>t</a:t>
            </a:r>
            <a:r>
              <a:rPr sz="4400" b="1" spc="0" dirty="0" smtClean="0">
                <a:solidFill>
                  <a:srgbClr val="660066"/>
                </a:solidFill>
                <a:latin typeface="Arial"/>
                <a:cs typeface="Arial"/>
              </a:rPr>
              <a:t>s</a:t>
            </a:r>
            <a:endParaRPr sz="4400">
              <a:latin typeface="Arial"/>
              <a:cs typeface="Arial"/>
            </a:endParaRPr>
          </a:p>
        </p:txBody>
      </p:sp>
      <p:sp>
        <p:nvSpPr>
          <p:cNvPr id="66" name="object 66"/>
          <p:cNvSpPr txBox="1"/>
          <p:nvPr/>
        </p:nvSpPr>
        <p:spPr>
          <a:xfrm>
            <a:off x="801369" y="1749678"/>
            <a:ext cx="1796524" cy="431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370"/>
              </a:lnSpc>
              <a:spcBef>
                <a:spcPts val="168"/>
              </a:spcBef>
            </a:pPr>
            <a:r>
              <a:rPr sz="3200" spc="4" dirty="0" smtClean="0">
                <a:solidFill>
                  <a:srgbClr val="003300"/>
                </a:solidFill>
                <a:latin typeface="Arial"/>
                <a:cs typeface="Arial"/>
              </a:rPr>
              <a:t>E</a:t>
            </a:r>
            <a:r>
              <a:rPr sz="3200" spc="0" dirty="0" smtClean="0">
                <a:solidFill>
                  <a:srgbClr val="003300"/>
                </a:solidFill>
                <a:latin typeface="Arial"/>
                <a:cs typeface="Arial"/>
              </a:rPr>
              <a:t>x</a:t>
            </a:r>
            <a:r>
              <a:rPr sz="3200" spc="9" dirty="0" smtClean="0">
                <a:solidFill>
                  <a:srgbClr val="003300"/>
                </a:solidFill>
                <a:latin typeface="Arial"/>
                <a:cs typeface="Arial"/>
              </a:rPr>
              <a:t>a</a:t>
            </a:r>
            <a:r>
              <a:rPr sz="3200" spc="-4" dirty="0" smtClean="0">
                <a:solidFill>
                  <a:srgbClr val="003300"/>
                </a:solidFill>
                <a:latin typeface="Arial"/>
                <a:cs typeface="Arial"/>
              </a:rPr>
              <a:t>m</a:t>
            </a:r>
            <a:r>
              <a:rPr sz="3200" spc="9" dirty="0" smtClean="0">
                <a:solidFill>
                  <a:srgbClr val="003300"/>
                </a:solidFill>
                <a:latin typeface="Arial"/>
                <a:cs typeface="Arial"/>
              </a:rPr>
              <a:t>p</a:t>
            </a:r>
            <a:r>
              <a:rPr sz="3200" spc="0" dirty="0" smtClean="0">
                <a:solidFill>
                  <a:srgbClr val="003300"/>
                </a:solidFill>
                <a:latin typeface="Arial"/>
                <a:cs typeface="Arial"/>
              </a:rPr>
              <a:t>l</a:t>
            </a:r>
            <a:r>
              <a:rPr sz="3200" spc="9" dirty="0" smtClean="0">
                <a:solidFill>
                  <a:srgbClr val="003300"/>
                </a:solidFill>
                <a:latin typeface="Arial"/>
                <a:cs typeface="Arial"/>
              </a:rPr>
              <a:t>e</a:t>
            </a:r>
            <a:r>
              <a:rPr sz="3200" spc="0" dirty="0" smtClean="0">
                <a:solidFill>
                  <a:srgbClr val="003300"/>
                </a:solidFill>
                <a:latin typeface="Arial"/>
                <a:cs typeface="Arial"/>
              </a:rPr>
              <a:t>:</a:t>
            </a:r>
            <a:endParaRPr sz="3200">
              <a:latin typeface="Arial"/>
              <a:cs typeface="Arial"/>
            </a:endParaRPr>
          </a:p>
        </p:txBody>
      </p:sp>
      <p:sp>
        <p:nvSpPr>
          <p:cNvPr id="67" name="object 67"/>
          <p:cNvSpPr txBox="1"/>
          <p:nvPr/>
        </p:nvSpPr>
        <p:spPr>
          <a:xfrm>
            <a:off x="801369" y="2307208"/>
            <a:ext cx="1049967" cy="431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370"/>
              </a:lnSpc>
              <a:spcBef>
                <a:spcPts val="168"/>
              </a:spcBef>
            </a:pPr>
            <a:r>
              <a:rPr sz="3200" spc="0" dirty="0" smtClean="0">
                <a:solidFill>
                  <a:srgbClr val="003300"/>
                </a:solidFill>
                <a:latin typeface="Arial"/>
                <a:cs typeface="Arial"/>
              </a:rPr>
              <a:t>W</a:t>
            </a:r>
            <a:r>
              <a:rPr sz="3200" spc="9" dirty="0" smtClean="0">
                <a:solidFill>
                  <a:srgbClr val="003300"/>
                </a:solidFill>
                <a:latin typeface="Arial"/>
                <a:cs typeface="Arial"/>
              </a:rPr>
              <a:t>ha</a:t>
            </a:r>
            <a:r>
              <a:rPr sz="3200" spc="0" dirty="0" smtClean="0">
                <a:solidFill>
                  <a:srgbClr val="003300"/>
                </a:solidFill>
                <a:latin typeface="Arial"/>
                <a:cs typeface="Arial"/>
              </a:rPr>
              <a:t>t</a:t>
            </a:r>
            <a:endParaRPr sz="3200">
              <a:latin typeface="Arial"/>
              <a:cs typeface="Arial"/>
            </a:endParaRPr>
          </a:p>
        </p:txBody>
      </p:sp>
      <p:sp>
        <p:nvSpPr>
          <p:cNvPr id="68" name="object 68"/>
          <p:cNvSpPr txBox="1"/>
          <p:nvPr/>
        </p:nvSpPr>
        <p:spPr>
          <a:xfrm>
            <a:off x="1954326" y="2307208"/>
            <a:ext cx="2091977" cy="431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370"/>
              </a:lnSpc>
              <a:spcBef>
                <a:spcPts val="168"/>
              </a:spcBef>
            </a:pPr>
            <a:r>
              <a:rPr sz="3200" spc="0" dirty="0" smtClean="0">
                <a:solidFill>
                  <a:srgbClr val="003300"/>
                </a:solidFill>
                <a:latin typeface="Arial"/>
                <a:cs typeface="Arial"/>
              </a:rPr>
              <a:t>s</a:t>
            </a:r>
            <a:r>
              <a:rPr sz="3200" spc="9" dirty="0" smtClean="0">
                <a:solidFill>
                  <a:srgbClr val="003300"/>
                </a:solidFill>
                <a:latin typeface="Arial"/>
                <a:cs typeface="Arial"/>
              </a:rPr>
              <a:t> </a:t>
            </a:r>
            <a:r>
              <a:rPr sz="3200" spc="0" dirty="0" smtClean="0">
                <a:solidFill>
                  <a:srgbClr val="003300"/>
                </a:solidFill>
                <a:latin typeface="Arial"/>
                <a:cs typeface="Arial"/>
              </a:rPr>
              <a:t>the</a:t>
            </a:r>
            <a:r>
              <a:rPr sz="3200" spc="-8" dirty="0" smtClean="0">
                <a:solidFill>
                  <a:srgbClr val="003300"/>
                </a:solidFill>
                <a:latin typeface="Arial"/>
                <a:cs typeface="Arial"/>
              </a:rPr>
              <a:t> </a:t>
            </a:r>
            <a:r>
              <a:rPr sz="3200" spc="9" dirty="0" smtClean="0">
                <a:solidFill>
                  <a:srgbClr val="003300"/>
                </a:solidFill>
                <a:latin typeface="Arial"/>
                <a:cs typeface="Arial"/>
              </a:rPr>
              <a:t>e</a:t>
            </a:r>
            <a:r>
              <a:rPr sz="3200" spc="0" dirty="0" smtClean="0">
                <a:solidFill>
                  <a:srgbClr val="003300"/>
                </a:solidFill>
                <a:latin typeface="Arial"/>
                <a:cs typeface="Arial"/>
              </a:rPr>
              <a:t>ffe</a:t>
            </a:r>
            <a:r>
              <a:rPr sz="3200" spc="9" dirty="0" smtClean="0">
                <a:solidFill>
                  <a:srgbClr val="003300"/>
                </a:solidFill>
                <a:latin typeface="Arial"/>
                <a:cs typeface="Arial"/>
              </a:rPr>
              <a:t>c</a:t>
            </a:r>
            <a:r>
              <a:rPr sz="3200" spc="0" dirty="0" smtClean="0">
                <a:solidFill>
                  <a:srgbClr val="003300"/>
                </a:solidFill>
                <a:latin typeface="Arial"/>
                <a:cs typeface="Arial"/>
              </a:rPr>
              <a:t>t</a:t>
            </a:r>
            <a:endParaRPr sz="3200">
              <a:latin typeface="Arial"/>
              <a:cs typeface="Arial"/>
            </a:endParaRPr>
          </a:p>
        </p:txBody>
      </p:sp>
      <p:sp>
        <p:nvSpPr>
          <p:cNvPr id="69" name="object 69"/>
          <p:cNvSpPr txBox="1"/>
          <p:nvPr/>
        </p:nvSpPr>
        <p:spPr>
          <a:xfrm>
            <a:off x="4060291" y="2307208"/>
            <a:ext cx="3291937" cy="431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370"/>
              </a:lnSpc>
              <a:spcBef>
                <a:spcPts val="168"/>
              </a:spcBef>
            </a:pPr>
            <a:r>
              <a:rPr sz="3200" spc="9" dirty="0" smtClean="0">
                <a:solidFill>
                  <a:srgbClr val="003300"/>
                </a:solidFill>
                <a:latin typeface="Arial"/>
                <a:cs typeface="Arial"/>
              </a:rPr>
              <a:t>o</a:t>
            </a:r>
            <a:r>
              <a:rPr sz="3200" spc="0" dirty="0" smtClean="0">
                <a:solidFill>
                  <a:srgbClr val="003300"/>
                </a:solidFill>
                <a:latin typeface="Arial"/>
                <a:cs typeface="Arial"/>
              </a:rPr>
              <a:t>f</a:t>
            </a:r>
            <a:r>
              <a:rPr sz="3200" spc="-18" dirty="0" smtClean="0">
                <a:solidFill>
                  <a:srgbClr val="003300"/>
                </a:solidFill>
                <a:latin typeface="Arial"/>
                <a:cs typeface="Arial"/>
              </a:rPr>
              <a:t> </a:t>
            </a:r>
            <a:r>
              <a:rPr sz="3200" spc="4" dirty="0" smtClean="0">
                <a:solidFill>
                  <a:srgbClr val="003300"/>
                </a:solidFill>
                <a:latin typeface="Arial"/>
                <a:cs typeface="Arial"/>
              </a:rPr>
              <a:t>r</a:t>
            </a:r>
            <a:r>
              <a:rPr sz="3200" spc="9" dirty="0" smtClean="0">
                <a:solidFill>
                  <a:srgbClr val="003300"/>
                </a:solidFill>
                <a:latin typeface="Arial"/>
                <a:cs typeface="Arial"/>
              </a:rPr>
              <a:t>e</a:t>
            </a:r>
            <a:r>
              <a:rPr sz="3200" spc="0" dirty="0" smtClean="0">
                <a:solidFill>
                  <a:srgbClr val="003300"/>
                </a:solidFill>
                <a:latin typeface="Arial"/>
                <a:cs typeface="Arial"/>
              </a:rPr>
              <a:t>le</a:t>
            </a:r>
            <a:r>
              <a:rPr sz="3200" spc="9" dirty="0" smtClean="0">
                <a:solidFill>
                  <a:srgbClr val="003300"/>
                </a:solidFill>
                <a:latin typeface="Arial"/>
                <a:cs typeface="Arial"/>
              </a:rPr>
              <a:t>as</a:t>
            </a:r>
            <a:r>
              <a:rPr sz="3200" spc="0" dirty="0" smtClean="0">
                <a:solidFill>
                  <a:srgbClr val="003300"/>
                </a:solidFill>
                <a:latin typeface="Arial"/>
                <a:cs typeface="Arial"/>
              </a:rPr>
              <a:t>i</a:t>
            </a:r>
            <a:r>
              <a:rPr sz="3200" spc="9" dirty="0" smtClean="0">
                <a:solidFill>
                  <a:srgbClr val="003300"/>
                </a:solidFill>
                <a:latin typeface="Arial"/>
                <a:cs typeface="Arial"/>
              </a:rPr>
              <a:t>n</a:t>
            </a:r>
            <a:r>
              <a:rPr sz="3200" spc="0" dirty="0" smtClean="0">
                <a:solidFill>
                  <a:srgbClr val="003300"/>
                </a:solidFill>
                <a:latin typeface="Arial"/>
                <a:cs typeface="Arial"/>
              </a:rPr>
              <a:t>g a</a:t>
            </a:r>
            <a:r>
              <a:rPr sz="3200" spc="9" dirty="0" smtClean="0">
                <a:solidFill>
                  <a:srgbClr val="003300"/>
                </a:solidFill>
                <a:latin typeface="Arial"/>
                <a:cs typeface="Arial"/>
              </a:rPr>
              <a:t> b</a:t>
            </a:r>
            <a:r>
              <a:rPr sz="3200" spc="0" dirty="0" smtClean="0">
                <a:solidFill>
                  <a:srgbClr val="003300"/>
                </a:solidFill>
                <a:latin typeface="Arial"/>
                <a:cs typeface="Arial"/>
              </a:rPr>
              <a:t>all</a:t>
            </a:r>
            <a:endParaRPr sz="3200">
              <a:latin typeface="Arial"/>
              <a:cs typeface="Arial"/>
            </a:endParaRPr>
          </a:p>
        </p:txBody>
      </p:sp>
      <p:sp>
        <p:nvSpPr>
          <p:cNvPr id="70" name="object 70"/>
          <p:cNvSpPr txBox="1"/>
          <p:nvPr/>
        </p:nvSpPr>
        <p:spPr>
          <a:xfrm>
            <a:off x="7454951" y="2307208"/>
            <a:ext cx="325080" cy="431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370"/>
              </a:lnSpc>
              <a:spcBef>
                <a:spcPts val="168"/>
              </a:spcBef>
            </a:pPr>
            <a:r>
              <a:rPr sz="3200" spc="0" dirty="0" smtClean="0">
                <a:solidFill>
                  <a:srgbClr val="003300"/>
                </a:solidFill>
                <a:latin typeface="Arial"/>
                <a:cs typeface="Arial"/>
              </a:rPr>
              <a:t>n</a:t>
            </a:r>
            <a:endParaRPr sz="3200">
              <a:latin typeface="Arial"/>
              <a:cs typeface="Arial"/>
            </a:endParaRPr>
          </a:p>
        </p:txBody>
      </p:sp>
      <p:sp>
        <p:nvSpPr>
          <p:cNvPr id="71" name="object 71"/>
          <p:cNvSpPr txBox="1"/>
          <p:nvPr/>
        </p:nvSpPr>
        <p:spPr>
          <a:xfrm>
            <a:off x="801369" y="2763138"/>
            <a:ext cx="3020325" cy="431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370"/>
              </a:lnSpc>
              <a:spcBef>
                <a:spcPts val="168"/>
              </a:spcBef>
            </a:pPr>
            <a:r>
              <a:rPr sz="3200" spc="9" dirty="0" smtClean="0">
                <a:solidFill>
                  <a:srgbClr val="003300"/>
                </a:solidFill>
                <a:latin typeface="Arial"/>
                <a:cs typeface="Arial"/>
              </a:rPr>
              <a:t>po</a:t>
            </a:r>
            <a:r>
              <a:rPr sz="3200" spc="0" dirty="0" smtClean="0">
                <a:solidFill>
                  <a:srgbClr val="003300"/>
                </a:solidFill>
                <a:latin typeface="Arial"/>
                <a:cs typeface="Arial"/>
              </a:rPr>
              <a:t>siti</a:t>
            </a:r>
            <a:r>
              <a:rPr sz="3200" spc="9" dirty="0" smtClean="0">
                <a:solidFill>
                  <a:srgbClr val="003300"/>
                </a:solidFill>
                <a:latin typeface="Arial"/>
                <a:cs typeface="Arial"/>
              </a:rPr>
              <a:t>v</a:t>
            </a:r>
            <a:r>
              <a:rPr sz="3200" spc="0" dirty="0" smtClean="0">
                <a:solidFill>
                  <a:srgbClr val="003300"/>
                </a:solidFill>
                <a:latin typeface="Arial"/>
                <a:cs typeface="Arial"/>
              </a:rPr>
              <a:t>e </a:t>
            </a:r>
            <a:r>
              <a:rPr sz="3200" spc="9" dirty="0" smtClean="0">
                <a:solidFill>
                  <a:srgbClr val="003300"/>
                </a:solidFill>
                <a:latin typeface="Arial"/>
                <a:cs typeface="Arial"/>
              </a:rPr>
              <a:t>g</a:t>
            </a:r>
            <a:r>
              <a:rPr sz="3200" spc="4" dirty="0" smtClean="0">
                <a:solidFill>
                  <a:srgbClr val="003300"/>
                </a:solidFill>
                <a:latin typeface="Arial"/>
                <a:cs typeface="Arial"/>
              </a:rPr>
              <a:t>r</a:t>
            </a:r>
            <a:r>
              <a:rPr sz="3200" spc="0" dirty="0" smtClean="0">
                <a:solidFill>
                  <a:srgbClr val="003300"/>
                </a:solidFill>
                <a:latin typeface="Arial"/>
                <a:cs typeface="Arial"/>
              </a:rPr>
              <a:t>a</a:t>
            </a:r>
            <a:r>
              <a:rPr sz="3200" spc="9" dirty="0" smtClean="0">
                <a:solidFill>
                  <a:srgbClr val="003300"/>
                </a:solidFill>
                <a:latin typeface="Arial"/>
                <a:cs typeface="Arial"/>
              </a:rPr>
              <a:t>v</a:t>
            </a:r>
            <a:r>
              <a:rPr sz="3200" spc="0" dirty="0" smtClean="0">
                <a:solidFill>
                  <a:srgbClr val="003300"/>
                </a:solidFill>
                <a:latin typeface="Arial"/>
                <a:cs typeface="Arial"/>
              </a:rPr>
              <a:t>it</a:t>
            </a:r>
            <a:r>
              <a:rPr sz="3200" spc="9" dirty="0" smtClean="0">
                <a:solidFill>
                  <a:srgbClr val="003300"/>
                </a:solidFill>
                <a:latin typeface="Arial"/>
                <a:cs typeface="Arial"/>
              </a:rPr>
              <a:t>y</a:t>
            </a:r>
            <a:r>
              <a:rPr sz="3200" spc="0" dirty="0" smtClean="0">
                <a:solidFill>
                  <a:srgbClr val="003300"/>
                </a:solidFill>
                <a:latin typeface="Arial"/>
                <a:cs typeface="Arial"/>
              </a:rPr>
              <a:t>?</a:t>
            </a:r>
            <a:endParaRPr sz="3200">
              <a:latin typeface="Arial"/>
              <a:cs typeface="Arial"/>
            </a:endParaRPr>
          </a:p>
        </p:txBody>
      </p:sp>
      <p:sp>
        <p:nvSpPr>
          <p:cNvPr id="72" name="object 72"/>
          <p:cNvSpPr txBox="1"/>
          <p:nvPr/>
        </p:nvSpPr>
        <p:spPr>
          <a:xfrm>
            <a:off x="801369" y="3306698"/>
            <a:ext cx="461571" cy="431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370"/>
              </a:lnSpc>
              <a:spcBef>
                <a:spcPts val="168"/>
              </a:spcBef>
            </a:pPr>
            <a:r>
              <a:rPr sz="3200" spc="9" dirty="0" smtClean="0">
                <a:solidFill>
                  <a:srgbClr val="003300"/>
                </a:solidFill>
                <a:latin typeface="Arial"/>
                <a:cs typeface="Arial"/>
              </a:rPr>
              <a:t>a</a:t>
            </a:r>
            <a:r>
              <a:rPr sz="3200" spc="0" dirty="0" smtClean="0">
                <a:solidFill>
                  <a:srgbClr val="003300"/>
                </a:solidFill>
                <a:latin typeface="Arial"/>
                <a:cs typeface="Arial"/>
              </a:rPr>
              <a:t>)</a:t>
            </a:r>
            <a:endParaRPr sz="3200">
              <a:latin typeface="Arial"/>
              <a:cs typeface="Arial"/>
            </a:endParaRPr>
          </a:p>
        </p:txBody>
      </p:sp>
      <p:sp>
        <p:nvSpPr>
          <p:cNvPr id="73" name="object 73"/>
          <p:cNvSpPr txBox="1"/>
          <p:nvPr/>
        </p:nvSpPr>
        <p:spPr>
          <a:xfrm>
            <a:off x="1727961" y="3306698"/>
            <a:ext cx="663416" cy="431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370"/>
              </a:lnSpc>
              <a:spcBef>
                <a:spcPts val="168"/>
              </a:spcBef>
            </a:pPr>
            <a:r>
              <a:rPr sz="3200" spc="0" dirty="0" smtClean="0">
                <a:solidFill>
                  <a:srgbClr val="003300"/>
                </a:solidFill>
                <a:latin typeface="Arial"/>
                <a:cs typeface="Arial"/>
              </a:rPr>
              <a:t>will</a:t>
            </a:r>
            <a:endParaRPr sz="3200">
              <a:latin typeface="Arial"/>
              <a:cs typeface="Arial"/>
            </a:endParaRPr>
          </a:p>
        </p:txBody>
      </p:sp>
      <p:sp>
        <p:nvSpPr>
          <p:cNvPr id="74" name="object 74"/>
          <p:cNvSpPr txBox="1"/>
          <p:nvPr/>
        </p:nvSpPr>
        <p:spPr>
          <a:xfrm>
            <a:off x="2403805" y="3306698"/>
            <a:ext cx="438059" cy="431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370"/>
              </a:lnSpc>
              <a:spcBef>
                <a:spcPts val="168"/>
              </a:spcBef>
            </a:pPr>
            <a:r>
              <a:rPr sz="3200" spc="0" dirty="0" smtClean="0">
                <a:solidFill>
                  <a:srgbClr val="003300"/>
                </a:solidFill>
                <a:latin typeface="Arial"/>
                <a:cs typeface="Arial"/>
              </a:rPr>
              <a:t>fa</a:t>
            </a:r>
            <a:endParaRPr sz="3200">
              <a:latin typeface="Arial"/>
              <a:cs typeface="Arial"/>
            </a:endParaRPr>
          </a:p>
        </p:txBody>
      </p:sp>
      <p:sp>
        <p:nvSpPr>
          <p:cNvPr id="75" name="object 75"/>
          <p:cNvSpPr txBox="1"/>
          <p:nvPr/>
        </p:nvSpPr>
        <p:spPr>
          <a:xfrm>
            <a:off x="3171901" y="3306698"/>
            <a:ext cx="1186924" cy="431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370"/>
              </a:lnSpc>
              <a:spcBef>
                <a:spcPts val="168"/>
              </a:spcBef>
            </a:pPr>
            <a:r>
              <a:rPr sz="3200" spc="9" dirty="0" smtClean="0">
                <a:solidFill>
                  <a:srgbClr val="003300"/>
                </a:solidFill>
                <a:latin typeface="Arial"/>
                <a:cs typeface="Arial"/>
              </a:rPr>
              <a:t>do</a:t>
            </a:r>
            <a:r>
              <a:rPr sz="3200" spc="0" dirty="0" smtClean="0">
                <a:solidFill>
                  <a:srgbClr val="003300"/>
                </a:solidFill>
                <a:latin typeface="Arial"/>
                <a:cs typeface="Arial"/>
              </a:rPr>
              <a:t>w</a:t>
            </a:r>
            <a:r>
              <a:rPr sz="3200" spc="9" dirty="0" smtClean="0">
                <a:solidFill>
                  <a:srgbClr val="003300"/>
                </a:solidFill>
                <a:latin typeface="Arial"/>
                <a:cs typeface="Arial"/>
              </a:rPr>
              <a:t>n</a:t>
            </a:r>
            <a:r>
              <a:rPr sz="3200" spc="0" dirty="0" smtClean="0">
                <a:solidFill>
                  <a:srgbClr val="003300"/>
                </a:solidFill>
                <a:latin typeface="Arial"/>
                <a:cs typeface="Arial"/>
              </a:rPr>
              <a:t>.</a:t>
            </a:r>
            <a:endParaRPr sz="3200">
              <a:latin typeface="Arial"/>
              <a:cs typeface="Arial"/>
            </a:endParaRPr>
          </a:p>
        </p:txBody>
      </p:sp>
      <p:sp>
        <p:nvSpPr>
          <p:cNvPr id="76" name="object 76"/>
          <p:cNvSpPr txBox="1"/>
          <p:nvPr/>
        </p:nvSpPr>
        <p:spPr>
          <a:xfrm>
            <a:off x="4509770" y="3347861"/>
            <a:ext cx="1180938" cy="3810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2960"/>
              </a:lnSpc>
              <a:spcBef>
                <a:spcPts val="148"/>
              </a:spcBef>
            </a:pPr>
            <a:r>
              <a:rPr sz="2800" i="1" spc="0" dirty="0" smtClean="0">
                <a:solidFill>
                  <a:srgbClr val="FF3300"/>
                </a:solidFill>
                <a:latin typeface="Arial"/>
                <a:cs typeface="Arial"/>
              </a:rPr>
              <a:t>co</a:t>
            </a:r>
            <a:r>
              <a:rPr sz="2800" i="1" spc="9" dirty="0" smtClean="0">
                <a:solidFill>
                  <a:srgbClr val="FF3300"/>
                </a:solidFill>
                <a:latin typeface="Arial"/>
                <a:cs typeface="Arial"/>
              </a:rPr>
              <a:t>r</a:t>
            </a:r>
            <a:r>
              <a:rPr sz="2800" i="1" spc="-4" dirty="0" smtClean="0">
                <a:solidFill>
                  <a:srgbClr val="FF3300"/>
                </a:solidFill>
                <a:latin typeface="Arial"/>
                <a:cs typeface="Arial"/>
              </a:rPr>
              <a:t>r</a:t>
            </a:r>
            <a:r>
              <a:rPr sz="2800" i="1" spc="0" dirty="0" smtClean="0">
                <a:solidFill>
                  <a:srgbClr val="FF3300"/>
                </a:solidFill>
                <a:latin typeface="Arial"/>
                <a:cs typeface="Arial"/>
              </a:rPr>
              <a:t>e</a:t>
            </a:r>
            <a:r>
              <a:rPr sz="2800" i="1" spc="9" dirty="0" smtClean="0">
                <a:solidFill>
                  <a:srgbClr val="FF3300"/>
                </a:solidFill>
                <a:latin typeface="Arial"/>
                <a:cs typeface="Arial"/>
              </a:rPr>
              <a:t>c</a:t>
            </a:r>
            <a:r>
              <a:rPr sz="2800" i="1" spc="0" dirty="0" smtClean="0">
                <a:solidFill>
                  <a:srgbClr val="FF3300"/>
                </a:solidFill>
                <a:latin typeface="Arial"/>
                <a:cs typeface="Arial"/>
              </a:rPr>
              <a:t>t</a:t>
            </a:r>
            <a:endParaRPr sz="2800">
              <a:latin typeface="Arial"/>
              <a:cs typeface="Arial"/>
            </a:endParaRPr>
          </a:p>
        </p:txBody>
      </p:sp>
      <p:sp>
        <p:nvSpPr>
          <p:cNvPr id="77" name="object 77"/>
          <p:cNvSpPr txBox="1"/>
          <p:nvPr/>
        </p:nvSpPr>
        <p:spPr>
          <a:xfrm>
            <a:off x="801369" y="3851528"/>
            <a:ext cx="461571" cy="431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370"/>
              </a:lnSpc>
              <a:spcBef>
                <a:spcPts val="168"/>
              </a:spcBef>
            </a:pPr>
            <a:r>
              <a:rPr sz="3200" spc="9" dirty="0" smtClean="0">
                <a:solidFill>
                  <a:srgbClr val="003300"/>
                </a:solidFill>
                <a:latin typeface="Arial"/>
                <a:cs typeface="Arial"/>
              </a:rPr>
              <a:t>b</a:t>
            </a:r>
            <a:r>
              <a:rPr sz="3200" spc="0" dirty="0" smtClean="0">
                <a:solidFill>
                  <a:srgbClr val="003300"/>
                </a:solidFill>
                <a:latin typeface="Arial"/>
                <a:cs typeface="Arial"/>
              </a:rPr>
              <a:t>)</a:t>
            </a:r>
            <a:endParaRPr sz="3200">
              <a:latin typeface="Arial"/>
              <a:cs typeface="Arial"/>
            </a:endParaRPr>
          </a:p>
        </p:txBody>
      </p:sp>
      <p:sp>
        <p:nvSpPr>
          <p:cNvPr id="78" name="object 78"/>
          <p:cNvSpPr txBox="1"/>
          <p:nvPr/>
        </p:nvSpPr>
        <p:spPr>
          <a:xfrm>
            <a:off x="1727961" y="3851528"/>
            <a:ext cx="663416" cy="431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370"/>
              </a:lnSpc>
              <a:spcBef>
                <a:spcPts val="168"/>
              </a:spcBef>
            </a:pPr>
            <a:r>
              <a:rPr sz="3200" spc="0" dirty="0" smtClean="0">
                <a:solidFill>
                  <a:srgbClr val="003300"/>
                </a:solidFill>
                <a:latin typeface="Arial"/>
                <a:cs typeface="Arial"/>
              </a:rPr>
              <a:t>will</a:t>
            </a:r>
            <a:endParaRPr sz="3200">
              <a:latin typeface="Arial"/>
              <a:cs typeface="Arial"/>
            </a:endParaRPr>
          </a:p>
        </p:txBody>
      </p:sp>
      <p:sp>
        <p:nvSpPr>
          <p:cNvPr id="79" name="object 79"/>
          <p:cNvSpPr txBox="1"/>
          <p:nvPr/>
        </p:nvSpPr>
        <p:spPr>
          <a:xfrm>
            <a:off x="2403805" y="3851528"/>
            <a:ext cx="1637690" cy="431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370"/>
              </a:lnSpc>
              <a:spcBef>
                <a:spcPts val="168"/>
              </a:spcBef>
            </a:pPr>
            <a:r>
              <a:rPr sz="3200" spc="4" dirty="0" smtClean="0">
                <a:solidFill>
                  <a:srgbClr val="003300"/>
                </a:solidFill>
                <a:latin typeface="Arial"/>
                <a:cs typeface="Arial"/>
              </a:rPr>
              <a:t>r</a:t>
            </a:r>
            <a:r>
              <a:rPr sz="3200" spc="9" dirty="0" smtClean="0">
                <a:solidFill>
                  <a:srgbClr val="003300"/>
                </a:solidFill>
                <a:latin typeface="Arial"/>
                <a:cs typeface="Arial"/>
              </a:rPr>
              <a:t>e</a:t>
            </a:r>
            <a:r>
              <a:rPr sz="3200" spc="0" dirty="0" smtClean="0">
                <a:solidFill>
                  <a:srgbClr val="003300"/>
                </a:solidFill>
                <a:latin typeface="Arial"/>
                <a:cs typeface="Arial"/>
              </a:rPr>
              <a:t>t</a:t>
            </a:r>
            <a:r>
              <a:rPr sz="3200" spc="9" dirty="0" smtClean="0">
                <a:solidFill>
                  <a:srgbClr val="003300"/>
                </a:solidFill>
                <a:latin typeface="Arial"/>
                <a:cs typeface="Arial"/>
              </a:rPr>
              <a:t>a</a:t>
            </a:r>
            <a:r>
              <a:rPr sz="3200" spc="-9" dirty="0" smtClean="0">
                <a:solidFill>
                  <a:srgbClr val="003300"/>
                </a:solidFill>
                <a:latin typeface="Arial"/>
                <a:cs typeface="Arial"/>
              </a:rPr>
              <a:t>i</a:t>
            </a:r>
            <a:r>
              <a:rPr sz="3200" spc="0" dirty="0" smtClean="0">
                <a:solidFill>
                  <a:srgbClr val="003300"/>
                </a:solidFill>
                <a:latin typeface="Arial"/>
                <a:cs typeface="Arial"/>
              </a:rPr>
              <a:t>n its</a:t>
            </a:r>
            <a:endParaRPr sz="3200">
              <a:latin typeface="Arial"/>
              <a:cs typeface="Arial"/>
            </a:endParaRPr>
          </a:p>
        </p:txBody>
      </p:sp>
      <p:sp>
        <p:nvSpPr>
          <p:cNvPr id="80" name="object 80"/>
          <p:cNvSpPr txBox="1"/>
          <p:nvPr/>
        </p:nvSpPr>
        <p:spPr>
          <a:xfrm>
            <a:off x="4055414" y="3851528"/>
            <a:ext cx="1185705" cy="431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370"/>
              </a:lnSpc>
              <a:spcBef>
                <a:spcPts val="168"/>
              </a:spcBef>
            </a:pPr>
            <a:r>
              <a:rPr sz="3200" spc="-4" dirty="0" smtClean="0">
                <a:solidFill>
                  <a:srgbClr val="003300"/>
                </a:solidFill>
                <a:latin typeface="Arial"/>
                <a:cs typeface="Arial"/>
              </a:rPr>
              <a:t>m</a:t>
            </a:r>
            <a:r>
              <a:rPr sz="3200" spc="9" dirty="0" smtClean="0">
                <a:solidFill>
                  <a:srgbClr val="003300"/>
                </a:solidFill>
                <a:latin typeface="Arial"/>
                <a:cs typeface="Arial"/>
              </a:rPr>
              <a:t>ass</a:t>
            </a:r>
            <a:r>
              <a:rPr sz="3200" spc="0" dirty="0" smtClean="0">
                <a:solidFill>
                  <a:srgbClr val="003300"/>
                </a:solidFill>
                <a:latin typeface="Arial"/>
                <a:cs typeface="Arial"/>
              </a:rPr>
              <a:t>.</a:t>
            </a:r>
            <a:endParaRPr sz="3200">
              <a:latin typeface="Arial"/>
              <a:cs typeface="Arial"/>
            </a:endParaRPr>
          </a:p>
        </p:txBody>
      </p:sp>
      <p:sp>
        <p:nvSpPr>
          <p:cNvPr id="81" name="object 81"/>
          <p:cNvSpPr txBox="1"/>
          <p:nvPr/>
        </p:nvSpPr>
        <p:spPr>
          <a:xfrm>
            <a:off x="5671870" y="3892692"/>
            <a:ext cx="2468680" cy="3810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2960"/>
              </a:lnSpc>
              <a:spcBef>
                <a:spcPts val="148"/>
              </a:spcBef>
            </a:pPr>
            <a:r>
              <a:rPr sz="2800" i="1" spc="0" dirty="0" smtClean="0">
                <a:solidFill>
                  <a:srgbClr val="FF3300"/>
                </a:solidFill>
                <a:latin typeface="Arial"/>
                <a:cs typeface="Arial"/>
              </a:rPr>
              <a:t>e but</a:t>
            </a:r>
            <a:r>
              <a:rPr sz="2800" i="1" spc="-7" dirty="0" smtClean="0">
                <a:solidFill>
                  <a:srgbClr val="FF3300"/>
                </a:solidFill>
                <a:latin typeface="Arial"/>
                <a:cs typeface="Arial"/>
              </a:rPr>
              <a:t> </a:t>
            </a:r>
            <a:r>
              <a:rPr sz="2800" i="1" spc="0" dirty="0" smtClean="0">
                <a:solidFill>
                  <a:srgbClr val="FF3300"/>
                </a:solidFill>
                <a:latin typeface="Arial"/>
                <a:cs typeface="Arial"/>
              </a:rPr>
              <a:t>un</a:t>
            </a:r>
            <a:r>
              <a:rPr sz="2800" i="1" spc="9" dirty="0" smtClean="0">
                <a:solidFill>
                  <a:srgbClr val="FF3300"/>
                </a:solidFill>
                <a:latin typeface="Arial"/>
                <a:cs typeface="Arial"/>
              </a:rPr>
              <a:t>r</a:t>
            </a:r>
            <a:r>
              <a:rPr sz="2800" i="1" spc="0" dirty="0" smtClean="0">
                <a:solidFill>
                  <a:srgbClr val="FF3300"/>
                </a:solidFill>
                <a:latin typeface="Arial"/>
                <a:cs typeface="Arial"/>
              </a:rPr>
              <a:t>e</a:t>
            </a:r>
            <a:r>
              <a:rPr sz="2800" i="1" spc="-4" dirty="0" smtClean="0">
                <a:solidFill>
                  <a:srgbClr val="FF3300"/>
                </a:solidFill>
                <a:latin typeface="Arial"/>
                <a:cs typeface="Arial"/>
              </a:rPr>
              <a:t>l</a:t>
            </a:r>
            <a:r>
              <a:rPr sz="2800" i="1" spc="0" dirty="0" smtClean="0">
                <a:solidFill>
                  <a:srgbClr val="FF3300"/>
                </a:solidFill>
                <a:latin typeface="Arial"/>
                <a:cs typeface="Arial"/>
              </a:rPr>
              <a:t>a</a:t>
            </a:r>
            <a:r>
              <a:rPr sz="2800" i="1" spc="4" dirty="0" smtClean="0">
                <a:solidFill>
                  <a:srgbClr val="FF3300"/>
                </a:solidFill>
                <a:latin typeface="Arial"/>
                <a:cs typeface="Arial"/>
              </a:rPr>
              <a:t>t</a:t>
            </a:r>
            <a:r>
              <a:rPr sz="2800" i="1" spc="0" dirty="0" smtClean="0">
                <a:solidFill>
                  <a:srgbClr val="FF3300"/>
                </a:solidFill>
                <a:latin typeface="Arial"/>
                <a:cs typeface="Arial"/>
              </a:rPr>
              <a:t>ed</a:t>
            </a:r>
            <a:endParaRPr sz="2800">
              <a:latin typeface="Arial"/>
              <a:cs typeface="Arial"/>
            </a:endParaRPr>
          </a:p>
        </p:txBody>
      </p:sp>
      <p:sp>
        <p:nvSpPr>
          <p:cNvPr id="82" name="object 82"/>
          <p:cNvSpPr txBox="1"/>
          <p:nvPr/>
        </p:nvSpPr>
        <p:spPr>
          <a:xfrm>
            <a:off x="801369" y="4396358"/>
            <a:ext cx="438813" cy="431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370"/>
              </a:lnSpc>
              <a:spcBef>
                <a:spcPts val="168"/>
              </a:spcBef>
            </a:pPr>
            <a:r>
              <a:rPr sz="3200" spc="9" dirty="0" smtClean="0">
                <a:solidFill>
                  <a:srgbClr val="003300"/>
                </a:solidFill>
                <a:latin typeface="Arial"/>
                <a:cs typeface="Arial"/>
              </a:rPr>
              <a:t>c</a:t>
            </a:r>
            <a:r>
              <a:rPr sz="3200" spc="0" dirty="0" smtClean="0">
                <a:solidFill>
                  <a:srgbClr val="003300"/>
                </a:solidFill>
                <a:latin typeface="Arial"/>
                <a:cs typeface="Arial"/>
              </a:rPr>
              <a:t>)</a:t>
            </a:r>
            <a:endParaRPr sz="3200">
              <a:latin typeface="Arial"/>
              <a:cs typeface="Arial"/>
            </a:endParaRPr>
          </a:p>
        </p:txBody>
      </p:sp>
      <p:sp>
        <p:nvSpPr>
          <p:cNvPr id="83" name="object 83"/>
          <p:cNvSpPr txBox="1"/>
          <p:nvPr/>
        </p:nvSpPr>
        <p:spPr>
          <a:xfrm>
            <a:off x="1479245" y="4396358"/>
            <a:ext cx="889306" cy="431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370"/>
              </a:lnSpc>
              <a:spcBef>
                <a:spcPts val="168"/>
              </a:spcBef>
            </a:pPr>
            <a:r>
              <a:rPr sz="3200" spc="0" dirty="0" smtClean="0">
                <a:solidFill>
                  <a:srgbClr val="003300"/>
                </a:solidFill>
                <a:latin typeface="Arial"/>
                <a:cs typeface="Arial"/>
              </a:rPr>
              <a:t>t</a:t>
            </a:r>
            <a:r>
              <a:rPr sz="3200" spc="-18" dirty="0" smtClean="0">
                <a:solidFill>
                  <a:srgbClr val="003300"/>
                </a:solidFill>
                <a:latin typeface="Arial"/>
                <a:cs typeface="Arial"/>
              </a:rPr>
              <a:t> </a:t>
            </a:r>
            <a:r>
              <a:rPr sz="3200" spc="9" dirty="0" smtClean="0">
                <a:solidFill>
                  <a:srgbClr val="003300"/>
                </a:solidFill>
                <a:latin typeface="Arial"/>
                <a:cs typeface="Arial"/>
              </a:rPr>
              <a:t>w</a:t>
            </a:r>
            <a:r>
              <a:rPr sz="3200" spc="0" dirty="0" smtClean="0">
                <a:solidFill>
                  <a:srgbClr val="003300"/>
                </a:solidFill>
                <a:latin typeface="Arial"/>
                <a:cs typeface="Arial"/>
              </a:rPr>
              <a:t>ill</a:t>
            </a:r>
            <a:endParaRPr sz="3200">
              <a:latin typeface="Arial"/>
              <a:cs typeface="Arial"/>
            </a:endParaRPr>
          </a:p>
        </p:txBody>
      </p:sp>
      <p:sp>
        <p:nvSpPr>
          <p:cNvPr id="84" name="object 84"/>
          <p:cNvSpPr txBox="1"/>
          <p:nvPr/>
        </p:nvSpPr>
        <p:spPr>
          <a:xfrm>
            <a:off x="2381046" y="4396358"/>
            <a:ext cx="3518106" cy="431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370"/>
              </a:lnSpc>
              <a:spcBef>
                <a:spcPts val="168"/>
              </a:spcBef>
              <a:tabLst>
                <a:tab pos="889000" algn="l"/>
              </a:tabLst>
            </a:pPr>
            <a:r>
              <a:rPr sz="3200" spc="4" dirty="0" smtClean="0">
                <a:solidFill>
                  <a:srgbClr val="003300"/>
                </a:solidFill>
                <a:latin typeface="Arial"/>
                <a:cs typeface="Arial"/>
              </a:rPr>
              <a:t>r</a:t>
            </a:r>
            <a:r>
              <a:rPr sz="3200" spc="0" dirty="0" smtClean="0">
                <a:solidFill>
                  <a:srgbClr val="003300"/>
                </a:solidFill>
                <a:latin typeface="Arial"/>
                <a:cs typeface="Arial"/>
              </a:rPr>
              <a:t>i</a:t>
            </a:r>
            <a:r>
              <a:rPr sz="3200" spc="9" dirty="0" smtClean="0">
                <a:solidFill>
                  <a:srgbClr val="003300"/>
                </a:solidFill>
                <a:latin typeface="Arial"/>
                <a:cs typeface="Arial"/>
              </a:rPr>
              <a:t>s</a:t>
            </a:r>
            <a:r>
              <a:rPr sz="3200" spc="0" dirty="0" smtClean="0">
                <a:solidFill>
                  <a:srgbClr val="003300"/>
                </a:solidFill>
                <a:latin typeface="Arial"/>
                <a:cs typeface="Arial"/>
              </a:rPr>
              <a:t>e	</a:t>
            </a:r>
            <a:r>
              <a:rPr sz="2800" i="1" spc="4" dirty="0" smtClean="0">
                <a:solidFill>
                  <a:srgbClr val="FF3300"/>
                </a:solidFill>
                <a:latin typeface="Arial"/>
                <a:cs typeface="Arial"/>
              </a:rPr>
              <a:t>f</a:t>
            </a:r>
            <a:r>
              <a:rPr sz="2800" i="1" spc="0" dirty="0" smtClean="0">
                <a:solidFill>
                  <a:srgbClr val="FF3300"/>
                </a:solidFill>
                <a:latin typeface="Arial"/>
                <a:cs typeface="Arial"/>
              </a:rPr>
              <a:t>a</a:t>
            </a:r>
            <a:r>
              <a:rPr sz="2800" i="1" spc="9" dirty="0" smtClean="0">
                <a:solidFill>
                  <a:srgbClr val="FF3300"/>
                </a:solidFill>
                <a:latin typeface="Arial"/>
                <a:cs typeface="Arial"/>
              </a:rPr>
              <a:t>l</a:t>
            </a:r>
            <a:r>
              <a:rPr sz="2800" i="1" spc="0" dirty="0" smtClean="0">
                <a:solidFill>
                  <a:srgbClr val="FF3300"/>
                </a:solidFill>
                <a:latin typeface="Arial"/>
                <a:cs typeface="Arial"/>
              </a:rPr>
              <a:t>se</a:t>
            </a:r>
            <a:r>
              <a:rPr sz="2800" i="1" spc="-7" dirty="0" smtClean="0">
                <a:solidFill>
                  <a:srgbClr val="FF3300"/>
                </a:solidFill>
                <a:latin typeface="Arial"/>
                <a:cs typeface="Arial"/>
              </a:rPr>
              <a:t> </a:t>
            </a:r>
            <a:r>
              <a:rPr sz="2800" i="1" spc="0" dirty="0" smtClean="0">
                <a:solidFill>
                  <a:srgbClr val="FF3300"/>
                </a:solidFill>
                <a:latin typeface="Arial"/>
                <a:cs typeface="Arial"/>
              </a:rPr>
              <a:t>but</a:t>
            </a:r>
            <a:r>
              <a:rPr sz="2800" i="1" spc="-7" dirty="0" smtClean="0">
                <a:solidFill>
                  <a:srgbClr val="FF3300"/>
                </a:solidFill>
                <a:latin typeface="Arial"/>
                <a:cs typeface="Arial"/>
              </a:rPr>
              <a:t> </a:t>
            </a:r>
            <a:r>
              <a:rPr sz="2800" i="1" spc="9" dirty="0" smtClean="0">
                <a:solidFill>
                  <a:srgbClr val="FF3300"/>
                </a:solidFill>
                <a:latin typeface="Arial"/>
                <a:cs typeface="Arial"/>
              </a:rPr>
              <a:t>r</a:t>
            </a:r>
            <a:r>
              <a:rPr sz="2800" i="1" spc="0" dirty="0" smtClean="0">
                <a:solidFill>
                  <a:srgbClr val="FF3300"/>
                </a:solidFill>
                <a:latin typeface="Arial"/>
                <a:cs typeface="Arial"/>
              </a:rPr>
              <a:t>e</a:t>
            </a:r>
            <a:r>
              <a:rPr sz="2800" i="1" spc="-4" dirty="0" smtClean="0">
                <a:solidFill>
                  <a:srgbClr val="FF3300"/>
                </a:solidFill>
                <a:latin typeface="Arial"/>
                <a:cs typeface="Arial"/>
              </a:rPr>
              <a:t>l</a:t>
            </a:r>
            <a:r>
              <a:rPr sz="2800" i="1" spc="0" dirty="0" smtClean="0">
                <a:solidFill>
                  <a:srgbClr val="FF3300"/>
                </a:solidFill>
                <a:latin typeface="Arial"/>
                <a:cs typeface="Arial"/>
              </a:rPr>
              <a:t>a</a:t>
            </a:r>
            <a:r>
              <a:rPr sz="2800" i="1" spc="4" dirty="0" smtClean="0">
                <a:solidFill>
                  <a:srgbClr val="FF3300"/>
                </a:solidFill>
                <a:latin typeface="Arial"/>
                <a:cs typeface="Arial"/>
              </a:rPr>
              <a:t>t</a:t>
            </a:r>
            <a:r>
              <a:rPr sz="2800" i="1" spc="0" dirty="0" smtClean="0">
                <a:solidFill>
                  <a:srgbClr val="FF3300"/>
                </a:solidFill>
                <a:latin typeface="Arial"/>
                <a:cs typeface="Arial"/>
              </a:rPr>
              <a:t>ed</a:t>
            </a:r>
            <a:endParaRPr sz="2800">
              <a:latin typeface="Arial"/>
              <a:cs typeface="Arial"/>
            </a:endParaRPr>
          </a:p>
        </p:txBody>
      </p:sp>
      <p:sp>
        <p:nvSpPr>
          <p:cNvPr id="85" name="object 85"/>
          <p:cNvSpPr txBox="1"/>
          <p:nvPr/>
        </p:nvSpPr>
        <p:spPr>
          <a:xfrm>
            <a:off x="801369" y="4939918"/>
            <a:ext cx="461571" cy="43179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370"/>
              </a:lnSpc>
              <a:spcBef>
                <a:spcPts val="168"/>
              </a:spcBef>
            </a:pPr>
            <a:r>
              <a:rPr sz="3200" spc="9" dirty="0" smtClean="0">
                <a:solidFill>
                  <a:srgbClr val="003300"/>
                </a:solidFill>
                <a:latin typeface="Arial"/>
                <a:cs typeface="Arial"/>
              </a:rPr>
              <a:t>d</a:t>
            </a:r>
            <a:r>
              <a:rPr sz="3200" spc="0" dirty="0" smtClean="0">
                <a:solidFill>
                  <a:srgbClr val="003300"/>
                </a:solidFill>
                <a:latin typeface="Arial"/>
                <a:cs typeface="Arial"/>
              </a:rPr>
              <a:t>)</a:t>
            </a:r>
            <a:endParaRPr sz="3200">
              <a:latin typeface="Arial"/>
              <a:cs typeface="Arial"/>
            </a:endParaRPr>
          </a:p>
        </p:txBody>
      </p:sp>
      <p:sp>
        <p:nvSpPr>
          <p:cNvPr id="86" name="object 86"/>
          <p:cNvSpPr txBox="1"/>
          <p:nvPr/>
        </p:nvSpPr>
        <p:spPr>
          <a:xfrm>
            <a:off x="2362758" y="4939918"/>
            <a:ext cx="1367570" cy="43179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370"/>
              </a:lnSpc>
              <a:spcBef>
                <a:spcPts val="168"/>
              </a:spcBef>
            </a:pPr>
            <a:r>
              <a:rPr sz="3200" spc="9" dirty="0" smtClean="0">
                <a:solidFill>
                  <a:srgbClr val="003300"/>
                </a:solidFill>
                <a:latin typeface="Arial"/>
                <a:cs typeface="Arial"/>
              </a:rPr>
              <a:t>ap</a:t>
            </a:r>
            <a:r>
              <a:rPr sz="3200" spc="0" dirty="0" smtClean="0">
                <a:solidFill>
                  <a:srgbClr val="003300"/>
                </a:solidFill>
                <a:latin typeface="Arial"/>
                <a:cs typeface="Arial"/>
              </a:rPr>
              <a:t>e </a:t>
            </a:r>
            <a:r>
              <a:rPr sz="3200" spc="9" dirty="0" smtClean="0">
                <a:solidFill>
                  <a:srgbClr val="003300"/>
                </a:solidFill>
                <a:latin typeface="Arial"/>
                <a:cs typeface="Arial"/>
              </a:rPr>
              <a:t>w</a:t>
            </a:r>
            <a:r>
              <a:rPr sz="3200" spc="0" dirty="0" smtClean="0">
                <a:solidFill>
                  <a:srgbClr val="003300"/>
                </a:solidFill>
                <a:latin typeface="Arial"/>
                <a:cs typeface="Arial"/>
              </a:rPr>
              <a:t>il</a:t>
            </a:r>
            <a:endParaRPr sz="3200">
              <a:latin typeface="Arial"/>
              <a:cs typeface="Arial"/>
            </a:endParaRPr>
          </a:p>
        </p:txBody>
      </p:sp>
      <p:sp>
        <p:nvSpPr>
          <p:cNvPr id="87" name="object 87"/>
          <p:cNvSpPr txBox="1"/>
          <p:nvPr/>
        </p:nvSpPr>
        <p:spPr>
          <a:xfrm>
            <a:off x="3833114" y="4939918"/>
            <a:ext cx="1436990" cy="43179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370"/>
              </a:lnSpc>
              <a:spcBef>
                <a:spcPts val="168"/>
              </a:spcBef>
            </a:pPr>
            <a:r>
              <a:rPr sz="3200" spc="9" dirty="0" smtClean="0">
                <a:solidFill>
                  <a:srgbClr val="003300"/>
                </a:solidFill>
                <a:latin typeface="Arial"/>
                <a:cs typeface="Arial"/>
              </a:rPr>
              <a:t>c</a:t>
            </a:r>
            <a:r>
              <a:rPr sz="3200" spc="0" dirty="0" smtClean="0">
                <a:solidFill>
                  <a:srgbClr val="003300"/>
                </a:solidFill>
                <a:latin typeface="Arial"/>
                <a:cs typeface="Arial"/>
              </a:rPr>
              <a:t>h</a:t>
            </a:r>
            <a:r>
              <a:rPr sz="3200" spc="9" dirty="0" smtClean="0">
                <a:solidFill>
                  <a:srgbClr val="003300"/>
                </a:solidFill>
                <a:latin typeface="Arial"/>
                <a:cs typeface="Arial"/>
              </a:rPr>
              <a:t>ang</a:t>
            </a:r>
            <a:r>
              <a:rPr sz="3200" spc="0" dirty="0" smtClean="0">
                <a:solidFill>
                  <a:srgbClr val="003300"/>
                </a:solidFill>
                <a:latin typeface="Arial"/>
                <a:cs typeface="Arial"/>
              </a:rPr>
              <a:t>e</a:t>
            </a:r>
            <a:endParaRPr sz="3200">
              <a:latin typeface="Arial"/>
              <a:cs typeface="Arial"/>
            </a:endParaRPr>
          </a:p>
        </p:txBody>
      </p:sp>
      <p:sp>
        <p:nvSpPr>
          <p:cNvPr id="88" name="object 88"/>
          <p:cNvSpPr txBox="1"/>
          <p:nvPr/>
        </p:nvSpPr>
        <p:spPr>
          <a:xfrm>
            <a:off x="5398770" y="4981082"/>
            <a:ext cx="3122628" cy="3810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2960"/>
              </a:lnSpc>
              <a:spcBef>
                <a:spcPts val="148"/>
              </a:spcBef>
            </a:pPr>
            <a:r>
              <a:rPr sz="2800" i="1" spc="4" dirty="0" smtClean="0">
                <a:solidFill>
                  <a:srgbClr val="FF3300"/>
                </a:solidFill>
                <a:latin typeface="Arial"/>
                <a:cs typeface="Arial"/>
              </a:rPr>
              <a:t>f</a:t>
            </a:r>
            <a:r>
              <a:rPr sz="2800" i="1" spc="0" dirty="0" smtClean="0">
                <a:solidFill>
                  <a:srgbClr val="FF3300"/>
                </a:solidFill>
                <a:latin typeface="Arial"/>
                <a:cs typeface="Arial"/>
              </a:rPr>
              <a:t>a</a:t>
            </a:r>
            <a:r>
              <a:rPr sz="2800" i="1" spc="9" dirty="0" smtClean="0">
                <a:solidFill>
                  <a:srgbClr val="FF3300"/>
                </a:solidFill>
                <a:latin typeface="Arial"/>
                <a:cs typeface="Arial"/>
              </a:rPr>
              <a:t>l</a:t>
            </a:r>
            <a:r>
              <a:rPr sz="2800" i="1" spc="0" dirty="0" smtClean="0">
                <a:solidFill>
                  <a:srgbClr val="FF3300"/>
                </a:solidFill>
                <a:latin typeface="Arial"/>
                <a:cs typeface="Arial"/>
              </a:rPr>
              <a:t>se</a:t>
            </a:r>
            <a:r>
              <a:rPr sz="2800" i="1" spc="-7" dirty="0" smtClean="0">
                <a:solidFill>
                  <a:srgbClr val="FF3300"/>
                </a:solidFill>
                <a:latin typeface="Arial"/>
                <a:cs typeface="Arial"/>
              </a:rPr>
              <a:t> </a:t>
            </a:r>
            <a:r>
              <a:rPr sz="2800" i="1" spc="0" dirty="0" smtClean="0">
                <a:solidFill>
                  <a:srgbClr val="FF3300"/>
                </a:solidFill>
                <a:latin typeface="Arial"/>
                <a:cs typeface="Arial"/>
              </a:rPr>
              <a:t>and un</a:t>
            </a:r>
            <a:r>
              <a:rPr sz="2800" i="1" spc="9" dirty="0" smtClean="0">
                <a:solidFill>
                  <a:srgbClr val="FF3300"/>
                </a:solidFill>
                <a:latin typeface="Arial"/>
                <a:cs typeface="Arial"/>
              </a:rPr>
              <a:t>r</a:t>
            </a:r>
            <a:r>
              <a:rPr sz="2800" i="1" spc="0" dirty="0" smtClean="0">
                <a:solidFill>
                  <a:srgbClr val="FF3300"/>
                </a:solidFill>
                <a:latin typeface="Arial"/>
                <a:cs typeface="Arial"/>
              </a:rPr>
              <a:t>e</a:t>
            </a:r>
            <a:r>
              <a:rPr sz="2800" i="1" spc="-4" dirty="0" smtClean="0">
                <a:solidFill>
                  <a:srgbClr val="FF3300"/>
                </a:solidFill>
                <a:latin typeface="Arial"/>
                <a:cs typeface="Arial"/>
              </a:rPr>
              <a:t>l</a:t>
            </a:r>
            <a:r>
              <a:rPr sz="2800" i="1" spc="0" dirty="0" smtClean="0">
                <a:solidFill>
                  <a:srgbClr val="FF3300"/>
                </a:solidFill>
                <a:latin typeface="Arial"/>
                <a:cs typeface="Arial"/>
              </a:rPr>
              <a:t>a</a:t>
            </a:r>
            <a:r>
              <a:rPr sz="2800" i="1" spc="4" dirty="0" smtClean="0">
                <a:solidFill>
                  <a:srgbClr val="FF3300"/>
                </a:solidFill>
                <a:latin typeface="Arial"/>
                <a:cs typeface="Arial"/>
              </a:rPr>
              <a:t>t</a:t>
            </a:r>
            <a:r>
              <a:rPr sz="2800" i="1" spc="0" dirty="0" smtClean="0">
                <a:solidFill>
                  <a:srgbClr val="FF3300"/>
                </a:solidFill>
                <a:latin typeface="Arial"/>
                <a:cs typeface="Arial"/>
              </a:rPr>
              <a:t>ed</a:t>
            </a:r>
            <a:endParaRPr sz="2800">
              <a:latin typeface="Arial"/>
              <a:cs typeface="Arial"/>
            </a:endParaRPr>
          </a:p>
        </p:txBody>
      </p:sp>
      <p:sp>
        <p:nvSpPr>
          <p:cNvPr id="89" name="object 89"/>
          <p:cNvSpPr txBox="1"/>
          <p:nvPr/>
        </p:nvSpPr>
        <p:spPr>
          <a:xfrm>
            <a:off x="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90" name="object 90"/>
          <p:cNvSpPr txBox="1"/>
          <p:nvPr/>
        </p:nvSpPr>
        <p:spPr>
          <a:xfrm>
            <a:off x="3048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91" name="object 91"/>
          <p:cNvSpPr txBox="1"/>
          <p:nvPr/>
        </p:nvSpPr>
        <p:spPr>
          <a:xfrm>
            <a:off x="6096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92" name="object 92"/>
          <p:cNvSpPr txBox="1"/>
          <p:nvPr/>
        </p:nvSpPr>
        <p:spPr>
          <a:xfrm>
            <a:off x="9144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93" name="object 93"/>
          <p:cNvSpPr txBox="1"/>
          <p:nvPr/>
        </p:nvSpPr>
        <p:spPr>
          <a:xfrm>
            <a:off x="12192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94" name="object 94"/>
          <p:cNvSpPr txBox="1"/>
          <p:nvPr/>
        </p:nvSpPr>
        <p:spPr>
          <a:xfrm>
            <a:off x="15240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95" name="object 95"/>
          <p:cNvSpPr txBox="1"/>
          <p:nvPr/>
        </p:nvSpPr>
        <p:spPr>
          <a:xfrm>
            <a:off x="18288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96" name="object 96"/>
          <p:cNvSpPr txBox="1"/>
          <p:nvPr/>
        </p:nvSpPr>
        <p:spPr>
          <a:xfrm>
            <a:off x="21336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97" name="object 97"/>
          <p:cNvSpPr txBox="1"/>
          <p:nvPr/>
        </p:nvSpPr>
        <p:spPr>
          <a:xfrm>
            <a:off x="24384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98" name="object 98"/>
          <p:cNvSpPr txBox="1"/>
          <p:nvPr/>
        </p:nvSpPr>
        <p:spPr>
          <a:xfrm>
            <a:off x="27432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99" name="object 99"/>
          <p:cNvSpPr txBox="1"/>
          <p:nvPr/>
        </p:nvSpPr>
        <p:spPr>
          <a:xfrm>
            <a:off x="30480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00" name="object 100"/>
          <p:cNvSpPr txBox="1"/>
          <p:nvPr/>
        </p:nvSpPr>
        <p:spPr>
          <a:xfrm>
            <a:off x="33528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01" name="object 101"/>
          <p:cNvSpPr txBox="1"/>
          <p:nvPr/>
        </p:nvSpPr>
        <p:spPr>
          <a:xfrm>
            <a:off x="36576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02" name="object 102"/>
          <p:cNvSpPr txBox="1"/>
          <p:nvPr/>
        </p:nvSpPr>
        <p:spPr>
          <a:xfrm>
            <a:off x="39624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03" name="object 103"/>
          <p:cNvSpPr txBox="1"/>
          <p:nvPr/>
        </p:nvSpPr>
        <p:spPr>
          <a:xfrm>
            <a:off x="42672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04" name="object 104"/>
          <p:cNvSpPr txBox="1"/>
          <p:nvPr/>
        </p:nvSpPr>
        <p:spPr>
          <a:xfrm>
            <a:off x="45720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05" name="object 105"/>
          <p:cNvSpPr txBox="1"/>
          <p:nvPr/>
        </p:nvSpPr>
        <p:spPr>
          <a:xfrm>
            <a:off x="48768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06" name="object 106"/>
          <p:cNvSpPr txBox="1"/>
          <p:nvPr/>
        </p:nvSpPr>
        <p:spPr>
          <a:xfrm>
            <a:off x="51816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07" name="object 107"/>
          <p:cNvSpPr txBox="1"/>
          <p:nvPr/>
        </p:nvSpPr>
        <p:spPr>
          <a:xfrm>
            <a:off x="54864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08" name="object 108"/>
          <p:cNvSpPr txBox="1"/>
          <p:nvPr/>
        </p:nvSpPr>
        <p:spPr>
          <a:xfrm>
            <a:off x="57912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09" name="object 109"/>
          <p:cNvSpPr txBox="1"/>
          <p:nvPr/>
        </p:nvSpPr>
        <p:spPr>
          <a:xfrm>
            <a:off x="60960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10" name="object 110"/>
          <p:cNvSpPr txBox="1"/>
          <p:nvPr/>
        </p:nvSpPr>
        <p:spPr>
          <a:xfrm>
            <a:off x="64008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11" name="object 111"/>
          <p:cNvSpPr txBox="1"/>
          <p:nvPr/>
        </p:nvSpPr>
        <p:spPr>
          <a:xfrm>
            <a:off x="67056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12" name="object 112"/>
          <p:cNvSpPr txBox="1"/>
          <p:nvPr/>
        </p:nvSpPr>
        <p:spPr>
          <a:xfrm>
            <a:off x="70104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13" name="object 113"/>
          <p:cNvSpPr txBox="1"/>
          <p:nvPr/>
        </p:nvSpPr>
        <p:spPr>
          <a:xfrm>
            <a:off x="73152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14" name="object 114"/>
          <p:cNvSpPr txBox="1"/>
          <p:nvPr/>
        </p:nvSpPr>
        <p:spPr>
          <a:xfrm>
            <a:off x="76200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15" name="object 115"/>
          <p:cNvSpPr txBox="1"/>
          <p:nvPr/>
        </p:nvSpPr>
        <p:spPr>
          <a:xfrm>
            <a:off x="79248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16" name="object 116"/>
          <p:cNvSpPr txBox="1"/>
          <p:nvPr/>
        </p:nvSpPr>
        <p:spPr>
          <a:xfrm>
            <a:off x="82296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17" name="object 117"/>
          <p:cNvSpPr txBox="1"/>
          <p:nvPr/>
        </p:nvSpPr>
        <p:spPr>
          <a:xfrm>
            <a:off x="85344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18" name="object 118"/>
          <p:cNvSpPr txBox="1"/>
          <p:nvPr/>
        </p:nvSpPr>
        <p:spPr>
          <a:xfrm>
            <a:off x="88392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19" name="object 119"/>
          <p:cNvSpPr txBox="1"/>
          <p:nvPr/>
        </p:nvSpPr>
        <p:spPr>
          <a:xfrm>
            <a:off x="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20" name="object 120"/>
          <p:cNvSpPr txBox="1"/>
          <p:nvPr/>
        </p:nvSpPr>
        <p:spPr>
          <a:xfrm>
            <a:off x="3048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21" name="object 121"/>
          <p:cNvSpPr txBox="1"/>
          <p:nvPr/>
        </p:nvSpPr>
        <p:spPr>
          <a:xfrm>
            <a:off x="6096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22" name="object 122"/>
          <p:cNvSpPr txBox="1"/>
          <p:nvPr/>
        </p:nvSpPr>
        <p:spPr>
          <a:xfrm>
            <a:off x="9144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23" name="object 123"/>
          <p:cNvSpPr txBox="1"/>
          <p:nvPr/>
        </p:nvSpPr>
        <p:spPr>
          <a:xfrm>
            <a:off x="12192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24" name="object 124"/>
          <p:cNvSpPr txBox="1"/>
          <p:nvPr/>
        </p:nvSpPr>
        <p:spPr>
          <a:xfrm>
            <a:off x="15240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25" name="object 125"/>
          <p:cNvSpPr txBox="1"/>
          <p:nvPr/>
        </p:nvSpPr>
        <p:spPr>
          <a:xfrm>
            <a:off x="18288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26" name="object 126"/>
          <p:cNvSpPr txBox="1"/>
          <p:nvPr/>
        </p:nvSpPr>
        <p:spPr>
          <a:xfrm>
            <a:off x="21336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27" name="object 127"/>
          <p:cNvSpPr txBox="1"/>
          <p:nvPr/>
        </p:nvSpPr>
        <p:spPr>
          <a:xfrm>
            <a:off x="24384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28" name="object 128"/>
          <p:cNvSpPr txBox="1"/>
          <p:nvPr/>
        </p:nvSpPr>
        <p:spPr>
          <a:xfrm>
            <a:off x="27432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29" name="object 129"/>
          <p:cNvSpPr txBox="1"/>
          <p:nvPr/>
        </p:nvSpPr>
        <p:spPr>
          <a:xfrm>
            <a:off x="30480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30" name="object 130"/>
          <p:cNvSpPr txBox="1"/>
          <p:nvPr/>
        </p:nvSpPr>
        <p:spPr>
          <a:xfrm>
            <a:off x="33528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31" name="object 131"/>
          <p:cNvSpPr txBox="1"/>
          <p:nvPr/>
        </p:nvSpPr>
        <p:spPr>
          <a:xfrm>
            <a:off x="36576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32" name="object 132"/>
          <p:cNvSpPr txBox="1"/>
          <p:nvPr/>
        </p:nvSpPr>
        <p:spPr>
          <a:xfrm>
            <a:off x="39624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33" name="object 133"/>
          <p:cNvSpPr txBox="1"/>
          <p:nvPr/>
        </p:nvSpPr>
        <p:spPr>
          <a:xfrm>
            <a:off x="42672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34" name="object 134"/>
          <p:cNvSpPr txBox="1"/>
          <p:nvPr/>
        </p:nvSpPr>
        <p:spPr>
          <a:xfrm>
            <a:off x="45720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35" name="object 135"/>
          <p:cNvSpPr txBox="1"/>
          <p:nvPr/>
        </p:nvSpPr>
        <p:spPr>
          <a:xfrm>
            <a:off x="48768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36" name="object 136"/>
          <p:cNvSpPr txBox="1"/>
          <p:nvPr/>
        </p:nvSpPr>
        <p:spPr>
          <a:xfrm>
            <a:off x="51816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37" name="object 137"/>
          <p:cNvSpPr txBox="1"/>
          <p:nvPr/>
        </p:nvSpPr>
        <p:spPr>
          <a:xfrm>
            <a:off x="54864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38" name="object 138"/>
          <p:cNvSpPr txBox="1"/>
          <p:nvPr/>
        </p:nvSpPr>
        <p:spPr>
          <a:xfrm>
            <a:off x="57912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39" name="object 139"/>
          <p:cNvSpPr txBox="1"/>
          <p:nvPr/>
        </p:nvSpPr>
        <p:spPr>
          <a:xfrm>
            <a:off x="60960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40" name="object 140"/>
          <p:cNvSpPr txBox="1"/>
          <p:nvPr/>
        </p:nvSpPr>
        <p:spPr>
          <a:xfrm>
            <a:off x="64008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41" name="object 141"/>
          <p:cNvSpPr txBox="1"/>
          <p:nvPr/>
        </p:nvSpPr>
        <p:spPr>
          <a:xfrm>
            <a:off x="67056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42" name="object 142"/>
          <p:cNvSpPr txBox="1"/>
          <p:nvPr/>
        </p:nvSpPr>
        <p:spPr>
          <a:xfrm>
            <a:off x="70104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43" name="object 143"/>
          <p:cNvSpPr txBox="1"/>
          <p:nvPr/>
        </p:nvSpPr>
        <p:spPr>
          <a:xfrm>
            <a:off x="73152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44" name="object 144"/>
          <p:cNvSpPr txBox="1"/>
          <p:nvPr/>
        </p:nvSpPr>
        <p:spPr>
          <a:xfrm>
            <a:off x="76200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45" name="object 145"/>
          <p:cNvSpPr txBox="1"/>
          <p:nvPr/>
        </p:nvSpPr>
        <p:spPr>
          <a:xfrm>
            <a:off x="79248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46" name="object 146"/>
          <p:cNvSpPr txBox="1"/>
          <p:nvPr/>
        </p:nvSpPr>
        <p:spPr>
          <a:xfrm>
            <a:off x="82296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47" name="object 147"/>
          <p:cNvSpPr txBox="1"/>
          <p:nvPr/>
        </p:nvSpPr>
        <p:spPr>
          <a:xfrm>
            <a:off x="85344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48" name="object 148"/>
          <p:cNvSpPr txBox="1"/>
          <p:nvPr/>
        </p:nvSpPr>
        <p:spPr>
          <a:xfrm>
            <a:off x="88392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49" name="object 149"/>
          <p:cNvSpPr txBox="1"/>
          <p:nvPr/>
        </p:nvSpPr>
        <p:spPr>
          <a:xfrm>
            <a:off x="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50" name="object 150"/>
          <p:cNvSpPr txBox="1"/>
          <p:nvPr/>
        </p:nvSpPr>
        <p:spPr>
          <a:xfrm>
            <a:off x="3048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51" name="object 151"/>
          <p:cNvSpPr txBox="1"/>
          <p:nvPr/>
        </p:nvSpPr>
        <p:spPr>
          <a:xfrm>
            <a:off x="6096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52" name="object 152"/>
          <p:cNvSpPr txBox="1"/>
          <p:nvPr/>
        </p:nvSpPr>
        <p:spPr>
          <a:xfrm>
            <a:off x="9144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53" name="object 153"/>
          <p:cNvSpPr txBox="1"/>
          <p:nvPr/>
        </p:nvSpPr>
        <p:spPr>
          <a:xfrm>
            <a:off x="12192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54" name="object 154"/>
          <p:cNvSpPr txBox="1"/>
          <p:nvPr/>
        </p:nvSpPr>
        <p:spPr>
          <a:xfrm>
            <a:off x="15240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55" name="object 155"/>
          <p:cNvSpPr txBox="1"/>
          <p:nvPr/>
        </p:nvSpPr>
        <p:spPr>
          <a:xfrm>
            <a:off x="18288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56" name="object 156"/>
          <p:cNvSpPr txBox="1"/>
          <p:nvPr/>
        </p:nvSpPr>
        <p:spPr>
          <a:xfrm>
            <a:off x="21336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57" name="object 157"/>
          <p:cNvSpPr txBox="1"/>
          <p:nvPr/>
        </p:nvSpPr>
        <p:spPr>
          <a:xfrm>
            <a:off x="24384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58" name="object 158"/>
          <p:cNvSpPr txBox="1"/>
          <p:nvPr/>
        </p:nvSpPr>
        <p:spPr>
          <a:xfrm>
            <a:off x="27432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59" name="object 159"/>
          <p:cNvSpPr txBox="1"/>
          <p:nvPr/>
        </p:nvSpPr>
        <p:spPr>
          <a:xfrm>
            <a:off x="30480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60" name="object 160"/>
          <p:cNvSpPr txBox="1"/>
          <p:nvPr/>
        </p:nvSpPr>
        <p:spPr>
          <a:xfrm>
            <a:off x="33528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61" name="object 161"/>
          <p:cNvSpPr txBox="1"/>
          <p:nvPr/>
        </p:nvSpPr>
        <p:spPr>
          <a:xfrm>
            <a:off x="36576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62" name="object 162"/>
          <p:cNvSpPr txBox="1"/>
          <p:nvPr/>
        </p:nvSpPr>
        <p:spPr>
          <a:xfrm>
            <a:off x="39624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63" name="object 163"/>
          <p:cNvSpPr txBox="1"/>
          <p:nvPr/>
        </p:nvSpPr>
        <p:spPr>
          <a:xfrm>
            <a:off x="42672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64" name="object 164"/>
          <p:cNvSpPr txBox="1"/>
          <p:nvPr/>
        </p:nvSpPr>
        <p:spPr>
          <a:xfrm>
            <a:off x="45720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65" name="object 165"/>
          <p:cNvSpPr txBox="1"/>
          <p:nvPr/>
        </p:nvSpPr>
        <p:spPr>
          <a:xfrm>
            <a:off x="48768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66" name="object 166"/>
          <p:cNvSpPr txBox="1"/>
          <p:nvPr/>
        </p:nvSpPr>
        <p:spPr>
          <a:xfrm>
            <a:off x="51816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67" name="object 167"/>
          <p:cNvSpPr txBox="1"/>
          <p:nvPr/>
        </p:nvSpPr>
        <p:spPr>
          <a:xfrm>
            <a:off x="54864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68" name="object 168"/>
          <p:cNvSpPr txBox="1"/>
          <p:nvPr/>
        </p:nvSpPr>
        <p:spPr>
          <a:xfrm>
            <a:off x="57912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69" name="object 169"/>
          <p:cNvSpPr txBox="1"/>
          <p:nvPr/>
        </p:nvSpPr>
        <p:spPr>
          <a:xfrm>
            <a:off x="60960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70" name="object 170"/>
          <p:cNvSpPr txBox="1"/>
          <p:nvPr/>
        </p:nvSpPr>
        <p:spPr>
          <a:xfrm>
            <a:off x="64008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71" name="object 171"/>
          <p:cNvSpPr txBox="1"/>
          <p:nvPr/>
        </p:nvSpPr>
        <p:spPr>
          <a:xfrm>
            <a:off x="67056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72" name="object 172"/>
          <p:cNvSpPr txBox="1"/>
          <p:nvPr/>
        </p:nvSpPr>
        <p:spPr>
          <a:xfrm>
            <a:off x="70104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73" name="object 173"/>
          <p:cNvSpPr txBox="1"/>
          <p:nvPr/>
        </p:nvSpPr>
        <p:spPr>
          <a:xfrm>
            <a:off x="73152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74" name="object 174"/>
          <p:cNvSpPr txBox="1"/>
          <p:nvPr/>
        </p:nvSpPr>
        <p:spPr>
          <a:xfrm>
            <a:off x="76200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75" name="object 175"/>
          <p:cNvSpPr txBox="1"/>
          <p:nvPr/>
        </p:nvSpPr>
        <p:spPr>
          <a:xfrm>
            <a:off x="79248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76" name="object 176"/>
          <p:cNvSpPr txBox="1"/>
          <p:nvPr/>
        </p:nvSpPr>
        <p:spPr>
          <a:xfrm>
            <a:off x="82296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77" name="object 177"/>
          <p:cNvSpPr txBox="1"/>
          <p:nvPr/>
        </p:nvSpPr>
        <p:spPr>
          <a:xfrm>
            <a:off x="85344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78" name="object 178"/>
          <p:cNvSpPr txBox="1"/>
          <p:nvPr/>
        </p:nvSpPr>
        <p:spPr>
          <a:xfrm>
            <a:off x="88392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79" name="object 179"/>
          <p:cNvSpPr txBox="1"/>
          <p:nvPr/>
        </p:nvSpPr>
        <p:spPr>
          <a:xfrm>
            <a:off x="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80" name="object 180"/>
          <p:cNvSpPr txBox="1"/>
          <p:nvPr/>
        </p:nvSpPr>
        <p:spPr>
          <a:xfrm>
            <a:off x="3048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81" name="object 181"/>
          <p:cNvSpPr txBox="1"/>
          <p:nvPr/>
        </p:nvSpPr>
        <p:spPr>
          <a:xfrm>
            <a:off x="6096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82" name="object 182"/>
          <p:cNvSpPr txBox="1"/>
          <p:nvPr/>
        </p:nvSpPr>
        <p:spPr>
          <a:xfrm>
            <a:off x="9144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83" name="object 183"/>
          <p:cNvSpPr txBox="1"/>
          <p:nvPr/>
        </p:nvSpPr>
        <p:spPr>
          <a:xfrm>
            <a:off x="12192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84" name="object 184"/>
          <p:cNvSpPr txBox="1"/>
          <p:nvPr/>
        </p:nvSpPr>
        <p:spPr>
          <a:xfrm>
            <a:off x="15240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85" name="object 185"/>
          <p:cNvSpPr txBox="1"/>
          <p:nvPr/>
        </p:nvSpPr>
        <p:spPr>
          <a:xfrm>
            <a:off x="18288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86" name="object 186"/>
          <p:cNvSpPr txBox="1"/>
          <p:nvPr/>
        </p:nvSpPr>
        <p:spPr>
          <a:xfrm>
            <a:off x="21336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87" name="object 187"/>
          <p:cNvSpPr txBox="1"/>
          <p:nvPr/>
        </p:nvSpPr>
        <p:spPr>
          <a:xfrm>
            <a:off x="24384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88" name="object 188"/>
          <p:cNvSpPr txBox="1"/>
          <p:nvPr/>
        </p:nvSpPr>
        <p:spPr>
          <a:xfrm>
            <a:off x="27432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89" name="object 189"/>
          <p:cNvSpPr txBox="1"/>
          <p:nvPr/>
        </p:nvSpPr>
        <p:spPr>
          <a:xfrm>
            <a:off x="30480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90" name="object 190"/>
          <p:cNvSpPr txBox="1"/>
          <p:nvPr/>
        </p:nvSpPr>
        <p:spPr>
          <a:xfrm>
            <a:off x="33528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91" name="object 191"/>
          <p:cNvSpPr txBox="1"/>
          <p:nvPr/>
        </p:nvSpPr>
        <p:spPr>
          <a:xfrm>
            <a:off x="36576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92" name="object 192"/>
          <p:cNvSpPr txBox="1"/>
          <p:nvPr/>
        </p:nvSpPr>
        <p:spPr>
          <a:xfrm>
            <a:off x="39624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93" name="object 193"/>
          <p:cNvSpPr txBox="1"/>
          <p:nvPr/>
        </p:nvSpPr>
        <p:spPr>
          <a:xfrm>
            <a:off x="42672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94" name="object 194"/>
          <p:cNvSpPr txBox="1"/>
          <p:nvPr/>
        </p:nvSpPr>
        <p:spPr>
          <a:xfrm>
            <a:off x="45720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95" name="object 195"/>
          <p:cNvSpPr txBox="1"/>
          <p:nvPr/>
        </p:nvSpPr>
        <p:spPr>
          <a:xfrm>
            <a:off x="48768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96" name="object 196"/>
          <p:cNvSpPr txBox="1"/>
          <p:nvPr/>
        </p:nvSpPr>
        <p:spPr>
          <a:xfrm>
            <a:off x="51816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97" name="object 197"/>
          <p:cNvSpPr txBox="1"/>
          <p:nvPr/>
        </p:nvSpPr>
        <p:spPr>
          <a:xfrm>
            <a:off x="54864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98" name="object 198"/>
          <p:cNvSpPr txBox="1"/>
          <p:nvPr/>
        </p:nvSpPr>
        <p:spPr>
          <a:xfrm>
            <a:off x="57912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99" name="object 199"/>
          <p:cNvSpPr txBox="1"/>
          <p:nvPr/>
        </p:nvSpPr>
        <p:spPr>
          <a:xfrm>
            <a:off x="60960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00" name="object 200"/>
          <p:cNvSpPr txBox="1"/>
          <p:nvPr/>
        </p:nvSpPr>
        <p:spPr>
          <a:xfrm>
            <a:off x="64008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01" name="object 201"/>
          <p:cNvSpPr txBox="1"/>
          <p:nvPr/>
        </p:nvSpPr>
        <p:spPr>
          <a:xfrm>
            <a:off x="67056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02" name="object 202"/>
          <p:cNvSpPr txBox="1"/>
          <p:nvPr/>
        </p:nvSpPr>
        <p:spPr>
          <a:xfrm>
            <a:off x="70104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03" name="object 203"/>
          <p:cNvSpPr txBox="1"/>
          <p:nvPr/>
        </p:nvSpPr>
        <p:spPr>
          <a:xfrm>
            <a:off x="73152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04" name="object 204"/>
          <p:cNvSpPr txBox="1"/>
          <p:nvPr/>
        </p:nvSpPr>
        <p:spPr>
          <a:xfrm>
            <a:off x="76200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05" name="object 205"/>
          <p:cNvSpPr txBox="1"/>
          <p:nvPr/>
        </p:nvSpPr>
        <p:spPr>
          <a:xfrm>
            <a:off x="79248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06" name="object 206"/>
          <p:cNvSpPr txBox="1"/>
          <p:nvPr/>
        </p:nvSpPr>
        <p:spPr>
          <a:xfrm>
            <a:off x="82296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07" name="object 207"/>
          <p:cNvSpPr txBox="1"/>
          <p:nvPr/>
        </p:nvSpPr>
        <p:spPr>
          <a:xfrm>
            <a:off x="85344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08" name="object 208"/>
          <p:cNvSpPr txBox="1"/>
          <p:nvPr/>
        </p:nvSpPr>
        <p:spPr>
          <a:xfrm>
            <a:off x="88392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09" name="object 209"/>
          <p:cNvSpPr txBox="1"/>
          <p:nvPr/>
        </p:nvSpPr>
        <p:spPr>
          <a:xfrm>
            <a:off x="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10" name="object 210"/>
          <p:cNvSpPr txBox="1"/>
          <p:nvPr/>
        </p:nvSpPr>
        <p:spPr>
          <a:xfrm>
            <a:off x="3048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11" name="object 211"/>
          <p:cNvSpPr txBox="1"/>
          <p:nvPr/>
        </p:nvSpPr>
        <p:spPr>
          <a:xfrm>
            <a:off x="6096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12" name="object 212"/>
          <p:cNvSpPr txBox="1"/>
          <p:nvPr/>
        </p:nvSpPr>
        <p:spPr>
          <a:xfrm>
            <a:off x="9144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13" name="object 213"/>
          <p:cNvSpPr txBox="1"/>
          <p:nvPr/>
        </p:nvSpPr>
        <p:spPr>
          <a:xfrm>
            <a:off x="12192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14" name="object 214"/>
          <p:cNvSpPr txBox="1"/>
          <p:nvPr/>
        </p:nvSpPr>
        <p:spPr>
          <a:xfrm>
            <a:off x="15240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15" name="object 215"/>
          <p:cNvSpPr txBox="1"/>
          <p:nvPr/>
        </p:nvSpPr>
        <p:spPr>
          <a:xfrm>
            <a:off x="18288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16" name="object 216"/>
          <p:cNvSpPr txBox="1"/>
          <p:nvPr/>
        </p:nvSpPr>
        <p:spPr>
          <a:xfrm>
            <a:off x="21336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17" name="object 217"/>
          <p:cNvSpPr txBox="1"/>
          <p:nvPr/>
        </p:nvSpPr>
        <p:spPr>
          <a:xfrm>
            <a:off x="24384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18" name="object 218"/>
          <p:cNvSpPr txBox="1"/>
          <p:nvPr/>
        </p:nvSpPr>
        <p:spPr>
          <a:xfrm>
            <a:off x="27432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19" name="object 219"/>
          <p:cNvSpPr txBox="1"/>
          <p:nvPr/>
        </p:nvSpPr>
        <p:spPr>
          <a:xfrm>
            <a:off x="30480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20" name="object 220"/>
          <p:cNvSpPr txBox="1"/>
          <p:nvPr/>
        </p:nvSpPr>
        <p:spPr>
          <a:xfrm>
            <a:off x="33528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21" name="object 221"/>
          <p:cNvSpPr txBox="1"/>
          <p:nvPr/>
        </p:nvSpPr>
        <p:spPr>
          <a:xfrm>
            <a:off x="36576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22" name="object 222"/>
          <p:cNvSpPr txBox="1"/>
          <p:nvPr/>
        </p:nvSpPr>
        <p:spPr>
          <a:xfrm>
            <a:off x="39624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23" name="object 223"/>
          <p:cNvSpPr txBox="1"/>
          <p:nvPr/>
        </p:nvSpPr>
        <p:spPr>
          <a:xfrm>
            <a:off x="42672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24" name="object 224"/>
          <p:cNvSpPr txBox="1"/>
          <p:nvPr/>
        </p:nvSpPr>
        <p:spPr>
          <a:xfrm>
            <a:off x="45720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25" name="object 225"/>
          <p:cNvSpPr txBox="1"/>
          <p:nvPr/>
        </p:nvSpPr>
        <p:spPr>
          <a:xfrm>
            <a:off x="48768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26" name="object 226"/>
          <p:cNvSpPr txBox="1"/>
          <p:nvPr/>
        </p:nvSpPr>
        <p:spPr>
          <a:xfrm>
            <a:off x="51816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27" name="object 227"/>
          <p:cNvSpPr txBox="1"/>
          <p:nvPr/>
        </p:nvSpPr>
        <p:spPr>
          <a:xfrm>
            <a:off x="54864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28" name="object 228"/>
          <p:cNvSpPr txBox="1"/>
          <p:nvPr/>
        </p:nvSpPr>
        <p:spPr>
          <a:xfrm>
            <a:off x="57912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29" name="object 229"/>
          <p:cNvSpPr txBox="1"/>
          <p:nvPr/>
        </p:nvSpPr>
        <p:spPr>
          <a:xfrm>
            <a:off x="60960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30" name="object 230"/>
          <p:cNvSpPr txBox="1"/>
          <p:nvPr/>
        </p:nvSpPr>
        <p:spPr>
          <a:xfrm>
            <a:off x="64008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31" name="object 231"/>
          <p:cNvSpPr txBox="1"/>
          <p:nvPr/>
        </p:nvSpPr>
        <p:spPr>
          <a:xfrm>
            <a:off x="67056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32" name="object 232"/>
          <p:cNvSpPr txBox="1"/>
          <p:nvPr/>
        </p:nvSpPr>
        <p:spPr>
          <a:xfrm>
            <a:off x="70104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33" name="object 233"/>
          <p:cNvSpPr txBox="1"/>
          <p:nvPr/>
        </p:nvSpPr>
        <p:spPr>
          <a:xfrm>
            <a:off x="73152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34" name="object 234"/>
          <p:cNvSpPr txBox="1"/>
          <p:nvPr/>
        </p:nvSpPr>
        <p:spPr>
          <a:xfrm>
            <a:off x="76200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35" name="object 235"/>
          <p:cNvSpPr txBox="1"/>
          <p:nvPr/>
        </p:nvSpPr>
        <p:spPr>
          <a:xfrm>
            <a:off x="79248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36" name="object 236"/>
          <p:cNvSpPr txBox="1"/>
          <p:nvPr/>
        </p:nvSpPr>
        <p:spPr>
          <a:xfrm>
            <a:off x="82296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37" name="object 237"/>
          <p:cNvSpPr txBox="1"/>
          <p:nvPr/>
        </p:nvSpPr>
        <p:spPr>
          <a:xfrm>
            <a:off x="85344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38" name="object 238"/>
          <p:cNvSpPr txBox="1"/>
          <p:nvPr/>
        </p:nvSpPr>
        <p:spPr>
          <a:xfrm>
            <a:off x="88392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39" name="object 239"/>
          <p:cNvSpPr txBox="1"/>
          <p:nvPr/>
        </p:nvSpPr>
        <p:spPr>
          <a:xfrm>
            <a:off x="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40" name="object 240"/>
          <p:cNvSpPr txBox="1"/>
          <p:nvPr/>
        </p:nvSpPr>
        <p:spPr>
          <a:xfrm>
            <a:off x="3048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41" name="object 241"/>
          <p:cNvSpPr txBox="1"/>
          <p:nvPr/>
        </p:nvSpPr>
        <p:spPr>
          <a:xfrm>
            <a:off x="6096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42" name="object 242"/>
          <p:cNvSpPr txBox="1"/>
          <p:nvPr/>
        </p:nvSpPr>
        <p:spPr>
          <a:xfrm>
            <a:off x="9144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43" name="object 243"/>
          <p:cNvSpPr txBox="1"/>
          <p:nvPr/>
        </p:nvSpPr>
        <p:spPr>
          <a:xfrm>
            <a:off x="12192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44" name="object 244"/>
          <p:cNvSpPr txBox="1"/>
          <p:nvPr/>
        </p:nvSpPr>
        <p:spPr>
          <a:xfrm>
            <a:off x="15240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45" name="object 245"/>
          <p:cNvSpPr txBox="1"/>
          <p:nvPr/>
        </p:nvSpPr>
        <p:spPr>
          <a:xfrm>
            <a:off x="18288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46" name="object 246"/>
          <p:cNvSpPr txBox="1"/>
          <p:nvPr/>
        </p:nvSpPr>
        <p:spPr>
          <a:xfrm>
            <a:off x="21336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47" name="object 247"/>
          <p:cNvSpPr txBox="1"/>
          <p:nvPr/>
        </p:nvSpPr>
        <p:spPr>
          <a:xfrm>
            <a:off x="24384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48" name="object 248"/>
          <p:cNvSpPr txBox="1"/>
          <p:nvPr/>
        </p:nvSpPr>
        <p:spPr>
          <a:xfrm>
            <a:off x="27432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49" name="object 249"/>
          <p:cNvSpPr txBox="1"/>
          <p:nvPr/>
        </p:nvSpPr>
        <p:spPr>
          <a:xfrm>
            <a:off x="30480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50" name="object 250"/>
          <p:cNvSpPr txBox="1"/>
          <p:nvPr/>
        </p:nvSpPr>
        <p:spPr>
          <a:xfrm>
            <a:off x="33528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51" name="object 251"/>
          <p:cNvSpPr txBox="1"/>
          <p:nvPr/>
        </p:nvSpPr>
        <p:spPr>
          <a:xfrm>
            <a:off x="36576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52" name="object 252"/>
          <p:cNvSpPr txBox="1"/>
          <p:nvPr/>
        </p:nvSpPr>
        <p:spPr>
          <a:xfrm>
            <a:off x="39624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53" name="object 253"/>
          <p:cNvSpPr txBox="1"/>
          <p:nvPr/>
        </p:nvSpPr>
        <p:spPr>
          <a:xfrm>
            <a:off x="42672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54" name="object 254"/>
          <p:cNvSpPr txBox="1"/>
          <p:nvPr/>
        </p:nvSpPr>
        <p:spPr>
          <a:xfrm>
            <a:off x="45720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55" name="object 255"/>
          <p:cNvSpPr txBox="1"/>
          <p:nvPr/>
        </p:nvSpPr>
        <p:spPr>
          <a:xfrm>
            <a:off x="48768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56" name="object 256"/>
          <p:cNvSpPr txBox="1"/>
          <p:nvPr/>
        </p:nvSpPr>
        <p:spPr>
          <a:xfrm>
            <a:off x="51816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57" name="object 257"/>
          <p:cNvSpPr txBox="1"/>
          <p:nvPr/>
        </p:nvSpPr>
        <p:spPr>
          <a:xfrm>
            <a:off x="54864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58" name="object 258"/>
          <p:cNvSpPr txBox="1"/>
          <p:nvPr/>
        </p:nvSpPr>
        <p:spPr>
          <a:xfrm>
            <a:off x="57912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59" name="object 259"/>
          <p:cNvSpPr txBox="1"/>
          <p:nvPr/>
        </p:nvSpPr>
        <p:spPr>
          <a:xfrm>
            <a:off x="60960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60" name="object 260"/>
          <p:cNvSpPr txBox="1"/>
          <p:nvPr/>
        </p:nvSpPr>
        <p:spPr>
          <a:xfrm>
            <a:off x="64008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61" name="object 261"/>
          <p:cNvSpPr txBox="1"/>
          <p:nvPr/>
        </p:nvSpPr>
        <p:spPr>
          <a:xfrm>
            <a:off x="67056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62" name="object 262"/>
          <p:cNvSpPr txBox="1"/>
          <p:nvPr/>
        </p:nvSpPr>
        <p:spPr>
          <a:xfrm>
            <a:off x="70104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63" name="object 263"/>
          <p:cNvSpPr txBox="1"/>
          <p:nvPr/>
        </p:nvSpPr>
        <p:spPr>
          <a:xfrm>
            <a:off x="73152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64" name="object 264"/>
          <p:cNvSpPr txBox="1"/>
          <p:nvPr/>
        </p:nvSpPr>
        <p:spPr>
          <a:xfrm>
            <a:off x="76200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65" name="object 265"/>
          <p:cNvSpPr txBox="1"/>
          <p:nvPr/>
        </p:nvSpPr>
        <p:spPr>
          <a:xfrm>
            <a:off x="79248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66" name="object 266"/>
          <p:cNvSpPr txBox="1"/>
          <p:nvPr/>
        </p:nvSpPr>
        <p:spPr>
          <a:xfrm>
            <a:off x="82296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67" name="object 267"/>
          <p:cNvSpPr txBox="1"/>
          <p:nvPr/>
        </p:nvSpPr>
        <p:spPr>
          <a:xfrm>
            <a:off x="85344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68" name="object 268"/>
          <p:cNvSpPr txBox="1"/>
          <p:nvPr/>
        </p:nvSpPr>
        <p:spPr>
          <a:xfrm>
            <a:off x="88392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69" name="object 269"/>
          <p:cNvSpPr txBox="1"/>
          <p:nvPr/>
        </p:nvSpPr>
        <p:spPr>
          <a:xfrm>
            <a:off x="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70" name="object 270"/>
          <p:cNvSpPr txBox="1"/>
          <p:nvPr/>
        </p:nvSpPr>
        <p:spPr>
          <a:xfrm>
            <a:off x="3048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71" name="object 271"/>
          <p:cNvSpPr txBox="1"/>
          <p:nvPr/>
        </p:nvSpPr>
        <p:spPr>
          <a:xfrm>
            <a:off x="6096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72" name="object 272"/>
          <p:cNvSpPr txBox="1"/>
          <p:nvPr/>
        </p:nvSpPr>
        <p:spPr>
          <a:xfrm>
            <a:off x="9144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73" name="object 273"/>
          <p:cNvSpPr txBox="1"/>
          <p:nvPr/>
        </p:nvSpPr>
        <p:spPr>
          <a:xfrm>
            <a:off x="12192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74" name="object 274"/>
          <p:cNvSpPr txBox="1"/>
          <p:nvPr/>
        </p:nvSpPr>
        <p:spPr>
          <a:xfrm>
            <a:off x="15240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75" name="object 275"/>
          <p:cNvSpPr txBox="1"/>
          <p:nvPr/>
        </p:nvSpPr>
        <p:spPr>
          <a:xfrm>
            <a:off x="18288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76" name="object 276"/>
          <p:cNvSpPr txBox="1"/>
          <p:nvPr/>
        </p:nvSpPr>
        <p:spPr>
          <a:xfrm>
            <a:off x="21336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77" name="object 277"/>
          <p:cNvSpPr txBox="1"/>
          <p:nvPr/>
        </p:nvSpPr>
        <p:spPr>
          <a:xfrm>
            <a:off x="24384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78" name="object 278"/>
          <p:cNvSpPr txBox="1"/>
          <p:nvPr/>
        </p:nvSpPr>
        <p:spPr>
          <a:xfrm>
            <a:off x="27432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79" name="object 279"/>
          <p:cNvSpPr txBox="1"/>
          <p:nvPr/>
        </p:nvSpPr>
        <p:spPr>
          <a:xfrm>
            <a:off x="30480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80" name="object 280"/>
          <p:cNvSpPr txBox="1"/>
          <p:nvPr/>
        </p:nvSpPr>
        <p:spPr>
          <a:xfrm>
            <a:off x="33528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81" name="object 281"/>
          <p:cNvSpPr txBox="1"/>
          <p:nvPr/>
        </p:nvSpPr>
        <p:spPr>
          <a:xfrm>
            <a:off x="36576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82" name="object 282"/>
          <p:cNvSpPr txBox="1"/>
          <p:nvPr/>
        </p:nvSpPr>
        <p:spPr>
          <a:xfrm>
            <a:off x="39624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83" name="object 283"/>
          <p:cNvSpPr txBox="1"/>
          <p:nvPr/>
        </p:nvSpPr>
        <p:spPr>
          <a:xfrm>
            <a:off x="42672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84" name="object 284"/>
          <p:cNvSpPr txBox="1"/>
          <p:nvPr/>
        </p:nvSpPr>
        <p:spPr>
          <a:xfrm>
            <a:off x="45720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85" name="object 285"/>
          <p:cNvSpPr txBox="1"/>
          <p:nvPr/>
        </p:nvSpPr>
        <p:spPr>
          <a:xfrm>
            <a:off x="48768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86" name="object 286"/>
          <p:cNvSpPr txBox="1"/>
          <p:nvPr/>
        </p:nvSpPr>
        <p:spPr>
          <a:xfrm>
            <a:off x="51816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87" name="object 287"/>
          <p:cNvSpPr txBox="1"/>
          <p:nvPr/>
        </p:nvSpPr>
        <p:spPr>
          <a:xfrm>
            <a:off x="54864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88" name="object 288"/>
          <p:cNvSpPr txBox="1"/>
          <p:nvPr/>
        </p:nvSpPr>
        <p:spPr>
          <a:xfrm>
            <a:off x="57912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89" name="object 289"/>
          <p:cNvSpPr txBox="1"/>
          <p:nvPr/>
        </p:nvSpPr>
        <p:spPr>
          <a:xfrm>
            <a:off x="60960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90" name="object 290"/>
          <p:cNvSpPr txBox="1"/>
          <p:nvPr/>
        </p:nvSpPr>
        <p:spPr>
          <a:xfrm>
            <a:off x="64008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91" name="object 291"/>
          <p:cNvSpPr txBox="1"/>
          <p:nvPr/>
        </p:nvSpPr>
        <p:spPr>
          <a:xfrm>
            <a:off x="67056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92" name="object 292"/>
          <p:cNvSpPr txBox="1"/>
          <p:nvPr/>
        </p:nvSpPr>
        <p:spPr>
          <a:xfrm>
            <a:off x="70104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93" name="object 293"/>
          <p:cNvSpPr txBox="1"/>
          <p:nvPr/>
        </p:nvSpPr>
        <p:spPr>
          <a:xfrm>
            <a:off x="73152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94" name="object 294"/>
          <p:cNvSpPr txBox="1"/>
          <p:nvPr/>
        </p:nvSpPr>
        <p:spPr>
          <a:xfrm>
            <a:off x="76200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95" name="object 295"/>
          <p:cNvSpPr txBox="1"/>
          <p:nvPr/>
        </p:nvSpPr>
        <p:spPr>
          <a:xfrm>
            <a:off x="79248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96" name="object 296"/>
          <p:cNvSpPr txBox="1"/>
          <p:nvPr/>
        </p:nvSpPr>
        <p:spPr>
          <a:xfrm>
            <a:off x="82296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97" name="object 297"/>
          <p:cNvSpPr txBox="1"/>
          <p:nvPr/>
        </p:nvSpPr>
        <p:spPr>
          <a:xfrm>
            <a:off x="85344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98" name="object 298"/>
          <p:cNvSpPr txBox="1"/>
          <p:nvPr/>
        </p:nvSpPr>
        <p:spPr>
          <a:xfrm>
            <a:off x="88392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99" name="object 299"/>
          <p:cNvSpPr txBox="1"/>
          <p:nvPr/>
        </p:nvSpPr>
        <p:spPr>
          <a:xfrm>
            <a:off x="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00" name="object 300"/>
          <p:cNvSpPr txBox="1"/>
          <p:nvPr/>
        </p:nvSpPr>
        <p:spPr>
          <a:xfrm>
            <a:off x="3048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01" name="object 301"/>
          <p:cNvSpPr txBox="1"/>
          <p:nvPr/>
        </p:nvSpPr>
        <p:spPr>
          <a:xfrm>
            <a:off x="6096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02" name="object 302"/>
          <p:cNvSpPr txBox="1"/>
          <p:nvPr/>
        </p:nvSpPr>
        <p:spPr>
          <a:xfrm>
            <a:off x="9144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03" name="object 303"/>
          <p:cNvSpPr txBox="1"/>
          <p:nvPr/>
        </p:nvSpPr>
        <p:spPr>
          <a:xfrm>
            <a:off x="12192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04" name="object 304"/>
          <p:cNvSpPr txBox="1"/>
          <p:nvPr/>
        </p:nvSpPr>
        <p:spPr>
          <a:xfrm>
            <a:off x="15240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05" name="object 305"/>
          <p:cNvSpPr txBox="1"/>
          <p:nvPr/>
        </p:nvSpPr>
        <p:spPr>
          <a:xfrm>
            <a:off x="18288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06" name="object 306"/>
          <p:cNvSpPr txBox="1"/>
          <p:nvPr/>
        </p:nvSpPr>
        <p:spPr>
          <a:xfrm>
            <a:off x="21336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07" name="object 307"/>
          <p:cNvSpPr txBox="1"/>
          <p:nvPr/>
        </p:nvSpPr>
        <p:spPr>
          <a:xfrm>
            <a:off x="24384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08" name="object 308"/>
          <p:cNvSpPr txBox="1"/>
          <p:nvPr/>
        </p:nvSpPr>
        <p:spPr>
          <a:xfrm>
            <a:off x="27432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09" name="object 309"/>
          <p:cNvSpPr txBox="1"/>
          <p:nvPr/>
        </p:nvSpPr>
        <p:spPr>
          <a:xfrm>
            <a:off x="30480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10" name="object 310"/>
          <p:cNvSpPr txBox="1"/>
          <p:nvPr/>
        </p:nvSpPr>
        <p:spPr>
          <a:xfrm>
            <a:off x="33528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11" name="object 311"/>
          <p:cNvSpPr txBox="1"/>
          <p:nvPr/>
        </p:nvSpPr>
        <p:spPr>
          <a:xfrm>
            <a:off x="36576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12" name="object 312"/>
          <p:cNvSpPr txBox="1"/>
          <p:nvPr/>
        </p:nvSpPr>
        <p:spPr>
          <a:xfrm>
            <a:off x="39624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13" name="object 313"/>
          <p:cNvSpPr txBox="1"/>
          <p:nvPr/>
        </p:nvSpPr>
        <p:spPr>
          <a:xfrm>
            <a:off x="42672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14" name="object 314"/>
          <p:cNvSpPr txBox="1"/>
          <p:nvPr/>
        </p:nvSpPr>
        <p:spPr>
          <a:xfrm>
            <a:off x="45720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15" name="object 315"/>
          <p:cNvSpPr txBox="1"/>
          <p:nvPr/>
        </p:nvSpPr>
        <p:spPr>
          <a:xfrm>
            <a:off x="48768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16" name="object 316"/>
          <p:cNvSpPr txBox="1"/>
          <p:nvPr/>
        </p:nvSpPr>
        <p:spPr>
          <a:xfrm>
            <a:off x="51816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17" name="object 317"/>
          <p:cNvSpPr txBox="1"/>
          <p:nvPr/>
        </p:nvSpPr>
        <p:spPr>
          <a:xfrm>
            <a:off x="54864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18" name="object 318"/>
          <p:cNvSpPr txBox="1"/>
          <p:nvPr/>
        </p:nvSpPr>
        <p:spPr>
          <a:xfrm>
            <a:off x="57912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19" name="object 319"/>
          <p:cNvSpPr txBox="1"/>
          <p:nvPr/>
        </p:nvSpPr>
        <p:spPr>
          <a:xfrm>
            <a:off x="60960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20" name="object 320"/>
          <p:cNvSpPr txBox="1"/>
          <p:nvPr/>
        </p:nvSpPr>
        <p:spPr>
          <a:xfrm>
            <a:off x="64008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21" name="object 321"/>
          <p:cNvSpPr txBox="1"/>
          <p:nvPr/>
        </p:nvSpPr>
        <p:spPr>
          <a:xfrm>
            <a:off x="67056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22" name="object 322"/>
          <p:cNvSpPr txBox="1"/>
          <p:nvPr/>
        </p:nvSpPr>
        <p:spPr>
          <a:xfrm>
            <a:off x="70104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23" name="object 323"/>
          <p:cNvSpPr txBox="1"/>
          <p:nvPr/>
        </p:nvSpPr>
        <p:spPr>
          <a:xfrm>
            <a:off x="73152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24" name="object 324"/>
          <p:cNvSpPr txBox="1"/>
          <p:nvPr/>
        </p:nvSpPr>
        <p:spPr>
          <a:xfrm>
            <a:off x="76200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25" name="object 325"/>
          <p:cNvSpPr txBox="1"/>
          <p:nvPr/>
        </p:nvSpPr>
        <p:spPr>
          <a:xfrm>
            <a:off x="79248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26" name="object 326"/>
          <p:cNvSpPr txBox="1"/>
          <p:nvPr/>
        </p:nvSpPr>
        <p:spPr>
          <a:xfrm>
            <a:off x="82296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27" name="object 327"/>
          <p:cNvSpPr txBox="1"/>
          <p:nvPr/>
        </p:nvSpPr>
        <p:spPr>
          <a:xfrm>
            <a:off x="85344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28" name="object 328"/>
          <p:cNvSpPr txBox="1"/>
          <p:nvPr/>
        </p:nvSpPr>
        <p:spPr>
          <a:xfrm>
            <a:off x="88392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29" name="object 329"/>
          <p:cNvSpPr txBox="1"/>
          <p:nvPr/>
        </p:nvSpPr>
        <p:spPr>
          <a:xfrm>
            <a:off x="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30" name="object 330"/>
          <p:cNvSpPr txBox="1"/>
          <p:nvPr/>
        </p:nvSpPr>
        <p:spPr>
          <a:xfrm>
            <a:off x="3048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31" name="object 331"/>
          <p:cNvSpPr txBox="1"/>
          <p:nvPr/>
        </p:nvSpPr>
        <p:spPr>
          <a:xfrm>
            <a:off x="6096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32" name="object 332"/>
          <p:cNvSpPr txBox="1"/>
          <p:nvPr/>
        </p:nvSpPr>
        <p:spPr>
          <a:xfrm>
            <a:off x="9144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33" name="object 333"/>
          <p:cNvSpPr txBox="1"/>
          <p:nvPr/>
        </p:nvSpPr>
        <p:spPr>
          <a:xfrm>
            <a:off x="12192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34" name="object 334"/>
          <p:cNvSpPr txBox="1"/>
          <p:nvPr/>
        </p:nvSpPr>
        <p:spPr>
          <a:xfrm>
            <a:off x="15240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35" name="object 335"/>
          <p:cNvSpPr txBox="1"/>
          <p:nvPr/>
        </p:nvSpPr>
        <p:spPr>
          <a:xfrm>
            <a:off x="1828800" y="24384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49225">
              <a:lnSpc>
                <a:spcPts val="2340"/>
              </a:lnSpc>
              <a:spcBef>
                <a:spcPts val="117"/>
              </a:spcBef>
            </a:pPr>
            <a:r>
              <a:rPr sz="4800" spc="0" baseline="3623" dirty="0" smtClean="0">
                <a:solidFill>
                  <a:srgbClr val="003300"/>
                </a:solidFill>
                <a:latin typeface="Arial"/>
                <a:cs typeface="Arial"/>
              </a:rPr>
              <a:t>i</a:t>
            </a:r>
            <a:endParaRPr sz="3200">
              <a:latin typeface="Arial"/>
              <a:cs typeface="Arial"/>
            </a:endParaRPr>
          </a:p>
        </p:txBody>
      </p:sp>
      <p:sp>
        <p:nvSpPr>
          <p:cNvPr id="336" name="object 336"/>
          <p:cNvSpPr txBox="1"/>
          <p:nvPr/>
        </p:nvSpPr>
        <p:spPr>
          <a:xfrm>
            <a:off x="21336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37" name="object 337"/>
          <p:cNvSpPr txBox="1"/>
          <p:nvPr/>
        </p:nvSpPr>
        <p:spPr>
          <a:xfrm>
            <a:off x="24384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38" name="object 338"/>
          <p:cNvSpPr txBox="1"/>
          <p:nvPr/>
        </p:nvSpPr>
        <p:spPr>
          <a:xfrm>
            <a:off x="27432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39" name="object 339"/>
          <p:cNvSpPr txBox="1"/>
          <p:nvPr/>
        </p:nvSpPr>
        <p:spPr>
          <a:xfrm>
            <a:off x="30480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40" name="object 340"/>
          <p:cNvSpPr txBox="1"/>
          <p:nvPr/>
        </p:nvSpPr>
        <p:spPr>
          <a:xfrm>
            <a:off x="33528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41" name="object 341"/>
          <p:cNvSpPr txBox="1"/>
          <p:nvPr/>
        </p:nvSpPr>
        <p:spPr>
          <a:xfrm>
            <a:off x="36576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42" name="object 342"/>
          <p:cNvSpPr txBox="1"/>
          <p:nvPr/>
        </p:nvSpPr>
        <p:spPr>
          <a:xfrm>
            <a:off x="39624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43" name="object 343"/>
          <p:cNvSpPr txBox="1"/>
          <p:nvPr/>
        </p:nvSpPr>
        <p:spPr>
          <a:xfrm>
            <a:off x="42672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44" name="object 344"/>
          <p:cNvSpPr txBox="1"/>
          <p:nvPr/>
        </p:nvSpPr>
        <p:spPr>
          <a:xfrm>
            <a:off x="45720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45" name="object 345"/>
          <p:cNvSpPr txBox="1"/>
          <p:nvPr/>
        </p:nvSpPr>
        <p:spPr>
          <a:xfrm>
            <a:off x="48768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46" name="object 346"/>
          <p:cNvSpPr txBox="1"/>
          <p:nvPr/>
        </p:nvSpPr>
        <p:spPr>
          <a:xfrm>
            <a:off x="51816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47" name="object 347"/>
          <p:cNvSpPr txBox="1"/>
          <p:nvPr/>
        </p:nvSpPr>
        <p:spPr>
          <a:xfrm>
            <a:off x="54864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48" name="object 348"/>
          <p:cNvSpPr txBox="1"/>
          <p:nvPr/>
        </p:nvSpPr>
        <p:spPr>
          <a:xfrm>
            <a:off x="57912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49" name="object 349"/>
          <p:cNvSpPr txBox="1"/>
          <p:nvPr/>
        </p:nvSpPr>
        <p:spPr>
          <a:xfrm>
            <a:off x="60960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50" name="object 350"/>
          <p:cNvSpPr txBox="1"/>
          <p:nvPr/>
        </p:nvSpPr>
        <p:spPr>
          <a:xfrm>
            <a:off x="64008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51" name="object 351"/>
          <p:cNvSpPr txBox="1"/>
          <p:nvPr/>
        </p:nvSpPr>
        <p:spPr>
          <a:xfrm>
            <a:off x="67056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52" name="object 352"/>
          <p:cNvSpPr txBox="1"/>
          <p:nvPr/>
        </p:nvSpPr>
        <p:spPr>
          <a:xfrm>
            <a:off x="70104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53" name="object 353"/>
          <p:cNvSpPr txBox="1"/>
          <p:nvPr/>
        </p:nvSpPr>
        <p:spPr>
          <a:xfrm>
            <a:off x="7315200" y="24384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63449">
              <a:lnSpc>
                <a:spcPts val="2340"/>
              </a:lnSpc>
              <a:spcBef>
                <a:spcPts val="117"/>
              </a:spcBef>
            </a:pPr>
            <a:r>
              <a:rPr sz="4800" spc="0" baseline="3623" dirty="0" smtClean="0">
                <a:solidFill>
                  <a:srgbClr val="003300"/>
                </a:solidFill>
                <a:latin typeface="Arial"/>
                <a:cs typeface="Arial"/>
              </a:rPr>
              <a:t>i</a:t>
            </a:r>
            <a:endParaRPr sz="3200">
              <a:latin typeface="Arial"/>
              <a:cs typeface="Arial"/>
            </a:endParaRPr>
          </a:p>
        </p:txBody>
      </p:sp>
      <p:sp>
        <p:nvSpPr>
          <p:cNvPr id="354" name="object 354"/>
          <p:cNvSpPr txBox="1"/>
          <p:nvPr/>
        </p:nvSpPr>
        <p:spPr>
          <a:xfrm>
            <a:off x="76200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55" name="object 355"/>
          <p:cNvSpPr txBox="1"/>
          <p:nvPr/>
        </p:nvSpPr>
        <p:spPr>
          <a:xfrm>
            <a:off x="79248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56" name="object 356"/>
          <p:cNvSpPr txBox="1"/>
          <p:nvPr/>
        </p:nvSpPr>
        <p:spPr>
          <a:xfrm>
            <a:off x="82296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57" name="object 357"/>
          <p:cNvSpPr txBox="1"/>
          <p:nvPr/>
        </p:nvSpPr>
        <p:spPr>
          <a:xfrm>
            <a:off x="85344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58" name="object 358"/>
          <p:cNvSpPr txBox="1"/>
          <p:nvPr/>
        </p:nvSpPr>
        <p:spPr>
          <a:xfrm>
            <a:off x="88392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59" name="object 359"/>
          <p:cNvSpPr txBox="1"/>
          <p:nvPr/>
        </p:nvSpPr>
        <p:spPr>
          <a:xfrm>
            <a:off x="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60" name="object 360"/>
          <p:cNvSpPr txBox="1"/>
          <p:nvPr/>
        </p:nvSpPr>
        <p:spPr>
          <a:xfrm>
            <a:off x="3048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61" name="object 361"/>
          <p:cNvSpPr txBox="1"/>
          <p:nvPr/>
        </p:nvSpPr>
        <p:spPr>
          <a:xfrm>
            <a:off x="6096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62" name="object 362"/>
          <p:cNvSpPr txBox="1"/>
          <p:nvPr/>
        </p:nvSpPr>
        <p:spPr>
          <a:xfrm>
            <a:off x="9144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63" name="object 363"/>
          <p:cNvSpPr txBox="1"/>
          <p:nvPr/>
        </p:nvSpPr>
        <p:spPr>
          <a:xfrm>
            <a:off x="12192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64" name="object 364"/>
          <p:cNvSpPr txBox="1"/>
          <p:nvPr/>
        </p:nvSpPr>
        <p:spPr>
          <a:xfrm>
            <a:off x="15240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65" name="object 365"/>
          <p:cNvSpPr txBox="1"/>
          <p:nvPr/>
        </p:nvSpPr>
        <p:spPr>
          <a:xfrm>
            <a:off x="18288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66" name="object 366"/>
          <p:cNvSpPr txBox="1"/>
          <p:nvPr/>
        </p:nvSpPr>
        <p:spPr>
          <a:xfrm>
            <a:off x="21336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67" name="object 367"/>
          <p:cNvSpPr txBox="1"/>
          <p:nvPr/>
        </p:nvSpPr>
        <p:spPr>
          <a:xfrm>
            <a:off x="24384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68" name="object 368"/>
          <p:cNvSpPr txBox="1"/>
          <p:nvPr/>
        </p:nvSpPr>
        <p:spPr>
          <a:xfrm>
            <a:off x="27432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69" name="object 369"/>
          <p:cNvSpPr txBox="1"/>
          <p:nvPr/>
        </p:nvSpPr>
        <p:spPr>
          <a:xfrm>
            <a:off x="30480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70" name="object 370"/>
          <p:cNvSpPr txBox="1"/>
          <p:nvPr/>
        </p:nvSpPr>
        <p:spPr>
          <a:xfrm>
            <a:off x="33528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71" name="object 371"/>
          <p:cNvSpPr txBox="1"/>
          <p:nvPr/>
        </p:nvSpPr>
        <p:spPr>
          <a:xfrm>
            <a:off x="36576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72" name="object 372"/>
          <p:cNvSpPr txBox="1"/>
          <p:nvPr/>
        </p:nvSpPr>
        <p:spPr>
          <a:xfrm>
            <a:off x="39624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73" name="object 373"/>
          <p:cNvSpPr txBox="1"/>
          <p:nvPr/>
        </p:nvSpPr>
        <p:spPr>
          <a:xfrm>
            <a:off x="42672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74" name="object 374"/>
          <p:cNvSpPr txBox="1"/>
          <p:nvPr/>
        </p:nvSpPr>
        <p:spPr>
          <a:xfrm>
            <a:off x="45720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75" name="object 375"/>
          <p:cNvSpPr txBox="1"/>
          <p:nvPr/>
        </p:nvSpPr>
        <p:spPr>
          <a:xfrm>
            <a:off x="48768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76" name="object 376"/>
          <p:cNvSpPr txBox="1"/>
          <p:nvPr/>
        </p:nvSpPr>
        <p:spPr>
          <a:xfrm>
            <a:off x="51816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77" name="object 377"/>
          <p:cNvSpPr txBox="1"/>
          <p:nvPr/>
        </p:nvSpPr>
        <p:spPr>
          <a:xfrm>
            <a:off x="54864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78" name="object 378"/>
          <p:cNvSpPr txBox="1"/>
          <p:nvPr/>
        </p:nvSpPr>
        <p:spPr>
          <a:xfrm>
            <a:off x="57912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79" name="object 379"/>
          <p:cNvSpPr txBox="1"/>
          <p:nvPr/>
        </p:nvSpPr>
        <p:spPr>
          <a:xfrm>
            <a:off x="60960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80" name="object 380"/>
          <p:cNvSpPr txBox="1"/>
          <p:nvPr/>
        </p:nvSpPr>
        <p:spPr>
          <a:xfrm>
            <a:off x="64008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81" name="object 381"/>
          <p:cNvSpPr txBox="1"/>
          <p:nvPr/>
        </p:nvSpPr>
        <p:spPr>
          <a:xfrm>
            <a:off x="67056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82" name="object 382"/>
          <p:cNvSpPr txBox="1"/>
          <p:nvPr/>
        </p:nvSpPr>
        <p:spPr>
          <a:xfrm>
            <a:off x="70104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83" name="object 383"/>
          <p:cNvSpPr txBox="1"/>
          <p:nvPr/>
        </p:nvSpPr>
        <p:spPr>
          <a:xfrm>
            <a:off x="73152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84" name="object 384"/>
          <p:cNvSpPr txBox="1"/>
          <p:nvPr/>
        </p:nvSpPr>
        <p:spPr>
          <a:xfrm>
            <a:off x="76200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85" name="object 385"/>
          <p:cNvSpPr txBox="1"/>
          <p:nvPr/>
        </p:nvSpPr>
        <p:spPr>
          <a:xfrm>
            <a:off x="79248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86" name="object 386"/>
          <p:cNvSpPr txBox="1"/>
          <p:nvPr/>
        </p:nvSpPr>
        <p:spPr>
          <a:xfrm>
            <a:off x="82296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87" name="object 387"/>
          <p:cNvSpPr txBox="1"/>
          <p:nvPr/>
        </p:nvSpPr>
        <p:spPr>
          <a:xfrm>
            <a:off x="85344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88" name="object 388"/>
          <p:cNvSpPr txBox="1"/>
          <p:nvPr/>
        </p:nvSpPr>
        <p:spPr>
          <a:xfrm>
            <a:off x="88392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89" name="object 389"/>
          <p:cNvSpPr txBox="1"/>
          <p:nvPr/>
        </p:nvSpPr>
        <p:spPr>
          <a:xfrm>
            <a:off x="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90" name="object 390"/>
          <p:cNvSpPr txBox="1"/>
          <p:nvPr/>
        </p:nvSpPr>
        <p:spPr>
          <a:xfrm>
            <a:off x="3048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91" name="object 391"/>
          <p:cNvSpPr txBox="1"/>
          <p:nvPr/>
        </p:nvSpPr>
        <p:spPr>
          <a:xfrm>
            <a:off x="6096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92" name="object 392"/>
          <p:cNvSpPr txBox="1"/>
          <p:nvPr/>
        </p:nvSpPr>
        <p:spPr>
          <a:xfrm>
            <a:off x="9144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93" name="object 393"/>
          <p:cNvSpPr txBox="1"/>
          <p:nvPr/>
        </p:nvSpPr>
        <p:spPr>
          <a:xfrm>
            <a:off x="12192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94" name="object 394"/>
          <p:cNvSpPr txBox="1"/>
          <p:nvPr/>
        </p:nvSpPr>
        <p:spPr>
          <a:xfrm>
            <a:off x="15240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95" name="object 395"/>
          <p:cNvSpPr txBox="1"/>
          <p:nvPr/>
        </p:nvSpPr>
        <p:spPr>
          <a:xfrm>
            <a:off x="18288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96" name="object 396"/>
          <p:cNvSpPr txBox="1"/>
          <p:nvPr/>
        </p:nvSpPr>
        <p:spPr>
          <a:xfrm>
            <a:off x="21336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97" name="object 397"/>
          <p:cNvSpPr txBox="1"/>
          <p:nvPr/>
        </p:nvSpPr>
        <p:spPr>
          <a:xfrm>
            <a:off x="24384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98" name="object 398"/>
          <p:cNvSpPr txBox="1"/>
          <p:nvPr/>
        </p:nvSpPr>
        <p:spPr>
          <a:xfrm>
            <a:off x="27432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99" name="object 399"/>
          <p:cNvSpPr txBox="1"/>
          <p:nvPr/>
        </p:nvSpPr>
        <p:spPr>
          <a:xfrm>
            <a:off x="30480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00" name="object 400"/>
          <p:cNvSpPr txBox="1"/>
          <p:nvPr/>
        </p:nvSpPr>
        <p:spPr>
          <a:xfrm>
            <a:off x="33528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01" name="object 401"/>
          <p:cNvSpPr txBox="1"/>
          <p:nvPr/>
        </p:nvSpPr>
        <p:spPr>
          <a:xfrm>
            <a:off x="36576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02" name="object 402"/>
          <p:cNvSpPr txBox="1"/>
          <p:nvPr/>
        </p:nvSpPr>
        <p:spPr>
          <a:xfrm>
            <a:off x="39624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03" name="object 403"/>
          <p:cNvSpPr txBox="1"/>
          <p:nvPr/>
        </p:nvSpPr>
        <p:spPr>
          <a:xfrm>
            <a:off x="42672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04" name="object 404"/>
          <p:cNvSpPr txBox="1"/>
          <p:nvPr/>
        </p:nvSpPr>
        <p:spPr>
          <a:xfrm>
            <a:off x="45720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05" name="object 405"/>
          <p:cNvSpPr txBox="1"/>
          <p:nvPr/>
        </p:nvSpPr>
        <p:spPr>
          <a:xfrm>
            <a:off x="48768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06" name="object 406"/>
          <p:cNvSpPr txBox="1"/>
          <p:nvPr/>
        </p:nvSpPr>
        <p:spPr>
          <a:xfrm>
            <a:off x="51816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07" name="object 407"/>
          <p:cNvSpPr txBox="1"/>
          <p:nvPr/>
        </p:nvSpPr>
        <p:spPr>
          <a:xfrm>
            <a:off x="54864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08" name="object 408"/>
          <p:cNvSpPr txBox="1"/>
          <p:nvPr/>
        </p:nvSpPr>
        <p:spPr>
          <a:xfrm>
            <a:off x="57912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09" name="object 409"/>
          <p:cNvSpPr txBox="1"/>
          <p:nvPr/>
        </p:nvSpPr>
        <p:spPr>
          <a:xfrm>
            <a:off x="60960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10" name="object 410"/>
          <p:cNvSpPr txBox="1"/>
          <p:nvPr/>
        </p:nvSpPr>
        <p:spPr>
          <a:xfrm>
            <a:off x="64008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11" name="object 411"/>
          <p:cNvSpPr txBox="1"/>
          <p:nvPr/>
        </p:nvSpPr>
        <p:spPr>
          <a:xfrm>
            <a:off x="67056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12" name="object 412"/>
          <p:cNvSpPr txBox="1"/>
          <p:nvPr/>
        </p:nvSpPr>
        <p:spPr>
          <a:xfrm>
            <a:off x="70104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13" name="object 413"/>
          <p:cNvSpPr txBox="1"/>
          <p:nvPr/>
        </p:nvSpPr>
        <p:spPr>
          <a:xfrm>
            <a:off x="73152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14" name="object 414"/>
          <p:cNvSpPr txBox="1"/>
          <p:nvPr/>
        </p:nvSpPr>
        <p:spPr>
          <a:xfrm>
            <a:off x="76200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15" name="object 415"/>
          <p:cNvSpPr txBox="1"/>
          <p:nvPr/>
        </p:nvSpPr>
        <p:spPr>
          <a:xfrm>
            <a:off x="79248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16" name="object 416"/>
          <p:cNvSpPr txBox="1"/>
          <p:nvPr/>
        </p:nvSpPr>
        <p:spPr>
          <a:xfrm>
            <a:off x="82296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17" name="object 417"/>
          <p:cNvSpPr txBox="1"/>
          <p:nvPr/>
        </p:nvSpPr>
        <p:spPr>
          <a:xfrm>
            <a:off x="85344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18" name="object 418"/>
          <p:cNvSpPr txBox="1"/>
          <p:nvPr/>
        </p:nvSpPr>
        <p:spPr>
          <a:xfrm>
            <a:off x="88392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19" name="object 419"/>
          <p:cNvSpPr txBox="1"/>
          <p:nvPr/>
        </p:nvSpPr>
        <p:spPr>
          <a:xfrm>
            <a:off x="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20" name="object 420"/>
          <p:cNvSpPr txBox="1"/>
          <p:nvPr/>
        </p:nvSpPr>
        <p:spPr>
          <a:xfrm>
            <a:off x="3048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21" name="object 421"/>
          <p:cNvSpPr txBox="1"/>
          <p:nvPr/>
        </p:nvSpPr>
        <p:spPr>
          <a:xfrm>
            <a:off x="6096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22" name="object 422"/>
          <p:cNvSpPr txBox="1"/>
          <p:nvPr/>
        </p:nvSpPr>
        <p:spPr>
          <a:xfrm>
            <a:off x="9144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23" name="object 423"/>
          <p:cNvSpPr txBox="1"/>
          <p:nvPr/>
        </p:nvSpPr>
        <p:spPr>
          <a:xfrm>
            <a:off x="1219200" y="3352800"/>
            <a:ext cx="381795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82524">
              <a:lnSpc>
                <a:spcPts val="2400"/>
              </a:lnSpc>
              <a:spcBef>
                <a:spcPts val="120"/>
              </a:spcBef>
            </a:pPr>
            <a:r>
              <a:rPr sz="4800" spc="0" baseline="-7246" dirty="0" smtClean="0">
                <a:solidFill>
                  <a:srgbClr val="003300"/>
                </a:solidFill>
                <a:latin typeface="Arial"/>
                <a:cs typeface="Arial"/>
              </a:rPr>
              <a:t>I</a:t>
            </a:r>
            <a:endParaRPr sz="3200">
              <a:latin typeface="Arial"/>
              <a:cs typeface="Arial"/>
            </a:endParaRPr>
          </a:p>
        </p:txBody>
      </p:sp>
      <p:sp>
        <p:nvSpPr>
          <p:cNvPr id="424" name="object 424"/>
          <p:cNvSpPr txBox="1"/>
          <p:nvPr/>
        </p:nvSpPr>
        <p:spPr>
          <a:xfrm>
            <a:off x="1524000" y="33528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2400"/>
              </a:lnSpc>
              <a:spcBef>
                <a:spcPts val="120"/>
              </a:spcBef>
            </a:pPr>
            <a:r>
              <a:rPr sz="4800" spc="0" baseline="-7246" dirty="0" smtClean="0">
                <a:solidFill>
                  <a:srgbClr val="003300"/>
                </a:solidFill>
                <a:latin typeface="Arial"/>
                <a:cs typeface="Arial"/>
              </a:rPr>
              <a:t>t</a:t>
            </a:r>
            <a:endParaRPr sz="3200">
              <a:latin typeface="Arial"/>
              <a:cs typeface="Arial"/>
            </a:endParaRPr>
          </a:p>
        </p:txBody>
      </p:sp>
      <p:sp>
        <p:nvSpPr>
          <p:cNvPr id="425" name="object 425"/>
          <p:cNvSpPr txBox="1"/>
          <p:nvPr/>
        </p:nvSpPr>
        <p:spPr>
          <a:xfrm>
            <a:off x="18288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26" name="object 426"/>
          <p:cNvSpPr txBox="1"/>
          <p:nvPr/>
        </p:nvSpPr>
        <p:spPr>
          <a:xfrm>
            <a:off x="21336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27" name="object 427"/>
          <p:cNvSpPr txBox="1"/>
          <p:nvPr/>
        </p:nvSpPr>
        <p:spPr>
          <a:xfrm>
            <a:off x="24384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28" name="object 428"/>
          <p:cNvSpPr txBox="1"/>
          <p:nvPr/>
        </p:nvSpPr>
        <p:spPr>
          <a:xfrm>
            <a:off x="2743200" y="33528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3462">
              <a:lnSpc>
                <a:spcPts val="2400"/>
              </a:lnSpc>
              <a:spcBef>
                <a:spcPts val="120"/>
              </a:spcBef>
            </a:pPr>
            <a:r>
              <a:rPr sz="4800" spc="0" baseline="-7246" dirty="0" smtClean="0">
                <a:solidFill>
                  <a:srgbClr val="003300"/>
                </a:solidFill>
                <a:latin typeface="Arial"/>
                <a:cs typeface="Arial"/>
              </a:rPr>
              <a:t>ll</a:t>
            </a:r>
            <a:endParaRPr sz="3200">
              <a:latin typeface="Arial"/>
              <a:cs typeface="Arial"/>
            </a:endParaRPr>
          </a:p>
        </p:txBody>
      </p:sp>
      <p:sp>
        <p:nvSpPr>
          <p:cNvPr id="429" name="object 429"/>
          <p:cNvSpPr txBox="1"/>
          <p:nvPr/>
        </p:nvSpPr>
        <p:spPr>
          <a:xfrm>
            <a:off x="3048000" y="33528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863">
              <a:lnSpc>
                <a:spcPts val="2400"/>
              </a:lnSpc>
              <a:spcBef>
                <a:spcPts val="120"/>
              </a:spcBef>
            </a:pPr>
            <a:r>
              <a:rPr sz="4800" spc="0" baseline="-7246" dirty="0" smtClean="0">
                <a:solidFill>
                  <a:srgbClr val="003300"/>
                </a:solidFill>
                <a:latin typeface="Arial"/>
                <a:cs typeface="Arial"/>
              </a:rPr>
              <a:t>“</a:t>
            </a:r>
            <a:endParaRPr sz="3200">
              <a:latin typeface="Arial"/>
              <a:cs typeface="Arial"/>
            </a:endParaRPr>
          </a:p>
        </p:txBody>
      </p:sp>
      <p:sp>
        <p:nvSpPr>
          <p:cNvPr id="430" name="object 430"/>
          <p:cNvSpPr txBox="1"/>
          <p:nvPr/>
        </p:nvSpPr>
        <p:spPr>
          <a:xfrm>
            <a:off x="33528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31" name="object 431"/>
          <p:cNvSpPr txBox="1"/>
          <p:nvPr/>
        </p:nvSpPr>
        <p:spPr>
          <a:xfrm>
            <a:off x="36576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32" name="object 432"/>
          <p:cNvSpPr txBox="1"/>
          <p:nvPr/>
        </p:nvSpPr>
        <p:spPr>
          <a:xfrm>
            <a:off x="39624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33" name="object 433"/>
          <p:cNvSpPr txBox="1"/>
          <p:nvPr/>
        </p:nvSpPr>
        <p:spPr>
          <a:xfrm>
            <a:off x="4267200" y="33528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5334">
              <a:lnSpc>
                <a:spcPts val="2400"/>
              </a:lnSpc>
              <a:spcBef>
                <a:spcPts val="120"/>
              </a:spcBef>
            </a:pPr>
            <a:r>
              <a:rPr sz="4800" spc="0" baseline="-7246" dirty="0" smtClean="0">
                <a:solidFill>
                  <a:srgbClr val="003300"/>
                </a:solidFill>
                <a:latin typeface="Arial"/>
                <a:cs typeface="Arial"/>
              </a:rPr>
              <a:t>”</a:t>
            </a:r>
            <a:endParaRPr sz="3200">
              <a:latin typeface="Arial"/>
              <a:cs typeface="Arial"/>
            </a:endParaRPr>
          </a:p>
        </p:txBody>
      </p:sp>
      <p:sp>
        <p:nvSpPr>
          <p:cNvPr id="434" name="object 434"/>
          <p:cNvSpPr txBox="1"/>
          <p:nvPr/>
        </p:nvSpPr>
        <p:spPr>
          <a:xfrm>
            <a:off x="45720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35" name="object 435"/>
          <p:cNvSpPr txBox="1"/>
          <p:nvPr/>
        </p:nvSpPr>
        <p:spPr>
          <a:xfrm>
            <a:off x="48768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36" name="object 436"/>
          <p:cNvSpPr txBox="1"/>
          <p:nvPr/>
        </p:nvSpPr>
        <p:spPr>
          <a:xfrm>
            <a:off x="51816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37" name="object 437"/>
          <p:cNvSpPr txBox="1"/>
          <p:nvPr/>
        </p:nvSpPr>
        <p:spPr>
          <a:xfrm>
            <a:off x="54864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38" name="object 438"/>
          <p:cNvSpPr txBox="1"/>
          <p:nvPr/>
        </p:nvSpPr>
        <p:spPr>
          <a:xfrm>
            <a:off x="57912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39" name="object 439"/>
          <p:cNvSpPr txBox="1"/>
          <p:nvPr/>
        </p:nvSpPr>
        <p:spPr>
          <a:xfrm>
            <a:off x="60960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40" name="object 440"/>
          <p:cNvSpPr txBox="1"/>
          <p:nvPr/>
        </p:nvSpPr>
        <p:spPr>
          <a:xfrm>
            <a:off x="64008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41" name="object 441"/>
          <p:cNvSpPr txBox="1"/>
          <p:nvPr/>
        </p:nvSpPr>
        <p:spPr>
          <a:xfrm>
            <a:off x="67056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42" name="object 442"/>
          <p:cNvSpPr txBox="1"/>
          <p:nvPr/>
        </p:nvSpPr>
        <p:spPr>
          <a:xfrm>
            <a:off x="70104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43" name="object 443"/>
          <p:cNvSpPr txBox="1"/>
          <p:nvPr/>
        </p:nvSpPr>
        <p:spPr>
          <a:xfrm>
            <a:off x="73152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44" name="object 444"/>
          <p:cNvSpPr txBox="1"/>
          <p:nvPr/>
        </p:nvSpPr>
        <p:spPr>
          <a:xfrm>
            <a:off x="76200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45" name="object 445"/>
          <p:cNvSpPr txBox="1"/>
          <p:nvPr/>
        </p:nvSpPr>
        <p:spPr>
          <a:xfrm>
            <a:off x="79248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46" name="object 446"/>
          <p:cNvSpPr txBox="1"/>
          <p:nvPr/>
        </p:nvSpPr>
        <p:spPr>
          <a:xfrm>
            <a:off x="82296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47" name="object 447"/>
          <p:cNvSpPr txBox="1"/>
          <p:nvPr/>
        </p:nvSpPr>
        <p:spPr>
          <a:xfrm>
            <a:off x="85344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48" name="object 448"/>
          <p:cNvSpPr txBox="1"/>
          <p:nvPr/>
        </p:nvSpPr>
        <p:spPr>
          <a:xfrm>
            <a:off x="88392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49" name="object 449"/>
          <p:cNvSpPr txBox="1"/>
          <p:nvPr/>
        </p:nvSpPr>
        <p:spPr>
          <a:xfrm>
            <a:off x="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50" name="object 450"/>
          <p:cNvSpPr txBox="1"/>
          <p:nvPr/>
        </p:nvSpPr>
        <p:spPr>
          <a:xfrm>
            <a:off x="3048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51" name="object 451"/>
          <p:cNvSpPr txBox="1"/>
          <p:nvPr/>
        </p:nvSpPr>
        <p:spPr>
          <a:xfrm>
            <a:off x="6096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52" name="object 452"/>
          <p:cNvSpPr txBox="1"/>
          <p:nvPr/>
        </p:nvSpPr>
        <p:spPr>
          <a:xfrm>
            <a:off x="9144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53" name="object 453"/>
          <p:cNvSpPr txBox="1"/>
          <p:nvPr/>
        </p:nvSpPr>
        <p:spPr>
          <a:xfrm>
            <a:off x="12192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54" name="object 454"/>
          <p:cNvSpPr txBox="1"/>
          <p:nvPr/>
        </p:nvSpPr>
        <p:spPr>
          <a:xfrm>
            <a:off x="15240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55" name="object 455"/>
          <p:cNvSpPr txBox="1"/>
          <p:nvPr/>
        </p:nvSpPr>
        <p:spPr>
          <a:xfrm>
            <a:off x="18288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56" name="object 456"/>
          <p:cNvSpPr txBox="1"/>
          <p:nvPr/>
        </p:nvSpPr>
        <p:spPr>
          <a:xfrm>
            <a:off x="21336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57" name="object 457"/>
          <p:cNvSpPr txBox="1"/>
          <p:nvPr/>
        </p:nvSpPr>
        <p:spPr>
          <a:xfrm>
            <a:off x="24384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58" name="object 458"/>
          <p:cNvSpPr txBox="1"/>
          <p:nvPr/>
        </p:nvSpPr>
        <p:spPr>
          <a:xfrm>
            <a:off x="27432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59" name="object 459"/>
          <p:cNvSpPr txBox="1"/>
          <p:nvPr/>
        </p:nvSpPr>
        <p:spPr>
          <a:xfrm>
            <a:off x="30480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60" name="object 460"/>
          <p:cNvSpPr txBox="1"/>
          <p:nvPr/>
        </p:nvSpPr>
        <p:spPr>
          <a:xfrm>
            <a:off x="33528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61" name="object 461"/>
          <p:cNvSpPr txBox="1"/>
          <p:nvPr/>
        </p:nvSpPr>
        <p:spPr>
          <a:xfrm>
            <a:off x="36576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62" name="object 462"/>
          <p:cNvSpPr txBox="1"/>
          <p:nvPr/>
        </p:nvSpPr>
        <p:spPr>
          <a:xfrm>
            <a:off x="39624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63" name="object 463"/>
          <p:cNvSpPr txBox="1"/>
          <p:nvPr/>
        </p:nvSpPr>
        <p:spPr>
          <a:xfrm>
            <a:off x="42672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64" name="object 464"/>
          <p:cNvSpPr txBox="1"/>
          <p:nvPr/>
        </p:nvSpPr>
        <p:spPr>
          <a:xfrm>
            <a:off x="45720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65" name="object 465"/>
          <p:cNvSpPr txBox="1"/>
          <p:nvPr/>
        </p:nvSpPr>
        <p:spPr>
          <a:xfrm>
            <a:off x="48768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66" name="object 466"/>
          <p:cNvSpPr txBox="1"/>
          <p:nvPr/>
        </p:nvSpPr>
        <p:spPr>
          <a:xfrm>
            <a:off x="51816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67" name="object 467"/>
          <p:cNvSpPr txBox="1"/>
          <p:nvPr/>
        </p:nvSpPr>
        <p:spPr>
          <a:xfrm>
            <a:off x="54864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68" name="object 468"/>
          <p:cNvSpPr txBox="1"/>
          <p:nvPr/>
        </p:nvSpPr>
        <p:spPr>
          <a:xfrm>
            <a:off x="57912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69" name="object 469"/>
          <p:cNvSpPr txBox="1"/>
          <p:nvPr/>
        </p:nvSpPr>
        <p:spPr>
          <a:xfrm>
            <a:off x="60960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70" name="object 470"/>
          <p:cNvSpPr txBox="1"/>
          <p:nvPr/>
        </p:nvSpPr>
        <p:spPr>
          <a:xfrm>
            <a:off x="64008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71" name="object 471"/>
          <p:cNvSpPr txBox="1"/>
          <p:nvPr/>
        </p:nvSpPr>
        <p:spPr>
          <a:xfrm>
            <a:off x="67056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72" name="object 472"/>
          <p:cNvSpPr txBox="1"/>
          <p:nvPr/>
        </p:nvSpPr>
        <p:spPr>
          <a:xfrm>
            <a:off x="70104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73" name="object 473"/>
          <p:cNvSpPr txBox="1"/>
          <p:nvPr/>
        </p:nvSpPr>
        <p:spPr>
          <a:xfrm>
            <a:off x="73152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74" name="object 474"/>
          <p:cNvSpPr txBox="1"/>
          <p:nvPr/>
        </p:nvSpPr>
        <p:spPr>
          <a:xfrm>
            <a:off x="76200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75" name="object 475"/>
          <p:cNvSpPr txBox="1"/>
          <p:nvPr/>
        </p:nvSpPr>
        <p:spPr>
          <a:xfrm>
            <a:off x="79248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76" name="object 476"/>
          <p:cNvSpPr txBox="1"/>
          <p:nvPr/>
        </p:nvSpPr>
        <p:spPr>
          <a:xfrm>
            <a:off x="82296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77" name="object 477"/>
          <p:cNvSpPr txBox="1"/>
          <p:nvPr/>
        </p:nvSpPr>
        <p:spPr>
          <a:xfrm>
            <a:off x="85344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78" name="object 478"/>
          <p:cNvSpPr txBox="1"/>
          <p:nvPr/>
        </p:nvSpPr>
        <p:spPr>
          <a:xfrm>
            <a:off x="88392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79" name="object 479"/>
          <p:cNvSpPr txBox="1"/>
          <p:nvPr/>
        </p:nvSpPr>
        <p:spPr>
          <a:xfrm>
            <a:off x="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80" name="object 480"/>
          <p:cNvSpPr txBox="1"/>
          <p:nvPr/>
        </p:nvSpPr>
        <p:spPr>
          <a:xfrm>
            <a:off x="3048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81" name="object 481"/>
          <p:cNvSpPr txBox="1"/>
          <p:nvPr/>
        </p:nvSpPr>
        <p:spPr>
          <a:xfrm>
            <a:off x="6096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82" name="object 482"/>
          <p:cNvSpPr txBox="1"/>
          <p:nvPr/>
        </p:nvSpPr>
        <p:spPr>
          <a:xfrm>
            <a:off x="9144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83" name="object 483"/>
          <p:cNvSpPr txBox="1"/>
          <p:nvPr/>
        </p:nvSpPr>
        <p:spPr>
          <a:xfrm>
            <a:off x="1219200" y="3962400"/>
            <a:ext cx="381795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82524">
              <a:lnSpc>
                <a:spcPts val="2400"/>
              </a:lnSpc>
              <a:spcBef>
                <a:spcPts val="120"/>
              </a:spcBef>
            </a:pPr>
            <a:r>
              <a:rPr sz="4800" spc="0" baseline="1811" dirty="0" smtClean="0">
                <a:solidFill>
                  <a:srgbClr val="003300"/>
                </a:solidFill>
                <a:latin typeface="Arial"/>
                <a:cs typeface="Arial"/>
              </a:rPr>
              <a:t>I</a:t>
            </a:r>
            <a:endParaRPr sz="3200">
              <a:latin typeface="Arial"/>
              <a:cs typeface="Arial"/>
            </a:endParaRPr>
          </a:p>
        </p:txBody>
      </p:sp>
      <p:sp>
        <p:nvSpPr>
          <p:cNvPr id="484" name="object 484"/>
          <p:cNvSpPr txBox="1"/>
          <p:nvPr/>
        </p:nvSpPr>
        <p:spPr>
          <a:xfrm>
            <a:off x="1524000" y="39624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2400"/>
              </a:lnSpc>
              <a:spcBef>
                <a:spcPts val="120"/>
              </a:spcBef>
            </a:pPr>
            <a:r>
              <a:rPr sz="4800" spc="0" baseline="1811" dirty="0" smtClean="0">
                <a:solidFill>
                  <a:srgbClr val="003300"/>
                </a:solidFill>
                <a:latin typeface="Arial"/>
                <a:cs typeface="Arial"/>
              </a:rPr>
              <a:t>t</a:t>
            </a:r>
            <a:endParaRPr sz="3200">
              <a:latin typeface="Arial"/>
              <a:cs typeface="Arial"/>
            </a:endParaRPr>
          </a:p>
        </p:txBody>
      </p:sp>
      <p:sp>
        <p:nvSpPr>
          <p:cNvPr id="485" name="object 485"/>
          <p:cNvSpPr txBox="1"/>
          <p:nvPr/>
        </p:nvSpPr>
        <p:spPr>
          <a:xfrm>
            <a:off x="18288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86" name="object 486"/>
          <p:cNvSpPr txBox="1"/>
          <p:nvPr/>
        </p:nvSpPr>
        <p:spPr>
          <a:xfrm>
            <a:off x="21336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87" name="object 487"/>
          <p:cNvSpPr txBox="1"/>
          <p:nvPr/>
        </p:nvSpPr>
        <p:spPr>
          <a:xfrm>
            <a:off x="24384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88" name="object 488"/>
          <p:cNvSpPr txBox="1"/>
          <p:nvPr/>
        </p:nvSpPr>
        <p:spPr>
          <a:xfrm>
            <a:off x="27432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89" name="object 489"/>
          <p:cNvSpPr txBox="1"/>
          <p:nvPr/>
        </p:nvSpPr>
        <p:spPr>
          <a:xfrm>
            <a:off x="30480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90" name="object 490"/>
          <p:cNvSpPr txBox="1"/>
          <p:nvPr/>
        </p:nvSpPr>
        <p:spPr>
          <a:xfrm>
            <a:off x="33528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91" name="object 491"/>
          <p:cNvSpPr txBox="1"/>
          <p:nvPr/>
        </p:nvSpPr>
        <p:spPr>
          <a:xfrm>
            <a:off x="36576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92" name="object 492"/>
          <p:cNvSpPr txBox="1"/>
          <p:nvPr/>
        </p:nvSpPr>
        <p:spPr>
          <a:xfrm>
            <a:off x="39624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93" name="object 493"/>
          <p:cNvSpPr txBox="1"/>
          <p:nvPr/>
        </p:nvSpPr>
        <p:spPr>
          <a:xfrm>
            <a:off x="42672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94" name="object 494"/>
          <p:cNvSpPr txBox="1"/>
          <p:nvPr/>
        </p:nvSpPr>
        <p:spPr>
          <a:xfrm>
            <a:off x="45720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95" name="object 495"/>
          <p:cNvSpPr txBox="1"/>
          <p:nvPr/>
        </p:nvSpPr>
        <p:spPr>
          <a:xfrm>
            <a:off x="48768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96" name="object 496"/>
          <p:cNvSpPr txBox="1"/>
          <p:nvPr/>
        </p:nvSpPr>
        <p:spPr>
          <a:xfrm>
            <a:off x="5181600" y="3962400"/>
            <a:ext cx="382577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87629">
              <a:lnSpc>
                <a:spcPts val="2400"/>
              </a:lnSpc>
              <a:spcBef>
                <a:spcPts val="120"/>
              </a:spcBef>
            </a:pPr>
            <a:r>
              <a:rPr sz="4200" i="1" spc="-9" baseline="2070" dirty="0" smtClean="0">
                <a:solidFill>
                  <a:srgbClr val="FF3300"/>
                </a:solidFill>
                <a:latin typeface="Arial"/>
                <a:cs typeface="Arial"/>
              </a:rPr>
              <a:t>t</a:t>
            </a:r>
            <a:r>
              <a:rPr sz="4200" i="1" spc="0" baseline="2070" dirty="0" smtClean="0">
                <a:solidFill>
                  <a:srgbClr val="FF3300"/>
                </a:solidFill>
                <a:latin typeface="Arial"/>
                <a:cs typeface="Arial"/>
              </a:rPr>
              <a:t>r</a:t>
            </a:r>
            <a:endParaRPr sz="2800">
              <a:latin typeface="Arial"/>
              <a:cs typeface="Arial"/>
            </a:endParaRPr>
          </a:p>
        </p:txBody>
      </p:sp>
      <p:sp>
        <p:nvSpPr>
          <p:cNvPr id="497" name="object 497"/>
          <p:cNvSpPr txBox="1"/>
          <p:nvPr/>
        </p:nvSpPr>
        <p:spPr>
          <a:xfrm>
            <a:off x="5486400" y="39624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01">
              <a:lnSpc>
                <a:spcPts val="2400"/>
              </a:lnSpc>
              <a:spcBef>
                <a:spcPts val="120"/>
              </a:spcBef>
            </a:pPr>
            <a:r>
              <a:rPr sz="4200" i="1" spc="0" baseline="2070" dirty="0" smtClean="0">
                <a:solidFill>
                  <a:srgbClr val="FF3300"/>
                </a:solidFill>
                <a:latin typeface="Arial"/>
                <a:cs typeface="Arial"/>
              </a:rPr>
              <a:t>u</a:t>
            </a:r>
            <a:endParaRPr sz="2800">
              <a:latin typeface="Arial"/>
              <a:cs typeface="Arial"/>
            </a:endParaRPr>
          </a:p>
        </p:txBody>
      </p:sp>
      <p:sp>
        <p:nvSpPr>
          <p:cNvPr id="498" name="object 498"/>
          <p:cNvSpPr txBox="1"/>
          <p:nvPr/>
        </p:nvSpPr>
        <p:spPr>
          <a:xfrm>
            <a:off x="57912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99" name="object 499"/>
          <p:cNvSpPr txBox="1"/>
          <p:nvPr/>
        </p:nvSpPr>
        <p:spPr>
          <a:xfrm>
            <a:off x="60960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00" name="object 500"/>
          <p:cNvSpPr txBox="1"/>
          <p:nvPr/>
        </p:nvSpPr>
        <p:spPr>
          <a:xfrm>
            <a:off x="64008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01" name="object 501"/>
          <p:cNvSpPr txBox="1"/>
          <p:nvPr/>
        </p:nvSpPr>
        <p:spPr>
          <a:xfrm>
            <a:off x="67056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02" name="object 502"/>
          <p:cNvSpPr txBox="1"/>
          <p:nvPr/>
        </p:nvSpPr>
        <p:spPr>
          <a:xfrm>
            <a:off x="70104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03" name="object 503"/>
          <p:cNvSpPr txBox="1"/>
          <p:nvPr/>
        </p:nvSpPr>
        <p:spPr>
          <a:xfrm>
            <a:off x="73152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04" name="object 504"/>
          <p:cNvSpPr txBox="1"/>
          <p:nvPr/>
        </p:nvSpPr>
        <p:spPr>
          <a:xfrm>
            <a:off x="76200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05" name="object 505"/>
          <p:cNvSpPr txBox="1"/>
          <p:nvPr/>
        </p:nvSpPr>
        <p:spPr>
          <a:xfrm>
            <a:off x="79248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06" name="object 506"/>
          <p:cNvSpPr txBox="1"/>
          <p:nvPr/>
        </p:nvSpPr>
        <p:spPr>
          <a:xfrm>
            <a:off x="82296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07" name="object 507"/>
          <p:cNvSpPr txBox="1"/>
          <p:nvPr/>
        </p:nvSpPr>
        <p:spPr>
          <a:xfrm>
            <a:off x="85344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08" name="object 508"/>
          <p:cNvSpPr txBox="1"/>
          <p:nvPr/>
        </p:nvSpPr>
        <p:spPr>
          <a:xfrm>
            <a:off x="88392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09" name="object 509"/>
          <p:cNvSpPr txBox="1"/>
          <p:nvPr/>
        </p:nvSpPr>
        <p:spPr>
          <a:xfrm>
            <a:off x="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10" name="object 510"/>
          <p:cNvSpPr txBox="1"/>
          <p:nvPr/>
        </p:nvSpPr>
        <p:spPr>
          <a:xfrm>
            <a:off x="3048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11" name="object 511"/>
          <p:cNvSpPr txBox="1"/>
          <p:nvPr/>
        </p:nvSpPr>
        <p:spPr>
          <a:xfrm>
            <a:off x="6096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12" name="object 512"/>
          <p:cNvSpPr txBox="1"/>
          <p:nvPr/>
        </p:nvSpPr>
        <p:spPr>
          <a:xfrm>
            <a:off x="9144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13" name="object 513"/>
          <p:cNvSpPr txBox="1"/>
          <p:nvPr/>
        </p:nvSpPr>
        <p:spPr>
          <a:xfrm>
            <a:off x="12192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14" name="object 514"/>
          <p:cNvSpPr txBox="1"/>
          <p:nvPr/>
        </p:nvSpPr>
        <p:spPr>
          <a:xfrm>
            <a:off x="15240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15" name="object 515"/>
          <p:cNvSpPr txBox="1"/>
          <p:nvPr/>
        </p:nvSpPr>
        <p:spPr>
          <a:xfrm>
            <a:off x="18288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16" name="object 516"/>
          <p:cNvSpPr txBox="1"/>
          <p:nvPr/>
        </p:nvSpPr>
        <p:spPr>
          <a:xfrm>
            <a:off x="21336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17" name="object 517"/>
          <p:cNvSpPr txBox="1"/>
          <p:nvPr/>
        </p:nvSpPr>
        <p:spPr>
          <a:xfrm>
            <a:off x="24384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18" name="object 518"/>
          <p:cNvSpPr txBox="1"/>
          <p:nvPr/>
        </p:nvSpPr>
        <p:spPr>
          <a:xfrm>
            <a:off x="27432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19" name="object 519"/>
          <p:cNvSpPr txBox="1"/>
          <p:nvPr/>
        </p:nvSpPr>
        <p:spPr>
          <a:xfrm>
            <a:off x="30480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20" name="object 520"/>
          <p:cNvSpPr txBox="1"/>
          <p:nvPr/>
        </p:nvSpPr>
        <p:spPr>
          <a:xfrm>
            <a:off x="33528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21" name="object 521"/>
          <p:cNvSpPr txBox="1"/>
          <p:nvPr/>
        </p:nvSpPr>
        <p:spPr>
          <a:xfrm>
            <a:off x="36576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22" name="object 522"/>
          <p:cNvSpPr txBox="1"/>
          <p:nvPr/>
        </p:nvSpPr>
        <p:spPr>
          <a:xfrm>
            <a:off x="39624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23" name="object 523"/>
          <p:cNvSpPr txBox="1"/>
          <p:nvPr/>
        </p:nvSpPr>
        <p:spPr>
          <a:xfrm>
            <a:off x="42672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24" name="object 524"/>
          <p:cNvSpPr txBox="1"/>
          <p:nvPr/>
        </p:nvSpPr>
        <p:spPr>
          <a:xfrm>
            <a:off x="45720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25" name="object 525"/>
          <p:cNvSpPr txBox="1"/>
          <p:nvPr/>
        </p:nvSpPr>
        <p:spPr>
          <a:xfrm>
            <a:off x="48768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26" name="object 526"/>
          <p:cNvSpPr txBox="1"/>
          <p:nvPr/>
        </p:nvSpPr>
        <p:spPr>
          <a:xfrm>
            <a:off x="51816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27" name="object 527"/>
          <p:cNvSpPr txBox="1"/>
          <p:nvPr/>
        </p:nvSpPr>
        <p:spPr>
          <a:xfrm>
            <a:off x="54864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28" name="object 528"/>
          <p:cNvSpPr txBox="1"/>
          <p:nvPr/>
        </p:nvSpPr>
        <p:spPr>
          <a:xfrm>
            <a:off x="57912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29" name="object 529"/>
          <p:cNvSpPr txBox="1"/>
          <p:nvPr/>
        </p:nvSpPr>
        <p:spPr>
          <a:xfrm>
            <a:off x="60960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30" name="object 530"/>
          <p:cNvSpPr txBox="1"/>
          <p:nvPr/>
        </p:nvSpPr>
        <p:spPr>
          <a:xfrm>
            <a:off x="64008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31" name="object 531"/>
          <p:cNvSpPr txBox="1"/>
          <p:nvPr/>
        </p:nvSpPr>
        <p:spPr>
          <a:xfrm>
            <a:off x="67056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32" name="object 532"/>
          <p:cNvSpPr txBox="1"/>
          <p:nvPr/>
        </p:nvSpPr>
        <p:spPr>
          <a:xfrm>
            <a:off x="70104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33" name="object 533"/>
          <p:cNvSpPr txBox="1"/>
          <p:nvPr/>
        </p:nvSpPr>
        <p:spPr>
          <a:xfrm>
            <a:off x="73152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34" name="object 534"/>
          <p:cNvSpPr txBox="1"/>
          <p:nvPr/>
        </p:nvSpPr>
        <p:spPr>
          <a:xfrm>
            <a:off x="76200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35" name="object 535"/>
          <p:cNvSpPr txBox="1"/>
          <p:nvPr/>
        </p:nvSpPr>
        <p:spPr>
          <a:xfrm>
            <a:off x="79248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36" name="object 536"/>
          <p:cNvSpPr txBox="1"/>
          <p:nvPr/>
        </p:nvSpPr>
        <p:spPr>
          <a:xfrm>
            <a:off x="82296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37" name="object 537"/>
          <p:cNvSpPr txBox="1"/>
          <p:nvPr/>
        </p:nvSpPr>
        <p:spPr>
          <a:xfrm>
            <a:off x="85344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38" name="object 538"/>
          <p:cNvSpPr txBox="1"/>
          <p:nvPr/>
        </p:nvSpPr>
        <p:spPr>
          <a:xfrm>
            <a:off x="88392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39" name="object 539"/>
          <p:cNvSpPr txBox="1"/>
          <p:nvPr/>
        </p:nvSpPr>
        <p:spPr>
          <a:xfrm>
            <a:off x="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40" name="object 540"/>
          <p:cNvSpPr txBox="1"/>
          <p:nvPr/>
        </p:nvSpPr>
        <p:spPr>
          <a:xfrm>
            <a:off x="3048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41" name="object 541"/>
          <p:cNvSpPr txBox="1"/>
          <p:nvPr/>
        </p:nvSpPr>
        <p:spPr>
          <a:xfrm>
            <a:off x="6096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42" name="object 542"/>
          <p:cNvSpPr txBox="1"/>
          <p:nvPr/>
        </p:nvSpPr>
        <p:spPr>
          <a:xfrm>
            <a:off x="9144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43" name="object 543"/>
          <p:cNvSpPr txBox="1"/>
          <p:nvPr/>
        </p:nvSpPr>
        <p:spPr>
          <a:xfrm>
            <a:off x="1219200" y="4572000"/>
            <a:ext cx="359036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59766">
              <a:lnSpc>
                <a:spcPts val="1989"/>
              </a:lnSpc>
              <a:spcBef>
                <a:spcPts val="99"/>
              </a:spcBef>
            </a:pPr>
            <a:r>
              <a:rPr sz="4800" spc="0" baseline="5435" dirty="0" smtClean="0">
                <a:solidFill>
                  <a:srgbClr val="003300"/>
                </a:solidFill>
                <a:latin typeface="Arial"/>
                <a:cs typeface="Arial"/>
              </a:rPr>
              <a:t>I</a:t>
            </a:r>
            <a:endParaRPr sz="3200">
              <a:latin typeface="Arial"/>
              <a:cs typeface="Arial"/>
            </a:endParaRPr>
          </a:p>
        </p:txBody>
      </p:sp>
      <p:sp>
        <p:nvSpPr>
          <p:cNvPr id="544" name="object 544"/>
          <p:cNvSpPr txBox="1"/>
          <p:nvPr/>
        </p:nvSpPr>
        <p:spPr>
          <a:xfrm>
            <a:off x="15240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45" name="object 545"/>
          <p:cNvSpPr txBox="1"/>
          <p:nvPr/>
        </p:nvSpPr>
        <p:spPr>
          <a:xfrm>
            <a:off x="18288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46" name="object 546"/>
          <p:cNvSpPr txBox="1"/>
          <p:nvPr/>
        </p:nvSpPr>
        <p:spPr>
          <a:xfrm>
            <a:off x="21336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47" name="object 547"/>
          <p:cNvSpPr txBox="1"/>
          <p:nvPr/>
        </p:nvSpPr>
        <p:spPr>
          <a:xfrm>
            <a:off x="24384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48" name="object 548"/>
          <p:cNvSpPr txBox="1"/>
          <p:nvPr/>
        </p:nvSpPr>
        <p:spPr>
          <a:xfrm>
            <a:off x="27432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49" name="object 549"/>
          <p:cNvSpPr txBox="1"/>
          <p:nvPr/>
        </p:nvSpPr>
        <p:spPr>
          <a:xfrm>
            <a:off x="3048000" y="45720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3302">
              <a:lnSpc>
                <a:spcPts val="1989"/>
              </a:lnSpc>
              <a:spcBef>
                <a:spcPts val="99"/>
              </a:spcBef>
            </a:pPr>
            <a:r>
              <a:rPr sz="4800" spc="0" baseline="5435" dirty="0" smtClean="0">
                <a:solidFill>
                  <a:srgbClr val="003300"/>
                </a:solidFill>
                <a:latin typeface="Arial"/>
                <a:cs typeface="Arial"/>
              </a:rPr>
              <a:t>.</a:t>
            </a:r>
            <a:endParaRPr sz="3200">
              <a:latin typeface="Arial"/>
              <a:cs typeface="Arial"/>
            </a:endParaRPr>
          </a:p>
        </p:txBody>
      </p:sp>
      <p:sp>
        <p:nvSpPr>
          <p:cNvPr id="550" name="object 550"/>
          <p:cNvSpPr txBox="1"/>
          <p:nvPr/>
        </p:nvSpPr>
        <p:spPr>
          <a:xfrm>
            <a:off x="33528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51" name="object 551"/>
          <p:cNvSpPr txBox="1"/>
          <p:nvPr/>
        </p:nvSpPr>
        <p:spPr>
          <a:xfrm>
            <a:off x="36576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52" name="object 552"/>
          <p:cNvSpPr txBox="1"/>
          <p:nvPr/>
        </p:nvSpPr>
        <p:spPr>
          <a:xfrm>
            <a:off x="39624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53" name="object 553"/>
          <p:cNvSpPr txBox="1"/>
          <p:nvPr/>
        </p:nvSpPr>
        <p:spPr>
          <a:xfrm>
            <a:off x="42672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54" name="object 554"/>
          <p:cNvSpPr txBox="1"/>
          <p:nvPr/>
        </p:nvSpPr>
        <p:spPr>
          <a:xfrm>
            <a:off x="45720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55" name="object 555"/>
          <p:cNvSpPr txBox="1"/>
          <p:nvPr/>
        </p:nvSpPr>
        <p:spPr>
          <a:xfrm>
            <a:off x="48768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56" name="object 556"/>
          <p:cNvSpPr txBox="1"/>
          <p:nvPr/>
        </p:nvSpPr>
        <p:spPr>
          <a:xfrm>
            <a:off x="51816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57" name="object 557"/>
          <p:cNvSpPr txBox="1"/>
          <p:nvPr/>
        </p:nvSpPr>
        <p:spPr>
          <a:xfrm>
            <a:off x="54864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58" name="object 558"/>
          <p:cNvSpPr txBox="1"/>
          <p:nvPr/>
        </p:nvSpPr>
        <p:spPr>
          <a:xfrm>
            <a:off x="57912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59" name="object 559"/>
          <p:cNvSpPr txBox="1"/>
          <p:nvPr/>
        </p:nvSpPr>
        <p:spPr>
          <a:xfrm>
            <a:off x="60960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60" name="object 560"/>
          <p:cNvSpPr txBox="1"/>
          <p:nvPr/>
        </p:nvSpPr>
        <p:spPr>
          <a:xfrm>
            <a:off x="64008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61" name="object 561"/>
          <p:cNvSpPr txBox="1"/>
          <p:nvPr/>
        </p:nvSpPr>
        <p:spPr>
          <a:xfrm>
            <a:off x="67056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62" name="object 562"/>
          <p:cNvSpPr txBox="1"/>
          <p:nvPr/>
        </p:nvSpPr>
        <p:spPr>
          <a:xfrm>
            <a:off x="70104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63" name="object 563"/>
          <p:cNvSpPr txBox="1"/>
          <p:nvPr/>
        </p:nvSpPr>
        <p:spPr>
          <a:xfrm>
            <a:off x="73152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64" name="object 564"/>
          <p:cNvSpPr txBox="1"/>
          <p:nvPr/>
        </p:nvSpPr>
        <p:spPr>
          <a:xfrm>
            <a:off x="76200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65" name="object 565"/>
          <p:cNvSpPr txBox="1"/>
          <p:nvPr/>
        </p:nvSpPr>
        <p:spPr>
          <a:xfrm>
            <a:off x="79248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66" name="object 566"/>
          <p:cNvSpPr txBox="1"/>
          <p:nvPr/>
        </p:nvSpPr>
        <p:spPr>
          <a:xfrm>
            <a:off x="82296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67" name="object 567"/>
          <p:cNvSpPr txBox="1"/>
          <p:nvPr/>
        </p:nvSpPr>
        <p:spPr>
          <a:xfrm>
            <a:off x="85344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68" name="object 568"/>
          <p:cNvSpPr txBox="1"/>
          <p:nvPr/>
        </p:nvSpPr>
        <p:spPr>
          <a:xfrm>
            <a:off x="88392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69" name="object 569"/>
          <p:cNvSpPr txBox="1"/>
          <p:nvPr/>
        </p:nvSpPr>
        <p:spPr>
          <a:xfrm>
            <a:off x="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70" name="object 570"/>
          <p:cNvSpPr txBox="1"/>
          <p:nvPr/>
        </p:nvSpPr>
        <p:spPr>
          <a:xfrm>
            <a:off x="3048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71" name="object 571"/>
          <p:cNvSpPr txBox="1"/>
          <p:nvPr/>
        </p:nvSpPr>
        <p:spPr>
          <a:xfrm>
            <a:off x="6096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72" name="object 572"/>
          <p:cNvSpPr txBox="1"/>
          <p:nvPr/>
        </p:nvSpPr>
        <p:spPr>
          <a:xfrm>
            <a:off x="9144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73" name="object 573"/>
          <p:cNvSpPr txBox="1"/>
          <p:nvPr/>
        </p:nvSpPr>
        <p:spPr>
          <a:xfrm>
            <a:off x="1219200" y="4876800"/>
            <a:ext cx="381795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82524">
              <a:lnSpc>
                <a:spcPts val="2210"/>
              </a:lnSpc>
              <a:spcBef>
                <a:spcPts val="295"/>
              </a:spcBef>
            </a:pPr>
            <a:r>
              <a:rPr sz="4800" spc="0" baseline="-22646" dirty="0" smtClean="0">
                <a:solidFill>
                  <a:srgbClr val="003300"/>
                </a:solidFill>
                <a:latin typeface="Arial"/>
                <a:cs typeface="Arial"/>
              </a:rPr>
              <a:t>I</a:t>
            </a:r>
            <a:endParaRPr sz="3200">
              <a:latin typeface="Arial"/>
              <a:cs typeface="Arial"/>
            </a:endParaRPr>
          </a:p>
        </p:txBody>
      </p:sp>
      <p:sp>
        <p:nvSpPr>
          <p:cNvPr id="574" name="object 574"/>
          <p:cNvSpPr txBox="1"/>
          <p:nvPr/>
        </p:nvSpPr>
        <p:spPr>
          <a:xfrm>
            <a:off x="1524000" y="4876800"/>
            <a:ext cx="393242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2210"/>
              </a:lnSpc>
              <a:spcBef>
                <a:spcPts val="295"/>
              </a:spcBef>
            </a:pPr>
            <a:r>
              <a:rPr sz="4800" spc="0" baseline="-22646" dirty="0" smtClean="0">
                <a:solidFill>
                  <a:srgbClr val="003300"/>
                </a:solidFill>
                <a:latin typeface="Arial"/>
                <a:cs typeface="Arial"/>
              </a:rPr>
              <a:t>ts</a:t>
            </a:r>
            <a:endParaRPr sz="3200">
              <a:latin typeface="Arial"/>
              <a:cs typeface="Arial"/>
            </a:endParaRPr>
          </a:p>
        </p:txBody>
      </p:sp>
      <p:sp>
        <p:nvSpPr>
          <p:cNvPr id="575" name="object 575"/>
          <p:cNvSpPr txBox="1"/>
          <p:nvPr/>
        </p:nvSpPr>
        <p:spPr>
          <a:xfrm>
            <a:off x="1828800" y="4876800"/>
            <a:ext cx="404622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15062">
              <a:lnSpc>
                <a:spcPts val="2210"/>
              </a:lnSpc>
              <a:spcBef>
                <a:spcPts val="295"/>
              </a:spcBef>
            </a:pPr>
            <a:r>
              <a:rPr sz="4800" spc="0" baseline="-22646" dirty="0" smtClean="0">
                <a:solidFill>
                  <a:srgbClr val="003300"/>
                </a:solidFill>
                <a:latin typeface="Arial"/>
                <a:cs typeface="Arial"/>
              </a:rPr>
              <a:t>s</a:t>
            </a:r>
            <a:endParaRPr sz="3200">
              <a:latin typeface="Arial"/>
              <a:cs typeface="Arial"/>
            </a:endParaRPr>
          </a:p>
        </p:txBody>
      </p:sp>
      <p:sp>
        <p:nvSpPr>
          <p:cNvPr id="576" name="object 576"/>
          <p:cNvSpPr txBox="1"/>
          <p:nvPr/>
        </p:nvSpPr>
        <p:spPr>
          <a:xfrm>
            <a:off x="2133600" y="48768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4681">
              <a:lnSpc>
                <a:spcPts val="2210"/>
              </a:lnSpc>
              <a:spcBef>
                <a:spcPts val="295"/>
              </a:spcBef>
            </a:pPr>
            <a:r>
              <a:rPr sz="4800" spc="0" baseline="-22646" dirty="0" smtClean="0">
                <a:solidFill>
                  <a:srgbClr val="003300"/>
                </a:solidFill>
                <a:latin typeface="Arial"/>
                <a:cs typeface="Arial"/>
              </a:rPr>
              <a:t>h</a:t>
            </a:r>
            <a:endParaRPr sz="3200">
              <a:latin typeface="Arial"/>
              <a:cs typeface="Arial"/>
            </a:endParaRPr>
          </a:p>
        </p:txBody>
      </p:sp>
      <p:sp>
        <p:nvSpPr>
          <p:cNvPr id="577" name="object 577"/>
          <p:cNvSpPr txBox="1"/>
          <p:nvPr/>
        </p:nvSpPr>
        <p:spPr>
          <a:xfrm>
            <a:off x="24384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78" name="object 578"/>
          <p:cNvSpPr txBox="1"/>
          <p:nvPr/>
        </p:nvSpPr>
        <p:spPr>
          <a:xfrm>
            <a:off x="27432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79" name="object 579"/>
          <p:cNvSpPr txBox="1"/>
          <p:nvPr/>
        </p:nvSpPr>
        <p:spPr>
          <a:xfrm>
            <a:off x="30480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80" name="object 580"/>
          <p:cNvSpPr txBox="1"/>
          <p:nvPr/>
        </p:nvSpPr>
        <p:spPr>
          <a:xfrm>
            <a:off x="33528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81" name="object 581"/>
          <p:cNvSpPr txBox="1"/>
          <p:nvPr/>
        </p:nvSpPr>
        <p:spPr>
          <a:xfrm>
            <a:off x="3657600" y="48768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2210"/>
              </a:lnSpc>
              <a:spcBef>
                <a:spcPts val="295"/>
              </a:spcBef>
            </a:pPr>
            <a:r>
              <a:rPr sz="4800" spc="0" baseline="-22646" dirty="0" smtClean="0">
                <a:solidFill>
                  <a:srgbClr val="003300"/>
                </a:solidFill>
                <a:latin typeface="Arial"/>
                <a:cs typeface="Arial"/>
              </a:rPr>
              <a:t>l</a:t>
            </a:r>
            <a:endParaRPr sz="3200">
              <a:latin typeface="Arial"/>
              <a:cs typeface="Arial"/>
            </a:endParaRPr>
          </a:p>
        </p:txBody>
      </p:sp>
      <p:sp>
        <p:nvSpPr>
          <p:cNvPr id="582" name="object 582"/>
          <p:cNvSpPr txBox="1"/>
          <p:nvPr/>
        </p:nvSpPr>
        <p:spPr>
          <a:xfrm>
            <a:off x="39624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83" name="object 583"/>
          <p:cNvSpPr txBox="1"/>
          <p:nvPr/>
        </p:nvSpPr>
        <p:spPr>
          <a:xfrm>
            <a:off x="42672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84" name="object 584"/>
          <p:cNvSpPr txBox="1"/>
          <p:nvPr/>
        </p:nvSpPr>
        <p:spPr>
          <a:xfrm>
            <a:off x="45720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85" name="object 585"/>
          <p:cNvSpPr txBox="1"/>
          <p:nvPr/>
        </p:nvSpPr>
        <p:spPr>
          <a:xfrm>
            <a:off x="48768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86" name="object 586"/>
          <p:cNvSpPr txBox="1"/>
          <p:nvPr/>
        </p:nvSpPr>
        <p:spPr>
          <a:xfrm>
            <a:off x="5181600" y="48768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3302">
              <a:lnSpc>
                <a:spcPts val="2210"/>
              </a:lnSpc>
              <a:spcBef>
                <a:spcPts val="295"/>
              </a:spcBef>
            </a:pPr>
            <a:r>
              <a:rPr sz="4800" spc="0" baseline="-22646" dirty="0" smtClean="0">
                <a:solidFill>
                  <a:srgbClr val="003300"/>
                </a:solidFill>
                <a:latin typeface="Arial"/>
                <a:cs typeface="Arial"/>
              </a:rPr>
              <a:t>.</a:t>
            </a:r>
            <a:endParaRPr sz="3200">
              <a:latin typeface="Arial"/>
              <a:cs typeface="Arial"/>
            </a:endParaRPr>
          </a:p>
        </p:txBody>
      </p:sp>
      <p:sp>
        <p:nvSpPr>
          <p:cNvPr id="587" name="object 587"/>
          <p:cNvSpPr txBox="1"/>
          <p:nvPr/>
        </p:nvSpPr>
        <p:spPr>
          <a:xfrm>
            <a:off x="54864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88" name="object 588"/>
          <p:cNvSpPr txBox="1"/>
          <p:nvPr/>
        </p:nvSpPr>
        <p:spPr>
          <a:xfrm>
            <a:off x="57912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89" name="object 589"/>
          <p:cNvSpPr txBox="1"/>
          <p:nvPr/>
        </p:nvSpPr>
        <p:spPr>
          <a:xfrm>
            <a:off x="60960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90" name="object 590"/>
          <p:cNvSpPr txBox="1"/>
          <p:nvPr/>
        </p:nvSpPr>
        <p:spPr>
          <a:xfrm>
            <a:off x="64008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91" name="object 591"/>
          <p:cNvSpPr txBox="1"/>
          <p:nvPr/>
        </p:nvSpPr>
        <p:spPr>
          <a:xfrm>
            <a:off x="67056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92" name="object 592"/>
          <p:cNvSpPr txBox="1"/>
          <p:nvPr/>
        </p:nvSpPr>
        <p:spPr>
          <a:xfrm>
            <a:off x="70104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93" name="object 593"/>
          <p:cNvSpPr txBox="1"/>
          <p:nvPr/>
        </p:nvSpPr>
        <p:spPr>
          <a:xfrm>
            <a:off x="73152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94" name="object 594"/>
          <p:cNvSpPr txBox="1"/>
          <p:nvPr/>
        </p:nvSpPr>
        <p:spPr>
          <a:xfrm>
            <a:off x="76200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95" name="object 595"/>
          <p:cNvSpPr txBox="1"/>
          <p:nvPr/>
        </p:nvSpPr>
        <p:spPr>
          <a:xfrm>
            <a:off x="79248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96" name="object 596"/>
          <p:cNvSpPr txBox="1"/>
          <p:nvPr/>
        </p:nvSpPr>
        <p:spPr>
          <a:xfrm>
            <a:off x="82296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97" name="object 597"/>
          <p:cNvSpPr txBox="1"/>
          <p:nvPr/>
        </p:nvSpPr>
        <p:spPr>
          <a:xfrm>
            <a:off x="85344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98" name="object 598"/>
          <p:cNvSpPr txBox="1"/>
          <p:nvPr/>
        </p:nvSpPr>
        <p:spPr>
          <a:xfrm>
            <a:off x="88392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99" name="object 599"/>
          <p:cNvSpPr txBox="1"/>
          <p:nvPr/>
        </p:nvSpPr>
        <p:spPr>
          <a:xfrm>
            <a:off x="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00" name="object 600"/>
          <p:cNvSpPr txBox="1"/>
          <p:nvPr/>
        </p:nvSpPr>
        <p:spPr>
          <a:xfrm>
            <a:off x="3048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01" name="object 601"/>
          <p:cNvSpPr txBox="1"/>
          <p:nvPr/>
        </p:nvSpPr>
        <p:spPr>
          <a:xfrm>
            <a:off x="6096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02" name="object 602"/>
          <p:cNvSpPr txBox="1"/>
          <p:nvPr/>
        </p:nvSpPr>
        <p:spPr>
          <a:xfrm>
            <a:off x="9144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03" name="object 603"/>
          <p:cNvSpPr txBox="1"/>
          <p:nvPr/>
        </p:nvSpPr>
        <p:spPr>
          <a:xfrm>
            <a:off x="12192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04" name="object 604"/>
          <p:cNvSpPr txBox="1"/>
          <p:nvPr/>
        </p:nvSpPr>
        <p:spPr>
          <a:xfrm>
            <a:off x="15240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05" name="object 605"/>
          <p:cNvSpPr txBox="1"/>
          <p:nvPr/>
        </p:nvSpPr>
        <p:spPr>
          <a:xfrm>
            <a:off x="18288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06" name="object 606"/>
          <p:cNvSpPr txBox="1"/>
          <p:nvPr/>
        </p:nvSpPr>
        <p:spPr>
          <a:xfrm>
            <a:off x="21336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07" name="object 607"/>
          <p:cNvSpPr txBox="1"/>
          <p:nvPr/>
        </p:nvSpPr>
        <p:spPr>
          <a:xfrm>
            <a:off x="24384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08" name="object 608"/>
          <p:cNvSpPr txBox="1"/>
          <p:nvPr/>
        </p:nvSpPr>
        <p:spPr>
          <a:xfrm>
            <a:off x="27432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09" name="object 609"/>
          <p:cNvSpPr txBox="1"/>
          <p:nvPr/>
        </p:nvSpPr>
        <p:spPr>
          <a:xfrm>
            <a:off x="30480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10" name="object 610"/>
          <p:cNvSpPr txBox="1"/>
          <p:nvPr/>
        </p:nvSpPr>
        <p:spPr>
          <a:xfrm>
            <a:off x="33528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11" name="object 611"/>
          <p:cNvSpPr txBox="1"/>
          <p:nvPr/>
        </p:nvSpPr>
        <p:spPr>
          <a:xfrm>
            <a:off x="36576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12" name="object 612"/>
          <p:cNvSpPr txBox="1"/>
          <p:nvPr/>
        </p:nvSpPr>
        <p:spPr>
          <a:xfrm>
            <a:off x="39624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13" name="object 613"/>
          <p:cNvSpPr txBox="1"/>
          <p:nvPr/>
        </p:nvSpPr>
        <p:spPr>
          <a:xfrm>
            <a:off x="42672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14" name="object 614"/>
          <p:cNvSpPr txBox="1"/>
          <p:nvPr/>
        </p:nvSpPr>
        <p:spPr>
          <a:xfrm>
            <a:off x="45720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15" name="object 615"/>
          <p:cNvSpPr txBox="1"/>
          <p:nvPr/>
        </p:nvSpPr>
        <p:spPr>
          <a:xfrm>
            <a:off x="48768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16" name="object 616"/>
          <p:cNvSpPr txBox="1"/>
          <p:nvPr/>
        </p:nvSpPr>
        <p:spPr>
          <a:xfrm>
            <a:off x="51816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17" name="object 617"/>
          <p:cNvSpPr txBox="1"/>
          <p:nvPr/>
        </p:nvSpPr>
        <p:spPr>
          <a:xfrm>
            <a:off x="54864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18" name="object 618"/>
          <p:cNvSpPr txBox="1"/>
          <p:nvPr/>
        </p:nvSpPr>
        <p:spPr>
          <a:xfrm>
            <a:off x="57912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19" name="object 619"/>
          <p:cNvSpPr txBox="1"/>
          <p:nvPr/>
        </p:nvSpPr>
        <p:spPr>
          <a:xfrm>
            <a:off x="60960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20" name="object 620"/>
          <p:cNvSpPr txBox="1"/>
          <p:nvPr/>
        </p:nvSpPr>
        <p:spPr>
          <a:xfrm>
            <a:off x="64008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21" name="object 621"/>
          <p:cNvSpPr txBox="1"/>
          <p:nvPr/>
        </p:nvSpPr>
        <p:spPr>
          <a:xfrm>
            <a:off x="67056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22" name="object 622"/>
          <p:cNvSpPr txBox="1"/>
          <p:nvPr/>
        </p:nvSpPr>
        <p:spPr>
          <a:xfrm>
            <a:off x="70104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23" name="object 623"/>
          <p:cNvSpPr txBox="1"/>
          <p:nvPr/>
        </p:nvSpPr>
        <p:spPr>
          <a:xfrm>
            <a:off x="73152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24" name="object 624"/>
          <p:cNvSpPr txBox="1"/>
          <p:nvPr/>
        </p:nvSpPr>
        <p:spPr>
          <a:xfrm>
            <a:off x="76200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25" name="object 625"/>
          <p:cNvSpPr txBox="1"/>
          <p:nvPr/>
        </p:nvSpPr>
        <p:spPr>
          <a:xfrm>
            <a:off x="79248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26" name="object 626"/>
          <p:cNvSpPr txBox="1"/>
          <p:nvPr/>
        </p:nvSpPr>
        <p:spPr>
          <a:xfrm>
            <a:off x="82296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27" name="object 627"/>
          <p:cNvSpPr txBox="1"/>
          <p:nvPr/>
        </p:nvSpPr>
        <p:spPr>
          <a:xfrm>
            <a:off x="85344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28" name="object 628"/>
          <p:cNvSpPr txBox="1"/>
          <p:nvPr/>
        </p:nvSpPr>
        <p:spPr>
          <a:xfrm>
            <a:off x="88392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29" name="object 629"/>
          <p:cNvSpPr txBox="1"/>
          <p:nvPr/>
        </p:nvSpPr>
        <p:spPr>
          <a:xfrm>
            <a:off x="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30" name="object 630"/>
          <p:cNvSpPr txBox="1"/>
          <p:nvPr/>
        </p:nvSpPr>
        <p:spPr>
          <a:xfrm>
            <a:off x="3048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31" name="object 631"/>
          <p:cNvSpPr txBox="1"/>
          <p:nvPr/>
        </p:nvSpPr>
        <p:spPr>
          <a:xfrm>
            <a:off x="6096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32" name="object 632"/>
          <p:cNvSpPr txBox="1"/>
          <p:nvPr/>
        </p:nvSpPr>
        <p:spPr>
          <a:xfrm>
            <a:off x="9144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33" name="object 633"/>
          <p:cNvSpPr txBox="1"/>
          <p:nvPr/>
        </p:nvSpPr>
        <p:spPr>
          <a:xfrm>
            <a:off x="12192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34" name="object 634"/>
          <p:cNvSpPr txBox="1"/>
          <p:nvPr/>
        </p:nvSpPr>
        <p:spPr>
          <a:xfrm>
            <a:off x="15240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35" name="object 635"/>
          <p:cNvSpPr txBox="1"/>
          <p:nvPr/>
        </p:nvSpPr>
        <p:spPr>
          <a:xfrm>
            <a:off x="18288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36" name="object 636"/>
          <p:cNvSpPr txBox="1"/>
          <p:nvPr/>
        </p:nvSpPr>
        <p:spPr>
          <a:xfrm>
            <a:off x="21336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37" name="object 637"/>
          <p:cNvSpPr txBox="1"/>
          <p:nvPr/>
        </p:nvSpPr>
        <p:spPr>
          <a:xfrm>
            <a:off x="24384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38" name="object 638"/>
          <p:cNvSpPr txBox="1"/>
          <p:nvPr/>
        </p:nvSpPr>
        <p:spPr>
          <a:xfrm>
            <a:off x="27432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39" name="object 639"/>
          <p:cNvSpPr txBox="1"/>
          <p:nvPr/>
        </p:nvSpPr>
        <p:spPr>
          <a:xfrm>
            <a:off x="30480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40" name="object 640"/>
          <p:cNvSpPr txBox="1"/>
          <p:nvPr/>
        </p:nvSpPr>
        <p:spPr>
          <a:xfrm>
            <a:off x="33528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41" name="object 641"/>
          <p:cNvSpPr txBox="1"/>
          <p:nvPr/>
        </p:nvSpPr>
        <p:spPr>
          <a:xfrm>
            <a:off x="36576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42" name="object 642"/>
          <p:cNvSpPr txBox="1"/>
          <p:nvPr/>
        </p:nvSpPr>
        <p:spPr>
          <a:xfrm>
            <a:off x="39624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43" name="object 643"/>
          <p:cNvSpPr txBox="1"/>
          <p:nvPr/>
        </p:nvSpPr>
        <p:spPr>
          <a:xfrm>
            <a:off x="42672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44" name="object 644"/>
          <p:cNvSpPr txBox="1"/>
          <p:nvPr/>
        </p:nvSpPr>
        <p:spPr>
          <a:xfrm>
            <a:off x="45720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45" name="object 645"/>
          <p:cNvSpPr txBox="1"/>
          <p:nvPr/>
        </p:nvSpPr>
        <p:spPr>
          <a:xfrm>
            <a:off x="48768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46" name="object 646"/>
          <p:cNvSpPr txBox="1"/>
          <p:nvPr/>
        </p:nvSpPr>
        <p:spPr>
          <a:xfrm>
            <a:off x="51816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47" name="object 647"/>
          <p:cNvSpPr txBox="1"/>
          <p:nvPr/>
        </p:nvSpPr>
        <p:spPr>
          <a:xfrm>
            <a:off x="54864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48" name="object 648"/>
          <p:cNvSpPr txBox="1"/>
          <p:nvPr/>
        </p:nvSpPr>
        <p:spPr>
          <a:xfrm>
            <a:off x="57912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49" name="object 649"/>
          <p:cNvSpPr txBox="1"/>
          <p:nvPr/>
        </p:nvSpPr>
        <p:spPr>
          <a:xfrm>
            <a:off x="60960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50" name="object 650"/>
          <p:cNvSpPr txBox="1"/>
          <p:nvPr/>
        </p:nvSpPr>
        <p:spPr>
          <a:xfrm>
            <a:off x="64008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51" name="object 651"/>
          <p:cNvSpPr txBox="1"/>
          <p:nvPr/>
        </p:nvSpPr>
        <p:spPr>
          <a:xfrm>
            <a:off x="67056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52" name="object 652"/>
          <p:cNvSpPr txBox="1"/>
          <p:nvPr/>
        </p:nvSpPr>
        <p:spPr>
          <a:xfrm>
            <a:off x="70104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53" name="object 653"/>
          <p:cNvSpPr txBox="1"/>
          <p:nvPr/>
        </p:nvSpPr>
        <p:spPr>
          <a:xfrm>
            <a:off x="73152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54" name="object 654"/>
          <p:cNvSpPr txBox="1"/>
          <p:nvPr/>
        </p:nvSpPr>
        <p:spPr>
          <a:xfrm>
            <a:off x="76200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55" name="object 655"/>
          <p:cNvSpPr txBox="1"/>
          <p:nvPr/>
        </p:nvSpPr>
        <p:spPr>
          <a:xfrm>
            <a:off x="79248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56" name="object 656"/>
          <p:cNvSpPr txBox="1"/>
          <p:nvPr/>
        </p:nvSpPr>
        <p:spPr>
          <a:xfrm>
            <a:off x="82296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57" name="object 657"/>
          <p:cNvSpPr txBox="1"/>
          <p:nvPr/>
        </p:nvSpPr>
        <p:spPr>
          <a:xfrm>
            <a:off x="85344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58" name="object 658"/>
          <p:cNvSpPr txBox="1"/>
          <p:nvPr/>
        </p:nvSpPr>
        <p:spPr>
          <a:xfrm>
            <a:off x="88392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59" name="object 659"/>
          <p:cNvSpPr txBox="1"/>
          <p:nvPr/>
        </p:nvSpPr>
        <p:spPr>
          <a:xfrm>
            <a:off x="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60" name="object 660"/>
          <p:cNvSpPr txBox="1"/>
          <p:nvPr/>
        </p:nvSpPr>
        <p:spPr>
          <a:xfrm>
            <a:off x="3048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61" name="object 661"/>
          <p:cNvSpPr txBox="1"/>
          <p:nvPr/>
        </p:nvSpPr>
        <p:spPr>
          <a:xfrm>
            <a:off x="6096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62" name="object 662"/>
          <p:cNvSpPr txBox="1"/>
          <p:nvPr/>
        </p:nvSpPr>
        <p:spPr>
          <a:xfrm>
            <a:off x="9144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63" name="object 663"/>
          <p:cNvSpPr txBox="1"/>
          <p:nvPr/>
        </p:nvSpPr>
        <p:spPr>
          <a:xfrm>
            <a:off x="12192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64" name="object 664"/>
          <p:cNvSpPr txBox="1"/>
          <p:nvPr/>
        </p:nvSpPr>
        <p:spPr>
          <a:xfrm>
            <a:off x="15240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65" name="object 665"/>
          <p:cNvSpPr txBox="1"/>
          <p:nvPr/>
        </p:nvSpPr>
        <p:spPr>
          <a:xfrm>
            <a:off x="18288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66" name="object 666"/>
          <p:cNvSpPr txBox="1"/>
          <p:nvPr/>
        </p:nvSpPr>
        <p:spPr>
          <a:xfrm>
            <a:off x="21336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67" name="object 667"/>
          <p:cNvSpPr txBox="1"/>
          <p:nvPr/>
        </p:nvSpPr>
        <p:spPr>
          <a:xfrm>
            <a:off x="24384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68" name="object 668"/>
          <p:cNvSpPr txBox="1"/>
          <p:nvPr/>
        </p:nvSpPr>
        <p:spPr>
          <a:xfrm>
            <a:off x="27432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69" name="object 669"/>
          <p:cNvSpPr txBox="1"/>
          <p:nvPr/>
        </p:nvSpPr>
        <p:spPr>
          <a:xfrm>
            <a:off x="30480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70" name="object 670"/>
          <p:cNvSpPr txBox="1"/>
          <p:nvPr/>
        </p:nvSpPr>
        <p:spPr>
          <a:xfrm>
            <a:off x="33528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71" name="object 671"/>
          <p:cNvSpPr txBox="1"/>
          <p:nvPr/>
        </p:nvSpPr>
        <p:spPr>
          <a:xfrm>
            <a:off x="36576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72" name="object 672"/>
          <p:cNvSpPr txBox="1"/>
          <p:nvPr/>
        </p:nvSpPr>
        <p:spPr>
          <a:xfrm>
            <a:off x="39624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73" name="object 673"/>
          <p:cNvSpPr txBox="1"/>
          <p:nvPr/>
        </p:nvSpPr>
        <p:spPr>
          <a:xfrm>
            <a:off x="42672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74" name="object 674"/>
          <p:cNvSpPr txBox="1"/>
          <p:nvPr/>
        </p:nvSpPr>
        <p:spPr>
          <a:xfrm>
            <a:off x="45720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75" name="object 675"/>
          <p:cNvSpPr txBox="1"/>
          <p:nvPr/>
        </p:nvSpPr>
        <p:spPr>
          <a:xfrm>
            <a:off x="48768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76" name="object 676"/>
          <p:cNvSpPr txBox="1"/>
          <p:nvPr/>
        </p:nvSpPr>
        <p:spPr>
          <a:xfrm>
            <a:off x="51816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77" name="object 677"/>
          <p:cNvSpPr txBox="1"/>
          <p:nvPr/>
        </p:nvSpPr>
        <p:spPr>
          <a:xfrm>
            <a:off x="54864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78" name="object 678"/>
          <p:cNvSpPr txBox="1"/>
          <p:nvPr/>
        </p:nvSpPr>
        <p:spPr>
          <a:xfrm>
            <a:off x="57912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79" name="object 679"/>
          <p:cNvSpPr txBox="1"/>
          <p:nvPr/>
        </p:nvSpPr>
        <p:spPr>
          <a:xfrm>
            <a:off x="60960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80" name="object 680"/>
          <p:cNvSpPr txBox="1"/>
          <p:nvPr/>
        </p:nvSpPr>
        <p:spPr>
          <a:xfrm>
            <a:off x="64008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81" name="object 681"/>
          <p:cNvSpPr txBox="1"/>
          <p:nvPr/>
        </p:nvSpPr>
        <p:spPr>
          <a:xfrm>
            <a:off x="67056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82" name="object 682"/>
          <p:cNvSpPr txBox="1"/>
          <p:nvPr/>
        </p:nvSpPr>
        <p:spPr>
          <a:xfrm>
            <a:off x="70104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83" name="object 683"/>
          <p:cNvSpPr txBox="1"/>
          <p:nvPr/>
        </p:nvSpPr>
        <p:spPr>
          <a:xfrm>
            <a:off x="73152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84" name="object 684"/>
          <p:cNvSpPr txBox="1"/>
          <p:nvPr/>
        </p:nvSpPr>
        <p:spPr>
          <a:xfrm>
            <a:off x="76200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85" name="object 685"/>
          <p:cNvSpPr txBox="1"/>
          <p:nvPr/>
        </p:nvSpPr>
        <p:spPr>
          <a:xfrm>
            <a:off x="79248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86" name="object 686"/>
          <p:cNvSpPr txBox="1"/>
          <p:nvPr/>
        </p:nvSpPr>
        <p:spPr>
          <a:xfrm>
            <a:off x="82296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87" name="object 687"/>
          <p:cNvSpPr txBox="1"/>
          <p:nvPr/>
        </p:nvSpPr>
        <p:spPr>
          <a:xfrm>
            <a:off x="85344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88" name="object 688"/>
          <p:cNvSpPr txBox="1"/>
          <p:nvPr/>
        </p:nvSpPr>
        <p:spPr>
          <a:xfrm>
            <a:off x="88392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89" name="object 689"/>
          <p:cNvSpPr txBox="1"/>
          <p:nvPr/>
        </p:nvSpPr>
        <p:spPr>
          <a:xfrm>
            <a:off x="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90" name="object 690"/>
          <p:cNvSpPr txBox="1"/>
          <p:nvPr/>
        </p:nvSpPr>
        <p:spPr>
          <a:xfrm>
            <a:off x="3048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91" name="object 691"/>
          <p:cNvSpPr txBox="1"/>
          <p:nvPr/>
        </p:nvSpPr>
        <p:spPr>
          <a:xfrm>
            <a:off x="6096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92" name="object 692"/>
          <p:cNvSpPr txBox="1"/>
          <p:nvPr/>
        </p:nvSpPr>
        <p:spPr>
          <a:xfrm>
            <a:off x="9144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93" name="object 693"/>
          <p:cNvSpPr txBox="1"/>
          <p:nvPr/>
        </p:nvSpPr>
        <p:spPr>
          <a:xfrm>
            <a:off x="12192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94" name="object 694"/>
          <p:cNvSpPr txBox="1"/>
          <p:nvPr/>
        </p:nvSpPr>
        <p:spPr>
          <a:xfrm>
            <a:off x="15240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95" name="object 695"/>
          <p:cNvSpPr txBox="1"/>
          <p:nvPr/>
        </p:nvSpPr>
        <p:spPr>
          <a:xfrm>
            <a:off x="18288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96" name="object 696"/>
          <p:cNvSpPr txBox="1"/>
          <p:nvPr/>
        </p:nvSpPr>
        <p:spPr>
          <a:xfrm>
            <a:off x="21336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97" name="object 697"/>
          <p:cNvSpPr txBox="1"/>
          <p:nvPr/>
        </p:nvSpPr>
        <p:spPr>
          <a:xfrm>
            <a:off x="24384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98" name="object 698"/>
          <p:cNvSpPr txBox="1"/>
          <p:nvPr/>
        </p:nvSpPr>
        <p:spPr>
          <a:xfrm>
            <a:off x="27432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99" name="object 699"/>
          <p:cNvSpPr txBox="1"/>
          <p:nvPr/>
        </p:nvSpPr>
        <p:spPr>
          <a:xfrm>
            <a:off x="30480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00" name="object 700"/>
          <p:cNvSpPr txBox="1"/>
          <p:nvPr/>
        </p:nvSpPr>
        <p:spPr>
          <a:xfrm>
            <a:off x="33528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01" name="object 701"/>
          <p:cNvSpPr txBox="1"/>
          <p:nvPr/>
        </p:nvSpPr>
        <p:spPr>
          <a:xfrm>
            <a:off x="36576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02" name="object 702"/>
          <p:cNvSpPr txBox="1"/>
          <p:nvPr/>
        </p:nvSpPr>
        <p:spPr>
          <a:xfrm>
            <a:off x="39624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03" name="object 703"/>
          <p:cNvSpPr txBox="1"/>
          <p:nvPr/>
        </p:nvSpPr>
        <p:spPr>
          <a:xfrm>
            <a:off x="42672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04" name="object 704"/>
          <p:cNvSpPr txBox="1"/>
          <p:nvPr/>
        </p:nvSpPr>
        <p:spPr>
          <a:xfrm>
            <a:off x="45720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05" name="object 705"/>
          <p:cNvSpPr txBox="1"/>
          <p:nvPr/>
        </p:nvSpPr>
        <p:spPr>
          <a:xfrm>
            <a:off x="48768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06" name="object 706"/>
          <p:cNvSpPr txBox="1"/>
          <p:nvPr/>
        </p:nvSpPr>
        <p:spPr>
          <a:xfrm>
            <a:off x="51816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07" name="object 707"/>
          <p:cNvSpPr txBox="1"/>
          <p:nvPr/>
        </p:nvSpPr>
        <p:spPr>
          <a:xfrm>
            <a:off x="54864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08" name="object 708"/>
          <p:cNvSpPr txBox="1"/>
          <p:nvPr/>
        </p:nvSpPr>
        <p:spPr>
          <a:xfrm>
            <a:off x="57912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09" name="object 709"/>
          <p:cNvSpPr txBox="1"/>
          <p:nvPr/>
        </p:nvSpPr>
        <p:spPr>
          <a:xfrm>
            <a:off x="60960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10" name="object 710"/>
          <p:cNvSpPr txBox="1"/>
          <p:nvPr/>
        </p:nvSpPr>
        <p:spPr>
          <a:xfrm>
            <a:off x="64008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11" name="object 711"/>
          <p:cNvSpPr txBox="1"/>
          <p:nvPr/>
        </p:nvSpPr>
        <p:spPr>
          <a:xfrm>
            <a:off x="67056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12" name="object 712"/>
          <p:cNvSpPr txBox="1"/>
          <p:nvPr/>
        </p:nvSpPr>
        <p:spPr>
          <a:xfrm>
            <a:off x="70104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13" name="object 713"/>
          <p:cNvSpPr txBox="1"/>
          <p:nvPr/>
        </p:nvSpPr>
        <p:spPr>
          <a:xfrm>
            <a:off x="73152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14" name="object 714"/>
          <p:cNvSpPr txBox="1"/>
          <p:nvPr/>
        </p:nvSpPr>
        <p:spPr>
          <a:xfrm>
            <a:off x="76200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15" name="object 715"/>
          <p:cNvSpPr txBox="1"/>
          <p:nvPr/>
        </p:nvSpPr>
        <p:spPr>
          <a:xfrm>
            <a:off x="79248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16" name="object 716"/>
          <p:cNvSpPr txBox="1"/>
          <p:nvPr/>
        </p:nvSpPr>
        <p:spPr>
          <a:xfrm>
            <a:off x="82296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17" name="object 717"/>
          <p:cNvSpPr txBox="1"/>
          <p:nvPr/>
        </p:nvSpPr>
        <p:spPr>
          <a:xfrm>
            <a:off x="85344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18" name="object 718"/>
          <p:cNvSpPr txBox="1"/>
          <p:nvPr/>
        </p:nvSpPr>
        <p:spPr>
          <a:xfrm>
            <a:off x="88392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19" name="object 719"/>
          <p:cNvSpPr txBox="1"/>
          <p:nvPr/>
        </p:nvSpPr>
        <p:spPr>
          <a:xfrm>
            <a:off x="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20" name="object 720"/>
          <p:cNvSpPr txBox="1"/>
          <p:nvPr/>
        </p:nvSpPr>
        <p:spPr>
          <a:xfrm>
            <a:off x="3048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21" name="object 721"/>
          <p:cNvSpPr txBox="1"/>
          <p:nvPr/>
        </p:nvSpPr>
        <p:spPr>
          <a:xfrm>
            <a:off x="6096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22" name="object 722"/>
          <p:cNvSpPr txBox="1"/>
          <p:nvPr/>
        </p:nvSpPr>
        <p:spPr>
          <a:xfrm>
            <a:off x="9144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23" name="object 723"/>
          <p:cNvSpPr txBox="1"/>
          <p:nvPr/>
        </p:nvSpPr>
        <p:spPr>
          <a:xfrm>
            <a:off x="12192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24" name="object 724"/>
          <p:cNvSpPr txBox="1"/>
          <p:nvPr/>
        </p:nvSpPr>
        <p:spPr>
          <a:xfrm>
            <a:off x="15240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25" name="object 725"/>
          <p:cNvSpPr txBox="1"/>
          <p:nvPr/>
        </p:nvSpPr>
        <p:spPr>
          <a:xfrm>
            <a:off x="18288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26" name="object 726"/>
          <p:cNvSpPr txBox="1"/>
          <p:nvPr/>
        </p:nvSpPr>
        <p:spPr>
          <a:xfrm>
            <a:off x="21336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27" name="object 727"/>
          <p:cNvSpPr txBox="1"/>
          <p:nvPr/>
        </p:nvSpPr>
        <p:spPr>
          <a:xfrm>
            <a:off x="24384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28" name="object 728"/>
          <p:cNvSpPr txBox="1"/>
          <p:nvPr/>
        </p:nvSpPr>
        <p:spPr>
          <a:xfrm>
            <a:off x="27432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29" name="object 729"/>
          <p:cNvSpPr txBox="1"/>
          <p:nvPr/>
        </p:nvSpPr>
        <p:spPr>
          <a:xfrm>
            <a:off x="30480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30" name="object 730"/>
          <p:cNvSpPr txBox="1"/>
          <p:nvPr/>
        </p:nvSpPr>
        <p:spPr>
          <a:xfrm>
            <a:off x="33528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31" name="object 731"/>
          <p:cNvSpPr txBox="1"/>
          <p:nvPr/>
        </p:nvSpPr>
        <p:spPr>
          <a:xfrm>
            <a:off x="36576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32" name="object 732"/>
          <p:cNvSpPr txBox="1"/>
          <p:nvPr/>
        </p:nvSpPr>
        <p:spPr>
          <a:xfrm>
            <a:off x="39624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33" name="object 733"/>
          <p:cNvSpPr txBox="1"/>
          <p:nvPr/>
        </p:nvSpPr>
        <p:spPr>
          <a:xfrm>
            <a:off x="42672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34" name="object 734"/>
          <p:cNvSpPr txBox="1"/>
          <p:nvPr/>
        </p:nvSpPr>
        <p:spPr>
          <a:xfrm>
            <a:off x="45720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35" name="object 735"/>
          <p:cNvSpPr txBox="1"/>
          <p:nvPr/>
        </p:nvSpPr>
        <p:spPr>
          <a:xfrm>
            <a:off x="48768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36" name="object 736"/>
          <p:cNvSpPr txBox="1"/>
          <p:nvPr/>
        </p:nvSpPr>
        <p:spPr>
          <a:xfrm>
            <a:off x="51816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37" name="object 737"/>
          <p:cNvSpPr txBox="1"/>
          <p:nvPr/>
        </p:nvSpPr>
        <p:spPr>
          <a:xfrm>
            <a:off x="54864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38" name="object 738"/>
          <p:cNvSpPr txBox="1"/>
          <p:nvPr/>
        </p:nvSpPr>
        <p:spPr>
          <a:xfrm>
            <a:off x="57912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39" name="object 739"/>
          <p:cNvSpPr txBox="1"/>
          <p:nvPr/>
        </p:nvSpPr>
        <p:spPr>
          <a:xfrm>
            <a:off x="60960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40" name="object 740"/>
          <p:cNvSpPr txBox="1"/>
          <p:nvPr/>
        </p:nvSpPr>
        <p:spPr>
          <a:xfrm>
            <a:off x="64008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41" name="object 741"/>
          <p:cNvSpPr txBox="1"/>
          <p:nvPr/>
        </p:nvSpPr>
        <p:spPr>
          <a:xfrm>
            <a:off x="67056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42" name="object 742"/>
          <p:cNvSpPr txBox="1"/>
          <p:nvPr/>
        </p:nvSpPr>
        <p:spPr>
          <a:xfrm>
            <a:off x="70104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43" name="object 743"/>
          <p:cNvSpPr txBox="1"/>
          <p:nvPr/>
        </p:nvSpPr>
        <p:spPr>
          <a:xfrm>
            <a:off x="73152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44" name="object 744"/>
          <p:cNvSpPr txBox="1"/>
          <p:nvPr/>
        </p:nvSpPr>
        <p:spPr>
          <a:xfrm>
            <a:off x="76200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45" name="object 745"/>
          <p:cNvSpPr txBox="1"/>
          <p:nvPr/>
        </p:nvSpPr>
        <p:spPr>
          <a:xfrm>
            <a:off x="79248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46" name="object 746"/>
          <p:cNvSpPr txBox="1"/>
          <p:nvPr/>
        </p:nvSpPr>
        <p:spPr>
          <a:xfrm>
            <a:off x="82296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47" name="object 747"/>
          <p:cNvSpPr txBox="1"/>
          <p:nvPr/>
        </p:nvSpPr>
        <p:spPr>
          <a:xfrm>
            <a:off x="85344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48" name="object 748"/>
          <p:cNvSpPr txBox="1"/>
          <p:nvPr/>
        </p:nvSpPr>
        <p:spPr>
          <a:xfrm>
            <a:off x="88392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49" name="object 749"/>
          <p:cNvSpPr txBox="1"/>
          <p:nvPr/>
        </p:nvSpPr>
        <p:spPr>
          <a:xfrm>
            <a:off x="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50" name="object 750"/>
          <p:cNvSpPr txBox="1"/>
          <p:nvPr/>
        </p:nvSpPr>
        <p:spPr>
          <a:xfrm>
            <a:off x="3048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51" name="object 751"/>
          <p:cNvSpPr txBox="1"/>
          <p:nvPr/>
        </p:nvSpPr>
        <p:spPr>
          <a:xfrm>
            <a:off x="6096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52" name="object 752"/>
          <p:cNvSpPr txBox="1"/>
          <p:nvPr/>
        </p:nvSpPr>
        <p:spPr>
          <a:xfrm>
            <a:off x="9144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53" name="object 753"/>
          <p:cNvSpPr txBox="1"/>
          <p:nvPr/>
        </p:nvSpPr>
        <p:spPr>
          <a:xfrm>
            <a:off x="12192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54" name="object 754"/>
          <p:cNvSpPr txBox="1"/>
          <p:nvPr/>
        </p:nvSpPr>
        <p:spPr>
          <a:xfrm>
            <a:off x="15240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55" name="object 755"/>
          <p:cNvSpPr txBox="1"/>
          <p:nvPr/>
        </p:nvSpPr>
        <p:spPr>
          <a:xfrm>
            <a:off x="18288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56" name="object 756"/>
          <p:cNvSpPr txBox="1"/>
          <p:nvPr/>
        </p:nvSpPr>
        <p:spPr>
          <a:xfrm>
            <a:off x="21336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57" name="object 757"/>
          <p:cNvSpPr txBox="1"/>
          <p:nvPr/>
        </p:nvSpPr>
        <p:spPr>
          <a:xfrm>
            <a:off x="24384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58" name="object 758"/>
          <p:cNvSpPr txBox="1"/>
          <p:nvPr/>
        </p:nvSpPr>
        <p:spPr>
          <a:xfrm>
            <a:off x="27432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59" name="object 759"/>
          <p:cNvSpPr txBox="1"/>
          <p:nvPr/>
        </p:nvSpPr>
        <p:spPr>
          <a:xfrm>
            <a:off x="30480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60" name="object 760"/>
          <p:cNvSpPr txBox="1"/>
          <p:nvPr/>
        </p:nvSpPr>
        <p:spPr>
          <a:xfrm>
            <a:off x="33528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61" name="object 761"/>
          <p:cNvSpPr txBox="1"/>
          <p:nvPr/>
        </p:nvSpPr>
        <p:spPr>
          <a:xfrm>
            <a:off x="36576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62" name="object 762"/>
          <p:cNvSpPr txBox="1"/>
          <p:nvPr/>
        </p:nvSpPr>
        <p:spPr>
          <a:xfrm>
            <a:off x="39624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63" name="object 763"/>
          <p:cNvSpPr txBox="1"/>
          <p:nvPr/>
        </p:nvSpPr>
        <p:spPr>
          <a:xfrm>
            <a:off x="42672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64" name="object 764"/>
          <p:cNvSpPr txBox="1"/>
          <p:nvPr/>
        </p:nvSpPr>
        <p:spPr>
          <a:xfrm>
            <a:off x="45720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65" name="object 765"/>
          <p:cNvSpPr txBox="1"/>
          <p:nvPr/>
        </p:nvSpPr>
        <p:spPr>
          <a:xfrm>
            <a:off x="48768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66" name="object 766"/>
          <p:cNvSpPr txBox="1"/>
          <p:nvPr/>
        </p:nvSpPr>
        <p:spPr>
          <a:xfrm>
            <a:off x="51816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67" name="object 767"/>
          <p:cNvSpPr txBox="1"/>
          <p:nvPr/>
        </p:nvSpPr>
        <p:spPr>
          <a:xfrm>
            <a:off x="54864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68" name="object 768"/>
          <p:cNvSpPr txBox="1"/>
          <p:nvPr/>
        </p:nvSpPr>
        <p:spPr>
          <a:xfrm>
            <a:off x="57912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69" name="object 769"/>
          <p:cNvSpPr txBox="1"/>
          <p:nvPr/>
        </p:nvSpPr>
        <p:spPr>
          <a:xfrm>
            <a:off x="60960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70" name="object 770"/>
          <p:cNvSpPr txBox="1"/>
          <p:nvPr/>
        </p:nvSpPr>
        <p:spPr>
          <a:xfrm>
            <a:off x="64008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71" name="object 771"/>
          <p:cNvSpPr txBox="1"/>
          <p:nvPr/>
        </p:nvSpPr>
        <p:spPr>
          <a:xfrm>
            <a:off x="67056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72" name="object 772"/>
          <p:cNvSpPr txBox="1"/>
          <p:nvPr/>
        </p:nvSpPr>
        <p:spPr>
          <a:xfrm>
            <a:off x="70104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73" name="object 773"/>
          <p:cNvSpPr txBox="1"/>
          <p:nvPr/>
        </p:nvSpPr>
        <p:spPr>
          <a:xfrm>
            <a:off x="73152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74" name="object 774"/>
          <p:cNvSpPr txBox="1"/>
          <p:nvPr/>
        </p:nvSpPr>
        <p:spPr>
          <a:xfrm>
            <a:off x="76200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75" name="object 775"/>
          <p:cNvSpPr txBox="1"/>
          <p:nvPr/>
        </p:nvSpPr>
        <p:spPr>
          <a:xfrm>
            <a:off x="79248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76" name="object 776"/>
          <p:cNvSpPr txBox="1"/>
          <p:nvPr/>
        </p:nvSpPr>
        <p:spPr>
          <a:xfrm>
            <a:off x="82296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77" name="object 777"/>
          <p:cNvSpPr txBox="1"/>
          <p:nvPr/>
        </p:nvSpPr>
        <p:spPr>
          <a:xfrm>
            <a:off x="85344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78" name="object 778"/>
          <p:cNvSpPr txBox="1"/>
          <p:nvPr/>
        </p:nvSpPr>
        <p:spPr>
          <a:xfrm>
            <a:off x="88392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</p:spTree>
    <p:extLst>
      <p:ext uri="{BB962C8B-B14F-4D97-AF65-F5344CB8AC3E}">
        <p14:creationId xmlns:p14="http://schemas.microsoft.com/office/powerpoint/2010/main" val="3283822526"/>
      </p:ext>
    </p:extLst>
  </p:cSld>
  <p:clrMapOvr>
    <a:masterClrMapping/>
  </p:clrMapOvr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3048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0" y="6096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0" y="9144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0" y="12192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0" y="15240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0" y="18288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21336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0" y="24384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0" y="27432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0" y="30480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0" y="33528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0" y="36576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0" y="39624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0" y="42672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0" y="45720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0" y="48768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0" y="51816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0" y="54864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0" y="57912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0" y="60960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0" y="64008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0" y="67056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3048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6096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9144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12192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15240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18288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21336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24384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27432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30480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33528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36576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39624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42672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45720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48768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51816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54864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57912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60960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64008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67056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70104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73152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76200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79248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82296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85344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88392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3352800" y="0"/>
            <a:ext cx="5791200" cy="15240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8839200" y="0"/>
            <a:ext cx="0" cy="2362200"/>
          </a:xfrm>
          <a:custGeom>
            <a:avLst/>
            <a:gdLst/>
            <a:ahLst/>
            <a:cxnLst/>
            <a:rect l="l" t="t" r="r" b="b"/>
            <a:pathLst>
              <a:path h="2362200">
                <a:moveTo>
                  <a:pt x="0" y="0"/>
                </a:moveTo>
                <a:lnTo>
                  <a:pt x="0" y="2362200"/>
                </a:lnTo>
              </a:path>
            </a:pathLst>
          </a:custGeom>
          <a:ln w="9344">
            <a:solidFill>
              <a:srgbClr val="6E88F6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414019" y="1513839"/>
            <a:ext cx="1784350" cy="0"/>
          </a:xfrm>
          <a:custGeom>
            <a:avLst/>
            <a:gdLst/>
            <a:ahLst/>
            <a:cxnLst/>
            <a:rect l="l" t="t" r="r" b="b"/>
            <a:pathLst>
              <a:path w="1784350">
                <a:moveTo>
                  <a:pt x="1784350" y="0"/>
                </a:moveTo>
                <a:lnTo>
                  <a:pt x="0" y="0"/>
                </a:lnTo>
              </a:path>
            </a:pathLst>
          </a:custGeom>
          <a:ln w="9344">
            <a:solidFill>
              <a:srgbClr val="6E88F6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608330" y="1418589"/>
            <a:ext cx="0" cy="2321560"/>
          </a:xfrm>
          <a:custGeom>
            <a:avLst/>
            <a:gdLst/>
            <a:ahLst/>
            <a:cxnLst/>
            <a:rect l="l" t="t" r="r" b="b"/>
            <a:pathLst>
              <a:path h="2321560">
                <a:moveTo>
                  <a:pt x="0" y="0"/>
                </a:moveTo>
                <a:lnTo>
                  <a:pt x="0" y="2321560"/>
                </a:lnTo>
              </a:path>
            </a:pathLst>
          </a:custGeom>
          <a:ln w="9344">
            <a:solidFill>
              <a:srgbClr val="6E88F6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511809" y="1416050"/>
            <a:ext cx="193040" cy="193039"/>
          </a:xfrm>
          <a:custGeom>
            <a:avLst/>
            <a:gdLst/>
            <a:ahLst/>
            <a:cxnLst/>
            <a:rect l="l" t="t" r="r" b="b"/>
            <a:pathLst>
              <a:path w="193040" h="193039">
                <a:moveTo>
                  <a:pt x="99060" y="0"/>
                </a:moveTo>
                <a:lnTo>
                  <a:pt x="93980" y="0"/>
                </a:lnTo>
                <a:lnTo>
                  <a:pt x="88900" y="0"/>
                </a:lnTo>
                <a:lnTo>
                  <a:pt x="83820" y="0"/>
                </a:lnTo>
                <a:lnTo>
                  <a:pt x="80010" y="1270"/>
                </a:lnTo>
                <a:lnTo>
                  <a:pt x="74930" y="2539"/>
                </a:lnTo>
                <a:lnTo>
                  <a:pt x="69850" y="3810"/>
                </a:lnTo>
                <a:lnTo>
                  <a:pt x="66040" y="5079"/>
                </a:lnTo>
                <a:lnTo>
                  <a:pt x="60960" y="6350"/>
                </a:lnTo>
                <a:lnTo>
                  <a:pt x="57150" y="8889"/>
                </a:lnTo>
                <a:lnTo>
                  <a:pt x="52070" y="10160"/>
                </a:lnTo>
                <a:lnTo>
                  <a:pt x="48260" y="12700"/>
                </a:lnTo>
                <a:lnTo>
                  <a:pt x="43180" y="15239"/>
                </a:lnTo>
                <a:lnTo>
                  <a:pt x="39370" y="17779"/>
                </a:lnTo>
                <a:lnTo>
                  <a:pt x="35560" y="21589"/>
                </a:lnTo>
                <a:lnTo>
                  <a:pt x="31750" y="24129"/>
                </a:lnTo>
                <a:lnTo>
                  <a:pt x="29210" y="27939"/>
                </a:lnTo>
                <a:lnTo>
                  <a:pt x="25400" y="31750"/>
                </a:lnTo>
                <a:lnTo>
                  <a:pt x="21590" y="34289"/>
                </a:lnTo>
                <a:lnTo>
                  <a:pt x="19050" y="38100"/>
                </a:lnTo>
                <a:lnTo>
                  <a:pt x="16510" y="43179"/>
                </a:lnTo>
                <a:lnTo>
                  <a:pt x="13970" y="46989"/>
                </a:lnTo>
                <a:lnTo>
                  <a:pt x="11430" y="50800"/>
                </a:lnTo>
                <a:lnTo>
                  <a:pt x="8890" y="55879"/>
                </a:lnTo>
                <a:lnTo>
                  <a:pt x="7620" y="59689"/>
                </a:lnTo>
                <a:lnTo>
                  <a:pt x="5080" y="64770"/>
                </a:lnTo>
                <a:lnTo>
                  <a:pt x="3810" y="68579"/>
                </a:lnTo>
                <a:lnTo>
                  <a:pt x="2540" y="73660"/>
                </a:lnTo>
                <a:lnTo>
                  <a:pt x="2540" y="78739"/>
                </a:lnTo>
                <a:lnTo>
                  <a:pt x="1270" y="82550"/>
                </a:lnTo>
                <a:lnTo>
                  <a:pt x="0" y="87629"/>
                </a:lnTo>
                <a:lnTo>
                  <a:pt x="0" y="92710"/>
                </a:lnTo>
                <a:lnTo>
                  <a:pt x="0" y="97789"/>
                </a:lnTo>
                <a:lnTo>
                  <a:pt x="0" y="101600"/>
                </a:lnTo>
                <a:lnTo>
                  <a:pt x="1270" y="106679"/>
                </a:lnTo>
                <a:lnTo>
                  <a:pt x="1270" y="111760"/>
                </a:lnTo>
                <a:lnTo>
                  <a:pt x="2540" y="116839"/>
                </a:lnTo>
                <a:lnTo>
                  <a:pt x="3810" y="120650"/>
                </a:lnTo>
                <a:lnTo>
                  <a:pt x="5080" y="125729"/>
                </a:lnTo>
                <a:lnTo>
                  <a:pt x="17780" y="151129"/>
                </a:lnTo>
                <a:lnTo>
                  <a:pt x="20320" y="156210"/>
                </a:lnTo>
                <a:lnTo>
                  <a:pt x="24130" y="158750"/>
                </a:lnTo>
                <a:lnTo>
                  <a:pt x="26670" y="162560"/>
                </a:lnTo>
                <a:lnTo>
                  <a:pt x="30480" y="166370"/>
                </a:lnTo>
                <a:lnTo>
                  <a:pt x="34290" y="170179"/>
                </a:lnTo>
                <a:lnTo>
                  <a:pt x="38100" y="172720"/>
                </a:lnTo>
                <a:lnTo>
                  <a:pt x="41910" y="175260"/>
                </a:lnTo>
                <a:lnTo>
                  <a:pt x="45720" y="177800"/>
                </a:lnTo>
                <a:lnTo>
                  <a:pt x="49530" y="180339"/>
                </a:lnTo>
                <a:lnTo>
                  <a:pt x="54610" y="182879"/>
                </a:lnTo>
                <a:lnTo>
                  <a:pt x="58420" y="185420"/>
                </a:lnTo>
                <a:lnTo>
                  <a:pt x="62230" y="186689"/>
                </a:lnTo>
                <a:lnTo>
                  <a:pt x="67310" y="187960"/>
                </a:lnTo>
                <a:lnTo>
                  <a:pt x="72390" y="189229"/>
                </a:lnTo>
                <a:lnTo>
                  <a:pt x="76200" y="190500"/>
                </a:lnTo>
                <a:lnTo>
                  <a:pt x="81280" y="191770"/>
                </a:lnTo>
                <a:lnTo>
                  <a:pt x="86360" y="191770"/>
                </a:lnTo>
                <a:lnTo>
                  <a:pt x="91440" y="193039"/>
                </a:lnTo>
                <a:lnTo>
                  <a:pt x="95250" y="193039"/>
                </a:lnTo>
                <a:lnTo>
                  <a:pt x="100330" y="193039"/>
                </a:lnTo>
                <a:lnTo>
                  <a:pt x="105410" y="193039"/>
                </a:lnTo>
                <a:lnTo>
                  <a:pt x="110490" y="191770"/>
                </a:lnTo>
                <a:lnTo>
                  <a:pt x="115570" y="190500"/>
                </a:lnTo>
                <a:lnTo>
                  <a:pt x="119380" y="190500"/>
                </a:lnTo>
                <a:lnTo>
                  <a:pt x="124460" y="187960"/>
                </a:lnTo>
                <a:lnTo>
                  <a:pt x="129540" y="186689"/>
                </a:lnTo>
                <a:lnTo>
                  <a:pt x="133350" y="185420"/>
                </a:lnTo>
                <a:lnTo>
                  <a:pt x="138430" y="182879"/>
                </a:lnTo>
                <a:lnTo>
                  <a:pt x="142240" y="181610"/>
                </a:lnTo>
                <a:lnTo>
                  <a:pt x="146050" y="179070"/>
                </a:lnTo>
                <a:lnTo>
                  <a:pt x="151130" y="176529"/>
                </a:lnTo>
                <a:lnTo>
                  <a:pt x="154940" y="172720"/>
                </a:lnTo>
                <a:lnTo>
                  <a:pt x="158750" y="170179"/>
                </a:lnTo>
                <a:lnTo>
                  <a:pt x="162560" y="167639"/>
                </a:lnTo>
                <a:lnTo>
                  <a:pt x="165100" y="163829"/>
                </a:lnTo>
                <a:lnTo>
                  <a:pt x="168910" y="160020"/>
                </a:lnTo>
                <a:lnTo>
                  <a:pt x="171450" y="156210"/>
                </a:lnTo>
                <a:lnTo>
                  <a:pt x="175260" y="152400"/>
                </a:lnTo>
                <a:lnTo>
                  <a:pt x="177800" y="148589"/>
                </a:lnTo>
                <a:lnTo>
                  <a:pt x="180340" y="144779"/>
                </a:lnTo>
                <a:lnTo>
                  <a:pt x="182880" y="139700"/>
                </a:lnTo>
                <a:lnTo>
                  <a:pt x="184150" y="135889"/>
                </a:lnTo>
                <a:lnTo>
                  <a:pt x="186690" y="132079"/>
                </a:lnTo>
                <a:lnTo>
                  <a:pt x="187960" y="127000"/>
                </a:lnTo>
                <a:lnTo>
                  <a:pt x="189230" y="121920"/>
                </a:lnTo>
                <a:lnTo>
                  <a:pt x="190500" y="118110"/>
                </a:lnTo>
                <a:lnTo>
                  <a:pt x="191770" y="113029"/>
                </a:lnTo>
                <a:lnTo>
                  <a:pt x="191770" y="107950"/>
                </a:lnTo>
                <a:lnTo>
                  <a:pt x="193040" y="102870"/>
                </a:lnTo>
                <a:lnTo>
                  <a:pt x="193040" y="99060"/>
                </a:lnTo>
              </a:path>
            </a:pathLst>
          </a:custGeom>
          <a:ln w="9344">
            <a:solidFill>
              <a:srgbClr val="6E88F6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1004569" y="1704339"/>
            <a:ext cx="281940" cy="281939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1004569" y="2981960"/>
            <a:ext cx="281940" cy="281939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1004569" y="4259579"/>
            <a:ext cx="281940" cy="281939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1" name="object 61"/>
          <p:cNvSpPr txBox="1"/>
          <p:nvPr/>
        </p:nvSpPr>
        <p:spPr>
          <a:xfrm>
            <a:off x="687069" y="815926"/>
            <a:ext cx="2052659" cy="5842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4600"/>
              </a:lnSpc>
              <a:spcBef>
                <a:spcPts val="230"/>
              </a:spcBef>
            </a:pPr>
            <a:r>
              <a:rPr sz="4400" spc="4" dirty="0" smtClean="0">
                <a:solidFill>
                  <a:srgbClr val="660066"/>
                </a:solidFill>
                <a:latin typeface="Arial"/>
                <a:cs typeface="Arial"/>
              </a:rPr>
              <a:t>Mul</a:t>
            </a:r>
            <a:r>
              <a:rPr sz="4400" spc="9" dirty="0" smtClean="0">
                <a:solidFill>
                  <a:srgbClr val="660066"/>
                </a:solidFill>
                <a:latin typeface="Arial"/>
                <a:cs typeface="Arial"/>
              </a:rPr>
              <a:t>t</a:t>
            </a:r>
            <a:r>
              <a:rPr sz="4400" spc="4" dirty="0" smtClean="0">
                <a:solidFill>
                  <a:srgbClr val="660066"/>
                </a:solidFill>
                <a:latin typeface="Arial"/>
                <a:cs typeface="Arial"/>
              </a:rPr>
              <a:t>ip</a:t>
            </a:r>
            <a:r>
              <a:rPr sz="4400" spc="9" dirty="0" smtClean="0">
                <a:solidFill>
                  <a:srgbClr val="660066"/>
                </a:solidFill>
                <a:latin typeface="Arial"/>
                <a:cs typeface="Arial"/>
              </a:rPr>
              <a:t>l</a:t>
            </a:r>
            <a:r>
              <a:rPr sz="4400" spc="0" dirty="0" smtClean="0">
                <a:solidFill>
                  <a:srgbClr val="660066"/>
                </a:solidFill>
                <a:latin typeface="Arial"/>
                <a:cs typeface="Arial"/>
              </a:rPr>
              <a:t>e</a:t>
            </a:r>
            <a:endParaRPr sz="4400">
              <a:latin typeface="Arial"/>
              <a:cs typeface="Arial"/>
            </a:endParaRPr>
          </a:p>
        </p:txBody>
      </p:sp>
      <p:sp>
        <p:nvSpPr>
          <p:cNvPr id="62" name="object 62"/>
          <p:cNvSpPr txBox="1"/>
          <p:nvPr/>
        </p:nvSpPr>
        <p:spPr>
          <a:xfrm>
            <a:off x="2773629" y="815926"/>
            <a:ext cx="1863226" cy="5842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4600"/>
              </a:lnSpc>
              <a:spcBef>
                <a:spcPts val="230"/>
              </a:spcBef>
            </a:pPr>
            <a:r>
              <a:rPr sz="4400" spc="4" dirty="0" smtClean="0">
                <a:solidFill>
                  <a:srgbClr val="660066"/>
                </a:solidFill>
                <a:latin typeface="Arial"/>
                <a:cs typeface="Arial"/>
              </a:rPr>
              <a:t>Ch</a:t>
            </a:r>
            <a:r>
              <a:rPr sz="4400" spc="-4" dirty="0" smtClean="0">
                <a:solidFill>
                  <a:srgbClr val="660066"/>
                </a:solidFill>
                <a:latin typeface="Arial"/>
                <a:cs typeface="Arial"/>
              </a:rPr>
              <a:t>o</a:t>
            </a:r>
            <a:r>
              <a:rPr sz="4400" spc="9" dirty="0" smtClean="0">
                <a:solidFill>
                  <a:srgbClr val="660066"/>
                </a:solidFill>
                <a:latin typeface="Arial"/>
                <a:cs typeface="Arial"/>
              </a:rPr>
              <a:t>i</a:t>
            </a:r>
            <a:r>
              <a:rPr sz="4400" spc="0" dirty="0" smtClean="0">
                <a:solidFill>
                  <a:srgbClr val="660066"/>
                </a:solidFill>
                <a:latin typeface="Arial"/>
                <a:cs typeface="Arial"/>
              </a:rPr>
              <a:t>ce</a:t>
            </a:r>
            <a:endParaRPr sz="4400">
              <a:latin typeface="Arial"/>
              <a:cs typeface="Arial"/>
            </a:endParaRPr>
          </a:p>
        </p:txBody>
      </p:sp>
      <p:sp>
        <p:nvSpPr>
          <p:cNvPr id="63" name="object 63"/>
          <p:cNvSpPr txBox="1"/>
          <p:nvPr/>
        </p:nvSpPr>
        <p:spPr>
          <a:xfrm>
            <a:off x="4671872" y="815926"/>
            <a:ext cx="2639314" cy="5842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4600"/>
              </a:lnSpc>
              <a:spcBef>
                <a:spcPts val="230"/>
              </a:spcBef>
            </a:pPr>
            <a:r>
              <a:rPr sz="4400" spc="0" dirty="0" smtClean="0">
                <a:solidFill>
                  <a:srgbClr val="660066"/>
                </a:solidFill>
                <a:latin typeface="Arial"/>
                <a:cs typeface="Arial"/>
              </a:rPr>
              <a:t>Qu</a:t>
            </a:r>
            <a:r>
              <a:rPr sz="4400" spc="-4" dirty="0" smtClean="0">
                <a:solidFill>
                  <a:srgbClr val="660066"/>
                </a:solidFill>
                <a:latin typeface="Arial"/>
                <a:cs typeface="Arial"/>
              </a:rPr>
              <a:t>e</a:t>
            </a:r>
            <a:r>
              <a:rPr sz="4400" spc="9" dirty="0" smtClean="0">
                <a:solidFill>
                  <a:srgbClr val="660066"/>
                </a:solidFill>
                <a:latin typeface="Arial"/>
                <a:cs typeface="Arial"/>
              </a:rPr>
              <a:t>s</a:t>
            </a:r>
            <a:r>
              <a:rPr sz="4400" spc="0" dirty="0" smtClean="0">
                <a:solidFill>
                  <a:srgbClr val="660066"/>
                </a:solidFill>
                <a:latin typeface="Arial"/>
                <a:cs typeface="Arial"/>
              </a:rPr>
              <a:t>t</a:t>
            </a:r>
            <a:r>
              <a:rPr sz="4400" spc="9" dirty="0" smtClean="0">
                <a:solidFill>
                  <a:srgbClr val="660066"/>
                </a:solidFill>
                <a:latin typeface="Arial"/>
                <a:cs typeface="Arial"/>
              </a:rPr>
              <a:t>i</a:t>
            </a:r>
            <a:r>
              <a:rPr sz="4400" spc="4" dirty="0" smtClean="0">
                <a:solidFill>
                  <a:srgbClr val="660066"/>
                </a:solidFill>
                <a:latin typeface="Arial"/>
                <a:cs typeface="Arial"/>
              </a:rPr>
              <a:t>o</a:t>
            </a:r>
            <a:r>
              <a:rPr sz="4400" spc="-4" dirty="0" smtClean="0">
                <a:solidFill>
                  <a:srgbClr val="660066"/>
                </a:solidFill>
                <a:latin typeface="Arial"/>
                <a:cs typeface="Arial"/>
              </a:rPr>
              <a:t>n</a:t>
            </a:r>
            <a:r>
              <a:rPr sz="4400" spc="0" dirty="0" smtClean="0">
                <a:solidFill>
                  <a:srgbClr val="660066"/>
                </a:solidFill>
                <a:latin typeface="Arial"/>
                <a:cs typeface="Arial"/>
              </a:rPr>
              <a:t>s</a:t>
            </a:r>
            <a:endParaRPr sz="4400">
              <a:latin typeface="Arial"/>
              <a:cs typeface="Arial"/>
            </a:endParaRPr>
          </a:p>
        </p:txBody>
      </p:sp>
      <p:sp>
        <p:nvSpPr>
          <p:cNvPr id="64" name="object 64"/>
          <p:cNvSpPr txBox="1"/>
          <p:nvPr/>
        </p:nvSpPr>
        <p:spPr>
          <a:xfrm>
            <a:off x="1780590" y="1667652"/>
            <a:ext cx="1161850" cy="3810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2960"/>
              </a:lnSpc>
              <a:spcBef>
                <a:spcPts val="148"/>
              </a:spcBef>
            </a:pPr>
            <a:r>
              <a:rPr sz="2800" spc="9" dirty="0" smtClean="0">
                <a:latin typeface="Arial"/>
                <a:cs typeface="Arial"/>
              </a:rPr>
              <a:t>s</a:t>
            </a:r>
            <a:r>
              <a:rPr sz="2800" spc="0" dirty="0" smtClean="0">
                <a:latin typeface="Arial"/>
                <a:cs typeface="Arial"/>
              </a:rPr>
              <a:t>e neg</a:t>
            </a:r>
            <a:endParaRPr sz="2800">
              <a:latin typeface="Arial"/>
              <a:cs typeface="Arial"/>
            </a:endParaRPr>
          </a:p>
        </p:txBody>
      </p:sp>
      <p:sp>
        <p:nvSpPr>
          <p:cNvPr id="65" name="object 65"/>
          <p:cNvSpPr txBox="1"/>
          <p:nvPr/>
        </p:nvSpPr>
        <p:spPr>
          <a:xfrm>
            <a:off x="3227171" y="1667652"/>
            <a:ext cx="725119" cy="3810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2960"/>
              </a:lnSpc>
              <a:spcBef>
                <a:spcPts val="148"/>
              </a:spcBef>
            </a:pPr>
            <a:r>
              <a:rPr sz="2800" spc="0" dirty="0" smtClean="0">
                <a:latin typeface="Arial"/>
                <a:cs typeface="Arial"/>
              </a:rPr>
              <a:t>ve</a:t>
            </a:r>
            <a:r>
              <a:rPr sz="2800" spc="9" dirty="0" smtClean="0">
                <a:latin typeface="Arial"/>
                <a:cs typeface="Arial"/>
              </a:rPr>
              <a:t>l</a:t>
            </a:r>
            <a:r>
              <a:rPr sz="2800" spc="0" dirty="0" smtClean="0">
                <a:latin typeface="Arial"/>
                <a:cs typeface="Arial"/>
              </a:rPr>
              <a:t>y</a:t>
            </a:r>
            <a:endParaRPr sz="2800">
              <a:latin typeface="Arial"/>
              <a:cs typeface="Arial"/>
            </a:endParaRPr>
          </a:p>
        </p:txBody>
      </p:sp>
      <p:sp>
        <p:nvSpPr>
          <p:cNvPr id="66" name="object 66"/>
          <p:cNvSpPr txBox="1"/>
          <p:nvPr/>
        </p:nvSpPr>
        <p:spPr>
          <a:xfrm>
            <a:off x="4535779" y="1667652"/>
            <a:ext cx="487277" cy="3810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2960"/>
              </a:lnSpc>
              <a:spcBef>
                <a:spcPts val="148"/>
              </a:spcBef>
            </a:pPr>
            <a:r>
              <a:rPr sz="2800" spc="0" dirty="0" smtClean="0">
                <a:latin typeface="Arial"/>
                <a:cs typeface="Arial"/>
              </a:rPr>
              <a:t>ed</a:t>
            </a:r>
            <a:endParaRPr sz="2800">
              <a:latin typeface="Arial"/>
              <a:cs typeface="Arial"/>
            </a:endParaRPr>
          </a:p>
        </p:txBody>
      </p:sp>
      <p:sp>
        <p:nvSpPr>
          <p:cNvPr id="67" name="object 67"/>
          <p:cNvSpPr txBox="1"/>
          <p:nvPr/>
        </p:nvSpPr>
        <p:spPr>
          <a:xfrm>
            <a:off x="5031130" y="1667652"/>
            <a:ext cx="1040180" cy="3810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2960"/>
              </a:lnSpc>
              <a:spcBef>
                <a:spcPts val="148"/>
              </a:spcBef>
            </a:pPr>
            <a:r>
              <a:rPr sz="2800" spc="0" dirty="0" smtClean="0">
                <a:latin typeface="Arial"/>
                <a:cs typeface="Arial"/>
              </a:rPr>
              <a:t>s</a:t>
            </a:r>
            <a:r>
              <a:rPr sz="2800" spc="4" dirty="0" smtClean="0">
                <a:latin typeface="Arial"/>
                <a:cs typeface="Arial"/>
              </a:rPr>
              <a:t>t</a:t>
            </a:r>
            <a:r>
              <a:rPr sz="2800" spc="0" dirty="0" smtClean="0">
                <a:latin typeface="Arial"/>
                <a:cs typeface="Arial"/>
              </a:rPr>
              <a:t>e</a:t>
            </a:r>
            <a:r>
              <a:rPr sz="2800" spc="-4" dirty="0" smtClean="0">
                <a:latin typeface="Arial"/>
                <a:cs typeface="Arial"/>
              </a:rPr>
              <a:t>m</a:t>
            </a:r>
            <a:r>
              <a:rPr sz="2800" spc="0" dirty="0" smtClean="0">
                <a:latin typeface="Arial"/>
                <a:cs typeface="Arial"/>
              </a:rPr>
              <a:t>s</a:t>
            </a:r>
            <a:endParaRPr sz="2800">
              <a:latin typeface="Arial"/>
              <a:cs typeface="Arial"/>
            </a:endParaRPr>
          </a:p>
        </p:txBody>
      </p:sp>
      <p:sp>
        <p:nvSpPr>
          <p:cNvPr id="68" name="object 68"/>
          <p:cNvSpPr txBox="1"/>
          <p:nvPr/>
        </p:nvSpPr>
        <p:spPr>
          <a:xfrm>
            <a:off x="6258306" y="1667652"/>
            <a:ext cx="1338173" cy="3810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2960"/>
              </a:lnSpc>
              <a:spcBef>
                <a:spcPts val="148"/>
              </a:spcBef>
            </a:pPr>
            <a:r>
              <a:rPr sz="2800" spc="0" dirty="0" smtClean="0">
                <a:latin typeface="Arial"/>
                <a:cs typeface="Arial"/>
              </a:rPr>
              <a:t>pa</a:t>
            </a:r>
            <a:r>
              <a:rPr sz="2800" spc="-4" dirty="0" smtClean="0">
                <a:latin typeface="Arial"/>
                <a:cs typeface="Arial"/>
              </a:rPr>
              <a:t>r</a:t>
            </a:r>
            <a:r>
              <a:rPr sz="2800" spc="9" dirty="0" smtClean="0">
                <a:latin typeface="Arial"/>
                <a:cs typeface="Arial"/>
              </a:rPr>
              <a:t>i</a:t>
            </a:r>
            <a:r>
              <a:rPr sz="2800" spc="0" dirty="0" smtClean="0">
                <a:latin typeface="Arial"/>
                <a:cs typeface="Arial"/>
              </a:rPr>
              <a:t>ng</a:t>
            </a:r>
            <a:r>
              <a:rPr sz="2800" spc="-4" dirty="0" smtClean="0">
                <a:latin typeface="Arial"/>
                <a:cs typeface="Arial"/>
              </a:rPr>
              <a:t>l</a:t>
            </a:r>
            <a:r>
              <a:rPr sz="2800" spc="0" dirty="0" smtClean="0">
                <a:latin typeface="Arial"/>
                <a:cs typeface="Arial"/>
              </a:rPr>
              <a:t>y</a:t>
            </a:r>
            <a:endParaRPr sz="2800">
              <a:latin typeface="Arial"/>
              <a:cs typeface="Arial"/>
            </a:endParaRPr>
          </a:p>
        </p:txBody>
      </p:sp>
      <p:sp>
        <p:nvSpPr>
          <p:cNvPr id="69" name="object 69"/>
          <p:cNvSpPr txBox="1"/>
          <p:nvPr/>
        </p:nvSpPr>
        <p:spPr>
          <a:xfrm>
            <a:off x="7802677" y="1667652"/>
            <a:ext cx="487277" cy="3810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2960"/>
              </a:lnSpc>
              <a:spcBef>
                <a:spcPts val="148"/>
              </a:spcBef>
            </a:pPr>
            <a:r>
              <a:rPr sz="2800" spc="0" dirty="0" smtClean="0">
                <a:latin typeface="Arial"/>
                <a:cs typeface="Arial"/>
              </a:rPr>
              <a:t>nd</a:t>
            </a:r>
            <a:endParaRPr sz="2800">
              <a:latin typeface="Arial"/>
              <a:cs typeface="Arial"/>
            </a:endParaRPr>
          </a:p>
        </p:txBody>
      </p:sp>
      <p:sp>
        <p:nvSpPr>
          <p:cNvPr id="70" name="object 70"/>
          <p:cNvSpPr txBox="1"/>
          <p:nvPr/>
        </p:nvSpPr>
        <p:spPr>
          <a:xfrm>
            <a:off x="1780590" y="2063892"/>
            <a:ext cx="685346" cy="3810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2960"/>
              </a:lnSpc>
              <a:spcBef>
                <a:spcPts val="148"/>
              </a:spcBef>
            </a:pPr>
            <a:r>
              <a:rPr sz="2800" spc="0" dirty="0" smtClean="0">
                <a:latin typeface="Arial"/>
                <a:cs typeface="Arial"/>
              </a:rPr>
              <a:t>hen</a:t>
            </a:r>
            <a:endParaRPr sz="2800">
              <a:latin typeface="Arial"/>
              <a:cs typeface="Arial"/>
            </a:endParaRPr>
          </a:p>
        </p:txBody>
      </p:sp>
      <p:sp>
        <p:nvSpPr>
          <p:cNvPr id="71" name="object 71"/>
          <p:cNvSpPr txBox="1"/>
          <p:nvPr/>
        </p:nvSpPr>
        <p:spPr>
          <a:xfrm>
            <a:off x="2672080" y="2063892"/>
            <a:ext cx="745087" cy="3810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2960"/>
              </a:lnSpc>
              <a:spcBef>
                <a:spcPts val="148"/>
              </a:spcBef>
            </a:pPr>
            <a:r>
              <a:rPr sz="2800" spc="9" dirty="0" smtClean="0">
                <a:latin typeface="Arial"/>
                <a:cs typeface="Arial"/>
              </a:rPr>
              <a:t>s</a:t>
            </a:r>
            <a:r>
              <a:rPr sz="2800" spc="-4" dirty="0" smtClean="0">
                <a:latin typeface="Arial"/>
                <a:cs typeface="Arial"/>
              </a:rPr>
              <a:t>i</a:t>
            </a:r>
            <a:r>
              <a:rPr sz="2800" spc="0" dirty="0" smtClean="0">
                <a:latin typeface="Arial"/>
                <a:cs typeface="Arial"/>
              </a:rPr>
              <a:t>ng</a:t>
            </a:r>
            <a:endParaRPr sz="2800">
              <a:latin typeface="Arial"/>
              <a:cs typeface="Arial"/>
            </a:endParaRPr>
          </a:p>
        </p:txBody>
      </p:sp>
      <p:sp>
        <p:nvSpPr>
          <p:cNvPr id="72" name="object 72"/>
          <p:cNvSpPr txBox="1"/>
          <p:nvPr/>
        </p:nvSpPr>
        <p:spPr>
          <a:xfrm>
            <a:off x="3623310" y="2063892"/>
            <a:ext cx="1418539" cy="3810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2960"/>
              </a:lnSpc>
              <a:spcBef>
                <a:spcPts val="148"/>
              </a:spcBef>
            </a:pPr>
            <a:r>
              <a:rPr sz="2800" spc="0" dirty="0" smtClean="0">
                <a:latin typeface="Arial"/>
                <a:cs typeface="Arial"/>
              </a:rPr>
              <a:t>ega</a:t>
            </a:r>
            <a:r>
              <a:rPr sz="2800" spc="4" dirty="0" smtClean="0">
                <a:latin typeface="Arial"/>
                <a:cs typeface="Arial"/>
              </a:rPr>
              <a:t>t</a:t>
            </a:r>
            <a:r>
              <a:rPr sz="2800" spc="9" dirty="0" smtClean="0">
                <a:latin typeface="Arial"/>
                <a:cs typeface="Arial"/>
              </a:rPr>
              <a:t>i</a:t>
            </a:r>
            <a:r>
              <a:rPr sz="2800" spc="0" dirty="0" smtClean="0">
                <a:latin typeface="Arial"/>
                <a:cs typeface="Arial"/>
              </a:rPr>
              <a:t>ves</a:t>
            </a:r>
            <a:endParaRPr sz="2800">
              <a:latin typeface="Arial"/>
              <a:cs typeface="Arial"/>
            </a:endParaRPr>
          </a:p>
        </p:txBody>
      </p:sp>
      <p:sp>
        <p:nvSpPr>
          <p:cNvPr id="73" name="object 73"/>
          <p:cNvSpPr txBox="1"/>
          <p:nvPr/>
        </p:nvSpPr>
        <p:spPr>
          <a:xfrm>
            <a:off x="5049621" y="2063892"/>
            <a:ext cx="844299" cy="3810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2960"/>
              </a:lnSpc>
              <a:spcBef>
                <a:spcPts val="148"/>
              </a:spcBef>
            </a:pPr>
            <a:r>
              <a:rPr sz="2800" spc="9" dirty="0" smtClean="0">
                <a:latin typeface="Arial"/>
                <a:cs typeface="Arial"/>
              </a:rPr>
              <a:t>s</a:t>
            </a:r>
            <a:r>
              <a:rPr sz="2800" spc="0" dirty="0" smtClean="0">
                <a:latin typeface="Arial"/>
                <a:cs typeface="Arial"/>
              </a:rPr>
              <a:t>uch</a:t>
            </a:r>
            <a:endParaRPr sz="2800">
              <a:latin typeface="Arial"/>
              <a:cs typeface="Arial"/>
            </a:endParaRPr>
          </a:p>
        </p:txBody>
      </p:sp>
      <p:sp>
        <p:nvSpPr>
          <p:cNvPr id="74" name="object 74"/>
          <p:cNvSpPr txBox="1"/>
          <p:nvPr/>
        </p:nvSpPr>
        <p:spPr>
          <a:xfrm>
            <a:off x="6633057" y="2063892"/>
            <a:ext cx="683149" cy="3810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2960"/>
              </a:lnSpc>
              <a:spcBef>
                <a:spcPts val="148"/>
              </a:spcBef>
            </a:pPr>
            <a:r>
              <a:rPr sz="2800" b="1" spc="-9" dirty="0" smtClean="0">
                <a:latin typeface="Arial"/>
                <a:cs typeface="Arial"/>
              </a:rPr>
              <a:t>O</a:t>
            </a:r>
            <a:r>
              <a:rPr sz="2800" b="1" spc="0" dirty="0" smtClean="0">
                <a:latin typeface="Arial"/>
                <a:cs typeface="Arial"/>
              </a:rPr>
              <a:t>T</a:t>
            </a:r>
            <a:r>
              <a:rPr sz="2800" spc="0" dirty="0" smtClean="0">
                <a:latin typeface="Arial"/>
                <a:cs typeface="Arial"/>
              </a:rPr>
              <a:t>,</a:t>
            </a:r>
            <a:endParaRPr sz="2800">
              <a:latin typeface="Arial"/>
              <a:cs typeface="Arial"/>
            </a:endParaRPr>
          </a:p>
        </p:txBody>
      </p:sp>
      <p:sp>
        <p:nvSpPr>
          <p:cNvPr id="75" name="object 75"/>
          <p:cNvSpPr txBox="1"/>
          <p:nvPr/>
        </p:nvSpPr>
        <p:spPr>
          <a:xfrm>
            <a:off x="1723339" y="2460132"/>
            <a:ext cx="487277" cy="3810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2960"/>
              </a:lnSpc>
              <a:spcBef>
                <a:spcPts val="148"/>
              </a:spcBef>
            </a:pPr>
            <a:r>
              <a:rPr sz="2800" spc="0" dirty="0" smtClean="0">
                <a:latin typeface="Arial"/>
                <a:cs typeface="Arial"/>
              </a:rPr>
              <a:t>nd</a:t>
            </a:r>
            <a:endParaRPr sz="2800">
              <a:latin typeface="Arial"/>
              <a:cs typeface="Arial"/>
            </a:endParaRPr>
          </a:p>
        </p:txBody>
      </p:sp>
      <p:sp>
        <p:nvSpPr>
          <p:cNvPr id="76" name="object 76"/>
          <p:cNvSpPr txBox="1"/>
          <p:nvPr/>
        </p:nvSpPr>
        <p:spPr>
          <a:xfrm>
            <a:off x="2594203" y="2460132"/>
            <a:ext cx="487277" cy="3810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2960"/>
              </a:lnSpc>
              <a:spcBef>
                <a:spcPts val="148"/>
              </a:spcBef>
            </a:pPr>
            <a:r>
              <a:rPr sz="2800" spc="0" dirty="0" smtClean="0">
                <a:latin typeface="Arial"/>
                <a:cs typeface="Arial"/>
              </a:rPr>
              <a:t>ne</a:t>
            </a:r>
            <a:endParaRPr sz="2800">
              <a:latin typeface="Arial"/>
              <a:cs typeface="Arial"/>
            </a:endParaRPr>
          </a:p>
        </p:txBody>
      </p:sp>
      <p:sp>
        <p:nvSpPr>
          <p:cNvPr id="77" name="object 77"/>
          <p:cNvSpPr txBox="1"/>
          <p:nvPr/>
        </p:nvSpPr>
        <p:spPr>
          <a:xfrm>
            <a:off x="3287623" y="2460132"/>
            <a:ext cx="209857" cy="3810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2960"/>
              </a:lnSpc>
              <a:spcBef>
                <a:spcPts val="148"/>
              </a:spcBef>
            </a:pPr>
            <a:r>
              <a:rPr sz="2800" spc="0" dirty="0" smtClean="0">
                <a:latin typeface="Arial"/>
                <a:cs typeface="Arial"/>
              </a:rPr>
              <a:t>r</a:t>
            </a:r>
            <a:endParaRPr sz="2800">
              <a:latin typeface="Arial"/>
              <a:cs typeface="Arial"/>
            </a:endParaRPr>
          </a:p>
        </p:txBody>
      </p:sp>
      <p:sp>
        <p:nvSpPr>
          <p:cNvPr id="78" name="object 78"/>
          <p:cNvSpPr txBox="1"/>
          <p:nvPr/>
        </p:nvSpPr>
        <p:spPr>
          <a:xfrm>
            <a:off x="3506317" y="2460132"/>
            <a:ext cx="763933" cy="3810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2960"/>
              </a:lnSpc>
              <a:spcBef>
                <a:spcPts val="148"/>
              </a:spcBef>
            </a:pPr>
            <a:r>
              <a:rPr sz="2800" spc="0" dirty="0" smtClean="0">
                <a:latin typeface="Arial"/>
                <a:cs typeface="Arial"/>
              </a:rPr>
              <a:t>bo</a:t>
            </a:r>
            <a:r>
              <a:rPr sz="2800" spc="-4" dirty="0" smtClean="0">
                <a:latin typeface="Arial"/>
                <a:cs typeface="Arial"/>
              </a:rPr>
              <a:t>l</a:t>
            </a:r>
            <a:r>
              <a:rPr sz="2800" spc="0" dirty="0" smtClean="0">
                <a:latin typeface="Arial"/>
                <a:cs typeface="Arial"/>
              </a:rPr>
              <a:t>d</a:t>
            </a:r>
            <a:endParaRPr sz="2800">
              <a:latin typeface="Arial"/>
              <a:cs typeface="Arial"/>
            </a:endParaRPr>
          </a:p>
        </p:txBody>
      </p:sp>
      <p:sp>
        <p:nvSpPr>
          <p:cNvPr id="79" name="object 79"/>
          <p:cNvSpPr txBox="1"/>
          <p:nvPr/>
        </p:nvSpPr>
        <p:spPr>
          <a:xfrm>
            <a:off x="5070957" y="2460132"/>
            <a:ext cx="487277" cy="3810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2960"/>
              </a:lnSpc>
              <a:spcBef>
                <a:spcPts val="148"/>
              </a:spcBef>
            </a:pPr>
            <a:r>
              <a:rPr sz="2800" spc="9" dirty="0" smtClean="0">
                <a:latin typeface="Arial"/>
                <a:cs typeface="Arial"/>
              </a:rPr>
              <a:t>r</a:t>
            </a:r>
            <a:r>
              <a:rPr sz="2800" spc="-4" dirty="0" smtClean="0">
                <a:latin typeface="Arial"/>
                <a:cs typeface="Arial"/>
              </a:rPr>
              <a:t>i</a:t>
            </a:r>
            <a:r>
              <a:rPr sz="2800" spc="0" dirty="0" smtClean="0">
                <a:latin typeface="Arial"/>
                <a:cs typeface="Arial"/>
              </a:rPr>
              <a:t>n</a:t>
            </a:r>
            <a:endParaRPr sz="2800">
              <a:latin typeface="Arial"/>
              <a:cs typeface="Arial"/>
            </a:endParaRPr>
          </a:p>
        </p:txBody>
      </p:sp>
      <p:sp>
        <p:nvSpPr>
          <p:cNvPr id="80" name="object 80"/>
          <p:cNvSpPr txBox="1"/>
          <p:nvPr/>
        </p:nvSpPr>
        <p:spPr>
          <a:xfrm>
            <a:off x="1780590" y="2945272"/>
            <a:ext cx="1161545" cy="3810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2960"/>
              </a:lnSpc>
              <a:spcBef>
                <a:spcPts val="148"/>
              </a:spcBef>
            </a:pPr>
            <a:r>
              <a:rPr sz="2800" spc="9" dirty="0" smtClean="0">
                <a:latin typeface="Arial"/>
                <a:cs typeface="Arial"/>
              </a:rPr>
              <a:t>s</a:t>
            </a:r>
            <a:r>
              <a:rPr sz="2800" spc="0" dirty="0" smtClean="0">
                <a:latin typeface="Arial"/>
                <a:cs typeface="Arial"/>
              </a:rPr>
              <a:t>e </a:t>
            </a:r>
            <a:r>
              <a:rPr sz="2800" i="1" spc="0" dirty="0" smtClean="0">
                <a:solidFill>
                  <a:srgbClr val="CC0000"/>
                </a:solidFill>
                <a:latin typeface="Arial"/>
                <a:cs typeface="Arial"/>
              </a:rPr>
              <a:t>non</a:t>
            </a:r>
            <a:endParaRPr sz="2800">
              <a:latin typeface="Arial"/>
              <a:cs typeface="Arial"/>
            </a:endParaRPr>
          </a:p>
        </p:txBody>
      </p:sp>
      <p:sp>
        <p:nvSpPr>
          <p:cNvPr id="81" name="object 81"/>
          <p:cNvSpPr txBox="1"/>
          <p:nvPr/>
        </p:nvSpPr>
        <p:spPr>
          <a:xfrm>
            <a:off x="3842055" y="2945272"/>
            <a:ext cx="1358497" cy="3810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2960"/>
              </a:lnSpc>
              <a:spcBef>
                <a:spcPts val="148"/>
              </a:spcBef>
            </a:pPr>
            <a:r>
              <a:rPr sz="2800" i="1" spc="0" dirty="0" smtClean="0">
                <a:solidFill>
                  <a:srgbClr val="CC0000"/>
                </a:solidFill>
                <a:latin typeface="Arial"/>
                <a:cs typeface="Arial"/>
              </a:rPr>
              <a:t>e above</a:t>
            </a:r>
            <a:endParaRPr sz="2800">
              <a:latin typeface="Arial"/>
              <a:cs typeface="Arial"/>
            </a:endParaRPr>
          </a:p>
        </p:txBody>
      </p:sp>
      <p:sp>
        <p:nvSpPr>
          <p:cNvPr id="82" name="object 82"/>
          <p:cNvSpPr txBox="1"/>
          <p:nvPr/>
        </p:nvSpPr>
        <p:spPr>
          <a:xfrm>
            <a:off x="5406491" y="2945272"/>
            <a:ext cx="487277" cy="3810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2960"/>
              </a:lnSpc>
              <a:spcBef>
                <a:spcPts val="148"/>
              </a:spcBef>
            </a:pPr>
            <a:r>
              <a:rPr sz="2800" spc="0" dirty="0" smtClean="0">
                <a:latin typeface="Arial"/>
                <a:cs typeface="Arial"/>
              </a:rPr>
              <a:t>nd</a:t>
            </a:r>
            <a:endParaRPr sz="2800">
              <a:latin typeface="Arial"/>
              <a:cs typeface="Arial"/>
            </a:endParaRPr>
          </a:p>
        </p:txBody>
      </p:sp>
      <p:sp>
        <p:nvSpPr>
          <p:cNvPr id="83" name="object 83"/>
          <p:cNvSpPr txBox="1"/>
          <p:nvPr/>
        </p:nvSpPr>
        <p:spPr>
          <a:xfrm>
            <a:off x="6357569" y="2945272"/>
            <a:ext cx="388306" cy="3810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2960"/>
              </a:lnSpc>
              <a:spcBef>
                <a:spcPts val="148"/>
              </a:spcBef>
            </a:pPr>
            <a:r>
              <a:rPr sz="2800" i="1" spc="0" dirty="0" smtClean="0">
                <a:solidFill>
                  <a:srgbClr val="CC0000"/>
                </a:solidFill>
                <a:latin typeface="Arial"/>
                <a:cs typeface="Arial"/>
              </a:rPr>
              <a:t>of</a:t>
            </a:r>
            <a:endParaRPr sz="2800">
              <a:latin typeface="Arial"/>
              <a:cs typeface="Arial"/>
            </a:endParaRPr>
          </a:p>
        </p:txBody>
      </p:sp>
      <p:sp>
        <p:nvSpPr>
          <p:cNvPr id="84" name="object 84"/>
          <p:cNvSpPr txBox="1"/>
          <p:nvPr/>
        </p:nvSpPr>
        <p:spPr>
          <a:xfrm>
            <a:off x="6853275" y="2945272"/>
            <a:ext cx="487277" cy="3810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2960"/>
              </a:lnSpc>
              <a:spcBef>
                <a:spcPts val="148"/>
              </a:spcBef>
            </a:pPr>
            <a:r>
              <a:rPr sz="2800" i="1" spc="0" dirty="0" smtClean="0">
                <a:solidFill>
                  <a:srgbClr val="CC0000"/>
                </a:solidFill>
                <a:latin typeface="Arial"/>
                <a:cs typeface="Arial"/>
              </a:rPr>
              <a:t>he</a:t>
            </a:r>
            <a:endParaRPr sz="2800">
              <a:latin typeface="Arial"/>
              <a:cs typeface="Arial"/>
            </a:endParaRPr>
          </a:p>
        </p:txBody>
      </p:sp>
      <p:sp>
        <p:nvSpPr>
          <p:cNvPr id="85" name="object 85"/>
          <p:cNvSpPr txBox="1"/>
          <p:nvPr/>
        </p:nvSpPr>
        <p:spPr>
          <a:xfrm>
            <a:off x="7546695" y="2945272"/>
            <a:ext cx="863146" cy="3810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2960"/>
              </a:lnSpc>
              <a:spcBef>
                <a:spcPts val="148"/>
              </a:spcBef>
            </a:pPr>
            <a:r>
              <a:rPr sz="2800" i="1" spc="0" dirty="0" smtClean="0">
                <a:solidFill>
                  <a:srgbClr val="CC0000"/>
                </a:solidFill>
                <a:latin typeface="Arial"/>
                <a:cs typeface="Arial"/>
              </a:rPr>
              <a:t>bove</a:t>
            </a:r>
            <a:endParaRPr sz="2800">
              <a:latin typeface="Arial"/>
              <a:cs typeface="Arial"/>
            </a:endParaRPr>
          </a:p>
        </p:txBody>
      </p:sp>
      <p:sp>
        <p:nvSpPr>
          <p:cNvPr id="86" name="object 86"/>
          <p:cNvSpPr txBox="1"/>
          <p:nvPr/>
        </p:nvSpPr>
        <p:spPr>
          <a:xfrm>
            <a:off x="1525269" y="3341511"/>
            <a:ext cx="1515973" cy="3810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2960"/>
              </a:lnSpc>
              <a:spcBef>
                <a:spcPts val="148"/>
              </a:spcBef>
            </a:pPr>
            <a:r>
              <a:rPr sz="2800" spc="0" dirty="0" smtClean="0">
                <a:latin typeface="Arial"/>
                <a:cs typeface="Arial"/>
              </a:rPr>
              <a:t>spa</a:t>
            </a:r>
            <a:r>
              <a:rPr sz="2800" spc="9" dirty="0" smtClean="0">
                <a:latin typeface="Arial"/>
                <a:cs typeface="Arial"/>
              </a:rPr>
              <a:t>r</a:t>
            </a:r>
            <a:r>
              <a:rPr sz="2800" spc="-4" dirty="0" smtClean="0">
                <a:latin typeface="Arial"/>
                <a:cs typeface="Arial"/>
              </a:rPr>
              <a:t>i</a:t>
            </a:r>
            <a:r>
              <a:rPr sz="2800" spc="0" dirty="0" smtClean="0">
                <a:latin typeface="Arial"/>
                <a:cs typeface="Arial"/>
              </a:rPr>
              <a:t>ng</a:t>
            </a:r>
            <a:r>
              <a:rPr sz="2800" spc="-4" dirty="0" smtClean="0">
                <a:latin typeface="Arial"/>
                <a:cs typeface="Arial"/>
              </a:rPr>
              <a:t>l</a:t>
            </a:r>
            <a:r>
              <a:rPr sz="2800" spc="0" dirty="0" smtClean="0">
                <a:latin typeface="Arial"/>
                <a:cs typeface="Arial"/>
              </a:rPr>
              <a:t>y</a:t>
            </a:r>
            <a:endParaRPr sz="2800">
              <a:latin typeface="Arial"/>
              <a:cs typeface="Arial"/>
            </a:endParaRPr>
          </a:p>
        </p:txBody>
      </p:sp>
      <p:sp>
        <p:nvSpPr>
          <p:cNvPr id="87" name="object 87"/>
          <p:cNvSpPr txBox="1"/>
          <p:nvPr/>
        </p:nvSpPr>
        <p:spPr>
          <a:xfrm>
            <a:off x="3545789" y="3341511"/>
            <a:ext cx="1714808" cy="3810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2960"/>
              </a:lnSpc>
              <a:spcBef>
                <a:spcPts val="148"/>
              </a:spcBef>
            </a:pPr>
            <a:r>
              <a:rPr sz="2800" spc="0" dirty="0" smtClean="0">
                <a:latin typeface="Arial"/>
                <a:cs typeface="Arial"/>
              </a:rPr>
              <a:t>d </a:t>
            </a:r>
            <a:r>
              <a:rPr sz="2800" spc="-9" dirty="0" smtClean="0">
                <a:latin typeface="Arial"/>
                <a:cs typeface="Arial"/>
              </a:rPr>
              <a:t>w</a:t>
            </a:r>
            <a:r>
              <a:rPr sz="2800" spc="0" dirty="0" smtClean="0">
                <a:latin typeface="Arial"/>
                <a:cs typeface="Arial"/>
              </a:rPr>
              <a:t>h</a:t>
            </a:r>
            <a:r>
              <a:rPr sz="2800" spc="14" dirty="0" smtClean="0">
                <a:latin typeface="Arial"/>
                <a:cs typeface="Arial"/>
              </a:rPr>
              <a:t>e</a:t>
            </a:r>
            <a:r>
              <a:rPr sz="2800" spc="0" dirty="0" smtClean="0">
                <a:latin typeface="Arial"/>
                <a:cs typeface="Arial"/>
              </a:rPr>
              <a:t>n </a:t>
            </a:r>
            <a:r>
              <a:rPr sz="2800" spc="9" dirty="0" smtClean="0">
                <a:latin typeface="Arial"/>
                <a:cs typeface="Arial"/>
              </a:rPr>
              <a:t>y</a:t>
            </a:r>
            <a:r>
              <a:rPr sz="2800" spc="0" dirty="0" smtClean="0">
                <a:latin typeface="Arial"/>
                <a:cs typeface="Arial"/>
              </a:rPr>
              <a:t>o</a:t>
            </a:r>
            <a:endParaRPr sz="2800">
              <a:latin typeface="Arial"/>
              <a:cs typeface="Arial"/>
            </a:endParaRPr>
          </a:p>
        </p:txBody>
      </p:sp>
      <p:sp>
        <p:nvSpPr>
          <p:cNvPr id="88" name="object 88"/>
          <p:cNvSpPr txBox="1"/>
          <p:nvPr/>
        </p:nvSpPr>
        <p:spPr>
          <a:xfrm>
            <a:off x="5664809" y="3341511"/>
            <a:ext cx="289207" cy="3810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2960"/>
              </a:lnSpc>
              <a:spcBef>
                <a:spcPts val="148"/>
              </a:spcBef>
            </a:pPr>
            <a:r>
              <a:rPr sz="2800" spc="0" dirty="0" smtClean="0">
                <a:latin typeface="Arial"/>
                <a:cs typeface="Arial"/>
              </a:rPr>
              <a:t>o</a:t>
            </a:r>
            <a:endParaRPr sz="2800">
              <a:latin typeface="Arial"/>
              <a:cs typeface="Arial"/>
            </a:endParaRPr>
          </a:p>
        </p:txBody>
      </p:sp>
      <p:sp>
        <p:nvSpPr>
          <p:cNvPr id="89" name="object 89"/>
          <p:cNvSpPr txBox="1"/>
          <p:nvPr/>
        </p:nvSpPr>
        <p:spPr>
          <a:xfrm>
            <a:off x="5962091" y="3341511"/>
            <a:ext cx="1654597" cy="3810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2960"/>
              </a:lnSpc>
              <a:spcBef>
                <a:spcPts val="148"/>
              </a:spcBef>
            </a:pPr>
            <a:r>
              <a:rPr sz="2800" spc="0" dirty="0" smtClean="0">
                <a:latin typeface="Arial"/>
                <a:cs typeface="Arial"/>
              </a:rPr>
              <a:t>use </a:t>
            </a:r>
            <a:r>
              <a:rPr sz="2800" spc="4" dirty="0" smtClean="0">
                <a:latin typeface="Arial"/>
                <a:cs typeface="Arial"/>
              </a:rPr>
              <a:t>t</a:t>
            </a:r>
            <a:r>
              <a:rPr sz="2800" spc="0" dirty="0" smtClean="0">
                <a:latin typeface="Arial"/>
                <a:cs typeface="Arial"/>
              </a:rPr>
              <a:t>he</a:t>
            </a:r>
            <a:r>
              <a:rPr sz="2800" spc="-4" dirty="0" smtClean="0">
                <a:latin typeface="Arial"/>
                <a:cs typeface="Arial"/>
              </a:rPr>
              <a:t>m</a:t>
            </a:r>
            <a:r>
              <a:rPr sz="2800" spc="0" dirty="0" smtClean="0">
                <a:latin typeface="Arial"/>
                <a:cs typeface="Arial"/>
              </a:rPr>
              <a:t>,</a:t>
            </a:r>
            <a:endParaRPr sz="2800">
              <a:latin typeface="Arial"/>
              <a:cs typeface="Arial"/>
            </a:endParaRPr>
          </a:p>
        </p:txBody>
      </p:sp>
      <p:sp>
        <p:nvSpPr>
          <p:cNvPr id="90" name="object 90"/>
          <p:cNvSpPr txBox="1"/>
          <p:nvPr/>
        </p:nvSpPr>
        <p:spPr>
          <a:xfrm>
            <a:off x="7822946" y="3341511"/>
            <a:ext cx="487277" cy="3810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2960"/>
              </a:lnSpc>
              <a:spcBef>
                <a:spcPts val="148"/>
              </a:spcBef>
            </a:pPr>
            <a:r>
              <a:rPr sz="2800" spc="0" dirty="0" smtClean="0">
                <a:latin typeface="Arial"/>
                <a:cs typeface="Arial"/>
              </a:rPr>
              <a:t>on</a:t>
            </a:r>
            <a:endParaRPr sz="2800">
              <a:latin typeface="Arial"/>
              <a:cs typeface="Arial"/>
            </a:endParaRPr>
          </a:p>
        </p:txBody>
      </p:sp>
      <p:sp>
        <p:nvSpPr>
          <p:cNvPr id="91" name="object 91"/>
          <p:cNvSpPr txBox="1"/>
          <p:nvPr/>
        </p:nvSpPr>
        <p:spPr>
          <a:xfrm>
            <a:off x="2058314" y="3737752"/>
            <a:ext cx="645109" cy="3810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2960"/>
              </a:lnSpc>
              <a:spcBef>
                <a:spcPts val="148"/>
              </a:spcBef>
            </a:pPr>
            <a:r>
              <a:rPr sz="2800" spc="0" dirty="0" smtClean="0">
                <a:latin typeface="Arial"/>
                <a:cs typeface="Arial"/>
              </a:rPr>
              <a:t>ays</a:t>
            </a:r>
            <a:endParaRPr sz="2800">
              <a:latin typeface="Arial"/>
              <a:cs typeface="Arial"/>
            </a:endParaRPr>
          </a:p>
        </p:txBody>
      </p:sp>
      <p:sp>
        <p:nvSpPr>
          <p:cNvPr id="92" name="object 92"/>
          <p:cNvSpPr txBox="1"/>
          <p:nvPr/>
        </p:nvSpPr>
        <p:spPr>
          <a:xfrm>
            <a:off x="3007410" y="3737752"/>
            <a:ext cx="666499" cy="3810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2960"/>
              </a:lnSpc>
              <a:spcBef>
                <a:spcPts val="148"/>
              </a:spcBef>
            </a:pPr>
            <a:r>
              <a:rPr sz="2800" spc="0" dirty="0" smtClean="0">
                <a:latin typeface="Arial"/>
                <a:cs typeface="Arial"/>
              </a:rPr>
              <a:t>a</a:t>
            </a:r>
            <a:r>
              <a:rPr sz="2800" spc="9" dirty="0" smtClean="0">
                <a:latin typeface="Arial"/>
                <a:cs typeface="Arial"/>
              </a:rPr>
              <a:t>k</a:t>
            </a:r>
            <a:r>
              <a:rPr sz="2800" spc="0" dirty="0" smtClean="0">
                <a:latin typeface="Arial"/>
                <a:cs typeface="Arial"/>
              </a:rPr>
              <a:t>e</a:t>
            </a:r>
            <a:endParaRPr sz="2800">
              <a:latin typeface="Arial"/>
              <a:cs typeface="Arial"/>
            </a:endParaRPr>
          </a:p>
        </p:txBody>
      </p:sp>
      <p:sp>
        <p:nvSpPr>
          <p:cNvPr id="93" name="object 93"/>
          <p:cNvSpPr txBox="1"/>
          <p:nvPr/>
        </p:nvSpPr>
        <p:spPr>
          <a:xfrm>
            <a:off x="3781196" y="3737752"/>
            <a:ext cx="783796" cy="3810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2960"/>
              </a:lnSpc>
              <a:spcBef>
                <a:spcPts val="148"/>
              </a:spcBef>
            </a:pPr>
            <a:r>
              <a:rPr sz="2800" spc="0" dirty="0" smtClean="0">
                <a:latin typeface="Arial"/>
                <a:cs typeface="Arial"/>
              </a:rPr>
              <a:t>hem</a:t>
            </a:r>
            <a:endParaRPr sz="2800">
              <a:latin typeface="Arial"/>
              <a:cs typeface="Arial"/>
            </a:endParaRPr>
          </a:p>
        </p:txBody>
      </p:sp>
      <p:sp>
        <p:nvSpPr>
          <p:cNvPr id="94" name="object 94"/>
          <p:cNvSpPr txBox="1"/>
          <p:nvPr/>
        </p:nvSpPr>
        <p:spPr>
          <a:xfrm>
            <a:off x="5365394" y="3737752"/>
            <a:ext cx="486210" cy="3810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2960"/>
              </a:lnSpc>
              <a:spcBef>
                <a:spcPts val="148"/>
              </a:spcBef>
            </a:pPr>
            <a:r>
              <a:rPr sz="2800" spc="-4" dirty="0" smtClean="0">
                <a:latin typeface="Arial"/>
                <a:cs typeface="Arial"/>
              </a:rPr>
              <a:t>g</a:t>
            </a:r>
            <a:r>
              <a:rPr sz="2800" spc="0" dirty="0" smtClean="0">
                <a:latin typeface="Arial"/>
                <a:cs typeface="Arial"/>
              </a:rPr>
              <a:t>h</a:t>
            </a:r>
            <a:endParaRPr sz="2800">
              <a:latin typeface="Arial"/>
              <a:cs typeface="Arial"/>
            </a:endParaRPr>
          </a:p>
        </p:txBody>
      </p:sp>
      <p:sp>
        <p:nvSpPr>
          <p:cNvPr id="95" name="object 95"/>
          <p:cNvSpPr txBox="1"/>
          <p:nvPr/>
        </p:nvSpPr>
        <p:spPr>
          <a:xfrm>
            <a:off x="5959957" y="3737752"/>
            <a:ext cx="1118822" cy="3810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2960"/>
              </a:lnSpc>
              <a:spcBef>
                <a:spcPts val="148"/>
              </a:spcBef>
            </a:pPr>
            <a:r>
              <a:rPr sz="2800" spc="-4" dirty="0" smtClean="0">
                <a:latin typeface="Arial"/>
                <a:cs typeface="Arial"/>
              </a:rPr>
              <a:t>a</a:t>
            </a:r>
            <a:r>
              <a:rPr sz="2800" spc="0" dirty="0" smtClean="0">
                <a:latin typeface="Arial"/>
                <a:cs typeface="Arial"/>
              </a:rPr>
              <a:t>n</a:t>
            </a:r>
            <a:r>
              <a:rPr sz="2800" spc="9" dirty="0" smtClean="0">
                <a:latin typeface="Arial"/>
                <a:cs typeface="Arial"/>
              </a:rPr>
              <a:t>s</a:t>
            </a:r>
            <a:r>
              <a:rPr sz="2800" spc="-9" dirty="0" smtClean="0">
                <a:latin typeface="Arial"/>
                <a:cs typeface="Arial"/>
              </a:rPr>
              <a:t>w</a:t>
            </a:r>
            <a:r>
              <a:rPr sz="2800" spc="0" dirty="0" smtClean="0">
                <a:latin typeface="Arial"/>
                <a:cs typeface="Arial"/>
              </a:rPr>
              <a:t>e</a:t>
            </a:r>
            <a:endParaRPr sz="2800">
              <a:latin typeface="Arial"/>
              <a:cs typeface="Arial"/>
            </a:endParaRPr>
          </a:p>
        </p:txBody>
      </p:sp>
      <p:sp>
        <p:nvSpPr>
          <p:cNvPr id="96" name="object 96"/>
          <p:cNvSpPr txBox="1"/>
          <p:nvPr/>
        </p:nvSpPr>
        <p:spPr>
          <a:xfrm>
            <a:off x="2077516" y="4222892"/>
            <a:ext cx="963781" cy="3810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2960"/>
              </a:lnSpc>
              <a:spcBef>
                <a:spcPts val="148"/>
              </a:spcBef>
            </a:pPr>
            <a:r>
              <a:rPr sz="2800" spc="0" dirty="0" smtClean="0">
                <a:latin typeface="Arial"/>
                <a:cs typeface="Arial"/>
              </a:rPr>
              <a:t>y</a:t>
            </a:r>
            <a:r>
              <a:rPr sz="2800" spc="14" dirty="0" smtClean="0">
                <a:latin typeface="Arial"/>
                <a:cs typeface="Arial"/>
              </a:rPr>
              <a:t> </a:t>
            </a:r>
            <a:r>
              <a:rPr sz="2800" spc="0" dirty="0" smtClean="0">
                <a:latin typeface="Arial"/>
                <a:cs typeface="Arial"/>
              </a:rPr>
              <a:t>one</a:t>
            </a:r>
            <a:endParaRPr sz="2800">
              <a:latin typeface="Arial"/>
              <a:cs typeface="Arial"/>
            </a:endParaRPr>
          </a:p>
        </p:txBody>
      </p:sp>
      <p:sp>
        <p:nvSpPr>
          <p:cNvPr id="97" name="object 97"/>
          <p:cNvSpPr txBox="1"/>
          <p:nvPr/>
        </p:nvSpPr>
        <p:spPr>
          <a:xfrm>
            <a:off x="3247440" y="4222892"/>
            <a:ext cx="2012801" cy="3810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2960"/>
              </a:lnSpc>
              <a:spcBef>
                <a:spcPts val="148"/>
              </a:spcBef>
            </a:pPr>
            <a:r>
              <a:rPr sz="2800" spc="0" dirty="0" smtClean="0">
                <a:latin typeface="Arial"/>
                <a:cs typeface="Arial"/>
              </a:rPr>
              <a:t>p</a:t>
            </a:r>
            <a:r>
              <a:rPr sz="2800" spc="4" dirty="0" smtClean="0">
                <a:latin typeface="Arial"/>
                <a:cs typeface="Arial"/>
              </a:rPr>
              <a:t>t</a:t>
            </a:r>
            <a:r>
              <a:rPr sz="2800" spc="-4" dirty="0" smtClean="0">
                <a:latin typeface="Arial"/>
                <a:cs typeface="Arial"/>
              </a:rPr>
              <a:t>i</a:t>
            </a:r>
            <a:r>
              <a:rPr sz="2800" spc="0" dirty="0" smtClean="0">
                <a:latin typeface="Arial"/>
                <a:cs typeface="Arial"/>
              </a:rPr>
              <a:t>on</a:t>
            </a:r>
            <a:r>
              <a:rPr sz="2800" spc="-7" dirty="0" smtClean="0">
                <a:latin typeface="Arial"/>
                <a:cs typeface="Arial"/>
              </a:rPr>
              <a:t> </a:t>
            </a:r>
            <a:r>
              <a:rPr sz="2800" spc="0" dirty="0" smtClean="0">
                <a:latin typeface="Arial"/>
                <a:cs typeface="Arial"/>
              </a:rPr>
              <a:t>s</a:t>
            </a:r>
            <a:r>
              <a:rPr sz="2800" spc="14" dirty="0" smtClean="0">
                <a:latin typeface="Arial"/>
                <a:cs typeface="Arial"/>
              </a:rPr>
              <a:t>h</a:t>
            </a:r>
            <a:r>
              <a:rPr sz="2800" spc="-4" dirty="0" smtClean="0">
                <a:latin typeface="Arial"/>
                <a:cs typeface="Arial"/>
              </a:rPr>
              <a:t>o</a:t>
            </a:r>
            <a:r>
              <a:rPr sz="2800" spc="0" dirty="0" smtClean="0">
                <a:latin typeface="Arial"/>
                <a:cs typeface="Arial"/>
              </a:rPr>
              <a:t>u</a:t>
            </a:r>
            <a:r>
              <a:rPr sz="2800" spc="9" dirty="0" smtClean="0">
                <a:latin typeface="Arial"/>
                <a:cs typeface="Arial"/>
              </a:rPr>
              <a:t>l</a:t>
            </a:r>
            <a:r>
              <a:rPr sz="2800" spc="0" dirty="0" smtClean="0">
                <a:latin typeface="Arial"/>
                <a:cs typeface="Arial"/>
              </a:rPr>
              <a:t>d</a:t>
            </a:r>
            <a:endParaRPr sz="2800">
              <a:latin typeface="Arial"/>
              <a:cs typeface="Arial"/>
            </a:endParaRPr>
          </a:p>
        </p:txBody>
      </p:sp>
      <p:sp>
        <p:nvSpPr>
          <p:cNvPr id="98" name="object 98"/>
          <p:cNvSpPr txBox="1"/>
          <p:nvPr/>
        </p:nvSpPr>
        <p:spPr>
          <a:xfrm>
            <a:off x="6575145" y="4222892"/>
            <a:ext cx="785574" cy="3810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2960"/>
              </a:lnSpc>
              <a:spcBef>
                <a:spcPts val="148"/>
              </a:spcBef>
            </a:pPr>
            <a:r>
              <a:rPr sz="2800" spc="9" dirty="0" smtClean="0">
                <a:latin typeface="Arial"/>
                <a:cs typeface="Arial"/>
              </a:rPr>
              <a:t>c</a:t>
            </a:r>
            <a:r>
              <a:rPr sz="2800" spc="0" dirty="0" smtClean="0">
                <a:latin typeface="Arial"/>
                <a:cs typeface="Arial"/>
              </a:rPr>
              <a:t>t</a:t>
            </a:r>
            <a:r>
              <a:rPr sz="2800" spc="-7" dirty="0" smtClean="0">
                <a:latin typeface="Arial"/>
                <a:cs typeface="Arial"/>
              </a:rPr>
              <a:t> </a:t>
            </a:r>
            <a:r>
              <a:rPr sz="2800" spc="0" dirty="0" smtClean="0">
                <a:latin typeface="Arial"/>
                <a:cs typeface="Arial"/>
              </a:rPr>
              <a:t>or</a:t>
            </a:r>
            <a:endParaRPr sz="2800">
              <a:latin typeface="Arial"/>
              <a:cs typeface="Arial"/>
            </a:endParaRPr>
          </a:p>
        </p:txBody>
      </p:sp>
      <p:sp>
        <p:nvSpPr>
          <p:cNvPr id="99" name="object 99"/>
          <p:cNvSpPr txBox="1"/>
          <p:nvPr/>
        </p:nvSpPr>
        <p:spPr>
          <a:xfrm>
            <a:off x="7823657" y="4222892"/>
            <a:ext cx="487993" cy="3810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2960"/>
              </a:lnSpc>
              <a:spcBef>
                <a:spcPts val="148"/>
              </a:spcBef>
            </a:pPr>
            <a:r>
              <a:rPr sz="2800" spc="0" dirty="0" smtClean="0">
                <a:latin typeface="Arial"/>
                <a:cs typeface="Arial"/>
              </a:rPr>
              <a:t>a</a:t>
            </a:r>
            <a:r>
              <a:rPr sz="2800" spc="9" dirty="0" smtClean="0">
                <a:latin typeface="Arial"/>
                <a:cs typeface="Arial"/>
              </a:rPr>
              <a:t>r</a:t>
            </a:r>
            <a:r>
              <a:rPr sz="2800" spc="0" dirty="0" smtClean="0">
                <a:latin typeface="Arial"/>
                <a:cs typeface="Arial"/>
              </a:rPr>
              <a:t>l</a:t>
            </a:r>
            <a:endParaRPr sz="2800">
              <a:latin typeface="Arial"/>
              <a:cs typeface="Arial"/>
            </a:endParaRPr>
          </a:p>
        </p:txBody>
      </p:sp>
      <p:sp>
        <p:nvSpPr>
          <p:cNvPr id="100" name="object 100"/>
          <p:cNvSpPr txBox="1"/>
          <p:nvPr/>
        </p:nvSpPr>
        <p:spPr>
          <a:xfrm>
            <a:off x="1723339" y="4619132"/>
            <a:ext cx="665318" cy="3810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2960"/>
              </a:lnSpc>
              <a:spcBef>
                <a:spcPts val="148"/>
              </a:spcBef>
            </a:pPr>
            <a:r>
              <a:rPr sz="2800" spc="0" dirty="0" smtClean="0">
                <a:latin typeface="Arial"/>
                <a:cs typeface="Arial"/>
              </a:rPr>
              <a:t>es</a:t>
            </a:r>
            <a:r>
              <a:rPr sz="2800" spc="4" dirty="0" smtClean="0">
                <a:latin typeface="Arial"/>
                <a:cs typeface="Arial"/>
              </a:rPr>
              <a:t>t</a:t>
            </a:r>
            <a:r>
              <a:rPr sz="2800" spc="0" dirty="0" smtClean="0">
                <a:latin typeface="Arial"/>
                <a:cs typeface="Arial"/>
              </a:rPr>
              <a:t>.</a:t>
            </a:r>
            <a:endParaRPr sz="2800">
              <a:latin typeface="Arial"/>
              <a:cs typeface="Arial"/>
            </a:endParaRPr>
          </a:p>
        </p:txBody>
      </p:sp>
      <p:sp>
        <p:nvSpPr>
          <p:cNvPr id="101" name="object 101"/>
          <p:cNvSpPr txBox="1"/>
          <p:nvPr/>
        </p:nvSpPr>
        <p:spPr>
          <a:xfrm>
            <a:off x="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02" name="object 102"/>
          <p:cNvSpPr txBox="1"/>
          <p:nvPr/>
        </p:nvSpPr>
        <p:spPr>
          <a:xfrm>
            <a:off x="3048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03" name="object 103"/>
          <p:cNvSpPr txBox="1"/>
          <p:nvPr/>
        </p:nvSpPr>
        <p:spPr>
          <a:xfrm>
            <a:off x="6096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04" name="object 104"/>
          <p:cNvSpPr txBox="1"/>
          <p:nvPr/>
        </p:nvSpPr>
        <p:spPr>
          <a:xfrm>
            <a:off x="9144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05" name="object 105"/>
          <p:cNvSpPr txBox="1"/>
          <p:nvPr/>
        </p:nvSpPr>
        <p:spPr>
          <a:xfrm>
            <a:off x="12192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06" name="object 106"/>
          <p:cNvSpPr txBox="1"/>
          <p:nvPr/>
        </p:nvSpPr>
        <p:spPr>
          <a:xfrm>
            <a:off x="15240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07" name="object 107"/>
          <p:cNvSpPr txBox="1"/>
          <p:nvPr/>
        </p:nvSpPr>
        <p:spPr>
          <a:xfrm>
            <a:off x="18288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08" name="object 108"/>
          <p:cNvSpPr txBox="1"/>
          <p:nvPr/>
        </p:nvSpPr>
        <p:spPr>
          <a:xfrm>
            <a:off x="21336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09" name="object 109"/>
          <p:cNvSpPr txBox="1"/>
          <p:nvPr/>
        </p:nvSpPr>
        <p:spPr>
          <a:xfrm>
            <a:off x="24384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10" name="object 110"/>
          <p:cNvSpPr txBox="1"/>
          <p:nvPr/>
        </p:nvSpPr>
        <p:spPr>
          <a:xfrm>
            <a:off x="27432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11" name="object 111"/>
          <p:cNvSpPr txBox="1"/>
          <p:nvPr/>
        </p:nvSpPr>
        <p:spPr>
          <a:xfrm>
            <a:off x="30480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12" name="object 112"/>
          <p:cNvSpPr txBox="1"/>
          <p:nvPr/>
        </p:nvSpPr>
        <p:spPr>
          <a:xfrm>
            <a:off x="33528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13" name="object 113"/>
          <p:cNvSpPr txBox="1"/>
          <p:nvPr/>
        </p:nvSpPr>
        <p:spPr>
          <a:xfrm>
            <a:off x="36576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14" name="object 114"/>
          <p:cNvSpPr txBox="1"/>
          <p:nvPr/>
        </p:nvSpPr>
        <p:spPr>
          <a:xfrm>
            <a:off x="39624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15" name="object 115"/>
          <p:cNvSpPr txBox="1"/>
          <p:nvPr/>
        </p:nvSpPr>
        <p:spPr>
          <a:xfrm>
            <a:off x="42672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16" name="object 116"/>
          <p:cNvSpPr txBox="1"/>
          <p:nvPr/>
        </p:nvSpPr>
        <p:spPr>
          <a:xfrm>
            <a:off x="45720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17" name="object 117"/>
          <p:cNvSpPr txBox="1"/>
          <p:nvPr/>
        </p:nvSpPr>
        <p:spPr>
          <a:xfrm>
            <a:off x="48768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18" name="object 118"/>
          <p:cNvSpPr txBox="1"/>
          <p:nvPr/>
        </p:nvSpPr>
        <p:spPr>
          <a:xfrm>
            <a:off x="51816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19" name="object 119"/>
          <p:cNvSpPr txBox="1"/>
          <p:nvPr/>
        </p:nvSpPr>
        <p:spPr>
          <a:xfrm>
            <a:off x="54864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20" name="object 120"/>
          <p:cNvSpPr txBox="1"/>
          <p:nvPr/>
        </p:nvSpPr>
        <p:spPr>
          <a:xfrm>
            <a:off x="57912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21" name="object 121"/>
          <p:cNvSpPr txBox="1"/>
          <p:nvPr/>
        </p:nvSpPr>
        <p:spPr>
          <a:xfrm>
            <a:off x="60960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22" name="object 122"/>
          <p:cNvSpPr txBox="1"/>
          <p:nvPr/>
        </p:nvSpPr>
        <p:spPr>
          <a:xfrm>
            <a:off x="64008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23" name="object 123"/>
          <p:cNvSpPr txBox="1"/>
          <p:nvPr/>
        </p:nvSpPr>
        <p:spPr>
          <a:xfrm>
            <a:off x="67056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24" name="object 124"/>
          <p:cNvSpPr txBox="1"/>
          <p:nvPr/>
        </p:nvSpPr>
        <p:spPr>
          <a:xfrm>
            <a:off x="70104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25" name="object 125"/>
          <p:cNvSpPr txBox="1"/>
          <p:nvPr/>
        </p:nvSpPr>
        <p:spPr>
          <a:xfrm>
            <a:off x="73152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26" name="object 126"/>
          <p:cNvSpPr txBox="1"/>
          <p:nvPr/>
        </p:nvSpPr>
        <p:spPr>
          <a:xfrm>
            <a:off x="76200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27" name="object 127"/>
          <p:cNvSpPr txBox="1"/>
          <p:nvPr/>
        </p:nvSpPr>
        <p:spPr>
          <a:xfrm>
            <a:off x="79248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28" name="object 128"/>
          <p:cNvSpPr txBox="1"/>
          <p:nvPr/>
        </p:nvSpPr>
        <p:spPr>
          <a:xfrm>
            <a:off x="82296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29" name="object 129"/>
          <p:cNvSpPr txBox="1"/>
          <p:nvPr/>
        </p:nvSpPr>
        <p:spPr>
          <a:xfrm>
            <a:off x="85344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30" name="object 130"/>
          <p:cNvSpPr txBox="1"/>
          <p:nvPr/>
        </p:nvSpPr>
        <p:spPr>
          <a:xfrm>
            <a:off x="88392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31" name="object 131"/>
          <p:cNvSpPr txBox="1"/>
          <p:nvPr/>
        </p:nvSpPr>
        <p:spPr>
          <a:xfrm>
            <a:off x="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32" name="object 132"/>
          <p:cNvSpPr txBox="1"/>
          <p:nvPr/>
        </p:nvSpPr>
        <p:spPr>
          <a:xfrm>
            <a:off x="3048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33" name="object 133"/>
          <p:cNvSpPr txBox="1"/>
          <p:nvPr/>
        </p:nvSpPr>
        <p:spPr>
          <a:xfrm>
            <a:off x="6096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34" name="object 134"/>
          <p:cNvSpPr txBox="1"/>
          <p:nvPr/>
        </p:nvSpPr>
        <p:spPr>
          <a:xfrm>
            <a:off x="9144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35" name="object 135"/>
          <p:cNvSpPr txBox="1"/>
          <p:nvPr/>
        </p:nvSpPr>
        <p:spPr>
          <a:xfrm>
            <a:off x="12192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36" name="object 136"/>
          <p:cNvSpPr txBox="1"/>
          <p:nvPr/>
        </p:nvSpPr>
        <p:spPr>
          <a:xfrm>
            <a:off x="15240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37" name="object 137"/>
          <p:cNvSpPr txBox="1"/>
          <p:nvPr/>
        </p:nvSpPr>
        <p:spPr>
          <a:xfrm>
            <a:off x="18288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38" name="object 138"/>
          <p:cNvSpPr txBox="1"/>
          <p:nvPr/>
        </p:nvSpPr>
        <p:spPr>
          <a:xfrm>
            <a:off x="21336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39" name="object 139"/>
          <p:cNvSpPr txBox="1"/>
          <p:nvPr/>
        </p:nvSpPr>
        <p:spPr>
          <a:xfrm>
            <a:off x="24384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40" name="object 140"/>
          <p:cNvSpPr txBox="1"/>
          <p:nvPr/>
        </p:nvSpPr>
        <p:spPr>
          <a:xfrm>
            <a:off x="27432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41" name="object 141"/>
          <p:cNvSpPr txBox="1"/>
          <p:nvPr/>
        </p:nvSpPr>
        <p:spPr>
          <a:xfrm>
            <a:off x="30480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42" name="object 142"/>
          <p:cNvSpPr txBox="1"/>
          <p:nvPr/>
        </p:nvSpPr>
        <p:spPr>
          <a:xfrm>
            <a:off x="33528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43" name="object 143"/>
          <p:cNvSpPr txBox="1"/>
          <p:nvPr/>
        </p:nvSpPr>
        <p:spPr>
          <a:xfrm>
            <a:off x="36576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44" name="object 144"/>
          <p:cNvSpPr txBox="1"/>
          <p:nvPr/>
        </p:nvSpPr>
        <p:spPr>
          <a:xfrm>
            <a:off x="39624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45" name="object 145"/>
          <p:cNvSpPr txBox="1"/>
          <p:nvPr/>
        </p:nvSpPr>
        <p:spPr>
          <a:xfrm>
            <a:off x="42672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46" name="object 146"/>
          <p:cNvSpPr txBox="1"/>
          <p:nvPr/>
        </p:nvSpPr>
        <p:spPr>
          <a:xfrm>
            <a:off x="45720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47" name="object 147"/>
          <p:cNvSpPr txBox="1"/>
          <p:nvPr/>
        </p:nvSpPr>
        <p:spPr>
          <a:xfrm>
            <a:off x="48768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48" name="object 148"/>
          <p:cNvSpPr txBox="1"/>
          <p:nvPr/>
        </p:nvSpPr>
        <p:spPr>
          <a:xfrm>
            <a:off x="51816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49" name="object 149"/>
          <p:cNvSpPr txBox="1"/>
          <p:nvPr/>
        </p:nvSpPr>
        <p:spPr>
          <a:xfrm>
            <a:off x="54864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50" name="object 150"/>
          <p:cNvSpPr txBox="1"/>
          <p:nvPr/>
        </p:nvSpPr>
        <p:spPr>
          <a:xfrm>
            <a:off x="57912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51" name="object 151"/>
          <p:cNvSpPr txBox="1"/>
          <p:nvPr/>
        </p:nvSpPr>
        <p:spPr>
          <a:xfrm>
            <a:off x="60960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52" name="object 152"/>
          <p:cNvSpPr txBox="1"/>
          <p:nvPr/>
        </p:nvSpPr>
        <p:spPr>
          <a:xfrm>
            <a:off x="64008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53" name="object 153"/>
          <p:cNvSpPr txBox="1"/>
          <p:nvPr/>
        </p:nvSpPr>
        <p:spPr>
          <a:xfrm>
            <a:off x="67056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54" name="object 154"/>
          <p:cNvSpPr txBox="1"/>
          <p:nvPr/>
        </p:nvSpPr>
        <p:spPr>
          <a:xfrm>
            <a:off x="70104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55" name="object 155"/>
          <p:cNvSpPr txBox="1"/>
          <p:nvPr/>
        </p:nvSpPr>
        <p:spPr>
          <a:xfrm>
            <a:off x="73152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56" name="object 156"/>
          <p:cNvSpPr txBox="1"/>
          <p:nvPr/>
        </p:nvSpPr>
        <p:spPr>
          <a:xfrm>
            <a:off x="76200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57" name="object 157"/>
          <p:cNvSpPr txBox="1"/>
          <p:nvPr/>
        </p:nvSpPr>
        <p:spPr>
          <a:xfrm>
            <a:off x="79248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58" name="object 158"/>
          <p:cNvSpPr txBox="1"/>
          <p:nvPr/>
        </p:nvSpPr>
        <p:spPr>
          <a:xfrm>
            <a:off x="82296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59" name="object 159"/>
          <p:cNvSpPr txBox="1"/>
          <p:nvPr/>
        </p:nvSpPr>
        <p:spPr>
          <a:xfrm>
            <a:off x="85344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60" name="object 160"/>
          <p:cNvSpPr txBox="1"/>
          <p:nvPr/>
        </p:nvSpPr>
        <p:spPr>
          <a:xfrm>
            <a:off x="88392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61" name="object 161"/>
          <p:cNvSpPr txBox="1"/>
          <p:nvPr/>
        </p:nvSpPr>
        <p:spPr>
          <a:xfrm>
            <a:off x="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62" name="object 162"/>
          <p:cNvSpPr txBox="1"/>
          <p:nvPr/>
        </p:nvSpPr>
        <p:spPr>
          <a:xfrm>
            <a:off x="3048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63" name="object 163"/>
          <p:cNvSpPr txBox="1"/>
          <p:nvPr/>
        </p:nvSpPr>
        <p:spPr>
          <a:xfrm>
            <a:off x="6096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64" name="object 164"/>
          <p:cNvSpPr txBox="1"/>
          <p:nvPr/>
        </p:nvSpPr>
        <p:spPr>
          <a:xfrm>
            <a:off x="9144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65" name="object 165"/>
          <p:cNvSpPr txBox="1"/>
          <p:nvPr/>
        </p:nvSpPr>
        <p:spPr>
          <a:xfrm>
            <a:off x="12192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66" name="object 166"/>
          <p:cNvSpPr txBox="1"/>
          <p:nvPr/>
        </p:nvSpPr>
        <p:spPr>
          <a:xfrm>
            <a:off x="15240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67" name="object 167"/>
          <p:cNvSpPr txBox="1"/>
          <p:nvPr/>
        </p:nvSpPr>
        <p:spPr>
          <a:xfrm>
            <a:off x="18288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68" name="object 168"/>
          <p:cNvSpPr txBox="1"/>
          <p:nvPr/>
        </p:nvSpPr>
        <p:spPr>
          <a:xfrm>
            <a:off x="21336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69" name="object 169"/>
          <p:cNvSpPr txBox="1"/>
          <p:nvPr/>
        </p:nvSpPr>
        <p:spPr>
          <a:xfrm>
            <a:off x="24384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70" name="object 170"/>
          <p:cNvSpPr txBox="1"/>
          <p:nvPr/>
        </p:nvSpPr>
        <p:spPr>
          <a:xfrm>
            <a:off x="27432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71" name="object 171"/>
          <p:cNvSpPr txBox="1"/>
          <p:nvPr/>
        </p:nvSpPr>
        <p:spPr>
          <a:xfrm>
            <a:off x="30480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72" name="object 172"/>
          <p:cNvSpPr txBox="1"/>
          <p:nvPr/>
        </p:nvSpPr>
        <p:spPr>
          <a:xfrm>
            <a:off x="33528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73" name="object 173"/>
          <p:cNvSpPr txBox="1"/>
          <p:nvPr/>
        </p:nvSpPr>
        <p:spPr>
          <a:xfrm>
            <a:off x="36576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74" name="object 174"/>
          <p:cNvSpPr txBox="1"/>
          <p:nvPr/>
        </p:nvSpPr>
        <p:spPr>
          <a:xfrm>
            <a:off x="39624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75" name="object 175"/>
          <p:cNvSpPr txBox="1"/>
          <p:nvPr/>
        </p:nvSpPr>
        <p:spPr>
          <a:xfrm>
            <a:off x="42672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76" name="object 176"/>
          <p:cNvSpPr txBox="1"/>
          <p:nvPr/>
        </p:nvSpPr>
        <p:spPr>
          <a:xfrm>
            <a:off x="45720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77" name="object 177"/>
          <p:cNvSpPr txBox="1"/>
          <p:nvPr/>
        </p:nvSpPr>
        <p:spPr>
          <a:xfrm>
            <a:off x="48768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78" name="object 178"/>
          <p:cNvSpPr txBox="1"/>
          <p:nvPr/>
        </p:nvSpPr>
        <p:spPr>
          <a:xfrm>
            <a:off x="51816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79" name="object 179"/>
          <p:cNvSpPr txBox="1"/>
          <p:nvPr/>
        </p:nvSpPr>
        <p:spPr>
          <a:xfrm>
            <a:off x="54864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80" name="object 180"/>
          <p:cNvSpPr txBox="1"/>
          <p:nvPr/>
        </p:nvSpPr>
        <p:spPr>
          <a:xfrm>
            <a:off x="57912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81" name="object 181"/>
          <p:cNvSpPr txBox="1"/>
          <p:nvPr/>
        </p:nvSpPr>
        <p:spPr>
          <a:xfrm>
            <a:off x="60960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82" name="object 182"/>
          <p:cNvSpPr txBox="1"/>
          <p:nvPr/>
        </p:nvSpPr>
        <p:spPr>
          <a:xfrm>
            <a:off x="64008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83" name="object 183"/>
          <p:cNvSpPr txBox="1"/>
          <p:nvPr/>
        </p:nvSpPr>
        <p:spPr>
          <a:xfrm>
            <a:off x="67056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84" name="object 184"/>
          <p:cNvSpPr txBox="1"/>
          <p:nvPr/>
        </p:nvSpPr>
        <p:spPr>
          <a:xfrm>
            <a:off x="70104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85" name="object 185"/>
          <p:cNvSpPr txBox="1"/>
          <p:nvPr/>
        </p:nvSpPr>
        <p:spPr>
          <a:xfrm>
            <a:off x="73152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86" name="object 186"/>
          <p:cNvSpPr txBox="1"/>
          <p:nvPr/>
        </p:nvSpPr>
        <p:spPr>
          <a:xfrm>
            <a:off x="76200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87" name="object 187"/>
          <p:cNvSpPr txBox="1"/>
          <p:nvPr/>
        </p:nvSpPr>
        <p:spPr>
          <a:xfrm>
            <a:off x="79248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88" name="object 188"/>
          <p:cNvSpPr txBox="1"/>
          <p:nvPr/>
        </p:nvSpPr>
        <p:spPr>
          <a:xfrm>
            <a:off x="82296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89" name="object 189"/>
          <p:cNvSpPr txBox="1"/>
          <p:nvPr/>
        </p:nvSpPr>
        <p:spPr>
          <a:xfrm>
            <a:off x="85344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90" name="object 190"/>
          <p:cNvSpPr txBox="1"/>
          <p:nvPr/>
        </p:nvSpPr>
        <p:spPr>
          <a:xfrm>
            <a:off x="88392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91" name="object 191"/>
          <p:cNvSpPr txBox="1"/>
          <p:nvPr/>
        </p:nvSpPr>
        <p:spPr>
          <a:xfrm>
            <a:off x="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92" name="object 192"/>
          <p:cNvSpPr txBox="1"/>
          <p:nvPr/>
        </p:nvSpPr>
        <p:spPr>
          <a:xfrm>
            <a:off x="3048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93" name="object 193"/>
          <p:cNvSpPr txBox="1"/>
          <p:nvPr/>
        </p:nvSpPr>
        <p:spPr>
          <a:xfrm>
            <a:off x="6096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94" name="object 194"/>
          <p:cNvSpPr txBox="1"/>
          <p:nvPr/>
        </p:nvSpPr>
        <p:spPr>
          <a:xfrm>
            <a:off x="9144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95" name="object 195"/>
          <p:cNvSpPr txBox="1"/>
          <p:nvPr/>
        </p:nvSpPr>
        <p:spPr>
          <a:xfrm>
            <a:off x="12192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96" name="object 196"/>
          <p:cNvSpPr txBox="1"/>
          <p:nvPr/>
        </p:nvSpPr>
        <p:spPr>
          <a:xfrm>
            <a:off x="15240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97" name="object 197"/>
          <p:cNvSpPr txBox="1"/>
          <p:nvPr/>
        </p:nvSpPr>
        <p:spPr>
          <a:xfrm>
            <a:off x="18288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98" name="object 198"/>
          <p:cNvSpPr txBox="1"/>
          <p:nvPr/>
        </p:nvSpPr>
        <p:spPr>
          <a:xfrm>
            <a:off x="21336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99" name="object 199"/>
          <p:cNvSpPr txBox="1"/>
          <p:nvPr/>
        </p:nvSpPr>
        <p:spPr>
          <a:xfrm>
            <a:off x="24384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00" name="object 200"/>
          <p:cNvSpPr txBox="1"/>
          <p:nvPr/>
        </p:nvSpPr>
        <p:spPr>
          <a:xfrm>
            <a:off x="27432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01" name="object 201"/>
          <p:cNvSpPr txBox="1"/>
          <p:nvPr/>
        </p:nvSpPr>
        <p:spPr>
          <a:xfrm>
            <a:off x="30480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02" name="object 202"/>
          <p:cNvSpPr txBox="1"/>
          <p:nvPr/>
        </p:nvSpPr>
        <p:spPr>
          <a:xfrm>
            <a:off x="33528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03" name="object 203"/>
          <p:cNvSpPr txBox="1"/>
          <p:nvPr/>
        </p:nvSpPr>
        <p:spPr>
          <a:xfrm>
            <a:off x="36576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04" name="object 204"/>
          <p:cNvSpPr txBox="1"/>
          <p:nvPr/>
        </p:nvSpPr>
        <p:spPr>
          <a:xfrm>
            <a:off x="39624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05" name="object 205"/>
          <p:cNvSpPr txBox="1"/>
          <p:nvPr/>
        </p:nvSpPr>
        <p:spPr>
          <a:xfrm>
            <a:off x="42672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06" name="object 206"/>
          <p:cNvSpPr txBox="1"/>
          <p:nvPr/>
        </p:nvSpPr>
        <p:spPr>
          <a:xfrm>
            <a:off x="45720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07" name="object 207"/>
          <p:cNvSpPr txBox="1"/>
          <p:nvPr/>
        </p:nvSpPr>
        <p:spPr>
          <a:xfrm>
            <a:off x="48768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08" name="object 208"/>
          <p:cNvSpPr txBox="1"/>
          <p:nvPr/>
        </p:nvSpPr>
        <p:spPr>
          <a:xfrm>
            <a:off x="51816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09" name="object 209"/>
          <p:cNvSpPr txBox="1"/>
          <p:nvPr/>
        </p:nvSpPr>
        <p:spPr>
          <a:xfrm>
            <a:off x="54864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10" name="object 210"/>
          <p:cNvSpPr txBox="1"/>
          <p:nvPr/>
        </p:nvSpPr>
        <p:spPr>
          <a:xfrm>
            <a:off x="57912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11" name="object 211"/>
          <p:cNvSpPr txBox="1"/>
          <p:nvPr/>
        </p:nvSpPr>
        <p:spPr>
          <a:xfrm>
            <a:off x="60960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12" name="object 212"/>
          <p:cNvSpPr txBox="1"/>
          <p:nvPr/>
        </p:nvSpPr>
        <p:spPr>
          <a:xfrm>
            <a:off x="64008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13" name="object 213"/>
          <p:cNvSpPr txBox="1"/>
          <p:nvPr/>
        </p:nvSpPr>
        <p:spPr>
          <a:xfrm>
            <a:off x="67056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14" name="object 214"/>
          <p:cNvSpPr txBox="1"/>
          <p:nvPr/>
        </p:nvSpPr>
        <p:spPr>
          <a:xfrm>
            <a:off x="70104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15" name="object 215"/>
          <p:cNvSpPr txBox="1"/>
          <p:nvPr/>
        </p:nvSpPr>
        <p:spPr>
          <a:xfrm>
            <a:off x="73152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16" name="object 216"/>
          <p:cNvSpPr txBox="1"/>
          <p:nvPr/>
        </p:nvSpPr>
        <p:spPr>
          <a:xfrm>
            <a:off x="76200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17" name="object 217"/>
          <p:cNvSpPr txBox="1"/>
          <p:nvPr/>
        </p:nvSpPr>
        <p:spPr>
          <a:xfrm>
            <a:off x="79248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18" name="object 218"/>
          <p:cNvSpPr txBox="1"/>
          <p:nvPr/>
        </p:nvSpPr>
        <p:spPr>
          <a:xfrm>
            <a:off x="82296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19" name="object 219"/>
          <p:cNvSpPr txBox="1"/>
          <p:nvPr/>
        </p:nvSpPr>
        <p:spPr>
          <a:xfrm>
            <a:off x="85344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20" name="object 220"/>
          <p:cNvSpPr txBox="1"/>
          <p:nvPr/>
        </p:nvSpPr>
        <p:spPr>
          <a:xfrm>
            <a:off x="88392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21" name="object 221"/>
          <p:cNvSpPr txBox="1"/>
          <p:nvPr/>
        </p:nvSpPr>
        <p:spPr>
          <a:xfrm>
            <a:off x="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22" name="object 222"/>
          <p:cNvSpPr txBox="1"/>
          <p:nvPr/>
        </p:nvSpPr>
        <p:spPr>
          <a:xfrm>
            <a:off x="3048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23" name="object 223"/>
          <p:cNvSpPr txBox="1"/>
          <p:nvPr/>
        </p:nvSpPr>
        <p:spPr>
          <a:xfrm>
            <a:off x="6096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24" name="object 224"/>
          <p:cNvSpPr txBox="1"/>
          <p:nvPr/>
        </p:nvSpPr>
        <p:spPr>
          <a:xfrm>
            <a:off x="9144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25" name="object 225"/>
          <p:cNvSpPr txBox="1"/>
          <p:nvPr/>
        </p:nvSpPr>
        <p:spPr>
          <a:xfrm>
            <a:off x="12192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26" name="object 226"/>
          <p:cNvSpPr txBox="1"/>
          <p:nvPr/>
        </p:nvSpPr>
        <p:spPr>
          <a:xfrm>
            <a:off x="15240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27" name="object 227"/>
          <p:cNvSpPr txBox="1"/>
          <p:nvPr/>
        </p:nvSpPr>
        <p:spPr>
          <a:xfrm>
            <a:off x="18288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28" name="object 228"/>
          <p:cNvSpPr txBox="1"/>
          <p:nvPr/>
        </p:nvSpPr>
        <p:spPr>
          <a:xfrm>
            <a:off x="21336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29" name="object 229"/>
          <p:cNvSpPr txBox="1"/>
          <p:nvPr/>
        </p:nvSpPr>
        <p:spPr>
          <a:xfrm>
            <a:off x="24384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30" name="object 230"/>
          <p:cNvSpPr txBox="1"/>
          <p:nvPr/>
        </p:nvSpPr>
        <p:spPr>
          <a:xfrm>
            <a:off x="27432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31" name="object 231"/>
          <p:cNvSpPr txBox="1"/>
          <p:nvPr/>
        </p:nvSpPr>
        <p:spPr>
          <a:xfrm>
            <a:off x="30480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32" name="object 232"/>
          <p:cNvSpPr txBox="1"/>
          <p:nvPr/>
        </p:nvSpPr>
        <p:spPr>
          <a:xfrm>
            <a:off x="33528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33" name="object 233"/>
          <p:cNvSpPr txBox="1"/>
          <p:nvPr/>
        </p:nvSpPr>
        <p:spPr>
          <a:xfrm>
            <a:off x="36576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34" name="object 234"/>
          <p:cNvSpPr txBox="1"/>
          <p:nvPr/>
        </p:nvSpPr>
        <p:spPr>
          <a:xfrm>
            <a:off x="39624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35" name="object 235"/>
          <p:cNvSpPr txBox="1"/>
          <p:nvPr/>
        </p:nvSpPr>
        <p:spPr>
          <a:xfrm>
            <a:off x="42672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36" name="object 236"/>
          <p:cNvSpPr txBox="1"/>
          <p:nvPr/>
        </p:nvSpPr>
        <p:spPr>
          <a:xfrm>
            <a:off x="45720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37" name="object 237"/>
          <p:cNvSpPr txBox="1"/>
          <p:nvPr/>
        </p:nvSpPr>
        <p:spPr>
          <a:xfrm>
            <a:off x="48768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38" name="object 238"/>
          <p:cNvSpPr txBox="1"/>
          <p:nvPr/>
        </p:nvSpPr>
        <p:spPr>
          <a:xfrm>
            <a:off x="51816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39" name="object 239"/>
          <p:cNvSpPr txBox="1"/>
          <p:nvPr/>
        </p:nvSpPr>
        <p:spPr>
          <a:xfrm>
            <a:off x="54864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40" name="object 240"/>
          <p:cNvSpPr txBox="1"/>
          <p:nvPr/>
        </p:nvSpPr>
        <p:spPr>
          <a:xfrm>
            <a:off x="57912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41" name="object 241"/>
          <p:cNvSpPr txBox="1"/>
          <p:nvPr/>
        </p:nvSpPr>
        <p:spPr>
          <a:xfrm>
            <a:off x="60960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42" name="object 242"/>
          <p:cNvSpPr txBox="1"/>
          <p:nvPr/>
        </p:nvSpPr>
        <p:spPr>
          <a:xfrm>
            <a:off x="64008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43" name="object 243"/>
          <p:cNvSpPr txBox="1"/>
          <p:nvPr/>
        </p:nvSpPr>
        <p:spPr>
          <a:xfrm>
            <a:off x="67056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44" name="object 244"/>
          <p:cNvSpPr txBox="1"/>
          <p:nvPr/>
        </p:nvSpPr>
        <p:spPr>
          <a:xfrm>
            <a:off x="70104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45" name="object 245"/>
          <p:cNvSpPr txBox="1"/>
          <p:nvPr/>
        </p:nvSpPr>
        <p:spPr>
          <a:xfrm>
            <a:off x="73152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46" name="object 246"/>
          <p:cNvSpPr txBox="1"/>
          <p:nvPr/>
        </p:nvSpPr>
        <p:spPr>
          <a:xfrm>
            <a:off x="76200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47" name="object 247"/>
          <p:cNvSpPr txBox="1"/>
          <p:nvPr/>
        </p:nvSpPr>
        <p:spPr>
          <a:xfrm>
            <a:off x="79248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48" name="object 248"/>
          <p:cNvSpPr txBox="1"/>
          <p:nvPr/>
        </p:nvSpPr>
        <p:spPr>
          <a:xfrm>
            <a:off x="82296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49" name="object 249"/>
          <p:cNvSpPr txBox="1"/>
          <p:nvPr/>
        </p:nvSpPr>
        <p:spPr>
          <a:xfrm>
            <a:off x="85344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50" name="object 250"/>
          <p:cNvSpPr txBox="1"/>
          <p:nvPr/>
        </p:nvSpPr>
        <p:spPr>
          <a:xfrm>
            <a:off x="88392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51" name="object 251"/>
          <p:cNvSpPr txBox="1"/>
          <p:nvPr/>
        </p:nvSpPr>
        <p:spPr>
          <a:xfrm>
            <a:off x="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52" name="object 252"/>
          <p:cNvSpPr txBox="1"/>
          <p:nvPr/>
        </p:nvSpPr>
        <p:spPr>
          <a:xfrm>
            <a:off x="3048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53" name="object 253"/>
          <p:cNvSpPr txBox="1"/>
          <p:nvPr/>
        </p:nvSpPr>
        <p:spPr>
          <a:xfrm>
            <a:off x="6096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54" name="object 254"/>
          <p:cNvSpPr txBox="1"/>
          <p:nvPr/>
        </p:nvSpPr>
        <p:spPr>
          <a:xfrm>
            <a:off x="9144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55" name="object 255"/>
          <p:cNvSpPr txBox="1"/>
          <p:nvPr/>
        </p:nvSpPr>
        <p:spPr>
          <a:xfrm>
            <a:off x="12192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56" name="object 256"/>
          <p:cNvSpPr txBox="1"/>
          <p:nvPr/>
        </p:nvSpPr>
        <p:spPr>
          <a:xfrm>
            <a:off x="15240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57" name="object 257"/>
          <p:cNvSpPr txBox="1"/>
          <p:nvPr/>
        </p:nvSpPr>
        <p:spPr>
          <a:xfrm>
            <a:off x="18288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58" name="object 258"/>
          <p:cNvSpPr txBox="1"/>
          <p:nvPr/>
        </p:nvSpPr>
        <p:spPr>
          <a:xfrm>
            <a:off x="21336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59" name="object 259"/>
          <p:cNvSpPr txBox="1"/>
          <p:nvPr/>
        </p:nvSpPr>
        <p:spPr>
          <a:xfrm>
            <a:off x="24384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60" name="object 260"/>
          <p:cNvSpPr txBox="1"/>
          <p:nvPr/>
        </p:nvSpPr>
        <p:spPr>
          <a:xfrm>
            <a:off x="27432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61" name="object 261"/>
          <p:cNvSpPr txBox="1"/>
          <p:nvPr/>
        </p:nvSpPr>
        <p:spPr>
          <a:xfrm>
            <a:off x="30480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62" name="object 262"/>
          <p:cNvSpPr txBox="1"/>
          <p:nvPr/>
        </p:nvSpPr>
        <p:spPr>
          <a:xfrm>
            <a:off x="33528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63" name="object 263"/>
          <p:cNvSpPr txBox="1"/>
          <p:nvPr/>
        </p:nvSpPr>
        <p:spPr>
          <a:xfrm>
            <a:off x="36576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64" name="object 264"/>
          <p:cNvSpPr txBox="1"/>
          <p:nvPr/>
        </p:nvSpPr>
        <p:spPr>
          <a:xfrm>
            <a:off x="39624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65" name="object 265"/>
          <p:cNvSpPr txBox="1"/>
          <p:nvPr/>
        </p:nvSpPr>
        <p:spPr>
          <a:xfrm>
            <a:off x="42672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66" name="object 266"/>
          <p:cNvSpPr txBox="1"/>
          <p:nvPr/>
        </p:nvSpPr>
        <p:spPr>
          <a:xfrm>
            <a:off x="45720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67" name="object 267"/>
          <p:cNvSpPr txBox="1"/>
          <p:nvPr/>
        </p:nvSpPr>
        <p:spPr>
          <a:xfrm>
            <a:off x="48768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68" name="object 268"/>
          <p:cNvSpPr txBox="1"/>
          <p:nvPr/>
        </p:nvSpPr>
        <p:spPr>
          <a:xfrm>
            <a:off x="51816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69" name="object 269"/>
          <p:cNvSpPr txBox="1"/>
          <p:nvPr/>
        </p:nvSpPr>
        <p:spPr>
          <a:xfrm>
            <a:off x="54864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70" name="object 270"/>
          <p:cNvSpPr txBox="1"/>
          <p:nvPr/>
        </p:nvSpPr>
        <p:spPr>
          <a:xfrm>
            <a:off x="57912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71" name="object 271"/>
          <p:cNvSpPr txBox="1"/>
          <p:nvPr/>
        </p:nvSpPr>
        <p:spPr>
          <a:xfrm>
            <a:off x="60960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72" name="object 272"/>
          <p:cNvSpPr txBox="1"/>
          <p:nvPr/>
        </p:nvSpPr>
        <p:spPr>
          <a:xfrm>
            <a:off x="64008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73" name="object 273"/>
          <p:cNvSpPr txBox="1"/>
          <p:nvPr/>
        </p:nvSpPr>
        <p:spPr>
          <a:xfrm>
            <a:off x="67056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74" name="object 274"/>
          <p:cNvSpPr txBox="1"/>
          <p:nvPr/>
        </p:nvSpPr>
        <p:spPr>
          <a:xfrm>
            <a:off x="70104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75" name="object 275"/>
          <p:cNvSpPr txBox="1"/>
          <p:nvPr/>
        </p:nvSpPr>
        <p:spPr>
          <a:xfrm>
            <a:off x="73152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76" name="object 276"/>
          <p:cNvSpPr txBox="1"/>
          <p:nvPr/>
        </p:nvSpPr>
        <p:spPr>
          <a:xfrm>
            <a:off x="76200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77" name="object 277"/>
          <p:cNvSpPr txBox="1"/>
          <p:nvPr/>
        </p:nvSpPr>
        <p:spPr>
          <a:xfrm>
            <a:off x="79248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78" name="object 278"/>
          <p:cNvSpPr txBox="1"/>
          <p:nvPr/>
        </p:nvSpPr>
        <p:spPr>
          <a:xfrm>
            <a:off x="82296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79" name="object 279"/>
          <p:cNvSpPr txBox="1"/>
          <p:nvPr/>
        </p:nvSpPr>
        <p:spPr>
          <a:xfrm>
            <a:off x="85344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80" name="object 280"/>
          <p:cNvSpPr txBox="1"/>
          <p:nvPr/>
        </p:nvSpPr>
        <p:spPr>
          <a:xfrm>
            <a:off x="88392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81" name="object 281"/>
          <p:cNvSpPr txBox="1"/>
          <p:nvPr/>
        </p:nvSpPr>
        <p:spPr>
          <a:xfrm>
            <a:off x="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82" name="object 282"/>
          <p:cNvSpPr txBox="1"/>
          <p:nvPr/>
        </p:nvSpPr>
        <p:spPr>
          <a:xfrm>
            <a:off x="3048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83" name="object 283"/>
          <p:cNvSpPr txBox="1"/>
          <p:nvPr/>
        </p:nvSpPr>
        <p:spPr>
          <a:xfrm>
            <a:off x="6096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84" name="object 284"/>
          <p:cNvSpPr txBox="1"/>
          <p:nvPr/>
        </p:nvSpPr>
        <p:spPr>
          <a:xfrm>
            <a:off x="9144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85" name="object 285"/>
          <p:cNvSpPr txBox="1"/>
          <p:nvPr/>
        </p:nvSpPr>
        <p:spPr>
          <a:xfrm>
            <a:off x="12192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86" name="object 286"/>
          <p:cNvSpPr txBox="1"/>
          <p:nvPr/>
        </p:nvSpPr>
        <p:spPr>
          <a:xfrm>
            <a:off x="1524000" y="1828800"/>
            <a:ext cx="349512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3969">
              <a:lnSpc>
                <a:spcPts val="1695"/>
              </a:lnSpc>
              <a:spcBef>
                <a:spcPts val="84"/>
              </a:spcBef>
            </a:pPr>
            <a:r>
              <a:rPr sz="4200" spc="0" baseline="5176" dirty="0" smtClean="0">
                <a:latin typeface="Arial"/>
                <a:cs typeface="Arial"/>
              </a:rPr>
              <a:t>U</a:t>
            </a:r>
            <a:endParaRPr sz="2800">
              <a:latin typeface="Arial"/>
              <a:cs typeface="Arial"/>
            </a:endParaRPr>
          </a:p>
        </p:txBody>
      </p:sp>
      <p:sp>
        <p:nvSpPr>
          <p:cNvPr id="287" name="object 287"/>
          <p:cNvSpPr txBox="1"/>
          <p:nvPr/>
        </p:nvSpPr>
        <p:spPr>
          <a:xfrm>
            <a:off x="18288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88" name="object 288"/>
          <p:cNvSpPr txBox="1"/>
          <p:nvPr/>
        </p:nvSpPr>
        <p:spPr>
          <a:xfrm>
            <a:off x="21336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89" name="object 289"/>
          <p:cNvSpPr txBox="1"/>
          <p:nvPr/>
        </p:nvSpPr>
        <p:spPr>
          <a:xfrm>
            <a:off x="24384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90" name="object 290"/>
          <p:cNvSpPr txBox="1"/>
          <p:nvPr/>
        </p:nvSpPr>
        <p:spPr>
          <a:xfrm>
            <a:off x="27432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91" name="object 291"/>
          <p:cNvSpPr txBox="1"/>
          <p:nvPr/>
        </p:nvSpPr>
        <p:spPr>
          <a:xfrm>
            <a:off x="3048000" y="18288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1695"/>
              </a:lnSpc>
              <a:spcBef>
                <a:spcPts val="84"/>
              </a:spcBef>
            </a:pPr>
            <a:r>
              <a:rPr sz="4200" spc="0" baseline="5176" dirty="0" smtClean="0">
                <a:latin typeface="Arial"/>
                <a:cs typeface="Arial"/>
              </a:rPr>
              <a:t>a</a:t>
            </a:r>
            <a:r>
              <a:rPr sz="4200" spc="4" baseline="5176" dirty="0" smtClean="0">
                <a:latin typeface="Arial"/>
                <a:cs typeface="Arial"/>
              </a:rPr>
              <a:t>t</a:t>
            </a:r>
            <a:r>
              <a:rPr sz="4200" spc="0" baseline="5176" dirty="0" smtClean="0">
                <a:latin typeface="Arial"/>
                <a:cs typeface="Arial"/>
              </a:rPr>
              <a:t>i</a:t>
            </a:r>
            <a:endParaRPr sz="2800">
              <a:latin typeface="Arial"/>
              <a:cs typeface="Arial"/>
            </a:endParaRPr>
          </a:p>
        </p:txBody>
      </p:sp>
      <p:sp>
        <p:nvSpPr>
          <p:cNvPr id="292" name="object 292"/>
          <p:cNvSpPr txBox="1"/>
          <p:nvPr/>
        </p:nvSpPr>
        <p:spPr>
          <a:xfrm>
            <a:off x="33528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93" name="object 293"/>
          <p:cNvSpPr txBox="1"/>
          <p:nvPr/>
        </p:nvSpPr>
        <p:spPr>
          <a:xfrm>
            <a:off x="36576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94" name="object 294"/>
          <p:cNvSpPr txBox="1"/>
          <p:nvPr/>
        </p:nvSpPr>
        <p:spPr>
          <a:xfrm>
            <a:off x="3962400" y="1828800"/>
            <a:ext cx="565305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0363">
              <a:lnSpc>
                <a:spcPts val="1695"/>
              </a:lnSpc>
              <a:spcBef>
                <a:spcPts val="84"/>
              </a:spcBef>
            </a:pPr>
            <a:r>
              <a:rPr sz="4200" spc="9" baseline="5176" dirty="0" smtClean="0">
                <a:latin typeface="Arial"/>
                <a:cs typeface="Arial"/>
              </a:rPr>
              <a:t>s</a:t>
            </a:r>
            <a:r>
              <a:rPr sz="4200" spc="4" baseline="5176" dirty="0" smtClean="0">
                <a:latin typeface="Arial"/>
                <a:cs typeface="Arial"/>
              </a:rPr>
              <a:t>t</a:t>
            </a:r>
            <a:r>
              <a:rPr sz="4200" spc="0" baseline="5176" dirty="0" smtClean="0">
                <a:latin typeface="Arial"/>
                <a:cs typeface="Arial"/>
              </a:rPr>
              <a:t>a</a:t>
            </a:r>
            <a:endParaRPr sz="2800">
              <a:latin typeface="Arial"/>
              <a:cs typeface="Arial"/>
            </a:endParaRPr>
          </a:p>
        </p:txBody>
      </p:sp>
      <p:sp>
        <p:nvSpPr>
          <p:cNvPr id="295" name="object 295"/>
          <p:cNvSpPr txBox="1"/>
          <p:nvPr/>
        </p:nvSpPr>
        <p:spPr>
          <a:xfrm>
            <a:off x="4267200" y="1828800"/>
            <a:ext cx="359604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82067">
              <a:lnSpc>
                <a:spcPts val="1695"/>
              </a:lnSpc>
              <a:spcBef>
                <a:spcPts val="84"/>
              </a:spcBef>
            </a:pPr>
            <a:r>
              <a:rPr sz="4200" spc="0" baseline="5176" dirty="0" smtClean="0">
                <a:latin typeface="Arial"/>
                <a:cs typeface="Arial"/>
              </a:rPr>
              <a:t>t</a:t>
            </a:r>
            <a:endParaRPr sz="2800">
              <a:latin typeface="Arial"/>
              <a:cs typeface="Arial"/>
            </a:endParaRPr>
          </a:p>
        </p:txBody>
      </p:sp>
      <p:sp>
        <p:nvSpPr>
          <p:cNvPr id="296" name="object 296"/>
          <p:cNvSpPr txBox="1"/>
          <p:nvPr/>
        </p:nvSpPr>
        <p:spPr>
          <a:xfrm>
            <a:off x="45720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97" name="object 297"/>
          <p:cNvSpPr txBox="1"/>
          <p:nvPr/>
        </p:nvSpPr>
        <p:spPr>
          <a:xfrm>
            <a:off x="48768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98" name="object 298"/>
          <p:cNvSpPr txBox="1"/>
          <p:nvPr/>
        </p:nvSpPr>
        <p:spPr>
          <a:xfrm>
            <a:off x="51816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99" name="object 299"/>
          <p:cNvSpPr txBox="1"/>
          <p:nvPr/>
        </p:nvSpPr>
        <p:spPr>
          <a:xfrm>
            <a:off x="54864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00" name="object 300"/>
          <p:cNvSpPr txBox="1"/>
          <p:nvPr/>
        </p:nvSpPr>
        <p:spPr>
          <a:xfrm>
            <a:off x="57912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01" name="object 301"/>
          <p:cNvSpPr txBox="1"/>
          <p:nvPr/>
        </p:nvSpPr>
        <p:spPr>
          <a:xfrm>
            <a:off x="6096000" y="18288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1695"/>
              </a:lnSpc>
              <a:spcBef>
                <a:spcPts val="84"/>
              </a:spcBef>
            </a:pPr>
            <a:r>
              <a:rPr sz="4200" spc="0" baseline="5176" dirty="0" smtClean="0">
                <a:latin typeface="Arial"/>
                <a:cs typeface="Arial"/>
              </a:rPr>
              <a:t>s</a:t>
            </a:r>
            <a:endParaRPr sz="2800">
              <a:latin typeface="Arial"/>
              <a:cs typeface="Arial"/>
            </a:endParaRPr>
          </a:p>
        </p:txBody>
      </p:sp>
      <p:sp>
        <p:nvSpPr>
          <p:cNvPr id="302" name="object 302"/>
          <p:cNvSpPr txBox="1"/>
          <p:nvPr/>
        </p:nvSpPr>
        <p:spPr>
          <a:xfrm>
            <a:off x="64008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03" name="object 303"/>
          <p:cNvSpPr txBox="1"/>
          <p:nvPr/>
        </p:nvSpPr>
        <p:spPr>
          <a:xfrm>
            <a:off x="67056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04" name="object 304"/>
          <p:cNvSpPr txBox="1"/>
          <p:nvPr/>
        </p:nvSpPr>
        <p:spPr>
          <a:xfrm>
            <a:off x="70104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05" name="object 305"/>
          <p:cNvSpPr txBox="1"/>
          <p:nvPr/>
        </p:nvSpPr>
        <p:spPr>
          <a:xfrm>
            <a:off x="73152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06" name="object 306"/>
          <p:cNvSpPr txBox="1"/>
          <p:nvPr/>
        </p:nvSpPr>
        <p:spPr>
          <a:xfrm>
            <a:off x="7620000" y="18288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1695"/>
              </a:lnSpc>
              <a:spcBef>
                <a:spcPts val="84"/>
              </a:spcBef>
            </a:pPr>
            <a:r>
              <a:rPr sz="4200" spc="0" baseline="5176" dirty="0" smtClean="0">
                <a:latin typeface="Arial"/>
                <a:cs typeface="Arial"/>
              </a:rPr>
              <a:t>a</a:t>
            </a:r>
            <a:endParaRPr sz="2800">
              <a:latin typeface="Arial"/>
              <a:cs typeface="Arial"/>
            </a:endParaRPr>
          </a:p>
        </p:txBody>
      </p:sp>
      <p:sp>
        <p:nvSpPr>
          <p:cNvPr id="307" name="object 307"/>
          <p:cNvSpPr txBox="1"/>
          <p:nvPr/>
        </p:nvSpPr>
        <p:spPr>
          <a:xfrm>
            <a:off x="79248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08" name="object 308"/>
          <p:cNvSpPr txBox="1"/>
          <p:nvPr/>
        </p:nvSpPr>
        <p:spPr>
          <a:xfrm>
            <a:off x="82296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09" name="object 309"/>
          <p:cNvSpPr txBox="1"/>
          <p:nvPr/>
        </p:nvSpPr>
        <p:spPr>
          <a:xfrm>
            <a:off x="85344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10" name="object 310"/>
          <p:cNvSpPr txBox="1"/>
          <p:nvPr/>
        </p:nvSpPr>
        <p:spPr>
          <a:xfrm>
            <a:off x="88392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11" name="object 311"/>
          <p:cNvSpPr txBox="1"/>
          <p:nvPr/>
        </p:nvSpPr>
        <p:spPr>
          <a:xfrm>
            <a:off x="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12" name="object 312"/>
          <p:cNvSpPr txBox="1"/>
          <p:nvPr/>
        </p:nvSpPr>
        <p:spPr>
          <a:xfrm>
            <a:off x="3048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13" name="object 313"/>
          <p:cNvSpPr txBox="1"/>
          <p:nvPr/>
        </p:nvSpPr>
        <p:spPr>
          <a:xfrm>
            <a:off x="6096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14" name="object 314"/>
          <p:cNvSpPr txBox="1"/>
          <p:nvPr/>
        </p:nvSpPr>
        <p:spPr>
          <a:xfrm>
            <a:off x="9144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15" name="object 315"/>
          <p:cNvSpPr txBox="1"/>
          <p:nvPr/>
        </p:nvSpPr>
        <p:spPr>
          <a:xfrm>
            <a:off x="12192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16" name="object 316"/>
          <p:cNvSpPr txBox="1"/>
          <p:nvPr/>
        </p:nvSpPr>
        <p:spPr>
          <a:xfrm>
            <a:off x="1524000" y="2133600"/>
            <a:ext cx="349512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3969">
              <a:lnSpc>
                <a:spcPts val="2400"/>
              </a:lnSpc>
              <a:spcBef>
                <a:spcPts val="120"/>
              </a:spcBef>
            </a:pPr>
            <a:r>
              <a:rPr sz="4200" spc="0" baseline="2070" dirty="0" smtClean="0">
                <a:latin typeface="Arial"/>
                <a:cs typeface="Arial"/>
              </a:rPr>
              <a:t>w</a:t>
            </a:r>
            <a:endParaRPr sz="2800">
              <a:latin typeface="Arial"/>
              <a:cs typeface="Arial"/>
            </a:endParaRPr>
          </a:p>
        </p:txBody>
      </p:sp>
      <p:sp>
        <p:nvSpPr>
          <p:cNvPr id="317" name="object 317"/>
          <p:cNvSpPr txBox="1"/>
          <p:nvPr/>
        </p:nvSpPr>
        <p:spPr>
          <a:xfrm>
            <a:off x="18288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18" name="object 318"/>
          <p:cNvSpPr txBox="1"/>
          <p:nvPr/>
        </p:nvSpPr>
        <p:spPr>
          <a:xfrm>
            <a:off x="21336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19" name="object 319"/>
          <p:cNvSpPr txBox="1"/>
          <p:nvPr/>
        </p:nvSpPr>
        <p:spPr>
          <a:xfrm>
            <a:off x="2438400" y="21336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48310">
              <a:lnSpc>
                <a:spcPts val="2400"/>
              </a:lnSpc>
              <a:spcBef>
                <a:spcPts val="120"/>
              </a:spcBef>
            </a:pPr>
            <a:r>
              <a:rPr sz="4200" spc="0" baseline="2070" dirty="0" smtClean="0">
                <a:latin typeface="Arial"/>
                <a:cs typeface="Arial"/>
              </a:rPr>
              <a:t>u</a:t>
            </a:r>
            <a:endParaRPr sz="2800">
              <a:latin typeface="Arial"/>
              <a:cs typeface="Arial"/>
            </a:endParaRPr>
          </a:p>
        </p:txBody>
      </p:sp>
      <p:sp>
        <p:nvSpPr>
          <p:cNvPr id="320" name="object 320"/>
          <p:cNvSpPr txBox="1"/>
          <p:nvPr/>
        </p:nvSpPr>
        <p:spPr>
          <a:xfrm>
            <a:off x="27432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21" name="object 321"/>
          <p:cNvSpPr txBox="1"/>
          <p:nvPr/>
        </p:nvSpPr>
        <p:spPr>
          <a:xfrm>
            <a:off x="30480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22" name="object 322"/>
          <p:cNvSpPr txBox="1"/>
          <p:nvPr/>
        </p:nvSpPr>
        <p:spPr>
          <a:xfrm>
            <a:off x="3352800" y="2133600"/>
            <a:ext cx="361648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85140">
              <a:lnSpc>
                <a:spcPts val="2400"/>
              </a:lnSpc>
              <a:spcBef>
                <a:spcPts val="120"/>
              </a:spcBef>
            </a:pPr>
            <a:r>
              <a:rPr sz="4200" spc="0" baseline="2070" dirty="0" smtClean="0">
                <a:latin typeface="Arial"/>
                <a:cs typeface="Arial"/>
              </a:rPr>
              <a:t>n</a:t>
            </a:r>
            <a:endParaRPr sz="2800">
              <a:latin typeface="Arial"/>
              <a:cs typeface="Arial"/>
            </a:endParaRPr>
          </a:p>
        </p:txBody>
      </p:sp>
      <p:sp>
        <p:nvSpPr>
          <p:cNvPr id="323" name="object 323"/>
          <p:cNvSpPr txBox="1"/>
          <p:nvPr/>
        </p:nvSpPr>
        <p:spPr>
          <a:xfrm>
            <a:off x="36576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24" name="object 324"/>
          <p:cNvSpPr txBox="1"/>
          <p:nvPr/>
        </p:nvSpPr>
        <p:spPr>
          <a:xfrm>
            <a:off x="39624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25" name="object 325"/>
          <p:cNvSpPr txBox="1"/>
          <p:nvPr/>
        </p:nvSpPr>
        <p:spPr>
          <a:xfrm>
            <a:off x="42672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26" name="object 326"/>
          <p:cNvSpPr txBox="1"/>
          <p:nvPr/>
        </p:nvSpPr>
        <p:spPr>
          <a:xfrm>
            <a:off x="45720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27" name="object 327"/>
          <p:cNvSpPr txBox="1"/>
          <p:nvPr/>
        </p:nvSpPr>
        <p:spPr>
          <a:xfrm>
            <a:off x="48768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28" name="object 328"/>
          <p:cNvSpPr txBox="1"/>
          <p:nvPr/>
        </p:nvSpPr>
        <p:spPr>
          <a:xfrm>
            <a:off x="51816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29" name="object 329"/>
          <p:cNvSpPr txBox="1"/>
          <p:nvPr/>
        </p:nvSpPr>
        <p:spPr>
          <a:xfrm>
            <a:off x="54864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30" name="object 330"/>
          <p:cNvSpPr txBox="1"/>
          <p:nvPr/>
        </p:nvSpPr>
        <p:spPr>
          <a:xfrm>
            <a:off x="57912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31" name="object 331"/>
          <p:cNvSpPr txBox="1"/>
          <p:nvPr/>
        </p:nvSpPr>
        <p:spPr>
          <a:xfrm>
            <a:off x="6096000" y="21336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2400"/>
              </a:lnSpc>
              <a:spcBef>
                <a:spcPts val="120"/>
              </a:spcBef>
            </a:pPr>
            <a:r>
              <a:rPr sz="4200" spc="0" baseline="2070" dirty="0" smtClean="0">
                <a:latin typeface="Arial"/>
                <a:cs typeface="Arial"/>
              </a:rPr>
              <a:t>as</a:t>
            </a:r>
            <a:endParaRPr sz="2800">
              <a:latin typeface="Arial"/>
              <a:cs typeface="Arial"/>
            </a:endParaRPr>
          </a:p>
        </p:txBody>
      </p:sp>
      <p:sp>
        <p:nvSpPr>
          <p:cNvPr id="332" name="object 332"/>
          <p:cNvSpPr txBox="1"/>
          <p:nvPr/>
        </p:nvSpPr>
        <p:spPr>
          <a:xfrm>
            <a:off x="6400800" y="21336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2400"/>
              </a:lnSpc>
              <a:spcBef>
                <a:spcPts val="120"/>
              </a:spcBef>
            </a:pPr>
            <a:r>
              <a:rPr sz="4200" b="1" spc="0" baseline="2070" dirty="0" smtClean="0">
                <a:latin typeface="Arial"/>
                <a:cs typeface="Arial"/>
              </a:rPr>
              <a:t>N</a:t>
            </a:r>
            <a:endParaRPr sz="2800">
              <a:latin typeface="Arial"/>
              <a:cs typeface="Arial"/>
            </a:endParaRPr>
          </a:p>
        </p:txBody>
      </p:sp>
      <p:sp>
        <p:nvSpPr>
          <p:cNvPr id="333" name="object 333"/>
          <p:cNvSpPr txBox="1"/>
          <p:nvPr/>
        </p:nvSpPr>
        <p:spPr>
          <a:xfrm>
            <a:off x="67056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34" name="object 334"/>
          <p:cNvSpPr txBox="1"/>
          <p:nvPr/>
        </p:nvSpPr>
        <p:spPr>
          <a:xfrm>
            <a:off x="70104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35" name="object 335"/>
          <p:cNvSpPr txBox="1"/>
          <p:nvPr/>
        </p:nvSpPr>
        <p:spPr>
          <a:xfrm>
            <a:off x="73152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36" name="object 336"/>
          <p:cNvSpPr txBox="1"/>
          <p:nvPr/>
        </p:nvSpPr>
        <p:spPr>
          <a:xfrm>
            <a:off x="76200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37" name="object 337"/>
          <p:cNvSpPr txBox="1"/>
          <p:nvPr/>
        </p:nvSpPr>
        <p:spPr>
          <a:xfrm>
            <a:off x="79248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38" name="object 338"/>
          <p:cNvSpPr txBox="1"/>
          <p:nvPr/>
        </p:nvSpPr>
        <p:spPr>
          <a:xfrm>
            <a:off x="82296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39" name="object 339"/>
          <p:cNvSpPr txBox="1"/>
          <p:nvPr/>
        </p:nvSpPr>
        <p:spPr>
          <a:xfrm>
            <a:off x="85344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40" name="object 340"/>
          <p:cNvSpPr txBox="1"/>
          <p:nvPr/>
        </p:nvSpPr>
        <p:spPr>
          <a:xfrm>
            <a:off x="88392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41" name="object 341"/>
          <p:cNvSpPr txBox="1"/>
          <p:nvPr/>
        </p:nvSpPr>
        <p:spPr>
          <a:xfrm>
            <a:off x="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42" name="object 342"/>
          <p:cNvSpPr txBox="1"/>
          <p:nvPr/>
        </p:nvSpPr>
        <p:spPr>
          <a:xfrm>
            <a:off x="3048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43" name="object 343"/>
          <p:cNvSpPr txBox="1"/>
          <p:nvPr/>
        </p:nvSpPr>
        <p:spPr>
          <a:xfrm>
            <a:off x="6096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44" name="object 344"/>
          <p:cNvSpPr txBox="1"/>
          <p:nvPr/>
        </p:nvSpPr>
        <p:spPr>
          <a:xfrm>
            <a:off x="9144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45" name="object 345"/>
          <p:cNvSpPr txBox="1"/>
          <p:nvPr/>
        </p:nvSpPr>
        <p:spPr>
          <a:xfrm>
            <a:off x="12192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46" name="object 346"/>
          <p:cNvSpPr txBox="1"/>
          <p:nvPr/>
        </p:nvSpPr>
        <p:spPr>
          <a:xfrm>
            <a:off x="1524000" y="24384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3969">
              <a:lnSpc>
                <a:spcPts val="2400"/>
              </a:lnSpc>
              <a:spcBef>
                <a:spcPts val="120"/>
              </a:spcBef>
            </a:pPr>
            <a:r>
              <a:rPr sz="4200" spc="0" baseline="-12423" dirty="0" smtClean="0">
                <a:latin typeface="Arial"/>
                <a:cs typeface="Arial"/>
              </a:rPr>
              <a:t>u</a:t>
            </a:r>
            <a:endParaRPr sz="2800">
              <a:latin typeface="Arial"/>
              <a:cs typeface="Arial"/>
            </a:endParaRPr>
          </a:p>
        </p:txBody>
      </p:sp>
      <p:sp>
        <p:nvSpPr>
          <p:cNvPr id="347" name="object 347"/>
          <p:cNvSpPr txBox="1"/>
          <p:nvPr/>
        </p:nvSpPr>
        <p:spPr>
          <a:xfrm>
            <a:off x="18288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48" name="object 348"/>
          <p:cNvSpPr txBox="1"/>
          <p:nvPr/>
        </p:nvSpPr>
        <p:spPr>
          <a:xfrm>
            <a:off x="2133600" y="2438400"/>
            <a:ext cx="393804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2400"/>
              </a:lnSpc>
              <a:spcBef>
                <a:spcPts val="120"/>
              </a:spcBef>
            </a:pPr>
            <a:r>
              <a:rPr sz="4200" spc="0" baseline="-12423" dirty="0" smtClean="0">
                <a:latin typeface="Arial"/>
                <a:cs typeface="Arial"/>
              </a:rPr>
              <a:t>er</a:t>
            </a:r>
            <a:endParaRPr sz="2800">
              <a:latin typeface="Arial"/>
              <a:cs typeface="Arial"/>
            </a:endParaRPr>
          </a:p>
        </p:txBody>
      </p:sp>
      <p:sp>
        <p:nvSpPr>
          <p:cNvPr id="349" name="object 349"/>
          <p:cNvSpPr txBox="1"/>
          <p:nvPr/>
        </p:nvSpPr>
        <p:spPr>
          <a:xfrm>
            <a:off x="2438400" y="24384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9906">
              <a:lnSpc>
                <a:spcPts val="2400"/>
              </a:lnSpc>
              <a:spcBef>
                <a:spcPts val="120"/>
              </a:spcBef>
            </a:pPr>
            <a:r>
              <a:rPr sz="4200" spc="9" baseline="-12423" dirty="0" smtClean="0">
                <a:latin typeface="Arial"/>
                <a:cs typeface="Arial"/>
              </a:rPr>
              <a:t>l</a:t>
            </a:r>
            <a:r>
              <a:rPr sz="4200" spc="0" baseline="-12423" dirty="0" smtClean="0">
                <a:latin typeface="Arial"/>
                <a:cs typeface="Arial"/>
              </a:rPr>
              <a:t>i</a:t>
            </a:r>
            <a:endParaRPr sz="2800">
              <a:latin typeface="Arial"/>
              <a:cs typeface="Arial"/>
            </a:endParaRPr>
          </a:p>
        </p:txBody>
      </p:sp>
      <p:sp>
        <p:nvSpPr>
          <p:cNvPr id="350" name="object 350"/>
          <p:cNvSpPr txBox="1"/>
          <p:nvPr/>
        </p:nvSpPr>
        <p:spPr>
          <a:xfrm>
            <a:off x="27432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51" name="object 351"/>
          <p:cNvSpPr txBox="1"/>
          <p:nvPr/>
        </p:nvSpPr>
        <p:spPr>
          <a:xfrm>
            <a:off x="3048000" y="2438400"/>
            <a:ext cx="330762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54254">
              <a:lnSpc>
                <a:spcPts val="2400"/>
              </a:lnSpc>
              <a:spcBef>
                <a:spcPts val="120"/>
              </a:spcBef>
            </a:pPr>
            <a:r>
              <a:rPr sz="4200" spc="0" baseline="-12423" dirty="0" smtClean="0">
                <a:latin typeface="Arial"/>
                <a:cs typeface="Arial"/>
              </a:rPr>
              <a:t>o</a:t>
            </a:r>
            <a:endParaRPr sz="2800">
              <a:latin typeface="Arial"/>
              <a:cs typeface="Arial"/>
            </a:endParaRPr>
          </a:p>
        </p:txBody>
      </p:sp>
      <p:sp>
        <p:nvSpPr>
          <p:cNvPr id="352" name="object 352"/>
          <p:cNvSpPr txBox="1"/>
          <p:nvPr/>
        </p:nvSpPr>
        <p:spPr>
          <a:xfrm>
            <a:off x="33528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53" name="object 353"/>
          <p:cNvSpPr txBox="1"/>
          <p:nvPr/>
        </p:nvSpPr>
        <p:spPr>
          <a:xfrm>
            <a:off x="36576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54" name="object 354"/>
          <p:cNvSpPr txBox="1"/>
          <p:nvPr/>
        </p:nvSpPr>
        <p:spPr>
          <a:xfrm>
            <a:off x="39624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55" name="object 355"/>
          <p:cNvSpPr txBox="1"/>
          <p:nvPr/>
        </p:nvSpPr>
        <p:spPr>
          <a:xfrm>
            <a:off x="4267200" y="2438400"/>
            <a:ext cx="399545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3825">
              <a:lnSpc>
                <a:spcPts val="2400"/>
              </a:lnSpc>
              <a:spcBef>
                <a:spcPts val="120"/>
              </a:spcBef>
            </a:pPr>
            <a:r>
              <a:rPr sz="4200" spc="4" baseline="-12423" dirty="0" smtClean="0">
                <a:latin typeface="Arial"/>
                <a:cs typeface="Arial"/>
              </a:rPr>
              <a:t>t</a:t>
            </a:r>
            <a:r>
              <a:rPr sz="4200" spc="0" baseline="-12423" dirty="0" smtClean="0">
                <a:latin typeface="Arial"/>
                <a:cs typeface="Arial"/>
              </a:rPr>
              <a:t>h</a:t>
            </a:r>
            <a:endParaRPr sz="2800">
              <a:latin typeface="Arial"/>
              <a:cs typeface="Arial"/>
            </a:endParaRPr>
          </a:p>
        </p:txBody>
      </p:sp>
      <p:sp>
        <p:nvSpPr>
          <p:cNvPr id="356" name="object 356"/>
          <p:cNvSpPr txBox="1"/>
          <p:nvPr/>
        </p:nvSpPr>
        <p:spPr>
          <a:xfrm>
            <a:off x="4572000" y="24384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6306">
              <a:lnSpc>
                <a:spcPts val="2400"/>
              </a:lnSpc>
              <a:spcBef>
                <a:spcPts val="120"/>
              </a:spcBef>
            </a:pPr>
            <a:r>
              <a:rPr sz="4200" spc="0" baseline="-12423" dirty="0" smtClean="0">
                <a:latin typeface="Arial"/>
                <a:cs typeface="Arial"/>
              </a:rPr>
              <a:t>e</a:t>
            </a:r>
            <a:endParaRPr sz="2800">
              <a:latin typeface="Arial"/>
              <a:cs typeface="Arial"/>
            </a:endParaRPr>
          </a:p>
        </p:txBody>
      </p:sp>
      <p:sp>
        <p:nvSpPr>
          <p:cNvPr id="357" name="object 357"/>
          <p:cNvSpPr txBox="1"/>
          <p:nvPr/>
        </p:nvSpPr>
        <p:spPr>
          <a:xfrm>
            <a:off x="4876800" y="24384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8788">
              <a:lnSpc>
                <a:spcPts val="2400"/>
              </a:lnSpc>
              <a:spcBef>
                <a:spcPts val="120"/>
              </a:spcBef>
            </a:pPr>
            <a:r>
              <a:rPr sz="4200" spc="0" baseline="-12423" dirty="0" smtClean="0">
                <a:latin typeface="Arial"/>
                <a:cs typeface="Arial"/>
              </a:rPr>
              <a:t>p</a:t>
            </a:r>
            <a:endParaRPr sz="2800">
              <a:latin typeface="Arial"/>
              <a:cs typeface="Arial"/>
            </a:endParaRPr>
          </a:p>
        </p:txBody>
      </p:sp>
      <p:sp>
        <p:nvSpPr>
          <p:cNvPr id="358" name="object 358"/>
          <p:cNvSpPr txBox="1"/>
          <p:nvPr/>
        </p:nvSpPr>
        <p:spPr>
          <a:xfrm>
            <a:off x="51816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59" name="object 359"/>
          <p:cNvSpPr txBox="1"/>
          <p:nvPr/>
        </p:nvSpPr>
        <p:spPr>
          <a:xfrm>
            <a:off x="5486400" y="24384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2400"/>
              </a:lnSpc>
              <a:spcBef>
                <a:spcPts val="120"/>
              </a:spcBef>
            </a:pPr>
            <a:r>
              <a:rPr sz="4200" spc="4" baseline="-12423" dirty="0" smtClean="0">
                <a:latin typeface="Arial"/>
                <a:cs typeface="Arial"/>
              </a:rPr>
              <a:t>t</a:t>
            </a:r>
            <a:r>
              <a:rPr sz="4200" spc="0" baseline="-12423" dirty="0" smtClean="0">
                <a:latin typeface="Arial"/>
                <a:cs typeface="Arial"/>
              </a:rPr>
              <a:t>.</a:t>
            </a:r>
            <a:endParaRPr sz="2800">
              <a:latin typeface="Arial"/>
              <a:cs typeface="Arial"/>
            </a:endParaRPr>
          </a:p>
        </p:txBody>
      </p:sp>
      <p:sp>
        <p:nvSpPr>
          <p:cNvPr id="360" name="object 360"/>
          <p:cNvSpPr txBox="1"/>
          <p:nvPr/>
        </p:nvSpPr>
        <p:spPr>
          <a:xfrm>
            <a:off x="57912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61" name="object 361"/>
          <p:cNvSpPr txBox="1"/>
          <p:nvPr/>
        </p:nvSpPr>
        <p:spPr>
          <a:xfrm>
            <a:off x="60960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62" name="object 362"/>
          <p:cNvSpPr txBox="1"/>
          <p:nvPr/>
        </p:nvSpPr>
        <p:spPr>
          <a:xfrm>
            <a:off x="64008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63" name="object 363"/>
          <p:cNvSpPr txBox="1"/>
          <p:nvPr/>
        </p:nvSpPr>
        <p:spPr>
          <a:xfrm>
            <a:off x="67056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64" name="object 364"/>
          <p:cNvSpPr txBox="1"/>
          <p:nvPr/>
        </p:nvSpPr>
        <p:spPr>
          <a:xfrm>
            <a:off x="70104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65" name="object 365"/>
          <p:cNvSpPr txBox="1"/>
          <p:nvPr/>
        </p:nvSpPr>
        <p:spPr>
          <a:xfrm>
            <a:off x="73152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66" name="object 366"/>
          <p:cNvSpPr txBox="1"/>
          <p:nvPr/>
        </p:nvSpPr>
        <p:spPr>
          <a:xfrm>
            <a:off x="76200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67" name="object 367"/>
          <p:cNvSpPr txBox="1"/>
          <p:nvPr/>
        </p:nvSpPr>
        <p:spPr>
          <a:xfrm>
            <a:off x="79248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68" name="object 368"/>
          <p:cNvSpPr txBox="1"/>
          <p:nvPr/>
        </p:nvSpPr>
        <p:spPr>
          <a:xfrm>
            <a:off x="82296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69" name="object 369"/>
          <p:cNvSpPr txBox="1"/>
          <p:nvPr/>
        </p:nvSpPr>
        <p:spPr>
          <a:xfrm>
            <a:off x="85344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70" name="object 370"/>
          <p:cNvSpPr txBox="1"/>
          <p:nvPr/>
        </p:nvSpPr>
        <p:spPr>
          <a:xfrm>
            <a:off x="88392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71" name="object 371"/>
          <p:cNvSpPr txBox="1"/>
          <p:nvPr/>
        </p:nvSpPr>
        <p:spPr>
          <a:xfrm>
            <a:off x="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72" name="object 372"/>
          <p:cNvSpPr txBox="1"/>
          <p:nvPr/>
        </p:nvSpPr>
        <p:spPr>
          <a:xfrm>
            <a:off x="3048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73" name="object 373"/>
          <p:cNvSpPr txBox="1"/>
          <p:nvPr/>
        </p:nvSpPr>
        <p:spPr>
          <a:xfrm>
            <a:off x="6096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74" name="object 374"/>
          <p:cNvSpPr txBox="1"/>
          <p:nvPr/>
        </p:nvSpPr>
        <p:spPr>
          <a:xfrm>
            <a:off x="9144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75" name="object 375"/>
          <p:cNvSpPr txBox="1"/>
          <p:nvPr/>
        </p:nvSpPr>
        <p:spPr>
          <a:xfrm>
            <a:off x="12192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76" name="object 376"/>
          <p:cNvSpPr txBox="1"/>
          <p:nvPr/>
        </p:nvSpPr>
        <p:spPr>
          <a:xfrm>
            <a:off x="15240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77" name="object 377"/>
          <p:cNvSpPr txBox="1"/>
          <p:nvPr/>
        </p:nvSpPr>
        <p:spPr>
          <a:xfrm>
            <a:off x="18288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78" name="object 378"/>
          <p:cNvSpPr txBox="1"/>
          <p:nvPr/>
        </p:nvSpPr>
        <p:spPr>
          <a:xfrm>
            <a:off x="21336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79" name="object 379"/>
          <p:cNvSpPr txBox="1"/>
          <p:nvPr/>
        </p:nvSpPr>
        <p:spPr>
          <a:xfrm>
            <a:off x="24384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80" name="object 380"/>
          <p:cNvSpPr txBox="1"/>
          <p:nvPr/>
        </p:nvSpPr>
        <p:spPr>
          <a:xfrm>
            <a:off x="27432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81" name="object 381"/>
          <p:cNvSpPr txBox="1"/>
          <p:nvPr/>
        </p:nvSpPr>
        <p:spPr>
          <a:xfrm>
            <a:off x="30480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82" name="object 382"/>
          <p:cNvSpPr txBox="1"/>
          <p:nvPr/>
        </p:nvSpPr>
        <p:spPr>
          <a:xfrm>
            <a:off x="33528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83" name="object 383"/>
          <p:cNvSpPr txBox="1"/>
          <p:nvPr/>
        </p:nvSpPr>
        <p:spPr>
          <a:xfrm>
            <a:off x="36576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84" name="object 384"/>
          <p:cNvSpPr txBox="1"/>
          <p:nvPr/>
        </p:nvSpPr>
        <p:spPr>
          <a:xfrm>
            <a:off x="39624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85" name="object 385"/>
          <p:cNvSpPr txBox="1"/>
          <p:nvPr/>
        </p:nvSpPr>
        <p:spPr>
          <a:xfrm>
            <a:off x="42672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86" name="object 386"/>
          <p:cNvSpPr txBox="1"/>
          <p:nvPr/>
        </p:nvSpPr>
        <p:spPr>
          <a:xfrm>
            <a:off x="45720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87" name="object 387"/>
          <p:cNvSpPr txBox="1"/>
          <p:nvPr/>
        </p:nvSpPr>
        <p:spPr>
          <a:xfrm>
            <a:off x="48768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88" name="object 388"/>
          <p:cNvSpPr txBox="1"/>
          <p:nvPr/>
        </p:nvSpPr>
        <p:spPr>
          <a:xfrm>
            <a:off x="51816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89" name="object 389"/>
          <p:cNvSpPr txBox="1"/>
          <p:nvPr/>
        </p:nvSpPr>
        <p:spPr>
          <a:xfrm>
            <a:off x="54864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90" name="object 390"/>
          <p:cNvSpPr txBox="1"/>
          <p:nvPr/>
        </p:nvSpPr>
        <p:spPr>
          <a:xfrm>
            <a:off x="57912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91" name="object 391"/>
          <p:cNvSpPr txBox="1"/>
          <p:nvPr/>
        </p:nvSpPr>
        <p:spPr>
          <a:xfrm>
            <a:off x="60960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92" name="object 392"/>
          <p:cNvSpPr txBox="1"/>
          <p:nvPr/>
        </p:nvSpPr>
        <p:spPr>
          <a:xfrm>
            <a:off x="64008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93" name="object 393"/>
          <p:cNvSpPr txBox="1"/>
          <p:nvPr/>
        </p:nvSpPr>
        <p:spPr>
          <a:xfrm>
            <a:off x="67056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94" name="object 394"/>
          <p:cNvSpPr txBox="1"/>
          <p:nvPr/>
        </p:nvSpPr>
        <p:spPr>
          <a:xfrm>
            <a:off x="70104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95" name="object 395"/>
          <p:cNvSpPr txBox="1"/>
          <p:nvPr/>
        </p:nvSpPr>
        <p:spPr>
          <a:xfrm>
            <a:off x="73152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96" name="object 396"/>
          <p:cNvSpPr txBox="1"/>
          <p:nvPr/>
        </p:nvSpPr>
        <p:spPr>
          <a:xfrm>
            <a:off x="76200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97" name="object 397"/>
          <p:cNvSpPr txBox="1"/>
          <p:nvPr/>
        </p:nvSpPr>
        <p:spPr>
          <a:xfrm>
            <a:off x="79248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98" name="object 398"/>
          <p:cNvSpPr txBox="1"/>
          <p:nvPr/>
        </p:nvSpPr>
        <p:spPr>
          <a:xfrm>
            <a:off x="82296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99" name="object 399"/>
          <p:cNvSpPr txBox="1"/>
          <p:nvPr/>
        </p:nvSpPr>
        <p:spPr>
          <a:xfrm>
            <a:off x="85344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00" name="object 400"/>
          <p:cNvSpPr txBox="1"/>
          <p:nvPr/>
        </p:nvSpPr>
        <p:spPr>
          <a:xfrm>
            <a:off x="88392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01" name="object 401"/>
          <p:cNvSpPr txBox="1"/>
          <p:nvPr/>
        </p:nvSpPr>
        <p:spPr>
          <a:xfrm>
            <a:off x="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02" name="object 402"/>
          <p:cNvSpPr txBox="1"/>
          <p:nvPr/>
        </p:nvSpPr>
        <p:spPr>
          <a:xfrm>
            <a:off x="3048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03" name="object 403"/>
          <p:cNvSpPr txBox="1"/>
          <p:nvPr/>
        </p:nvSpPr>
        <p:spPr>
          <a:xfrm>
            <a:off x="6096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04" name="object 404"/>
          <p:cNvSpPr txBox="1"/>
          <p:nvPr/>
        </p:nvSpPr>
        <p:spPr>
          <a:xfrm>
            <a:off x="9144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05" name="object 405"/>
          <p:cNvSpPr txBox="1"/>
          <p:nvPr/>
        </p:nvSpPr>
        <p:spPr>
          <a:xfrm>
            <a:off x="12192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06" name="object 406"/>
          <p:cNvSpPr txBox="1"/>
          <p:nvPr/>
        </p:nvSpPr>
        <p:spPr>
          <a:xfrm>
            <a:off x="1524000" y="3048000"/>
            <a:ext cx="349512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3969">
              <a:lnSpc>
                <a:spcPts val="2155"/>
              </a:lnSpc>
              <a:spcBef>
                <a:spcPts val="107"/>
              </a:spcBef>
            </a:pPr>
            <a:r>
              <a:rPr sz="4200" spc="0" baseline="3105" dirty="0" smtClean="0">
                <a:latin typeface="Arial"/>
                <a:cs typeface="Arial"/>
              </a:rPr>
              <a:t>U</a:t>
            </a:r>
            <a:endParaRPr sz="2800">
              <a:latin typeface="Arial"/>
              <a:cs typeface="Arial"/>
            </a:endParaRPr>
          </a:p>
        </p:txBody>
      </p:sp>
      <p:sp>
        <p:nvSpPr>
          <p:cNvPr id="407" name="object 407"/>
          <p:cNvSpPr txBox="1"/>
          <p:nvPr/>
        </p:nvSpPr>
        <p:spPr>
          <a:xfrm>
            <a:off x="18288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08" name="object 408"/>
          <p:cNvSpPr txBox="1"/>
          <p:nvPr/>
        </p:nvSpPr>
        <p:spPr>
          <a:xfrm>
            <a:off x="21336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09" name="object 409"/>
          <p:cNvSpPr txBox="1"/>
          <p:nvPr/>
        </p:nvSpPr>
        <p:spPr>
          <a:xfrm>
            <a:off x="24384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10" name="object 410"/>
          <p:cNvSpPr txBox="1"/>
          <p:nvPr/>
        </p:nvSpPr>
        <p:spPr>
          <a:xfrm>
            <a:off x="27432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11" name="object 411"/>
          <p:cNvSpPr txBox="1"/>
          <p:nvPr/>
        </p:nvSpPr>
        <p:spPr>
          <a:xfrm>
            <a:off x="3048000" y="3048000"/>
            <a:ext cx="389487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2155"/>
              </a:lnSpc>
              <a:spcBef>
                <a:spcPts val="107"/>
              </a:spcBef>
            </a:pPr>
            <a:r>
              <a:rPr sz="4200" i="1" spc="0" baseline="3105" dirty="0" smtClean="0">
                <a:solidFill>
                  <a:srgbClr val="CC0000"/>
                </a:solidFill>
                <a:latin typeface="Arial"/>
                <a:cs typeface="Arial"/>
              </a:rPr>
              <a:t>e o</a:t>
            </a:r>
            <a:endParaRPr sz="2800">
              <a:latin typeface="Arial"/>
              <a:cs typeface="Arial"/>
            </a:endParaRPr>
          </a:p>
        </p:txBody>
      </p:sp>
      <p:sp>
        <p:nvSpPr>
          <p:cNvPr id="412" name="object 412"/>
          <p:cNvSpPr txBox="1"/>
          <p:nvPr/>
        </p:nvSpPr>
        <p:spPr>
          <a:xfrm>
            <a:off x="3352800" y="3048000"/>
            <a:ext cx="38221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6248">
              <a:lnSpc>
                <a:spcPts val="2155"/>
              </a:lnSpc>
              <a:spcBef>
                <a:spcPts val="107"/>
              </a:spcBef>
            </a:pPr>
            <a:r>
              <a:rPr sz="4200" i="1" spc="0" baseline="3105" dirty="0" smtClean="0">
                <a:solidFill>
                  <a:srgbClr val="CC0000"/>
                </a:solidFill>
                <a:latin typeface="Arial"/>
                <a:cs typeface="Arial"/>
              </a:rPr>
              <a:t>f</a:t>
            </a:r>
            <a:r>
              <a:rPr sz="4200" i="1" spc="-7" baseline="3105" dirty="0" smtClean="0">
                <a:solidFill>
                  <a:srgbClr val="CC0000"/>
                </a:solidFill>
                <a:latin typeface="Arial"/>
                <a:cs typeface="Arial"/>
              </a:rPr>
              <a:t> </a:t>
            </a:r>
            <a:r>
              <a:rPr sz="4200" i="1" spc="0" baseline="3105" dirty="0" smtClean="0">
                <a:solidFill>
                  <a:srgbClr val="CC0000"/>
                </a:solidFill>
                <a:latin typeface="Arial"/>
                <a:cs typeface="Arial"/>
              </a:rPr>
              <a:t>t</a:t>
            </a:r>
            <a:endParaRPr sz="2800">
              <a:latin typeface="Arial"/>
              <a:cs typeface="Arial"/>
            </a:endParaRPr>
          </a:p>
        </p:txBody>
      </p:sp>
      <p:sp>
        <p:nvSpPr>
          <p:cNvPr id="413" name="object 413"/>
          <p:cNvSpPr txBox="1"/>
          <p:nvPr/>
        </p:nvSpPr>
        <p:spPr>
          <a:xfrm>
            <a:off x="3657600" y="30480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2155"/>
              </a:lnSpc>
              <a:spcBef>
                <a:spcPts val="107"/>
              </a:spcBef>
            </a:pPr>
            <a:r>
              <a:rPr sz="4200" i="1" spc="0" baseline="3105" dirty="0" smtClean="0">
                <a:solidFill>
                  <a:srgbClr val="CC0000"/>
                </a:solidFill>
                <a:latin typeface="Arial"/>
                <a:cs typeface="Arial"/>
              </a:rPr>
              <a:t>h</a:t>
            </a:r>
            <a:endParaRPr sz="2800">
              <a:latin typeface="Arial"/>
              <a:cs typeface="Arial"/>
            </a:endParaRPr>
          </a:p>
        </p:txBody>
      </p:sp>
      <p:sp>
        <p:nvSpPr>
          <p:cNvPr id="414" name="object 414"/>
          <p:cNvSpPr txBox="1"/>
          <p:nvPr/>
        </p:nvSpPr>
        <p:spPr>
          <a:xfrm>
            <a:off x="39624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15" name="object 415"/>
          <p:cNvSpPr txBox="1"/>
          <p:nvPr/>
        </p:nvSpPr>
        <p:spPr>
          <a:xfrm>
            <a:off x="42672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16" name="object 416"/>
          <p:cNvSpPr txBox="1"/>
          <p:nvPr/>
        </p:nvSpPr>
        <p:spPr>
          <a:xfrm>
            <a:off x="45720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17" name="object 417"/>
          <p:cNvSpPr txBox="1"/>
          <p:nvPr/>
        </p:nvSpPr>
        <p:spPr>
          <a:xfrm>
            <a:off x="48768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18" name="object 418"/>
          <p:cNvSpPr txBox="1"/>
          <p:nvPr/>
        </p:nvSpPr>
        <p:spPr>
          <a:xfrm>
            <a:off x="5181600" y="30480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39522">
              <a:lnSpc>
                <a:spcPts val="2155"/>
              </a:lnSpc>
              <a:spcBef>
                <a:spcPts val="107"/>
              </a:spcBef>
            </a:pPr>
            <a:r>
              <a:rPr sz="4200" spc="0" baseline="3105" dirty="0" smtClean="0">
                <a:latin typeface="Arial"/>
                <a:cs typeface="Arial"/>
              </a:rPr>
              <a:t>a</a:t>
            </a:r>
            <a:endParaRPr sz="2800">
              <a:latin typeface="Arial"/>
              <a:cs typeface="Arial"/>
            </a:endParaRPr>
          </a:p>
        </p:txBody>
      </p:sp>
      <p:sp>
        <p:nvSpPr>
          <p:cNvPr id="419" name="object 419"/>
          <p:cNvSpPr txBox="1"/>
          <p:nvPr/>
        </p:nvSpPr>
        <p:spPr>
          <a:xfrm>
            <a:off x="54864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20" name="object 420"/>
          <p:cNvSpPr txBox="1"/>
          <p:nvPr/>
        </p:nvSpPr>
        <p:spPr>
          <a:xfrm>
            <a:off x="57912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21" name="object 421"/>
          <p:cNvSpPr txBox="1"/>
          <p:nvPr/>
        </p:nvSpPr>
        <p:spPr>
          <a:xfrm>
            <a:off x="6096000" y="30480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2155"/>
              </a:lnSpc>
              <a:spcBef>
                <a:spcPts val="107"/>
              </a:spcBef>
            </a:pPr>
            <a:r>
              <a:rPr sz="4200" i="1" spc="0" baseline="3105" dirty="0" smtClean="0">
                <a:solidFill>
                  <a:srgbClr val="CC0000"/>
                </a:solidFill>
                <a:latin typeface="Arial"/>
                <a:cs typeface="Arial"/>
              </a:rPr>
              <a:t>a</a:t>
            </a:r>
            <a:r>
              <a:rPr sz="4200" i="1" spc="-4" baseline="3105" dirty="0" smtClean="0">
                <a:solidFill>
                  <a:srgbClr val="CC0000"/>
                </a:solidFill>
                <a:latin typeface="Arial"/>
                <a:cs typeface="Arial"/>
              </a:rPr>
              <a:t>l</a:t>
            </a:r>
            <a:r>
              <a:rPr sz="4200" i="1" spc="0" baseline="3105" dirty="0" smtClean="0">
                <a:solidFill>
                  <a:srgbClr val="CC0000"/>
                </a:solidFill>
                <a:latin typeface="Arial"/>
                <a:cs typeface="Arial"/>
              </a:rPr>
              <a:t>l</a:t>
            </a:r>
            <a:endParaRPr sz="2800">
              <a:latin typeface="Arial"/>
              <a:cs typeface="Arial"/>
            </a:endParaRPr>
          </a:p>
        </p:txBody>
      </p:sp>
      <p:sp>
        <p:nvSpPr>
          <p:cNvPr id="422" name="object 422"/>
          <p:cNvSpPr txBox="1"/>
          <p:nvPr/>
        </p:nvSpPr>
        <p:spPr>
          <a:xfrm>
            <a:off x="64008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23" name="object 423"/>
          <p:cNvSpPr txBox="1"/>
          <p:nvPr/>
        </p:nvSpPr>
        <p:spPr>
          <a:xfrm>
            <a:off x="6705600" y="30480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61163">
              <a:lnSpc>
                <a:spcPts val="2155"/>
              </a:lnSpc>
              <a:spcBef>
                <a:spcPts val="107"/>
              </a:spcBef>
            </a:pPr>
            <a:r>
              <a:rPr sz="4200" i="1" spc="0" baseline="3105" dirty="0" smtClean="0">
                <a:solidFill>
                  <a:srgbClr val="CC0000"/>
                </a:solidFill>
                <a:latin typeface="Arial"/>
                <a:cs typeface="Arial"/>
              </a:rPr>
              <a:t>t</a:t>
            </a:r>
            <a:endParaRPr sz="2800">
              <a:latin typeface="Arial"/>
              <a:cs typeface="Arial"/>
            </a:endParaRPr>
          </a:p>
        </p:txBody>
      </p:sp>
      <p:sp>
        <p:nvSpPr>
          <p:cNvPr id="424" name="object 424"/>
          <p:cNvSpPr txBox="1"/>
          <p:nvPr/>
        </p:nvSpPr>
        <p:spPr>
          <a:xfrm>
            <a:off x="70104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25" name="object 425"/>
          <p:cNvSpPr txBox="1"/>
          <p:nvPr/>
        </p:nvSpPr>
        <p:spPr>
          <a:xfrm>
            <a:off x="7315200" y="30480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46126">
              <a:lnSpc>
                <a:spcPts val="2155"/>
              </a:lnSpc>
              <a:spcBef>
                <a:spcPts val="107"/>
              </a:spcBef>
            </a:pPr>
            <a:r>
              <a:rPr sz="4200" i="1" spc="0" baseline="3105" dirty="0" smtClean="0">
                <a:solidFill>
                  <a:srgbClr val="CC0000"/>
                </a:solidFill>
                <a:latin typeface="Arial"/>
                <a:cs typeface="Arial"/>
              </a:rPr>
              <a:t>a</a:t>
            </a:r>
            <a:endParaRPr sz="2800">
              <a:latin typeface="Arial"/>
              <a:cs typeface="Arial"/>
            </a:endParaRPr>
          </a:p>
        </p:txBody>
      </p:sp>
      <p:sp>
        <p:nvSpPr>
          <p:cNvPr id="426" name="object 426"/>
          <p:cNvSpPr txBox="1"/>
          <p:nvPr/>
        </p:nvSpPr>
        <p:spPr>
          <a:xfrm>
            <a:off x="76200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27" name="object 427"/>
          <p:cNvSpPr txBox="1"/>
          <p:nvPr/>
        </p:nvSpPr>
        <p:spPr>
          <a:xfrm>
            <a:off x="79248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28" name="object 428"/>
          <p:cNvSpPr txBox="1"/>
          <p:nvPr/>
        </p:nvSpPr>
        <p:spPr>
          <a:xfrm>
            <a:off x="82296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29" name="object 429"/>
          <p:cNvSpPr txBox="1"/>
          <p:nvPr/>
        </p:nvSpPr>
        <p:spPr>
          <a:xfrm>
            <a:off x="85344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30" name="object 430"/>
          <p:cNvSpPr txBox="1"/>
          <p:nvPr/>
        </p:nvSpPr>
        <p:spPr>
          <a:xfrm>
            <a:off x="88392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31" name="object 431"/>
          <p:cNvSpPr txBox="1"/>
          <p:nvPr/>
        </p:nvSpPr>
        <p:spPr>
          <a:xfrm>
            <a:off x="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32" name="object 432"/>
          <p:cNvSpPr txBox="1"/>
          <p:nvPr/>
        </p:nvSpPr>
        <p:spPr>
          <a:xfrm>
            <a:off x="3048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33" name="object 433"/>
          <p:cNvSpPr txBox="1"/>
          <p:nvPr/>
        </p:nvSpPr>
        <p:spPr>
          <a:xfrm>
            <a:off x="6096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34" name="object 434"/>
          <p:cNvSpPr txBox="1"/>
          <p:nvPr/>
        </p:nvSpPr>
        <p:spPr>
          <a:xfrm>
            <a:off x="9144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35" name="object 435"/>
          <p:cNvSpPr txBox="1"/>
          <p:nvPr/>
        </p:nvSpPr>
        <p:spPr>
          <a:xfrm>
            <a:off x="12192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36" name="object 436"/>
          <p:cNvSpPr txBox="1"/>
          <p:nvPr/>
        </p:nvSpPr>
        <p:spPr>
          <a:xfrm>
            <a:off x="15240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37" name="object 437"/>
          <p:cNvSpPr txBox="1"/>
          <p:nvPr/>
        </p:nvSpPr>
        <p:spPr>
          <a:xfrm>
            <a:off x="18288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38" name="object 438"/>
          <p:cNvSpPr txBox="1"/>
          <p:nvPr/>
        </p:nvSpPr>
        <p:spPr>
          <a:xfrm>
            <a:off x="21336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39" name="object 439"/>
          <p:cNvSpPr txBox="1"/>
          <p:nvPr/>
        </p:nvSpPr>
        <p:spPr>
          <a:xfrm>
            <a:off x="24384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40" name="object 440"/>
          <p:cNvSpPr txBox="1"/>
          <p:nvPr/>
        </p:nvSpPr>
        <p:spPr>
          <a:xfrm>
            <a:off x="27432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41" name="object 441"/>
          <p:cNvSpPr txBox="1"/>
          <p:nvPr/>
        </p:nvSpPr>
        <p:spPr>
          <a:xfrm>
            <a:off x="3048000" y="3352800"/>
            <a:ext cx="390858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2400"/>
              </a:lnSpc>
              <a:spcBef>
                <a:spcPts val="120"/>
              </a:spcBef>
            </a:pPr>
            <a:r>
              <a:rPr sz="4200" spc="0" baseline="-7246" dirty="0" smtClean="0">
                <a:latin typeface="Arial"/>
                <a:cs typeface="Arial"/>
              </a:rPr>
              <a:t>,</a:t>
            </a:r>
            <a:r>
              <a:rPr sz="4200" spc="-7" baseline="-7246" dirty="0" smtClean="0">
                <a:latin typeface="Arial"/>
                <a:cs typeface="Arial"/>
              </a:rPr>
              <a:t> </a:t>
            </a:r>
            <a:r>
              <a:rPr sz="4200" spc="0" baseline="-7246" dirty="0" smtClean="0">
                <a:latin typeface="Arial"/>
                <a:cs typeface="Arial"/>
              </a:rPr>
              <a:t>a</a:t>
            </a:r>
            <a:endParaRPr sz="2800">
              <a:latin typeface="Arial"/>
              <a:cs typeface="Arial"/>
            </a:endParaRPr>
          </a:p>
        </p:txBody>
      </p:sp>
      <p:sp>
        <p:nvSpPr>
          <p:cNvPr id="442" name="object 442"/>
          <p:cNvSpPr txBox="1"/>
          <p:nvPr/>
        </p:nvSpPr>
        <p:spPr>
          <a:xfrm>
            <a:off x="3352800" y="33528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7620">
              <a:lnSpc>
                <a:spcPts val="2400"/>
              </a:lnSpc>
              <a:spcBef>
                <a:spcPts val="120"/>
              </a:spcBef>
            </a:pPr>
            <a:r>
              <a:rPr sz="4200" spc="0" baseline="-7246" dirty="0" smtClean="0">
                <a:latin typeface="Arial"/>
                <a:cs typeface="Arial"/>
              </a:rPr>
              <a:t>n</a:t>
            </a:r>
            <a:endParaRPr sz="2800">
              <a:latin typeface="Arial"/>
              <a:cs typeface="Arial"/>
            </a:endParaRPr>
          </a:p>
        </p:txBody>
      </p:sp>
      <p:sp>
        <p:nvSpPr>
          <p:cNvPr id="443" name="object 443"/>
          <p:cNvSpPr txBox="1"/>
          <p:nvPr/>
        </p:nvSpPr>
        <p:spPr>
          <a:xfrm>
            <a:off x="36576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44" name="object 444"/>
          <p:cNvSpPr txBox="1"/>
          <p:nvPr/>
        </p:nvSpPr>
        <p:spPr>
          <a:xfrm>
            <a:off x="39624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45" name="object 445"/>
          <p:cNvSpPr txBox="1"/>
          <p:nvPr/>
        </p:nvSpPr>
        <p:spPr>
          <a:xfrm>
            <a:off x="42672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46" name="object 446"/>
          <p:cNvSpPr txBox="1"/>
          <p:nvPr/>
        </p:nvSpPr>
        <p:spPr>
          <a:xfrm>
            <a:off x="45720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47" name="object 447"/>
          <p:cNvSpPr txBox="1"/>
          <p:nvPr/>
        </p:nvSpPr>
        <p:spPr>
          <a:xfrm>
            <a:off x="48768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48" name="object 448"/>
          <p:cNvSpPr txBox="1"/>
          <p:nvPr/>
        </p:nvSpPr>
        <p:spPr>
          <a:xfrm>
            <a:off x="5181600" y="33528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558">
              <a:lnSpc>
                <a:spcPts val="2400"/>
              </a:lnSpc>
              <a:spcBef>
                <a:spcPts val="120"/>
              </a:spcBef>
            </a:pPr>
            <a:r>
              <a:rPr sz="4200" spc="0" baseline="-7246" dirty="0" smtClean="0">
                <a:latin typeface="Arial"/>
                <a:cs typeface="Arial"/>
              </a:rPr>
              <a:t>u</a:t>
            </a:r>
            <a:endParaRPr sz="2800">
              <a:latin typeface="Arial"/>
              <a:cs typeface="Arial"/>
            </a:endParaRPr>
          </a:p>
        </p:txBody>
      </p:sp>
      <p:sp>
        <p:nvSpPr>
          <p:cNvPr id="449" name="object 449"/>
          <p:cNvSpPr txBox="1"/>
          <p:nvPr/>
        </p:nvSpPr>
        <p:spPr>
          <a:xfrm>
            <a:off x="5486400" y="33528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2400"/>
              </a:lnSpc>
              <a:spcBef>
                <a:spcPts val="120"/>
              </a:spcBef>
            </a:pPr>
            <a:r>
              <a:rPr sz="4200" spc="0" baseline="-7246" dirty="0" smtClean="0">
                <a:latin typeface="Arial"/>
                <a:cs typeface="Arial"/>
              </a:rPr>
              <a:t>d</a:t>
            </a:r>
            <a:endParaRPr sz="2800">
              <a:latin typeface="Arial"/>
              <a:cs typeface="Arial"/>
            </a:endParaRPr>
          </a:p>
        </p:txBody>
      </p:sp>
      <p:sp>
        <p:nvSpPr>
          <p:cNvPr id="450" name="object 450"/>
          <p:cNvSpPr txBox="1"/>
          <p:nvPr/>
        </p:nvSpPr>
        <p:spPr>
          <a:xfrm>
            <a:off x="57912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51" name="object 451"/>
          <p:cNvSpPr txBox="1"/>
          <p:nvPr/>
        </p:nvSpPr>
        <p:spPr>
          <a:xfrm>
            <a:off x="60960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52" name="object 452"/>
          <p:cNvSpPr txBox="1"/>
          <p:nvPr/>
        </p:nvSpPr>
        <p:spPr>
          <a:xfrm>
            <a:off x="64008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53" name="object 453"/>
          <p:cNvSpPr txBox="1"/>
          <p:nvPr/>
        </p:nvSpPr>
        <p:spPr>
          <a:xfrm>
            <a:off x="67056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54" name="object 454"/>
          <p:cNvSpPr txBox="1"/>
          <p:nvPr/>
        </p:nvSpPr>
        <p:spPr>
          <a:xfrm>
            <a:off x="70104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55" name="object 455"/>
          <p:cNvSpPr txBox="1"/>
          <p:nvPr/>
        </p:nvSpPr>
        <p:spPr>
          <a:xfrm>
            <a:off x="73152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56" name="object 456"/>
          <p:cNvSpPr txBox="1"/>
          <p:nvPr/>
        </p:nvSpPr>
        <p:spPr>
          <a:xfrm>
            <a:off x="7620000" y="33528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7577">
              <a:lnSpc>
                <a:spcPts val="2400"/>
              </a:lnSpc>
              <a:spcBef>
                <a:spcPts val="120"/>
              </a:spcBef>
            </a:pPr>
            <a:r>
              <a:rPr sz="4200" spc="0" baseline="-7246" dirty="0" smtClean="0">
                <a:latin typeface="Arial"/>
                <a:cs typeface="Arial"/>
              </a:rPr>
              <a:t>d</a:t>
            </a:r>
            <a:endParaRPr sz="2800">
              <a:latin typeface="Arial"/>
              <a:cs typeface="Arial"/>
            </a:endParaRPr>
          </a:p>
        </p:txBody>
      </p:sp>
      <p:sp>
        <p:nvSpPr>
          <p:cNvPr id="457" name="object 457"/>
          <p:cNvSpPr txBox="1"/>
          <p:nvPr/>
        </p:nvSpPr>
        <p:spPr>
          <a:xfrm>
            <a:off x="79248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58" name="object 458"/>
          <p:cNvSpPr txBox="1"/>
          <p:nvPr/>
        </p:nvSpPr>
        <p:spPr>
          <a:xfrm>
            <a:off x="8229600" y="33528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184">
              <a:lnSpc>
                <a:spcPts val="2400"/>
              </a:lnSpc>
              <a:spcBef>
                <a:spcPts val="120"/>
              </a:spcBef>
            </a:pPr>
            <a:r>
              <a:rPr sz="4200" spc="-4" baseline="-7246" dirty="0" smtClean="0">
                <a:latin typeface="Arial"/>
                <a:cs typeface="Arial"/>
              </a:rPr>
              <a:t>'</a:t>
            </a:r>
            <a:r>
              <a:rPr sz="4200" spc="0" baseline="-7246" dirty="0" smtClean="0">
                <a:latin typeface="Arial"/>
                <a:cs typeface="Arial"/>
              </a:rPr>
              <a:t>t</a:t>
            </a:r>
            <a:endParaRPr sz="2800">
              <a:latin typeface="Arial"/>
              <a:cs typeface="Arial"/>
            </a:endParaRPr>
          </a:p>
        </p:txBody>
      </p:sp>
      <p:sp>
        <p:nvSpPr>
          <p:cNvPr id="459" name="object 459"/>
          <p:cNvSpPr txBox="1"/>
          <p:nvPr/>
        </p:nvSpPr>
        <p:spPr>
          <a:xfrm>
            <a:off x="85344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60" name="object 460"/>
          <p:cNvSpPr txBox="1"/>
          <p:nvPr/>
        </p:nvSpPr>
        <p:spPr>
          <a:xfrm>
            <a:off x="88392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61" name="object 461"/>
          <p:cNvSpPr txBox="1"/>
          <p:nvPr/>
        </p:nvSpPr>
        <p:spPr>
          <a:xfrm>
            <a:off x="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62" name="object 462"/>
          <p:cNvSpPr txBox="1"/>
          <p:nvPr/>
        </p:nvSpPr>
        <p:spPr>
          <a:xfrm>
            <a:off x="3048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63" name="object 463"/>
          <p:cNvSpPr txBox="1"/>
          <p:nvPr/>
        </p:nvSpPr>
        <p:spPr>
          <a:xfrm>
            <a:off x="6096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64" name="object 464"/>
          <p:cNvSpPr txBox="1"/>
          <p:nvPr/>
        </p:nvSpPr>
        <p:spPr>
          <a:xfrm>
            <a:off x="9144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65" name="object 465"/>
          <p:cNvSpPr txBox="1"/>
          <p:nvPr/>
        </p:nvSpPr>
        <p:spPr>
          <a:xfrm>
            <a:off x="12192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66" name="object 466"/>
          <p:cNvSpPr txBox="1"/>
          <p:nvPr/>
        </p:nvSpPr>
        <p:spPr>
          <a:xfrm>
            <a:off x="1524000" y="3657600"/>
            <a:ext cx="626169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3969">
              <a:lnSpc>
                <a:spcPts val="2025"/>
              </a:lnSpc>
              <a:spcBef>
                <a:spcPts val="471"/>
              </a:spcBef>
            </a:pPr>
            <a:r>
              <a:rPr sz="4200" spc="0" baseline="-20705" dirty="0" smtClean="0">
                <a:latin typeface="Arial"/>
                <a:cs typeface="Arial"/>
              </a:rPr>
              <a:t>a</a:t>
            </a:r>
            <a:r>
              <a:rPr sz="4200" spc="-4" baseline="-20705" dirty="0" smtClean="0">
                <a:latin typeface="Arial"/>
                <a:cs typeface="Arial"/>
              </a:rPr>
              <a:t>l</a:t>
            </a:r>
            <a:r>
              <a:rPr sz="4200" spc="0" baseline="-20705" dirty="0" smtClean="0">
                <a:latin typeface="Arial"/>
                <a:cs typeface="Arial"/>
              </a:rPr>
              <a:t>w</a:t>
            </a:r>
            <a:endParaRPr sz="2800">
              <a:latin typeface="Arial"/>
              <a:cs typeface="Arial"/>
            </a:endParaRPr>
          </a:p>
        </p:txBody>
      </p:sp>
      <p:sp>
        <p:nvSpPr>
          <p:cNvPr id="467" name="object 467"/>
          <p:cNvSpPr txBox="1"/>
          <p:nvPr/>
        </p:nvSpPr>
        <p:spPr>
          <a:xfrm>
            <a:off x="18288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68" name="object 468"/>
          <p:cNvSpPr txBox="1"/>
          <p:nvPr/>
        </p:nvSpPr>
        <p:spPr>
          <a:xfrm>
            <a:off x="21336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69" name="object 469"/>
          <p:cNvSpPr txBox="1"/>
          <p:nvPr/>
        </p:nvSpPr>
        <p:spPr>
          <a:xfrm>
            <a:off x="24384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70" name="object 470"/>
          <p:cNvSpPr txBox="1"/>
          <p:nvPr/>
        </p:nvSpPr>
        <p:spPr>
          <a:xfrm>
            <a:off x="2743200" y="3657600"/>
            <a:ext cx="357076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2025"/>
              </a:lnSpc>
              <a:spcBef>
                <a:spcPts val="471"/>
              </a:spcBef>
            </a:pPr>
            <a:r>
              <a:rPr sz="4200" spc="0" baseline="-20705" dirty="0" smtClean="0">
                <a:latin typeface="Arial"/>
                <a:cs typeface="Arial"/>
              </a:rPr>
              <a:t>m</a:t>
            </a:r>
            <a:endParaRPr sz="2800">
              <a:latin typeface="Arial"/>
              <a:cs typeface="Arial"/>
            </a:endParaRPr>
          </a:p>
        </p:txBody>
      </p:sp>
      <p:sp>
        <p:nvSpPr>
          <p:cNvPr id="471" name="object 471"/>
          <p:cNvSpPr txBox="1"/>
          <p:nvPr/>
        </p:nvSpPr>
        <p:spPr>
          <a:xfrm>
            <a:off x="30480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72" name="object 472"/>
          <p:cNvSpPr txBox="1"/>
          <p:nvPr/>
        </p:nvSpPr>
        <p:spPr>
          <a:xfrm>
            <a:off x="33528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73" name="object 473"/>
          <p:cNvSpPr txBox="1"/>
          <p:nvPr/>
        </p:nvSpPr>
        <p:spPr>
          <a:xfrm>
            <a:off x="3657600" y="36576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37084">
              <a:lnSpc>
                <a:spcPts val="2025"/>
              </a:lnSpc>
              <a:spcBef>
                <a:spcPts val="471"/>
              </a:spcBef>
            </a:pPr>
            <a:r>
              <a:rPr sz="4200" spc="0" baseline="-20705" dirty="0" smtClean="0">
                <a:latin typeface="Arial"/>
                <a:cs typeface="Arial"/>
              </a:rPr>
              <a:t>t</a:t>
            </a:r>
            <a:endParaRPr sz="2800">
              <a:latin typeface="Arial"/>
              <a:cs typeface="Arial"/>
            </a:endParaRPr>
          </a:p>
        </p:txBody>
      </p:sp>
      <p:sp>
        <p:nvSpPr>
          <p:cNvPr id="474" name="object 474"/>
          <p:cNvSpPr txBox="1"/>
          <p:nvPr/>
        </p:nvSpPr>
        <p:spPr>
          <a:xfrm>
            <a:off x="39624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75" name="object 475"/>
          <p:cNvSpPr txBox="1"/>
          <p:nvPr/>
        </p:nvSpPr>
        <p:spPr>
          <a:xfrm>
            <a:off x="42672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76" name="object 476"/>
          <p:cNvSpPr txBox="1"/>
          <p:nvPr/>
        </p:nvSpPr>
        <p:spPr>
          <a:xfrm>
            <a:off x="4572000" y="3657600"/>
            <a:ext cx="388826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039">
              <a:lnSpc>
                <a:spcPts val="2025"/>
              </a:lnSpc>
              <a:spcBef>
                <a:spcPts val="471"/>
              </a:spcBef>
            </a:pPr>
            <a:r>
              <a:rPr sz="4200" spc="9" baseline="-20705" dirty="0" smtClean="0">
                <a:latin typeface="Arial"/>
                <a:cs typeface="Arial"/>
              </a:rPr>
              <a:t>t</a:t>
            </a:r>
            <a:r>
              <a:rPr sz="4200" spc="0" baseline="-20705" dirty="0" smtClean="0">
                <a:latin typeface="Arial"/>
                <a:cs typeface="Arial"/>
              </a:rPr>
              <a:t>h</a:t>
            </a:r>
            <a:endParaRPr sz="2800">
              <a:latin typeface="Arial"/>
              <a:cs typeface="Arial"/>
            </a:endParaRPr>
          </a:p>
        </p:txBody>
      </p:sp>
      <p:sp>
        <p:nvSpPr>
          <p:cNvPr id="477" name="object 477"/>
          <p:cNvSpPr txBox="1"/>
          <p:nvPr/>
        </p:nvSpPr>
        <p:spPr>
          <a:xfrm>
            <a:off x="4876800" y="36576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4521">
              <a:lnSpc>
                <a:spcPts val="2025"/>
              </a:lnSpc>
              <a:spcBef>
                <a:spcPts val="471"/>
              </a:spcBef>
            </a:pPr>
            <a:r>
              <a:rPr sz="4200" spc="0" baseline="-20705" dirty="0" smtClean="0">
                <a:latin typeface="Arial"/>
                <a:cs typeface="Arial"/>
              </a:rPr>
              <a:t>e</a:t>
            </a:r>
            <a:endParaRPr sz="2800">
              <a:latin typeface="Arial"/>
              <a:cs typeface="Arial"/>
            </a:endParaRPr>
          </a:p>
        </p:txBody>
      </p:sp>
      <p:sp>
        <p:nvSpPr>
          <p:cNvPr id="478" name="object 478"/>
          <p:cNvSpPr txBox="1"/>
          <p:nvPr/>
        </p:nvSpPr>
        <p:spPr>
          <a:xfrm>
            <a:off x="5181600" y="36576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2025"/>
              </a:lnSpc>
              <a:spcBef>
                <a:spcPts val="471"/>
              </a:spcBef>
            </a:pPr>
            <a:r>
              <a:rPr sz="4200" spc="9" baseline="-20705" dirty="0" smtClean="0">
                <a:latin typeface="Arial"/>
                <a:cs typeface="Arial"/>
              </a:rPr>
              <a:t>r</a:t>
            </a:r>
            <a:r>
              <a:rPr sz="4200" spc="0" baseline="-20705" dirty="0" smtClean="0">
                <a:latin typeface="Arial"/>
                <a:cs typeface="Arial"/>
              </a:rPr>
              <a:t>i</a:t>
            </a:r>
            <a:endParaRPr sz="2800">
              <a:latin typeface="Arial"/>
              <a:cs typeface="Arial"/>
            </a:endParaRPr>
          </a:p>
        </p:txBody>
      </p:sp>
      <p:sp>
        <p:nvSpPr>
          <p:cNvPr id="479" name="object 479"/>
          <p:cNvSpPr txBox="1"/>
          <p:nvPr/>
        </p:nvSpPr>
        <p:spPr>
          <a:xfrm>
            <a:off x="54864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80" name="object 480"/>
          <p:cNvSpPr txBox="1"/>
          <p:nvPr/>
        </p:nvSpPr>
        <p:spPr>
          <a:xfrm>
            <a:off x="5791200" y="36576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2025"/>
              </a:lnSpc>
              <a:spcBef>
                <a:spcPts val="471"/>
              </a:spcBef>
            </a:pPr>
            <a:r>
              <a:rPr sz="4200" spc="0" baseline="-20705" dirty="0" smtClean="0">
                <a:latin typeface="Arial"/>
                <a:cs typeface="Arial"/>
              </a:rPr>
              <a:t>t</a:t>
            </a:r>
            <a:endParaRPr sz="2800">
              <a:latin typeface="Arial"/>
              <a:cs typeface="Arial"/>
            </a:endParaRPr>
          </a:p>
        </p:txBody>
      </p:sp>
      <p:sp>
        <p:nvSpPr>
          <p:cNvPr id="481" name="object 481"/>
          <p:cNvSpPr txBox="1"/>
          <p:nvPr/>
        </p:nvSpPr>
        <p:spPr>
          <a:xfrm>
            <a:off x="60960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82" name="object 482"/>
          <p:cNvSpPr txBox="1"/>
          <p:nvPr/>
        </p:nvSpPr>
        <p:spPr>
          <a:xfrm>
            <a:off x="64008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83" name="object 483"/>
          <p:cNvSpPr txBox="1"/>
          <p:nvPr/>
        </p:nvSpPr>
        <p:spPr>
          <a:xfrm>
            <a:off x="67056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84" name="object 484"/>
          <p:cNvSpPr txBox="1"/>
          <p:nvPr/>
        </p:nvSpPr>
        <p:spPr>
          <a:xfrm>
            <a:off x="7010400" y="36576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2025"/>
              </a:lnSpc>
              <a:spcBef>
                <a:spcPts val="471"/>
              </a:spcBef>
            </a:pPr>
            <a:r>
              <a:rPr sz="4200" spc="9" baseline="-20705" dirty="0" smtClean="0">
                <a:latin typeface="Arial"/>
                <a:cs typeface="Arial"/>
              </a:rPr>
              <a:t>r</a:t>
            </a:r>
            <a:r>
              <a:rPr sz="4200" spc="0" baseline="-20705" dirty="0" smtClean="0">
                <a:latin typeface="Arial"/>
                <a:cs typeface="Arial"/>
              </a:rPr>
              <a:t>.</a:t>
            </a:r>
            <a:endParaRPr sz="2800">
              <a:latin typeface="Arial"/>
              <a:cs typeface="Arial"/>
            </a:endParaRPr>
          </a:p>
        </p:txBody>
      </p:sp>
      <p:sp>
        <p:nvSpPr>
          <p:cNvPr id="485" name="object 485"/>
          <p:cNvSpPr txBox="1"/>
          <p:nvPr/>
        </p:nvSpPr>
        <p:spPr>
          <a:xfrm>
            <a:off x="73152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86" name="object 486"/>
          <p:cNvSpPr txBox="1"/>
          <p:nvPr/>
        </p:nvSpPr>
        <p:spPr>
          <a:xfrm>
            <a:off x="76200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87" name="object 487"/>
          <p:cNvSpPr txBox="1"/>
          <p:nvPr/>
        </p:nvSpPr>
        <p:spPr>
          <a:xfrm>
            <a:off x="79248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88" name="object 488"/>
          <p:cNvSpPr txBox="1"/>
          <p:nvPr/>
        </p:nvSpPr>
        <p:spPr>
          <a:xfrm>
            <a:off x="82296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89" name="object 489"/>
          <p:cNvSpPr txBox="1"/>
          <p:nvPr/>
        </p:nvSpPr>
        <p:spPr>
          <a:xfrm>
            <a:off x="85344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90" name="object 490"/>
          <p:cNvSpPr txBox="1"/>
          <p:nvPr/>
        </p:nvSpPr>
        <p:spPr>
          <a:xfrm>
            <a:off x="88392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91" name="object 491"/>
          <p:cNvSpPr txBox="1"/>
          <p:nvPr/>
        </p:nvSpPr>
        <p:spPr>
          <a:xfrm>
            <a:off x="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92" name="object 492"/>
          <p:cNvSpPr txBox="1"/>
          <p:nvPr/>
        </p:nvSpPr>
        <p:spPr>
          <a:xfrm>
            <a:off x="3048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93" name="object 493"/>
          <p:cNvSpPr txBox="1"/>
          <p:nvPr/>
        </p:nvSpPr>
        <p:spPr>
          <a:xfrm>
            <a:off x="6096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94" name="object 494"/>
          <p:cNvSpPr txBox="1"/>
          <p:nvPr/>
        </p:nvSpPr>
        <p:spPr>
          <a:xfrm>
            <a:off x="9144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95" name="object 495"/>
          <p:cNvSpPr txBox="1"/>
          <p:nvPr/>
        </p:nvSpPr>
        <p:spPr>
          <a:xfrm>
            <a:off x="12192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96" name="object 496"/>
          <p:cNvSpPr txBox="1"/>
          <p:nvPr/>
        </p:nvSpPr>
        <p:spPr>
          <a:xfrm>
            <a:off x="15240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97" name="object 497"/>
          <p:cNvSpPr txBox="1"/>
          <p:nvPr/>
        </p:nvSpPr>
        <p:spPr>
          <a:xfrm>
            <a:off x="18288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98" name="object 498"/>
          <p:cNvSpPr txBox="1"/>
          <p:nvPr/>
        </p:nvSpPr>
        <p:spPr>
          <a:xfrm>
            <a:off x="21336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99" name="object 499"/>
          <p:cNvSpPr txBox="1"/>
          <p:nvPr/>
        </p:nvSpPr>
        <p:spPr>
          <a:xfrm>
            <a:off x="24384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00" name="object 500"/>
          <p:cNvSpPr txBox="1"/>
          <p:nvPr/>
        </p:nvSpPr>
        <p:spPr>
          <a:xfrm>
            <a:off x="27432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01" name="object 501"/>
          <p:cNvSpPr txBox="1"/>
          <p:nvPr/>
        </p:nvSpPr>
        <p:spPr>
          <a:xfrm>
            <a:off x="30480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02" name="object 502"/>
          <p:cNvSpPr txBox="1"/>
          <p:nvPr/>
        </p:nvSpPr>
        <p:spPr>
          <a:xfrm>
            <a:off x="33528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03" name="object 503"/>
          <p:cNvSpPr txBox="1"/>
          <p:nvPr/>
        </p:nvSpPr>
        <p:spPr>
          <a:xfrm>
            <a:off x="36576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04" name="object 504"/>
          <p:cNvSpPr txBox="1"/>
          <p:nvPr/>
        </p:nvSpPr>
        <p:spPr>
          <a:xfrm>
            <a:off x="39624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05" name="object 505"/>
          <p:cNvSpPr txBox="1"/>
          <p:nvPr/>
        </p:nvSpPr>
        <p:spPr>
          <a:xfrm>
            <a:off x="42672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06" name="object 506"/>
          <p:cNvSpPr txBox="1"/>
          <p:nvPr/>
        </p:nvSpPr>
        <p:spPr>
          <a:xfrm>
            <a:off x="45720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07" name="object 507"/>
          <p:cNvSpPr txBox="1"/>
          <p:nvPr/>
        </p:nvSpPr>
        <p:spPr>
          <a:xfrm>
            <a:off x="48768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08" name="object 508"/>
          <p:cNvSpPr txBox="1"/>
          <p:nvPr/>
        </p:nvSpPr>
        <p:spPr>
          <a:xfrm>
            <a:off x="51816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09" name="object 509"/>
          <p:cNvSpPr txBox="1"/>
          <p:nvPr/>
        </p:nvSpPr>
        <p:spPr>
          <a:xfrm>
            <a:off x="54864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10" name="object 510"/>
          <p:cNvSpPr txBox="1"/>
          <p:nvPr/>
        </p:nvSpPr>
        <p:spPr>
          <a:xfrm>
            <a:off x="57912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11" name="object 511"/>
          <p:cNvSpPr txBox="1"/>
          <p:nvPr/>
        </p:nvSpPr>
        <p:spPr>
          <a:xfrm>
            <a:off x="60960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12" name="object 512"/>
          <p:cNvSpPr txBox="1"/>
          <p:nvPr/>
        </p:nvSpPr>
        <p:spPr>
          <a:xfrm>
            <a:off x="64008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13" name="object 513"/>
          <p:cNvSpPr txBox="1"/>
          <p:nvPr/>
        </p:nvSpPr>
        <p:spPr>
          <a:xfrm>
            <a:off x="67056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14" name="object 514"/>
          <p:cNvSpPr txBox="1"/>
          <p:nvPr/>
        </p:nvSpPr>
        <p:spPr>
          <a:xfrm>
            <a:off x="70104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15" name="object 515"/>
          <p:cNvSpPr txBox="1"/>
          <p:nvPr/>
        </p:nvSpPr>
        <p:spPr>
          <a:xfrm>
            <a:off x="73152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16" name="object 516"/>
          <p:cNvSpPr txBox="1"/>
          <p:nvPr/>
        </p:nvSpPr>
        <p:spPr>
          <a:xfrm>
            <a:off x="76200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17" name="object 517"/>
          <p:cNvSpPr txBox="1"/>
          <p:nvPr/>
        </p:nvSpPr>
        <p:spPr>
          <a:xfrm>
            <a:off x="79248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18" name="object 518"/>
          <p:cNvSpPr txBox="1"/>
          <p:nvPr/>
        </p:nvSpPr>
        <p:spPr>
          <a:xfrm>
            <a:off x="82296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19" name="object 519"/>
          <p:cNvSpPr txBox="1"/>
          <p:nvPr/>
        </p:nvSpPr>
        <p:spPr>
          <a:xfrm>
            <a:off x="85344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20" name="object 520"/>
          <p:cNvSpPr txBox="1"/>
          <p:nvPr/>
        </p:nvSpPr>
        <p:spPr>
          <a:xfrm>
            <a:off x="88392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21" name="object 521"/>
          <p:cNvSpPr txBox="1"/>
          <p:nvPr/>
        </p:nvSpPr>
        <p:spPr>
          <a:xfrm>
            <a:off x="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22" name="object 522"/>
          <p:cNvSpPr txBox="1"/>
          <p:nvPr/>
        </p:nvSpPr>
        <p:spPr>
          <a:xfrm>
            <a:off x="3048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23" name="object 523"/>
          <p:cNvSpPr txBox="1"/>
          <p:nvPr/>
        </p:nvSpPr>
        <p:spPr>
          <a:xfrm>
            <a:off x="6096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24" name="object 524"/>
          <p:cNvSpPr txBox="1"/>
          <p:nvPr/>
        </p:nvSpPr>
        <p:spPr>
          <a:xfrm>
            <a:off x="9144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25" name="object 525"/>
          <p:cNvSpPr txBox="1"/>
          <p:nvPr/>
        </p:nvSpPr>
        <p:spPr>
          <a:xfrm>
            <a:off x="12192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26" name="object 526"/>
          <p:cNvSpPr txBox="1"/>
          <p:nvPr/>
        </p:nvSpPr>
        <p:spPr>
          <a:xfrm>
            <a:off x="1524000" y="4267200"/>
            <a:ext cx="566067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3969">
              <a:lnSpc>
                <a:spcPts val="2400"/>
              </a:lnSpc>
              <a:spcBef>
                <a:spcPts val="120"/>
              </a:spcBef>
            </a:pPr>
            <a:r>
              <a:rPr sz="4200" spc="-9" baseline="-2070" dirty="0" smtClean="0">
                <a:latin typeface="Arial"/>
                <a:cs typeface="Arial"/>
              </a:rPr>
              <a:t>O</a:t>
            </a:r>
            <a:r>
              <a:rPr sz="4200" spc="0" baseline="-2070" dirty="0" smtClean="0">
                <a:latin typeface="Arial"/>
                <a:cs typeface="Arial"/>
              </a:rPr>
              <a:t>n</a:t>
            </a:r>
            <a:endParaRPr sz="2800">
              <a:latin typeface="Arial"/>
              <a:cs typeface="Arial"/>
            </a:endParaRPr>
          </a:p>
        </p:txBody>
      </p:sp>
      <p:sp>
        <p:nvSpPr>
          <p:cNvPr id="527" name="object 527"/>
          <p:cNvSpPr txBox="1"/>
          <p:nvPr/>
        </p:nvSpPr>
        <p:spPr>
          <a:xfrm>
            <a:off x="1828800" y="4267200"/>
            <a:ext cx="340572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82829">
              <a:lnSpc>
                <a:spcPts val="2400"/>
              </a:lnSpc>
              <a:spcBef>
                <a:spcPts val="120"/>
              </a:spcBef>
            </a:pPr>
            <a:r>
              <a:rPr sz="4200" spc="0" baseline="-2070" dirty="0" smtClean="0">
                <a:latin typeface="Arial"/>
                <a:cs typeface="Arial"/>
              </a:rPr>
              <a:t>l</a:t>
            </a:r>
            <a:endParaRPr sz="2800">
              <a:latin typeface="Arial"/>
              <a:cs typeface="Arial"/>
            </a:endParaRPr>
          </a:p>
        </p:txBody>
      </p:sp>
      <p:sp>
        <p:nvSpPr>
          <p:cNvPr id="528" name="object 528"/>
          <p:cNvSpPr txBox="1"/>
          <p:nvPr/>
        </p:nvSpPr>
        <p:spPr>
          <a:xfrm>
            <a:off x="21336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29" name="object 529"/>
          <p:cNvSpPr txBox="1"/>
          <p:nvPr/>
        </p:nvSpPr>
        <p:spPr>
          <a:xfrm>
            <a:off x="24384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30" name="object 530"/>
          <p:cNvSpPr txBox="1"/>
          <p:nvPr/>
        </p:nvSpPr>
        <p:spPr>
          <a:xfrm>
            <a:off x="27432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31" name="object 531"/>
          <p:cNvSpPr txBox="1"/>
          <p:nvPr/>
        </p:nvSpPr>
        <p:spPr>
          <a:xfrm>
            <a:off x="3048000" y="42672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4071">
              <a:lnSpc>
                <a:spcPts val="2400"/>
              </a:lnSpc>
              <a:spcBef>
                <a:spcPts val="120"/>
              </a:spcBef>
            </a:pPr>
            <a:r>
              <a:rPr sz="4200" spc="0" baseline="-2070" dirty="0" smtClean="0">
                <a:latin typeface="Arial"/>
                <a:cs typeface="Arial"/>
              </a:rPr>
              <a:t>o</a:t>
            </a:r>
            <a:endParaRPr sz="2800">
              <a:latin typeface="Arial"/>
              <a:cs typeface="Arial"/>
            </a:endParaRPr>
          </a:p>
        </p:txBody>
      </p:sp>
      <p:sp>
        <p:nvSpPr>
          <p:cNvPr id="532" name="object 532"/>
          <p:cNvSpPr txBox="1"/>
          <p:nvPr/>
        </p:nvSpPr>
        <p:spPr>
          <a:xfrm>
            <a:off x="33528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33" name="object 533"/>
          <p:cNvSpPr txBox="1"/>
          <p:nvPr/>
        </p:nvSpPr>
        <p:spPr>
          <a:xfrm>
            <a:off x="36576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34" name="object 534"/>
          <p:cNvSpPr txBox="1"/>
          <p:nvPr/>
        </p:nvSpPr>
        <p:spPr>
          <a:xfrm>
            <a:off x="39624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35" name="object 535"/>
          <p:cNvSpPr txBox="1"/>
          <p:nvPr/>
        </p:nvSpPr>
        <p:spPr>
          <a:xfrm>
            <a:off x="42672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36" name="object 536"/>
          <p:cNvSpPr txBox="1"/>
          <p:nvPr/>
        </p:nvSpPr>
        <p:spPr>
          <a:xfrm>
            <a:off x="45720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37" name="object 537"/>
          <p:cNvSpPr txBox="1"/>
          <p:nvPr/>
        </p:nvSpPr>
        <p:spPr>
          <a:xfrm>
            <a:off x="48768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38" name="object 538"/>
          <p:cNvSpPr txBox="1"/>
          <p:nvPr/>
        </p:nvSpPr>
        <p:spPr>
          <a:xfrm>
            <a:off x="5181600" y="4267200"/>
            <a:ext cx="375923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99415">
              <a:lnSpc>
                <a:spcPts val="2400"/>
              </a:lnSpc>
              <a:spcBef>
                <a:spcPts val="120"/>
              </a:spcBef>
            </a:pPr>
            <a:r>
              <a:rPr sz="4200" spc="0" baseline="-2070" dirty="0" smtClean="0">
                <a:latin typeface="Arial"/>
                <a:cs typeface="Arial"/>
              </a:rPr>
              <a:t>b</a:t>
            </a:r>
            <a:endParaRPr sz="2800">
              <a:latin typeface="Arial"/>
              <a:cs typeface="Arial"/>
            </a:endParaRPr>
          </a:p>
        </p:txBody>
      </p:sp>
      <p:sp>
        <p:nvSpPr>
          <p:cNvPr id="539" name="object 539"/>
          <p:cNvSpPr txBox="1"/>
          <p:nvPr/>
        </p:nvSpPr>
        <p:spPr>
          <a:xfrm>
            <a:off x="5486400" y="4267200"/>
            <a:ext cx="744274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2400"/>
              </a:lnSpc>
              <a:spcBef>
                <a:spcPts val="120"/>
              </a:spcBef>
            </a:pPr>
            <a:r>
              <a:rPr sz="4200" spc="0" baseline="-2070" dirty="0" smtClean="0">
                <a:latin typeface="Arial"/>
                <a:cs typeface="Arial"/>
              </a:rPr>
              <a:t>e co</a:t>
            </a:r>
            <a:endParaRPr sz="2800">
              <a:latin typeface="Arial"/>
              <a:cs typeface="Arial"/>
            </a:endParaRPr>
          </a:p>
        </p:txBody>
      </p:sp>
      <p:sp>
        <p:nvSpPr>
          <p:cNvPr id="540" name="object 540"/>
          <p:cNvSpPr txBox="1"/>
          <p:nvPr/>
        </p:nvSpPr>
        <p:spPr>
          <a:xfrm>
            <a:off x="57912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41" name="object 541"/>
          <p:cNvSpPr txBox="1"/>
          <p:nvPr/>
        </p:nvSpPr>
        <p:spPr>
          <a:xfrm>
            <a:off x="6096000" y="4267200"/>
            <a:ext cx="372875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56235">
              <a:lnSpc>
                <a:spcPts val="2400"/>
              </a:lnSpc>
              <a:spcBef>
                <a:spcPts val="120"/>
              </a:spcBef>
            </a:pPr>
            <a:r>
              <a:rPr sz="4200" spc="9" baseline="-2070" dirty="0" smtClean="0">
                <a:latin typeface="Arial"/>
                <a:cs typeface="Arial"/>
              </a:rPr>
              <a:t>r</a:t>
            </a:r>
            <a:r>
              <a:rPr sz="4200" spc="0" baseline="-2070" dirty="0" smtClean="0">
                <a:latin typeface="Arial"/>
                <a:cs typeface="Arial"/>
              </a:rPr>
              <a:t>r</a:t>
            </a:r>
            <a:endParaRPr sz="2800">
              <a:latin typeface="Arial"/>
              <a:cs typeface="Arial"/>
            </a:endParaRPr>
          </a:p>
        </p:txBody>
      </p:sp>
      <p:sp>
        <p:nvSpPr>
          <p:cNvPr id="542" name="object 542"/>
          <p:cNvSpPr txBox="1"/>
          <p:nvPr/>
        </p:nvSpPr>
        <p:spPr>
          <a:xfrm>
            <a:off x="6400800" y="42672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2400"/>
              </a:lnSpc>
              <a:spcBef>
                <a:spcPts val="120"/>
              </a:spcBef>
            </a:pPr>
            <a:r>
              <a:rPr sz="4200" spc="0" baseline="-2070" dirty="0" smtClean="0">
                <a:latin typeface="Arial"/>
                <a:cs typeface="Arial"/>
              </a:rPr>
              <a:t>e</a:t>
            </a:r>
            <a:endParaRPr sz="2800">
              <a:latin typeface="Arial"/>
              <a:cs typeface="Arial"/>
            </a:endParaRPr>
          </a:p>
        </p:txBody>
      </p:sp>
      <p:sp>
        <p:nvSpPr>
          <p:cNvPr id="543" name="object 543"/>
          <p:cNvSpPr txBox="1"/>
          <p:nvPr/>
        </p:nvSpPr>
        <p:spPr>
          <a:xfrm>
            <a:off x="67056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44" name="object 544"/>
          <p:cNvSpPr txBox="1"/>
          <p:nvPr/>
        </p:nvSpPr>
        <p:spPr>
          <a:xfrm>
            <a:off x="70104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45" name="object 545"/>
          <p:cNvSpPr txBox="1"/>
          <p:nvPr/>
        </p:nvSpPr>
        <p:spPr>
          <a:xfrm>
            <a:off x="7315200" y="4267200"/>
            <a:ext cx="402243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66700">
              <a:lnSpc>
                <a:spcPts val="2400"/>
              </a:lnSpc>
              <a:spcBef>
                <a:spcPts val="120"/>
              </a:spcBef>
            </a:pPr>
            <a:r>
              <a:rPr sz="4200" spc="0" baseline="-2070" dirty="0" smtClean="0">
                <a:latin typeface="Arial"/>
                <a:cs typeface="Arial"/>
              </a:rPr>
              <a:t>cl</a:t>
            </a:r>
            <a:endParaRPr sz="2800">
              <a:latin typeface="Arial"/>
              <a:cs typeface="Arial"/>
            </a:endParaRPr>
          </a:p>
        </p:txBody>
      </p:sp>
      <p:sp>
        <p:nvSpPr>
          <p:cNvPr id="546" name="object 546"/>
          <p:cNvSpPr txBox="1"/>
          <p:nvPr/>
        </p:nvSpPr>
        <p:spPr>
          <a:xfrm>
            <a:off x="7620000" y="42672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8288">
              <a:lnSpc>
                <a:spcPts val="2400"/>
              </a:lnSpc>
              <a:spcBef>
                <a:spcPts val="120"/>
              </a:spcBef>
            </a:pPr>
            <a:r>
              <a:rPr sz="4200" spc="0" baseline="-2070" dirty="0" smtClean="0">
                <a:latin typeface="Arial"/>
                <a:cs typeface="Arial"/>
              </a:rPr>
              <a:t>e</a:t>
            </a:r>
            <a:endParaRPr sz="2800">
              <a:latin typeface="Arial"/>
              <a:cs typeface="Arial"/>
            </a:endParaRPr>
          </a:p>
        </p:txBody>
      </p:sp>
      <p:sp>
        <p:nvSpPr>
          <p:cNvPr id="547" name="object 547"/>
          <p:cNvSpPr txBox="1"/>
          <p:nvPr/>
        </p:nvSpPr>
        <p:spPr>
          <a:xfrm>
            <a:off x="79248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48" name="object 548"/>
          <p:cNvSpPr txBox="1"/>
          <p:nvPr/>
        </p:nvSpPr>
        <p:spPr>
          <a:xfrm>
            <a:off x="8229600" y="42672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895">
              <a:lnSpc>
                <a:spcPts val="2400"/>
              </a:lnSpc>
              <a:spcBef>
                <a:spcPts val="120"/>
              </a:spcBef>
            </a:pPr>
            <a:r>
              <a:rPr sz="4200" spc="0" baseline="-2070" dirty="0" smtClean="0">
                <a:latin typeface="Arial"/>
                <a:cs typeface="Arial"/>
              </a:rPr>
              <a:t>y</a:t>
            </a:r>
            <a:endParaRPr sz="2800">
              <a:latin typeface="Arial"/>
              <a:cs typeface="Arial"/>
            </a:endParaRPr>
          </a:p>
        </p:txBody>
      </p:sp>
      <p:sp>
        <p:nvSpPr>
          <p:cNvPr id="549" name="object 549"/>
          <p:cNvSpPr txBox="1"/>
          <p:nvPr/>
        </p:nvSpPr>
        <p:spPr>
          <a:xfrm>
            <a:off x="85344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50" name="object 550"/>
          <p:cNvSpPr txBox="1"/>
          <p:nvPr/>
        </p:nvSpPr>
        <p:spPr>
          <a:xfrm>
            <a:off x="88392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51" name="object 551"/>
          <p:cNvSpPr txBox="1"/>
          <p:nvPr/>
        </p:nvSpPr>
        <p:spPr>
          <a:xfrm>
            <a:off x="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52" name="object 552"/>
          <p:cNvSpPr txBox="1"/>
          <p:nvPr/>
        </p:nvSpPr>
        <p:spPr>
          <a:xfrm>
            <a:off x="3048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53" name="object 553"/>
          <p:cNvSpPr txBox="1"/>
          <p:nvPr/>
        </p:nvSpPr>
        <p:spPr>
          <a:xfrm>
            <a:off x="6096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54" name="object 554"/>
          <p:cNvSpPr txBox="1"/>
          <p:nvPr/>
        </p:nvSpPr>
        <p:spPr>
          <a:xfrm>
            <a:off x="9144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55" name="object 555"/>
          <p:cNvSpPr txBox="1"/>
          <p:nvPr/>
        </p:nvSpPr>
        <p:spPr>
          <a:xfrm>
            <a:off x="12192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56" name="object 556"/>
          <p:cNvSpPr txBox="1"/>
          <p:nvPr/>
        </p:nvSpPr>
        <p:spPr>
          <a:xfrm>
            <a:off x="1524000" y="45720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3969">
              <a:lnSpc>
                <a:spcPts val="2285"/>
              </a:lnSpc>
              <a:spcBef>
                <a:spcPts val="224"/>
              </a:spcBef>
            </a:pPr>
            <a:r>
              <a:rPr sz="4200" spc="0" baseline="-16564" dirty="0" smtClean="0">
                <a:latin typeface="Arial"/>
                <a:cs typeface="Arial"/>
              </a:rPr>
              <a:t>b</a:t>
            </a:r>
            <a:endParaRPr sz="2800">
              <a:latin typeface="Arial"/>
              <a:cs typeface="Arial"/>
            </a:endParaRPr>
          </a:p>
        </p:txBody>
      </p:sp>
      <p:sp>
        <p:nvSpPr>
          <p:cNvPr id="557" name="object 557"/>
          <p:cNvSpPr txBox="1"/>
          <p:nvPr/>
        </p:nvSpPr>
        <p:spPr>
          <a:xfrm>
            <a:off x="18288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58" name="object 558"/>
          <p:cNvSpPr txBox="1"/>
          <p:nvPr/>
        </p:nvSpPr>
        <p:spPr>
          <a:xfrm>
            <a:off x="21336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59" name="object 559"/>
          <p:cNvSpPr txBox="1"/>
          <p:nvPr/>
        </p:nvSpPr>
        <p:spPr>
          <a:xfrm>
            <a:off x="24384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60" name="object 560"/>
          <p:cNvSpPr txBox="1"/>
          <p:nvPr/>
        </p:nvSpPr>
        <p:spPr>
          <a:xfrm>
            <a:off x="27432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61" name="object 561"/>
          <p:cNvSpPr txBox="1"/>
          <p:nvPr/>
        </p:nvSpPr>
        <p:spPr>
          <a:xfrm>
            <a:off x="30480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62" name="object 562"/>
          <p:cNvSpPr txBox="1"/>
          <p:nvPr/>
        </p:nvSpPr>
        <p:spPr>
          <a:xfrm>
            <a:off x="33528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63" name="object 563"/>
          <p:cNvSpPr txBox="1"/>
          <p:nvPr/>
        </p:nvSpPr>
        <p:spPr>
          <a:xfrm>
            <a:off x="36576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64" name="object 564"/>
          <p:cNvSpPr txBox="1"/>
          <p:nvPr/>
        </p:nvSpPr>
        <p:spPr>
          <a:xfrm>
            <a:off x="39624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65" name="object 565"/>
          <p:cNvSpPr txBox="1"/>
          <p:nvPr/>
        </p:nvSpPr>
        <p:spPr>
          <a:xfrm>
            <a:off x="42672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66" name="object 566"/>
          <p:cNvSpPr txBox="1"/>
          <p:nvPr/>
        </p:nvSpPr>
        <p:spPr>
          <a:xfrm>
            <a:off x="45720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67" name="object 567"/>
          <p:cNvSpPr txBox="1"/>
          <p:nvPr/>
        </p:nvSpPr>
        <p:spPr>
          <a:xfrm>
            <a:off x="48768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68" name="object 568"/>
          <p:cNvSpPr txBox="1"/>
          <p:nvPr/>
        </p:nvSpPr>
        <p:spPr>
          <a:xfrm>
            <a:off x="51816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69" name="object 569"/>
          <p:cNvSpPr txBox="1"/>
          <p:nvPr/>
        </p:nvSpPr>
        <p:spPr>
          <a:xfrm>
            <a:off x="54864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70" name="object 570"/>
          <p:cNvSpPr txBox="1"/>
          <p:nvPr/>
        </p:nvSpPr>
        <p:spPr>
          <a:xfrm>
            <a:off x="57912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71" name="object 571"/>
          <p:cNvSpPr txBox="1"/>
          <p:nvPr/>
        </p:nvSpPr>
        <p:spPr>
          <a:xfrm>
            <a:off x="60960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72" name="object 572"/>
          <p:cNvSpPr txBox="1"/>
          <p:nvPr/>
        </p:nvSpPr>
        <p:spPr>
          <a:xfrm>
            <a:off x="64008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73" name="object 573"/>
          <p:cNvSpPr txBox="1"/>
          <p:nvPr/>
        </p:nvSpPr>
        <p:spPr>
          <a:xfrm>
            <a:off x="67056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74" name="object 574"/>
          <p:cNvSpPr txBox="1"/>
          <p:nvPr/>
        </p:nvSpPr>
        <p:spPr>
          <a:xfrm>
            <a:off x="70104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75" name="object 575"/>
          <p:cNvSpPr txBox="1"/>
          <p:nvPr/>
        </p:nvSpPr>
        <p:spPr>
          <a:xfrm>
            <a:off x="73152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76" name="object 576"/>
          <p:cNvSpPr txBox="1"/>
          <p:nvPr/>
        </p:nvSpPr>
        <p:spPr>
          <a:xfrm>
            <a:off x="76200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77" name="object 577"/>
          <p:cNvSpPr txBox="1"/>
          <p:nvPr/>
        </p:nvSpPr>
        <p:spPr>
          <a:xfrm>
            <a:off x="79248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78" name="object 578"/>
          <p:cNvSpPr txBox="1"/>
          <p:nvPr/>
        </p:nvSpPr>
        <p:spPr>
          <a:xfrm>
            <a:off x="82296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79" name="object 579"/>
          <p:cNvSpPr txBox="1"/>
          <p:nvPr/>
        </p:nvSpPr>
        <p:spPr>
          <a:xfrm>
            <a:off x="85344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80" name="object 580"/>
          <p:cNvSpPr txBox="1"/>
          <p:nvPr/>
        </p:nvSpPr>
        <p:spPr>
          <a:xfrm>
            <a:off x="88392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81" name="object 581"/>
          <p:cNvSpPr txBox="1"/>
          <p:nvPr/>
        </p:nvSpPr>
        <p:spPr>
          <a:xfrm>
            <a:off x="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82" name="object 582"/>
          <p:cNvSpPr txBox="1"/>
          <p:nvPr/>
        </p:nvSpPr>
        <p:spPr>
          <a:xfrm>
            <a:off x="3048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83" name="object 583"/>
          <p:cNvSpPr txBox="1"/>
          <p:nvPr/>
        </p:nvSpPr>
        <p:spPr>
          <a:xfrm>
            <a:off x="6096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84" name="object 584"/>
          <p:cNvSpPr txBox="1"/>
          <p:nvPr/>
        </p:nvSpPr>
        <p:spPr>
          <a:xfrm>
            <a:off x="9144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85" name="object 585"/>
          <p:cNvSpPr txBox="1"/>
          <p:nvPr/>
        </p:nvSpPr>
        <p:spPr>
          <a:xfrm>
            <a:off x="12192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86" name="object 586"/>
          <p:cNvSpPr txBox="1"/>
          <p:nvPr/>
        </p:nvSpPr>
        <p:spPr>
          <a:xfrm>
            <a:off x="15240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87" name="object 587"/>
          <p:cNvSpPr txBox="1"/>
          <p:nvPr/>
        </p:nvSpPr>
        <p:spPr>
          <a:xfrm>
            <a:off x="18288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88" name="object 588"/>
          <p:cNvSpPr txBox="1"/>
          <p:nvPr/>
        </p:nvSpPr>
        <p:spPr>
          <a:xfrm>
            <a:off x="21336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89" name="object 589"/>
          <p:cNvSpPr txBox="1"/>
          <p:nvPr/>
        </p:nvSpPr>
        <p:spPr>
          <a:xfrm>
            <a:off x="24384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90" name="object 590"/>
          <p:cNvSpPr txBox="1"/>
          <p:nvPr/>
        </p:nvSpPr>
        <p:spPr>
          <a:xfrm>
            <a:off x="27432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91" name="object 591"/>
          <p:cNvSpPr txBox="1"/>
          <p:nvPr/>
        </p:nvSpPr>
        <p:spPr>
          <a:xfrm>
            <a:off x="30480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92" name="object 592"/>
          <p:cNvSpPr txBox="1"/>
          <p:nvPr/>
        </p:nvSpPr>
        <p:spPr>
          <a:xfrm>
            <a:off x="33528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93" name="object 593"/>
          <p:cNvSpPr txBox="1"/>
          <p:nvPr/>
        </p:nvSpPr>
        <p:spPr>
          <a:xfrm>
            <a:off x="36576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94" name="object 594"/>
          <p:cNvSpPr txBox="1"/>
          <p:nvPr/>
        </p:nvSpPr>
        <p:spPr>
          <a:xfrm>
            <a:off x="39624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95" name="object 595"/>
          <p:cNvSpPr txBox="1"/>
          <p:nvPr/>
        </p:nvSpPr>
        <p:spPr>
          <a:xfrm>
            <a:off x="42672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96" name="object 596"/>
          <p:cNvSpPr txBox="1"/>
          <p:nvPr/>
        </p:nvSpPr>
        <p:spPr>
          <a:xfrm>
            <a:off x="45720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97" name="object 597"/>
          <p:cNvSpPr txBox="1"/>
          <p:nvPr/>
        </p:nvSpPr>
        <p:spPr>
          <a:xfrm>
            <a:off x="48768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98" name="object 598"/>
          <p:cNvSpPr txBox="1"/>
          <p:nvPr/>
        </p:nvSpPr>
        <p:spPr>
          <a:xfrm>
            <a:off x="51816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99" name="object 599"/>
          <p:cNvSpPr txBox="1"/>
          <p:nvPr/>
        </p:nvSpPr>
        <p:spPr>
          <a:xfrm>
            <a:off x="54864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00" name="object 600"/>
          <p:cNvSpPr txBox="1"/>
          <p:nvPr/>
        </p:nvSpPr>
        <p:spPr>
          <a:xfrm>
            <a:off x="57912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01" name="object 601"/>
          <p:cNvSpPr txBox="1"/>
          <p:nvPr/>
        </p:nvSpPr>
        <p:spPr>
          <a:xfrm>
            <a:off x="60960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02" name="object 602"/>
          <p:cNvSpPr txBox="1"/>
          <p:nvPr/>
        </p:nvSpPr>
        <p:spPr>
          <a:xfrm>
            <a:off x="64008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03" name="object 603"/>
          <p:cNvSpPr txBox="1"/>
          <p:nvPr/>
        </p:nvSpPr>
        <p:spPr>
          <a:xfrm>
            <a:off x="67056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04" name="object 604"/>
          <p:cNvSpPr txBox="1"/>
          <p:nvPr/>
        </p:nvSpPr>
        <p:spPr>
          <a:xfrm>
            <a:off x="70104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05" name="object 605"/>
          <p:cNvSpPr txBox="1"/>
          <p:nvPr/>
        </p:nvSpPr>
        <p:spPr>
          <a:xfrm>
            <a:off x="73152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06" name="object 606"/>
          <p:cNvSpPr txBox="1"/>
          <p:nvPr/>
        </p:nvSpPr>
        <p:spPr>
          <a:xfrm>
            <a:off x="76200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07" name="object 607"/>
          <p:cNvSpPr txBox="1"/>
          <p:nvPr/>
        </p:nvSpPr>
        <p:spPr>
          <a:xfrm>
            <a:off x="79248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08" name="object 608"/>
          <p:cNvSpPr txBox="1"/>
          <p:nvPr/>
        </p:nvSpPr>
        <p:spPr>
          <a:xfrm>
            <a:off x="82296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09" name="object 609"/>
          <p:cNvSpPr txBox="1"/>
          <p:nvPr/>
        </p:nvSpPr>
        <p:spPr>
          <a:xfrm>
            <a:off x="85344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10" name="object 610"/>
          <p:cNvSpPr txBox="1"/>
          <p:nvPr/>
        </p:nvSpPr>
        <p:spPr>
          <a:xfrm>
            <a:off x="88392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11" name="object 611"/>
          <p:cNvSpPr txBox="1"/>
          <p:nvPr/>
        </p:nvSpPr>
        <p:spPr>
          <a:xfrm>
            <a:off x="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12" name="object 612"/>
          <p:cNvSpPr txBox="1"/>
          <p:nvPr/>
        </p:nvSpPr>
        <p:spPr>
          <a:xfrm>
            <a:off x="3048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13" name="object 613"/>
          <p:cNvSpPr txBox="1"/>
          <p:nvPr/>
        </p:nvSpPr>
        <p:spPr>
          <a:xfrm>
            <a:off x="6096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14" name="object 614"/>
          <p:cNvSpPr txBox="1"/>
          <p:nvPr/>
        </p:nvSpPr>
        <p:spPr>
          <a:xfrm>
            <a:off x="9144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15" name="object 615"/>
          <p:cNvSpPr txBox="1"/>
          <p:nvPr/>
        </p:nvSpPr>
        <p:spPr>
          <a:xfrm>
            <a:off x="12192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16" name="object 616"/>
          <p:cNvSpPr txBox="1"/>
          <p:nvPr/>
        </p:nvSpPr>
        <p:spPr>
          <a:xfrm>
            <a:off x="15240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17" name="object 617"/>
          <p:cNvSpPr txBox="1"/>
          <p:nvPr/>
        </p:nvSpPr>
        <p:spPr>
          <a:xfrm>
            <a:off x="18288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18" name="object 618"/>
          <p:cNvSpPr txBox="1"/>
          <p:nvPr/>
        </p:nvSpPr>
        <p:spPr>
          <a:xfrm>
            <a:off x="21336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19" name="object 619"/>
          <p:cNvSpPr txBox="1"/>
          <p:nvPr/>
        </p:nvSpPr>
        <p:spPr>
          <a:xfrm>
            <a:off x="24384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20" name="object 620"/>
          <p:cNvSpPr txBox="1"/>
          <p:nvPr/>
        </p:nvSpPr>
        <p:spPr>
          <a:xfrm>
            <a:off x="27432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21" name="object 621"/>
          <p:cNvSpPr txBox="1"/>
          <p:nvPr/>
        </p:nvSpPr>
        <p:spPr>
          <a:xfrm>
            <a:off x="30480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22" name="object 622"/>
          <p:cNvSpPr txBox="1"/>
          <p:nvPr/>
        </p:nvSpPr>
        <p:spPr>
          <a:xfrm>
            <a:off x="33528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23" name="object 623"/>
          <p:cNvSpPr txBox="1"/>
          <p:nvPr/>
        </p:nvSpPr>
        <p:spPr>
          <a:xfrm>
            <a:off x="36576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24" name="object 624"/>
          <p:cNvSpPr txBox="1"/>
          <p:nvPr/>
        </p:nvSpPr>
        <p:spPr>
          <a:xfrm>
            <a:off x="39624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25" name="object 625"/>
          <p:cNvSpPr txBox="1"/>
          <p:nvPr/>
        </p:nvSpPr>
        <p:spPr>
          <a:xfrm>
            <a:off x="42672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26" name="object 626"/>
          <p:cNvSpPr txBox="1"/>
          <p:nvPr/>
        </p:nvSpPr>
        <p:spPr>
          <a:xfrm>
            <a:off x="45720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27" name="object 627"/>
          <p:cNvSpPr txBox="1"/>
          <p:nvPr/>
        </p:nvSpPr>
        <p:spPr>
          <a:xfrm>
            <a:off x="48768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28" name="object 628"/>
          <p:cNvSpPr txBox="1"/>
          <p:nvPr/>
        </p:nvSpPr>
        <p:spPr>
          <a:xfrm>
            <a:off x="51816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29" name="object 629"/>
          <p:cNvSpPr txBox="1"/>
          <p:nvPr/>
        </p:nvSpPr>
        <p:spPr>
          <a:xfrm>
            <a:off x="54864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30" name="object 630"/>
          <p:cNvSpPr txBox="1"/>
          <p:nvPr/>
        </p:nvSpPr>
        <p:spPr>
          <a:xfrm>
            <a:off x="57912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31" name="object 631"/>
          <p:cNvSpPr txBox="1"/>
          <p:nvPr/>
        </p:nvSpPr>
        <p:spPr>
          <a:xfrm>
            <a:off x="60960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32" name="object 632"/>
          <p:cNvSpPr txBox="1"/>
          <p:nvPr/>
        </p:nvSpPr>
        <p:spPr>
          <a:xfrm>
            <a:off x="64008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33" name="object 633"/>
          <p:cNvSpPr txBox="1"/>
          <p:nvPr/>
        </p:nvSpPr>
        <p:spPr>
          <a:xfrm>
            <a:off x="67056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34" name="object 634"/>
          <p:cNvSpPr txBox="1"/>
          <p:nvPr/>
        </p:nvSpPr>
        <p:spPr>
          <a:xfrm>
            <a:off x="70104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35" name="object 635"/>
          <p:cNvSpPr txBox="1"/>
          <p:nvPr/>
        </p:nvSpPr>
        <p:spPr>
          <a:xfrm>
            <a:off x="73152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36" name="object 636"/>
          <p:cNvSpPr txBox="1"/>
          <p:nvPr/>
        </p:nvSpPr>
        <p:spPr>
          <a:xfrm>
            <a:off x="76200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37" name="object 637"/>
          <p:cNvSpPr txBox="1"/>
          <p:nvPr/>
        </p:nvSpPr>
        <p:spPr>
          <a:xfrm>
            <a:off x="79248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38" name="object 638"/>
          <p:cNvSpPr txBox="1"/>
          <p:nvPr/>
        </p:nvSpPr>
        <p:spPr>
          <a:xfrm>
            <a:off x="82296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39" name="object 639"/>
          <p:cNvSpPr txBox="1"/>
          <p:nvPr/>
        </p:nvSpPr>
        <p:spPr>
          <a:xfrm>
            <a:off x="85344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40" name="object 640"/>
          <p:cNvSpPr txBox="1"/>
          <p:nvPr/>
        </p:nvSpPr>
        <p:spPr>
          <a:xfrm>
            <a:off x="88392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41" name="object 641"/>
          <p:cNvSpPr txBox="1"/>
          <p:nvPr/>
        </p:nvSpPr>
        <p:spPr>
          <a:xfrm>
            <a:off x="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42" name="object 642"/>
          <p:cNvSpPr txBox="1"/>
          <p:nvPr/>
        </p:nvSpPr>
        <p:spPr>
          <a:xfrm>
            <a:off x="3048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43" name="object 643"/>
          <p:cNvSpPr txBox="1"/>
          <p:nvPr/>
        </p:nvSpPr>
        <p:spPr>
          <a:xfrm>
            <a:off x="6096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44" name="object 644"/>
          <p:cNvSpPr txBox="1"/>
          <p:nvPr/>
        </p:nvSpPr>
        <p:spPr>
          <a:xfrm>
            <a:off x="9144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45" name="object 645"/>
          <p:cNvSpPr txBox="1"/>
          <p:nvPr/>
        </p:nvSpPr>
        <p:spPr>
          <a:xfrm>
            <a:off x="12192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46" name="object 646"/>
          <p:cNvSpPr txBox="1"/>
          <p:nvPr/>
        </p:nvSpPr>
        <p:spPr>
          <a:xfrm>
            <a:off x="15240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47" name="object 647"/>
          <p:cNvSpPr txBox="1"/>
          <p:nvPr/>
        </p:nvSpPr>
        <p:spPr>
          <a:xfrm>
            <a:off x="18288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48" name="object 648"/>
          <p:cNvSpPr txBox="1"/>
          <p:nvPr/>
        </p:nvSpPr>
        <p:spPr>
          <a:xfrm>
            <a:off x="21336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49" name="object 649"/>
          <p:cNvSpPr txBox="1"/>
          <p:nvPr/>
        </p:nvSpPr>
        <p:spPr>
          <a:xfrm>
            <a:off x="24384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50" name="object 650"/>
          <p:cNvSpPr txBox="1"/>
          <p:nvPr/>
        </p:nvSpPr>
        <p:spPr>
          <a:xfrm>
            <a:off x="27432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51" name="object 651"/>
          <p:cNvSpPr txBox="1"/>
          <p:nvPr/>
        </p:nvSpPr>
        <p:spPr>
          <a:xfrm>
            <a:off x="30480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52" name="object 652"/>
          <p:cNvSpPr txBox="1"/>
          <p:nvPr/>
        </p:nvSpPr>
        <p:spPr>
          <a:xfrm>
            <a:off x="33528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53" name="object 653"/>
          <p:cNvSpPr txBox="1"/>
          <p:nvPr/>
        </p:nvSpPr>
        <p:spPr>
          <a:xfrm>
            <a:off x="36576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54" name="object 654"/>
          <p:cNvSpPr txBox="1"/>
          <p:nvPr/>
        </p:nvSpPr>
        <p:spPr>
          <a:xfrm>
            <a:off x="39624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55" name="object 655"/>
          <p:cNvSpPr txBox="1"/>
          <p:nvPr/>
        </p:nvSpPr>
        <p:spPr>
          <a:xfrm>
            <a:off x="42672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56" name="object 656"/>
          <p:cNvSpPr txBox="1"/>
          <p:nvPr/>
        </p:nvSpPr>
        <p:spPr>
          <a:xfrm>
            <a:off x="45720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57" name="object 657"/>
          <p:cNvSpPr txBox="1"/>
          <p:nvPr/>
        </p:nvSpPr>
        <p:spPr>
          <a:xfrm>
            <a:off x="48768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58" name="object 658"/>
          <p:cNvSpPr txBox="1"/>
          <p:nvPr/>
        </p:nvSpPr>
        <p:spPr>
          <a:xfrm>
            <a:off x="51816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59" name="object 659"/>
          <p:cNvSpPr txBox="1"/>
          <p:nvPr/>
        </p:nvSpPr>
        <p:spPr>
          <a:xfrm>
            <a:off x="54864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60" name="object 660"/>
          <p:cNvSpPr txBox="1"/>
          <p:nvPr/>
        </p:nvSpPr>
        <p:spPr>
          <a:xfrm>
            <a:off x="57912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61" name="object 661"/>
          <p:cNvSpPr txBox="1"/>
          <p:nvPr/>
        </p:nvSpPr>
        <p:spPr>
          <a:xfrm>
            <a:off x="60960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62" name="object 662"/>
          <p:cNvSpPr txBox="1"/>
          <p:nvPr/>
        </p:nvSpPr>
        <p:spPr>
          <a:xfrm>
            <a:off x="64008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63" name="object 663"/>
          <p:cNvSpPr txBox="1"/>
          <p:nvPr/>
        </p:nvSpPr>
        <p:spPr>
          <a:xfrm>
            <a:off x="67056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64" name="object 664"/>
          <p:cNvSpPr txBox="1"/>
          <p:nvPr/>
        </p:nvSpPr>
        <p:spPr>
          <a:xfrm>
            <a:off x="70104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65" name="object 665"/>
          <p:cNvSpPr txBox="1"/>
          <p:nvPr/>
        </p:nvSpPr>
        <p:spPr>
          <a:xfrm>
            <a:off x="73152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66" name="object 666"/>
          <p:cNvSpPr txBox="1"/>
          <p:nvPr/>
        </p:nvSpPr>
        <p:spPr>
          <a:xfrm>
            <a:off x="76200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67" name="object 667"/>
          <p:cNvSpPr txBox="1"/>
          <p:nvPr/>
        </p:nvSpPr>
        <p:spPr>
          <a:xfrm>
            <a:off x="79248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68" name="object 668"/>
          <p:cNvSpPr txBox="1"/>
          <p:nvPr/>
        </p:nvSpPr>
        <p:spPr>
          <a:xfrm>
            <a:off x="82296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69" name="object 669"/>
          <p:cNvSpPr txBox="1"/>
          <p:nvPr/>
        </p:nvSpPr>
        <p:spPr>
          <a:xfrm>
            <a:off x="85344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70" name="object 670"/>
          <p:cNvSpPr txBox="1"/>
          <p:nvPr/>
        </p:nvSpPr>
        <p:spPr>
          <a:xfrm>
            <a:off x="88392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71" name="object 671"/>
          <p:cNvSpPr txBox="1"/>
          <p:nvPr/>
        </p:nvSpPr>
        <p:spPr>
          <a:xfrm>
            <a:off x="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72" name="object 672"/>
          <p:cNvSpPr txBox="1"/>
          <p:nvPr/>
        </p:nvSpPr>
        <p:spPr>
          <a:xfrm>
            <a:off x="3048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73" name="object 673"/>
          <p:cNvSpPr txBox="1"/>
          <p:nvPr/>
        </p:nvSpPr>
        <p:spPr>
          <a:xfrm>
            <a:off x="6096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74" name="object 674"/>
          <p:cNvSpPr txBox="1"/>
          <p:nvPr/>
        </p:nvSpPr>
        <p:spPr>
          <a:xfrm>
            <a:off x="9144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75" name="object 675"/>
          <p:cNvSpPr txBox="1"/>
          <p:nvPr/>
        </p:nvSpPr>
        <p:spPr>
          <a:xfrm>
            <a:off x="12192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76" name="object 676"/>
          <p:cNvSpPr txBox="1"/>
          <p:nvPr/>
        </p:nvSpPr>
        <p:spPr>
          <a:xfrm>
            <a:off x="15240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77" name="object 677"/>
          <p:cNvSpPr txBox="1"/>
          <p:nvPr/>
        </p:nvSpPr>
        <p:spPr>
          <a:xfrm>
            <a:off x="18288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78" name="object 678"/>
          <p:cNvSpPr txBox="1"/>
          <p:nvPr/>
        </p:nvSpPr>
        <p:spPr>
          <a:xfrm>
            <a:off x="21336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79" name="object 679"/>
          <p:cNvSpPr txBox="1"/>
          <p:nvPr/>
        </p:nvSpPr>
        <p:spPr>
          <a:xfrm>
            <a:off x="24384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80" name="object 680"/>
          <p:cNvSpPr txBox="1"/>
          <p:nvPr/>
        </p:nvSpPr>
        <p:spPr>
          <a:xfrm>
            <a:off x="27432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81" name="object 681"/>
          <p:cNvSpPr txBox="1"/>
          <p:nvPr/>
        </p:nvSpPr>
        <p:spPr>
          <a:xfrm>
            <a:off x="30480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82" name="object 682"/>
          <p:cNvSpPr txBox="1"/>
          <p:nvPr/>
        </p:nvSpPr>
        <p:spPr>
          <a:xfrm>
            <a:off x="33528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83" name="object 683"/>
          <p:cNvSpPr txBox="1"/>
          <p:nvPr/>
        </p:nvSpPr>
        <p:spPr>
          <a:xfrm>
            <a:off x="36576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84" name="object 684"/>
          <p:cNvSpPr txBox="1"/>
          <p:nvPr/>
        </p:nvSpPr>
        <p:spPr>
          <a:xfrm>
            <a:off x="39624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85" name="object 685"/>
          <p:cNvSpPr txBox="1"/>
          <p:nvPr/>
        </p:nvSpPr>
        <p:spPr>
          <a:xfrm>
            <a:off x="42672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86" name="object 686"/>
          <p:cNvSpPr txBox="1"/>
          <p:nvPr/>
        </p:nvSpPr>
        <p:spPr>
          <a:xfrm>
            <a:off x="45720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87" name="object 687"/>
          <p:cNvSpPr txBox="1"/>
          <p:nvPr/>
        </p:nvSpPr>
        <p:spPr>
          <a:xfrm>
            <a:off x="48768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88" name="object 688"/>
          <p:cNvSpPr txBox="1"/>
          <p:nvPr/>
        </p:nvSpPr>
        <p:spPr>
          <a:xfrm>
            <a:off x="51816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89" name="object 689"/>
          <p:cNvSpPr txBox="1"/>
          <p:nvPr/>
        </p:nvSpPr>
        <p:spPr>
          <a:xfrm>
            <a:off x="54864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90" name="object 690"/>
          <p:cNvSpPr txBox="1"/>
          <p:nvPr/>
        </p:nvSpPr>
        <p:spPr>
          <a:xfrm>
            <a:off x="57912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91" name="object 691"/>
          <p:cNvSpPr txBox="1"/>
          <p:nvPr/>
        </p:nvSpPr>
        <p:spPr>
          <a:xfrm>
            <a:off x="60960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92" name="object 692"/>
          <p:cNvSpPr txBox="1"/>
          <p:nvPr/>
        </p:nvSpPr>
        <p:spPr>
          <a:xfrm>
            <a:off x="64008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93" name="object 693"/>
          <p:cNvSpPr txBox="1"/>
          <p:nvPr/>
        </p:nvSpPr>
        <p:spPr>
          <a:xfrm>
            <a:off x="67056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94" name="object 694"/>
          <p:cNvSpPr txBox="1"/>
          <p:nvPr/>
        </p:nvSpPr>
        <p:spPr>
          <a:xfrm>
            <a:off x="70104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95" name="object 695"/>
          <p:cNvSpPr txBox="1"/>
          <p:nvPr/>
        </p:nvSpPr>
        <p:spPr>
          <a:xfrm>
            <a:off x="73152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96" name="object 696"/>
          <p:cNvSpPr txBox="1"/>
          <p:nvPr/>
        </p:nvSpPr>
        <p:spPr>
          <a:xfrm>
            <a:off x="76200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97" name="object 697"/>
          <p:cNvSpPr txBox="1"/>
          <p:nvPr/>
        </p:nvSpPr>
        <p:spPr>
          <a:xfrm>
            <a:off x="79248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98" name="object 698"/>
          <p:cNvSpPr txBox="1"/>
          <p:nvPr/>
        </p:nvSpPr>
        <p:spPr>
          <a:xfrm>
            <a:off x="82296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99" name="object 699"/>
          <p:cNvSpPr txBox="1"/>
          <p:nvPr/>
        </p:nvSpPr>
        <p:spPr>
          <a:xfrm>
            <a:off x="85344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00" name="object 700"/>
          <p:cNvSpPr txBox="1"/>
          <p:nvPr/>
        </p:nvSpPr>
        <p:spPr>
          <a:xfrm>
            <a:off x="88392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01" name="object 701"/>
          <p:cNvSpPr txBox="1"/>
          <p:nvPr/>
        </p:nvSpPr>
        <p:spPr>
          <a:xfrm>
            <a:off x="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02" name="object 702"/>
          <p:cNvSpPr txBox="1"/>
          <p:nvPr/>
        </p:nvSpPr>
        <p:spPr>
          <a:xfrm>
            <a:off x="3048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03" name="object 703"/>
          <p:cNvSpPr txBox="1"/>
          <p:nvPr/>
        </p:nvSpPr>
        <p:spPr>
          <a:xfrm>
            <a:off x="6096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04" name="object 704"/>
          <p:cNvSpPr txBox="1"/>
          <p:nvPr/>
        </p:nvSpPr>
        <p:spPr>
          <a:xfrm>
            <a:off x="9144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05" name="object 705"/>
          <p:cNvSpPr txBox="1"/>
          <p:nvPr/>
        </p:nvSpPr>
        <p:spPr>
          <a:xfrm>
            <a:off x="12192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06" name="object 706"/>
          <p:cNvSpPr txBox="1"/>
          <p:nvPr/>
        </p:nvSpPr>
        <p:spPr>
          <a:xfrm>
            <a:off x="15240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07" name="object 707"/>
          <p:cNvSpPr txBox="1"/>
          <p:nvPr/>
        </p:nvSpPr>
        <p:spPr>
          <a:xfrm>
            <a:off x="18288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08" name="object 708"/>
          <p:cNvSpPr txBox="1"/>
          <p:nvPr/>
        </p:nvSpPr>
        <p:spPr>
          <a:xfrm>
            <a:off x="21336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09" name="object 709"/>
          <p:cNvSpPr txBox="1"/>
          <p:nvPr/>
        </p:nvSpPr>
        <p:spPr>
          <a:xfrm>
            <a:off x="24384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10" name="object 710"/>
          <p:cNvSpPr txBox="1"/>
          <p:nvPr/>
        </p:nvSpPr>
        <p:spPr>
          <a:xfrm>
            <a:off x="27432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11" name="object 711"/>
          <p:cNvSpPr txBox="1"/>
          <p:nvPr/>
        </p:nvSpPr>
        <p:spPr>
          <a:xfrm>
            <a:off x="30480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12" name="object 712"/>
          <p:cNvSpPr txBox="1"/>
          <p:nvPr/>
        </p:nvSpPr>
        <p:spPr>
          <a:xfrm>
            <a:off x="33528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13" name="object 713"/>
          <p:cNvSpPr txBox="1"/>
          <p:nvPr/>
        </p:nvSpPr>
        <p:spPr>
          <a:xfrm>
            <a:off x="36576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14" name="object 714"/>
          <p:cNvSpPr txBox="1"/>
          <p:nvPr/>
        </p:nvSpPr>
        <p:spPr>
          <a:xfrm>
            <a:off x="39624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15" name="object 715"/>
          <p:cNvSpPr txBox="1"/>
          <p:nvPr/>
        </p:nvSpPr>
        <p:spPr>
          <a:xfrm>
            <a:off x="42672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16" name="object 716"/>
          <p:cNvSpPr txBox="1"/>
          <p:nvPr/>
        </p:nvSpPr>
        <p:spPr>
          <a:xfrm>
            <a:off x="45720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17" name="object 717"/>
          <p:cNvSpPr txBox="1"/>
          <p:nvPr/>
        </p:nvSpPr>
        <p:spPr>
          <a:xfrm>
            <a:off x="48768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18" name="object 718"/>
          <p:cNvSpPr txBox="1"/>
          <p:nvPr/>
        </p:nvSpPr>
        <p:spPr>
          <a:xfrm>
            <a:off x="51816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19" name="object 719"/>
          <p:cNvSpPr txBox="1"/>
          <p:nvPr/>
        </p:nvSpPr>
        <p:spPr>
          <a:xfrm>
            <a:off x="54864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20" name="object 720"/>
          <p:cNvSpPr txBox="1"/>
          <p:nvPr/>
        </p:nvSpPr>
        <p:spPr>
          <a:xfrm>
            <a:off x="57912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21" name="object 721"/>
          <p:cNvSpPr txBox="1"/>
          <p:nvPr/>
        </p:nvSpPr>
        <p:spPr>
          <a:xfrm>
            <a:off x="60960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22" name="object 722"/>
          <p:cNvSpPr txBox="1"/>
          <p:nvPr/>
        </p:nvSpPr>
        <p:spPr>
          <a:xfrm>
            <a:off x="64008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23" name="object 723"/>
          <p:cNvSpPr txBox="1"/>
          <p:nvPr/>
        </p:nvSpPr>
        <p:spPr>
          <a:xfrm>
            <a:off x="67056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24" name="object 724"/>
          <p:cNvSpPr txBox="1"/>
          <p:nvPr/>
        </p:nvSpPr>
        <p:spPr>
          <a:xfrm>
            <a:off x="70104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25" name="object 725"/>
          <p:cNvSpPr txBox="1"/>
          <p:nvPr/>
        </p:nvSpPr>
        <p:spPr>
          <a:xfrm>
            <a:off x="73152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26" name="object 726"/>
          <p:cNvSpPr txBox="1"/>
          <p:nvPr/>
        </p:nvSpPr>
        <p:spPr>
          <a:xfrm>
            <a:off x="76200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27" name="object 727"/>
          <p:cNvSpPr txBox="1"/>
          <p:nvPr/>
        </p:nvSpPr>
        <p:spPr>
          <a:xfrm>
            <a:off x="79248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28" name="object 728"/>
          <p:cNvSpPr txBox="1"/>
          <p:nvPr/>
        </p:nvSpPr>
        <p:spPr>
          <a:xfrm>
            <a:off x="82296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29" name="object 729"/>
          <p:cNvSpPr txBox="1"/>
          <p:nvPr/>
        </p:nvSpPr>
        <p:spPr>
          <a:xfrm>
            <a:off x="85344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30" name="object 730"/>
          <p:cNvSpPr txBox="1"/>
          <p:nvPr/>
        </p:nvSpPr>
        <p:spPr>
          <a:xfrm>
            <a:off x="88392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31" name="object 731"/>
          <p:cNvSpPr txBox="1"/>
          <p:nvPr/>
        </p:nvSpPr>
        <p:spPr>
          <a:xfrm>
            <a:off x="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32" name="object 732"/>
          <p:cNvSpPr txBox="1"/>
          <p:nvPr/>
        </p:nvSpPr>
        <p:spPr>
          <a:xfrm>
            <a:off x="3048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33" name="object 733"/>
          <p:cNvSpPr txBox="1"/>
          <p:nvPr/>
        </p:nvSpPr>
        <p:spPr>
          <a:xfrm>
            <a:off x="6096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34" name="object 734"/>
          <p:cNvSpPr txBox="1"/>
          <p:nvPr/>
        </p:nvSpPr>
        <p:spPr>
          <a:xfrm>
            <a:off x="9144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35" name="object 735"/>
          <p:cNvSpPr txBox="1"/>
          <p:nvPr/>
        </p:nvSpPr>
        <p:spPr>
          <a:xfrm>
            <a:off x="12192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36" name="object 736"/>
          <p:cNvSpPr txBox="1"/>
          <p:nvPr/>
        </p:nvSpPr>
        <p:spPr>
          <a:xfrm>
            <a:off x="15240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37" name="object 737"/>
          <p:cNvSpPr txBox="1"/>
          <p:nvPr/>
        </p:nvSpPr>
        <p:spPr>
          <a:xfrm>
            <a:off x="18288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38" name="object 738"/>
          <p:cNvSpPr txBox="1"/>
          <p:nvPr/>
        </p:nvSpPr>
        <p:spPr>
          <a:xfrm>
            <a:off x="21336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39" name="object 739"/>
          <p:cNvSpPr txBox="1"/>
          <p:nvPr/>
        </p:nvSpPr>
        <p:spPr>
          <a:xfrm>
            <a:off x="24384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40" name="object 740"/>
          <p:cNvSpPr txBox="1"/>
          <p:nvPr/>
        </p:nvSpPr>
        <p:spPr>
          <a:xfrm>
            <a:off x="27432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41" name="object 741"/>
          <p:cNvSpPr txBox="1"/>
          <p:nvPr/>
        </p:nvSpPr>
        <p:spPr>
          <a:xfrm>
            <a:off x="30480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42" name="object 742"/>
          <p:cNvSpPr txBox="1"/>
          <p:nvPr/>
        </p:nvSpPr>
        <p:spPr>
          <a:xfrm>
            <a:off x="33528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43" name="object 743"/>
          <p:cNvSpPr txBox="1"/>
          <p:nvPr/>
        </p:nvSpPr>
        <p:spPr>
          <a:xfrm>
            <a:off x="36576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44" name="object 744"/>
          <p:cNvSpPr txBox="1"/>
          <p:nvPr/>
        </p:nvSpPr>
        <p:spPr>
          <a:xfrm>
            <a:off x="39624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45" name="object 745"/>
          <p:cNvSpPr txBox="1"/>
          <p:nvPr/>
        </p:nvSpPr>
        <p:spPr>
          <a:xfrm>
            <a:off x="42672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46" name="object 746"/>
          <p:cNvSpPr txBox="1"/>
          <p:nvPr/>
        </p:nvSpPr>
        <p:spPr>
          <a:xfrm>
            <a:off x="45720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47" name="object 747"/>
          <p:cNvSpPr txBox="1"/>
          <p:nvPr/>
        </p:nvSpPr>
        <p:spPr>
          <a:xfrm>
            <a:off x="48768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48" name="object 748"/>
          <p:cNvSpPr txBox="1"/>
          <p:nvPr/>
        </p:nvSpPr>
        <p:spPr>
          <a:xfrm>
            <a:off x="51816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49" name="object 749"/>
          <p:cNvSpPr txBox="1"/>
          <p:nvPr/>
        </p:nvSpPr>
        <p:spPr>
          <a:xfrm>
            <a:off x="54864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50" name="object 750"/>
          <p:cNvSpPr txBox="1"/>
          <p:nvPr/>
        </p:nvSpPr>
        <p:spPr>
          <a:xfrm>
            <a:off x="57912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51" name="object 751"/>
          <p:cNvSpPr txBox="1"/>
          <p:nvPr/>
        </p:nvSpPr>
        <p:spPr>
          <a:xfrm>
            <a:off x="60960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52" name="object 752"/>
          <p:cNvSpPr txBox="1"/>
          <p:nvPr/>
        </p:nvSpPr>
        <p:spPr>
          <a:xfrm>
            <a:off x="64008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53" name="object 753"/>
          <p:cNvSpPr txBox="1"/>
          <p:nvPr/>
        </p:nvSpPr>
        <p:spPr>
          <a:xfrm>
            <a:off x="67056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54" name="object 754"/>
          <p:cNvSpPr txBox="1"/>
          <p:nvPr/>
        </p:nvSpPr>
        <p:spPr>
          <a:xfrm>
            <a:off x="70104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55" name="object 755"/>
          <p:cNvSpPr txBox="1"/>
          <p:nvPr/>
        </p:nvSpPr>
        <p:spPr>
          <a:xfrm>
            <a:off x="73152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56" name="object 756"/>
          <p:cNvSpPr txBox="1"/>
          <p:nvPr/>
        </p:nvSpPr>
        <p:spPr>
          <a:xfrm>
            <a:off x="76200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57" name="object 757"/>
          <p:cNvSpPr txBox="1"/>
          <p:nvPr/>
        </p:nvSpPr>
        <p:spPr>
          <a:xfrm>
            <a:off x="79248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58" name="object 758"/>
          <p:cNvSpPr txBox="1"/>
          <p:nvPr/>
        </p:nvSpPr>
        <p:spPr>
          <a:xfrm>
            <a:off x="82296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59" name="object 759"/>
          <p:cNvSpPr txBox="1"/>
          <p:nvPr/>
        </p:nvSpPr>
        <p:spPr>
          <a:xfrm>
            <a:off x="85344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60" name="object 760"/>
          <p:cNvSpPr txBox="1"/>
          <p:nvPr/>
        </p:nvSpPr>
        <p:spPr>
          <a:xfrm>
            <a:off x="88392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61" name="object 761"/>
          <p:cNvSpPr txBox="1"/>
          <p:nvPr/>
        </p:nvSpPr>
        <p:spPr>
          <a:xfrm>
            <a:off x="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62" name="object 762"/>
          <p:cNvSpPr txBox="1"/>
          <p:nvPr/>
        </p:nvSpPr>
        <p:spPr>
          <a:xfrm>
            <a:off x="3048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63" name="object 763"/>
          <p:cNvSpPr txBox="1"/>
          <p:nvPr/>
        </p:nvSpPr>
        <p:spPr>
          <a:xfrm>
            <a:off x="6096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64" name="object 764"/>
          <p:cNvSpPr txBox="1"/>
          <p:nvPr/>
        </p:nvSpPr>
        <p:spPr>
          <a:xfrm>
            <a:off x="9144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65" name="object 765"/>
          <p:cNvSpPr txBox="1"/>
          <p:nvPr/>
        </p:nvSpPr>
        <p:spPr>
          <a:xfrm>
            <a:off x="12192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66" name="object 766"/>
          <p:cNvSpPr txBox="1"/>
          <p:nvPr/>
        </p:nvSpPr>
        <p:spPr>
          <a:xfrm>
            <a:off x="15240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67" name="object 767"/>
          <p:cNvSpPr txBox="1"/>
          <p:nvPr/>
        </p:nvSpPr>
        <p:spPr>
          <a:xfrm>
            <a:off x="18288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68" name="object 768"/>
          <p:cNvSpPr txBox="1"/>
          <p:nvPr/>
        </p:nvSpPr>
        <p:spPr>
          <a:xfrm>
            <a:off x="21336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69" name="object 769"/>
          <p:cNvSpPr txBox="1"/>
          <p:nvPr/>
        </p:nvSpPr>
        <p:spPr>
          <a:xfrm>
            <a:off x="24384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70" name="object 770"/>
          <p:cNvSpPr txBox="1"/>
          <p:nvPr/>
        </p:nvSpPr>
        <p:spPr>
          <a:xfrm>
            <a:off x="27432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71" name="object 771"/>
          <p:cNvSpPr txBox="1"/>
          <p:nvPr/>
        </p:nvSpPr>
        <p:spPr>
          <a:xfrm>
            <a:off x="30480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72" name="object 772"/>
          <p:cNvSpPr txBox="1"/>
          <p:nvPr/>
        </p:nvSpPr>
        <p:spPr>
          <a:xfrm>
            <a:off x="33528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73" name="object 773"/>
          <p:cNvSpPr txBox="1"/>
          <p:nvPr/>
        </p:nvSpPr>
        <p:spPr>
          <a:xfrm>
            <a:off x="36576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74" name="object 774"/>
          <p:cNvSpPr txBox="1"/>
          <p:nvPr/>
        </p:nvSpPr>
        <p:spPr>
          <a:xfrm>
            <a:off x="39624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75" name="object 775"/>
          <p:cNvSpPr txBox="1"/>
          <p:nvPr/>
        </p:nvSpPr>
        <p:spPr>
          <a:xfrm>
            <a:off x="42672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76" name="object 776"/>
          <p:cNvSpPr txBox="1"/>
          <p:nvPr/>
        </p:nvSpPr>
        <p:spPr>
          <a:xfrm>
            <a:off x="45720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77" name="object 777"/>
          <p:cNvSpPr txBox="1"/>
          <p:nvPr/>
        </p:nvSpPr>
        <p:spPr>
          <a:xfrm>
            <a:off x="48768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78" name="object 778"/>
          <p:cNvSpPr txBox="1"/>
          <p:nvPr/>
        </p:nvSpPr>
        <p:spPr>
          <a:xfrm>
            <a:off x="51816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79" name="object 779"/>
          <p:cNvSpPr txBox="1"/>
          <p:nvPr/>
        </p:nvSpPr>
        <p:spPr>
          <a:xfrm>
            <a:off x="54864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80" name="object 780"/>
          <p:cNvSpPr txBox="1"/>
          <p:nvPr/>
        </p:nvSpPr>
        <p:spPr>
          <a:xfrm>
            <a:off x="57912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81" name="object 781"/>
          <p:cNvSpPr txBox="1"/>
          <p:nvPr/>
        </p:nvSpPr>
        <p:spPr>
          <a:xfrm>
            <a:off x="60960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82" name="object 782"/>
          <p:cNvSpPr txBox="1"/>
          <p:nvPr/>
        </p:nvSpPr>
        <p:spPr>
          <a:xfrm>
            <a:off x="64008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83" name="object 783"/>
          <p:cNvSpPr txBox="1"/>
          <p:nvPr/>
        </p:nvSpPr>
        <p:spPr>
          <a:xfrm>
            <a:off x="67056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84" name="object 784"/>
          <p:cNvSpPr txBox="1"/>
          <p:nvPr/>
        </p:nvSpPr>
        <p:spPr>
          <a:xfrm>
            <a:off x="70104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85" name="object 785"/>
          <p:cNvSpPr txBox="1"/>
          <p:nvPr/>
        </p:nvSpPr>
        <p:spPr>
          <a:xfrm>
            <a:off x="73152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86" name="object 786"/>
          <p:cNvSpPr txBox="1"/>
          <p:nvPr/>
        </p:nvSpPr>
        <p:spPr>
          <a:xfrm>
            <a:off x="76200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87" name="object 787"/>
          <p:cNvSpPr txBox="1"/>
          <p:nvPr/>
        </p:nvSpPr>
        <p:spPr>
          <a:xfrm>
            <a:off x="79248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88" name="object 788"/>
          <p:cNvSpPr txBox="1"/>
          <p:nvPr/>
        </p:nvSpPr>
        <p:spPr>
          <a:xfrm>
            <a:off x="82296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89" name="object 789"/>
          <p:cNvSpPr txBox="1"/>
          <p:nvPr/>
        </p:nvSpPr>
        <p:spPr>
          <a:xfrm>
            <a:off x="85344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90" name="object 790"/>
          <p:cNvSpPr txBox="1"/>
          <p:nvPr/>
        </p:nvSpPr>
        <p:spPr>
          <a:xfrm>
            <a:off x="88392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</p:spTree>
    <p:extLst>
      <p:ext uri="{BB962C8B-B14F-4D97-AF65-F5344CB8AC3E}">
        <p14:creationId xmlns:p14="http://schemas.microsoft.com/office/powerpoint/2010/main" val="1709889232"/>
      </p:ext>
    </p:extLst>
  </p:cSld>
  <p:clrMapOvr>
    <a:masterClrMapping/>
  </p:clrMapOvr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3048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0" y="6096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0" y="9144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0" y="12192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0" y="15240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0" y="18288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21336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0" y="24384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0" y="27432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0" y="30480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0" y="33528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0" y="36576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0" y="39624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0" y="42672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0" y="45720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0" y="48768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0" y="51816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0" y="54864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0" y="57912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0" y="60960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0" y="64008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0" y="67056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3048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6096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9144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12192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15240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18288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21336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24384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27432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30480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33528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36576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39624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42672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45720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48768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51816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54864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57912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60960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64008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67056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70104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73152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76200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79248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82296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85344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88392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3352800" y="0"/>
            <a:ext cx="5791200" cy="15240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8839200" y="0"/>
            <a:ext cx="0" cy="2362200"/>
          </a:xfrm>
          <a:custGeom>
            <a:avLst/>
            <a:gdLst/>
            <a:ahLst/>
            <a:cxnLst/>
            <a:rect l="l" t="t" r="r" b="b"/>
            <a:pathLst>
              <a:path h="2362200">
                <a:moveTo>
                  <a:pt x="0" y="0"/>
                </a:moveTo>
                <a:lnTo>
                  <a:pt x="0" y="2362200"/>
                </a:lnTo>
              </a:path>
            </a:pathLst>
          </a:custGeom>
          <a:ln w="9344">
            <a:solidFill>
              <a:srgbClr val="6E88F6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414019" y="1513839"/>
            <a:ext cx="1784350" cy="0"/>
          </a:xfrm>
          <a:custGeom>
            <a:avLst/>
            <a:gdLst/>
            <a:ahLst/>
            <a:cxnLst/>
            <a:rect l="l" t="t" r="r" b="b"/>
            <a:pathLst>
              <a:path w="1784350">
                <a:moveTo>
                  <a:pt x="1784350" y="0"/>
                </a:moveTo>
                <a:lnTo>
                  <a:pt x="0" y="0"/>
                </a:lnTo>
              </a:path>
            </a:pathLst>
          </a:custGeom>
          <a:ln w="9344">
            <a:solidFill>
              <a:srgbClr val="6E88F6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608330" y="1418589"/>
            <a:ext cx="0" cy="2321560"/>
          </a:xfrm>
          <a:custGeom>
            <a:avLst/>
            <a:gdLst/>
            <a:ahLst/>
            <a:cxnLst/>
            <a:rect l="l" t="t" r="r" b="b"/>
            <a:pathLst>
              <a:path h="2321560">
                <a:moveTo>
                  <a:pt x="0" y="0"/>
                </a:moveTo>
                <a:lnTo>
                  <a:pt x="0" y="2321560"/>
                </a:lnTo>
              </a:path>
            </a:pathLst>
          </a:custGeom>
          <a:ln w="9344">
            <a:solidFill>
              <a:srgbClr val="6E88F6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511809" y="1416050"/>
            <a:ext cx="193040" cy="193039"/>
          </a:xfrm>
          <a:custGeom>
            <a:avLst/>
            <a:gdLst/>
            <a:ahLst/>
            <a:cxnLst/>
            <a:rect l="l" t="t" r="r" b="b"/>
            <a:pathLst>
              <a:path w="193040" h="193039">
                <a:moveTo>
                  <a:pt x="99060" y="0"/>
                </a:moveTo>
                <a:lnTo>
                  <a:pt x="93980" y="0"/>
                </a:lnTo>
                <a:lnTo>
                  <a:pt x="88900" y="0"/>
                </a:lnTo>
                <a:lnTo>
                  <a:pt x="83820" y="0"/>
                </a:lnTo>
                <a:lnTo>
                  <a:pt x="80010" y="1270"/>
                </a:lnTo>
                <a:lnTo>
                  <a:pt x="74930" y="2539"/>
                </a:lnTo>
                <a:lnTo>
                  <a:pt x="69850" y="3810"/>
                </a:lnTo>
                <a:lnTo>
                  <a:pt x="66040" y="5079"/>
                </a:lnTo>
                <a:lnTo>
                  <a:pt x="60960" y="6350"/>
                </a:lnTo>
                <a:lnTo>
                  <a:pt x="57150" y="8889"/>
                </a:lnTo>
                <a:lnTo>
                  <a:pt x="52070" y="10160"/>
                </a:lnTo>
                <a:lnTo>
                  <a:pt x="48260" y="12700"/>
                </a:lnTo>
                <a:lnTo>
                  <a:pt x="43180" y="15239"/>
                </a:lnTo>
                <a:lnTo>
                  <a:pt x="39370" y="17779"/>
                </a:lnTo>
                <a:lnTo>
                  <a:pt x="35560" y="21589"/>
                </a:lnTo>
                <a:lnTo>
                  <a:pt x="31750" y="24129"/>
                </a:lnTo>
                <a:lnTo>
                  <a:pt x="29210" y="27939"/>
                </a:lnTo>
                <a:lnTo>
                  <a:pt x="25400" y="31750"/>
                </a:lnTo>
                <a:lnTo>
                  <a:pt x="21590" y="34289"/>
                </a:lnTo>
                <a:lnTo>
                  <a:pt x="19050" y="38100"/>
                </a:lnTo>
                <a:lnTo>
                  <a:pt x="16510" y="43179"/>
                </a:lnTo>
                <a:lnTo>
                  <a:pt x="13970" y="46989"/>
                </a:lnTo>
                <a:lnTo>
                  <a:pt x="11430" y="50800"/>
                </a:lnTo>
                <a:lnTo>
                  <a:pt x="8890" y="55879"/>
                </a:lnTo>
                <a:lnTo>
                  <a:pt x="7620" y="59689"/>
                </a:lnTo>
                <a:lnTo>
                  <a:pt x="5080" y="64770"/>
                </a:lnTo>
                <a:lnTo>
                  <a:pt x="3810" y="68579"/>
                </a:lnTo>
                <a:lnTo>
                  <a:pt x="2540" y="73660"/>
                </a:lnTo>
                <a:lnTo>
                  <a:pt x="2540" y="78739"/>
                </a:lnTo>
                <a:lnTo>
                  <a:pt x="1270" y="82550"/>
                </a:lnTo>
                <a:lnTo>
                  <a:pt x="0" y="87629"/>
                </a:lnTo>
                <a:lnTo>
                  <a:pt x="0" y="92710"/>
                </a:lnTo>
                <a:lnTo>
                  <a:pt x="0" y="97789"/>
                </a:lnTo>
                <a:lnTo>
                  <a:pt x="0" y="101600"/>
                </a:lnTo>
                <a:lnTo>
                  <a:pt x="1270" y="106679"/>
                </a:lnTo>
                <a:lnTo>
                  <a:pt x="1270" y="111760"/>
                </a:lnTo>
                <a:lnTo>
                  <a:pt x="2540" y="116839"/>
                </a:lnTo>
                <a:lnTo>
                  <a:pt x="3810" y="120650"/>
                </a:lnTo>
                <a:lnTo>
                  <a:pt x="5080" y="125729"/>
                </a:lnTo>
                <a:lnTo>
                  <a:pt x="17780" y="151129"/>
                </a:lnTo>
                <a:lnTo>
                  <a:pt x="20320" y="156210"/>
                </a:lnTo>
                <a:lnTo>
                  <a:pt x="24130" y="158750"/>
                </a:lnTo>
                <a:lnTo>
                  <a:pt x="26670" y="162560"/>
                </a:lnTo>
                <a:lnTo>
                  <a:pt x="30480" y="166370"/>
                </a:lnTo>
                <a:lnTo>
                  <a:pt x="34290" y="170179"/>
                </a:lnTo>
                <a:lnTo>
                  <a:pt x="38100" y="172720"/>
                </a:lnTo>
                <a:lnTo>
                  <a:pt x="41910" y="175260"/>
                </a:lnTo>
                <a:lnTo>
                  <a:pt x="45720" y="177800"/>
                </a:lnTo>
                <a:lnTo>
                  <a:pt x="49530" y="180339"/>
                </a:lnTo>
                <a:lnTo>
                  <a:pt x="54610" y="182879"/>
                </a:lnTo>
                <a:lnTo>
                  <a:pt x="58420" y="185420"/>
                </a:lnTo>
                <a:lnTo>
                  <a:pt x="62230" y="186689"/>
                </a:lnTo>
                <a:lnTo>
                  <a:pt x="67310" y="187960"/>
                </a:lnTo>
                <a:lnTo>
                  <a:pt x="72390" y="189229"/>
                </a:lnTo>
                <a:lnTo>
                  <a:pt x="76200" y="190500"/>
                </a:lnTo>
                <a:lnTo>
                  <a:pt x="81280" y="191770"/>
                </a:lnTo>
                <a:lnTo>
                  <a:pt x="86360" y="191770"/>
                </a:lnTo>
                <a:lnTo>
                  <a:pt x="91440" y="193039"/>
                </a:lnTo>
                <a:lnTo>
                  <a:pt x="95250" y="193039"/>
                </a:lnTo>
                <a:lnTo>
                  <a:pt x="100330" y="193039"/>
                </a:lnTo>
                <a:lnTo>
                  <a:pt x="105410" y="193039"/>
                </a:lnTo>
                <a:lnTo>
                  <a:pt x="110490" y="191770"/>
                </a:lnTo>
                <a:lnTo>
                  <a:pt x="115570" y="190500"/>
                </a:lnTo>
                <a:lnTo>
                  <a:pt x="119380" y="190500"/>
                </a:lnTo>
                <a:lnTo>
                  <a:pt x="124460" y="187960"/>
                </a:lnTo>
                <a:lnTo>
                  <a:pt x="129540" y="186689"/>
                </a:lnTo>
                <a:lnTo>
                  <a:pt x="133350" y="185420"/>
                </a:lnTo>
                <a:lnTo>
                  <a:pt x="138430" y="182879"/>
                </a:lnTo>
                <a:lnTo>
                  <a:pt x="142240" y="181610"/>
                </a:lnTo>
                <a:lnTo>
                  <a:pt x="146050" y="179070"/>
                </a:lnTo>
                <a:lnTo>
                  <a:pt x="151130" y="176529"/>
                </a:lnTo>
                <a:lnTo>
                  <a:pt x="154940" y="172720"/>
                </a:lnTo>
                <a:lnTo>
                  <a:pt x="158750" y="170179"/>
                </a:lnTo>
                <a:lnTo>
                  <a:pt x="162560" y="167639"/>
                </a:lnTo>
                <a:lnTo>
                  <a:pt x="165100" y="163829"/>
                </a:lnTo>
                <a:lnTo>
                  <a:pt x="168910" y="160020"/>
                </a:lnTo>
                <a:lnTo>
                  <a:pt x="171450" y="156210"/>
                </a:lnTo>
                <a:lnTo>
                  <a:pt x="175260" y="152400"/>
                </a:lnTo>
                <a:lnTo>
                  <a:pt x="177800" y="148589"/>
                </a:lnTo>
                <a:lnTo>
                  <a:pt x="180340" y="144779"/>
                </a:lnTo>
                <a:lnTo>
                  <a:pt x="182880" y="139700"/>
                </a:lnTo>
                <a:lnTo>
                  <a:pt x="184150" y="135889"/>
                </a:lnTo>
                <a:lnTo>
                  <a:pt x="186690" y="132079"/>
                </a:lnTo>
                <a:lnTo>
                  <a:pt x="187960" y="127000"/>
                </a:lnTo>
                <a:lnTo>
                  <a:pt x="189230" y="121920"/>
                </a:lnTo>
                <a:lnTo>
                  <a:pt x="190500" y="118110"/>
                </a:lnTo>
                <a:lnTo>
                  <a:pt x="191770" y="113029"/>
                </a:lnTo>
                <a:lnTo>
                  <a:pt x="191770" y="107950"/>
                </a:lnTo>
                <a:lnTo>
                  <a:pt x="193040" y="102870"/>
                </a:lnTo>
                <a:lnTo>
                  <a:pt x="193040" y="99060"/>
                </a:lnTo>
              </a:path>
            </a:pathLst>
          </a:custGeom>
          <a:ln w="9344">
            <a:solidFill>
              <a:srgbClr val="6E88F6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8" name="object 58"/>
          <p:cNvSpPr txBox="1"/>
          <p:nvPr/>
        </p:nvSpPr>
        <p:spPr>
          <a:xfrm>
            <a:off x="687069" y="815926"/>
            <a:ext cx="2052659" cy="5842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4600"/>
              </a:lnSpc>
              <a:spcBef>
                <a:spcPts val="230"/>
              </a:spcBef>
            </a:pPr>
            <a:r>
              <a:rPr sz="4400" spc="4" dirty="0" smtClean="0">
                <a:solidFill>
                  <a:srgbClr val="660066"/>
                </a:solidFill>
                <a:latin typeface="Arial"/>
                <a:cs typeface="Arial"/>
              </a:rPr>
              <a:t>Mul</a:t>
            </a:r>
            <a:r>
              <a:rPr sz="4400" spc="9" dirty="0" smtClean="0">
                <a:solidFill>
                  <a:srgbClr val="660066"/>
                </a:solidFill>
                <a:latin typeface="Arial"/>
                <a:cs typeface="Arial"/>
              </a:rPr>
              <a:t>t</a:t>
            </a:r>
            <a:r>
              <a:rPr sz="4400" spc="4" dirty="0" smtClean="0">
                <a:solidFill>
                  <a:srgbClr val="660066"/>
                </a:solidFill>
                <a:latin typeface="Arial"/>
                <a:cs typeface="Arial"/>
              </a:rPr>
              <a:t>ip</a:t>
            </a:r>
            <a:r>
              <a:rPr sz="4400" spc="9" dirty="0" smtClean="0">
                <a:solidFill>
                  <a:srgbClr val="660066"/>
                </a:solidFill>
                <a:latin typeface="Arial"/>
                <a:cs typeface="Arial"/>
              </a:rPr>
              <a:t>l</a:t>
            </a:r>
            <a:r>
              <a:rPr sz="4400" spc="0" dirty="0" smtClean="0">
                <a:solidFill>
                  <a:srgbClr val="660066"/>
                </a:solidFill>
                <a:latin typeface="Arial"/>
                <a:cs typeface="Arial"/>
              </a:rPr>
              <a:t>e</a:t>
            </a:r>
            <a:endParaRPr sz="4400">
              <a:latin typeface="Arial"/>
              <a:cs typeface="Arial"/>
            </a:endParaRPr>
          </a:p>
        </p:txBody>
      </p:sp>
      <p:sp>
        <p:nvSpPr>
          <p:cNvPr id="59" name="object 59"/>
          <p:cNvSpPr txBox="1"/>
          <p:nvPr/>
        </p:nvSpPr>
        <p:spPr>
          <a:xfrm>
            <a:off x="2773629" y="815926"/>
            <a:ext cx="1863226" cy="5842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4600"/>
              </a:lnSpc>
              <a:spcBef>
                <a:spcPts val="230"/>
              </a:spcBef>
            </a:pPr>
            <a:r>
              <a:rPr sz="4400" spc="4" dirty="0" smtClean="0">
                <a:solidFill>
                  <a:srgbClr val="660066"/>
                </a:solidFill>
                <a:latin typeface="Arial"/>
                <a:cs typeface="Arial"/>
              </a:rPr>
              <a:t>Ch</a:t>
            </a:r>
            <a:r>
              <a:rPr sz="4400" spc="-4" dirty="0" smtClean="0">
                <a:solidFill>
                  <a:srgbClr val="660066"/>
                </a:solidFill>
                <a:latin typeface="Arial"/>
                <a:cs typeface="Arial"/>
              </a:rPr>
              <a:t>o</a:t>
            </a:r>
            <a:r>
              <a:rPr sz="4400" spc="9" dirty="0" smtClean="0">
                <a:solidFill>
                  <a:srgbClr val="660066"/>
                </a:solidFill>
                <a:latin typeface="Arial"/>
                <a:cs typeface="Arial"/>
              </a:rPr>
              <a:t>i</a:t>
            </a:r>
            <a:r>
              <a:rPr sz="4400" spc="0" dirty="0" smtClean="0">
                <a:solidFill>
                  <a:srgbClr val="660066"/>
                </a:solidFill>
                <a:latin typeface="Arial"/>
                <a:cs typeface="Arial"/>
              </a:rPr>
              <a:t>ce</a:t>
            </a:r>
            <a:endParaRPr sz="4400">
              <a:latin typeface="Arial"/>
              <a:cs typeface="Arial"/>
            </a:endParaRPr>
          </a:p>
        </p:txBody>
      </p:sp>
      <p:sp>
        <p:nvSpPr>
          <p:cNvPr id="60" name="object 60"/>
          <p:cNvSpPr txBox="1"/>
          <p:nvPr/>
        </p:nvSpPr>
        <p:spPr>
          <a:xfrm>
            <a:off x="4671872" y="815926"/>
            <a:ext cx="2795684" cy="5842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4600"/>
              </a:lnSpc>
              <a:spcBef>
                <a:spcPts val="230"/>
              </a:spcBef>
            </a:pPr>
            <a:r>
              <a:rPr sz="4400" spc="0" dirty="0" smtClean="0">
                <a:solidFill>
                  <a:srgbClr val="660066"/>
                </a:solidFill>
                <a:latin typeface="Arial"/>
                <a:cs typeface="Arial"/>
              </a:rPr>
              <a:t>Qu</a:t>
            </a:r>
            <a:r>
              <a:rPr sz="4400" spc="-4" dirty="0" smtClean="0">
                <a:solidFill>
                  <a:srgbClr val="660066"/>
                </a:solidFill>
                <a:latin typeface="Arial"/>
                <a:cs typeface="Arial"/>
              </a:rPr>
              <a:t>e</a:t>
            </a:r>
            <a:r>
              <a:rPr sz="4400" spc="9" dirty="0" smtClean="0">
                <a:solidFill>
                  <a:srgbClr val="660066"/>
                </a:solidFill>
                <a:latin typeface="Arial"/>
                <a:cs typeface="Arial"/>
              </a:rPr>
              <a:t>s</a:t>
            </a:r>
            <a:r>
              <a:rPr sz="4400" spc="0" dirty="0" smtClean="0">
                <a:solidFill>
                  <a:srgbClr val="660066"/>
                </a:solidFill>
                <a:latin typeface="Arial"/>
                <a:cs typeface="Arial"/>
              </a:rPr>
              <a:t>t</a:t>
            </a:r>
            <a:r>
              <a:rPr sz="4400" spc="9" dirty="0" smtClean="0">
                <a:solidFill>
                  <a:srgbClr val="660066"/>
                </a:solidFill>
                <a:latin typeface="Arial"/>
                <a:cs typeface="Arial"/>
              </a:rPr>
              <a:t>i</a:t>
            </a:r>
            <a:r>
              <a:rPr sz="4400" spc="4" dirty="0" smtClean="0">
                <a:solidFill>
                  <a:srgbClr val="660066"/>
                </a:solidFill>
                <a:latin typeface="Arial"/>
                <a:cs typeface="Arial"/>
              </a:rPr>
              <a:t>o</a:t>
            </a:r>
            <a:r>
              <a:rPr sz="4400" spc="-4" dirty="0" smtClean="0">
                <a:solidFill>
                  <a:srgbClr val="660066"/>
                </a:solidFill>
                <a:latin typeface="Arial"/>
                <a:cs typeface="Arial"/>
              </a:rPr>
              <a:t>n</a:t>
            </a:r>
            <a:r>
              <a:rPr sz="4400" spc="9" dirty="0" smtClean="0">
                <a:solidFill>
                  <a:srgbClr val="660066"/>
                </a:solidFill>
                <a:latin typeface="Arial"/>
                <a:cs typeface="Arial"/>
              </a:rPr>
              <a:t>s</a:t>
            </a:r>
            <a:r>
              <a:rPr sz="4400" spc="0" dirty="0" smtClean="0">
                <a:solidFill>
                  <a:srgbClr val="660066"/>
                </a:solidFill>
                <a:latin typeface="Arial"/>
                <a:cs typeface="Arial"/>
              </a:rPr>
              <a:t>:</a:t>
            </a:r>
            <a:endParaRPr sz="4400">
              <a:latin typeface="Arial"/>
              <a:cs typeface="Arial"/>
            </a:endParaRPr>
          </a:p>
        </p:txBody>
      </p:sp>
      <p:sp>
        <p:nvSpPr>
          <p:cNvPr id="61" name="object 61"/>
          <p:cNvSpPr txBox="1"/>
          <p:nvPr/>
        </p:nvSpPr>
        <p:spPr>
          <a:xfrm>
            <a:off x="915669" y="1943637"/>
            <a:ext cx="422544" cy="41656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240"/>
              </a:lnSpc>
              <a:spcBef>
                <a:spcPts val="162"/>
              </a:spcBef>
            </a:pPr>
            <a:r>
              <a:rPr sz="3050" spc="11" dirty="0" smtClean="0">
                <a:solidFill>
                  <a:srgbClr val="6E88F6"/>
                </a:solidFill>
                <a:latin typeface="Arial"/>
                <a:cs typeface="Arial"/>
              </a:rPr>
              <a:t>1</a:t>
            </a:r>
            <a:r>
              <a:rPr sz="3050" spc="0" dirty="0" smtClean="0">
                <a:solidFill>
                  <a:srgbClr val="6E88F6"/>
                </a:solidFill>
                <a:latin typeface="Arial"/>
                <a:cs typeface="Arial"/>
              </a:rPr>
              <a:t>.</a:t>
            </a:r>
            <a:endParaRPr sz="3050">
              <a:latin typeface="Arial"/>
              <a:cs typeface="Arial"/>
            </a:endParaRPr>
          </a:p>
        </p:txBody>
      </p:sp>
      <p:sp>
        <p:nvSpPr>
          <p:cNvPr id="62" name="object 62"/>
          <p:cNvSpPr txBox="1"/>
          <p:nvPr/>
        </p:nvSpPr>
        <p:spPr>
          <a:xfrm>
            <a:off x="1761388" y="1972452"/>
            <a:ext cx="745087" cy="3810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2960"/>
              </a:lnSpc>
              <a:spcBef>
                <a:spcPts val="148"/>
              </a:spcBef>
            </a:pPr>
            <a:r>
              <a:rPr sz="2800" spc="-4" dirty="0" smtClean="0">
                <a:latin typeface="Arial"/>
                <a:cs typeface="Arial"/>
              </a:rPr>
              <a:t>l</a:t>
            </a:r>
            <a:r>
              <a:rPr sz="2800" spc="0" dirty="0" smtClean="0">
                <a:latin typeface="Arial"/>
                <a:cs typeface="Arial"/>
              </a:rPr>
              <a:t>l</a:t>
            </a:r>
            <a:r>
              <a:rPr sz="2800" spc="9" dirty="0" smtClean="0">
                <a:latin typeface="Arial"/>
                <a:cs typeface="Arial"/>
              </a:rPr>
              <a:t> </a:t>
            </a:r>
            <a:r>
              <a:rPr sz="2800" spc="0" dirty="0" smtClean="0">
                <a:latin typeface="Arial"/>
                <a:cs typeface="Arial"/>
              </a:rPr>
              <a:t>op</a:t>
            </a:r>
            <a:endParaRPr sz="2800">
              <a:latin typeface="Arial"/>
              <a:cs typeface="Arial"/>
            </a:endParaRPr>
          </a:p>
        </p:txBody>
      </p:sp>
      <p:sp>
        <p:nvSpPr>
          <p:cNvPr id="63" name="object 63"/>
          <p:cNvSpPr txBox="1"/>
          <p:nvPr/>
        </p:nvSpPr>
        <p:spPr>
          <a:xfrm>
            <a:off x="2593136" y="1972452"/>
            <a:ext cx="1141581" cy="3810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2960"/>
              </a:lnSpc>
              <a:spcBef>
                <a:spcPts val="148"/>
              </a:spcBef>
            </a:pPr>
            <a:r>
              <a:rPr sz="2800" spc="0" dirty="0" smtClean="0">
                <a:latin typeface="Arial"/>
                <a:cs typeface="Arial"/>
              </a:rPr>
              <a:t>ons</a:t>
            </a:r>
            <a:r>
              <a:rPr sz="2800" spc="14" dirty="0" smtClean="0">
                <a:latin typeface="Arial"/>
                <a:cs typeface="Arial"/>
              </a:rPr>
              <a:t> </a:t>
            </a:r>
            <a:r>
              <a:rPr sz="2800" spc="0" dirty="0" smtClean="0">
                <a:latin typeface="Arial"/>
                <a:cs typeface="Arial"/>
              </a:rPr>
              <a:t>sh</a:t>
            </a:r>
            <a:endParaRPr sz="2800">
              <a:latin typeface="Arial"/>
              <a:cs typeface="Arial"/>
            </a:endParaRPr>
          </a:p>
        </p:txBody>
      </p:sp>
      <p:sp>
        <p:nvSpPr>
          <p:cNvPr id="64" name="object 64"/>
          <p:cNvSpPr txBox="1"/>
          <p:nvPr/>
        </p:nvSpPr>
        <p:spPr>
          <a:xfrm>
            <a:off x="3841648" y="1972452"/>
            <a:ext cx="1061215" cy="3810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2960"/>
              </a:lnSpc>
              <a:spcBef>
                <a:spcPts val="148"/>
              </a:spcBef>
            </a:pPr>
            <a:r>
              <a:rPr sz="2800" spc="0" dirty="0" smtClean="0">
                <a:latin typeface="Arial"/>
                <a:cs typeface="Arial"/>
              </a:rPr>
              <a:t>u</a:t>
            </a:r>
            <a:r>
              <a:rPr sz="2800" spc="-4" dirty="0" smtClean="0">
                <a:latin typeface="Arial"/>
                <a:cs typeface="Arial"/>
              </a:rPr>
              <a:t>l</a:t>
            </a:r>
            <a:r>
              <a:rPr sz="2800" spc="0" dirty="0" smtClean="0">
                <a:latin typeface="Arial"/>
                <a:cs typeface="Arial"/>
              </a:rPr>
              <a:t>d be</a:t>
            </a:r>
            <a:endParaRPr sz="2800">
              <a:latin typeface="Arial"/>
              <a:cs typeface="Arial"/>
            </a:endParaRPr>
          </a:p>
        </p:txBody>
      </p:sp>
      <p:sp>
        <p:nvSpPr>
          <p:cNvPr id="65" name="object 65"/>
          <p:cNvSpPr txBox="1"/>
          <p:nvPr/>
        </p:nvSpPr>
        <p:spPr>
          <a:xfrm>
            <a:off x="5109007" y="1972452"/>
            <a:ext cx="1377343" cy="3810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2960"/>
              </a:lnSpc>
              <a:spcBef>
                <a:spcPts val="148"/>
              </a:spcBef>
            </a:pPr>
            <a:r>
              <a:rPr sz="2800" spc="0" dirty="0" smtClean="0">
                <a:latin typeface="Arial"/>
                <a:cs typeface="Arial"/>
              </a:rPr>
              <a:t>o</a:t>
            </a:r>
            <a:r>
              <a:rPr sz="2800" spc="-4" dirty="0" smtClean="0">
                <a:latin typeface="Arial"/>
                <a:cs typeface="Arial"/>
              </a:rPr>
              <a:t>m</a:t>
            </a:r>
            <a:r>
              <a:rPr sz="2800" spc="0" dirty="0" smtClean="0">
                <a:latin typeface="Arial"/>
                <a:cs typeface="Arial"/>
              </a:rPr>
              <a:t>ogen</a:t>
            </a:r>
            <a:endParaRPr sz="2800">
              <a:latin typeface="Arial"/>
              <a:cs typeface="Arial"/>
            </a:endParaRPr>
          </a:p>
        </p:txBody>
      </p:sp>
      <p:sp>
        <p:nvSpPr>
          <p:cNvPr id="66" name="object 66"/>
          <p:cNvSpPr txBox="1"/>
          <p:nvPr/>
        </p:nvSpPr>
        <p:spPr>
          <a:xfrm>
            <a:off x="6593281" y="1972452"/>
            <a:ext cx="467309" cy="3810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2960"/>
              </a:lnSpc>
              <a:spcBef>
                <a:spcPts val="148"/>
              </a:spcBef>
            </a:pPr>
            <a:r>
              <a:rPr sz="2800" spc="0" dirty="0" smtClean="0">
                <a:latin typeface="Arial"/>
                <a:cs typeface="Arial"/>
              </a:rPr>
              <a:t>us</a:t>
            </a:r>
            <a:endParaRPr sz="2800">
              <a:latin typeface="Arial"/>
              <a:cs typeface="Arial"/>
            </a:endParaRPr>
          </a:p>
        </p:txBody>
      </p:sp>
      <p:sp>
        <p:nvSpPr>
          <p:cNvPr id="67" name="object 67"/>
          <p:cNvSpPr txBox="1"/>
          <p:nvPr/>
        </p:nvSpPr>
        <p:spPr>
          <a:xfrm>
            <a:off x="7267854" y="1972452"/>
            <a:ext cx="487277" cy="3810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2960"/>
              </a:lnSpc>
              <a:spcBef>
                <a:spcPts val="148"/>
              </a:spcBef>
            </a:pPr>
            <a:r>
              <a:rPr sz="2800" spc="0" dirty="0" smtClean="0">
                <a:latin typeface="Arial"/>
                <a:cs typeface="Arial"/>
              </a:rPr>
              <a:t>nd</a:t>
            </a:r>
            <a:endParaRPr sz="2800">
              <a:latin typeface="Arial"/>
              <a:cs typeface="Arial"/>
            </a:endParaRPr>
          </a:p>
        </p:txBody>
      </p:sp>
      <p:sp>
        <p:nvSpPr>
          <p:cNvPr id="68" name="object 68"/>
          <p:cNvSpPr txBox="1"/>
          <p:nvPr/>
        </p:nvSpPr>
        <p:spPr>
          <a:xfrm>
            <a:off x="1723339" y="2368692"/>
            <a:ext cx="487277" cy="3810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2960"/>
              </a:lnSpc>
              <a:spcBef>
                <a:spcPts val="148"/>
              </a:spcBef>
            </a:pPr>
            <a:r>
              <a:rPr sz="2800" spc="0" dirty="0" smtClean="0">
                <a:latin typeface="Arial"/>
                <a:cs typeface="Arial"/>
              </a:rPr>
              <a:t>ea</a:t>
            </a:r>
            <a:endParaRPr sz="2800">
              <a:latin typeface="Arial"/>
              <a:cs typeface="Arial"/>
            </a:endParaRPr>
          </a:p>
        </p:txBody>
      </p:sp>
      <p:sp>
        <p:nvSpPr>
          <p:cNvPr id="69" name="object 69"/>
          <p:cNvSpPr txBox="1"/>
          <p:nvPr/>
        </p:nvSpPr>
        <p:spPr>
          <a:xfrm>
            <a:off x="2317546" y="2368692"/>
            <a:ext cx="1418954" cy="3810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2960"/>
              </a:lnSpc>
              <a:spcBef>
                <a:spcPts val="148"/>
              </a:spcBef>
            </a:pPr>
            <a:r>
              <a:rPr sz="2800" spc="0" dirty="0" smtClean="0">
                <a:latin typeface="Arial"/>
                <a:cs typeface="Arial"/>
              </a:rPr>
              <a:t>y equal</a:t>
            </a:r>
            <a:r>
              <a:rPr sz="2800" spc="9" dirty="0" smtClean="0">
                <a:latin typeface="Arial"/>
                <a:cs typeface="Arial"/>
              </a:rPr>
              <a:t> </a:t>
            </a:r>
            <a:r>
              <a:rPr sz="2800" spc="0" dirty="0" smtClean="0">
                <a:latin typeface="Arial"/>
                <a:cs typeface="Arial"/>
              </a:rPr>
              <a:t>i</a:t>
            </a:r>
            <a:endParaRPr sz="2800">
              <a:latin typeface="Arial"/>
              <a:cs typeface="Arial"/>
            </a:endParaRPr>
          </a:p>
        </p:txBody>
      </p:sp>
      <p:sp>
        <p:nvSpPr>
          <p:cNvPr id="70" name="object 70"/>
          <p:cNvSpPr txBox="1"/>
          <p:nvPr/>
        </p:nvSpPr>
        <p:spPr>
          <a:xfrm>
            <a:off x="4220006" y="2368692"/>
            <a:ext cx="883657" cy="3810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2960"/>
              </a:lnSpc>
              <a:spcBef>
                <a:spcPts val="148"/>
              </a:spcBef>
            </a:pPr>
            <a:r>
              <a:rPr sz="2800" spc="0" dirty="0" smtClean="0">
                <a:latin typeface="Arial"/>
                <a:cs typeface="Arial"/>
              </a:rPr>
              <a:t>ng</a:t>
            </a:r>
            <a:r>
              <a:rPr sz="2800" spc="-9" dirty="0" smtClean="0">
                <a:latin typeface="Arial"/>
                <a:cs typeface="Arial"/>
              </a:rPr>
              <a:t>t</a:t>
            </a:r>
            <a:r>
              <a:rPr sz="2800" spc="14" dirty="0" smtClean="0">
                <a:latin typeface="Arial"/>
                <a:cs typeface="Arial"/>
              </a:rPr>
              <a:t>h</a:t>
            </a:r>
            <a:r>
              <a:rPr sz="2800" spc="0" dirty="0" smtClean="0">
                <a:latin typeface="Arial"/>
                <a:cs typeface="Arial"/>
              </a:rPr>
              <a:t>.</a:t>
            </a:r>
            <a:endParaRPr sz="2800">
              <a:latin typeface="Arial"/>
              <a:cs typeface="Arial"/>
            </a:endParaRPr>
          </a:p>
        </p:txBody>
      </p:sp>
      <p:sp>
        <p:nvSpPr>
          <p:cNvPr id="71" name="object 71"/>
          <p:cNvSpPr txBox="1"/>
          <p:nvPr/>
        </p:nvSpPr>
        <p:spPr>
          <a:xfrm>
            <a:off x="915669" y="2825017"/>
            <a:ext cx="422544" cy="41656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240"/>
              </a:lnSpc>
              <a:spcBef>
                <a:spcPts val="162"/>
              </a:spcBef>
            </a:pPr>
            <a:r>
              <a:rPr sz="3050" spc="11" dirty="0" smtClean="0">
                <a:solidFill>
                  <a:srgbClr val="6E88F6"/>
                </a:solidFill>
                <a:latin typeface="Arial"/>
                <a:cs typeface="Arial"/>
              </a:rPr>
              <a:t>2</a:t>
            </a:r>
            <a:r>
              <a:rPr sz="3050" spc="0" dirty="0" smtClean="0">
                <a:solidFill>
                  <a:srgbClr val="6E88F6"/>
                </a:solidFill>
                <a:latin typeface="Arial"/>
                <a:cs typeface="Arial"/>
              </a:rPr>
              <a:t>.</a:t>
            </a:r>
            <a:endParaRPr sz="3050">
              <a:latin typeface="Arial"/>
              <a:cs typeface="Arial"/>
            </a:endParaRPr>
          </a:p>
        </p:txBody>
      </p:sp>
      <p:sp>
        <p:nvSpPr>
          <p:cNvPr id="72" name="object 72"/>
          <p:cNvSpPr txBox="1"/>
          <p:nvPr/>
        </p:nvSpPr>
        <p:spPr>
          <a:xfrm>
            <a:off x="1525269" y="2853832"/>
            <a:ext cx="703126" cy="3810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2960"/>
              </a:lnSpc>
              <a:spcBef>
                <a:spcPts val="148"/>
              </a:spcBef>
            </a:pPr>
            <a:r>
              <a:rPr sz="2800" spc="-9" dirty="0" smtClean="0">
                <a:latin typeface="Arial"/>
                <a:cs typeface="Arial"/>
              </a:rPr>
              <a:t>T</a:t>
            </a:r>
            <a:r>
              <a:rPr sz="2800" spc="0" dirty="0" smtClean="0">
                <a:latin typeface="Arial"/>
                <a:cs typeface="Arial"/>
              </a:rPr>
              <a:t>he</a:t>
            </a:r>
            <a:endParaRPr sz="2800">
              <a:latin typeface="Arial"/>
              <a:cs typeface="Arial"/>
            </a:endParaRPr>
          </a:p>
        </p:txBody>
      </p:sp>
      <p:sp>
        <p:nvSpPr>
          <p:cNvPr id="73" name="object 73"/>
          <p:cNvSpPr txBox="1"/>
          <p:nvPr/>
        </p:nvSpPr>
        <p:spPr>
          <a:xfrm>
            <a:off x="2236470" y="2853832"/>
            <a:ext cx="864161" cy="3810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2960"/>
              </a:lnSpc>
              <a:spcBef>
                <a:spcPts val="148"/>
              </a:spcBef>
            </a:pPr>
            <a:r>
              <a:rPr sz="2800" spc="9" dirty="0" smtClean="0">
                <a:latin typeface="Arial"/>
                <a:cs typeface="Arial"/>
              </a:rPr>
              <a:t>s</a:t>
            </a:r>
            <a:r>
              <a:rPr sz="2800" spc="4" dirty="0" smtClean="0">
                <a:latin typeface="Arial"/>
                <a:cs typeface="Arial"/>
              </a:rPr>
              <a:t>t</a:t>
            </a:r>
            <a:r>
              <a:rPr sz="2800" spc="0" dirty="0" smtClean="0">
                <a:latin typeface="Arial"/>
                <a:cs typeface="Arial"/>
              </a:rPr>
              <a:t>em</a:t>
            </a:r>
            <a:endParaRPr sz="2800">
              <a:latin typeface="Arial"/>
              <a:cs typeface="Arial"/>
            </a:endParaRPr>
          </a:p>
        </p:txBody>
      </p:sp>
      <p:sp>
        <p:nvSpPr>
          <p:cNvPr id="74" name="object 74"/>
          <p:cNvSpPr txBox="1"/>
          <p:nvPr/>
        </p:nvSpPr>
        <p:spPr>
          <a:xfrm>
            <a:off x="3108045" y="2853832"/>
            <a:ext cx="4825898" cy="3810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2960"/>
              </a:lnSpc>
              <a:spcBef>
                <a:spcPts val="148"/>
              </a:spcBef>
            </a:pPr>
            <a:r>
              <a:rPr sz="2800" spc="-4" dirty="0" smtClean="0">
                <a:latin typeface="Arial"/>
                <a:cs typeface="Arial"/>
              </a:rPr>
              <a:t>(</a:t>
            </a:r>
            <a:r>
              <a:rPr sz="2800" spc="0" dirty="0" smtClean="0">
                <a:latin typeface="Arial"/>
                <a:cs typeface="Arial"/>
              </a:rPr>
              <a:t>que</a:t>
            </a:r>
            <a:r>
              <a:rPr sz="2800" spc="9" dirty="0" smtClean="0">
                <a:latin typeface="Arial"/>
                <a:cs typeface="Arial"/>
              </a:rPr>
              <a:t>s</a:t>
            </a:r>
            <a:r>
              <a:rPr sz="2800" spc="4" dirty="0" smtClean="0">
                <a:latin typeface="Arial"/>
                <a:cs typeface="Arial"/>
              </a:rPr>
              <a:t>t</a:t>
            </a:r>
            <a:r>
              <a:rPr sz="2800" spc="-4" dirty="0" smtClean="0">
                <a:latin typeface="Arial"/>
                <a:cs typeface="Arial"/>
              </a:rPr>
              <a:t>i</a:t>
            </a:r>
            <a:r>
              <a:rPr sz="2800" spc="0" dirty="0" smtClean="0">
                <a:latin typeface="Arial"/>
                <a:cs typeface="Arial"/>
              </a:rPr>
              <a:t>on)</a:t>
            </a:r>
            <a:r>
              <a:rPr sz="2800" spc="2" dirty="0" smtClean="0">
                <a:latin typeface="Arial"/>
                <a:cs typeface="Arial"/>
              </a:rPr>
              <a:t> </a:t>
            </a:r>
            <a:r>
              <a:rPr sz="2800" spc="0" dirty="0" smtClean="0">
                <a:latin typeface="Arial"/>
                <a:cs typeface="Arial"/>
              </a:rPr>
              <a:t>shou</a:t>
            </a:r>
            <a:r>
              <a:rPr sz="2800" spc="-4" dirty="0" smtClean="0">
                <a:latin typeface="Arial"/>
                <a:cs typeface="Arial"/>
              </a:rPr>
              <a:t>l</a:t>
            </a:r>
            <a:r>
              <a:rPr sz="2800" spc="0" dirty="0" smtClean="0">
                <a:latin typeface="Arial"/>
                <a:cs typeface="Arial"/>
              </a:rPr>
              <a:t>d </a:t>
            </a:r>
            <a:r>
              <a:rPr sz="2800" spc="9" dirty="0" smtClean="0">
                <a:latin typeface="Arial"/>
                <a:cs typeface="Arial"/>
              </a:rPr>
              <a:t>c</a:t>
            </a:r>
            <a:r>
              <a:rPr sz="2800" spc="0" dirty="0" smtClean="0">
                <a:latin typeface="Arial"/>
                <a:cs typeface="Arial"/>
              </a:rPr>
              <a:t>on</a:t>
            </a:r>
            <a:r>
              <a:rPr sz="2800" spc="4" dirty="0" smtClean="0">
                <a:latin typeface="Arial"/>
                <a:cs typeface="Arial"/>
              </a:rPr>
              <a:t>t</a:t>
            </a:r>
            <a:r>
              <a:rPr sz="2800" spc="0" dirty="0" smtClean="0">
                <a:latin typeface="Arial"/>
                <a:cs typeface="Arial"/>
              </a:rPr>
              <a:t>a</a:t>
            </a:r>
            <a:r>
              <a:rPr sz="2800" spc="-4" dirty="0" smtClean="0">
                <a:latin typeface="Arial"/>
                <a:cs typeface="Arial"/>
              </a:rPr>
              <a:t>i</a:t>
            </a:r>
            <a:r>
              <a:rPr sz="2800" spc="0" dirty="0" smtClean="0">
                <a:latin typeface="Arial"/>
                <a:cs typeface="Arial"/>
              </a:rPr>
              <a:t>n</a:t>
            </a:r>
            <a:r>
              <a:rPr sz="2800" spc="-7" dirty="0" smtClean="0">
                <a:latin typeface="Arial"/>
                <a:cs typeface="Arial"/>
              </a:rPr>
              <a:t> </a:t>
            </a:r>
            <a:r>
              <a:rPr sz="2800" spc="0" dirty="0" smtClean="0">
                <a:latin typeface="Arial"/>
                <a:cs typeface="Arial"/>
              </a:rPr>
              <a:t>on</a:t>
            </a:r>
            <a:r>
              <a:rPr sz="2800" spc="9" dirty="0" smtClean="0">
                <a:latin typeface="Arial"/>
                <a:cs typeface="Arial"/>
              </a:rPr>
              <a:t>l</a:t>
            </a:r>
            <a:r>
              <a:rPr sz="2800" spc="0" dirty="0" smtClean="0">
                <a:latin typeface="Arial"/>
                <a:cs typeface="Arial"/>
              </a:rPr>
              <a:t>y</a:t>
            </a:r>
            <a:endParaRPr sz="2800">
              <a:latin typeface="Arial"/>
              <a:cs typeface="Arial"/>
            </a:endParaRPr>
          </a:p>
        </p:txBody>
      </p:sp>
      <p:sp>
        <p:nvSpPr>
          <p:cNvPr id="75" name="object 75"/>
          <p:cNvSpPr txBox="1"/>
          <p:nvPr/>
        </p:nvSpPr>
        <p:spPr>
          <a:xfrm>
            <a:off x="1723339" y="3250072"/>
            <a:ext cx="487277" cy="3810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2960"/>
              </a:lnSpc>
              <a:spcBef>
                <a:spcPts val="148"/>
              </a:spcBef>
            </a:pPr>
            <a:r>
              <a:rPr sz="2800" spc="0" dirty="0" smtClean="0">
                <a:latin typeface="Arial"/>
                <a:cs typeface="Arial"/>
              </a:rPr>
              <a:t>ne</a:t>
            </a:r>
            <a:endParaRPr sz="2800">
              <a:latin typeface="Arial"/>
              <a:cs typeface="Arial"/>
            </a:endParaRPr>
          </a:p>
        </p:txBody>
      </p:sp>
      <p:sp>
        <p:nvSpPr>
          <p:cNvPr id="76" name="object 76"/>
          <p:cNvSpPr txBox="1"/>
          <p:nvPr/>
        </p:nvSpPr>
        <p:spPr>
          <a:xfrm>
            <a:off x="2218689" y="3250072"/>
            <a:ext cx="585067" cy="3810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2960"/>
              </a:lnSpc>
              <a:spcBef>
                <a:spcPts val="148"/>
              </a:spcBef>
            </a:pPr>
            <a:r>
              <a:rPr sz="2800" spc="-4" dirty="0" smtClean="0">
                <a:latin typeface="Arial"/>
                <a:cs typeface="Arial"/>
              </a:rPr>
              <a:t>m</a:t>
            </a:r>
            <a:r>
              <a:rPr sz="2800" spc="0" dirty="0" smtClean="0">
                <a:latin typeface="Arial"/>
                <a:cs typeface="Arial"/>
              </a:rPr>
              <a:t>a</a:t>
            </a:r>
            <a:endParaRPr sz="2800">
              <a:latin typeface="Arial"/>
              <a:cs typeface="Arial"/>
            </a:endParaRPr>
          </a:p>
        </p:txBody>
      </p:sp>
      <p:sp>
        <p:nvSpPr>
          <p:cNvPr id="77" name="object 77"/>
          <p:cNvSpPr txBox="1"/>
          <p:nvPr/>
        </p:nvSpPr>
        <p:spPr>
          <a:xfrm>
            <a:off x="3168497" y="3250072"/>
            <a:ext cx="784444" cy="3810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2960"/>
              </a:lnSpc>
              <a:spcBef>
                <a:spcPts val="148"/>
              </a:spcBef>
            </a:pPr>
            <a:r>
              <a:rPr sz="2800" spc="0" dirty="0" smtClean="0">
                <a:latin typeface="Arial"/>
                <a:cs typeface="Arial"/>
              </a:rPr>
              <a:t>dea.</a:t>
            </a:r>
            <a:endParaRPr sz="2800">
              <a:latin typeface="Arial"/>
              <a:cs typeface="Arial"/>
            </a:endParaRPr>
          </a:p>
        </p:txBody>
      </p:sp>
      <p:sp>
        <p:nvSpPr>
          <p:cNvPr id="78" name="object 78"/>
          <p:cNvSpPr txBox="1"/>
          <p:nvPr/>
        </p:nvSpPr>
        <p:spPr>
          <a:xfrm>
            <a:off x="1132763" y="3706397"/>
            <a:ext cx="205450" cy="41655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240"/>
              </a:lnSpc>
              <a:spcBef>
                <a:spcPts val="162"/>
              </a:spcBef>
            </a:pPr>
            <a:r>
              <a:rPr sz="3050" spc="0" dirty="0" smtClean="0">
                <a:solidFill>
                  <a:srgbClr val="6E88F6"/>
                </a:solidFill>
                <a:latin typeface="Arial"/>
                <a:cs typeface="Arial"/>
              </a:rPr>
              <a:t>.</a:t>
            </a:r>
            <a:endParaRPr sz="3050">
              <a:latin typeface="Arial"/>
              <a:cs typeface="Arial"/>
            </a:endParaRPr>
          </a:p>
        </p:txBody>
      </p:sp>
      <p:sp>
        <p:nvSpPr>
          <p:cNvPr id="79" name="object 79"/>
          <p:cNvSpPr txBox="1"/>
          <p:nvPr/>
        </p:nvSpPr>
        <p:spPr>
          <a:xfrm>
            <a:off x="1761388" y="3735211"/>
            <a:ext cx="685346" cy="3810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2960"/>
              </a:lnSpc>
              <a:spcBef>
                <a:spcPts val="148"/>
              </a:spcBef>
            </a:pPr>
            <a:r>
              <a:rPr sz="2800" spc="0" dirty="0" smtClean="0">
                <a:latin typeface="Arial"/>
                <a:cs typeface="Arial"/>
              </a:rPr>
              <a:t>eep</a:t>
            </a:r>
            <a:endParaRPr sz="2800">
              <a:latin typeface="Arial"/>
              <a:cs typeface="Arial"/>
            </a:endParaRPr>
          </a:p>
        </p:txBody>
      </p:sp>
      <p:sp>
        <p:nvSpPr>
          <p:cNvPr id="80" name="object 80"/>
          <p:cNvSpPr txBox="1"/>
          <p:nvPr/>
        </p:nvSpPr>
        <p:spPr>
          <a:xfrm>
            <a:off x="2910687" y="3735211"/>
            <a:ext cx="2230376" cy="3810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2960"/>
              </a:lnSpc>
              <a:spcBef>
                <a:spcPts val="148"/>
              </a:spcBef>
            </a:pPr>
            <a:r>
              <a:rPr sz="2800" spc="0" dirty="0" smtClean="0">
                <a:latin typeface="Arial"/>
                <a:cs typeface="Arial"/>
              </a:rPr>
              <a:t>op</a:t>
            </a:r>
            <a:r>
              <a:rPr sz="2800" spc="4" dirty="0" smtClean="0">
                <a:latin typeface="Arial"/>
                <a:cs typeface="Arial"/>
              </a:rPr>
              <a:t>t</a:t>
            </a:r>
            <a:r>
              <a:rPr sz="2800" spc="-4" dirty="0" smtClean="0">
                <a:latin typeface="Arial"/>
                <a:cs typeface="Arial"/>
              </a:rPr>
              <a:t>i</a:t>
            </a:r>
            <a:r>
              <a:rPr sz="2800" spc="0" dirty="0" smtClean="0">
                <a:latin typeface="Arial"/>
                <a:cs typeface="Arial"/>
              </a:rPr>
              <a:t>ons</a:t>
            </a:r>
            <a:r>
              <a:rPr sz="2800" spc="7" dirty="0" smtClean="0">
                <a:latin typeface="Arial"/>
                <a:cs typeface="Arial"/>
              </a:rPr>
              <a:t> </a:t>
            </a:r>
            <a:r>
              <a:rPr sz="2800" spc="0" dirty="0" smtClean="0">
                <a:latin typeface="Arial"/>
                <a:cs typeface="Arial"/>
              </a:rPr>
              <a:t>e</a:t>
            </a:r>
            <a:r>
              <a:rPr sz="2800" spc="-4" dirty="0" smtClean="0">
                <a:latin typeface="Arial"/>
                <a:cs typeface="Arial"/>
              </a:rPr>
              <a:t>i</a:t>
            </a:r>
            <a:r>
              <a:rPr sz="2800" spc="4" dirty="0" smtClean="0">
                <a:latin typeface="Arial"/>
                <a:cs typeface="Arial"/>
              </a:rPr>
              <a:t>t</a:t>
            </a:r>
            <a:r>
              <a:rPr sz="2800" spc="0" dirty="0" smtClean="0">
                <a:latin typeface="Arial"/>
                <a:cs typeface="Arial"/>
              </a:rPr>
              <a:t>her</a:t>
            </a:r>
            <a:endParaRPr sz="2800">
              <a:latin typeface="Arial"/>
              <a:cs typeface="Arial"/>
            </a:endParaRPr>
          </a:p>
        </p:txBody>
      </p:sp>
      <p:sp>
        <p:nvSpPr>
          <p:cNvPr id="81" name="object 81"/>
          <p:cNvSpPr txBox="1"/>
          <p:nvPr/>
        </p:nvSpPr>
        <p:spPr>
          <a:xfrm>
            <a:off x="5406288" y="3735211"/>
            <a:ext cx="764650" cy="3810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2960"/>
              </a:lnSpc>
              <a:spcBef>
                <a:spcPts val="148"/>
              </a:spcBef>
            </a:pPr>
            <a:r>
              <a:rPr sz="2800" spc="0" dirty="0" smtClean="0">
                <a:latin typeface="Arial"/>
                <a:cs typeface="Arial"/>
              </a:rPr>
              <a:t>ngul</a:t>
            </a:r>
            <a:endParaRPr sz="2800">
              <a:latin typeface="Arial"/>
              <a:cs typeface="Arial"/>
            </a:endParaRPr>
          </a:p>
        </p:txBody>
      </p:sp>
      <p:sp>
        <p:nvSpPr>
          <p:cNvPr id="82" name="object 82"/>
          <p:cNvSpPr txBox="1"/>
          <p:nvPr/>
        </p:nvSpPr>
        <p:spPr>
          <a:xfrm>
            <a:off x="6912610" y="3735211"/>
            <a:ext cx="1061101" cy="3810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2960"/>
              </a:lnSpc>
              <a:spcBef>
                <a:spcPts val="148"/>
              </a:spcBef>
            </a:pPr>
            <a:r>
              <a:rPr sz="2800" spc="0" dirty="0" smtClean="0">
                <a:latin typeface="Arial"/>
                <a:cs typeface="Arial"/>
              </a:rPr>
              <a:t>p</a:t>
            </a:r>
            <a:r>
              <a:rPr sz="2800" spc="-4" dirty="0" smtClean="0">
                <a:latin typeface="Arial"/>
                <a:cs typeface="Arial"/>
              </a:rPr>
              <a:t>l</a:t>
            </a:r>
            <a:r>
              <a:rPr sz="2800" spc="0" dirty="0" smtClean="0">
                <a:latin typeface="Arial"/>
                <a:cs typeface="Arial"/>
              </a:rPr>
              <a:t>u</a:t>
            </a:r>
            <a:r>
              <a:rPr sz="2800" spc="9" dirty="0" smtClean="0">
                <a:latin typeface="Arial"/>
                <a:cs typeface="Arial"/>
              </a:rPr>
              <a:t>r</a:t>
            </a:r>
            <a:r>
              <a:rPr sz="2800" spc="0" dirty="0" smtClean="0">
                <a:latin typeface="Arial"/>
                <a:cs typeface="Arial"/>
              </a:rPr>
              <a:t>a</a:t>
            </a:r>
            <a:r>
              <a:rPr sz="2800" spc="-4" dirty="0" smtClean="0">
                <a:latin typeface="Arial"/>
                <a:cs typeface="Arial"/>
              </a:rPr>
              <a:t>l</a:t>
            </a:r>
            <a:r>
              <a:rPr sz="2800" spc="0" dirty="0" smtClean="0">
                <a:latin typeface="Arial"/>
                <a:cs typeface="Arial"/>
              </a:rPr>
              <a:t>.</a:t>
            </a:r>
            <a:endParaRPr sz="2800">
              <a:latin typeface="Arial"/>
              <a:cs typeface="Arial"/>
            </a:endParaRPr>
          </a:p>
        </p:txBody>
      </p:sp>
      <p:sp>
        <p:nvSpPr>
          <p:cNvPr id="83" name="object 83"/>
          <p:cNvSpPr txBox="1"/>
          <p:nvPr/>
        </p:nvSpPr>
        <p:spPr>
          <a:xfrm>
            <a:off x="1132763" y="4191537"/>
            <a:ext cx="205450" cy="41655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240"/>
              </a:lnSpc>
              <a:spcBef>
                <a:spcPts val="162"/>
              </a:spcBef>
            </a:pPr>
            <a:r>
              <a:rPr sz="3050" spc="0" dirty="0" smtClean="0">
                <a:solidFill>
                  <a:srgbClr val="6E88F6"/>
                </a:solidFill>
                <a:latin typeface="Arial"/>
                <a:cs typeface="Arial"/>
              </a:rPr>
              <a:t>.</a:t>
            </a:r>
            <a:endParaRPr sz="3050">
              <a:latin typeface="Arial"/>
              <a:cs typeface="Arial"/>
            </a:endParaRPr>
          </a:p>
        </p:txBody>
      </p:sp>
      <p:sp>
        <p:nvSpPr>
          <p:cNvPr id="84" name="object 84"/>
          <p:cNvSpPr txBox="1"/>
          <p:nvPr/>
        </p:nvSpPr>
        <p:spPr>
          <a:xfrm>
            <a:off x="1781657" y="4220352"/>
            <a:ext cx="665077" cy="3810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2960"/>
              </a:lnSpc>
              <a:spcBef>
                <a:spcPts val="148"/>
              </a:spcBef>
            </a:pPr>
            <a:r>
              <a:rPr sz="2800" spc="0" dirty="0" smtClean="0">
                <a:latin typeface="Arial"/>
                <a:cs typeface="Arial"/>
              </a:rPr>
              <a:t>ave</a:t>
            </a:r>
            <a:endParaRPr sz="2800">
              <a:latin typeface="Arial"/>
              <a:cs typeface="Arial"/>
            </a:endParaRPr>
          </a:p>
        </p:txBody>
      </p:sp>
      <p:sp>
        <p:nvSpPr>
          <p:cNvPr id="85" name="object 85"/>
          <p:cNvSpPr txBox="1"/>
          <p:nvPr/>
        </p:nvSpPr>
        <p:spPr>
          <a:xfrm>
            <a:off x="2554020" y="4220352"/>
            <a:ext cx="1676047" cy="3810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2960"/>
              </a:lnSpc>
              <a:spcBef>
                <a:spcPts val="148"/>
              </a:spcBef>
            </a:pPr>
            <a:r>
              <a:rPr sz="2800" spc="0" dirty="0" smtClean="0">
                <a:latin typeface="Arial"/>
                <a:cs typeface="Arial"/>
              </a:rPr>
              <a:t>our</a:t>
            </a:r>
            <a:r>
              <a:rPr sz="2800" spc="9" dirty="0" smtClean="0">
                <a:latin typeface="Arial"/>
                <a:cs typeface="Arial"/>
              </a:rPr>
              <a:t> </a:t>
            </a:r>
            <a:r>
              <a:rPr sz="2800" spc="0" dirty="0" smtClean="0">
                <a:latin typeface="Arial"/>
                <a:cs typeface="Arial"/>
              </a:rPr>
              <a:t>or </a:t>
            </a:r>
            <a:r>
              <a:rPr sz="2800" spc="4" dirty="0" smtClean="0">
                <a:latin typeface="Arial"/>
                <a:cs typeface="Arial"/>
              </a:rPr>
              <a:t>f</a:t>
            </a:r>
            <a:r>
              <a:rPr sz="2800" spc="9" dirty="0" smtClean="0">
                <a:latin typeface="Arial"/>
                <a:cs typeface="Arial"/>
              </a:rPr>
              <a:t>i</a:t>
            </a:r>
            <a:r>
              <a:rPr sz="2800" spc="0" dirty="0" smtClean="0">
                <a:latin typeface="Arial"/>
                <a:cs typeface="Arial"/>
              </a:rPr>
              <a:t>ve</a:t>
            </a:r>
            <a:endParaRPr sz="2800">
              <a:latin typeface="Arial"/>
              <a:cs typeface="Arial"/>
            </a:endParaRPr>
          </a:p>
        </p:txBody>
      </p:sp>
      <p:sp>
        <p:nvSpPr>
          <p:cNvPr id="86" name="object 86"/>
          <p:cNvSpPr txBox="1"/>
          <p:nvPr/>
        </p:nvSpPr>
        <p:spPr>
          <a:xfrm>
            <a:off x="4555693" y="4220352"/>
            <a:ext cx="1913588" cy="3810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2960"/>
              </a:lnSpc>
              <a:spcBef>
                <a:spcPts val="148"/>
              </a:spcBef>
            </a:pPr>
            <a:r>
              <a:rPr sz="2800" spc="0" dirty="0" smtClean="0">
                <a:latin typeface="Arial"/>
                <a:cs typeface="Arial"/>
              </a:rPr>
              <a:t>sponses</a:t>
            </a:r>
            <a:r>
              <a:rPr sz="2800" spc="14" dirty="0" smtClean="0">
                <a:latin typeface="Arial"/>
                <a:cs typeface="Arial"/>
              </a:rPr>
              <a:t> </a:t>
            </a:r>
            <a:r>
              <a:rPr sz="2800" spc="0" dirty="0" smtClean="0">
                <a:latin typeface="Arial"/>
                <a:cs typeface="Arial"/>
              </a:rPr>
              <a:t>pe</a:t>
            </a:r>
            <a:endParaRPr sz="2800">
              <a:latin typeface="Arial"/>
              <a:cs typeface="Arial"/>
            </a:endParaRPr>
          </a:p>
        </p:txBody>
      </p:sp>
      <p:sp>
        <p:nvSpPr>
          <p:cNvPr id="87" name="object 87"/>
          <p:cNvSpPr txBox="1"/>
          <p:nvPr/>
        </p:nvSpPr>
        <p:spPr>
          <a:xfrm>
            <a:off x="6595415" y="4220352"/>
            <a:ext cx="864161" cy="3810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2960"/>
              </a:lnSpc>
              <a:spcBef>
                <a:spcPts val="148"/>
              </a:spcBef>
            </a:pPr>
            <a:r>
              <a:rPr sz="2800" spc="9" dirty="0" smtClean="0">
                <a:latin typeface="Arial"/>
                <a:cs typeface="Arial"/>
              </a:rPr>
              <a:t>s</a:t>
            </a:r>
            <a:r>
              <a:rPr sz="2800" spc="4" dirty="0" smtClean="0">
                <a:latin typeface="Arial"/>
                <a:cs typeface="Arial"/>
              </a:rPr>
              <a:t>t</a:t>
            </a:r>
            <a:r>
              <a:rPr sz="2800" spc="0" dirty="0" smtClean="0">
                <a:latin typeface="Arial"/>
                <a:cs typeface="Arial"/>
              </a:rPr>
              <a:t>em</a:t>
            </a:r>
            <a:endParaRPr sz="2800">
              <a:latin typeface="Arial"/>
              <a:cs typeface="Arial"/>
            </a:endParaRPr>
          </a:p>
        </p:txBody>
      </p:sp>
      <p:sp>
        <p:nvSpPr>
          <p:cNvPr id="88" name="object 88"/>
          <p:cNvSpPr txBox="1"/>
          <p:nvPr/>
        </p:nvSpPr>
        <p:spPr>
          <a:xfrm>
            <a:off x="1644751" y="4616592"/>
            <a:ext cx="1655664" cy="3810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2960"/>
              </a:lnSpc>
              <a:spcBef>
                <a:spcPts val="148"/>
              </a:spcBef>
            </a:pPr>
            <a:r>
              <a:rPr sz="2800" spc="0" dirty="0" smtClean="0">
                <a:latin typeface="Arial"/>
                <a:cs typeface="Arial"/>
              </a:rPr>
              <a:t>ques</a:t>
            </a:r>
            <a:r>
              <a:rPr sz="2800" spc="4" dirty="0" smtClean="0">
                <a:latin typeface="Arial"/>
                <a:cs typeface="Arial"/>
              </a:rPr>
              <a:t>t</a:t>
            </a:r>
            <a:r>
              <a:rPr sz="2800" spc="-4" dirty="0" smtClean="0">
                <a:latin typeface="Arial"/>
                <a:cs typeface="Arial"/>
              </a:rPr>
              <a:t>i</a:t>
            </a:r>
            <a:r>
              <a:rPr sz="2800" spc="0" dirty="0" smtClean="0">
                <a:latin typeface="Arial"/>
                <a:cs typeface="Arial"/>
              </a:rPr>
              <a:t>on</a:t>
            </a:r>
            <a:r>
              <a:rPr sz="2800" spc="9" dirty="0" smtClean="0">
                <a:latin typeface="Arial"/>
                <a:cs typeface="Arial"/>
              </a:rPr>
              <a:t>)</a:t>
            </a:r>
            <a:r>
              <a:rPr sz="2800" spc="0" dirty="0" smtClean="0">
                <a:latin typeface="Arial"/>
                <a:cs typeface="Arial"/>
              </a:rPr>
              <a:t>.</a:t>
            </a:r>
            <a:endParaRPr sz="2800">
              <a:latin typeface="Arial"/>
              <a:cs typeface="Arial"/>
            </a:endParaRPr>
          </a:p>
        </p:txBody>
      </p:sp>
      <p:sp>
        <p:nvSpPr>
          <p:cNvPr id="89" name="object 89"/>
          <p:cNvSpPr txBox="1"/>
          <p:nvPr/>
        </p:nvSpPr>
        <p:spPr>
          <a:xfrm>
            <a:off x="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90" name="object 90"/>
          <p:cNvSpPr txBox="1"/>
          <p:nvPr/>
        </p:nvSpPr>
        <p:spPr>
          <a:xfrm>
            <a:off x="3048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91" name="object 91"/>
          <p:cNvSpPr txBox="1"/>
          <p:nvPr/>
        </p:nvSpPr>
        <p:spPr>
          <a:xfrm>
            <a:off x="6096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92" name="object 92"/>
          <p:cNvSpPr txBox="1"/>
          <p:nvPr/>
        </p:nvSpPr>
        <p:spPr>
          <a:xfrm>
            <a:off x="9144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93" name="object 93"/>
          <p:cNvSpPr txBox="1"/>
          <p:nvPr/>
        </p:nvSpPr>
        <p:spPr>
          <a:xfrm>
            <a:off x="12192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94" name="object 94"/>
          <p:cNvSpPr txBox="1"/>
          <p:nvPr/>
        </p:nvSpPr>
        <p:spPr>
          <a:xfrm>
            <a:off x="15240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95" name="object 95"/>
          <p:cNvSpPr txBox="1"/>
          <p:nvPr/>
        </p:nvSpPr>
        <p:spPr>
          <a:xfrm>
            <a:off x="18288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96" name="object 96"/>
          <p:cNvSpPr txBox="1"/>
          <p:nvPr/>
        </p:nvSpPr>
        <p:spPr>
          <a:xfrm>
            <a:off x="21336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97" name="object 97"/>
          <p:cNvSpPr txBox="1"/>
          <p:nvPr/>
        </p:nvSpPr>
        <p:spPr>
          <a:xfrm>
            <a:off x="24384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98" name="object 98"/>
          <p:cNvSpPr txBox="1"/>
          <p:nvPr/>
        </p:nvSpPr>
        <p:spPr>
          <a:xfrm>
            <a:off x="27432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99" name="object 99"/>
          <p:cNvSpPr txBox="1"/>
          <p:nvPr/>
        </p:nvSpPr>
        <p:spPr>
          <a:xfrm>
            <a:off x="30480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00" name="object 100"/>
          <p:cNvSpPr txBox="1"/>
          <p:nvPr/>
        </p:nvSpPr>
        <p:spPr>
          <a:xfrm>
            <a:off x="33528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01" name="object 101"/>
          <p:cNvSpPr txBox="1"/>
          <p:nvPr/>
        </p:nvSpPr>
        <p:spPr>
          <a:xfrm>
            <a:off x="36576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02" name="object 102"/>
          <p:cNvSpPr txBox="1"/>
          <p:nvPr/>
        </p:nvSpPr>
        <p:spPr>
          <a:xfrm>
            <a:off x="39624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03" name="object 103"/>
          <p:cNvSpPr txBox="1"/>
          <p:nvPr/>
        </p:nvSpPr>
        <p:spPr>
          <a:xfrm>
            <a:off x="42672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04" name="object 104"/>
          <p:cNvSpPr txBox="1"/>
          <p:nvPr/>
        </p:nvSpPr>
        <p:spPr>
          <a:xfrm>
            <a:off x="45720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05" name="object 105"/>
          <p:cNvSpPr txBox="1"/>
          <p:nvPr/>
        </p:nvSpPr>
        <p:spPr>
          <a:xfrm>
            <a:off x="48768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06" name="object 106"/>
          <p:cNvSpPr txBox="1"/>
          <p:nvPr/>
        </p:nvSpPr>
        <p:spPr>
          <a:xfrm>
            <a:off x="51816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07" name="object 107"/>
          <p:cNvSpPr txBox="1"/>
          <p:nvPr/>
        </p:nvSpPr>
        <p:spPr>
          <a:xfrm>
            <a:off x="54864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08" name="object 108"/>
          <p:cNvSpPr txBox="1"/>
          <p:nvPr/>
        </p:nvSpPr>
        <p:spPr>
          <a:xfrm>
            <a:off x="57912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09" name="object 109"/>
          <p:cNvSpPr txBox="1"/>
          <p:nvPr/>
        </p:nvSpPr>
        <p:spPr>
          <a:xfrm>
            <a:off x="60960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10" name="object 110"/>
          <p:cNvSpPr txBox="1"/>
          <p:nvPr/>
        </p:nvSpPr>
        <p:spPr>
          <a:xfrm>
            <a:off x="64008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11" name="object 111"/>
          <p:cNvSpPr txBox="1"/>
          <p:nvPr/>
        </p:nvSpPr>
        <p:spPr>
          <a:xfrm>
            <a:off x="67056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12" name="object 112"/>
          <p:cNvSpPr txBox="1"/>
          <p:nvPr/>
        </p:nvSpPr>
        <p:spPr>
          <a:xfrm>
            <a:off x="70104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13" name="object 113"/>
          <p:cNvSpPr txBox="1"/>
          <p:nvPr/>
        </p:nvSpPr>
        <p:spPr>
          <a:xfrm>
            <a:off x="73152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14" name="object 114"/>
          <p:cNvSpPr txBox="1"/>
          <p:nvPr/>
        </p:nvSpPr>
        <p:spPr>
          <a:xfrm>
            <a:off x="76200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15" name="object 115"/>
          <p:cNvSpPr txBox="1"/>
          <p:nvPr/>
        </p:nvSpPr>
        <p:spPr>
          <a:xfrm>
            <a:off x="79248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16" name="object 116"/>
          <p:cNvSpPr txBox="1"/>
          <p:nvPr/>
        </p:nvSpPr>
        <p:spPr>
          <a:xfrm>
            <a:off x="82296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17" name="object 117"/>
          <p:cNvSpPr txBox="1"/>
          <p:nvPr/>
        </p:nvSpPr>
        <p:spPr>
          <a:xfrm>
            <a:off x="85344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18" name="object 118"/>
          <p:cNvSpPr txBox="1"/>
          <p:nvPr/>
        </p:nvSpPr>
        <p:spPr>
          <a:xfrm>
            <a:off x="88392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19" name="object 119"/>
          <p:cNvSpPr txBox="1"/>
          <p:nvPr/>
        </p:nvSpPr>
        <p:spPr>
          <a:xfrm>
            <a:off x="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20" name="object 120"/>
          <p:cNvSpPr txBox="1"/>
          <p:nvPr/>
        </p:nvSpPr>
        <p:spPr>
          <a:xfrm>
            <a:off x="3048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21" name="object 121"/>
          <p:cNvSpPr txBox="1"/>
          <p:nvPr/>
        </p:nvSpPr>
        <p:spPr>
          <a:xfrm>
            <a:off x="6096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22" name="object 122"/>
          <p:cNvSpPr txBox="1"/>
          <p:nvPr/>
        </p:nvSpPr>
        <p:spPr>
          <a:xfrm>
            <a:off x="9144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23" name="object 123"/>
          <p:cNvSpPr txBox="1"/>
          <p:nvPr/>
        </p:nvSpPr>
        <p:spPr>
          <a:xfrm>
            <a:off x="12192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24" name="object 124"/>
          <p:cNvSpPr txBox="1"/>
          <p:nvPr/>
        </p:nvSpPr>
        <p:spPr>
          <a:xfrm>
            <a:off x="15240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25" name="object 125"/>
          <p:cNvSpPr txBox="1"/>
          <p:nvPr/>
        </p:nvSpPr>
        <p:spPr>
          <a:xfrm>
            <a:off x="18288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26" name="object 126"/>
          <p:cNvSpPr txBox="1"/>
          <p:nvPr/>
        </p:nvSpPr>
        <p:spPr>
          <a:xfrm>
            <a:off x="21336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27" name="object 127"/>
          <p:cNvSpPr txBox="1"/>
          <p:nvPr/>
        </p:nvSpPr>
        <p:spPr>
          <a:xfrm>
            <a:off x="24384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28" name="object 128"/>
          <p:cNvSpPr txBox="1"/>
          <p:nvPr/>
        </p:nvSpPr>
        <p:spPr>
          <a:xfrm>
            <a:off x="27432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29" name="object 129"/>
          <p:cNvSpPr txBox="1"/>
          <p:nvPr/>
        </p:nvSpPr>
        <p:spPr>
          <a:xfrm>
            <a:off x="30480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30" name="object 130"/>
          <p:cNvSpPr txBox="1"/>
          <p:nvPr/>
        </p:nvSpPr>
        <p:spPr>
          <a:xfrm>
            <a:off x="33528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31" name="object 131"/>
          <p:cNvSpPr txBox="1"/>
          <p:nvPr/>
        </p:nvSpPr>
        <p:spPr>
          <a:xfrm>
            <a:off x="36576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32" name="object 132"/>
          <p:cNvSpPr txBox="1"/>
          <p:nvPr/>
        </p:nvSpPr>
        <p:spPr>
          <a:xfrm>
            <a:off x="39624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33" name="object 133"/>
          <p:cNvSpPr txBox="1"/>
          <p:nvPr/>
        </p:nvSpPr>
        <p:spPr>
          <a:xfrm>
            <a:off x="42672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34" name="object 134"/>
          <p:cNvSpPr txBox="1"/>
          <p:nvPr/>
        </p:nvSpPr>
        <p:spPr>
          <a:xfrm>
            <a:off x="45720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35" name="object 135"/>
          <p:cNvSpPr txBox="1"/>
          <p:nvPr/>
        </p:nvSpPr>
        <p:spPr>
          <a:xfrm>
            <a:off x="48768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36" name="object 136"/>
          <p:cNvSpPr txBox="1"/>
          <p:nvPr/>
        </p:nvSpPr>
        <p:spPr>
          <a:xfrm>
            <a:off x="51816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37" name="object 137"/>
          <p:cNvSpPr txBox="1"/>
          <p:nvPr/>
        </p:nvSpPr>
        <p:spPr>
          <a:xfrm>
            <a:off x="54864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38" name="object 138"/>
          <p:cNvSpPr txBox="1"/>
          <p:nvPr/>
        </p:nvSpPr>
        <p:spPr>
          <a:xfrm>
            <a:off x="57912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39" name="object 139"/>
          <p:cNvSpPr txBox="1"/>
          <p:nvPr/>
        </p:nvSpPr>
        <p:spPr>
          <a:xfrm>
            <a:off x="60960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40" name="object 140"/>
          <p:cNvSpPr txBox="1"/>
          <p:nvPr/>
        </p:nvSpPr>
        <p:spPr>
          <a:xfrm>
            <a:off x="64008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41" name="object 141"/>
          <p:cNvSpPr txBox="1"/>
          <p:nvPr/>
        </p:nvSpPr>
        <p:spPr>
          <a:xfrm>
            <a:off x="67056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42" name="object 142"/>
          <p:cNvSpPr txBox="1"/>
          <p:nvPr/>
        </p:nvSpPr>
        <p:spPr>
          <a:xfrm>
            <a:off x="70104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43" name="object 143"/>
          <p:cNvSpPr txBox="1"/>
          <p:nvPr/>
        </p:nvSpPr>
        <p:spPr>
          <a:xfrm>
            <a:off x="73152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44" name="object 144"/>
          <p:cNvSpPr txBox="1"/>
          <p:nvPr/>
        </p:nvSpPr>
        <p:spPr>
          <a:xfrm>
            <a:off x="76200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45" name="object 145"/>
          <p:cNvSpPr txBox="1"/>
          <p:nvPr/>
        </p:nvSpPr>
        <p:spPr>
          <a:xfrm>
            <a:off x="79248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46" name="object 146"/>
          <p:cNvSpPr txBox="1"/>
          <p:nvPr/>
        </p:nvSpPr>
        <p:spPr>
          <a:xfrm>
            <a:off x="82296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47" name="object 147"/>
          <p:cNvSpPr txBox="1"/>
          <p:nvPr/>
        </p:nvSpPr>
        <p:spPr>
          <a:xfrm>
            <a:off x="85344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48" name="object 148"/>
          <p:cNvSpPr txBox="1"/>
          <p:nvPr/>
        </p:nvSpPr>
        <p:spPr>
          <a:xfrm>
            <a:off x="88392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49" name="object 149"/>
          <p:cNvSpPr txBox="1"/>
          <p:nvPr/>
        </p:nvSpPr>
        <p:spPr>
          <a:xfrm>
            <a:off x="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50" name="object 150"/>
          <p:cNvSpPr txBox="1"/>
          <p:nvPr/>
        </p:nvSpPr>
        <p:spPr>
          <a:xfrm>
            <a:off x="3048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51" name="object 151"/>
          <p:cNvSpPr txBox="1"/>
          <p:nvPr/>
        </p:nvSpPr>
        <p:spPr>
          <a:xfrm>
            <a:off x="6096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52" name="object 152"/>
          <p:cNvSpPr txBox="1"/>
          <p:nvPr/>
        </p:nvSpPr>
        <p:spPr>
          <a:xfrm>
            <a:off x="9144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53" name="object 153"/>
          <p:cNvSpPr txBox="1"/>
          <p:nvPr/>
        </p:nvSpPr>
        <p:spPr>
          <a:xfrm>
            <a:off x="12192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54" name="object 154"/>
          <p:cNvSpPr txBox="1"/>
          <p:nvPr/>
        </p:nvSpPr>
        <p:spPr>
          <a:xfrm>
            <a:off x="15240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55" name="object 155"/>
          <p:cNvSpPr txBox="1"/>
          <p:nvPr/>
        </p:nvSpPr>
        <p:spPr>
          <a:xfrm>
            <a:off x="18288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56" name="object 156"/>
          <p:cNvSpPr txBox="1"/>
          <p:nvPr/>
        </p:nvSpPr>
        <p:spPr>
          <a:xfrm>
            <a:off x="21336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57" name="object 157"/>
          <p:cNvSpPr txBox="1"/>
          <p:nvPr/>
        </p:nvSpPr>
        <p:spPr>
          <a:xfrm>
            <a:off x="24384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58" name="object 158"/>
          <p:cNvSpPr txBox="1"/>
          <p:nvPr/>
        </p:nvSpPr>
        <p:spPr>
          <a:xfrm>
            <a:off x="27432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59" name="object 159"/>
          <p:cNvSpPr txBox="1"/>
          <p:nvPr/>
        </p:nvSpPr>
        <p:spPr>
          <a:xfrm>
            <a:off x="30480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60" name="object 160"/>
          <p:cNvSpPr txBox="1"/>
          <p:nvPr/>
        </p:nvSpPr>
        <p:spPr>
          <a:xfrm>
            <a:off x="33528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61" name="object 161"/>
          <p:cNvSpPr txBox="1"/>
          <p:nvPr/>
        </p:nvSpPr>
        <p:spPr>
          <a:xfrm>
            <a:off x="36576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62" name="object 162"/>
          <p:cNvSpPr txBox="1"/>
          <p:nvPr/>
        </p:nvSpPr>
        <p:spPr>
          <a:xfrm>
            <a:off x="39624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63" name="object 163"/>
          <p:cNvSpPr txBox="1"/>
          <p:nvPr/>
        </p:nvSpPr>
        <p:spPr>
          <a:xfrm>
            <a:off x="42672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64" name="object 164"/>
          <p:cNvSpPr txBox="1"/>
          <p:nvPr/>
        </p:nvSpPr>
        <p:spPr>
          <a:xfrm>
            <a:off x="45720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65" name="object 165"/>
          <p:cNvSpPr txBox="1"/>
          <p:nvPr/>
        </p:nvSpPr>
        <p:spPr>
          <a:xfrm>
            <a:off x="48768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66" name="object 166"/>
          <p:cNvSpPr txBox="1"/>
          <p:nvPr/>
        </p:nvSpPr>
        <p:spPr>
          <a:xfrm>
            <a:off x="51816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67" name="object 167"/>
          <p:cNvSpPr txBox="1"/>
          <p:nvPr/>
        </p:nvSpPr>
        <p:spPr>
          <a:xfrm>
            <a:off x="54864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68" name="object 168"/>
          <p:cNvSpPr txBox="1"/>
          <p:nvPr/>
        </p:nvSpPr>
        <p:spPr>
          <a:xfrm>
            <a:off x="57912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69" name="object 169"/>
          <p:cNvSpPr txBox="1"/>
          <p:nvPr/>
        </p:nvSpPr>
        <p:spPr>
          <a:xfrm>
            <a:off x="60960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70" name="object 170"/>
          <p:cNvSpPr txBox="1"/>
          <p:nvPr/>
        </p:nvSpPr>
        <p:spPr>
          <a:xfrm>
            <a:off x="64008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71" name="object 171"/>
          <p:cNvSpPr txBox="1"/>
          <p:nvPr/>
        </p:nvSpPr>
        <p:spPr>
          <a:xfrm>
            <a:off x="67056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72" name="object 172"/>
          <p:cNvSpPr txBox="1"/>
          <p:nvPr/>
        </p:nvSpPr>
        <p:spPr>
          <a:xfrm>
            <a:off x="70104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73" name="object 173"/>
          <p:cNvSpPr txBox="1"/>
          <p:nvPr/>
        </p:nvSpPr>
        <p:spPr>
          <a:xfrm>
            <a:off x="73152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74" name="object 174"/>
          <p:cNvSpPr txBox="1"/>
          <p:nvPr/>
        </p:nvSpPr>
        <p:spPr>
          <a:xfrm>
            <a:off x="76200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75" name="object 175"/>
          <p:cNvSpPr txBox="1"/>
          <p:nvPr/>
        </p:nvSpPr>
        <p:spPr>
          <a:xfrm>
            <a:off x="79248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76" name="object 176"/>
          <p:cNvSpPr txBox="1"/>
          <p:nvPr/>
        </p:nvSpPr>
        <p:spPr>
          <a:xfrm>
            <a:off x="82296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77" name="object 177"/>
          <p:cNvSpPr txBox="1"/>
          <p:nvPr/>
        </p:nvSpPr>
        <p:spPr>
          <a:xfrm>
            <a:off x="85344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78" name="object 178"/>
          <p:cNvSpPr txBox="1"/>
          <p:nvPr/>
        </p:nvSpPr>
        <p:spPr>
          <a:xfrm>
            <a:off x="88392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79" name="object 179"/>
          <p:cNvSpPr txBox="1"/>
          <p:nvPr/>
        </p:nvSpPr>
        <p:spPr>
          <a:xfrm>
            <a:off x="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80" name="object 180"/>
          <p:cNvSpPr txBox="1"/>
          <p:nvPr/>
        </p:nvSpPr>
        <p:spPr>
          <a:xfrm>
            <a:off x="3048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81" name="object 181"/>
          <p:cNvSpPr txBox="1"/>
          <p:nvPr/>
        </p:nvSpPr>
        <p:spPr>
          <a:xfrm>
            <a:off x="6096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82" name="object 182"/>
          <p:cNvSpPr txBox="1"/>
          <p:nvPr/>
        </p:nvSpPr>
        <p:spPr>
          <a:xfrm>
            <a:off x="9144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83" name="object 183"/>
          <p:cNvSpPr txBox="1"/>
          <p:nvPr/>
        </p:nvSpPr>
        <p:spPr>
          <a:xfrm>
            <a:off x="12192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84" name="object 184"/>
          <p:cNvSpPr txBox="1"/>
          <p:nvPr/>
        </p:nvSpPr>
        <p:spPr>
          <a:xfrm>
            <a:off x="15240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85" name="object 185"/>
          <p:cNvSpPr txBox="1"/>
          <p:nvPr/>
        </p:nvSpPr>
        <p:spPr>
          <a:xfrm>
            <a:off x="18288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86" name="object 186"/>
          <p:cNvSpPr txBox="1"/>
          <p:nvPr/>
        </p:nvSpPr>
        <p:spPr>
          <a:xfrm>
            <a:off x="21336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87" name="object 187"/>
          <p:cNvSpPr txBox="1"/>
          <p:nvPr/>
        </p:nvSpPr>
        <p:spPr>
          <a:xfrm>
            <a:off x="24384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88" name="object 188"/>
          <p:cNvSpPr txBox="1"/>
          <p:nvPr/>
        </p:nvSpPr>
        <p:spPr>
          <a:xfrm>
            <a:off x="27432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89" name="object 189"/>
          <p:cNvSpPr txBox="1"/>
          <p:nvPr/>
        </p:nvSpPr>
        <p:spPr>
          <a:xfrm>
            <a:off x="30480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90" name="object 190"/>
          <p:cNvSpPr txBox="1"/>
          <p:nvPr/>
        </p:nvSpPr>
        <p:spPr>
          <a:xfrm>
            <a:off x="33528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91" name="object 191"/>
          <p:cNvSpPr txBox="1"/>
          <p:nvPr/>
        </p:nvSpPr>
        <p:spPr>
          <a:xfrm>
            <a:off x="36576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92" name="object 192"/>
          <p:cNvSpPr txBox="1"/>
          <p:nvPr/>
        </p:nvSpPr>
        <p:spPr>
          <a:xfrm>
            <a:off x="39624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93" name="object 193"/>
          <p:cNvSpPr txBox="1"/>
          <p:nvPr/>
        </p:nvSpPr>
        <p:spPr>
          <a:xfrm>
            <a:off x="42672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94" name="object 194"/>
          <p:cNvSpPr txBox="1"/>
          <p:nvPr/>
        </p:nvSpPr>
        <p:spPr>
          <a:xfrm>
            <a:off x="45720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95" name="object 195"/>
          <p:cNvSpPr txBox="1"/>
          <p:nvPr/>
        </p:nvSpPr>
        <p:spPr>
          <a:xfrm>
            <a:off x="48768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96" name="object 196"/>
          <p:cNvSpPr txBox="1"/>
          <p:nvPr/>
        </p:nvSpPr>
        <p:spPr>
          <a:xfrm>
            <a:off x="51816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97" name="object 197"/>
          <p:cNvSpPr txBox="1"/>
          <p:nvPr/>
        </p:nvSpPr>
        <p:spPr>
          <a:xfrm>
            <a:off x="54864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98" name="object 198"/>
          <p:cNvSpPr txBox="1"/>
          <p:nvPr/>
        </p:nvSpPr>
        <p:spPr>
          <a:xfrm>
            <a:off x="57912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99" name="object 199"/>
          <p:cNvSpPr txBox="1"/>
          <p:nvPr/>
        </p:nvSpPr>
        <p:spPr>
          <a:xfrm>
            <a:off x="60960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00" name="object 200"/>
          <p:cNvSpPr txBox="1"/>
          <p:nvPr/>
        </p:nvSpPr>
        <p:spPr>
          <a:xfrm>
            <a:off x="64008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01" name="object 201"/>
          <p:cNvSpPr txBox="1"/>
          <p:nvPr/>
        </p:nvSpPr>
        <p:spPr>
          <a:xfrm>
            <a:off x="67056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02" name="object 202"/>
          <p:cNvSpPr txBox="1"/>
          <p:nvPr/>
        </p:nvSpPr>
        <p:spPr>
          <a:xfrm>
            <a:off x="70104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03" name="object 203"/>
          <p:cNvSpPr txBox="1"/>
          <p:nvPr/>
        </p:nvSpPr>
        <p:spPr>
          <a:xfrm>
            <a:off x="73152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04" name="object 204"/>
          <p:cNvSpPr txBox="1"/>
          <p:nvPr/>
        </p:nvSpPr>
        <p:spPr>
          <a:xfrm>
            <a:off x="76200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05" name="object 205"/>
          <p:cNvSpPr txBox="1"/>
          <p:nvPr/>
        </p:nvSpPr>
        <p:spPr>
          <a:xfrm>
            <a:off x="79248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06" name="object 206"/>
          <p:cNvSpPr txBox="1"/>
          <p:nvPr/>
        </p:nvSpPr>
        <p:spPr>
          <a:xfrm>
            <a:off x="82296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07" name="object 207"/>
          <p:cNvSpPr txBox="1"/>
          <p:nvPr/>
        </p:nvSpPr>
        <p:spPr>
          <a:xfrm>
            <a:off x="85344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08" name="object 208"/>
          <p:cNvSpPr txBox="1"/>
          <p:nvPr/>
        </p:nvSpPr>
        <p:spPr>
          <a:xfrm>
            <a:off x="88392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09" name="object 209"/>
          <p:cNvSpPr txBox="1"/>
          <p:nvPr/>
        </p:nvSpPr>
        <p:spPr>
          <a:xfrm>
            <a:off x="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10" name="object 210"/>
          <p:cNvSpPr txBox="1"/>
          <p:nvPr/>
        </p:nvSpPr>
        <p:spPr>
          <a:xfrm>
            <a:off x="3048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11" name="object 211"/>
          <p:cNvSpPr txBox="1"/>
          <p:nvPr/>
        </p:nvSpPr>
        <p:spPr>
          <a:xfrm>
            <a:off x="6096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12" name="object 212"/>
          <p:cNvSpPr txBox="1"/>
          <p:nvPr/>
        </p:nvSpPr>
        <p:spPr>
          <a:xfrm>
            <a:off x="9144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13" name="object 213"/>
          <p:cNvSpPr txBox="1"/>
          <p:nvPr/>
        </p:nvSpPr>
        <p:spPr>
          <a:xfrm>
            <a:off x="12192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14" name="object 214"/>
          <p:cNvSpPr txBox="1"/>
          <p:nvPr/>
        </p:nvSpPr>
        <p:spPr>
          <a:xfrm>
            <a:off x="15240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15" name="object 215"/>
          <p:cNvSpPr txBox="1"/>
          <p:nvPr/>
        </p:nvSpPr>
        <p:spPr>
          <a:xfrm>
            <a:off x="18288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16" name="object 216"/>
          <p:cNvSpPr txBox="1"/>
          <p:nvPr/>
        </p:nvSpPr>
        <p:spPr>
          <a:xfrm>
            <a:off x="21336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17" name="object 217"/>
          <p:cNvSpPr txBox="1"/>
          <p:nvPr/>
        </p:nvSpPr>
        <p:spPr>
          <a:xfrm>
            <a:off x="24384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18" name="object 218"/>
          <p:cNvSpPr txBox="1"/>
          <p:nvPr/>
        </p:nvSpPr>
        <p:spPr>
          <a:xfrm>
            <a:off x="27432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19" name="object 219"/>
          <p:cNvSpPr txBox="1"/>
          <p:nvPr/>
        </p:nvSpPr>
        <p:spPr>
          <a:xfrm>
            <a:off x="30480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20" name="object 220"/>
          <p:cNvSpPr txBox="1"/>
          <p:nvPr/>
        </p:nvSpPr>
        <p:spPr>
          <a:xfrm>
            <a:off x="33528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21" name="object 221"/>
          <p:cNvSpPr txBox="1"/>
          <p:nvPr/>
        </p:nvSpPr>
        <p:spPr>
          <a:xfrm>
            <a:off x="36576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22" name="object 222"/>
          <p:cNvSpPr txBox="1"/>
          <p:nvPr/>
        </p:nvSpPr>
        <p:spPr>
          <a:xfrm>
            <a:off x="39624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23" name="object 223"/>
          <p:cNvSpPr txBox="1"/>
          <p:nvPr/>
        </p:nvSpPr>
        <p:spPr>
          <a:xfrm>
            <a:off x="42672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24" name="object 224"/>
          <p:cNvSpPr txBox="1"/>
          <p:nvPr/>
        </p:nvSpPr>
        <p:spPr>
          <a:xfrm>
            <a:off x="45720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25" name="object 225"/>
          <p:cNvSpPr txBox="1"/>
          <p:nvPr/>
        </p:nvSpPr>
        <p:spPr>
          <a:xfrm>
            <a:off x="48768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26" name="object 226"/>
          <p:cNvSpPr txBox="1"/>
          <p:nvPr/>
        </p:nvSpPr>
        <p:spPr>
          <a:xfrm>
            <a:off x="51816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27" name="object 227"/>
          <p:cNvSpPr txBox="1"/>
          <p:nvPr/>
        </p:nvSpPr>
        <p:spPr>
          <a:xfrm>
            <a:off x="54864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28" name="object 228"/>
          <p:cNvSpPr txBox="1"/>
          <p:nvPr/>
        </p:nvSpPr>
        <p:spPr>
          <a:xfrm>
            <a:off x="57912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29" name="object 229"/>
          <p:cNvSpPr txBox="1"/>
          <p:nvPr/>
        </p:nvSpPr>
        <p:spPr>
          <a:xfrm>
            <a:off x="60960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30" name="object 230"/>
          <p:cNvSpPr txBox="1"/>
          <p:nvPr/>
        </p:nvSpPr>
        <p:spPr>
          <a:xfrm>
            <a:off x="64008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31" name="object 231"/>
          <p:cNvSpPr txBox="1"/>
          <p:nvPr/>
        </p:nvSpPr>
        <p:spPr>
          <a:xfrm>
            <a:off x="67056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32" name="object 232"/>
          <p:cNvSpPr txBox="1"/>
          <p:nvPr/>
        </p:nvSpPr>
        <p:spPr>
          <a:xfrm>
            <a:off x="70104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33" name="object 233"/>
          <p:cNvSpPr txBox="1"/>
          <p:nvPr/>
        </p:nvSpPr>
        <p:spPr>
          <a:xfrm>
            <a:off x="73152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34" name="object 234"/>
          <p:cNvSpPr txBox="1"/>
          <p:nvPr/>
        </p:nvSpPr>
        <p:spPr>
          <a:xfrm>
            <a:off x="76200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35" name="object 235"/>
          <p:cNvSpPr txBox="1"/>
          <p:nvPr/>
        </p:nvSpPr>
        <p:spPr>
          <a:xfrm>
            <a:off x="79248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36" name="object 236"/>
          <p:cNvSpPr txBox="1"/>
          <p:nvPr/>
        </p:nvSpPr>
        <p:spPr>
          <a:xfrm>
            <a:off x="82296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37" name="object 237"/>
          <p:cNvSpPr txBox="1"/>
          <p:nvPr/>
        </p:nvSpPr>
        <p:spPr>
          <a:xfrm>
            <a:off x="85344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38" name="object 238"/>
          <p:cNvSpPr txBox="1"/>
          <p:nvPr/>
        </p:nvSpPr>
        <p:spPr>
          <a:xfrm>
            <a:off x="88392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39" name="object 239"/>
          <p:cNvSpPr txBox="1"/>
          <p:nvPr/>
        </p:nvSpPr>
        <p:spPr>
          <a:xfrm>
            <a:off x="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40" name="object 240"/>
          <p:cNvSpPr txBox="1"/>
          <p:nvPr/>
        </p:nvSpPr>
        <p:spPr>
          <a:xfrm>
            <a:off x="3048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41" name="object 241"/>
          <p:cNvSpPr txBox="1"/>
          <p:nvPr/>
        </p:nvSpPr>
        <p:spPr>
          <a:xfrm>
            <a:off x="6096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42" name="object 242"/>
          <p:cNvSpPr txBox="1"/>
          <p:nvPr/>
        </p:nvSpPr>
        <p:spPr>
          <a:xfrm>
            <a:off x="9144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43" name="object 243"/>
          <p:cNvSpPr txBox="1"/>
          <p:nvPr/>
        </p:nvSpPr>
        <p:spPr>
          <a:xfrm>
            <a:off x="12192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44" name="object 244"/>
          <p:cNvSpPr txBox="1"/>
          <p:nvPr/>
        </p:nvSpPr>
        <p:spPr>
          <a:xfrm>
            <a:off x="15240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45" name="object 245"/>
          <p:cNvSpPr txBox="1"/>
          <p:nvPr/>
        </p:nvSpPr>
        <p:spPr>
          <a:xfrm>
            <a:off x="18288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46" name="object 246"/>
          <p:cNvSpPr txBox="1"/>
          <p:nvPr/>
        </p:nvSpPr>
        <p:spPr>
          <a:xfrm>
            <a:off x="21336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47" name="object 247"/>
          <p:cNvSpPr txBox="1"/>
          <p:nvPr/>
        </p:nvSpPr>
        <p:spPr>
          <a:xfrm>
            <a:off x="24384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48" name="object 248"/>
          <p:cNvSpPr txBox="1"/>
          <p:nvPr/>
        </p:nvSpPr>
        <p:spPr>
          <a:xfrm>
            <a:off x="27432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49" name="object 249"/>
          <p:cNvSpPr txBox="1"/>
          <p:nvPr/>
        </p:nvSpPr>
        <p:spPr>
          <a:xfrm>
            <a:off x="30480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50" name="object 250"/>
          <p:cNvSpPr txBox="1"/>
          <p:nvPr/>
        </p:nvSpPr>
        <p:spPr>
          <a:xfrm>
            <a:off x="33528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51" name="object 251"/>
          <p:cNvSpPr txBox="1"/>
          <p:nvPr/>
        </p:nvSpPr>
        <p:spPr>
          <a:xfrm>
            <a:off x="36576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52" name="object 252"/>
          <p:cNvSpPr txBox="1"/>
          <p:nvPr/>
        </p:nvSpPr>
        <p:spPr>
          <a:xfrm>
            <a:off x="39624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53" name="object 253"/>
          <p:cNvSpPr txBox="1"/>
          <p:nvPr/>
        </p:nvSpPr>
        <p:spPr>
          <a:xfrm>
            <a:off x="42672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54" name="object 254"/>
          <p:cNvSpPr txBox="1"/>
          <p:nvPr/>
        </p:nvSpPr>
        <p:spPr>
          <a:xfrm>
            <a:off x="45720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55" name="object 255"/>
          <p:cNvSpPr txBox="1"/>
          <p:nvPr/>
        </p:nvSpPr>
        <p:spPr>
          <a:xfrm>
            <a:off x="48768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56" name="object 256"/>
          <p:cNvSpPr txBox="1"/>
          <p:nvPr/>
        </p:nvSpPr>
        <p:spPr>
          <a:xfrm>
            <a:off x="51816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57" name="object 257"/>
          <p:cNvSpPr txBox="1"/>
          <p:nvPr/>
        </p:nvSpPr>
        <p:spPr>
          <a:xfrm>
            <a:off x="54864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58" name="object 258"/>
          <p:cNvSpPr txBox="1"/>
          <p:nvPr/>
        </p:nvSpPr>
        <p:spPr>
          <a:xfrm>
            <a:off x="57912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59" name="object 259"/>
          <p:cNvSpPr txBox="1"/>
          <p:nvPr/>
        </p:nvSpPr>
        <p:spPr>
          <a:xfrm>
            <a:off x="60960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60" name="object 260"/>
          <p:cNvSpPr txBox="1"/>
          <p:nvPr/>
        </p:nvSpPr>
        <p:spPr>
          <a:xfrm>
            <a:off x="64008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61" name="object 261"/>
          <p:cNvSpPr txBox="1"/>
          <p:nvPr/>
        </p:nvSpPr>
        <p:spPr>
          <a:xfrm>
            <a:off x="67056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62" name="object 262"/>
          <p:cNvSpPr txBox="1"/>
          <p:nvPr/>
        </p:nvSpPr>
        <p:spPr>
          <a:xfrm>
            <a:off x="70104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63" name="object 263"/>
          <p:cNvSpPr txBox="1"/>
          <p:nvPr/>
        </p:nvSpPr>
        <p:spPr>
          <a:xfrm>
            <a:off x="73152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64" name="object 264"/>
          <p:cNvSpPr txBox="1"/>
          <p:nvPr/>
        </p:nvSpPr>
        <p:spPr>
          <a:xfrm>
            <a:off x="76200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65" name="object 265"/>
          <p:cNvSpPr txBox="1"/>
          <p:nvPr/>
        </p:nvSpPr>
        <p:spPr>
          <a:xfrm>
            <a:off x="79248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66" name="object 266"/>
          <p:cNvSpPr txBox="1"/>
          <p:nvPr/>
        </p:nvSpPr>
        <p:spPr>
          <a:xfrm>
            <a:off x="82296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67" name="object 267"/>
          <p:cNvSpPr txBox="1"/>
          <p:nvPr/>
        </p:nvSpPr>
        <p:spPr>
          <a:xfrm>
            <a:off x="85344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68" name="object 268"/>
          <p:cNvSpPr txBox="1"/>
          <p:nvPr/>
        </p:nvSpPr>
        <p:spPr>
          <a:xfrm>
            <a:off x="88392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69" name="object 269"/>
          <p:cNvSpPr txBox="1"/>
          <p:nvPr/>
        </p:nvSpPr>
        <p:spPr>
          <a:xfrm>
            <a:off x="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70" name="object 270"/>
          <p:cNvSpPr txBox="1"/>
          <p:nvPr/>
        </p:nvSpPr>
        <p:spPr>
          <a:xfrm>
            <a:off x="3048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71" name="object 271"/>
          <p:cNvSpPr txBox="1"/>
          <p:nvPr/>
        </p:nvSpPr>
        <p:spPr>
          <a:xfrm>
            <a:off x="6096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72" name="object 272"/>
          <p:cNvSpPr txBox="1"/>
          <p:nvPr/>
        </p:nvSpPr>
        <p:spPr>
          <a:xfrm>
            <a:off x="9144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73" name="object 273"/>
          <p:cNvSpPr txBox="1"/>
          <p:nvPr/>
        </p:nvSpPr>
        <p:spPr>
          <a:xfrm>
            <a:off x="12192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74" name="object 274"/>
          <p:cNvSpPr txBox="1"/>
          <p:nvPr/>
        </p:nvSpPr>
        <p:spPr>
          <a:xfrm>
            <a:off x="15240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75" name="object 275"/>
          <p:cNvSpPr txBox="1"/>
          <p:nvPr/>
        </p:nvSpPr>
        <p:spPr>
          <a:xfrm>
            <a:off x="18288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76" name="object 276"/>
          <p:cNvSpPr txBox="1"/>
          <p:nvPr/>
        </p:nvSpPr>
        <p:spPr>
          <a:xfrm>
            <a:off x="21336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77" name="object 277"/>
          <p:cNvSpPr txBox="1"/>
          <p:nvPr/>
        </p:nvSpPr>
        <p:spPr>
          <a:xfrm>
            <a:off x="24384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78" name="object 278"/>
          <p:cNvSpPr txBox="1"/>
          <p:nvPr/>
        </p:nvSpPr>
        <p:spPr>
          <a:xfrm>
            <a:off x="27432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79" name="object 279"/>
          <p:cNvSpPr txBox="1"/>
          <p:nvPr/>
        </p:nvSpPr>
        <p:spPr>
          <a:xfrm>
            <a:off x="30480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80" name="object 280"/>
          <p:cNvSpPr txBox="1"/>
          <p:nvPr/>
        </p:nvSpPr>
        <p:spPr>
          <a:xfrm>
            <a:off x="33528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81" name="object 281"/>
          <p:cNvSpPr txBox="1"/>
          <p:nvPr/>
        </p:nvSpPr>
        <p:spPr>
          <a:xfrm>
            <a:off x="36576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82" name="object 282"/>
          <p:cNvSpPr txBox="1"/>
          <p:nvPr/>
        </p:nvSpPr>
        <p:spPr>
          <a:xfrm>
            <a:off x="39624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83" name="object 283"/>
          <p:cNvSpPr txBox="1"/>
          <p:nvPr/>
        </p:nvSpPr>
        <p:spPr>
          <a:xfrm>
            <a:off x="42672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84" name="object 284"/>
          <p:cNvSpPr txBox="1"/>
          <p:nvPr/>
        </p:nvSpPr>
        <p:spPr>
          <a:xfrm>
            <a:off x="45720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85" name="object 285"/>
          <p:cNvSpPr txBox="1"/>
          <p:nvPr/>
        </p:nvSpPr>
        <p:spPr>
          <a:xfrm>
            <a:off x="48768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86" name="object 286"/>
          <p:cNvSpPr txBox="1"/>
          <p:nvPr/>
        </p:nvSpPr>
        <p:spPr>
          <a:xfrm>
            <a:off x="51816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87" name="object 287"/>
          <p:cNvSpPr txBox="1"/>
          <p:nvPr/>
        </p:nvSpPr>
        <p:spPr>
          <a:xfrm>
            <a:off x="54864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88" name="object 288"/>
          <p:cNvSpPr txBox="1"/>
          <p:nvPr/>
        </p:nvSpPr>
        <p:spPr>
          <a:xfrm>
            <a:off x="57912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89" name="object 289"/>
          <p:cNvSpPr txBox="1"/>
          <p:nvPr/>
        </p:nvSpPr>
        <p:spPr>
          <a:xfrm>
            <a:off x="60960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90" name="object 290"/>
          <p:cNvSpPr txBox="1"/>
          <p:nvPr/>
        </p:nvSpPr>
        <p:spPr>
          <a:xfrm>
            <a:off x="64008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91" name="object 291"/>
          <p:cNvSpPr txBox="1"/>
          <p:nvPr/>
        </p:nvSpPr>
        <p:spPr>
          <a:xfrm>
            <a:off x="67056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92" name="object 292"/>
          <p:cNvSpPr txBox="1"/>
          <p:nvPr/>
        </p:nvSpPr>
        <p:spPr>
          <a:xfrm>
            <a:off x="70104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93" name="object 293"/>
          <p:cNvSpPr txBox="1"/>
          <p:nvPr/>
        </p:nvSpPr>
        <p:spPr>
          <a:xfrm>
            <a:off x="73152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94" name="object 294"/>
          <p:cNvSpPr txBox="1"/>
          <p:nvPr/>
        </p:nvSpPr>
        <p:spPr>
          <a:xfrm>
            <a:off x="76200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95" name="object 295"/>
          <p:cNvSpPr txBox="1"/>
          <p:nvPr/>
        </p:nvSpPr>
        <p:spPr>
          <a:xfrm>
            <a:off x="79248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96" name="object 296"/>
          <p:cNvSpPr txBox="1"/>
          <p:nvPr/>
        </p:nvSpPr>
        <p:spPr>
          <a:xfrm>
            <a:off x="82296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97" name="object 297"/>
          <p:cNvSpPr txBox="1"/>
          <p:nvPr/>
        </p:nvSpPr>
        <p:spPr>
          <a:xfrm>
            <a:off x="85344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98" name="object 298"/>
          <p:cNvSpPr txBox="1"/>
          <p:nvPr/>
        </p:nvSpPr>
        <p:spPr>
          <a:xfrm>
            <a:off x="88392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99" name="object 299"/>
          <p:cNvSpPr txBox="1"/>
          <p:nvPr/>
        </p:nvSpPr>
        <p:spPr>
          <a:xfrm>
            <a:off x="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00" name="object 300"/>
          <p:cNvSpPr txBox="1"/>
          <p:nvPr/>
        </p:nvSpPr>
        <p:spPr>
          <a:xfrm>
            <a:off x="3048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01" name="object 301"/>
          <p:cNvSpPr txBox="1"/>
          <p:nvPr/>
        </p:nvSpPr>
        <p:spPr>
          <a:xfrm>
            <a:off x="6096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02" name="object 302"/>
          <p:cNvSpPr txBox="1"/>
          <p:nvPr/>
        </p:nvSpPr>
        <p:spPr>
          <a:xfrm>
            <a:off x="9144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03" name="object 303"/>
          <p:cNvSpPr txBox="1"/>
          <p:nvPr/>
        </p:nvSpPr>
        <p:spPr>
          <a:xfrm>
            <a:off x="12192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04" name="object 304"/>
          <p:cNvSpPr txBox="1"/>
          <p:nvPr/>
        </p:nvSpPr>
        <p:spPr>
          <a:xfrm>
            <a:off x="1524000" y="21336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3969">
              <a:lnSpc>
                <a:spcPts val="1695"/>
              </a:lnSpc>
              <a:spcBef>
                <a:spcPts val="84"/>
              </a:spcBef>
            </a:pPr>
            <a:r>
              <a:rPr sz="4200" spc="0" baseline="5176" dirty="0" smtClean="0">
                <a:latin typeface="Arial"/>
                <a:cs typeface="Arial"/>
              </a:rPr>
              <a:t>A</a:t>
            </a:r>
            <a:endParaRPr sz="2800">
              <a:latin typeface="Arial"/>
              <a:cs typeface="Arial"/>
            </a:endParaRPr>
          </a:p>
        </p:txBody>
      </p:sp>
      <p:sp>
        <p:nvSpPr>
          <p:cNvPr id="305" name="object 305"/>
          <p:cNvSpPr txBox="1"/>
          <p:nvPr/>
        </p:nvSpPr>
        <p:spPr>
          <a:xfrm>
            <a:off x="18288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06" name="object 306"/>
          <p:cNvSpPr txBox="1"/>
          <p:nvPr/>
        </p:nvSpPr>
        <p:spPr>
          <a:xfrm>
            <a:off x="21336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07" name="object 307"/>
          <p:cNvSpPr txBox="1"/>
          <p:nvPr/>
        </p:nvSpPr>
        <p:spPr>
          <a:xfrm>
            <a:off x="2438400" y="21336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1695"/>
              </a:lnSpc>
              <a:spcBef>
                <a:spcPts val="84"/>
              </a:spcBef>
            </a:pPr>
            <a:r>
              <a:rPr sz="4200" spc="4" baseline="5176" dirty="0" smtClean="0">
                <a:latin typeface="Arial"/>
                <a:cs typeface="Arial"/>
              </a:rPr>
              <a:t>t</a:t>
            </a:r>
            <a:r>
              <a:rPr sz="4200" spc="0" baseline="5176" dirty="0" smtClean="0">
                <a:latin typeface="Arial"/>
                <a:cs typeface="Arial"/>
              </a:rPr>
              <a:t>i</a:t>
            </a:r>
            <a:endParaRPr sz="2800">
              <a:latin typeface="Arial"/>
              <a:cs typeface="Arial"/>
            </a:endParaRPr>
          </a:p>
        </p:txBody>
      </p:sp>
      <p:sp>
        <p:nvSpPr>
          <p:cNvPr id="308" name="object 308"/>
          <p:cNvSpPr txBox="1"/>
          <p:nvPr/>
        </p:nvSpPr>
        <p:spPr>
          <a:xfrm>
            <a:off x="27432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09" name="object 309"/>
          <p:cNvSpPr txBox="1"/>
          <p:nvPr/>
        </p:nvSpPr>
        <p:spPr>
          <a:xfrm>
            <a:off x="30480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10" name="object 310"/>
          <p:cNvSpPr txBox="1"/>
          <p:nvPr/>
        </p:nvSpPr>
        <p:spPr>
          <a:xfrm>
            <a:off x="33528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11" name="object 311"/>
          <p:cNvSpPr txBox="1"/>
          <p:nvPr/>
        </p:nvSpPr>
        <p:spPr>
          <a:xfrm>
            <a:off x="3657600" y="21336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1695"/>
              </a:lnSpc>
              <a:spcBef>
                <a:spcPts val="84"/>
              </a:spcBef>
            </a:pPr>
            <a:r>
              <a:rPr sz="4200" spc="0" baseline="5176" dirty="0" smtClean="0">
                <a:latin typeface="Arial"/>
                <a:cs typeface="Arial"/>
              </a:rPr>
              <a:t>o</a:t>
            </a:r>
            <a:endParaRPr sz="2800">
              <a:latin typeface="Arial"/>
              <a:cs typeface="Arial"/>
            </a:endParaRPr>
          </a:p>
        </p:txBody>
      </p:sp>
      <p:sp>
        <p:nvSpPr>
          <p:cNvPr id="312" name="object 312"/>
          <p:cNvSpPr txBox="1"/>
          <p:nvPr/>
        </p:nvSpPr>
        <p:spPr>
          <a:xfrm>
            <a:off x="39624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13" name="object 313"/>
          <p:cNvSpPr txBox="1"/>
          <p:nvPr/>
        </p:nvSpPr>
        <p:spPr>
          <a:xfrm>
            <a:off x="42672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14" name="object 314"/>
          <p:cNvSpPr txBox="1"/>
          <p:nvPr/>
        </p:nvSpPr>
        <p:spPr>
          <a:xfrm>
            <a:off x="45720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15" name="object 315"/>
          <p:cNvSpPr txBox="1"/>
          <p:nvPr/>
        </p:nvSpPr>
        <p:spPr>
          <a:xfrm>
            <a:off x="4876800" y="21336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46837">
              <a:lnSpc>
                <a:spcPts val="1695"/>
              </a:lnSpc>
              <a:spcBef>
                <a:spcPts val="84"/>
              </a:spcBef>
            </a:pPr>
            <a:r>
              <a:rPr sz="4200" spc="0" baseline="5176" dirty="0" smtClean="0">
                <a:latin typeface="Arial"/>
                <a:cs typeface="Arial"/>
              </a:rPr>
              <a:t>h</a:t>
            </a:r>
            <a:endParaRPr sz="2800">
              <a:latin typeface="Arial"/>
              <a:cs typeface="Arial"/>
            </a:endParaRPr>
          </a:p>
        </p:txBody>
      </p:sp>
      <p:sp>
        <p:nvSpPr>
          <p:cNvPr id="316" name="object 316"/>
          <p:cNvSpPr txBox="1"/>
          <p:nvPr/>
        </p:nvSpPr>
        <p:spPr>
          <a:xfrm>
            <a:off x="51816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17" name="object 317"/>
          <p:cNvSpPr txBox="1"/>
          <p:nvPr/>
        </p:nvSpPr>
        <p:spPr>
          <a:xfrm>
            <a:off x="54864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18" name="object 318"/>
          <p:cNvSpPr txBox="1"/>
          <p:nvPr/>
        </p:nvSpPr>
        <p:spPr>
          <a:xfrm>
            <a:off x="57912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19" name="object 319"/>
          <p:cNvSpPr txBox="1"/>
          <p:nvPr/>
        </p:nvSpPr>
        <p:spPr>
          <a:xfrm>
            <a:off x="60960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20" name="object 320"/>
          <p:cNvSpPr txBox="1"/>
          <p:nvPr/>
        </p:nvSpPr>
        <p:spPr>
          <a:xfrm>
            <a:off x="6400800" y="21336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7112">
              <a:lnSpc>
                <a:spcPts val="1695"/>
              </a:lnSpc>
              <a:spcBef>
                <a:spcPts val="84"/>
              </a:spcBef>
            </a:pPr>
            <a:r>
              <a:rPr sz="4200" spc="0" baseline="5176" dirty="0" smtClean="0">
                <a:latin typeface="Arial"/>
                <a:cs typeface="Arial"/>
              </a:rPr>
              <a:t>o</a:t>
            </a:r>
            <a:endParaRPr sz="2800">
              <a:latin typeface="Arial"/>
              <a:cs typeface="Arial"/>
            </a:endParaRPr>
          </a:p>
        </p:txBody>
      </p:sp>
      <p:sp>
        <p:nvSpPr>
          <p:cNvPr id="321" name="object 321"/>
          <p:cNvSpPr txBox="1"/>
          <p:nvPr/>
        </p:nvSpPr>
        <p:spPr>
          <a:xfrm>
            <a:off x="67056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22" name="object 322"/>
          <p:cNvSpPr txBox="1"/>
          <p:nvPr/>
        </p:nvSpPr>
        <p:spPr>
          <a:xfrm>
            <a:off x="7010400" y="2133600"/>
            <a:ext cx="348593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72085">
              <a:lnSpc>
                <a:spcPts val="1695"/>
              </a:lnSpc>
              <a:spcBef>
                <a:spcPts val="84"/>
              </a:spcBef>
            </a:pPr>
            <a:r>
              <a:rPr sz="4200" spc="0" baseline="5176" dirty="0" smtClean="0">
                <a:latin typeface="Arial"/>
                <a:cs typeface="Arial"/>
              </a:rPr>
              <a:t>a</a:t>
            </a:r>
            <a:endParaRPr sz="2800">
              <a:latin typeface="Arial"/>
              <a:cs typeface="Arial"/>
            </a:endParaRPr>
          </a:p>
        </p:txBody>
      </p:sp>
      <p:sp>
        <p:nvSpPr>
          <p:cNvPr id="323" name="object 323"/>
          <p:cNvSpPr txBox="1"/>
          <p:nvPr/>
        </p:nvSpPr>
        <p:spPr>
          <a:xfrm>
            <a:off x="73152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24" name="object 324"/>
          <p:cNvSpPr txBox="1"/>
          <p:nvPr/>
        </p:nvSpPr>
        <p:spPr>
          <a:xfrm>
            <a:off x="76200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25" name="object 325"/>
          <p:cNvSpPr txBox="1"/>
          <p:nvPr/>
        </p:nvSpPr>
        <p:spPr>
          <a:xfrm>
            <a:off x="79248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26" name="object 326"/>
          <p:cNvSpPr txBox="1"/>
          <p:nvPr/>
        </p:nvSpPr>
        <p:spPr>
          <a:xfrm>
            <a:off x="82296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27" name="object 327"/>
          <p:cNvSpPr txBox="1"/>
          <p:nvPr/>
        </p:nvSpPr>
        <p:spPr>
          <a:xfrm>
            <a:off x="85344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28" name="object 328"/>
          <p:cNvSpPr txBox="1"/>
          <p:nvPr/>
        </p:nvSpPr>
        <p:spPr>
          <a:xfrm>
            <a:off x="88392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29" name="object 329"/>
          <p:cNvSpPr txBox="1"/>
          <p:nvPr/>
        </p:nvSpPr>
        <p:spPr>
          <a:xfrm>
            <a:off x="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30" name="object 330"/>
          <p:cNvSpPr txBox="1"/>
          <p:nvPr/>
        </p:nvSpPr>
        <p:spPr>
          <a:xfrm>
            <a:off x="3048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31" name="object 331"/>
          <p:cNvSpPr txBox="1"/>
          <p:nvPr/>
        </p:nvSpPr>
        <p:spPr>
          <a:xfrm>
            <a:off x="6096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32" name="object 332"/>
          <p:cNvSpPr txBox="1"/>
          <p:nvPr/>
        </p:nvSpPr>
        <p:spPr>
          <a:xfrm>
            <a:off x="9144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33" name="object 333"/>
          <p:cNvSpPr txBox="1"/>
          <p:nvPr/>
        </p:nvSpPr>
        <p:spPr>
          <a:xfrm>
            <a:off x="12192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34" name="object 334"/>
          <p:cNvSpPr txBox="1"/>
          <p:nvPr/>
        </p:nvSpPr>
        <p:spPr>
          <a:xfrm>
            <a:off x="1524000" y="24384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3969">
              <a:lnSpc>
                <a:spcPts val="2400"/>
              </a:lnSpc>
              <a:spcBef>
                <a:spcPts val="120"/>
              </a:spcBef>
            </a:pPr>
            <a:r>
              <a:rPr sz="4200" spc="0" baseline="2070" dirty="0" smtClean="0">
                <a:latin typeface="Arial"/>
                <a:cs typeface="Arial"/>
              </a:rPr>
              <a:t>n</a:t>
            </a:r>
            <a:endParaRPr sz="2800">
              <a:latin typeface="Arial"/>
              <a:cs typeface="Arial"/>
            </a:endParaRPr>
          </a:p>
        </p:txBody>
      </p:sp>
      <p:sp>
        <p:nvSpPr>
          <p:cNvPr id="335" name="object 335"/>
          <p:cNvSpPr txBox="1"/>
          <p:nvPr/>
        </p:nvSpPr>
        <p:spPr>
          <a:xfrm>
            <a:off x="18288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36" name="object 336"/>
          <p:cNvSpPr txBox="1"/>
          <p:nvPr/>
        </p:nvSpPr>
        <p:spPr>
          <a:xfrm>
            <a:off x="2133600" y="24384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2400"/>
              </a:lnSpc>
              <a:spcBef>
                <a:spcPts val="120"/>
              </a:spcBef>
            </a:pPr>
            <a:r>
              <a:rPr sz="4200" spc="9" baseline="2070" dirty="0" smtClean="0">
                <a:latin typeface="Arial"/>
                <a:cs typeface="Arial"/>
              </a:rPr>
              <a:t>r</a:t>
            </a:r>
            <a:r>
              <a:rPr sz="4200" spc="0" baseline="2070" dirty="0" smtClean="0">
                <a:latin typeface="Arial"/>
                <a:cs typeface="Arial"/>
              </a:rPr>
              <a:t>l</a:t>
            </a:r>
            <a:endParaRPr sz="2800">
              <a:latin typeface="Arial"/>
              <a:cs typeface="Arial"/>
            </a:endParaRPr>
          </a:p>
        </p:txBody>
      </p:sp>
      <p:sp>
        <p:nvSpPr>
          <p:cNvPr id="337" name="object 337"/>
          <p:cNvSpPr txBox="1"/>
          <p:nvPr/>
        </p:nvSpPr>
        <p:spPr>
          <a:xfrm>
            <a:off x="24384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38" name="object 338"/>
          <p:cNvSpPr txBox="1"/>
          <p:nvPr/>
        </p:nvSpPr>
        <p:spPr>
          <a:xfrm>
            <a:off x="27432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39" name="object 339"/>
          <p:cNvSpPr txBox="1"/>
          <p:nvPr/>
        </p:nvSpPr>
        <p:spPr>
          <a:xfrm>
            <a:off x="30480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40" name="object 340"/>
          <p:cNvSpPr txBox="1"/>
          <p:nvPr/>
        </p:nvSpPr>
        <p:spPr>
          <a:xfrm>
            <a:off x="33528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41" name="object 341"/>
          <p:cNvSpPr txBox="1"/>
          <p:nvPr/>
        </p:nvSpPr>
        <p:spPr>
          <a:xfrm>
            <a:off x="3657600" y="24384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2400"/>
              </a:lnSpc>
              <a:spcBef>
                <a:spcPts val="120"/>
              </a:spcBef>
            </a:pPr>
            <a:r>
              <a:rPr sz="4200" spc="0" baseline="2070" dirty="0" smtClean="0">
                <a:latin typeface="Arial"/>
                <a:cs typeface="Arial"/>
              </a:rPr>
              <a:t>n</a:t>
            </a:r>
            <a:endParaRPr sz="2800">
              <a:latin typeface="Arial"/>
              <a:cs typeface="Arial"/>
            </a:endParaRPr>
          </a:p>
        </p:txBody>
      </p:sp>
      <p:sp>
        <p:nvSpPr>
          <p:cNvPr id="342" name="object 342"/>
          <p:cNvSpPr txBox="1"/>
          <p:nvPr/>
        </p:nvSpPr>
        <p:spPr>
          <a:xfrm>
            <a:off x="3962400" y="2438400"/>
            <a:ext cx="348745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2400"/>
              </a:lnSpc>
              <a:spcBef>
                <a:spcPts val="120"/>
              </a:spcBef>
            </a:pPr>
            <a:r>
              <a:rPr sz="4200" spc="9" baseline="2070" dirty="0" smtClean="0">
                <a:latin typeface="Arial"/>
                <a:cs typeface="Arial"/>
              </a:rPr>
              <a:t>l</a:t>
            </a:r>
            <a:r>
              <a:rPr sz="4200" spc="0" baseline="2070" dirty="0" smtClean="0">
                <a:latin typeface="Arial"/>
                <a:cs typeface="Arial"/>
              </a:rPr>
              <a:t>e</a:t>
            </a:r>
            <a:endParaRPr sz="2800">
              <a:latin typeface="Arial"/>
              <a:cs typeface="Arial"/>
            </a:endParaRPr>
          </a:p>
        </p:txBody>
      </p:sp>
      <p:sp>
        <p:nvSpPr>
          <p:cNvPr id="343" name="object 343"/>
          <p:cNvSpPr txBox="1"/>
          <p:nvPr/>
        </p:nvSpPr>
        <p:spPr>
          <a:xfrm>
            <a:off x="42672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44" name="object 344"/>
          <p:cNvSpPr txBox="1"/>
          <p:nvPr/>
        </p:nvSpPr>
        <p:spPr>
          <a:xfrm>
            <a:off x="45720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45" name="object 345"/>
          <p:cNvSpPr txBox="1"/>
          <p:nvPr/>
        </p:nvSpPr>
        <p:spPr>
          <a:xfrm>
            <a:off x="48768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46" name="object 346"/>
          <p:cNvSpPr txBox="1"/>
          <p:nvPr/>
        </p:nvSpPr>
        <p:spPr>
          <a:xfrm>
            <a:off x="51816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47" name="object 347"/>
          <p:cNvSpPr txBox="1"/>
          <p:nvPr/>
        </p:nvSpPr>
        <p:spPr>
          <a:xfrm>
            <a:off x="54864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48" name="object 348"/>
          <p:cNvSpPr txBox="1"/>
          <p:nvPr/>
        </p:nvSpPr>
        <p:spPr>
          <a:xfrm>
            <a:off x="57912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49" name="object 349"/>
          <p:cNvSpPr txBox="1"/>
          <p:nvPr/>
        </p:nvSpPr>
        <p:spPr>
          <a:xfrm>
            <a:off x="60960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50" name="object 350"/>
          <p:cNvSpPr txBox="1"/>
          <p:nvPr/>
        </p:nvSpPr>
        <p:spPr>
          <a:xfrm>
            <a:off x="64008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51" name="object 351"/>
          <p:cNvSpPr txBox="1"/>
          <p:nvPr/>
        </p:nvSpPr>
        <p:spPr>
          <a:xfrm>
            <a:off x="67056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52" name="object 352"/>
          <p:cNvSpPr txBox="1"/>
          <p:nvPr/>
        </p:nvSpPr>
        <p:spPr>
          <a:xfrm>
            <a:off x="70104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53" name="object 353"/>
          <p:cNvSpPr txBox="1"/>
          <p:nvPr/>
        </p:nvSpPr>
        <p:spPr>
          <a:xfrm>
            <a:off x="73152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54" name="object 354"/>
          <p:cNvSpPr txBox="1"/>
          <p:nvPr/>
        </p:nvSpPr>
        <p:spPr>
          <a:xfrm>
            <a:off x="76200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55" name="object 355"/>
          <p:cNvSpPr txBox="1"/>
          <p:nvPr/>
        </p:nvSpPr>
        <p:spPr>
          <a:xfrm>
            <a:off x="79248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56" name="object 356"/>
          <p:cNvSpPr txBox="1"/>
          <p:nvPr/>
        </p:nvSpPr>
        <p:spPr>
          <a:xfrm>
            <a:off x="82296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57" name="object 357"/>
          <p:cNvSpPr txBox="1"/>
          <p:nvPr/>
        </p:nvSpPr>
        <p:spPr>
          <a:xfrm>
            <a:off x="85344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58" name="object 358"/>
          <p:cNvSpPr txBox="1"/>
          <p:nvPr/>
        </p:nvSpPr>
        <p:spPr>
          <a:xfrm>
            <a:off x="88392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59" name="object 359"/>
          <p:cNvSpPr txBox="1"/>
          <p:nvPr/>
        </p:nvSpPr>
        <p:spPr>
          <a:xfrm>
            <a:off x="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60" name="object 360"/>
          <p:cNvSpPr txBox="1"/>
          <p:nvPr/>
        </p:nvSpPr>
        <p:spPr>
          <a:xfrm>
            <a:off x="3048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61" name="object 361"/>
          <p:cNvSpPr txBox="1"/>
          <p:nvPr/>
        </p:nvSpPr>
        <p:spPr>
          <a:xfrm>
            <a:off x="6096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62" name="object 362"/>
          <p:cNvSpPr txBox="1"/>
          <p:nvPr/>
        </p:nvSpPr>
        <p:spPr>
          <a:xfrm>
            <a:off x="9144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63" name="object 363"/>
          <p:cNvSpPr txBox="1"/>
          <p:nvPr/>
        </p:nvSpPr>
        <p:spPr>
          <a:xfrm>
            <a:off x="12192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64" name="object 364"/>
          <p:cNvSpPr txBox="1"/>
          <p:nvPr/>
        </p:nvSpPr>
        <p:spPr>
          <a:xfrm>
            <a:off x="15240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65" name="object 365"/>
          <p:cNvSpPr txBox="1"/>
          <p:nvPr/>
        </p:nvSpPr>
        <p:spPr>
          <a:xfrm>
            <a:off x="18288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66" name="object 366"/>
          <p:cNvSpPr txBox="1"/>
          <p:nvPr/>
        </p:nvSpPr>
        <p:spPr>
          <a:xfrm>
            <a:off x="21336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67" name="object 367"/>
          <p:cNvSpPr txBox="1"/>
          <p:nvPr/>
        </p:nvSpPr>
        <p:spPr>
          <a:xfrm>
            <a:off x="24384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68" name="object 368"/>
          <p:cNvSpPr txBox="1"/>
          <p:nvPr/>
        </p:nvSpPr>
        <p:spPr>
          <a:xfrm>
            <a:off x="27432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69" name="object 369"/>
          <p:cNvSpPr txBox="1"/>
          <p:nvPr/>
        </p:nvSpPr>
        <p:spPr>
          <a:xfrm>
            <a:off x="30480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70" name="object 370"/>
          <p:cNvSpPr txBox="1"/>
          <p:nvPr/>
        </p:nvSpPr>
        <p:spPr>
          <a:xfrm>
            <a:off x="33528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71" name="object 371"/>
          <p:cNvSpPr txBox="1"/>
          <p:nvPr/>
        </p:nvSpPr>
        <p:spPr>
          <a:xfrm>
            <a:off x="36576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72" name="object 372"/>
          <p:cNvSpPr txBox="1"/>
          <p:nvPr/>
        </p:nvSpPr>
        <p:spPr>
          <a:xfrm>
            <a:off x="39624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73" name="object 373"/>
          <p:cNvSpPr txBox="1"/>
          <p:nvPr/>
        </p:nvSpPr>
        <p:spPr>
          <a:xfrm>
            <a:off x="42672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74" name="object 374"/>
          <p:cNvSpPr txBox="1"/>
          <p:nvPr/>
        </p:nvSpPr>
        <p:spPr>
          <a:xfrm>
            <a:off x="45720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75" name="object 375"/>
          <p:cNvSpPr txBox="1"/>
          <p:nvPr/>
        </p:nvSpPr>
        <p:spPr>
          <a:xfrm>
            <a:off x="48768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76" name="object 376"/>
          <p:cNvSpPr txBox="1"/>
          <p:nvPr/>
        </p:nvSpPr>
        <p:spPr>
          <a:xfrm>
            <a:off x="51816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77" name="object 377"/>
          <p:cNvSpPr txBox="1"/>
          <p:nvPr/>
        </p:nvSpPr>
        <p:spPr>
          <a:xfrm>
            <a:off x="54864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78" name="object 378"/>
          <p:cNvSpPr txBox="1"/>
          <p:nvPr/>
        </p:nvSpPr>
        <p:spPr>
          <a:xfrm>
            <a:off x="57912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79" name="object 379"/>
          <p:cNvSpPr txBox="1"/>
          <p:nvPr/>
        </p:nvSpPr>
        <p:spPr>
          <a:xfrm>
            <a:off x="60960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80" name="object 380"/>
          <p:cNvSpPr txBox="1"/>
          <p:nvPr/>
        </p:nvSpPr>
        <p:spPr>
          <a:xfrm>
            <a:off x="64008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81" name="object 381"/>
          <p:cNvSpPr txBox="1"/>
          <p:nvPr/>
        </p:nvSpPr>
        <p:spPr>
          <a:xfrm>
            <a:off x="67056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82" name="object 382"/>
          <p:cNvSpPr txBox="1"/>
          <p:nvPr/>
        </p:nvSpPr>
        <p:spPr>
          <a:xfrm>
            <a:off x="70104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83" name="object 383"/>
          <p:cNvSpPr txBox="1"/>
          <p:nvPr/>
        </p:nvSpPr>
        <p:spPr>
          <a:xfrm>
            <a:off x="73152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84" name="object 384"/>
          <p:cNvSpPr txBox="1"/>
          <p:nvPr/>
        </p:nvSpPr>
        <p:spPr>
          <a:xfrm>
            <a:off x="76200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85" name="object 385"/>
          <p:cNvSpPr txBox="1"/>
          <p:nvPr/>
        </p:nvSpPr>
        <p:spPr>
          <a:xfrm>
            <a:off x="79248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86" name="object 386"/>
          <p:cNvSpPr txBox="1"/>
          <p:nvPr/>
        </p:nvSpPr>
        <p:spPr>
          <a:xfrm>
            <a:off x="82296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87" name="object 387"/>
          <p:cNvSpPr txBox="1"/>
          <p:nvPr/>
        </p:nvSpPr>
        <p:spPr>
          <a:xfrm>
            <a:off x="85344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88" name="object 388"/>
          <p:cNvSpPr txBox="1"/>
          <p:nvPr/>
        </p:nvSpPr>
        <p:spPr>
          <a:xfrm>
            <a:off x="88392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89" name="object 389"/>
          <p:cNvSpPr txBox="1"/>
          <p:nvPr/>
        </p:nvSpPr>
        <p:spPr>
          <a:xfrm>
            <a:off x="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90" name="object 390"/>
          <p:cNvSpPr txBox="1"/>
          <p:nvPr/>
        </p:nvSpPr>
        <p:spPr>
          <a:xfrm>
            <a:off x="3048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91" name="object 391"/>
          <p:cNvSpPr txBox="1"/>
          <p:nvPr/>
        </p:nvSpPr>
        <p:spPr>
          <a:xfrm>
            <a:off x="6096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92" name="object 392"/>
          <p:cNvSpPr txBox="1"/>
          <p:nvPr/>
        </p:nvSpPr>
        <p:spPr>
          <a:xfrm>
            <a:off x="9144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93" name="object 393"/>
          <p:cNvSpPr txBox="1"/>
          <p:nvPr/>
        </p:nvSpPr>
        <p:spPr>
          <a:xfrm>
            <a:off x="12192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94" name="object 394"/>
          <p:cNvSpPr txBox="1"/>
          <p:nvPr/>
        </p:nvSpPr>
        <p:spPr>
          <a:xfrm>
            <a:off x="15240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95" name="object 395"/>
          <p:cNvSpPr txBox="1"/>
          <p:nvPr/>
        </p:nvSpPr>
        <p:spPr>
          <a:xfrm>
            <a:off x="18288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96" name="object 396"/>
          <p:cNvSpPr txBox="1"/>
          <p:nvPr/>
        </p:nvSpPr>
        <p:spPr>
          <a:xfrm>
            <a:off x="21336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97" name="object 397"/>
          <p:cNvSpPr txBox="1"/>
          <p:nvPr/>
        </p:nvSpPr>
        <p:spPr>
          <a:xfrm>
            <a:off x="24384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98" name="object 398"/>
          <p:cNvSpPr txBox="1"/>
          <p:nvPr/>
        </p:nvSpPr>
        <p:spPr>
          <a:xfrm>
            <a:off x="27432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99" name="object 399"/>
          <p:cNvSpPr txBox="1"/>
          <p:nvPr/>
        </p:nvSpPr>
        <p:spPr>
          <a:xfrm>
            <a:off x="30480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00" name="object 400"/>
          <p:cNvSpPr txBox="1"/>
          <p:nvPr/>
        </p:nvSpPr>
        <p:spPr>
          <a:xfrm>
            <a:off x="33528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01" name="object 401"/>
          <p:cNvSpPr txBox="1"/>
          <p:nvPr/>
        </p:nvSpPr>
        <p:spPr>
          <a:xfrm>
            <a:off x="36576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02" name="object 402"/>
          <p:cNvSpPr txBox="1"/>
          <p:nvPr/>
        </p:nvSpPr>
        <p:spPr>
          <a:xfrm>
            <a:off x="39624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03" name="object 403"/>
          <p:cNvSpPr txBox="1"/>
          <p:nvPr/>
        </p:nvSpPr>
        <p:spPr>
          <a:xfrm>
            <a:off x="42672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04" name="object 404"/>
          <p:cNvSpPr txBox="1"/>
          <p:nvPr/>
        </p:nvSpPr>
        <p:spPr>
          <a:xfrm>
            <a:off x="45720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05" name="object 405"/>
          <p:cNvSpPr txBox="1"/>
          <p:nvPr/>
        </p:nvSpPr>
        <p:spPr>
          <a:xfrm>
            <a:off x="48768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06" name="object 406"/>
          <p:cNvSpPr txBox="1"/>
          <p:nvPr/>
        </p:nvSpPr>
        <p:spPr>
          <a:xfrm>
            <a:off x="51816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07" name="object 407"/>
          <p:cNvSpPr txBox="1"/>
          <p:nvPr/>
        </p:nvSpPr>
        <p:spPr>
          <a:xfrm>
            <a:off x="54864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08" name="object 408"/>
          <p:cNvSpPr txBox="1"/>
          <p:nvPr/>
        </p:nvSpPr>
        <p:spPr>
          <a:xfrm>
            <a:off x="57912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09" name="object 409"/>
          <p:cNvSpPr txBox="1"/>
          <p:nvPr/>
        </p:nvSpPr>
        <p:spPr>
          <a:xfrm>
            <a:off x="60960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10" name="object 410"/>
          <p:cNvSpPr txBox="1"/>
          <p:nvPr/>
        </p:nvSpPr>
        <p:spPr>
          <a:xfrm>
            <a:off x="64008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11" name="object 411"/>
          <p:cNvSpPr txBox="1"/>
          <p:nvPr/>
        </p:nvSpPr>
        <p:spPr>
          <a:xfrm>
            <a:off x="67056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12" name="object 412"/>
          <p:cNvSpPr txBox="1"/>
          <p:nvPr/>
        </p:nvSpPr>
        <p:spPr>
          <a:xfrm>
            <a:off x="70104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13" name="object 413"/>
          <p:cNvSpPr txBox="1"/>
          <p:nvPr/>
        </p:nvSpPr>
        <p:spPr>
          <a:xfrm>
            <a:off x="73152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14" name="object 414"/>
          <p:cNvSpPr txBox="1"/>
          <p:nvPr/>
        </p:nvSpPr>
        <p:spPr>
          <a:xfrm>
            <a:off x="76200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15" name="object 415"/>
          <p:cNvSpPr txBox="1"/>
          <p:nvPr/>
        </p:nvSpPr>
        <p:spPr>
          <a:xfrm>
            <a:off x="79248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16" name="object 416"/>
          <p:cNvSpPr txBox="1"/>
          <p:nvPr/>
        </p:nvSpPr>
        <p:spPr>
          <a:xfrm>
            <a:off x="82296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17" name="object 417"/>
          <p:cNvSpPr txBox="1"/>
          <p:nvPr/>
        </p:nvSpPr>
        <p:spPr>
          <a:xfrm>
            <a:off x="85344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18" name="object 418"/>
          <p:cNvSpPr txBox="1"/>
          <p:nvPr/>
        </p:nvSpPr>
        <p:spPr>
          <a:xfrm>
            <a:off x="88392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19" name="object 419"/>
          <p:cNvSpPr txBox="1"/>
          <p:nvPr/>
        </p:nvSpPr>
        <p:spPr>
          <a:xfrm>
            <a:off x="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20" name="object 420"/>
          <p:cNvSpPr txBox="1"/>
          <p:nvPr/>
        </p:nvSpPr>
        <p:spPr>
          <a:xfrm>
            <a:off x="3048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21" name="object 421"/>
          <p:cNvSpPr txBox="1"/>
          <p:nvPr/>
        </p:nvSpPr>
        <p:spPr>
          <a:xfrm>
            <a:off x="6096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22" name="object 422"/>
          <p:cNvSpPr txBox="1"/>
          <p:nvPr/>
        </p:nvSpPr>
        <p:spPr>
          <a:xfrm>
            <a:off x="9144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23" name="object 423"/>
          <p:cNvSpPr txBox="1"/>
          <p:nvPr/>
        </p:nvSpPr>
        <p:spPr>
          <a:xfrm>
            <a:off x="12192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24" name="object 424"/>
          <p:cNvSpPr txBox="1"/>
          <p:nvPr/>
        </p:nvSpPr>
        <p:spPr>
          <a:xfrm>
            <a:off x="1524000" y="33528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3969">
              <a:lnSpc>
                <a:spcPts val="2155"/>
              </a:lnSpc>
              <a:spcBef>
                <a:spcPts val="107"/>
              </a:spcBef>
            </a:pPr>
            <a:r>
              <a:rPr sz="4200" spc="0" baseline="3105" dirty="0" smtClean="0">
                <a:latin typeface="Arial"/>
                <a:cs typeface="Arial"/>
              </a:rPr>
              <a:t>o</a:t>
            </a:r>
            <a:endParaRPr sz="2800">
              <a:latin typeface="Arial"/>
              <a:cs typeface="Arial"/>
            </a:endParaRPr>
          </a:p>
        </p:txBody>
      </p:sp>
      <p:sp>
        <p:nvSpPr>
          <p:cNvPr id="425" name="object 425"/>
          <p:cNvSpPr txBox="1"/>
          <p:nvPr/>
        </p:nvSpPr>
        <p:spPr>
          <a:xfrm>
            <a:off x="18288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26" name="object 426"/>
          <p:cNvSpPr txBox="1"/>
          <p:nvPr/>
        </p:nvSpPr>
        <p:spPr>
          <a:xfrm>
            <a:off x="21336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27" name="object 427"/>
          <p:cNvSpPr txBox="1"/>
          <p:nvPr/>
        </p:nvSpPr>
        <p:spPr>
          <a:xfrm>
            <a:off x="24384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28" name="object 428"/>
          <p:cNvSpPr txBox="1"/>
          <p:nvPr/>
        </p:nvSpPr>
        <p:spPr>
          <a:xfrm>
            <a:off x="2743200" y="3352800"/>
            <a:ext cx="337213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2155"/>
              </a:lnSpc>
              <a:spcBef>
                <a:spcPts val="107"/>
              </a:spcBef>
            </a:pPr>
            <a:r>
              <a:rPr sz="4200" spc="-4" baseline="3105" dirty="0" smtClean="0">
                <a:latin typeface="Arial"/>
                <a:cs typeface="Arial"/>
              </a:rPr>
              <a:t>i</a:t>
            </a:r>
            <a:r>
              <a:rPr sz="4200" spc="0" baseline="3105" dirty="0" smtClean="0">
                <a:latin typeface="Arial"/>
                <a:cs typeface="Arial"/>
              </a:rPr>
              <a:t>n</a:t>
            </a:r>
            <a:endParaRPr sz="2800">
              <a:latin typeface="Arial"/>
              <a:cs typeface="Arial"/>
            </a:endParaRPr>
          </a:p>
        </p:txBody>
      </p:sp>
      <p:sp>
        <p:nvSpPr>
          <p:cNvPr id="429" name="object 429"/>
          <p:cNvSpPr txBox="1"/>
          <p:nvPr/>
        </p:nvSpPr>
        <p:spPr>
          <a:xfrm>
            <a:off x="3048000" y="33528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53187">
              <a:lnSpc>
                <a:spcPts val="2155"/>
              </a:lnSpc>
              <a:spcBef>
                <a:spcPts val="107"/>
              </a:spcBef>
            </a:pPr>
            <a:r>
              <a:rPr sz="4200" spc="0" baseline="3105" dirty="0" smtClean="0">
                <a:latin typeface="Arial"/>
                <a:cs typeface="Arial"/>
              </a:rPr>
              <a:t>i</a:t>
            </a:r>
            <a:endParaRPr sz="2800">
              <a:latin typeface="Arial"/>
              <a:cs typeface="Arial"/>
            </a:endParaRPr>
          </a:p>
        </p:txBody>
      </p:sp>
      <p:sp>
        <p:nvSpPr>
          <p:cNvPr id="430" name="object 430"/>
          <p:cNvSpPr txBox="1"/>
          <p:nvPr/>
        </p:nvSpPr>
        <p:spPr>
          <a:xfrm>
            <a:off x="33528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31" name="object 431"/>
          <p:cNvSpPr txBox="1"/>
          <p:nvPr/>
        </p:nvSpPr>
        <p:spPr>
          <a:xfrm>
            <a:off x="36576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32" name="object 432"/>
          <p:cNvSpPr txBox="1"/>
          <p:nvPr/>
        </p:nvSpPr>
        <p:spPr>
          <a:xfrm>
            <a:off x="39624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33" name="object 433"/>
          <p:cNvSpPr txBox="1"/>
          <p:nvPr/>
        </p:nvSpPr>
        <p:spPr>
          <a:xfrm>
            <a:off x="42672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34" name="object 434"/>
          <p:cNvSpPr txBox="1"/>
          <p:nvPr/>
        </p:nvSpPr>
        <p:spPr>
          <a:xfrm>
            <a:off x="45720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35" name="object 435"/>
          <p:cNvSpPr txBox="1"/>
          <p:nvPr/>
        </p:nvSpPr>
        <p:spPr>
          <a:xfrm>
            <a:off x="48768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36" name="object 436"/>
          <p:cNvSpPr txBox="1"/>
          <p:nvPr/>
        </p:nvSpPr>
        <p:spPr>
          <a:xfrm>
            <a:off x="51816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37" name="object 437"/>
          <p:cNvSpPr txBox="1"/>
          <p:nvPr/>
        </p:nvSpPr>
        <p:spPr>
          <a:xfrm>
            <a:off x="54864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38" name="object 438"/>
          <p:cNvSpPr txBox="1"/>
          <p:nvPr/>
        </p:nvSpPr>
        <p:spPr>
          <a:xfrm>
            <a:off x="57912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39" name="object 439"/>
          <p:cNvSpPr txBox="1"/>
          <p:nvPr/>
        </p:nvSpPr>
        <p:spPr>
          <a:xfrm>
            <a:off x="60960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40" name="object 440"/>
          <p:cNvSpPr txBox="1"/>
          <p:nvPr/>
        </p:nvSpPr>
        <p:spPr>
          <a:xfrm>
            <a:off x="64008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41" name="object 441"/>
          <p:cNvSpPr txBox="1"/>
          <p:nvPr/>
        </p:nvSpPr>
        <p:spPr>
          <a:xfrm>
            <a:off x="67056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42" name="object 442"/>
          <p:cNvSpPr txBox="1"/>
          <p:nvPr/>
        </p:nvSpPr>
        <p:spPr>
          <a:xfrm>
            <a:off x="70104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43" name="object 443"/>
          <p:cNvSpPr txBox="1"/>
          <p:nvPr/>
        </p:nvSpPr>
        <p:spPr>
          <a:xfrm>
            <a:off x="73152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44" name="object 444"/>
          <p:cNvSpPr txBox="1"/>
          <p:nvPr/>
        </p:nvSpPr>
        <p:spPr>
          <a:xfrm>
            <a:off x="76200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45" name="object 445"/>
          <p:cNvSpPr txBox="1"/>
          <p:nvPr/>
        </p:nvSpPr>
        <p:spPr>
          <a:xfrm>
            <a:off x="79248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46" name="object 446"/>
          <p:cNvSpPr txBox="1"/>
          <p:nvPr/>
        </p:nvSpPr>
        <p:spPr>
          <a:xfrm>
            <a:off x="82296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47" name="object 447"/>
          <p:cNvSpPr txBox="1"/>
          <p:nvPr/>
        </p:nvSpPr>
        <p:spPr>
          <a:xfrm>
            <a:off x="85344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48" name="object 448"/>
          <p:cNvSpPr txBox="1"/>
          <p:nvPr/>
        </p:nvSpPr>
        <p:spPr>
          <a:xfrm>
            <a:off x="88392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49" name="object 449"/>
          <p:cNvSpPr txBox="1"/>
          <p:nvPr/>
        </p:nvSpPr>
        <p:spPr>
          <a:xfrm>
            <a:off x="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50" name="object 450"/>
          <p:cNvSpPr txBox="1"/>
          <p:nvPr/>
        </p:nvSpPr>
        <p:spPr>
          <a:xfrm>
            <a:off x="3048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51" name="object 451"/>
          <p:cNvSpPr txBox="1"/>
          <p:nvPr/>
        </p:nvSpPr>
        <p:spPr>
          <a:xfrm>
            <a:off x="6096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52" name="object 452"/>
          <p:cNvSpPr txBox="1"/>
          <p:nvPr/>
        </p:nvSpPr>
        <p:spPr>
          <a:xfrm>
            <a:off x="914400" y="36576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3969">
              <a:lnSpc>
                <a:spcPts val="2280"/>
              </a:lnSpc>
              <a:spcBef>
                <a:spcPts val="234"/>
              </a:spcBef>
            </a:pPr>
            <a:r>
              <a:rPr sz="4575" spc="16" baseline="-19958" dirty="0" smtClean="0">
                <a:solidFill>
                  <a:srgbClr val="6E88F6"/>
                </a:solidFill>
                <a:latin typeface="Arial"/>
                <a:cs typeface="Arial"/>
              </a:rPr>
              <a:t>3</a:t>
            </a:r>
            <a:endParaRPr sz="3050">
              <a:latin typeface="Arial"/>
              <a:cs typeface="Arial"/>
            </a:endParaRPr>
          </a:p>
        </p:txBody>
      </p:sp>
      <p:sp>
        <p:nvSpPr>
          <p:cNvPr id="453" name="object 453"/>
          <p:cNvSpPr txBox="1"/>
          <p:nvPr/>
        </p:nvSpPr>
        <p:spPr>
          <a:xfrm>
            <a:off x="12192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54" name="object 454"/>
          <p:cNvSpPr txBox="1"/>
          <p:nvPr/>
        </p:nvSpPr>
        <p:spPr>
          <a:xfrm>
            <a:off x="1524000" y="36576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3969">
              <a:lnSpc>
                <a:spcPts val="2045"/>
              </a:lnSpc>
              <a:spcBef>
                <a:spcPts val="452"/>
              </a:spcBef>
            </a:pPr>
            <a:r>
              <a:rPr sz="4200" spc="0" baseline="-20705" dirty="0" smtClean="0">
                <a:latin typeface="Arial"/>
                <a:cs typeface="Arial"/>
              </a:rPr>
              <a:t>K</a:t>
            </a:r>
            <a:endParaRPr sz="2800">
              <a:latin typeface="Arial"/>
              <a:cs typeface="Arial"/>
            </a:endParaRPr>
          </a:p>
        </p:txBody>
      </p:sp>
      <p:sp>
        <p:nvSpPr>
          <p:cNvPr id="455" name="object 455"/>
          <p:cNvSpPr txBox="1"/>
          <p:nvPr/>
        </p:nvSpPr>
        <p:spPr>
          <a:xfrm>
            <a:off x="18288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56" name="object 456"/>
          <p:cNvSpPr txBox="1"/>
          <p:nvPr/>
        </p:nvSpPr>
        <p:spPr>
          <a:xfrm>
            <a:off x="21336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57" name="object 457"/>
          <p:cNvSpPr txBox="1"/>
          <p:nvPr/>
        </p:nvSpPr>
        <p:spPr>
          <a:xfrm>
            <a:off x="2438400" y="3657600"/>
            <a:ext cx="38492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9108">
              <a:lnSpc>
                <a:spcPts val="2045"/>
              </a:lnSpc>
              <a:spcBef>
                <a:spcPts val="452"/>
              </a:spcBef>
            </a:pPr>
            <a:r>
              <a:rPr sz="4200" spc="0" baseline="-20705" dirty="0" smtClean="0">
                <a:latin typeface="Arial"/>
                <a:cs typeface="Arial"/>
              </a:rPr>
              <a:t>al</a:t>
            </a:r>
            <a:endParaRPr sz="2800">
              <a:latin typeface="Arial"/>
              <a:cs typeface="Arial"/>
            </a:endParaRPr>
          </a:p>
        </p:txBody>
      </p:sp>
      <p:sp>
        <p:nvSpPr>
          <p:cNvPr id="458" name="object 458"/>
          <p:cNvSpPr txBox="1"/>
          <p:nvPr/>
        </p:nvSpPr>
        <p:spPr>
          <a:xfrm>
            <a:off x="2743200" y="36576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965">
              <a:lnSpc>
                <a:spcPts val="2045"/>
              </a:lnSpc>
              <a:spcBef>
                <a:spcPts val="452"/>
              </a:spcBef>
            </a:pPr>
            <a:r>
              <a:rPr sz="4200" spc="0" baseline="-20705" dirty="0" smtClean="0">
                <a:latin typeface="Arial"/>
                <a:cs typeface="Arial"/>
              </a:rPr>
              <a:t>l</a:t>
            </a:r>
            <a:endParaRPr sz="2800">
              <a:latin typeface="Arial"/>
              <a:cs typeface="Arial"/>
            </a:endParaRPr>
          </a:p>
        </p:txBody>
      </p:sp>
      <p:sp>
        <p:nvSpPr>
          <p:cNvPr id="459" name="object 459"/>
          <p:cNvSpPr txBox="1"/>
          <p:nvPr/>
        </p:nvSpPr>
        <p:spPr>
          <a:xfrm>
            <a:off x="30480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60" name="object 460"/>
          <p:cNvSpPr txBox="1"/>
          <p:nvPr/>
        </p:nvSpPr>
        <p:spPr>
          <a:xfrm>
            <a:off x="33528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61" name="object 461"/>
          <p:cNvSpPr txBox="1"/>
          <p:nvPr/>
        </p:nvSpPr>
        <p:spPr>
          <a:xfrm>
            <a:off x="36576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62" name="object 462"/>
          <p:cNvSpPr txBox="1"/>
          <p:nvPr/>
        </p:nvSpPr>
        <p:spPr>
          <a:xfrm>
            <a:off x="39624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63" name="object 463"/>
          <p:cNvSpPr txBox="1"/>
          <p:nvPr/>
        </p:nvSpPr>
        <p:spPr>
          <a:xfrm>
            <a:off x="42672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64" name="object 464"/>
          <p:cNvSpPr txBox="1"/>
          <p:nvPr/>
        </p:nvSpPr>
        <p:spPr>
          <a:xfrm>
            <a:off x="45720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65" name="object 465"/>
          <p:cNvSpPr txBox="1"/>
          <p:nvPr/>
        </p:nvSpPr>
        <p:spPr>
          <a:xfrm>
            <a:off x="48768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66" name="object 466"/>
          <p:cNvSpPr txBox="1"/>
          <p:nvPr/>
        </p:nvSpPr>
        <p:spPr>
          <a:xfrm>
            <a:off x="5181600" y="36576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2045"/>
              </a:lnSpc>
              <a:spcBef>
                <a:spcPts val="452"/>
              </a:spcBef>
            </a:pPr>
            <a:r>
              <a:rPr sz="4200" spc="0" baseline="-20705" dirty="0" smtClean="0">
                <a:latin typeface="Arial"/>
                <a:cs typeface="Arial"/>
              </a:rPr>
              <a:t>si</a:t>
            </a:r>
            <a:endParaRPr sz="2800">
              <a:latin typeface="Arial"/>
              <a:cs typeface="Arial"/>
            </a:endParaRPr>
          </a:p>
        </p:txBody>
      </p:sp>
      <p:sp>
        <p:nvSpPr>
          <p:cNvPr id="467" name="object 467"/>
          <p:cNvSpPr txBox="1"/>
          <p:nvPr/>
        </p:nvSpPr>
        <p:spPr>
          <a:xfrm>
            <a:off x="54864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68" name="object 468"/>
          <p:cNvSpPr txBox="1"/>
          <p:nvPr/>
        </p:nvSpPr>
        <p:spPr>
          <a:xfrm>
            <a:off x="57912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69" name="object 469"/>
          <p:cNvSpPr txBox="1"/>
          <p:nvPr/>
        </p:nvSpPr>
        <p:spPr>
          <a:xfrm>
            <a:off x="6096000" y="3657600"/>
            <a:ext cx="392433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2045"/>
              </a:lnSpc>
              <a:spcBef>
                <a:spcPts val="452"/>
              </a:spcBef>
            </a:pPr>
            <a:r>
              <a:rPr sz="4200" spc="0" baseline="-20705" dirty="0" smtClean="0">
                <a:latin typeface="Arial"/>
                <a:cs typeface="Arial"/>
              </a:rPr>
              <a:t>ar</a:t>
            </a:r>
            <a:endParaRPr sz="2800">
              <a:latin typeface="Arial"/>
              <a:cs typeface="Arial"/>
            </a:endParaRPr>
          </a:p>
        </p:txBody>
      </p:sp>
      <p:sp>
        <p:nvSpPr>
          <p:cNvPr id="470" name="object 470"/>
          <p:cNvSpPr txBox="1"/>
          <p:nvPr/>
        </p:nvSpPr>
        <p:spPr>
          <a:xfrm>
            <a:off x="6400800" y="3657600"/>
            <a:ext cx="384254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07747">
              <a:lnSpc>
                <a:spcPts val="2045"/>
              </a:lnSpc>
              <a:spcBef>
                <a:spcPts val="452"/>
              </a:spcBef>
            </a:pPr>
            <a:r>
              <a:rPr sz="4200" spc="0" baseline="-20705" dirty="0" smtClean="0">
                <a:latin typeface="Arial"/>
                <a:cs typeface="Arial"/>
              </a:rPr>
              <a:t>o</a:t>
            </a:r>
            <a:endParaRPr sz="2800">
              <a:latin typeface="Arial"/>
              <a:cs typeface="Arial"/>
            </a:endParaRPr>
          </a:p>
        </p:txBody>
      </p:sp>
      <p:sp>
        <p:nvSpPr>
          <p:cNvPr id="471" name="object 471"/>
          <p:cNvSpPr txBox="1"/>
          <p:nvPr/>
        </p:nvSpPr>
        <p:spPr>
          <a:xfrm>
            <a:off x="6705600" y="36576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016">
              <a:lnSpc>
                <a:spcPts val="2045"/>
              </a:lnSpc>
              <a:spcBef>
                <a:spcPts val="452"/>
              </a:spcBef>
            </a:pPr>
            <a:r>
              <a:rPr sz="4200" spc="0" baseline="-20705" dirty="0" smtClean="0">
                <a:latin typeface="Arial"/>
                <a:cs typeface="Arial"/>
              </a:rPr>
              <a:t>r</a:t>
            </a:r>
            <a:endParaRPr sz="2800">
              <a:latin typeface="Arial"/>
              <a:cs typeface="Arial"/>
            </a:endParaRPr>
          </a:p>
        </p:txBody>
      </p:sp>
      <p:sp>
        <p:nvSpPr>
          <p:cNvPr id="472" name="object 472"/>
          <p:cNvSpPr txBox="1"/>
          <p:nvPr/>
        </p:nvSpPr>
        <p:spPr>
          <a:xfrm>
            <a:off x="70104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73" name="object 473"/>
          <p:cNvSpPr txBox="1"/>
          <p:nvPr/>
        </p:nvSpPr>
        <p:spPr>
          <a:xfrm>
            <a:off x="73152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74" name="object 474"/>
          <p:cNvSpPr txBox="1"/>
          <p:nvPr/>
        </p:nvSpPr>
        <p:spPr>
          <a:xfrm>
            <a:off x="76200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75" name="object 475"/>
          <p:cNvSpPr txBox="1"/>
          <p:nvPr/>
        </p:nvSpPr>
        <p:spPr>
          <a:xfrm>
            <a:off x="79248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76" name="object 476"/>
          <p:cNvSpPr txBox="1"/>
          <p:nvPr/>
        </p:nvSpPr>
        <p:spPr>
          <a:xfrm>
            <a:off x="82296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77" name="object 477"/>
          <p:cNvSpPr txBox="1"/>
          <p:nvPr/>
        </p:nvSpPr>
        <p:spPr>
          <a:xfrm>
            <a:off x="85344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78" name="object 478"/>
          <p:cNvSpPr txBox="1"/>
          <p:nvPr/>
        </p:nvSpPr>
        <p:spPr>
          <a:xfrm>
            <a:off x="88392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79" name="object 479"/>
          <p:cNvSpPr txBox="1"/>
          <p:nvPr/>
        </p:nvSpPr>
        <p:spPr>
          <a:xfrm>
            <a:off x="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80" name="object 480"/>
          <p:cNvSpPr txBox="1"/>
          <p:nvPr/>
        </p:nvSpPr>
        <p:spPr>
          <a:xfrm>
            <a:off x="3048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81" name="object 481"/>
          <p:cNvSpPr txBox="1"/>
          <p:nvPr/>
        </p:nvSpPr>
        <p:spPr>
          <a:xfrm>
            <a:off x="6096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82" name="object 482"/>
          <p:cNvSpPr txBox="1"/>
          <p:nvPr/>
        </p:nvSpPr>
        <p:spPr>
          <a:xfrm>
            <a:off x="9144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83" name="object 483"/>
          <p:cNvSpPr txBox="1"/>
          <p:nvPr/>
        </p:nvSpPr>
        <p:spPr>
          <a:xfrm>
            <a:off x="12192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84" name="object 484"/>
          <p:cNvSpPr txBox="1"/>
          <p:nvPr/>
        </p:nvSpPr>
        <p:spPr>
          <a:xfrm>
            <a:off x="15240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85" name="object 485"/>
          <p:cNvSpPr txBox="1"/>
          <p:nvPr/>
        </p:nvSpPr>
        <p:spPr>
          <a:xfrm>
            <a:off x="18288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86" name="object 486"/>
          <p:cNvSpPr txBox="1"/>
          <p:nvPr/>
        </p:nvSpPr>
        <p:spPr>
          <a:xfrm>
            <a:off x="21336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87" name="object 487"/>
          <p:cNvSpPr txBox="1"/>
          <p:nvPr/>
        </p:nvSpPr>
        <p:spPr>
          <a:xfrm>
            <a:off x="24384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88" name="object 488"/>
          <p:cNvSpPr txBox="1"/>
          <p:nvPr/>
        </p:nvSpPr>
        <p:spPr>
          <a:xfrm>
            <a:off x="27432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89" name="object 489"/>
          <p:cNvSpPr txBox="1"/>
          <p:nvPr/>
        </p:nvSpPr>
        <p:spPr>
          <a:xfrm>
            <a:off x="30480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90" name="object 490"/>
          <p:cNvSpPr txBox="1"/>
          <p:nvPr/>
        </p:nvSpPr>
        <p:spPr>
          <a:xfrm>
            <a:off x="33528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91" name="object 491"/>
          <p:cNvSpPr txBox="1"/>
          <p:nvPr/>
        </p:nvSpPr>
        <p:spPr>
          <a:xfrm>
            <a:off x="36576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92" name="object 492"/>
          <p:cNvSpPr txBox="1"/>
          <p:nvPr/>
        </p:nvSpPr>
        <p:spPr>
          <a:xfrm>
            <a:off x="39624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93" name="object 493"/>
          <p:cNvSpPr txBox="1"/>
          <p:nvPr/>
        </p:nvSpPr>
        <p:spPr>
          <a:xfrm>
            <a:off x="42672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94" name="object 494"/>
          <p:cNvSpPr txBox="1"/>
          <p:nvPr/>
        </p:nvSpPr>
        <p:spPr>
          <a:xfrm>
            <a:off x="45720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95" name="object 495"/>
          <p:cNvSpPr txBox="1"/>
          <p:nvPr/>
        </p:nvSpPr>
        <p:spPr>
          <a:xfrm>
            <a:off x="48768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96" name="object 496"/>
          <p:cNvSpPr txBox="1"/>
          <p:nvPr/>
        </p:nvSpPr>
        <p:spPr>
          <a:xfrm>
            <a:off x="51816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97" name="object 497"/>
          <p:cNvSpPr txBox="1"/>
          <p:nvPr/>
        </p:nvSpPr>
        <p:spPr>
          <a:xfrm>
            <a:off x="54864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98" name="object 498"/>
          <p:cNvSpPr txBox="1"/>
          <p:nvPr/>
        </p:nvSpPr>
        <p:spPr>
          <a:xfrm>
            <a:off x="57912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99" name="object 499"/>
          <p:cNvSpPr txBox="1"/>
          <p:nvPr/>
        </p:nvSpPr>
        <p:spPr>
          <a:xfrm>
            <a:off x="60960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00" name="object 500"/>
          <p:cNvSpPr txBox="1"/>
          <p:nvPr/>
        </p:nvSpPr>
        <p:spPr>
          <a:xfrm>
            <a:off x="64008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01" name="object 501"/>
          <p:cNvSpPr txBox="1"/>
          <p:nvPr/>
        </p:nvSpPr>
        <p:spPr>
          <a:xfrm>
            <a:off x="67056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02" name="object 502"/>
          <p:cNvSpPr txBox="1"/>
          <p:nvPr/>
        </p:nvSpPr>
        <p:spPr>
          <a:xfrm>
            <a:off x="70104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03" name="object 503"/>
          <p:cNvSpPr txBox="1"/>
          <p:nvPr/>
        </p:nvSpPr>
        <p:spPr>
          <a:xfrm>
            <a:off x="73152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04" name="object 504"/>
          <p:cNvSpPr txBox="1"/>
          <p:nvPr/>
        </p:nvSpPr>
        <p:spPr>
          <a:xfrm>
            <a:off x="76200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05" name="object 505"/>
          <p:cNvSpPr txBox="1"/>
          <p:nvPr/>
        </p:nvSpPr>
        <p:spPr>
          <a:xfrm>
            <a:off x="79248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06" name="object 506"/>
          <p:cNvSpPr txBox="1"/>
          <p:nvPr/>
        </p:nvSpPr>
        <p:spPr>
          <a:xfrm>
            <a:off x="82296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07" name="object 507"/>
          <p:cNvSpPr txBox="1"/>
          <p:nvPr/>
        </p:nvSpPr>
        <p:spPr>
          <a:xfrm>
            <a:off x="85344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08" name="object 508"/>
          <p:cNvSpPr txBox="1"/>
          <p:nvPr/>
        </p:nvSpPr>
        <p:spPr>
          <a:xfrm>
            <a:off x="88392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09" name="object 509"/>
          <p:cNvSpPr txBox="1"/>
          <p:nvPr/>
        </p:nvSpPr>
        <p:spPr>
          <a:xfrm>
            <a:off x="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10" name="object 510"/>
          <p:cNvSpPr txBox="1"/>
          <p:nvPr/>
        </p:nvSpPr>
        <p:spPr>
          <a:xfrm>
            <a:off x="3048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11" name="object 511"/>
          <p:cNvSpPr txBox="1"/>
          <p:nvPr/>
        </p:nvSpPr>
        <p:spPr>
          <a:xfrm>
            <a:off x="6096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12" name="object 512"/>
          <p:cNvSpPr txBox="1"/>
          <p:nvPr/>
        </p:nvSpPr>
        <p:spPr>
          <a:xfrm>
            <a:off x="914400" y="42672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3969">
              <a:lnSpc>
                <a:spcPts val="2400"/>
              </a:lnSpc>
              <a:spcBef>
                <a:spcPts val="120"/>
              </a:spcBef>
            </a:pPr>
            <a:r>
              <a:rPr sz="4575" spc="16" baseline="-1900" dirty="0" smtClean="0">
                <a:solidFill>
                  <a:srgbClr val="6E88F6"/>
                </a:solidFill>
                <a:latin typeface="Arial"/>
                <a:cs typeface="Arial"/>
              </a:rPr>
              <a:t>4</a:t>
            </a:r>
            <a:endParaRPr sz="3050">
              <a:latin typeface="Arial"/>
              <a:cs typeface="Arial"/>
            </a:endParaRPr>
          </a:p>
        </p:txBody>
      </p:sp>
      <p:sp>
        <p:nvSpPr>
          <p:cNvPr id="513" name="object 513"/>
          <p:cNvSpPr txBox="1"/>
          <p:nvPr/>
        </p:nvSpPr>
        <p:spPr>
          <a:xfrm>
            <a:off x="12192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14" name="object 514"/>
          <p:cNvSpPr txBox="1"/>
          <p:nvPr/>
        </p:nvSpPr>
        <p:spPr>
          <a:xfrm>
            <a:off x="1524000" y="4267200"/>
            <a:ext cx="349512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3969">
              <a:lnSpc>
                <a:spcPts val="2400"/>
              </a:lnSpc>
              <a:spcBef>
                <a:spcPts val="120"/>
              </a:spcBef>
            </a:pPr>
            <a:r>
              <a:rPr sz="4200" spc="0" baseline="-2070" dirty="0" smtClean="0">
                <a:latin typeface="Arial"/>
                <a:cs typeface="Arial"/>
              </a:rPr>
              <a:t>H</a:t>
            </a:r>
            <a:endParaRPr sz="2800">
              <a:latin typeface="Arial"/>
              <a:cs typeface="Arial"/>
            </a:endParaRPr>
          </a:p>
        </p:txBody>
      </p:sp>
      <p:sp>
        <p:nvSpPr>
          <p:cNvPr id="515" name="object 515"/>
          <p:cNvSpPr txBox="1"/>
          <p:nvPr/>
        </p:nvSpPr>
        <p:spPr>
          <a:xfrm>
            <a:off x="18288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16" name="object 516"/>
          <p:cNvSpPr txBox="1"/>
          <p:nvPr/>
        </p:nvSpPr>
        <p:spPr>
          <a:xfrm>
            <a:off x="21336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17" name="object 517"/>
          <p:cNvSpPr txBox="1"/>
          <p:nvPr/>
        </p:nvSpPr>
        <p:spPr>
          <a:xfrm>
            <a:off x="2438400" y="42672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9108">
              <a:lnSpc>
                <a:spcPts val="2400"/>
              </a:lnSpc>
              <a:spcBef>
                <a:spcPts val="120"/>
              </a:spcBef>
            </a:pPr>
            <a:r>
              <a:rPr sz="4200" spc="0" baseline="-2070" dirty="0" smtClean="0">
                <a:latin typeface="Arial"/>
                <a:cs typeface="Arial"/>
              </a:rPr>
              <a:t>f</a:t>
            </a:r>
            <a:endParaRPr sz="2800">
              <a:latin typeface="Arial"/>
              <a:cs typeface="Arial"/>
            </a:endParaRPr>
          </a:p>
        </p:txBody>
      </p:sp>
      <p:sp>
        <p:nvSpPr>
          <p:cNvPr id="518" name="object 518"/>
          <p:cNvSpPr txBox="1"/>
          <p:nvPr/>
        </p:nvSpPr>
        <p:spPr>
          <a:xfrm>
            <a:off x="27432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19" name="object 519"/>
          <p:cNvSpPr txBox="1"/>
          <p:nvPr/>
        </p:nvSpPr>
        <p:spPr>
          <a:xfrm>
            <a:off x="30480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20" name="object 520"/>
          <p:cNvSpPr txBox="1"/>
          <p:nvPr/>
        </p:nvSpPr>
        <p:spPr>
          <a:xfrm>
            <a:off x="33528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21" name="object 521"/>
          <p:cNvSpPr txBox="1"/>
          <p:nvPr/>
        </p:nvSpPr>
        <p:spPr>
          <a:xfrm>
            <a:off x="36576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22" name="object 522"/>
          <p:cNvSpPr txBox="1"/>
          <p:nvPr/>
        </p:nvSpPr>
        <p:spPr>
          <a:xfrm>
            <a:off x="39624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23" name="object 523"/>
          <p:cNvSpPr txBox="1"/>
          <p:nvPr/>
        </p:nvSpPr>
        <p:spPr>
          <a:xfrm>
            <a:off x="4267200" y="4267200"/>
            <a:ext cx="379631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2400"/>
              </a:lnSpc>
              <a:spcBef>
                <a:spcPts val="120"/>
              </a:spcBef>
            </a:pPr>
            <a:r>
              <a:rPr sz="4200" spc="9" baseline="-2070" dirty="0" smtClean="0">
                <a:latin typeface="Arial"/>
                <a:cs typeface="Arial"/>
              </a:rPr>
              <a:t>r</a:t>
            </a:r>
            <a:r>
              <a:rPr sz="4200" spc="0" baseline="-2070" dirty="0" smtClean="0">
                <a:latin typeface="Arial"/>
                <a:cs typeface="Arial"/>
              </a:rPr>
              <a:t>e</a:t>
            </a:r>
            <a:endParaRPr sz="2800">
              <a:latin typeface="Arial"/>
              <a:cs typeface="Arial"/>
            </a:endParaRPr>
          </a:p>
        </p:txBody>
      </p:sp>
      <p:sp>
        <p:nvSpPr>
          <p:cNvPr id="524" name="object 524"/>
          <p:cNvSpPr txBox="1"/>
          <p:nvPr/>
        </p:nvSpPr>
        <p:spPr>
          <a:xfrm>
            <a:off x="45720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25" name="object 525"/>
          <p:cNvSpPr txBox="1"/>
          <p:nvPr/>
        </p:nvSpPr>
        <p:spPr>
          <a:xfrm>
            <a:off x="48768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26" name="object 526"/>
          <p:cNvSpPr txBox="1"/>
          <p:nvPr/>
        </p:nvSpPr>
        <p:spPr>
          <a:xfrm>
            <a:off x="51816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27" name="object 527"/>
          <p:cNvSpPr txBox="1"/>
          <p:nvPr/>
        </p:nvSpPr>
        <p:spPr>
          <a:xfrm>
            <a:off x="54864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28" name="object 528"/>
          <p:cNvSpPr txBox="1"/>
          <p:nvPr/>
        </p:nvSpPr>
        <p:spPr>
          <a:xfrm>
            <a:off x="57912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29" name="object 529"/>
          <p:cNvSpPr txBox="1"/>
          <p:nvPr/>
        </p:nvSpPr>
        <p:spPr>
          <a:xfrm>
            <a:off x="60960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30" name="object 530"/>
          <p:cNvSpPr txBox="1"/>
          <p:nvPr/>
        </p:nvSpPr>
        <p:spPr>
          <a:xfrm>
            <a:off x="6400800" y="42672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2400"/>
              </a:lnSpc>
              <a:spcBef>
                <a:spcPts val="120"/>
              </a:spcBef>
            </a:pPr>
            <a:r>
              <a:rPr sz="4200" spc="0" baseline="-2070" dirty="0" smtClean="0">
                <a:latin typeface="Arial"/>
                <a:cs typeface="Arial"/>
              </a:rPr>
              <a:t>r</a:t>
            </a:r>
            <a:endParaRPr sz="2800">
              <a:latin typeface="Arial"/>
              <a:cs typeface="Arial"/>
            </a:endParaRPr>
          </a:p>
        </p:txBody>
      </p:sp>
      <p:sp>
        <p:nvSpPr>
          <p:cNvPr id="531" name="object 531"/>
          <p:cNvSpPr txBox="1"/>
          <p:nvPr/>
        </p:nvSpPr>
        <p:spPr>
          <a:xfrm>
            <a:off x="67056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32" name="object 532"/>
          <p:cNvSpPr txBox="1"/>
          <p:nvPr/>
        </p:nvSpPr>
        <p:spPr>
          <a:xfrm>
            <a:off x="70104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33" name="object 533"/>
          <p:cNvSpPr txBox="1"/>
          <p:nvPr/>
        </p:nvSpPr>
        <p:spPr>
          <a:xfrm>
            <a:off x="73152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34" name="object 534"/>
          <p:cNvSpPr txBox="1"/>
          <p:nvPr/>
        </p:nvSpPr>
        <p:spPr>
          <a:xfrm>
            <a:off x="76200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35" name="object 535"/>
          <p:cNvSpPr txBox="1"/>
          <p:nvPr/>
        </p:nvSpPr>
        <p:spPr>
          <a:xfrm>
            <a:off x="79248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36" name="object 536"/>
          <p:cNvSpPr txBox="1"/>
          <p:nvPr/>
        </p:nvSpPr>
        <p:spPr>
          <a:xfrm>
            <a:off x="82296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37" name="object 537"/>
          <p:cNvSpPr txBox="1"/>
          <p:nvPr/>
        </p:nvSpPr>
        <p:spPr>
          <a:xfrm>
            <a:off x="85344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38" name="object 538"/>
          <p:cNvSpPr txBox="1"/>
          <p:nvPr/>
        </p:nvSpPr>
        <p:spPr>
          <a:xfrm>
            <a:off x="88392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39" name="object 539"/>
          <p:cNvSpPr txBox="1"/>
          <p:nvPr/>
        </p:nvSpPr>
        <p:spPr>
          <a:xfrm>
            <a:off x="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40" name="object 540"/>
          <p:cNvSpPr txBox="1"/>
          <p:nvPr/>
        </p:nvSpPr>
        <p:spPr>
          <a:xfrm>
            <a:off x="3048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41" name="object 541"/>
          <p:cNvSpPr txBox="1"/>
          <p:nvPr/>
        </p:nvSpPr>
        <p:spPr>
          <a:xfrm>
            <a:off x="6096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42" name="object 542"/>
          <p:cNvSpPr txBox="1"/>
          <p:nvPr/>
        </p:nvSpPr>
        <p:spPr>
          <a:xfrm>
            <a:off x="9144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43" name="object 543"/>
          <p:cNvSpPr txBox="1"/>
          <p:nvPr/>
        </p:nvSpPr>
        <p:spPr>
          <a:xfrm>
            <a:off x="12192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44" name="object 544"/>
          <p:cNvSpPr txBox="1"/>
          <p:nvPr/>
        </p:nvSpPr>
        <p:spPr>
          <a:xfrm>
            <a:off x="1524000" y="45720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3969">
              <a:lnSpc>
                <a:spcPts val="2305"/>
              </a:lnSpc>
              <a:spcBef>
                <a:spcPts val="205"/>
              </a:spcBef>
            </a:pPr>
            <a:r>
              <a:rPr sz="4200" spc="0" baseline="-16564" dirty="0" smtClean="0">
                <a:latin typeface="Arial"/>
                <a:cs typeface="Arial"/>
              </a:rPr>
              <a:t>(</a:t>
            </a:r>
            <a:endParaRPr sz="2800">
              <a:latin typeface="Arial"/>
              <a:cs typeface="Arial"/>
            </a:endParaRPr>
          </a:p>
        </p:txBody>
      </p:sp>
      <p:sp>
        <p:nvSpPr>
          <p:cNvPr id="545" name="object 545"/>
          <p:cNvSpPr txBox="1"/>
          <p:nvPr/>
        </p:nvSpPr>
        <p:spPr>
          <a:xfrm>
            <a:off x="18288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46" name="object 546"/>
          <p:cNvSpPr txBox="1"/>
          <p:nvPr/>
        </p:nvSpPr>
        <p:spPr>
          <a:xfrm>
            <a:off x="21336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47" name="object 547"/>
          <p:cNvSpPr txBox="1"/>
          <p:nvPr/>
        </p:nvSpPr>
        <p:spPr>
          <a:xfrm>
            <a:off x="24384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48" name="object 548"/>
          <p:cNvSpPr txBox="1"/>
          <p:nvPr/>
        </p:nvSpPr>
        <p:spPr>
          <a:xfrm>
            <a:off x="27432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49" name="object 549"/>
          <p:cNvSpPr txBox="1"/>
          <p:nvPr/>
        </p:nvSpPr>
        <p:spPr>
          <a:xfrm>
            <a:off x="30480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50" name="object 550"/>
          <p:cNvSpPr txBox="1"/>
          <p:nvPr/>
        </p:nvSpPr>
        <p:spPr>
          <a:xfrm>
            <a:off x="33528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51" name="object 551"/>
          <p:cNvSpPr txBox="1"/>
          <p:nvPr/>
        </p:nvSpPr>
        <p:spPr>
          <a:xfrm>
            <a:off x="36576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52" name="object 552"/>
          <p:cNvSpPr txBox="1"/>
          <p:nvPr/>
        </p:nvSpPr>
        <p:spPr>
          <a:xfrm>
            <a:off x="39624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53" name="object 553"/>
          <p:cNvSpPr txBox="1"/>
          <p:nvPr/>
        </p:nvSpPr>
        <p:spPr>
          <a:xfrm>
            <a:off x="42672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54" name="object 554"/>
          <p:cNvSpPr txBox="1"/>
          <p:nvPr/>
        </p:nvSpPr>
        <p:spPr>
          <a:xfrm>
            <a:off x="45720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55" name="object 555"/>
          <p:cNvSpPr txBox="1"/>
          <p:nvPr/>
        </p:nvSpPr>
        <p:spPr>
          <a:xfrm>
            <a:off x="48768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56" name="object 556"/>
          <p:cNvSpPr txBox="1"/>
          <p:nvPr/>
        </p:nvSpPr>
        <p:spPr>
          <a:xfrm>
            <a:off x="51816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57" name="object 557"/>
          <p:cNvSpPr txBox="1"/>
          <p:nvPr/>
        </p:nvSpPr>
        <p:spPr>
          <a:xfrm>
            <a:off x="54864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58" name="object 558"/>
          <p:cNvSpPr txBox="1"/>
          <p:nvPr/>
        </p:nvSpPr>
        <p:spPr>
          <a:xfrm>
            <a:off x="57912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59" name="object 559"/>
          <p:cNvSpPr txBox="1"/>
          <p:nvPr/>
        </p:nvSpPr>
        <p:spPr>
          <a:xfrm>
            <a:off x="60960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60" name="object 560"/>
          <p:cNvSpPr txBox="1"/>
          <p:nvPr/>
        </p:nvSpPr>
        <p:spPr>
          <a:xfrm>
            <a:off x="64008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61" name="object 561"/>
          <p:cNvSpPr txBox="1"/>
          <p:nvPr/>
        </p:nvSpPr>
        <p:spPr>
          <a:xfrm>
            <a:off x="67056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62" name="object 562"/>
          <p:cNvSpPr txBox="1"/>
          <p:nvPr/>
        </p:nvSpPr>
        <p:spPr>
          <a:xfrm>
            <a:off x="70104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63" name="object 563"/>
          <p:cNvSpPr txBox="1"/>
          <p:nvPr/>
        </p:nvSpPr>
        <p:spPr>
          <a:xfrm>
            <a:off x="73152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64" name="object 564"/>
          <p:cNvSpPr txBox="1"/>
          <p:nvPr/>
        </p:nvSpPr>
        <p:spPr>
          <a:xfrm>
            <a:off x="76200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65" name="object 565"/>
          <p:cNvSpPr txBox="1"/>
          <p:nvPr/>
        </p:nvSpPr>
        <p:spPr>
          <a:xfrm>
            <a:off x="79248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66" name="object 566"/>
          <p:cNvSpPr txBox="1"/>
          <p:nvPr/>
        </p:nvSpPr>
        <p:spPr>
          <a:xfrm>
            <a:off x="82296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67" name="object 567"/>
          <p:cNvSpPr txBox="1"/>
          <p:nvPr/>
        </p:nvSpPr>
        <p:spPr>
          <a:xfrm>
            <a:off x="85344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68" name="object 568"/>
          <p:cNvSpPr txBox="1"/>
          <p:nvPr/>
        </p:nvSpPr>
        <p:spPr>
          <a:xfrm>
            <a:off x="88392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69" name="object 569"/>
          <p:cNvSpPr txBox="1"/>
          <p:nvPr/>
        </p:nvSpPr>
        <p:spPr>
          <a:xfrm>
            <a:off x="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70" name="object 570"/>
          <p:cNvSpPr txBox="1"/>
          <p:nvPr/>
        </p:nvSpPr>
        <p:spPr>
          <a:xfrm>
            <a:off x="3048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71" name="object 571"/>
          <p:cNvSpPr txBox="1"/>
          <p:nvPr/>
        </p:nvSpPr>
        <p:spPr>
          <a:xfrm>
            <a:off x="6096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72" name="object 572"/>
          <p:cNvSpPr txBox="1"/>
          <p:nvPr/>
        </p:nvSpPr>
        <p:spPr>
          <a:xfrm>
            <a:off x="9144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73" name="object 573"/>
          <p:cNvSpPr txBox="1"/>
          <p:nvPr/>
        </p:nvSpPr>
        <p:spPr>
          <a:xfrm>
            <a:off x="12192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74" name="object 574"/>
          <p:cNvSpPr txBox="1"/>
          <p:nvPr/>
        </p:nvSpPr>
        <p:spPr>
          <a:xfrm>
            <a:off x="15240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75" name="object 575"/>
          <p:cNvSpPr txBox="1"/>
          <p:nvPr/>
        </p:nvSpPr>
        <p:spPr>
          <a:xfrm>
            <a:off x="18288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76" name="object 576"/>
          <p:cNvSpPr txBox="1"/>
          <p:nvPr/>
        </p:nvSpPr>
        <p:spPr>
          <a:xfrm>
            <a:off x="21336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77" name="object 577"/>
          <p:cNvSpPr txBox="1"/>
          <p:nvPr/>
        </p:nvSpPr>
        <p:spPr>
          <a:xfrm>
            <a:off x="24384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78" name="object 578"/>
          <p:cNvSpPr txBox="1"/>
          <p:nvPr/>
        </p:nvSpPr>
        <p:spPr>
          <a:xfrm>
            <a:off x="27432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79" name="object 579"/>
          <p:cNvSpPr txBox="1"/>
          <p:nvPr/>
        </p:nvSpPr>
        <p:spPr>
          <a:xfrm>
            <a:off x="30480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80" name="object 580"/>
          <p:cNvSpPr txBox="1"/>
          <p:nvPr/>
        </p:nvSpPr>
        <p:spPr>
          <a:xfrm>
            <a:off x="33528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81" name="object 581"/>
          <p:cNvSpPr txBox="1"/>
          <p:nvPr/>
        </p:nvSpPr>
        <p:spPr>
          <a:xfrm>
            <a:off x="36576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82" name="object 582"/>
          <p:cNvSpPr txBox="1"/>
          <p:nvPr/>
        </p:nvSpPr>
        <p:spPr>
          <a:xfrm>
            <a:off x="39624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83" name="object 583"/>
          <p:cNvSpPr txBox="1"/>
          <p:nvPr/>
        </p:nvSpPr>
        <p:spPr>
          <a:xfrm>
            <a:off x="42672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84" name="object 584"/>
          <p:cNvSpPr txBox="1"/>
          <p:nvPr/>
        </p:nvSpPr>
        <p:spPr>
          <a:xfrm>
            <a:off x="45720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85" name="object 585"/>
          <p:cNvSpPr txBox="1"/>
          <p:nvPr/>
        </p:nvSpPr>
        <p:spPr>
          <a:xfrm>
            <a:off x="48768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86" name="object 586"/>
          <p:cNvSpPr txBox="1"/>
          <p:nvPr/>
        </p:nvSpPr>
        <p:spPr>
          <a:xfrm>
            <a:off x="51816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87" name="object 587"/>
          <p:cNvSpPr txBox="1"/>
          <p:nvPr/>
        </p:nvSpPr>
        <p:spPr>
          <a:xfrm>
            <a:off x="54864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88" name="object 588"/>
          <p:cNvSpPr txBox="1"/>
          <p:nvPr/>
        </p:nvSpPr>
        <p:spPr>
          <a:xfrm>
            <a:off x="57912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89" name="object 589"/>
          <p:cNvSpPr txBox="1"/>
          <p:nvPr/>
        </p:nvSpPr>
        <p:spPr>
          <a:xfrm>
            <a:off x="60960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90" name="object 590"/>
          <p:cNvSpPr txBox="1"/>
          <p:nvPr/>
        </p:nvSpPr>
        <p:spPr>
          <a:xfrm>
            <a:off x="64008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91" name="object 591"/>
          <p:cNvSpPr txBox="1"/>
          <p:nvPr/>
        </p:nvSpPr>
        <p:spPr>
          <a:xfrm>
            <a:off x="67056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92" name="object 592"/>
          <p:cNvSpPr txBox="1"/>
          <p:nvPr/>
        </p:nvSpPr>
        <p:spPr>
          <a:xfrm>
            <a:off x="70104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93" name="object 593"/>
          <p:cNvSpPr txBox="1"/>
          <p:nvPr/>
        </p:nvSpPr>
        <p:spPr>
          <a:xfrm>
            <a:off x="73152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94" name="object 594"/>
          <p:cNvSpPr txBox="1"/>
          <p:nvPr/>
        </p:nvSpPr>
        <p:spPr>
          <a:xfrm>
            <a:off x="76200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95" name="object 595"/>
          <p:cNvSpPr txBox="1"/>
          <p:nvPr/>
        </p:nvSpPr>
        <p:spPr>
          <a:xfrm>
            <a:off x="79248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96" name="object 596"/>
          <p:cNvSpPr txBox="1"/>
          <p:nvPr/>
        </p:nvSpPr>
        <p:spPr>
          <a:xfrm>
            <a:off x="82296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97" name="object 597"/>
          <p:cNvSpPr txBox="1"/>
          <p:nvPr/>
        </p:nvSpPr>
        <p:spPr>
          <a:xfrm>
            <a:off x="85344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98" name="object 598"/>
          <p:cNvSpPr txBox="1"/>
          <p:nvPr/>
        </p:nvSpPr>
        <p:spPr>
          <a:xfrm>
            <a:off x="88392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99" name="object 599"/>
          <p:cNvSpPr txBox="1"/>
          <p:nvPr/>
        </p:nvSpPr>
        <p:spPr>
          <a:xfrm>
            <a:off x="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00" name="object 600"/>
          <p:cNvSpPr txBox="1"/>
          <p:nvPr/>
        </p:nvSpPr>
        <p:spPr>
          <a:xfrm>
            <a:off x="3048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01" name="object 601"/>
          <p:cNvSpPr txBox="1"/>
          <p:nvPr/>
        </p:nvSpPr>
        <p:spPr>
          <a:xfrm>
            <a:off x="6096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02" name="object 602"/>
          <p:cNvSpPr txBox="1"/>
          <p:nvPr/>
        </p:nvSpPr>
        <p:spPr>
          <a:xfrm>
            <a:off x="9144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03" name="object 603"/>
          <p:cNvSpPr txBox="1"/>
          <p:nvPr/>
        </p:nvSpPr>
        <p:spPr>
          <a:xfrm>
            <a:off x="12192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04" name="object 604"/>
          <p:cNvSpPr txBox="1"/>
          <p:nvPr/>
        </p:nvSpPr>
        <p:spPr>
          <a:xfrm>
            <a:off x="15240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05" name="object 605"/>
          <p:cNvSpPr txBox="1"/>
          <p:nvPr/>
        </p:nvSpPr>
        <p:spPr>
          <a:xfrm>
            <a:off x="18288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06" name="object 606"/>
          <p:cNvSpPr txBox="1"/>
          <p:nvPr/>
        </p:nvSpPr>
        <p:spPr>
          <a:xfrm>
            <a:off x="21336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07" name="object 607"/>
          <p:cNvSpPr txBox="1"/>
          <p:nvPr/>
        </p:nvSpPr>
        <p:spPr>
          <a:xfrm>
            <a:off x="24384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08" name="object 608"/>
          <p:cNvSpPr txBox="1"/>
          <p:nvPr/>
        </p:nvSpPr>
        <p:spPr>
          <a:xfrm>
            <a:off x="27432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09" name="object 609"/>
          <p:cNvSpPr txBox="1"/>
          <p:nvPr/>
        </p:nvSpPr>
        <p:spPr>
          <a:xfrm>
            <a:off x="30480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10" name="object 610"/>
          <p:cNvSpPr txBox="1"/>
          <p:nvPr/>
        </p:nvSpPr>
        <p:spPr>
          <a:xfrm>
            <a:off x="33528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11" name="object 611"/>
          <p:cNvSpPr txBox="1"/>
          <p:nvPr/>
        </p:nvSpPr>
        <p:spPr>
          <a:xfrm>
            <a:off x="36576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12" name="object 612"/>
          <p:cNvSpPr txBox="1"/>
          <p:nvPr/>
        </p:nvSpPr>
        <p:spPr>
          <a:xfrm>
            <a:off x="39624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13" name="object 613"/>
          <p:cNvSpPr txBox="1"/>
          <p:nvPr/>
        </p:nvSpPr>
        <p:spPr>
          <a:xfrm>
            <a:off x="42672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14" name="object 614"/>
          <p:cNvSpPr txBox="1"/>
          <p:nvPr/>
        </p:nvSpPr>
        <p:spPr>
          <a:xfrm>
            <a:off x="45720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15" name="object 615"/>
          <p:cNvSpPr txBox="1"/>
          <p:nvPr/>
        </p:nvSpPr>
        <p:spPr>
          <a:xfrm>
            <a:off x="48768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16" name="object 616"/>
          <p:cNvSpPr txBox="1"/>
          <p:nvPr/>
        </p:nvSpPr>
        <p:spPr>
          <a:xfrm>
            <a:off x="51816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17" name="object 617"/>
          <p:cNvSpPr txBox="1"/>
          <p:nvPr/>
        </p:nvSpPr>
        <p:spPr>
          <a:xfrm>
            <a:off x="54864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18" name="object 618"/>
          <p:cNvSpPr txBox="1"/>
          <p:nvPr/>
        </p:nvSpPr>
        <p:spPr>
          <a:xfrm>
            <a:off x="57912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19" name="object 619"/>
          <p:cNvSpPr txBox="1"/>
          <p:nvPr/>
        </p:nvSpPr>
        <p:spPr>
          <a:xfrm>
            <a:off x="60960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20" name="object 620"/>
          <p:cNvSpPr txBox="1"/>
          <p:nvPr/>
        </p:nvSpPr>
        <p:spPr>
          <a:xfrm>
            <a:off x="64008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21" name="object 621"/>
          <p:cNvSpPr txBox="1"/>
          <p:nvPr/>
        </p:nvSpPr>
        <p:spPr>
          <a:xfrm>
            <a:off x="67056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22" name="object 622"/>
          <p:cNvSpPr txBox="1"/>
          <p:nvPr/>
        </p:nvSpPr>
        <p:spPr>
          <a:xfrm>
            <a:off x="70104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23" name="object 623"/>
          <p:cNvSpPr txBox="1"/>
          <p:nvPr/>
        </p:nvSpPr>
        <p:spPr>
          <a:xfrm>
            <a:off x="73152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24" name="object 624"/>
          <p:cNvSpPr txBox="1"/>
          <p:nvPr/>
        </p:nvSpPr>
        <p:spPr>
          <a:xfrm>
            <a:off x="76200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25" name="object 625"/>
          <p:cNvSpPr txBox="1"/>
          <p:nvPr/>
        </p:nvSpPr>
        <p:spPr>
          <a:xfrm>
            <a:off x="79248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26" name="object 626"/>
          <p:cNvSpPr txBox="1"/>
          <p:nvPr/>
        </p:nvSpPr>
        <p:spPr>
          <a:xfrm>
            <a:off x="82296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27" name="object 627"/>
          <p:cNvSpPr txBox="1"/>
          <p:nvPr/>
        </p:nvSpPr>
        <p:spPr>
          <a:xfrm>
            <a:off x="85344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28" name="object 628"/>
          <p:cNvSpPr txBox="1"/>
          <p:nvPr/>
        </p:nvSpPr>
        <p:spPr>
          <a:xfrm>
            <a:off x="88392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29" name="object 629"/>
          <p:cNvSpPr txBox="1"/>
          <p:nvPr/>
        </p:nvSpPr>
        <p:spPr>
          <a:xfrm>
            <a:off x="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30" name="object 630"/>
          <p:cNvSpPr txBox="1"/>
          <p:nvPr/>
        </p:nvSpPr>
        <p:spPr>
          <a:xfrm>
            <a:off x="3048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31" name="object 631"/>
          <p:cNvSpPr txBox="1"/>
          <p:nvPr/>
        </p:nvSpPr>
        <p:spPr>
          <a:xfrm>
            <a:off x="6096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32" name="object 632"/>
          <p:cNvSpPr txBox="1"/>
          <p:nvPr/>
        </p:nvSpPr>
        <p:spPr>
          <a:xfrm>
            <a:off x="9144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33" name="object 633"/>
          <p:cNvSpPr txBox="1"/>
          <p:nvPr/>
        </p:nvSpPr>
        <p:spPr>
          <a:xfrm>
            <a:off x="12192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34" name="object 634"/>
          <p:cNvSpPr txBox="1"/>
          <p:nvPr/>
        </p:nvSpPr>
        <p:spPr>
          <a:xfrm>
            <a:off x="15240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35" name="object 635"/>
          <p:cNvSpPr txBox="1"/>
          <p:nvPr/>
        </p:nvSpPr>
        <p:spPr>
          <a:xfrm>
            <a:off x="18288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36" name="object 636"/>
          <p:cNvSpPr txBox="1"/>
          <p:nvPr/>
        </p:nvSpPr>
        <p:spPr>
          <a:xfrm>
            <a:off x="21336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37" name="object 637"/>
          <p:cNvSpPr txBox="1"/>
          <p:nvPr/>
        </p:nvSpPr>
        <p:spPr>
          <a:xfrm>
            <a:off x="24384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38" name="object 638"/>
          <p:cNvSpPr txBox="1"/>
          <p:nvPr/>
        </p:nvSpPr>
        <p:spPr>
          <a:xfrm>
            <a:off x="27432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39" name="object 639"/>
          <p:cNvSpPr txBox="1"/>
          <p:nvPr/>
        </p:nvSpPr>
        <p:spPr>
          <a:xfrm>
            <a:off x="30480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40" name="object 640"/>
          <p:cNvSpPr txBox="1"/>
          <p:nvPr/>
        </p:nvSpPr>
        <p:spPr>
          <a:xfrm>
            <a:off x="33528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41" name="object 641"/>
          <p:cNvSpPr txBox="1"/>
          <p:nvPr/>
        </p:nvSpPr>
        <p:spPr>
          <a:xfrm>
            <a:off x="36576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42" name="object 642"/>
          <p:cNvSpPr txBox="1"/>
          <p:nvPr/>
        </p:nvSpPr>
        <p:spPr>
          <a:xfrm>
            <a:off x="39624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43" name="object 643"/>
          <p:cNvSpPr txBox="1"/>
          <p:nvPr/>
        </p:nvSpPr>
        <p:spPr>
          <a:xfrm>
            <a:off x="42672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44" name="object 644"/>
          <p:cNvSpPr txBox="1"/>
          <p:nvPr/>
        </p:nvSpPr>
        <p:spPr>
          <a:xfrm>
            <a:off x="45720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45" name="object 645"/>
          <p:cNvSpPr txBox="1"/>
          <p:nvPr/>
        </p:nvSpPr>
        <p:spPr>
          <a:xfrm>
            <a:off x="48768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46" name="object 646"/>
          <p:cNvSpPr txBox="1"/>
          <p:nvPr/>
        </p:nvSpPr>
        <p:spPr>
          <a:xfrm>
            <a:off x="51816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47" name="object 647"/>
          <p:cNvSpPr txBox="1"/>
          <p:nvPr/>
        </p:nvSpPr>
        <p:spPr>
          <a:xfrm>
            <a:off x="54864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48" name="object 648"/>
          <p:cNvSpPr txBox="1"/>
          <p:nvPr/>
        </p:nvSpPr>
        <p:spPr>
          <a:xfrm>
            <a:off x="57912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49" name="object 649"/>
          <p:cNvSpPr txBox="1"/>
          <p:nvPr/>
        </p:nvSpPr>
        <p:spPr>
          <a:xfrm>
            <a:off x="60960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50" name="object 650"/>
          <p:cNvSpPr txBox="1"/>
          <p:nvPr/>
        </p:nvSpPr>
        <p:spPr>
          <a:xfrm>
            <a:off x="64008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51" name="object 651"/>
          <p:cNvSpPr txBox="1"/>
          <p:nvPr/>
        </p:nvSpPr>
        <p:spPr>
          <a:xfrm>
            <a:off x="67056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52" name="object 652"/>
          <p:cNvSpPr txBox="1"/>
          <p:nvPr/>
        </p:nvSpPr>
        <p:spPr>
          <a:xfrm>
            <a:off x="70104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53" name="object 653"/>
          <p:cNvSpPr txBox="1"/>
          <p:nvPr/>
        </p:nvSpPr>
        <p:spPr>
          <a:xfrm>
            <a:off x="73152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54" name="object 654"/>
          <p:cNvSpPr txBox="1"/>
          <p:nvPr/>
        </p:nvSpPr>
        <p:spPr>
          <a:xfrm>
            <a:off x="76200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55" name="object 655"/>
          <p:cNvSpPr txBox="1"/>
          <p:nvPr/>
        </p:nvSpPr>
        <p:spPr>
          <a:xfrm>
            <a:off x="79248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56" name="object 656"/>
          <p:cNvSpPr txBox="1"/>
          <p:nvPr/>
        </p:nvSpPr>
        <p:spPr>
          <a:xfrm>
            <a:off x="82296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57" name="object 657"/>
          <p:cNvSpPr txBox="1"/>
          <p:nvPr/>
        </p:nvSpPr>
        <p:spPr>
          <a:xfrm>
            <a:off x="85344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58" name="object 658"/>
          <p:cNvSpPr txBox="1"/>
          <p:nvPr/>
        </p:nvSpPr>
        <p:spPr>
          <a:xfrm>
            <a:off x="88392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59" name="object 659"/>
          <p:cNvSpPr txBox="1"/>
          <p:nvPr/>
        </p:nvSpPr>
        <p:spPr>
          <a:xfrm>
            <a:off x="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60" name="object 660"/>
          <p:cNvSpPr txBox="1"/>
          <p:nvPr/>
        </p:nvSpPr>
        <p:spPr>
          <a:xfrm>
            <a:off x="3048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61" name="object 661"/>
          <p:cNvSpPr txBox="1"/>
          <p:nvPr/>
        </p:nvSpPr>
        <p:spPr>
          <a:xfrm>
            <a:off x="6096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62" name="object 662"/>
          <p:cNvSpPr txBox="1"/>
          <p:nvPr/>
        </p:nvSpPr>
        <p:spPr>
          <a:xfrm>
            <a:off x="9144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63" name="object 663"/>
          <p:cNvSpPr txBox="1"/>
          <p:nvPr/>
        </p:nvSpPr>
        <p:spPr>
          <a:xfrm>
            <a:off x="12192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64" name="object 664"/>
          <p:cNvSpPr txBox="1"/>
          <p:nvPr/>
        </p:nvSpPr>
        <p:spPr>
          <a:xfrm>
            <a:off x="15240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65" name="object 665"/>
          <p:cNvSpPr txBox="1"/>
          <p:nvPr/>
        </p:nvSpPr>
        <p:spPr>
          <a:xfrm>
            <a:off x="18288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66" name="object 666"/>
          <p:cNvSpPr txBox="1"/>
          <p:nvPr/>
        </p:nvSpPr>
        <p:spPr>
          <a:xfrm>
            <a:off x="21336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67" name="object 667"/>
          <p:cNvSpPr txBox="1"/>
          <p:nvPr/>
        </p:nvSpPr>
        <p:spPr>
          <a:xfrm>
            <a:off x="24384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68" name="object 668"/>
          <p:cNvSpPr txBox="1"/>
          <p:nvPr/>
        </p:nvSpPr>
        <p:spPr>
          <a:xfrm>
            <a:off x="27432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69" name="object 669"/>
          <p:cNvSpPr txBox="1"/>
          <p:nvPr/>
        </p:nvSpPr>
        <p:spPr>
          <a:xfrm>
            <a:off x="30480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70" name="object 670"/>
          <p:cNvSpPr txBox="1"/>
          <p:nvPr/>
        </p:nvSpPr>
        <p:spPr>
          <a:xfrm>
            <a:off x="33528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71" name="object 671"/>
          <p:cNvSpPr txBox="1"/>
          <p:nvPr/>
        </p:nvSpPr>
        <p:spPr>
          <a:xfrm>
            <a:off x="36576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72" name="object 672"/>
          <p:cNvSpPr txBox="1"/>
          <p:nvPr/>
        </p:nvSpPr>
        <p:spPr>
          <a:xfrm>
            <a:off x="39624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73" name="object 673"/>
          <p:cNvSpPr txBox="1"/>
          <p:nvPr/>
        </p:nvSpPr>
        <p:spPr>
          <a:xfrm>
            <a:off x="42672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74" name="object 674"/>
          <p:cNvSpPr txBox="1"/>
          <p:nvPr/>
        </p:nvSpPr>
        <p:spPr>
          <a:xfrm>
            <a:off x="45720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75" name="object 675"/>
          <p:cNvSpPr txBox="1"/>
          <p:nvPr/>
        </p:nvSpPr>
        <p:spPr>
          <a:xfrm>
            <a:off x="48768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76" name="object 676"/>
          <p:cNvSpPr txBox="1"/>
          <p:nvPr/>
        </p:nvSpPr>
        <p:spPr>
          <a:xfrm>
            <a:off x="51816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77" name="object 677"/>
          <p:cNvSpPr txBox="1"/>
          <p:nvPr/>
        </p:nvSpPr>
        <p:spPr>
          <a:xfrm>
            <a:off x="54864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78" name="object 678"/>
          <p:cNvSpPr txBox="1"/>
          <p:nvPr/>
        </p:nvSpPr>
        <p:spPr>
          <a:xfrm>
            <a:off x="57912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79" name="object 679"/>
          <p:cNvSpPr txBox="1"/>
          <p:nvPr/>
        </p:nvSpPr>
        <p:spPr>
          <a:xfrm>
            <a:off x="60960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80" name="object 680"/>
          <p:cNvSpPr txBox="1"/>
          <p:nvPr/>
        </p:nvSpPr>
        <p:spPr>
          <a:xfrm>
            <a:off x="64008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81" name="object 681"/>
          <p:cNvSpPr txBox="1"/>
          <p:nvPr/>
        </p:nvSpPr>
        <p:spPr>
          <a:xfrm>
            <a:off x="67056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82" name="object 682"/>
          <p:cNvSpPr txBox="1"/>
          <p:nvPr/>
        </p:nvSpPr>
        <p:spPr>
          <a:xfrm>
            <a:off x="70104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83" name="object 683"/>
          <p:cNvSpPr txBox="1"/>
          <p:nvPr/>
        </p:nvSpPr>
        <p:spPr>
          <a:xfrm>
            <a:off x="73152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84" name="object 684"/>
          <p:cNvSpPr txBox="1"/>
          <p:nvPr/>
        </p:nvSpPr>
        <p:spPr>
          <a:xfrm>
            <a:off x="76200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85" name="object 685"/>
          <p:cNvSpPr txBox="1"/>
          <p:nvPr/>
        </p:nvSpPr>
        <p:spPr>
          <a:xfrm>
            <a:off x="79248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86" name="object 686"/>
          <p:cNvSpPr txBox="1"/>
          <p:nvPr/>
        </p:nvSpPr>
        <p:spPr>
          <a:xfrm>
            <a:off x="82296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87" name="object 687"/>
          <p:cNvSpPr txBox="1"/>
          <p:nvPr/>
        </p:nvSpPr>
        <p:spPr>
          <a:xfrm>
            <a:off x="85344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88" name="object 688"/>
          <p:cNvSpPr txBox="1"/>
          <p:nvPr/>
        </p:nvSpPr>
        <p:spPr>
          <a:xfrm>
            <a:off x="88392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89" name="object 689"/>
          <p:cNvSpPr txBox="1"/>
          <p:nvPr/>
        </p:nvSpPr>
        <p:spPr>
          <a:xfrm>
            <a:off x="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90" name="object 690"/>
          <p:cNvSpPr txBox="1"/>
          <p:nvPr/>
        </p:nvSpPr>
        <p:spPr>
          <a:xfrm>
            <a:off x="3048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91" name="object 691"/>
          <p:cNvSpPr txBox="1"/>
          <p:nvPr/>
        </p:nvSpPr>
        <p:spPr>
          <a:xfrm>
            <a:off x="6096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92" name="object 692"/>
          <p:cNvSpPr txBox="1"/>
          <p:nvPr/>
        </p:nvSpPr>
        <p:spPr>
          <a:xfrm>
            <a:off x="9144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93" name="object 693"/>
          <p:cNvSpPr txBox="1"/>
          <p:nvPr/>
        </p:nvSpPr>
        <p:spPr>
          <a:xfrm>
            <a:off x="12192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94" name="object 694"/>
          <p:cNvSpPr txBox="1"/>
          <p:nvPr/>
        </p:nvSpPr>
        <p:spPr>
          <a:xfrm>
            <a:off x="15240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95" name="object 695"/>
          <p:cNvSpPr txBox="1"/>
          <p:nvPr/>
        </p:nvSpPr>
        <p:spPr>
          <a:xfrm>
            <a:off x="18288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96" name="object 696"/>
          <p:cNvSpPr txBox="1"/>
          <p:nvPr/>
        </p:nvSpPr>
        <p:spPr>
          <a:xfrm>
            <a:off x="21336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97" name="object 697"/>
          <p:cNvSpPr txBox="1"/>
          <p:nvPr/>
        </p:nvSpPr>
        <p:spPr>
          <a:xfrm>
            <a:off x="24384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98" name="object 698"/>
          <p:cNvSpPr txBox="1"/>
          <p:nvPr/>
        </p:nvSpPr>
        <p:spPr>
          <a:xfrm>
            <a:off x="27432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99" name="object 699"/>
          <p:cNvSpPr txBox="1"/>
          <p:nvPr/>
        </p:nvSpPr>
        <p:spPr>
          <a:xfrm>
            <a:off x="30480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00" name="object 700"/>
          <p:cNvSpPr txBox="1"/>
          <p:nvPr/>
        </p:nvSpPr>
        <p:spPr>
          <a:xfrm>
            <a:off x="33528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01" name="object 701"/>
          <p:cNvSpPr txBox="1"/>
          <p:nvPr/>
        </p:nvSpPr>
        <p:spPr>
          <a:xfrm>
            <a:off x="36576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02" name="object 702"/>
          <p:cNvSpPr txBox="1"/>
          <p:nvPr/>
        </p:nvSpPr>
        <p:spPr>
          <a:xfrm>
            <a:off x="39624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03" name="object 703"/>
          <p:cNvSpPr txBox="1"/>
          <p:nvPr/>
        </p:nvSpPr>
        <p:spPr>
          <a:xfrm>
            <a:off x="42672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04" name="object 704"/>
          <p:cNvSpPr txBox="1"/>
          <p:nvPr/>
        </p:nvSpPr>
        <p:spPr>
          <a:xfrm>
            <a:off x="45720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05" name="object 705"/>
          <p:cNvSpPr txBox="1"/>
          <p:nvPr/>
        </p:nvSpPr>
        <p:spPr>
          <a:xfrm>
            <a:off x="48768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06" name="object 706"/>
          <p:cNvSpPr txBox="1"/>
          <p:nvPr/>
        </p:nvSpPr>
        <p:spPr>
          <a:xfrm>
            <a:off x="51816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07" name="object 707"/>
          <p:cNvSpPr txBox="1"/>
          <p:nvPr/>
        </p:nvSpPr>
        <p:spPr>
          <a:xfrm>
            <a:off x="54864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08" name="object 708"/>
          <p:cNvSpPr txBox="1"/>
          <p:nvPr/>
        </p:nvSpPr>
        <p:spPr>
          <a:xfrm>
            <a:off x="57912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09" name="object 709"/>
          <p:cNvSpPr txBox="1"/>
          <p:nvPr/>
        </p:nvSpPr>
        <p:spPr>
          <a:xfrm>
            <a:off x="60960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10" name="object 710"/>
          <p:cNvSpPr txBox="1"/>
          <p:nvPr/>
        </p:nvSpPr>
        <p:spPr>
          <a:xfrm>
            <a:off x="64008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11" name="object 711"/>
          <p:cNvSpPr txBox="1"/>
          <p:nvPr/>
        </p:nvSpPr>
        <p:spPr>
          <a:xfrm>
            <a:off x="67056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12" name="object 712"/>
          <p:cNvSpPr txBox="1"/>
          <p:nvPr/>
        </p:nvSpPr>
        <p:spPr>
          <a:xfrm>
            <a:off x="70104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13" name="object 713"/>
          <p:cNvSpPr txBox="1"/>
          <p:nvPr/>
        </p:nvSpPr>
        <p:spPr>
          <a:xfrm>
            <a:off x="73152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14" name="object 714"/>
          <p:cNvSpPr txBox="1"/>
          <p:nvPr/>
        </p:nvSpPr>
        <p:spPr>
          <a:xfrm>
            <a:off x="76200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15" name="object 715"/>
          <p:cNvSpPr txBox="1"/>
          <p:nvPr/>
        </p:nvSpPr>
        <p:spPr>
          <a:xfrm>
            <a:off x="79248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16" name="object 716"/>
          <p:cNvSpPr txBox="1"/>
          <p:nvPr/>
        </p:nvSpPr>
        <p:spPr>
          <a:xfrm>
            <a:off x="82296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17" name="object 717"/>
          <p:cNvSpPr txBox="1"/>
          <p:nvPr/>
        </p:nvSpPr>
        <p:spPr>
          <a:xfrm>
            <a:off x="85344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18" name="object 718"/>
          <p:cNvSpPr txBox="1"/>
          <p:nvPr/>
        </p:nvSpPr>
        <p:spPr>
          <a:xfrm>
            <a:off x="88392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19" name="object 719"/>
          <p:cNvSpPr txBox="1"/>
          <p:nvPr/>
        </p:nvSpPr>
        <p:spPr>
          <a:xfrm>
            <a:off x="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20" name="object 720"/>
          <p:cNvSpPr txBox="1"/>
          <p:nvPr/>
        </p:nvSpPr>
        <p:spPr>
          <a:xfrm>
            <a:off x="3048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21" name="object 721"/>
          <p:cNvSpPr txBox="1"/>
          <p:nvPr/>
        </p:nvSpPr>
        <p:spPr>
          <a:xfrm>
            <a:off x="6096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22" name="object 722"/>
          <p:cNvSpPr txBox="1"/>
          <p:nvPr/>
        </p:nvSpPr>
        <p:spPr>
          <a:xfrm>
            <a:off x="9144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23" name="object 723"/>
          <p:cNvSpPr txBox="1"/>
          <p:nvPr/>
        </p:nvSpPr>
        <p:spPr>
          <a:xfrm>
            <a:off x="12192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24" name="object 724"/>
          <p:cNvSpPr txBox="1"/>
          <p:nvPr/>
        </p:nvSpPr>
        <p:spPr>
          <a:xfrm>
            <a:off x="15240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25" name="object 725"/>
          <p:cNvSpPr txBox="1"/>
          <p:nvPr/>
        </p:nvSpPr>
        <p:spPr>
          <a:xfrm>
            <a:off x="18288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26" name="object 726"/>
          <p:cNvSpPr txBox="1"/>
          <p:nvPr/>
        </p:nvSpPr>
        <p:spPr>
          <a:xfrm>
            <a:off x="21336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27" name="object 727"/>
          <p:cNvSpPr txBox="1"/>
          <p:nvPr/>
        </p:nvSpPr>
        <p:spPr>
          <a:xfrm>
            <a:off x="24384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28" name="object 728"/>
          <p:cNvSpPr txBox="1"/>
          <p:nvPr/>
        </p:nvSpPr>
        <p:spPr>
          <a:xfrm>
            <a:off x="27432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29" name="object 729"/>
          <p:cNvSpPr txBox="1"/>
          <p:nvPr/>
        </p:nvSpPr>
        <p:spPr>
          <a:xfrm>
            <a:off x="30480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30" name="object 730"/>
          <p:cNvSpPr txBox="1"/>
          <p:nvPr/>
        </p:nvSpPr>
        <p:spPr>
          <a:xfrm>
            <a:off x="33528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31" name="object 731"/>
          <p:cNvSpPr txBox="1"/>
          <p:nvPr/>
        </p:nvSpPr>
        <p:spPr>
          <a:xfrm>
            <a:off x="36576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32" name="object 732"/>
          <p:cNvSpPr txBox="1"/>
          <p:nvPr/>
        </p:nvSpPr>
        <p:spPr>
          <a:xfrm>
            <a:off x="39624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33" name="object 733"/>
          <p:cNvSpPr txBox="1"/>
          <p:nvPr/>
        </p:nvSpPr>
        <p:spPr>
          <a:xfrm>
            <a:off x="42672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34" name="object 734"/>
          <p:cNvSpPr txBox="1"/>
          <p:nvPr/>
        </p:nvSpPr>
        <p:spPr>
          <a:xfrm>
            <a:off x="45720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35" name="object 735"/>
          <p:cNvSpPr txBox="1"/>
          <p:nvPr/>
        </p:nvSpPr>
        <p:spPr>
          <a:xfrm>
            <a:off x="48768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36" name="object 736"/>
          <p:cNvSpPr txBox="1"/>
          <p:nvPr/>
        </p:nvSpPr>
        <p:spPr>
          <a:xfrm>
            <a:off x="51816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37" name="object 737"/>
          <p:cNvSpPr txBox="1"/>
          <p:nvPr/>
        </p:nvSpPr>
        <p:spPr>
          <a:xfrm>
            <a:off x="54864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38" name="object 738"/>
          <p:cNvSpPr txBox="1"/>
          <p:nvPr/>
        </p:nvSpPr>
        <p:spPr>
          <a:xfrm>
            <a:off x="57912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39" name="object 739"/>
          <p:cNvSpPr txBox="1"/>
          <p:nvPr/>
        </p:nvSpPr>
        <p:spPr>
          <a:xfrm>
            <a:off x="60960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40" name="object 740"/>
          <p:cNvSpPr txBox="1"/>
          <p:nvPr/>
        </p:nvSpPr>
        <p:spPr>
          <a:xfrm>
            <a:off x="64008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41" name="object 741"/>
          <p:cNvSpPr txBox="1"/>
          <p:nvPr/>
        </p:nvSpPr>
        <p:spPr>
          <a:xfrm>
            <a:off x="67056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42" name="object 742"/>
          <p:cNvSpPr txBox="1"/>
          <p:nvPr/>
        </p:nvSpPr>
        <p:spPr>
          <a:xfrm>
            <a:off x="70104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43" name="object 743"/>
          <p:cNvSpPr txBox="1"/>
          <p:nvPr/>
        </p:nvSpPr>
        <p:spPr>
          <a:xfrm>
            <a:off x="73152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44" name="object 744"/>
          <p:cNvSpPr txBox="1"/>
          <p:nvPr/>
        </p:nvSpPr>
        <p:spPr>
          <a:xfrm>
            <a:off x="76200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45" name="object 745"/>
          <p:cNvSpPr txBox="1"/>
          <p:nvPr/>
        </p:nvSpPr>
        <p:spPr>
          <a:xfrm>
            <a:off x="79248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46" name="object 746"/>
          <p:cNvSpPr txBox="1"/>
          <p:nvPr/>
        </p:nvSpPr>
        <p:spPr>
          <a:xfrm>
            <a:off x="82296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47" name="object 747"/>
          <p:cNvSpPr txBox="1"/>
          <p:nvPr/>
        </p:nvSpPr>
        <p:spPr>
          <a:xfrm>
            <a:off x="85344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48" name="object 748"/>
          <p:cNvSpPr txBox="1"/>
          <p:nvPr/>
        </p:nvSpPr>
        <p:spPr>
          <a:xfrm>
            <a:off x="88392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49" name="object 749"/>
          <p:cNvSpPr txBox="1"/>
          <p:nvPr/>
        </p:nvSpPr>
        <p:spPr>
          <a:xfrm>
            <a:off x="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50" name="object 750"/>
          <p:cNvSpPr txBox="1"/>
          <p:nvPr/>
        </p:nvSpPr>
        <p:spPr>
          <a:xfrm>
            <a:off x="3048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51" name="object 751"/>
          <p:cNvSpPr txBox="1"/>
          <p:nvPr/>
        </p:nvSpPr>
        <p:spPr>
          <a:xfrm>
            <a:off x="6096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52" name="object 752"/>
          <p:cNvSpPr txBox="1"/>
          <p:nvPr/>
        </p:nvSpPr>
        <p:spPr>
          <a:xfrm>
            <a:off x="9144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53" name="object 753"/>
          <p:cNvSpPr txBox="1"/>
          <p:nvPr/>
        </p:nvSpPr>
        <p:spPr>
          <a:xfrm>
            <a:off x="12192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54" name="object 754"/>
          <p:cNvSpPr txBox="1"/>
          <p:nvPr/>
        </p:nvSpPr>
        <p:spPr>
          <a:xfrm>
            <a:off x="15240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55" name="object 755"/>
          <p:cNvSpPr txBox="1"/>
          <p:nvPr/>
        </p:nvSpPr>
        <p:spPr>
          <a:xfrm>
            <a:off x="18288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56" name="object 756"/>
          <p:cNvSpPr txBox="1"/>
          <p:nvPr/>
        </p:nvSpPr>
        <p:spPr>
          <a:xfrm>
            <a:off x="21336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57" name="object 757"/>
          <p:cNvSpPr txBox="1"/>
          <p:nvPr/>
        </p:nvSpPr>
        <p:spPr>
          <a:xfrm>
            <a:off x="24384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58" name="object 758"/>
          <p:cNvSpPr txBox="1"/>
          <p:nvPr/>
        </p:nvSpPr>
        <p:spPr>
          <a:xfrm>
            <a:off x="27432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59" name="object 759"/>
          <p:cNvSpPr txBox="1"/>
          <p:nvPr/>
        </p:nvSpPr>
        <p:spPr>
          <a:xfrm>
            <a:off x="30480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60" name="object 760"/>
          <p:cNvSpPr txBox="1"/>
          <p:nvPr/>
        </p:nvSpPr>
        <p:spPr>
          <a:xfrm>
            <a:off x="33528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61" name="object 761"/>
          <p:cNvSpPr txBox="1"/>
          <p:nvPr/>
        </p:nvSpPr>
        <p:spPr>
          <a:xfrm>
            <a:off x="36576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62" name="object 762"/>
          <p:cNvSpPr txBox="1"/>
          <p:nvPr/>
        </p:nvSpPr>
        <p:spPr>
          <a:xfrm>
            <a:off x="39624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63" name="object 763"/>
          <p:cNvSpPr txBox="1"/>
          <p:nvPr/>
        </p:nvSpPr>
        <p:spPr>
          <a:xfrm>
            <a:off x="42672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64" name="object 764"/>
          <p:cNvSpPr txBox="1"/>
          <p:nvPr/>
        </p:nvSpPr>
        <p:spPr>
          <a:xfrm>
            <a:off x="45720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65" name="object 765"/>
          <p:cNvSpPr txBox="1"/>
          <p:nvPr/>
        </p:nvSpPr>
        <p:spPr>
          <a:xfrm>
            <a:off x="48768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66" name="object 766"/>
          <p:cNvSpPr txBox="1"/>
          <p:nvPr/>
        </p:nvSpPr>
        <p:spPr>
          <a:xfrm>
            <a:off x="51816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67" name="object 767"/>
          <p:cNvSpPr txBox="1"/>
          <p:nvPr/>
        </p:nvSpPr>
        <p:spPr>
          <a:xfrm>
            <a:off x="54864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68" name="object 768"/>
          <p:cNvSpPr txBox="1"/>
          <p:nvPr/>
        </p:nvSpPr>
        <p:spPr>
          <a:xfrm>
            <a:off x="57912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69" name="object 769"/>
          <p:cNvSpPr txBox="1"/>
          <p:nvPr/>
        </p:nvSpPr>
        <p:spPr>
          <a:xfrm>
            <a:off x="60960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70" name="object 770"/>
          <p:cNvSpPr txBox="1"/>
          <p:nvPr/>
        </p:nvSpPr>
        <p:spPr>
          <a:xfrm>
            <a:off x="64008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71" name="object 771"/>
          <p:cNvSpPr txBox="1"/>
          <p:nvPr/>
        </p:nvSpPr>
        <p:spPr>
          <a:xfrm>
            <a:off x="67056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72" name="object 772"/>
          <p:cNvSpPr txBox="1"/>
          <p:nvPr/>
        </p:nvSpPr>
        <p:spPr>
          <a:xfrm>
            <a:off x="70104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73" name="object 773"/>
          <p:cNvSpPr txBox="1"/>
          <p:nvPr/>
        </p:nvSpPr>
        <p:spPr>
          <a:xfrm>
            <a:off x="73152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74" name="object 774"/>
          <p:cNvSpPr txBox="1"/>
          <p:nvPr/>
        </p:nvSpPr>
        <p:spPr>
          <a:xfrm>
            <a:off x="76200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75" name="object 775"/>
          <p:cNvSpPr txBox="1"/>
          <p:nvPr/>
        </p:nvSpPr>
        <p:spPr>
          <a:xfrm>
            <a:off x="79248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76" name="object 776"/>
          <p:cNvSpPr txBox="1"/>
          <p:nvPr/>
        </p:nvSpPr>
        <p:spPr>
          <a:xfrm>
            <a:off x="82296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77" name="object 777"/>
          <p:cNvSpPr txBox="1"/>
          <p:nvPr/>
        </p:nvSpPr>
        <p:spPr>
          <a:xfrm>
            <a:off x="85344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78" name="object 778"/>
          <p:cNvSpPr txBox="1"/>
          <p:nvPr/>
        </p:nvSpPr>
        <p:spPr>
          <a:xfrm>
            <a:off x="88392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</p:spTree>
    <p:extLst>
      <p:ext uri="{BB962C8B-B14F-4D97-AF65-F5344CB8AC3E}">
        <p14:creationId xmlns:p14="http://schemas.microsoft.com/office/powerpoint/2010/main" val="3962449893"/>
      </p:ext>
    </p:extLst>
  </p:cSld>
  <p:clrMapOvr>
    <a:masterClrMapping/>
  </p:clrMapOvr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3048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0" y="6096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0" y="9144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0" y="12192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0" y="15240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0" y="18288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21336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0" y="24384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0" y="27432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0" y="30480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0" y="33528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0" y="36576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0" y="39624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0" y="42672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0" y="45720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0" y="48768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0" y="51816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0" y="54864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0" y="57912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0" y="60960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0" y="64008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0" y="67056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3048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6096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9144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12192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15240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18288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21336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24384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27432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30480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33528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36576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39624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42672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45720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48768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51816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54864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57912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60960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64008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67056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70104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73152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76200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79248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82296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85344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88392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3352800" y="0"/>
            <a:ext cx="5791200" cy="15240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8839200" y="0"/>
            <a:ext cx="0" cy="2362200"/>
          </a:xfrm>
          <a:custGeom>
            <a:avLst/>
            <a:gdLst/>
            <a:ahLst/>
            <a:cxnLst/>
            <a:rect l="l" t="t" r="r" b="b"/>
            <a:pathLst>
              <a:path h="2362200">
                <a:moveTo>
                  <a:pt x="0" y="0"/>
                </a:moveTo>
                <a:lnTo>
                  <a:pt x="0" y="2362200"/>
                </a:lnTo>
              </a:path>
            </a:pathLst>
          </a:custGeom>
          <a:ln w="9344">
            <a:solidFill>
              <a:srgbClr val="6E88F6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414019" y="1513839"/>
            <a:ext cx="1784350" cy="0"/>
          </a:xfrm>
          <a:custGeom>
            <a:avLst/>
            <a:gdLst/>
            <a:ahLst/>
            <a:cxnLst/>
            <a:rect l="l" t="t" r="r" b="b"/>
            <a:pathLst>
              <a:path w="1784350">
                <a:moveTo>
                  <a:pt x="1784350" y="0"/>
                </a:moveTo>
                <a:lnTo>
                  <a:pt x="0" y="0"/>
                </a:lnTo>
              </a:path>
            </a:pathLst>
          </a:custGeom>
          <a:ln w="9344">
            <a:solidFill>
              <a:srgbClr val="6E88F6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608330" y="1418589"/>
            <a:ext cx="0" cy="2321560"/>
          </a:xfrm>
          <a:custGeom>
            <a:avLst/>
            <a:gdLst/>
            <a:ahLst/>
            <a:cxnLst/>
            <a:rect l="l" t="t" r="r" b="b"/>
            <a:pathLst>
              <a:path h="2321560">
                <a:moveTo>
                  <a:pt x="0" y="0"/>
                </a:moveTo>
                <a:lnTo>
                  <a:pt x="0" y="2321560"/>
                </a:lnTo>
              </a:path>
            </a:pathLst>
          </a:custGeom>
          <a:ln w="9344">
            <a:solidFill>
              <a:srgbClr val="6E88F6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511809" y="1416050"/>
            <a:ext cx="193040" cy="193039"/>
          </a:xfrm>
          <a:custGeom>
            <a:avLst/>
            <a:gdLst/>
            <a:ahLst/>
            <a:cxnLst/>
            <a:rect l="l" t="t" r="r" b="b"/>
            <a:pathLst>
              <a:path w="193040" h="193039">
                <a:moveTo>
                  <a:pt x="99060" y="0"/>
                </a:moveTo>
                <a:lnTo>
                  <a:pt x="93980" y="0"/>
                </a:lnTo>
                <a:lnTo>
                  <a:pt x="88900" y="0"/>
                </a:lnTo>
                <a:lnTo>
                  <a:pt x="83820" y="0"/>
                </a:lnTo>
                <a:lnTo>
                  <a:pt x="80010" y="1270"/>
                </a:lnTo>
                <a:lnTo>
                  <a:pt x="74930" y="2539"/>
                </a:lnTo>
                <a:lnTo>
                  <a:pt x="69850" y="3810"/>
                </a:lnTo>
                <a:lnTo>
                  <a:pt x="66040" y="5079"/>
                </a:lnTo>
                <a:lnTo>
                  <a:pt x="60960" y="6350"/>
                </a:lnTo>
                <a:lnTo>
                  <a:pt x="57150" y="8889"/>
                </a:lnTo>
                <a:lnTo>
                  <a:pt x="52070" y="10160"/>
                </a:lnTo>
                <a:lnTo>
                  <a:pt x="48260" y="12700"/>
                </a:lnTo>
                <a:lnTo>
                  <a:pt x="43180" y="15239"/>
                </a:lnTo>
                <a:lnTo>
                  <a:pt x="39370" y="17779"/>
                </a:lnTo>
                <a:lnTo>
                  <a:pt x="35560" y="21589"/>
                </a:lnTo>
                <a:lnTo>
                  <a:pt x="31750" y="24129"/>
                </a:lnTo>
                <a:lnTo>
                  <a:pt x="29210" y="27939"/>
                </a:lnTo>
                <a:lnTo>
                  <a:pt x="25400" y="31750"/>
                </a:lnTo>
                <a:lnTo>
                  <a:pt x="21590" y="34289"/>
                </a:lnTo>
                <a:lnTo>
                  <a:pt x="19050" y="38100"/>
                </a:lnTo>
                <a:lnTo>
                  <a:pt x="16510" y="43179"/>
                </a:lnTo>
                <a:lnTo>
                  <a:pt x="13970" y="46989"/>
                </a:lnTo>
                <a:lnTo>
                  <a:pt x="11430" y="50800"/>
                </a:lnTo>
                <a:lnTo>
                  <a:pt x="8890" y="55879"/>
                </a:lnTo>
                <a:lnTo>
                  <a:pt x="7620" y="59689"/>
                </a:lnTo>
                <a:lnTo>
                  <a:pt x="5080" y="64770"/>
                </a:lnTo>
                <a:lnTo>
                  <a:pt x="3810" y="68579"/>
                </a:lnTo>
                <a:lnTo>
                  <a:pt x="2540" y="73660"/>
                </a:lnTo>
                <a:lnTo>
                  <a:pt x="2540" y="78739"/>
                </a:lnTo>
                <a:lnTo>
                  <a:pt x="1270" y="82550"/>
                </a:lnTo>
                <a:lnTo>
                  <a:pt x="0" y="87629"/>
                </a:lnTo>
                <a:lnTo>
                  <a:pt x="0" y="92710"/>
                </a:lnTo>
                <a:lnTo>
                  <a:pt x="0" y="97789"/>
                </a:lnTo>
                <a:lnTo>
                  <a:pt x="0" y="101600"/>
                </a:lnTo>
                <a:lnTo>
                  <a:pt x="1270" y="106679"/>
                </a:lnTo>
                <a:lnTo>
                  <a:pt x="1270" y="111760"/>
                </a:lnTo>
                <a:lnTo>
                  <a:pt x="2540" y="116839"/>
                </a:lnTo>
                <a:lnTo>
                  <a:pt x="3810" y="120650"/>
                </a:lnTo>
                <a:lnTo>
                  <a:pt x="5080" y="125729"/>
                </a:lnTo>
                <a:lnTo>
                  <a:pt x="17780" y="151129"/>
                </a:lnTo>
                <a:lnTo>
                  <a:pt x="20320" y="156210"/>
                </a:lnTo>
                <a:lnTo>
                  <a:pt x="24130" y="158750"/>
                </a:lnTo>
                <a:lnTo>
                  <a:pt x="26670" y="162560"/>
                </a:lnTo>
                <a:lnTo>
                  <a:pt x="30480" y="166370"/>
                </a:lnTo>
                <a:lnTo>
                  <a:pt x="34290" y="170179"/>
                </a:lnTo>
                <a:lnTo>
                  <a:pt x="38100" y="172720"/>
                </a:lnTo>
                <a:lnTo>
                  <a:pt x="41910" y="175260"/>
                </a:lnTo>
                <a:lnTo>
                  <a:pt x="45720" y="177800"/>
                </a:lnTo>
                <a:lnTo>
                  <a:pt x="49530" y="180339"/>
                </a:lnTo>
                <a:lnTo>
                  <a:pt x="54610" y="182879"/>
                </a:lnTo>
                <a:lnTo>
                  <a:pt x="58420" y="185420"/>
                </a:lnTo>
                <a:lnTo>
                  <a:pt x="62230" y="186689"/>
                </a:lnTo>
                <a:lnTo>
                  <a:pt x="67310" y="187960"/>
                </a:lnTo>
                <a:lnTo>
                  <a:pt x="72390" y="189229"/>
                </a:lnTo>
                <a:lnTo>
                  <a:pt x="76200" y="190500"/>
                </a:lnTo>
                <a:lnTo>
                  <a:pt x="81280" y="191770"/>
                </a:lnTo>
                <a:lnTo>
                  <a:pt x="86360" y="191770"/>
                </a:lnTo>
                <a:lnTo>
                  <a:pt x="91440" y="193039"/>
                </a:lnTo>
                <a:lnTo>
                  <a:pt x="95250" y="193039"/>
                </a:lnTo>
                <a:lnTo>
                  <a:pt x="100330" y="193039"/>
                </a:lnTo>
                <a:lnTo>
                  <a:pt x="105410" y="193039"/>
                </a:lnTo>
                <a:lnTo>
                  <a:pt x="110490" y="191770"/>
                </a:lnTo>
                <a:lnTo>
                  <a:pt x="115570" y="190500"/>
                </a:lnTo>
                <a:lnTo>
                  <a:pt x="119380" y="190500"/>
                </a:lnTo>
                <a:lnTo>
                  <a:pt x="124460" y="187960"/>
                </a:lnTo>
                <a:lnTo>
                  <a:pt x="129540" y="186689"/>
                </a:lnTo>
                <a:lnTo>
                  <a:pt x="133350" y="185420"/>
                </a:lnTo>
                <a:lnTo>
                  <a:pt x="138430" y="182879"/>
                </a:lnTo>
                <a:lnTo>
                  <a:pt x="142240" y="181610"/>
                </a:lnTo>
                <a:lnTo>
                  <a:pt x="146050" y="179070"/>
                </a:lnTo>
                <a:lnTo>
                  <a:pt x="151130" y="176529"/>
                </a:lnTo>
                <a:lnTo>
                  <a:pt x="154940" y="172720"/>
                </a:lnTo>
                <a:lnTo>
                  <a:pt x="158750" y="170179"/>
                </a:lnTo>
                <a:lnTo>
                  <a:pt x="162560" y="167639"/>
                </a:lnTo>
                <a:lnTo>
                  <a:pt x="165100" y="163829"/>
                </a:lnTo>
                <a:lnTo>
                  <a:pt x="168910" y="160020"/>
                </a:lnTo>
                <a:lnTo>
                  <a:pt x="171450" y="156210"/>
                </a:lnTo>
                <a:lnTo>
                  <a:pt x="175260" y="152400"/>
                </a:lnTo>
                <a:lnTo>
                  <a:pt x="177800" y="148589"/>
                </a:lnTo>
                <a:lnTo>
                  <a:pt x="180340" y="144779"/>
                </a:lnTo>
                <a:lnTo>
                  <a:pt x="182880" y="139700"/>
                </a:lnTo>
                <a:lnTo>
                  <a:pt x="184150" y="135889"/>
                </a:lnTo>
                <a:lnTo>
                  <a:pt x="186690" y="132079"/>
                </a:lnTo>
                <a:lnTo>
                  <a:pt x="187960" y="127000"/>
                </a:lnTo>
                <a:lnTo>
                  <a:pt x="189230" y="121920"/>
                </a:lnTo>
                <a:lnTo>
                  <a:pt x="190500" y="118110"/>
                </a:lnTo>
                <a:lnTo>
                  <a:pt x="191770" y="113029"/>
                </a:lnTo>
                <a:lnTo>
                  <a:pt x="191770" y="107950"/>
                </a:lnTo>
                <a:lnTo>
                  <a:pt x="193040" y="102870"/>
                </a:lnTo>
                <a:lnTo>
                  <a:pt x="193040" y="99060"/>
                </a:lnTo>
              </a:path>
            </a:pathLst>
          </a:custGeom>
          <a:ln w="9344">
            <a:solidFill>
              <a:srgbClr val="6E88F6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8" name="object 58"/>
          <p:cNvSpPr txBox="1"/>
          <p:nvPr/>
        </p:nvSpPr>
        <p:spPr>
          <a:xfrm>
            <a:off x="687069" y="764602"/>
            <a:ext cx="2228485" cy="6350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5000"/>
              </a:lnSpc>
              <a:spcBef>
                <a:spcPts val="250"/>
              </a:spcBef>
            </a:pPr>
            <a:r>
              <a:rPr sz="4800" spc="0" dirty="0" smtClean="0">
                <a:solidFill>
                  <a:srgbClr val="660066"/>
                </a:solidFill>
                <a:latin typeface="Arial"/>
                <a:cs typeface="Arial"/>
              </a:rPr>
              <a:t>M</a:t>
            </a:r>
            <a:r>
              <a:rPr sz="4800" spc="-9" dirty="0" smtClean="0">
                <a:solidFill>
                  <a:srgbClr val="660066"/>
                </a:solidFill>
                <a:latin typeface="Arial"/>
                <a:cs typeface="Arial"/>
              </a:rPr>
              <a:t>u</a:t>
            </a:r>
            <a:r>
              <a:rPr sz="4800" spc="4" dirty="0" smtClean="0">
                <a:solidFill>
                  <a:srgbClr val="660066"/>
                </a:solidFill>
                <a:latin typeface="Arial"/>
                <a:cs typeface="Arial"/>
              </a:rPr>
              <a:t>l</a:t>
            </a:r>
            <a:r>
              <a:rPr sz="4800" spc="0" dirty="0" smtClean="0">
                <a:solidFill>
                  <a:srgbClr val="660066"/>
                </a:solidFill>
                <a:latin typeface="Arial"/>
                <a:cs typeface="Arial"/>
              </a:rPr>
              <a:t>ti</a:t>
            </a:r>
            <a:r>
              <a:rPr sz="4800" spc="-9" dirty="0" smtClean="0">
                <a:solidFill>
                  <a:srgbClr val="660066"/>
                </a:solidFill>
                <a:latin typeface="Arial"/>
                <a:cs typeface="Arial"/>
              </a:rPr>
              <a:t>p</a:t>
            </a:r>
            <a:r>
              <a:rPr sz="4800" spc="4" dirty="0" smtClean="0">
                <a:solidFill>
                  <a:srgbClr val="660066"/>
                </a:solidFill>
                <a:latin typeface="Arial"/>
                <a:cs typeface="Arial"/>
              </a:rPr>
              <a:t>l</a:t>
            </a:r>
            <a:r>
              <a:rPr sz="4800" spc="0" dirty="0" smtClean="0">
                <a:solidFill>
                  <a:srgbClr val="660066"/>
                </a:solidFill>
                <a:latin typeface="Arial"/>
                <a:cs typeface="Arial"/>
              </a:rPr>
              <a:t>e</a:t>
            </a:r>
            <a:endParaRPr sz="4800">
              <a:latin typeface="Arial"/>
              <a:cs typeface="Arial"/>
            </a:endParaRPr>
          </a:p>
        </p:txBody>
      </p:sp>
      <p:sp>
        <p:nvSpPr>
          <p:cNvPr id="59" name="object 59"/>
          <p:cNvSpPr txBox="1"/>
          <p:nvPr/>
        </p:nvSpPr>
        <p:spPr>
          <a:xfrm>
            <a:off x="2954782" y="764602"/>
            <a:ext cx="2025488" cy="6350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5000"/>
              </a:lnSpc>
              <a:spcBef>
                <a:spcPts val="250"/>
              </a:spcBef>
            </a:pPr>
            <a:r>
              <a:rPr sz="4800" spc="4" dirty="0" smtClean="0">
                <a:solidFill>
                  <a:srgbClr val="660066"/>
                </a:solidFill>
                <a:latin typeface="Arial"/>
                <a:cs typeface="Arial"/>
              </a:rPr>
              <a:t>C</a:t>
            </a:r>
            <a:r>
              <a:rPr sz="4800" spc="-9" dirty="0" smtClean="0">
                <a:solidFill>
                  <a:srgbClr val="660066"/>
                </a:solidFill>
                <a:latin typeface="Arial"/>
                <a:cs typeface="Arial"/>
              </a:rPr>
              <a:t>ho</a:t>
            </a:r>
            <a:r>
              <a:rPr sz="4800" spc="4" dirty="0" smtClean="0">
                <a:solidFill>
                  <a:srgbClr val="660066"/>
                </a:solidFill>
                <a:latin typeface="Arial"/>
                <a:cs typeface="Arial"/>
              </a:rPr>
              <a:t>i</a:t>
            </a:r>
            <a:r>
              <a:rPr sz="4800" spc="0" dirty="0" smtClean="0">
                <a:solidFill>
                  <a:srgbClr val="660066"/>
                </a:solidFill>
                <a:latin typeface="Arial"/>
                <a:cs typeface="Arial"/>
              </a:rPr>
              <a:t>ce</a:t>
            </a:r>
            <a:endParaRPr sz="4800">
              <a:latin typeface="Arial"/>
              <a:cs typeface="Arial"/>
            </a:endParaRPr>
          </a:p>
        </p:txBody>
      </p:sp>
      <p:sp>
        <p:nvSpPr>
          <p:cNvPr id="60" name="object 60"/>
          <p:cNvSpPr txBox="1"/>
          <p:nvPr/>
        </p:nvSpPr>
        <p:spPr>
          <a:xfrm>
            <a:off x="5019497" y="764602"/>
            <a:ext cx="3039058" cy="6350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5000"/>
              </a:lnSpc>
              <a:spcBef>
                <a:spcPts val="250"/>
              </a:spcBef>
            </a:pPr>
            <a:r>
              <a:rPr sz="4800" spc="0" dirty="0" smtClean="0">
                <a:solidFill>
                  <a:srgbClr val="660066"/>
                </a:solidFill>
                <a:latin typeface="Arial"/>
                <a:cs typeface="Arial"/>
              </a:rPr>
              <a:t>Q</a:t>
            </a:r>
            <a:r>
              <a:rPr sz="4800" spc="-14" dirty="0" smtClean="0">
                <a:solidFill>
                  <a:srgbClr val="660066"/>
                </a:solidFill>
                <a:latin typeface="Arial"/>
                <a:cs typeface="Arial"/>
              </a:rPr>
              <a:t>u</a:t>
            </a:r>
            <a:r>
              <a:rPr sz="4800" spc="0" dirty="0" smtClean="0">
                <a:solidFill>
                  <a:srgbClr val="660066"/>
                </a:solidFill>
                <a:latin typeface="Arial"/>
                <a:cs typeface="Arial"/>
              </a:rPr>
              <a:t>esti</a:t>
            </a:r>
            <a:r>
              <a:rPr sz="4800" spc="-9" dirty="0" smtClean="0">
                <a:solidFill>
                  <a:srgbClr val="660066"/>
                </a:solidFill>
                <a:latin typeface="Arial"/>
                <a:cs typeface="Arial"/>
              </a:rPr>
              <a:t>on</a:t>
            </a:r>
            <a:r>
              <a:rPr sz="4800" spc="0" dirty="0" smtClean="0">
                <a:solidFill>
                  <a:srgbClr val="660066"/>
                </a:solidFill>
                <a:latin typeface="Arial"/>
                <a:cs typeface="Arial"/>
              </a:rPr>
              <a:t>s:</a:t>
            </a:r>
            <a:endParaRPr sz="4800">
              <a:latin typeface="Arial"/>
              <a:cs typeface="Arial"/>
            </a:endParaRPr>
          </a:p>
        </p:txBody>
      </p:sp>
      <p:sp>
        <p:nvSpPr>
          <p:cNvPr id="61" name="object 61"/>
          <p:cNvSpPr txBox="1"/>
          <p:nvPr/>
        </p:nvSpPr>
        <p:spPr>
          <a:xfrm>
            <a:off x="915669" y="1969393"/>
            <a:ext cx="428725" cy="41656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279"/>
              </a:lnSpc>
              <a:spcBef>
                <a:spcPts val="164"/>
              </a:spcBef>
            </a:pPr>
            <a:r>
              <a:rPr sz="3050" spc="0" dirty="0" smtClean="0">
                <a:solidFill>
                  <a:srgbClr val="6E88F6"/>
                </a:solidFill>
                <a:latin typeface="Tahoma"/>
                <a:cs typeface="Tahoma"/>
              </a:rPr>
              <a:t>1.</a:t>
            </a:r>
            <a:endParaRPr sz="3050">
              <a:latin typeface="Tahoma"/>
              <a:cs typeface="Tahoma"/>
            </a:endParaRPr>
          </a:p>
        </p:txBody>
      </p:sp>
      <p:sp>
        <p:nvSpPr>
          <p:cNvPr id="62" name="object 62"/>
          <p:cNvSpPr txBox="1"/>
          <p:nvPr/>
        </p:nvSpPr>
        <p:spPr>
          <a:xfrm>
            <a:off x="1525269" y="1998869"/>
            <a:ext cx="995950" cy="3810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000"/>
              </a:lnSpc>
              <a:spcBef>
                <a:spcPts val="150"/>
              </a:spcBef>
            </a:pPr>
            <a:r>
              <a:rPr sz="2800" spc="-4" dirty="0" smtClean="0">
                <a:latin typeface="Tahoma"/>
                <a:cs typeface="Tahoma"/>
              </a:rPr>
              <a:t>W</a:t>
            </a:r>
            <a:r>
              <a:rPr sz="2800" spc="0" dirty="0" smtClean="0">
                <a:latin typeface="Tahoma"/>
                <a:cs typeface="Tahoma"/>
              </a:rPr>
              <a:t>h</a:t>
            </a:r>
            <a:r>
              <a:rPr sz="2800" spc="4" dirty="0" smtClean="0">
                <a:latin typeface="Tahoma"/>
                <a:cs typeface="Tahoma"/>
              </a:rPr>
              <a:t>e</a:t>
            </a:r>
            <a:r>
              <a:rPr sz="2800" spc="0" dirty="0" smtClean="0">
                <a:latin typeface="Tahoma"/>
                <a:cs typeface="Tahoma"/>
              </a:rPr>
              <a:t>n</a:t>
            </a:r>
            <a:endParaRPr sz="2800">
              <a:latin typeface="Tahoma"/>
              <a:cs typeface="Tahoma"/>
            </a:endParaRPr>
          </a:p>
        </p:txBody>
      </p:sp>
      <p:sp>
        <p:nvSpPr>
          <p:cNvPr id="63" name="object 63"/>
          <p:cNvSpPr txBox="1"/>
          <p:nvPr/>
        </p:nvSpPr>
        <p:spPr>
          <a:xfrm>
            <a:off x="2976829" y="1998869"/>
            <a:ext cx="2576120" cy="3810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000"/>
              </a:lnSpc>
              <a:spcBef>
                <a:spcPts val="150"/>
              </a:spcBef>
            </a:pPr>
            <a:r>
              <a:rPr sz="2800" spc="9" dirty="0" smtClean="0">
                <a:latin typeface="Tahoma"/>
                <a:cs typeface="Tahoma"/>
              </a:rPr>
              <a:t>n</a:t>
            </a:r>
            <a:r>
              <a:rPr sz="2800" spc="0" dirty="0" smtClean="0">
                <a:latin typeface="Tahoma"/>
                <a:cs typeface="Tahoma"/>
              </a:rPr>
              <a:t>g</a:t>
            </a:r>
            <a:r>
              <a:rPr sz="2800" spc="-31" dirty="0" smtClean="0">
                <a:latin typeface="Tahoma"/>
                <a:cs typeface="Tahoma"/>
              </a:rPr>
              <a:t> </a:t>
            </a:r>
            <a:r>
              <a:rPr sz="2800" spc="0" dirty="0" smtClean="0">
                <a:latin typeface="Tahoma"/>
                <a:cs typeface="Tahoma"/>
              </a:rPr>
              <a:t>inc</a:t>
            </a:r>
            <a:r>
              <a:rPr sz="2800" spc="-4" dirty="0" smtClean="0">
                <a:latin typeface="Tahoma"/>
                <a:cs typeface="Tahoma"/>
              </a:rPr>
              <a:t>o</a:t>
            </a:r>
            <a:r>
              <a:rPr sz="2800" spc="9" dirty="0" smtClean="0">
                <a:latin typeface="Tahoma"/>
                <a:cs typeface="Tahoma"/>
              </a:rPr>
              <a:t>m</a:t>
            </a:r>
            <a:r>
              <a:rPr sz="2800" spc="4" dirty="0" smtClean="0">
                <a:latin typeface="Tahoma"/>
                <a:cs typeface="Tahoma"/>
              </a:rPr>
              <a:t>p</a:t>
            </a:r>
            <a:r>
              <a:rPr sz="2800" spc="-9" dirty="0" smtClean="0">
                <a:latin typeface="Tahoma"/>
                <a:cs typeface="Tahoma"/>
              </a:rPr>
              <a:t>l</a:t>
            </a:r>
            <a:r>
              <a:rPr sz="2800" spc="4" dirty="0" smtClean="0">
                <a:latin typeface="Tahoma"/>
                <a:cs typeface="Tahoma"/>
              </a:rPr>
              <a:t>e</a:t>
            </a:r>
            <a:r>
              <a:rPr sz="2800" spc="-4" dirty="0" smtClean="0">
                <a:latin typeface="Tahoma"/>
                <a:cs typeface="Tahoma"/>
              </a:rPr>
              <a:t>t</a:t>
            </a:r>
            <a:r>
              <a:rPr sz="2800" spc="0" dirty="0" smtClean="0">
                <a:latin typeface="Tahoma"/>
                <a:cs typeface="Tahoma"/>
              </a:rPr>
              <a:t>e</a:t>
            </a:r>
            <a:r>
              <a:rPr sz="2800" spc="-41" dirty="0" smtClean="0">
                <a:latin typeface="Tahoma"/>
                <a:cs typeface="Tahoma"/>
              </a:rPr>
              <a:t> </a:t>
            </a:r>
            <a:r>
              <a:rPr sz="2800" spc="0" dirty="0" smtClean="0">
                <a:latin typeface="Tahoma"/>
                <a:cs typeface="Tahoma"/>
              </a:rPr>
              <a:t>s</a:t>
            </a:r>
            <a:endParaRPr sz="2800">
              <a:latin typeface="Tahoma"/>
              <a:cs typeface="Tahoma"/>
            </a:endParaRPr>
          </a:p>
        </p:txBody>
      </p:sp>
      <p:sp>
        <p:nvSpPr>
          <p:cNvPr id="64" name="object 64"/>
          <p:cNvSpPr txBox="1"/>
          <p:nvPr/>
        </p:nvSpPr>
        <p:spPr>
          <a:xfrm>
            <a:off x="6072683" y="1998869"/>
            <a:ext cx="1628308" cy="3810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000"/>
              </a:lnSpc>
              <a:spcBef>
                <a:spcPts val="150"/>
              </a:spcBef>
            </a:pPr>
            <a:r>
              <a:rPr sz="2800" spc="0" dirty="0" smtClean="0">
                <a:latin typeface="Tahoma"/>
                <a:cs typeface="Tahoma"/>
              </a:rPr>
              <a:t>m</a:t>
            </a:r>
            <a:r>
              <a:rPr sz="2800" spc="-4" dirty="0" smtClean="0">
                <a:latin typeface="Tahoma"/>
                <a:cs typeface="Tahoma"/>
              </a:rPr>
              <a:t>e</a:t>
            </a:r>
            <a:r>
              <a:rPr sz="2800" spc="0" dirty="0" smtClean="0">
                <a:latin typeface="Tahoma"/>
                <a:cs typeface="Tahoma"/>
              </a:rPr>
              <a:t>n</a:t>
            </a:r>
            <a:r>
              <a:rPr sz="2800" spc="4" dirty="0" smtClean="0">
                <a:latin typeface="Tahoma"/>
                <a:cs typeface="Tahoma"/>
              </a:rPr>
              <a:t>t</a:t>
            </a:r>
            <a:r>
              <a:rPr sz="2800" spc="0" dirty="0" smtClean="0">
                <a:latin typeface="Tahoma"/>
                <a:cs typeface="Tahoma"/>
              </a:rPr>
              <a:t>s </a:t>
            </a:r>
            <a:r>
              <a:rPr sz="2800" spc="4" dirty="0" smtClean="0">
                <a:latin typeface="Tahoma"/>
                <a:cs typeface="Tahoma"/>
              </a:rPr>
              <a:t>p</a:t>
            </a:r>
            <a:r>
              <a:rPr sz="2800" spc="0" dirty="0" smtClean="0">
                <a:latin typeface="Tahoma"/>
                <a:cs typeface="Tahoma"/>
              </a:rPr>
              <a:t>la</a:t>
            </a:r>
            <a:endParaRPr sz="2800">
              <a:latin typeface="Tahoma"/>
              <a:cs typeface="Tahoma"/>
            </a:endParaRPr>
          </a:p>
        </p:txBody>
      </p:sp>
      <p:sp>
        <p:nvSpPr>
          <p:cNvPr id="65" name="object 65"/>
          <p:cNvSpPr txBox="1"/>
          <p:nvPr/>
        </p:nvSpPr>
        <p:spPr>
          <a:xfrm>
            <a:off x="7773161" y="1998869"/>
            <a:ext cx="278616" cy="3810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000"/>
              </a:lnSpc>
              <a:spcBef>
                <a:spcPts val="150"/>
              </a:spcBef>
            </a:pPr>
            <a:r>
              <a:rPr sz="2800" spc="0" dirty="0" smtClean="0">
                <a:latin typeface="Tahoma"/>
                <a:cs typeface="Tahoma"/>
              </a:rPr>
              <a:t>e</a:t>
            </a:r>
            <a:endParaRPr sz="2800">
              <a:latin typeface="Tahoma"/>
              <a:cs typeface="Tahoma"/>
            </a:endParaRPr>
          </a:p>
        </p:txBody>
      </p:sp>
      <p:sp>
        <p:nvSpPr>
          <p:cNvPr id="66" name="object 66"/>
          <p:cNvSpPr txBox="1"/>
          <p:nvPr/>
        </p:nvSpPr>
        <p:spPr>
          <a:xfrm>
            <a:off x="1644751" y="2428129"/>
            <a:ext cx="476904" cy="3810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000"/>
              </a:lnSpc>
              <a:spcBef>
                <a:spcPts val="150"/>
              </a:spcBef>
            </a:pPr>
            <a:r>
              <a:rPr sz="2800" spc="0" dirty="0" smtClean="0">
                <a:latin typeface="Tahoma"/>
                <a:cs typeface="Tahoma"/>
              </a:rPr>
              <a:t>he</a:t>
            </a:r>
            <a:endParaRPr sz="2800">
              <a:latin typeface="Tahoma"/>
              <a:cs typeface="Tahoma"/>
            </a:endParaRPr>
          </a:p>
        </p:txBody>
      </p:sp>
      <p:sp>
        <p:nvSpPr>
          <p:cNvPr id="67" name="object 67"/>
          <p:cNvSpPr txBox="1"/>
          <p:nvPr/>
        </p:nvSpPr>
        <p:spPr>
          <a:xfrm>
            <a:off x="2604871" y="2428129"/>
            <a:ext cx="466834" cy="3810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000"/>
              </a:lnSpc>
              <a:spcBef>
                <a:spcPts val="150"/>
              </a:spcBef>
            </a:pPr>
            <a:r>
              <a:rPr sz="2800" spc="0" dirty="0" smtClean="0">
                <a:latin typeface="Tahoma"/>
                <a:cs typeface="Tahoma"/>
              </a:rPr>
              <a:t>nk</a:t>
            </a:r>
            <a:endParaRPr sz="2800">
              <a:latin typeface="Tahoma"/>
              <a:cs typeface="Tahoma"/>
            </a:endParaRPr>
          </a:p>
        </p:txBody>
      </p:sp>
      <p:sp>
        <p:nvSpPr>
          <p:cNvPr id="68" name="object 68"/>
          <p:cNvSpPr txBox="1"/>
          <p:nvPr/>
        </p:nvSpPr>
        <p:spPr>
          <a:xfrm>
            <a:off x="3089910" y="2428129"/>
            <a:ext cx="633695" cy="3810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000"/>
              </a:lnSpc>
              <a:spcBef>
                <a:spcPts val="150"/>
              </a:spcBef>
            </a:pPr>
            <a:r>
              <a:rPr sz="2800" spc="0" dirty="0" smtClean="0">
                <a:latin typeface="Tahoma"/>
                <a:cs typeface="Tahoma"/>
              </a:rPr>
              <a:t>s</a:t>
            </a:r>
            <a:r>
              <a:rPr sz="2800" spc="4" dirty="0" smtClean="0">
                <a:latin typeface="Tahoma"/>
                <a:cs typeface="Tahoma"/>
              </a:rPr>
              <a:t>p</a:t>
            </a:r>
            <a:r>
              <a:rPr sz="2800" spc="0" dirty="0" smtClean="0">
                <a:latin typeface="Tahoma"/>
                <a:cs typeface="Tahoma"/>
              </a:rPr>
              <a:t>a</a:t>
            </a:r>
            <a:endParaRPr sz="2800">
              <a:latin typeface="Tahoma"/>
              <a:cs typeface="Tahoma"/>
            </a:endParaRPr>
          </a:p>
        </p:txBody>
      </p:sp>
      <p:sp>
        <p:nvSpPr>
          <p:cNvPr id="69" name="object 69"/>
          <p:cNvSpPr txBox="1"/>
          <p:nvPr/>
        </p:nvSpPr>
        <p:spPr>
          <a:xfrm>
            <a:off x="3795776" y="2428129"/>
            <a:ext cx="2003981" cy="3810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000"/>
              </a:lnSpc>
              <a:spcBef>
                <a:spcPts val="150"/>
              </a:spcBef>
            </a:pPr>
            <a:r>
              <a:rPr sz="2800" spc="0" dirty="0" smtClean="0">
                <a:latin typeface="Tahoma"/>
                <a:cs typeface="Tahoma"/>
              </a:rPr>
              <a:t>e at</a:t>
            </a:r>
            <a:r>
              <a:rPr sz="2800" spc="-14" dirty="0" smtClean="0">
                <a:latin typeface="Tahoma"/>
                <a:cs typeface="Tahoma"/>
              </a:rPr>
              <a:t> </a:t>
            </a:r>
            <a:r>
              <a:rPr sz="2800" spc="-4" dirty="0" smtClean="0">
                <a:latin typeface="Tahoma"/>
                <a:cs typeface="Tahoma"/>
              </a:rPr>
              <a:t>t</a:t>
            </a:r>
            <a:r>
              <a:rPr sz="2800" spc="0" dirty="0" smtClean="0">
                <a:latin typeface="Tahoma"/>
                <a:cs typeface="Tahoma"/>
              </a:rPr>
              <a:t>he</a:t>
            </a:r>
            <a:r>
              <a:rPr sz="2800" spc="-30" dirty="0" smtClean="0">
                <a:latin typeface="Tahoma"/>
                <a:cs typeface="Tahoma"/>
              </a:rPr>
              <a:t> </a:t>
            </a:r>
            <a:r>
              <a:rPr sz="2800" spc="4" dirty="0" smtClean="0">
                <a:latin typeface="Tahoma"/>
                <a:cs typeface="Tahoma"/>
              </a:rPr>
              <a:t>e</a:t>
            </a:r>
            <a:r>
              <a:rPr sz="2800" spc="0" dirty="0" smtClean="0">
                <a:latin typeface="Tahoma"/>
                <a:cs typeface="Tahoma"/>
              </a:rPr>
              <a:t>nd</a:t>
            </a:r>
            <a:endParaRPr sz="2800">
              <a:latin typeface="Tahoma"/>
              <a:cs typeface="Tahoma"/>
            </a:endParaRPr>
          </a:p>
        </p:txBody>
      </p:sp>
      <p:sp>
        <p:nvSpPr>
          <p:cNvPr id="70" name="object 70"/>
          <p:cNvSpPr txBox="1"/>
          <p:nvPr/>
        </p:nvSpPr>
        <p:spPr>
          <a:xfrm>
            <a:off x="6013297" y="2428129"/>
            <a:ext cx="1209006" cy="3810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000"/>
              </a:lnSpc>
              <a:spcBef>
                <a:spcPts val="150"/>
              </a:spcBef>
            </a:pPr>
            <a:r>
              <a:rPr sz="2800" spc="0" dirty="0" smtClean="0">
                <a:latin typeface="Tahoma"/>
                <a:cs typeface="Tahoma"/>
              </a:rPr>
              <a:t>f </a:t>
            </a:r>
            <a:r>
              <a:rPr sz="2800" spc="4" dirty="0" smtClean="0">
                <a:latin typeface="Tahoma"/>
                <a:cs typeface="Tahoma"/>
              </a:rPr>
              <a:t>t</a:t>
            </a:r>
            <a:r>
              <a:rPr sz="2800" spc="0" dirty="0" smtClean="0">
                <a:latin typeface="Tahoma"/>
                <a:cs typeface="Tahoma"/>
              </a:rPr>
              <a:t>he</a:t>
            </a:r>
            <a:r>
              <a:rPr sz="2800" spc="-30" dirty="0" smtClean="0">
                <a:latin typeface="Tahoma"/>
                <a:cs typeface="Tahoma"/>
              </a:rPr>
              <a:t> </a:t>
            </a:r>
            <a:r>
              <a:rPr sz="2800" spc="0" dirty="0" smtClean="0">
                <a:latin typeface="Tahoma"/>
                <a:cs typeface="Tahoma"/>
              </a:rPr>
              <a:t>st</a:t>
            </a:r>
            <a:endParaRPr sz="2800">
              <a:latin typeface="Tahoma"/>
              <a:cs typeface="Tahoma"/>
            </a:endParaRPr>
          </a:p>
        </p:txBody>
      </p:sp>
      <p:sp>
        <p:nvSpPr>
          <p:cNvPr id="71" name="object 71"/>
          <p:cNvSpPr txBox="1"/>
          <p:nvPr/>
        </p:nvSpPr>
        <p:spPr>
          <a:xfrm>
            <a:off x="1525269" y="2856119"/>
            <a:ext cx="1098568" cy="3810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000"/>
              </a:lnSpc>
              <a:spcBef>
                <a:spcPts val="150"/>
              </a:spcBef>
            </a:pPr>
            <a:r>
              <a:rPr sz="2800" spc="-4" dirty="0" smtClean="0">
                <a:latin typeface="Tahoma"/>
                <a:cs typeface="Tahoma"/>
              </a:rPr>
              <a:t>v</a:t>
            </a:r>
            <a:r>
              <a:rPr sz="2800" spc="4" dirty="0" smtClean="0">
                <a:latin typeface="Tahoma"/>
                <a:cs typeface="Tahoma"/>
              </a:rPr>
              <a:t>e</a:t>
            </a:r>
            <a:r>
              <a:rPr sz="2800" spc="-9" dirty="0" smtClean="0">
                <a:latin typeface="Tahoma"/>
                <a:cs typeface="Tahoma"/>
              </a:rPr>
              <a:t>r</a:t>
            </a:r>
            <a:r>
              <a:rPr sz="2800" spc="0" dirty="0" smtClean="0">
                <a:latin typeface="Tahoma"/>
                <a:cs typeface="Tahoma"/>
              </a:rPr>
              <a:t>sus</a:t>
            </a:r>
            <a:endParaRPr sz="2800">
              <a:latin typeface="Tahoma"/>
              <a:cs typeface="Tahoma"/>
            </a:endParaRPr>
          </a:p>
        </p:txBody>
      </p:sp>
      <p:sp>
        <p:nvSpPr>
          <p:cNvPr id="72" name="object 72"/>
          <p:cNvSpPr txBox="1"/>
          <p:nvPr/>
        </p:nvSpPr>
        <p:spPr>
          <a:xfrm>
            <a:off x="2643632" y="2856119"/>
            <a:ext cx="2348338" cy="3810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000"/>
              </a:lnSpc>
              <a:spcBef>
                <a:spcPts val="150"/>
              </a:spcBef>
            </a:pPr>
            <a:r>
              <a:rPr sz="2800" spc="-4" dirty="0" smtClean="0">
                <a:latin typeface="Tahoma"/>
                <a:cs typeface="Tahoma"/>
              </a:rPr>
              <a:t>t</a:t>
            </a:r>
            <a:r>
              <a:rPr sz="2800" spc="0" dirty="0" smtClean="0">
                <a:latin typeface="Tahoma"/>
                <a:cs typeface="Tahoma"/>
              </a:rPr>
              <a:t>he</a:t>
            </a:r>
            <a:r>
              <a:rPr sz="2800" spc="-30" dirty="0" smtClean="0">
                <a:latin typeface="Tahoma"/>
                <a:cs typeface="Tahoma"/>
              </a:rPr>
              <a:t> </a:t>
            </a:r>
            <a:r>
              <a:rPr sz="2800" spc="-9" dirty="0" smtClean="0">
                <a:latin typeface="Tahoma"/>
                <a:cs typeface="Tahoma"/>
              </a:rPr>
              <a:t>b</a:t>
            </a:r>
            <a:r>
              <a:rPr sz="2800" spc="4" dirty="0" smtClean="0">
                <a:latin typeface="Tahoma"/>
                <a:cs typeface="Tahoma"/>
              </a:rPr>
              <a:t>eg</a:t>
            </a:r>
            <a:r>
              <a:rPr sz="2800" spc="-9" dirty="0" smtClean="0">
                <a:latin typeface="Tahoma"/>
                <a:cs typeface="Tahoma"/>
              </a:rPr>
              <a:t>i</a:t>
            </a:r>
            <a:r>
              <a:rPr sz="2800" spc="0" dirty="0" smtClean="0">
                <a:latin typeface="Tahoma"/>
                <a:cs typeface="Tahoma"/>
              </a:rPr>
              <a:t>nning.</a:t>
            </a:r>
            <a:endParaRPr sz="2800">
              <a:latin typeface="Tahoma"/>
              <a:cs typeface="Tahoma"/>
            </a:endParaRPr>
          </a:p>
        </p:txBody>
      </p:sp>
      <p:sp>
        <p:nvSpPr>
          <p:cNvPr id="73" name="object 73"/>
          <p:cNvSpPr txBox="1"/>
          <p:nvPr/>
        </p:nvSpPr>
        <p:spPr>
          <a:xfrm>
            <a:off x="915669" y="3343533"/>
            <a:ext cx="428725" cy="41656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279"/>
              </a:lnSpc>
              <a:spcBef>
                <a:spcPts val="164"/>
              </a:spcBef>
            </a:pPr>
            <a:r>
              <a:rPr sz="3050" spc="0" dirty="0" smtClean="0">
                <a:solidFill>
                  <a:srgbClr val="6E88F6"/>
                </a:solidFill>
                <a:latin typeface="Tahoma"/>
                <a:cs typeface="Tahoma"/>
              </a:rPr>
              <a:t>2.</a:t>
            </a:r>
            <a:endParaRPr sz="3050">
              <a:latin typeface="Tahoma"/>
              <a:cs typeface="Tahoma"/>
            </a:endParaRPr>
          </a:p>
        </p:txBody>
      </p:sp>
      <p:sp>
        <p:nvSpPr>
          <p:cNvPr id="74" name="object 74"/>
          <p:cNvSpPr txBox="1"/>
          <p:nvPr/>
        </p:nvSpPr>
        <p:spPr>
          <a:xfrm>
            <a:off x="1525269" y="3373008"/>
            <a:ext cx="995950" cy="38099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000"/>
              </a:lnSpc>
              <a:spcBef>
                <a:spcPts val="150"/>
              </a:spcBef>
            </a:pPr>
            <a:r>
              <a:rPr sz="2800" spc="-4" dirty="0" smtClean="0">
                <a:latin typeface="Tahoma"/>
                <a:cs typeface="Tahoma"/>
              </a:rPr>
              <a:t>W</a:t>
            </a:r>
            <a:r>
              <a:rPr sz="2800" spc="0" dirty="0" smtClean="0">
                <a:latin typeface="Tahoma"/>
                <a:cs typeface="Tahoma"/>
              </a:rPr>
              <a:t>h</a:t>
            </a:r>
            <a:r>
              <a:rPr sz="2800" spc="4" dirty="0" smtClean="0">
                <a:latin typeface="Tahoma"/>
                <a:cs typeface="Tahoma"/>
              </a:rPr>
              <a:t>e</a:t>
            </a:r>
            <a:r>
              <a:rPr sz="2800" spc="0" dirty="0" smtClean="0">
                <a:latin typeface="Tahoma"/>
                <a:cs typeface="Tahoma"/>
              </a:rPr>
              <a:t>n</a:t>
            </a:r>
            <a:endParaRPr sz="2800">
              <a:latin typeface="Tahoma"/>
              <a:cs typeface="Tahoma"/>
            </a:endParaRPr>
          </a:p>
        </p:txBody>
      </p:sp>
      <p:sp>
        <p:nvSpPr>
          <p:cNvPr id="75" name="object 75"/>
          <p:cNvSpPr txBox="1"/>
          <p:nvPr/>
        </p:nvSpPr>
        <p:spPr>
          <a:xfrm>
            <a:off x="2930245" y="3373008"/>
            <a:ext cx="490100" cy="38099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000"/>
              </a:lnSpc>
              <a:spcBef>
                <a:spcPts val="150"/>
              </a:spcBef>
            </a:pPr>
            <a:r>
              <a:rPr sz="2800" spc="0" dirty="0" smtClean="0">
                <a:latin typeface="Tahoma"/>
                <a:cs typeface="Tahoma"/>
              </a:rPr>
              <a:t>ssi</a:t>
            </a:r>
            <a:endParaRPr sz="2800">
              <a:latin typeface="Tahoma"/>
              <a:cs typeface="Tahoma"/>
            </a:endParaRPr>
          </a:p>
        </p:txBody>
      </p:sp>
      <p:sp>
        <p:nvSpPr>
          <p:cNvPr id="76" name="object 76"/>
          <p:cNvSpPr txBox="1"/>
          <p:nvPr/>
        </p:nvSpPr>
        <p:spPr>
          <a:xfrm>
            <a:off x="3605885" y="3373008"/>
            <a:ext cx="1719151" cy="38099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000"/>
              </a:lnSpc>
              <a:spcBef>
                <a:spcPts val="150"/>
              </a:spcBef>
            </a:pPr>
            <a:r>
              <a:rPr sz="2800" spc="0" dirty="0" smtClean="0">
                <a:latin typeface="Tahoma"/>
                <a:cs typeface="Tahoma"/>
              </a:rPr>
              <a:t>e </a:t>
            </a:r>
            <a:r>
              <a:rPr sz="2800" spc="9" dirty="0" smtClean="0">
                <a:latin typeface="Tahoma"/>
                <a:cs typeface="Tahoma"/>
              </a:rPr>
              <a:t>o</a:t>
            </a:r>
            <a:r>
              <a:rPr sz="2800" spc="-9" dirty="0" smtClean="0">
                <a:latin typeface="Tahoma"/>
                <a:cs typeface="Tahoma"/>
              </a:rPr>
              <a:t>r</a:t>
            </a:r>
            <a:r>
              <a:rPr sz="2800" spc="4" dirty="0" smtClean="0">
                <a:latin typeface="Tahoma"/>
                <a:cs typeface="Tahoma"/>
              </a:rPr>
              <a:t>g</a:t>
            </a:r>
            <a:r>
              <a:rPr sz="2800" spc="0" dirty="0" smtClean="0">
                <a:latin typeface="Tahoma"/>
                <a:cs typeface="Tahoma"/>
              </a:rPr>
              <a:t>a</a:t>
            </a:r>
            <a:r>
              <a:rPr sz="2800" spc="-9" dirty="0" smtClean="0">
                <a:latin typeface="Tahoma"/>
                <a:cs typeface="Tahoma"/>
              </a:rPr>
              <a:t>n</a:t>
            </a:r>
            <a:r>
              <a:rPr sz="2800" spc="0" dirty="0" smtClean="0">
                <a:latin typeface="Tahoma"/>
                <a:cs typeface="Tahoma"/>
              </a:rPr>
              <a:t>i</a:t>
            </a:r>
            <a:r>
              <a:rPr sz="2800" spc="4" dirty="0" smtClean="0">
                <a:latin typeface="Tahoma"/>
                <a:cs typeface="Tahoma"/>
              </a:rPr>
              <a:t>z</a:t>
            </a:r>
            <a:r>
              <a:rPr sz="2800" spc="0" dirty="0" smtClean="0">
                <a:latin typeface="Tahoma"/>
                <a:cs typeface="Tahoma"/>
              </a:rPr>
              <a:t>e</a:t>
            </a:r>
            <a:endParaRPr sz="2800">
              <a:latin typeface="Tahoma"/>
              <a:cs typeface="Tahoma"/>
            </a:endParaRPr>
          </a:p>
        </p:txBody>
      </p:sp>
      <p:sp>
        <p:nvSpPr>
          <p:cNvPr id="77" name="object 77"/>
          <p:cNvSpPr txBox="1"/>
          <p:nvPr/>
        </p:nvSpPr>
        <p:spPr>
          <a:xfrm>
            <a:off x="5345125" y="3373008"/>
            <a:ext cx="596386" cy="38099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000"/>
              </a:lnSpc>
              <a:spcBef>
                <a:spcPts val="150"/>
              </a:spcBef>
            </a:pPr>
            <a:r>
              <a:rPr sz="2800" spc="4" dirty="0" smtClean="0">
                <a:latin typeface="Tahoma"/>
                <a:cs typeface="Tahoma"/>
              </a:rPr>
              <a:t>t</a:t>
            </a:r>
            <a:r>
              <a:rPr sz="2800" spc="0" dirty="0" smtClean="0">
                <a:latin typeface="Tahoma"/>
                <a:cs typeface="Tahoma"/>
              </a:rPr>
              <a:t>he</a:t>
            </a:r>
            <a:endParaRPr sz="2800">
              <a:latin typeface="Tahoma"/>
              <a:cs typeface="Tahoma"/>
            </a:endParaRPr>
          </a:p>
        </p:txBody>
      </p:sp>
      <p:sp>
        <p:nvSpPr>
          <p:cNvPr id="78" name="object 78"/>
          <p:cNvSpPr txBox="1"/>
          <p:nvPr/>
        </p:nvSpPr>
        <p:spPr>
          <a:xfrm>
            <a:off x="5961024" y="3373008"/>
            <a:ext cx="219581" cy="38099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000"/>
              </a:lnSpc>
              <a:spcBef>
                <a:spcPts val="150"/>
              </a:spcBef>
            </a:pPr>
            <a:r>
              <a:rPr sz="2800" spc="0" dirty="0" smtClean="0">
                <a:latin typeface="Tahoma"/>
                <a:cs typeface="Tahoma"/>
              </a:rPr>
              <a:t>r</a:t>
            </a:r>
            <a:endParaRPr sz="2800">
              <a:latin typeface="Tahoma"/>
              <a:cs typeface="Tahoma"/>
            </a:endParaRPr>
          </a:p>
        </p:txBody>
      </p:sp>
      <p:sp>
        <p:nvSpPr>
          <p:cNvPr id="79" name="object 79"/>
          <p:cNvSpPr txBox="1"/>
          <p:nvPr/>
        </p:nvSpPr>
        <p:spPr>
          <a:xfrm>
            <a:off x="6276086" y="3373008"/>
            <a:ext cx="1451262" cy="38099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000"/>
              </a:lnSpc>
              <a:spcBef>
                <a:spcPts val="150"/>
              </a:spcBef>
            </a:pPr>
            <a:r>
              <a:rPr sz="2800" spc="0" dirty="0" smtClean="0">
                <a:latin typeface="Tahoma"/>
                <a:cs typeface="Tahoma"/>
              </a:rPr>
              <a:t>s</a:t>
            </a:r>
            <a:r>
              <a:rPr sz="2800" spc="4" dirty="0" smtClean="0">
                <a:latin typeface="Tahoma"/>
                <a:cs typeface="Tahoma"/>
              </a:rPr>
              <a:t>p</a:t>
            </a:r>
            <a:r>
              <a:rPr sz="2800" spc="0" dirty="0" smtClean="0">
                <a:latin typeface="Tahoma"/>
                <a:cs typeface="Tahoma"/>
              </a:rPr>
              <a:t>ons</a:t>
            </a:r>
            <a:r>
              <a:rPr sz="2800" spc="4" dirty="0" smtClean="0">
                <a:latin typeface="Tahoma"/>
                <a:cs typeface="Tahoma"/>
              </a:rPr>
              <a:t>e</a:t>
            </a:r>
            <a:r>
              <a:rPr sz="2800" spc="0" dirty="0" smtClean="0">
                <a:latin typeface="Tahoma"/>
                <a:cs typeface="Tahoma"/>
              </a:rPr>
              <a:t>s.</a:t>
            </a:r>
            <a:endParaRPr sz="2800">
              <a:latin typeface="Tahoma"/>
              <a:cs typeface="Tahoma"/>
            </a:endParaRPr>
          </a:p>
        </p:txBody>
      </p:sp>
      <p:sp>
        <p:nvSpPr>
          <p:cNvPr id="80" name="object 80"/>
          <p:cNvSpPr txBox="1"/>
          <p:nvPr/>
        </p:nvSpPr>
        <p:spPr>
          <a:xfrm>
            <a:off x="915669" y="3860424"/>
            <a:ext cx="428725" cy="41656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279"/>
              </a:lnSpc>
              <a:spcBef>
                <a:spcPts val="164"/>
              </a:spcBef>
            </a:pPr>
            <a:r>
              <a:rPr sz="3050" spc="0" dirty="0" smtClean="0">
                <a:solidFill>
                  <a:srgbClr val="6E88F6"/>
                </a:solidFill>
                <a:latin typeface="Tahoma"/>
                <a:cs typeface="Tahoma"/>
              </a:rPr>
              <a:t>3.</a:t>
            </a:r>
            <a:endParaRPr sz="3050">
              <a:latin typeface="Tahoma"/>
              <a:cs typeface="Tahoma"/>
            </a:endParaRPr>
          </a:p>
        </p:txBody>
      </p:sp>
      <p:sp>
        <p:nvSpPr>
          <p:cNvPr id="81" name="object 81"/>
          <p:cNvSpPr txBox="1"/>
          <p:nvPr/>
        </p:nvSpPr>
        <p:spPr>
          <a:xfrm>
            <a:off x="1746097" y="3889898"/>
            <a:ext cx="1025376" cy="3810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000"/>
              </a:lnSpc>
              <a:spcBef>
                <a:spcPts val="150"/>
              </a:spcBef>
            </a:pPr>
            <a:r>
              <a:rPr sz="2800" spc="4" dirty="0" smtClean="0">
                <a:latin typeface="Tahoma"/>
                <a:cs typeface="Tahoma"/>
              </a:rPr>
              <a:t>e</a:t>
            </a:r>
            <a:r>
              <a:rPr sz="2800" spc="-9" dirty="0" smtClean="0">
                <a:latin typeface="Tahoma"/>
                <a:cs typeface="Tahoma"/>
              </a:rPr>
              <a:t>d</a:t>
            </a:r>
            <a:r>
              <a:rPr sz="2800" spc="0" dirty="0" smtClean="0">
                <a:latin typeface="Tahoma"/>
                <a:cs typeface="Tahoma"/>
              </a:rPr>
              <a:t>u</a:t>
            </a:r>
            <a:r>
              <a:rPr sz="2800" spc="4" dirty="0" smtClean="0">
                <a:latin typeface="Tahoma"/>
                <a:cs typeface="Tahoma"/>
              </a:rPr>
              <a:t>c</a:t>
            </a:r>
            <a:r>
              <a:rPr sz="2800" spc="0" dirty="0" smtClean="0">
                <a:latin typeface="Tahoma"/>
                <a:cs typeface="Tahoma"/>
              </a:rPr>
              <a:t>e</a:t>
            </a:r>
            <a:endParaRPr sz="2800">
              <a:latin typeface="Tahoma"/>
              <a:cs typeface="Tahoma"/>
            </a:endParaRPr>
          </a:p>
        </p:txBody>
      </p:sp>
      <p:sp>
        <p:nvSpPr>
          <p:cNvPr id="82" name="object 82"/>
          <p:cNvSpPr txBox="1"/>
          <p:nvPr/>
        </p:nvSpPr>
        <p:spPr>
          <a:xfrm>
            <a:off x="3248863" y="3889898"/>
            <a:ext cx="1308058" cy="3810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000"/>
              </a:lnSpc>
              <a:spcBef>
                <a:spcPts val="150"/>
              </a:spcBef>
            </a:pPr>
            <a:r>
              <a:rPr sz="2800" spc="0" dirty="0" smtClean="0">
                <a:latin typeface="Tahoma"/>
                <a:cs typeface="Tahoma"/>
              </a:rPr>
              <a:t>r</a:t>
            </a:r>
            <a:r>
              <a:rPr sz="2800" spc="4" dirty="0" smtClean="0">
                <a:latin typeface="Tahoma"/>
                <a:cs typeface="Tahoma"/>
              </a:rPr>
              <a:t>d</a:t>
            </a:r>
            <a:r>
              <a:rPr sz="2800" spc="-9" dirty="0" smtClean="0">
                <a:latin typeface="Tahoma"/>
                <a:cs typeface="Tahoma"/>
              </a:rPr>
              <a:t>i</a:t>
            </a:r>
            <a:r>
              <a:rPr sz="2800" spc="0" dirty="0" smtClean="0">
                <a:latin typeface="Tahoma"/>
                <a:cs typeface="Tahoma"/>
              </a:rPr>
              <a:t>n</a:t>
            </a:r>
            <a:r>
              <a:rPr sz="2800" spc="4" dirty="0" smtClean="0">
                <a:latin typeface="Tahoma"/>
                <a:cs typeface="Tahoma"/>
              </a:rPr>
              <a:t>e</a:t>
            </a:r>
            <a:r>
              <a:rPr sz="2800" spc="0" dirty="0" smtClean="0">
                <a:latin typeface="Tahoma"/>
                <a:cs typeface="Tahoma"/>
              </a:rPr>
              <a:t>ss.</a:t>
            </a:r>
            <a:endParaRPr sz="2800">
              <a:latin typeface="Tahoma"/>
              <a:cs typeface="Tahoma"/>
            </a:endParaRPr>
          </a:p>
        </p:txBody>
      </p:sp>
      <p:sp>
        <p:nvSpPr>
          <p:cNvPr id="83" name="object 83"/>
          <p:cNvSpPr txBox="1"/>
          <p:nvPr/>
        </p:nvSpPr>
        <p:spPr>
          <a:xfrm>
            <a:off x="915669" y="4377313"/>
            <a:ext cx="428725" cy="41656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279"/>
              </a:lnSpc>
              <a:spcBef>
                <a:spcPts val="164"/>
              </a:spcBef>
            </a:pPr>
            <a:r>
              <a:rPr sz="3050" spc="0" dirty="0" smtClean="0">
                <a:solidFill>
                  <a:srgbClr val="6E88F6"/>
                </a:solidFill>
                <a:latin typeface="Tahoma"/>
                <a:cs typeface="Tahoma"/>
              </a:rPr>
              <a:t>4.</a:t>
            </a:r>
            <a:endParaRPr sz="3050">
              <a:latin typeface="Tahoma"/>
              <a:cs typeface="Tahoma"/>
            </a:endParaRPr>
          </a:p>
        </p:txBody>
      </p:sp>
      <p:sp>
        <p:nvSpPr>
          <p:cNvPr id="84" name="object 84"/>
          <p:cNvSpPr txBox="1"/>
          <p:nvPr/>
        </p:nvSpPr>
        <p:spPr>
          <a:xfrm>
            <a:off x="1525269" y="4406789"/>
            <a:ext cx="2173247" cy="3810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000"/>
              </a:lnSpc>
              <a:spcBef>
                <a:spcPts val="150"/>
              </a:spcBef>
            </a:pPr>
            <a:r>
              <a:rPr sz="2800" spc="-4" dirty="0" smtClean="0">
                <a:latin typeface="Tahoma"/>
                <a:cs typeface="Tahoma"/>
              </a:rPr>
              <a:t>W</a:t>
            </a:r>
            <a:r>
              <a:rPr sz="2800" spc="0" dirty="0" smtClean="0">
                <a:latin typeface="Tahoma"/>
                <a:cs typeface="Tahoma"/>
              </a:rPr>
              <a:t>h</a:t>
            </a:r>
            <a:r>
              <a:rPr sz="2800" spc="4" dirty="0" smtClean="0">
                <a:latin typeface="Tahoma"/>
                <a:cs typeface="Tahoma"/>
              </a:rPr>
              <a:t>e</a:t>
            </a:r>
            <a:r>
              <a:rPr sz="2800" spc="0" dirty="0" smtClean="0">
                <a:latin typeface="Tahoma"/>
                <a:cs typeface="Tahoma"/>
              </a:rPr>
              <a:t>n</a:t>
            </a:r>
            <a:r>
              <a:rPr sz="2800" spc="-71" dirty="0" smtClean="0">
                <a:latin typeface="Tahoma"/>
                <a:cs typeface="Tahoma"/>
              </a:rPr>
              <a:t> </a:t>
            </a:r>
            <a:r>
              <a:rPr sz="2800" spc="0" dirty="0" smtClean="0">
                <a:latin typeface="Tahoma"/>
                <a:cs typeface="Tahoma"/>
              </a:rPr>
              <a:t>w</a:t>
            </a:r>
            <a:r>
              <a:rPr sz="2800" spc="-9" dirty="0" smtClean="0">
                <a:latin typeface="Tahoma"/>
                <a:cs typeface="Tahoma"/>
              </a:rPr>
              <a:t>r</a:t>
            </a:r>
            <a:r>
              <a:rPr sz="2800" spc="0" dirty="0" smtClean="0">
                <a:latin typeface="Tahoma"/>
                <a:cs typeface="Tahoma"/>
              </a:rPr>
              <a:t>i</a:t>
            </a:r>
            <a:r>
              <a:rPr sz="2800" spc="4" dirty="0" smtClean="0">
                <a:latin typeface="Tahoma"/>
                <a:cs typeface="Tahoma"/>
              </a:rPr>
              <a:t>t</a:t>
            </a:r>
            <a:r>
              <a:rPr sz="2800" spc="-9" dirty="0" smtClean="0">
                <a:latin typeface="Tahoma"/>
                <a:cs typeface="Tahoma"/>
              </a:rPr>
              <a:t>i</a:t>
            </a:r>
            <a:r>
              <a:rPr sz="2800" spc="0" dirty="0" smtClean="0">
                <a:latin typeface="Tahoma"/>
                <a:cs typeface="Tahoma"/>
              </a:rPr>
              <a:t>ng</a:t>
            </a:r>
            <a:endParaRPr sz="2800">
              <a:latin typeface="Tahoma"/>
              <a:cs typeface="Tahoma"/>
            </a:endParaRPr>
          </a:p>
        </p:txBody>
      </p:sp>
      <p:sp>
        <p:nvSpPr>
          <p:cNvPr id="85" name="object 85"/>
          <p:cNvSpPr txBox="1"/>
          <p:nvPr/>
        </p:nvSpPr>
        <p:spPr>
          <a:xfrm>
            <a:off x="3915968" y="4406789"/>
            <a:ext cx="1046189" cy="3810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000"/>
              </a:lnSpc>
              <a:spcBef>
                <a:spcPts val="150"/>
              </a:spcBef>
            </a:pPr>
            <a:r>
              <a:rPr sz="2800" spc="-9" dirty="0" smtClean="0">
                <a:latin typeface="Tahoma"/>
                <a:cs typeface="Tahoma"/>
              </a:rPr>
              <a:t>i</a:t>
            </a:r>
            <a:r>
              <a:rPr sz="2800" spc="0" dirty="0" smtClean="0">
                <a:latin typeface="Tahoma"/>
                <a:cs typeface="Tahoma"/>
              </a:rPr>
              <a:t>s</a:t>
            </a:r>
            <a:r>
              <a:rPr sz="2800" spc="4" dirty="0" smtClean="0">
                <a:latin typeface="Tahoma"/>
                <a:cs typeface="Tahoma"/>
              </a:rPr>
              <a:t>t</a:t>
            </a:r>
            <a:r>
              <a:rPr sz="2800" spc="-9" dirty="0" smtClean="0">
                <a:latin typeface="Tahoma"/>
                <a:cs typeface="Tahoma"/>
              </a:rPr>
              <a:t>r</a:t>
            </a:r>
            <a:r>
              <a:rPr sz="2800" spc="0" dirty="0" smtClean="0">
                <a:latin typeface="Tahoma"/>
                <a:cs typeface="Tahoma"/>
              </a:rPr>
              <a:t>act</a:t>
            </a:r>
            <a:endParaRPr sz="2800">
              <a:latin typeface="Tahoma"/>
              <a:cs typeface="Tahoma"/>
            </a:endParaRPr>
          </a:p>
        </p:txBody>
      </p:sp>
      <p:sp>
        <p:nvSpPr>
          <p:cNvPr id="86" name="object 86"/>
          <p:cNvSpPr txBox="1"/>
          <p:nvPr/>
        </p:nvSpPr>
        <p:spPr>
          <a:xfrm>
            <a:off x="5684012" y="4406789"/>
            <a:ext cx="744913" cy="3810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000"/>
              </a:lnSpc>
              <a:spcBef>
                <a:spcPts val="150"/>
              </a:spcBef>
            </a:pPr>
            <a:r>
              <a:rPr sz="2800" spc="0" dirty="0" smtClean="0">
                <a:latin typeface="Tahoma"/>
                <a:cs typeface="Tahoma"/>
              </a:rPr>
              <a:t>h</a:t>
            </a:r>
            <a:r>
              <a:rPr sz="2800" spc="-9" dirty="0" smtClean="0">
                <a:latin typeface="Tahoma"/>
                <a:cs typeface="Tahoma"/>
              </a:rPr>
              <a:t>i</a:t>
            </a:r>
            <a:r>
              <a:rPr sz="2800" spc="0" dirty="0" smtClean="0">
                <a:latin typeface="Tahoma"/>
                <a:cs typeface="Tahoma"/>
              </a:rPr>
              <a:t>nk</a:t>
            </a:r>
            <a:endParaRPr sz="2800">
              <a:latin typeface="Tahoma"/>
              <a:cs typeface="Tahoma"/>
            </a:endParaRPr>
          </a:p>
        </p:txBody>
      </p:sp>
      <p:sp>
        <p:nvSpPr>
          <p:cNvPr id="87" name="object 87"/>
          <p:cNvSpPr txBox="1"/>
          <p:nvPr/>
        </p:nvSpPr>
        <p:spPr>
          <a:xfrm>
            <a:off x="6641287" y="4406789"/>
            <a:ext cx="758560" cy="3810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000"/>
              </a:lnSpc>
              <a:spcBef>
                <a:spcPts val="150"/>
              </a:spcBef>
            </a:pPr>
            <a:r>
              <a:rPr sz="2800" spc="0" dirty="0" smtClean="0">
                <a:latin typeface="Tahoma"/>
                <a:cs typeface="Tahoma"/>
              </a:rPr>
              <a:t>f </a:t>
            </a:r>
            <a:r>
              <a:rPr sz="2800" spc="-9" dirty="0" smtClean="0">
                <a:latin typeface="Tahoma"/>
                <a:cs typeface="Tahoma"/>
              </a:rPr>
              <a:t>i</a:t>
            </a:r>
            <a:r>
              <a:rPr sz="2800" spc="0" dirty="0" smtClean="0">
                <a:latin typeface="Tahoma"/>
                <a:cs typeface="Tahoma"/>
              </a:rPr>
              <a:t>nc</a:t>
            </a:r>
            <a:endParaRPr sz="2800">
              <a:latin typeface="Tahoma"/>
              <a:cs typeface="Tahoma"/>
            </a:endParaRPr>
          </a:p>
        </p:txBody>
      </p:sp>
      <p:sp>
        <p:nvSpPr>
          <p:cNvPr id="88" name="object 88"/>
          <p:cNvSpPr txBox="1"/>
          <p:nvPr/>
        </p:nvSpPr>
        <p:spPr>
          <a:xfrm>
            <a:off x="7502194" y="4406789"/>
            <a:ext cx="535359" cy="3810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000"/>
              </a:lnSpc>
              <a:spcBef>
                <a:spcPts val="150"/>
              </a:spcBef>
            </a:pPr>
            <a:r>
              <a:rPr sz="2800" spc="0" dirty="0" smtClean="0">
                <a:latin typeface="Tahoma"/>
                <a:cs typeface="Tahoma"/>
              </a:rPr>
              <a:t>rre</a:t>
            </a:r>
            <a:endParaRPr sz="2800">
              <a:latin typeface="Tahoma"/>
              <a:cs typeface="Tahoma"/>
            </a:endParaRPr>
          </a:p>
        </p:txBody>
      </p:sp>
      <p:sp>
        <p:nvSpPr>
          <p:cNvPr id="89" name="object 89"/>
          <p:cNvSpPr txBox="1"/>
          <p:nvPr/>
        </p:nvSpPr>
        <p:spPr>
          <a:xfrm>
            <a:off x="1653641" y="4836048"/>
            <a:ext cx="2262546" cy="3810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000"/>
              </a:lnSpc>
              <a:spcBef>
                <a:spcPts val="150"/>
              </a:spcBef>
            </a:pPr>
            <a:r>
              <a:rPr sz="2800" spc="-4" dirty="0" smtClean="0">
                <a:latin typeface="Tahoma"/>
                <a:cs typeface="Tahoma"/>
              </a:rPr>
              <a:t>e</a:t>
            </a:r>
            <a:r>
              <a:rPr sz="2800" spc="0" dirty="0" smtClean="0">
                <a:latin typeface="Tahoma"/>
                <a:cs typeface="Tahoma"/>
              </a:rPr>
              <a:t>s</a:t>
            </a:r>
            <a:r>
              <a:rPr sz="2800" spc="4" dirty="0" smtClean="0">
                <a:latin typeface="Tahoma"/>
                <a:cs typeface="Tahoma"/>
              </a:rPr>
              <a:t>p</a:t>
            </a:r>
            <a:r>
              <a:rPr sz="2800" spc="0" dirty="0" smtClean="0">
                <a:latin typeface="Tahoma"/>
                <a:cs typeface="Tahoma"/>
              </a:rPr>
              <a:t>ons</a:t>
            </a:r>
            <a:r>
              <a:rPr sz="2800" spc="4" dirty="0" smtClean="0">
                <a:latin typeface="Tahoma"/>
                <a:cs typeface="Tahoma"/>
              </a:rPr>
              <a:t>e</a:t>
            </a:r>
            <a:r>
              <a:rPr sz="2800" spc="0" dirty="0" smtClean="0">
                <a:latin typeface="Tahoma"/>
                <a:cs typeface="Tahoma"/>
              </a:rPr>
              <a:t>s</a:t>
            </a:r>
            <a:r>
              <a:rPr sz="2800" spc="-15" dirty="0" smtClean="0">
                <a:latin typeface="Tahoma"/>
                <a:cs typeface="Tahoma"/>
              </a:rPr>
              <a:t> </a:t>
            </a:r>
            <a:r>
              <a:rPr sz="2800" spc="4" dirty="0" smtClean="0">
                <a:latin typeface="Tahoma"/>
                <a:cs typeface="Tahoma"/>
              </a:rPr>
              <a:t>t</a:t>
            </a:r>
            <a:r>
              <a:rPr sz="2800" spc="0" dirty="0" smtClean="0">
                <a:latin typeface="Tahoma"/>
                <a:cs typeface="Tahoma"/>
              </a:rPr>
              <a:t>h</a:t>
            </a:r>
            <a:r>
              <a:rPr sz="2800" spc="-14" dirty="0" smtClean="0">
                <a:latin typeface="Tahoma"/>
                <a:cs typeface="Tahoma"/>
              </a:rPr>
              <a:t>a</a:t>
            </a:r>
            <a:r>
              <a:rPr sz="2800" spc="0" dirty="0" smtClean="0">
                <a:latin typeface="Tahoma"/>
                <a:cs typeface="Tahoma"/>
              </a:rPr>
              <a:t>t</a:t>
            </a:r>
            <a:endParaRPr sz="2800">
              <a:latin typeface="Tahoma"/>
              <a:cs typeface="Tahoma"/>
            </a:endParaRPr>
          </a:p>
        </p:txBody>
      </p:sp>
      <p:sp>
        <p:nvSpPr>
          <p:cNvPr id="90" name="object 90"/>
          <p:cNvSpPr txBox="1"/>
          <p:nvPr/>
        </p:nvSpPr>
        <p:spPr>
          <a:xfrm>
            <a:off x="4213961" y="4836048"/>
            <a:ext cx="1149452" cy="3810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000"/>
              </a:lnSpc>
              <a:spcBef>
                <a:spcPts val="150"/>
              </a:spcBef>
            </a:pPr>
            <a:r>
              <a:rPr sz="2800" spc="0" dirty="0" smtClean="0">
                <a:latin typeface="Tahoma"/>
                <a:cs typeface="Tahoma"/>
              </a:rPr>
              <a:t>ud</a:t>
            </a:r>
            <a:r>
              <a:rPr sz="2800" spc="-4" dirty="0" smtClean="0">
                <a:latin typeface="Tahoma"/>
                <a:cs typeface="Tahoma"/>
              </a:rPr>
              <a:t>e</a:t>
            </a:r>
            <a:r>
              <a:rPr sz="2800" spc="0" dirty="0" smtClean="0">
                <a:latin typeface="Tahoma"/>
                <a:cs typeface="Tahoma"/>
              </a:rPr>
              <a:t>n</a:t>
            </a:r>
            <a:r>
              <a:rPr sz="2800" spc="4" dirty="0" smtClean="0">
                <a:latin typeface="Tahoma"/>
                <a:cs typeface="Tahoma"/>
              </a:rPr>
              <a:t>t</a:t>
            </a:r>
            <a:r>
              <a:rPr sz="2800" spc="0" dirty="0" smtClean="0">
                <a:latin typeface="Tahoma"/>
                <a:cs typeface="Tahoma"/>
              </a:rPr>
              <a:t>s</a:t>
            </a:r>
            <a:endParaRPr sz="2800">
              <a:latin typeface="Tahoma"/>
              <a:cs typeface="Tahoma"/>
            </a:endParaRPr>
          </a:p>
        </p:txBody>
      </p:sp>
      <p:sp>
        <p:nvSpPr>
          <p:cNvPr id="91" name="object 91"/>
          <p:cNvSpPr txBox="1"/>
          <p:nvPr/>
        </p:nvSpPr>
        <p:spPr>
          <a:xfrm>
            <a:off x="5382463" y="4836048"/>
            <a:ext cx="471348" cy="3810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000"/>
              </a:lnSpc>
              <a:spcBef>
                <a:spcPts val="150"/>
              </a:spcBef>
            </a:pPr>
            <a:r>
              <a:rPr sz="2800" spc="0" dirty="0" smtClean="0">
                <a:latin typeface="Tahoma"/>
                <a:cs typeface="Tahoma"/>
              </a:rPr>
              <a:t>mi</a:t>
            </a:r>
            <a:endParaRPr sz="2800">
              <a:latin typeface="Tahoma"/>
              <a:cs typeface="Tahoma"/>
            </a:endParaRPr>
          </a:p>
        </p:txBody>
      </p:sp>
      <p:sp>
        <p:nvSpPr>
          <p:cNvPr id="92" name="object 92"/>
          <p:cNvSpPr txBox="1"/>
          <p:nvPr/>
        </p:nvSpPr>
        <p:spPr>
          <a:xfrm>
            <a:off x="5959246" y="4836048"/>
            <a:ext cx="1474985" cy="3810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000"/>
              </a:lnSpc>
              <a:spcBef>
                <a:spcPts val="150"/>
              </a:spcBef>
            </a:pPr>
            <a:r>
              <a:rPr sz="2800" spc="0" dirty="0" smtClean="0">
                <a:latin typeface="Tahoma"/>
                <a:cs typeface="Tahoma"/>
              </a:rPr>
              <a:t>ht ma</a:t>
            </a:r>
            <a:r>
              <a:rPr sz="2800" spc="-4" dirty="0" smtClean="0">
                <a:latin typeface="Tahoma"/>
                <a:cs typeface="Tahoma"/>
              </a:rPr>
              <a:t>ke</a:t>
            </a:r>
            <a:r>
              <a:rPr sz="2800" spc="0" dirty="0" smtClean="0">
                <a:latin typeface="Tahoma"/>
                <a:cs typeface="Tahoma"/>
              </a:rPr>
              <a:t>.</a:t>
            </a:r>
            <a:endParaRPr sz="2800">
              <a:latin typeface="Tahoma"/>
              <a:cs typeface="Tahoma"/>
            </a:endParaRPr>
          </a:p>
        </p:txBody>
      </p:sp>
      <p:sp>
        <p:nvSpPr>
          <p:cNvPr id="93" name="object 93"/>
          <p:cNvSpPr txBox="1"/>
          <p:nvPr/>
        </p:nvSpPr>
        <p:spPr>
          <a:xfrm>
            <a:off x="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94" name="object 94"/>
          <p:cNvSpPr txBox="1"/>
          <p:nvPr/>
        </p:nvSpPr>
        <p:spPr>
          <a:xfrm>
            <a:off x="3048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95" name="object 95"/>
          <p:cNvSpPr txBox="1"/>
          <p:nvPr/>
        </p:nvSpPr>
        <p:spPr>
          <a:xfrm>
            <a:off x="6096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96" name="object 96"/>
          <p:cNvSpPr txBox="1"/>
          <p:nvPr/>
        </p:nvSpPr>
        <p:spPr>
          <a:xfrm>
            <a:off x="9144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97" name="object 97"/>
          <p:cNvSpPr txBox="1"/>
          <p:nvPr/>
        </p:nvSpPr>
        <p:spPr>
          <a:xfrm>
            <a:off x="12192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98" name="object 98"/>
          <p:cNvSpPr txBox="1"/>
          <p:nvPr/>
        </p:nvSpPr>
        <p:spPr>
          <a:xfrm>
            <a:off x="15240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99" name="object 99"/>
          <p:cNvSpPr txBox="1"/>
          <p:nvPr/>
        </p:nvSpPr>
        <p:spPr>
          <a:xfrm>
            <a:off x="18288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00" name="object 100"/>
          <p:cNvSpPr txBox="1"/>
          <p:nvPr/>
        </p:nvSpPr>
        <p:spPr>
          <a:xfrm>
            <a:off x="21336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01" name="object 101"/>
          <p:cNvSpPr txBox="1"/>
          <p:nvPr/>
        </p:nvSpPr>
        <p:spPr>
          <a:xfrm>
            <a:off x="24384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02" name="object 102"/>
          <p:cNvSpPr txBox="1"/>
          <p:nvPr/>
        </p:nvSpPr>
        <p:spPr>
          <a:xfrm>
            <a:off x="27432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03" name="object 103"/>
          <p:cNvSpPr txBox="1"/>
          <p:nvPr/>
        </p:nvSpPr>
        <p:spPr>
          <a:xfrm>
            <a:off x="30480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04" name="object 104"/>
          <p:cNvSpPr txBox="1"/>
          <p:nvPr/>
        </p:nvSpPr>
        <p:spPr>
          <a:xfrm>
            <a:off x="33528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05" name="object 105"/>
          <p:cNvSpPr txBox="1"/>
          <p:nvPr/>
        </p:nvSpPr>
        <p:spPr>
          <a:xfrm>
            <a:off x="36576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06" name="object 106"/>
          <p:cNvSpPr txBox="1"/>
          <p:nvPr/>
        </p:nvSpPr>
        <p:spPr>
          <a:xfrm>
            <a:off x="39624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07" name="object 107"/>
          <p:cNvSpPr txBox="1"/>
          <p:nvPr/>
        </p:nvSpPr>
        <p:spPr>
          <a:xfrm>
            <a:off x="42672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08" name="object 108"/>
          <p:cNvSpPr txBox="1"/>
          <p:nvPr/>
        </p:nvSpPr>
        <p:spPr>
          <a:xfrm>
            <a:off x="45720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09" name="object 109"/>
          <p:cNvSpPr txBox="1"/>
          <p:nvPr/>
        </p:nvSpPr>
        <p:spPr>
          <a:xfrm>
            <a:off x="48768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10" name="object 110"/>
          <p:cNvSpPr txBox="1"/>
          <p:nvPr/>
        </p:nvSpPr>
        <p:spPr>
          <a:xfrm>
            <a:off x="51816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11" name="object 111"/>
          <p:cNvSpPr txBox="1"/>
          <p:nvPr/>
        </p:nvSpPr>
        <p:spPr>
          <a:xfrm>
            <a:off x="54864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12" name="object 112"/>
          <p:cNvSpPr txBox="1"/>
          <p:nvPr/>
        </p:nvSpPr>
        <p:spPr>
          <a:xfrm>
            <a:off x="57912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13" name="object 113"/>
          <p:cNvSpPr txBox="1"/>
          <p:nvPr/>
        </p:nvSpPr>
        <p:spPr>
          <a:xfrm>
            <a:off x="60960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14" name="object 114"/>
          <p:cNvSpPr txBox="1"/>
          <p:nvPr/>
        </p:nvSpPr>
        <p:spPr>
          <a:xfrm>
            <a:off x="64008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15" name="object 115"/>
          <p:cNvSpPr txBox="1"/>
          <p:nvPr/>
        </p:nvSpPr>
        <p:spPr>
          <a:xfrm>
            <a:off x="67056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16" name="object 116"/>
          <p:cNvSpPr txBox="1"/>
          <p:nvPr/>
        </p:nvSpPr>
        <p:spPr>
          <a:xfrm>
            <a:off x="70104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17" name="object 117"/>
          <p:cNvSpPr txBox="1"/>
          <p:nvPr/>
        </p:nvSpPr>
        <p:spPr>
          <a:xfrm>
            <a:off x="73152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18" name="object 118"/>
          <p:cNvSpPr txBox="1"/>
          <p:nvPr/>
        </p:nvSpPr>
        <p:spPr>
          <a:xfrm>
            <a:off x="76200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19" name="object 119"/>
          <p:cNvSpPr txBox="1"/>
          <p:nvPr/>
        </p:nvSpPr>
        <p:spPr>
          <a:xfrm>
            <a:off x="79248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20" name="object 120"/>
          <p:cNvSpPr txBox="1"/>
          <p:nvPr/>
        </p:nvSpPr>
        <p:spPr>
          <a:xfrm>
            <a:off x="82296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21" name="object 121"/>
          <p:cNvSpPr txBox="1"/>
          <p:nvPr/>
        </p:nvSpPr>
        <p:spPr>
          <a:xfrm>
            <a:off x="85344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22" name="object 122"/>
          <p:cNvSpPr txBox="1"/>
          <p:nvPr/>
        </p:nvSpPr>
        <p:spPr>
          <a:xfrm>
            <a:off x="88392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23" name="object 123"/>
          <p:cNvSpPr txBox="1"/>
          <p:nvPr/>
        </p:nvSpPr>
        <p:spPr>
          <a:xfrm>
            <a:off x="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24" name="object 124"/>
          <p:cNvSpPr txBox="1"/>
          <p:nvPr/>
        </p:nvSpPr>
        <p:spPr>
          <a:xfrm>
            <a:off x="3048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25" name="object 125"/>
          <p:cNvSpPr txBox="1"/>
          <p:nvPr/>
        </p:nvSpPr>
        <p:spPr>
          <a:xfrm>
            <a:off x="6096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26" name="object 126"/>
          <p:cNvSpPr txBox="1"/>
          <p:nvPr/>
        </p:nvSpPr>
        <p:spPr>
          <a:xfrm>
            <a:off x="9144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27" name="object 127"/>
          <p:cNvSpPr txBox="1"/>
          <p:nvPr/>
        </p:nvSpPr>
        <p:spPr>
          <a:xfrm>
            <a:off x="12192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28" name="object 128"/>
          <p:cNvSpPr txBox="1"/>
          <p:nvPr/>
        </p:nvSpPr>
        <p:spPr>
          <a:xfrm>
            <a:off x="15240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29" name="object 129"/>
          <p:cNvSpPr txBox="1"/>
          <p:nvPr/>
        </p:nvSpPr>
        <p:spPr>
          <a:xfrm>
            <a:off x="18288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30" name="object 130"/>
          <p:cNvSpPr txBox="1"/>
          <p:nvPr/>
        </p:nvSpPr>
        <p:spPr>
          <a:xfrm>
            <a:off x="21336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31" name="object 131"/>
          <p:cNvSpPr txBox="1"/>
          <p:nvPr/>
        </p:nvSpPr>
        <p:spPr>
          <a:xfrm>
            <a:off x="24384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32" name="object 132"/>
          <p:cNvSpPr txBox="1"/>
          <p:nvPr/>
        </p:nvSpPr>
        <p:spPr>
          <a:xfrm>
            <a:off x="27432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33" name="object 133"/>
          <p:cNvSpPr txBox="1"/>
          <p:nvPr/>
        </p:nvSpPr>
        <p:spPr>
          <a:xfrm>
            <a:off x="30480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34" name="object 134"/>
          <p:cNvSpPr txBox="1"/>
          <p:nvPr/>
        </p:nvSpPr>
        <p:spPr>
          <a:xfrm>
            <a:off x="33528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35" name="object 135"/>
          <p:cNvSpPr txBox="1"/>
          <p:nvPr/>
        </p:nvSpPr>
        <p:spPr>
          <a:xfrm>
            <a:off x="36576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36" name="object 136"/>
          <p:cNvSpPr txBox="1"/>
          <p:nvPr/>
        </p:nvSpPr>
        <p:spPr>
          <a:xfrm>
            <a:off x="39624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37" name="object 137"/>
          <p:cNvSpPr txBox="1"/>
          <p:nvPr/>
        </p:nvSpPr>
        <p:spPr>
          <a:xfrm>
            <a:off x="42672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38" name="object 138"/>
          <p:cNvSpPr txBox="1"/>
          <p:nvPr/>
        </p:nvSpPr>
        <p:spPr>
          <a:xfrm>
            <a:off x="45720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39" name="object 139"/>
          <p:cNvSpPr txBox="1"/>
          <p:nvPr/>
        </p:nvSpPr>
        <p:spPr>
          <a:xfrm>
            <a:off x="48768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40" name="object 140"/>
          <p:cNvSpPr txBox="1"/>
          <p:nvPr/>
        </p:nvSpPr>
        <p:spPr>
          <a:xfrm>
            <a:off x="51816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41" name="object 141"/>
          <p:cNvSpPr txBox="1"/>
          <p:nvPr/>
        </p:nvSpPr>
        <p:spPr>
          <a:xfrm>
            <a:off x="54864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42" name="object 142"/>
          <p:cNvSpPr txBox="1"/>
          <p:nvPr/>
        </p:nvSpPr>
        <p:spPr>
          <a:xfrm>
            <a:off x="57912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43" name="object 143"/>
          <p:cNvSpPr txBox="1"/>
          <p:nvPr/>
        </p:nvSpPr>
        <p:spPr>
          <a:xfrm>
            <a:off x="60960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44" name="object 144"/>
          <p:cNvSpPr txBox="1"/>
          <p:nvPr/>
        </p:nvSpPr>
        <p:spPr>
          <a:xfrm>
            <a:off x="64008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45" name="object 145"/>
          <p:cNvSpPr txBox="1"/>
          <p:nvPr/>
        </p:nvSpPr>
        <p:spPr>
          <a:xfrm>
            <a:off x="67056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46" name="object 146"/>
          <p:cNvSpPr txBox="1"/>
          <p:nvPr/>
        </p:nvSpPr>
        <p:spPr>
          <a:xfrm>
            <a:off x="70104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47" name="object 147"/>
          <p:cNvSpPr txBox="1"/>
          <p:nvPr/>
        </p:nvSpPr>
        <p:spPr>
          <a:xfrm>
            <a:off x="73152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48" name="object 148"/>
          <p:cNvSpPr txBox="1"/>
          <p:nvPr/>
        </p:nvSpPr>
        <p:spPr>
          <a:xfrm>
            <a:off x="76200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49" name="object 149"/>
          <p:cNvSpPr txBox="1"/>
          <p:nvPr/>
        </p:nvSpPr>
        <p:spPr>
          <a:xfrm>
            <a:off x="79248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50" name="object 150"/>
          <p:cNvSpPr txBox="1"/>
          <p:nvPr/>
        </p:nvSpPr>
        <p:spPr>
          <a:xfrm>
            <a:off x="82296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51" name="object 151"/>
          <p:cNvSpPr txBox="1"/>
          <p:nvPr/>
        </p:nvSpPr>
        <p:spPr>
          <a:xfrm>
            <a:off x="85344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52" name="object 152"/>
          <p:cNvSpPr txBox="1"/>
          <p:nvPr/>
        </p:nvSpPr>
        <p:spPr>
          <a:xfrm>
            <a:off x="88392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53" name="object 153"/>
          <p:cNvSpPr txBox="1"/>
          <p:nvPr/>
        </p:nvSpPr>
        <p:spPr>
          <a:xfrm>
            <a:off x="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54" name="object 154"/>
          <p:cNvSpPr txBox="1"/>
          <p:nvPr/>
        </p:nvSpPr>
        <p:spPr>
          <a:xfrm>
            <a:off x="3048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55" name="object 155"/>
          <p:cNvSpPr txBox="1"/>
          <p:nvPr/>
        </p:nvSpPr>
        <p:spPr>
          <a:xfrm>
            <a:off x="6096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56" name="object 156"/>
          <p:cNvSpPr txBox="1"/>
          <p:nvPr/>
        </p:nvSpPr>
        <p:spPr>
          <a:xfrm>
            <a:off x="9144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57" name="object 157"/>
          <p:cNvSpPr txBox="1"/>
          <p:nvPr/>
        </p:nvSpPr>
        <p:spPr>
          <a:xfrm>
            <a:off x="12192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58" name="object 158"/>
          <p:cNvSpPr txBox="1"/>
          <p:nvPr/>
        </p:nvSpPr>
        <p:spPr>
          <a:xfrm>
            <a:off x="15240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59" name="object 159"/>
          <p:cNvSpPr txBox="1"/>
          <p:nvPr/>
        </p:nvSpPr>
        <p:spPr>
          <a:xfrm>
            <a:off x="18288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60" name="object 160"/>
          <p:cNvSpPr txBox="1"/>
          <p:nvPr/>
        </p:nvSpPr>
        <p:spPr>
          <a:xfrm>
            <a:off x="21336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61" name="object 161"/>
          <p:cNvSpPr txBox="1"/>
          <p:nvPr/>
        </p:nvSpPr>
        <p:spPr>
          <a:xfrm>
            <a:off x="24384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62" name="object 162"/>
          <p:cNvSpPr txBox="1"/>
          <p:nvPr/>
        </p:nvSpPr>
        <p:spPr>
          <a:xfrm>
            <a:off x="27432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63" name="object 163"/>
          <p:cNvSpPr txBox="1"/>
          <p:nvPr/>
        </p:nvSpPr>
        <p:spPr>
          <a:xfrm>
            <a:off x="30480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64" name="object 164"/>
          <p:cNvSpPr txBox="1"/>
          <p:nvPr/>
        </p:nvSpPr>
        <p:spPr>
          <a:xfrm>
            <a:off x="33528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65" name="object 165"/>
          <p:cNvSpPr txBox="1"/>
          <p:nvPr/>
        </p:nvSpPr>
        <p:spPr>
          <a:xfrm>
            <a:off x="36576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66" name="object 166"/>
          <p:cNvSpPr txBox="1"/>
          <p:nvPr/>
        </p:nvSpPr>
        <p:spPr>
          <a:xfrm>
            <a:off x="39624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67" name="object 167"/>
          <p:cNvSpPr txBox="1"/>
          <p:nvPr/>
        </p:nvSpPr>
        <p:spPr>
          <a:xfrm>
            <a:off x="42672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68" name="object 168"/>
          <p:cNvSpPr txBox="1"/>
          <p:nvPr/>
        </p:nvSpPr>
        <p:spPr>
          <a:xfrm>
            <a:off x="45720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69" name="object 169"/>
          <p:cNvSpPr txBox="1"/>
          <p:nvPr/>
        </p:nvSpPr>
        <p:spPr>
          <a:xfrm>
            <a:off x="48768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70" name="object 170"/>
          <p:cNvSpPr txBox="1"/>
          <p:nvPr/>
        </p:nvSpPr>
        <p:spPr>
          <a:xfrm>
            <a:off x="51816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71" name="object 171"/>
          <p:cNvSpPr txBox="1"/>
          <p:nvPr/>
        </p:nvSpPr>
        <p:spPr>
          <a:xfrm>
            <a:off x="54864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72" name="object 172"/>
          <p:cNvSpPr txBox="1"/>
          <p:nvPr/>
        </p:nvSpPr>
        <p:spPr>
          <a:xfrm>
            <a:off x="57912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73" name="object 173"/>
          <p:cNvSpPr txBox="1"/>
          <p:nvPr/>
        </p:nvSpPr>
        <p:spPr>
          <a:xfrm>
            <a:off x="60960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74" name="object 174"/>
          <p:cNvSpPr txBox="1"/>
          <p:nvPr/>
        </p:nvSpPr>
        <p:spPr>
          <a:xfrm>
            <a:off x="64008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75" name="object 175"/>
          <p:cNvSpPr txBox="1"/>
          <p:nvPr/>
        </p:nvSpPr>
        <p:spPr>
          <a:xfrm>
            <a:off x="67056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76" name="object 176"/>
          <p:cNvSpPr txBox="1"/>
          <p:nvPr/>
        </p:nvSpPr>
        <p:spPr>
          <a:xfrm>
            <a:off x="70104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77" name="object 177"/>
          <p:cNvSpPr txBox="1"/>
          <p:nvPr/>
        </p:nvSpPr>
        <p:spPr>
          <a:xfrm>
            <a:off x="73152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78" name="object 178"/>
          <p:cNvSpPr txBox="1"/>
          <p:nvPr/>
        </p:nvSpPr>
        <p:spPr>
          <a:xfrm>
            <a:off x="76200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79" name="object 179"/>
          <p:cNvSpPr txBox="1"/>
          <p:nvPr/>
        </p:nvSpPr>
        <p:spPr>
          <a:xfrm>
            <a:off x="79248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80" name="object 180"/>
          <p:cNvSpPr txBox="1"/>
          <p:nvPr/>
        </p:nvSpPr>
        <p:spPr>
          <a:xfrm>
            <a:off x="82296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81" name="object 181"/>
          <p:cNvSpPr txBox="1"/>
          <p:nvPr/>
        </p:nvSpPr>
        <p:spPr>
          <a:xfrm>
            <a:off x="85344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82" name="object 182"/>
          <p:cNvSpPr txBox="1"/>
          <p:nvPr/>
        </p:nvSpPr>
        <p:spPr>
          <a:xfrm>
            <a:off x="88392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83" name="object 183"/>
          <p:cNvSpPr txBox="1"/>
          <p:nvPr/>
        </p:nvSpPr>
        <p:spPr>
          <a:xfrm>
            <a:off x="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84" name="object 184"/>
          <p:cNvSpPr txBox="1"/>
          <p:nvPr/>
        </p:nvSpPr>
        <p:spPr>
          <a:xfrm>
            <a:off x="3048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85" name="object 185"/>
          <p:cNvSpPr txBox="1"/>
          <p:nvPr/>
        </p:nvSpPr>
        <p:spPr>
          <a:xfrm>
            <a:off x="6096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86" name="object 186"/>
          <p:cNvSpPr txBox="1"/>
          <p:nvPr/>
        </p:nvSpPr>
        <p:spPr>
          <a:xfrm>
            <a:off x="9144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87" name="object 187"/>
          <p:cNvSpPr txBox="1"/>
          <p:nvPr/>
        </p:nvSpPr>
        <p:spPr>
          <a:xfrm>
            <a:off x="12192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88" name="object 188"/>
          <p:cNvSpPr txBox="1"/>
          <p:nvPr/>
        </p:nvSpPr>
        <p:spPr>
          <a:xfrm>
            <a:off x="15240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89" name="object 189"/>
          <p:cNvSpPr txBox="1"/>
          <p:nvPr/>
        </p:nvSpPr>
        <p:spPr>
          <a:xfrm>
            <a:off x="18288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90" name="object 190"/>
          <p:cNvSpPr txBox="1"/>
          <p:nvPr/>
        </p:nvSpPr>
        <p:spPr>
          <a:xfrm>
            <a:off x="21336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91" name="object 191"/>
          <p:cNvSpPr txBox="1"/>
          <p:nvPr/>
        </p:nvSpPr>
        <p:spPr>
          <a:xfrm>
            <a:off x="24384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92" name="object 192"/>
          <p:cNvSpPr txBox="1"/>
          <p:nvPr/>
        </p:nvSpPr>
        <p:spPr>
          <a:xfrm>
            <a:off x="27432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93" name="object 193"/>
          <p:cNvSpPr txBox="1"/>
          <p:nvPr/>
        </p:nvSpPr>
        <p:spPr>
          <a:xfrm>
            <a:off x="30480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94" name="object 194"/>
          <p:cNvSpPr txBox="1"/>
          <p:nvPr/>
        </p:nvSpPr>
        <p:spPr>
          <a:xfrm>
            <a:off x="33528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95" name="object 195"/>
          <p:cNvSpPr txBox="1"/>
          <p:nvPr/>
        </p:nvSpPr>
        <p:spPr>
          <a:xfrm>
            <a:off x="36576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96" name="object 196"/>
          <p:cNvSpPr txBox="1"/>
          <p:nvPr/>
        </p:nvSpPr>
        <p:spPr>
          <a:xfrm>
            <a:off x="39624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97" name="object 197"/>
          <p:cNvSpPr txBox="1"/>
          <p:nvPr/>
        </p:nvSpPr>
        <p:spPr>
          <a:xfrm>
            <a:off x="42672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98" name="object 198"/>
          <p:cNvSpPr txBox="1"/>
          <p:nvPr/>
        </p:nvSpPr>
        <p:spPr>
          <a:xfrm>
            <a:off x="45720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99" name="object 199"/>
          <p:cNvSpPr txBox="1"/>
          <p:nvPr/>
        </p:nvSpPr>
        <p:spPr>
          <a:xfrm>
            <a:off x="48768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00" name="object 200"/>
          <p:cNvSpPr txBox="1"/>
          <p:nvPr/>
        </p:nvSpPr>
        <p:spPr>
          <a:xfrm>
            <a:off x="51816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01" name="object 201"/>
          <p:cNvSpPr txBox="1"/>
          <p:nvPr/>
        </p:nvSpPr>
        <p:spPr>
          <a:xfrm>
            <a:off x="54864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02" name="object 202"/>
          <p:cNvSpPr txBox="1"/>
          <p:nvPr/>
        </p:nvSpPr>
        <p:spPr>
          <a:xfrm>
            <a:off x="57912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03" name="object 203"/>
          <p:cNvSpPr txBox="1"/>
          <p:nvPr/>
        </p:nvSpPr>
        <p:spPr>
          <a:xfrm>
            <a:off x="60960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04" name="object 204"/>
          <p:cNvSpPr txBox="1"/>
          <p:nvPr/>
        </p:nvSpPr>
        <p:spPr>
          <a:xfrm>
            <a:off x="64008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05" name="object 205"/>
          <p:cNvSpPr txBox="1"/>
          <p:nvPr/>
        </p:nvSpPr>
        <p:spPr>
          <a:xfrm>
            <a:off x="67056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06" name="object 206"/>
          <p:cNvSpPr txBox="1"/>
          <p:nvPr/>
        </p:nvSpPr>
        <p:spPr>
          <a:xfrm>
            <a:off x="70104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07" name="object 207"/>
          <p:cNvSpPr txBox="1"/>
          <p:nvPr/>
        </p:nvSpPr>
        <p:spPr>
          <a:xfrm>
            <a:off x="73152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08" name="object 208"/>
          <p:cNvSpPr txBox="1"/>
          <p:nvPr/>
        </p:nvSpPr>
        <p:spPr>
          <a:xfrm>
            <a:off x="76200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09" name="object 209"/>
          <p:cNvSpPr txBox="1"/>
          <p:nvPr/>
        </p:nvSpPr>
        <p:spPr>
          <a:xfrm>
            <a:off x="79248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10" name="object 210"/>
          <p:cNvSpPr txBox="1"/>
          <p:nvPr/>
        </p:nvSpPr>
        <p:spPr>
          <a:xfrm>
            <a:off x="82296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11" name="object 211"/>
          <p:cNvSpPr txBox="1"/>
          <p:nvPr/>
        </p:nvSpPr>
        <p:spPr>
          <a:xfrm>
            <a:off x="85344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12" name="object 212"/>
          <p:cNvSpPr txBox="1"/>
          <p:nvPr/>
        </p:nvSpPr>
        <p:spPr>
          <a:xfrm>
            <a:off x="88392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13" name="object 213"/>
          <p:cNvSpPr txBox="1"/>
          <p:nvPr/>
        </p:nvSpPr>
        <p:spPr>
          <a:xfrm>
            <a:off x="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14" name="object 214"/>
          <p:cNvSpPr txBox="1"/>
          <p:nvPr/>
        </p:nvSpPr>
        <p:spPr>
          <a:xfrm>
            <a:off x="3048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15" name="object 215"/>
          <p:cNvSpPr txBox="1"/>
          <p:nvPr/>
        </p:nvSpPr>
        <p:spPr>
          <a:xfrm>
            <a:off x="6096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16" name="object 216"/>
          <p:cNvSpPr txBox="1"/>
          <p:nvPr/>
        </p:nvSpPr>
        <p:spPr>
          <a:xfrm>
            <a:off x="9144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17" name="object 217"/>
          <p:cNvSpPr txBox="1"/>
          <p:nvPr/>
        </p:nvSpPr>
        <p:spPr>
          <a:xfrm>
            <a:off x="12192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18" name="object 218"/>
          <p:cNvSpPr txBox="1"/>
          <p:nvPr/>
        </p:nvSpPr>
        <p:spPr>
          <a:xfrm>
            <a:off x="15240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19" name="object 219"/>
          <p:cNvSpPr txBox="1"/>
          <p:nvPr/>
        </p:nvSpPr>
        <p:spPr>
          <a:xfrm>
            <a:off x="18288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20" name="object 220"/>
          <p:cNvSpPr txBox="1"/>
          <p:nvPr/>
        </p:nvSpPr>
        <p:spPr>
          <a:xfrm>
            <a:off x="21336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21" name="object 221"/>
          <p:cNvSpPr txBox="1"/>
          <p:nvPr/>
        </p:nvSpPr>
        <p:spPr>
          <a:xfrm>
            <a:off x="24384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22" name="object 222"/>
          <p:cNvSpPr txBox="1"/>
          <p:nvPr/>
        </p:nvSpPr>
        <p:spPr>
          <a:xfrm>
            <a:off x="27432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23" name="object 223"/>
          <p:cNvSpPr txBox="1"/>
          <p:nvPr/>
        </p:nvSpPr>
        <p:spPr>
          <a:xfrm>
            <a:off x="30480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24" name="object 224"/>
          <p:cNvSpPr txBox="1"/>
          <p:nvPr/>
        </p:nvSpPr>
        <p:spPr>
          <a:xfrm>
            <a:off x="33528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25" name="object 225"/>
          <p:cNvSpPr txBox="1"/>
          <p:nvPr/>
        </p:nvSpPr>
        <p:spPr>
          <a:xfrm>
            <a:off x="36576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26" name="object 226"/>
          <p:cNvSpPr txBox="1"/>
          <p:nvPr/>
        </p:nvSpPr>
        <p:spPr>
          <a:xfrm>
            <a:off x="39624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27" name="object 227"/>
          <p:cNvSpPr txBox="1"/>
          <p:nvPr/>
        </p:nvSpPr>
        <p:spPr>
          <a:xfrm>
            <a:off x="42672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28" name="object 228"/>
          <p:cNvSpPr txBox="1"/>
          <p:nvPr/>
        </p:nvSpPr>
        <p:spPr>
          <a:xfrm>
            <a:off x="45720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29" name="object 229"/>
          <p:cNvSpPr txBox="1"/>
          <p:nvPr/>
        </p:nvSpPr>
        <p:spPr>
          <a:xfrm>
            <a:off x="48768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30" name="object 230"/>
          <p:cNvSpPr txBox="1"/>
          <p:nvPr/>
        </p:nvSpPr>
        <p:spPr>
          <a:xfrm>
            <a:off x="51816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31" name="object 231"/>
          <p:cNvSpPr txBox="1"/>
          <p:nvPr/>
        </p:nvSpPr>
        <p:spPr>
          <a:xfrm>
            <a:off x="54864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32" name="object 232"/>
          <p:cNvSpPr txBox="1"/>
          <p:nvPr/>
        </p:nvSpPr>
        <p:spPr>
          <a:xfrm>
            <a:off x="57912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33" name="object 233"/>
          <p:cNvSpPr txBox="1"/>
          <p:nvPr/>
        </p:nvSpPr>
        <p:spPr>
          <a:xfrm>
            <a:off x="60960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34" name="object 234"/>
          <p:cNvSpPr txBox="1"/>
          <p:nvPr/>
        </p:nvSpPr>
        <p:spPr>
          <a:xfrm>
            <a:off x="64008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35" name="object 235"/>
          <p:cNvSpPr txBox="1"/>
          <p:nvPr/>
        </p:nvSpPr>
        <p:spPr>
          <a:xfrm>
            <a:off x="67056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36" name="object 236"/>
          <p:cNvSpPr txBox="1"/>
          <p:nvPr/>
        </p:nvSpPr>
        <p:spPr>
          <a:xfrm>
            <a:off x="70104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37" name="object 237"/>
          <p:cNvSpPr txBox="1"/>
          <p:nvPr/>
        </p:nvSpPr>
        <p:spPr>
          <a:xfrm>
            <a:off x="73152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38" name="object 238"/>
          <p:cNvSpPr txBox="1"/>
          <p:nvPr/>
        </p:nvSpPr>
        <p:spPr>
          <a:xfrm>
            <a:off x="76200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39" name="object 239"/>
          <p:cNvSpPr txBox="1"/>
          <p:nvPr/>
        </p:nvSpPr>
        <p:spPr>
          <a:xfrm>
            <a:off x="79248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40" name="object 240"/>
          <p:cNvSpPr txBox="1"/>
          <p:nvPr/>
        </p:nvSpPr>
        <p:spPr>
          <a:xfrm>
            <a:off x="82296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41" name="object 241"/>
          <p:cNvSpPr txBox="1"/>
          <p:nvPr/>
        </p:nvSpPr>
        <p:spPr>
          <a:xfrm>
            <a:off x="85344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42" name="object 242"/>
          <p:cNvSpPr txBox="1"/>
          <p:nvPr/>
        </p:nvSpPr>
        <p:spPr>
          <a:xfrm>
            <a:off x="88392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43" name="object 243"/>
          <p:cNvSpPr txBox="1"/>
          <p:nvPr/>
        </p:nvSpPr>
        <p:spPr>
          <a:xfrm>
            <a:off x="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44" name="object 244"/>
          <p:cNvSpPr txBox="1"/>
          <p:nvPr/>
        </p:nvSpPr>
        <p:spPr>
          <a:xfrm>
            <a:off x="3048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45" name="object 245"/>
          <p:cNvSpPr txBox="1"/>
          <p:nvPr/>
        </p:nvSpPr>
        <p:spPr>
          <a:xfrm>
            <a:off x="6096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46" name="object 246"/>
          <p:cNvSpPr txBox="1"/>
          <p:nvPr/>
        </p:nvSpPr>
        <p:spPr>
          <a:xfrm>
            <a:off x="9144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47" name="object 247"/>
          <p:cNvSpPr txBox="1"/>
          <p:nvPr/>
        </p:nvSpPr>
        <p:spPr>
          <a:xfrm>
            <a:off x="12192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48" name="object 248"/>
          <p:cNvSpPr txBox="1"/>
          <p:nvPr/>
        </p:nvSpPr>
        <p:spPr>
          <a:xfrm>
            <a:off x="15240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49" name="object 249"/>
          <p:cNvSpPr txBox="1"/>
          <p:nvPr/>
        </p:nvSpPr>
        <p:spPr>
          <a:xfrm>
            <a:off x="18288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50" name="object 250"/>
          <p:cNvSpPr txBox="1"/>
          <p:nvPr/>
        </p:nvSpPr>
        <p:spPr>
          <a:xfrm>
            <a:off x="21336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51" name="object 251"/>
          <p:cNvSpPr txBox="1"/>
          <p:nvPr/>
        </p:nvSpPr>
        <p:spPr>
          <a:xfrm>
            <a:off x="24384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52" name="object 252"/>
          <p:cNvSpPr txBox="1"/>
          <p:nvPr/>
        </p:nvSpPr>
        <p:spPr>
          <a:xfrm>
            <a:off x="27432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53" name="object 253"/>
          <p:cNvSpPr txBox="1"/>
          <p:nvPr/>
        </p:nvSpPr>
        <p:spPr>
          <a:xfrm>
            <a:off x="30480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54" name="object 254"/>
          <p:cNvSpPr txBox="1"/>
          <p:nvPr/>
        </p:nvSpPr>
        <p:spPr>
          <a:xfrm>
            <a:off x="33528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55" name="object 255"/>
          <p:cNvSpPr txBox="1"/>
          <p:nvPr/>
        </p:nvSpPr>
        <p:spPr>
          <a:xfrm>
            <a:off x="36576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56" name="object 256"/>
          <p:cNvSpPr txBox="1"/>
          <p:nvPr/>
        </p:nvSpPr>
        <p:spPr>
          <a:xfrm>
            <a:off x="39624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57" name="object 257"/>
          <p:cNvSpPr txBox="1"/>
          <p:nvPr/>
        </p:nvSpPr>
        <p:spPr>
          <a:xfrm>
            <a:off x="42672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58" name="object 258"/>
          <p:cNvSpPr txBox="1"/>
          <p:nvPr/>
        </p:nvSpPr>
        <p:spPr>
          <a:xfrm>
            <a:off x="45720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59" name="object 259"/>
          <p:cNvSpPr txBox="1"/>
          <p:nvPr/>
        </p:nvSpPr>
        <p:spPr>
          <a:xfrm>
            <a:off x="48768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60" name="object 260"/>
          <p:cNvSpPr txBox="1"/>
          <p:nvPr/>
        </p:nvSpPr>
        <p:spPr>
          <a:xfrm>
            <a:off x="51816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61" name="object 261"/>
          <p:cNvSpPr txBox="1"/>
          <p:nvPr/>
        </p:nvSpPr>
        <p:spPr>
          <a:xfrm>
            <a:off x="54864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62" name="object 262"/>
          <p:cNvSpPr txBox="1"/>
          <p:nvPr/>
        </p:nvSpPr>
        <p:spPr>
          <a:xfrm>
            <a:off x="57912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63" name="object 263"/>
          <p:cNvSpPr txBox="1"/>
          <p:nvPr/>
        </p:nvSpPr>
        <p:spPr>
          <a:xfrm>
            <a:off x="60960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64" name="object 264"/>
          <p:cNvSpPr txBox="1"/>
          <p:nvPr/>
        </p:nvSpPr>
        <p:spPr>
          <a:xfrm>
            <a:off x="64008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65" name="object 265"/>
          <p:cNvSpPr txBox="1"/>
          <p:nvPr/>
        </p:nvSpPr>
        <p:spPr>
          <a:xfrm>
            <a:off x="67056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66" name="object 266"/>
          <p:cNvSpPr txBox="1"/>
          <p:nvPr/>
        </p:nvSpPr>
        <p:spPr>
          <a:xfrm>
            <a:off x="70104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67" name="object 267"/>
          <p:cNvSpPr txBox="1"/>
          <p:nvPr/>
        </p:nvSpPr>
        <p:spPr>
          <a:xfrm>
            <a:off x="73152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68" name="object 268"/>
          <p:cNvSpPr txBox="1"/>
          <p:nvPr/>
        </p:nvSpPr>
        <p:spPr>
          <a:xfrm>
            <a:off x="76200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69" name="object 269"/>
          <p:cNvSpPr txBox="1"/>
          <p:nvPr/>
        </p:nvSpPr>
        <p:spPr>
          <a:xfrm>
            <a:off x="79248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70" name="object 270"/>
          <p:cNvSpPr txBox="1"/>
          <p:nvPr/>
        </p:nvSpPr>
        <p:spPr>
          <a:xfrm>
            <a:off x="82296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71" name="object 271"/>
          <p:cNvSpPr txBox="1"/>
          <p:nvPr/>
        </p:nvSpPr>
        <p:spPr>
          <a:xfrm>
            <a:off x="85344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72" name="object 272"/>
          <p:cNvSpPr txBox="1"/>
          <p:nvPr/>
        </p:nvSpPr>
        <p:spPr>
          <a:xfrm>
            <a:off x="88392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73" name="object 273"/>
          <p:cNvSpPr txBox="1"/>
          <p:nvPr/>
        </p:nvSpPr>
        <p:spPr>
          <a:xfrm>
            <a:off x="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74" name="object 274"/>
          <p:cNvSpPr txBox="1"/>
          <p:nvPr/>
        </p:nvSpPr>
        <p:spPr>
          <a:xfrm>
            <a:off x="3048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75" name="object 275"/>
          <p:cNvSpPr txBox="1"/>
          <p:nvPr/>
        </p:nvSpPr>
        <p:spPr>
          <a:xfrm>
            <a:off x="6096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76" name="object 276"/>
          <p:cNvSpPr txBox="1"/>
          <p:nvPr/>
        </p:nvSpPr>
        <p:spPr>
          <a:xfrm>
            <a:off x="9144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77" name="object 277"/>
          <p:cNvSpPr txBox="1"/>
          <p:nvPr/>
        </p:nvSpPr>
        <p:spPr>
          <a:xfrm>
            <a:off x="12192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78" name="object 278"/>
          <p:cNvSpPr txBox="1"/>
          <p:nvPr/>
        </p:nvSpPr>
        <p:spPr>
          <a:xfrm>
            <a:off x="15240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79" name="object 279"/>
          <p:cNvSpPr txBox="1"/>
          <p:nvPr/>
        </p:nvSpPr>
        <p:spPr>
          <a:xfrm>
            <a:off x="18288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80" name="object 280"/>
          <p:cNvSpPr txBox="1"/>
          <p:nvPr/>
        </p:nvSpPr>
        <p:spPr>
          <a:xfrm>
            <a:off x="21336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81" name="object 281"/>
          <p:cNvSpPr txBox="1"/>
          <p:nvPr/>
        </p:nvSpPr>
        <p:spPr>
          <a:xfrm>
            <a:off x="24384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82" name="object 282"/>
          <p:cNvSpPr txBox="1"/>
          <p:nvPr/>
        </p:nvSpPr>
        <p:spPr>
          <a:xfrm>
            <a:off x="27432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83" name="object 283"/>
          <p:cNvSpPr txBox="1"/>
          <p:nvPr/>
        </p:nvSpPr>
        <p:spPr>
          <a:xfrm>
            <a:off x="30480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84" name="object 284"/>
          <p:cNvSpPr txBox="1"/>
          <p:nvPr/>
        </p:nvSpPr>
        <p:spPr>
          <a:xfrm>
            <a:off x="33528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85" name="object 285"/>
          <p:cNvSpPr txBox="1"/>
          <p:nvPr/>
        </p:nvSpPr>
        <p:spPr>
          <a:xfrm>
            <a:off x="36576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86" name="object 286"/>
          <p:cNvSpPr txBox="1"/>
          <p:nvPr/>
        </p:nvSpPr>
        <p:spPr>
          <a:xfrm>
            <a:off x="39624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87" name="object 287"/>
          <p:cNvSpPr txBox="1"/>
          <p:nvPr/>
        </p:nvSpPr>
        <p:spPr>
          <a:xfrm>
            <a:off x="42672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88" name="object 288"/>
          <p:cNvSpPr txBox="1"/>
          <p:nvPr/>
        </p:nvSpPr>
        <p:spPr>
          <a:xfrm>
            <a:off x="45720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89" name="object 289"/>
          <p:cNvSpPr txBox="1"/>
          <p:nvPr/>
        </p:nvSpPr>
        <p:spPr>
          <a:xfrm>
            <a:off x="48768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90" name="object 290"/>
          <p:cNvSpPr txBox="1"/>
          <p:nvPr/>
        </p:nvSpPr>
        <p:spPr>
          <a:xfrm>
            <a:off x="51816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91" name="object 291"/>
          <p:cNvSpPr txBox="1"/>
          <p:nvPr/>
        </p:nvSpPr>
        <p:spPr>
          <a:xfrm>
            <a:off x="54864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92" name="object 292"/>
          <p:cNvSpPr txBox="1"/>
          <p:nvPr/>
        </p:nvSpPr>
        <p:spPr>
          <a:xfrm>
            <a:off x="57912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93" name="object 293"/>
          <p:cNvSpPr txBox="1"/>
          <p:nvPr/>
        </p:nvSpPr>
        <p:spPr>
          <a:xfrm>
            <a:off x="60960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94" name="object 294"/>
          <p:cNvSpPr txBox="1"/>
          <p:nvPr/>
        </p:nvSpPr>
        <p:spPr>
          <a:xfrm>
            <a:off x="64008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95" name="object 295"/>
          <p:cNvSpPr txBox="1"/>
          <p:nvPr/>
        </p:nvSpPr>
        <p:spPr>
          <a:xfrm>
            <a:off x="67056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96" name="object 296"/>
          <p:cNvSpPr txBox="1"/>
          <p:nvPr/>
        </p:nvSpPr>
        <p:spPr>
          <a:xfrm>
            <a:off x="70104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97" name="object 297"/>
          <p:cNvSpPr txBox="1"/>
          <p:nvPr/>
        </p:nvSpPr>
        <p:spPr>
          <a:xfrm>
            <a:off x="73152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98" name="object 298"/>
          <p:cNvSpPr txBox="1"/>
          <p:nvPr/>
        </p:nvSpPr>
        <p:spPr>
          <a:xfrm>
            <a:off x="76200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99" name="object 299"/>
          <p:cNvSpPr txBox="1"/>
          <p:nvPr/>
        </p:nvSpPr>
        <p:spPr>
          <a:xfrm>
            <a:off x="79248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00" name="object 300"/>
          <p:cNvSpPr txBox="1"/>
          <p:nvPr/>
        </p:nvSpPr>
        <p:spPr>
          <a:xfrm>
            <a:off x="82296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01" name="object 301"/>
          <p:cNvSpPr txBox="1"/>
          <p:nvPr/>
        </p:nvSpPr>
        <p:spPr>
          <a:xfrm>
            <a:off x="85344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02" name="object 302"/>
          <p:cNvSpPr txBox="1"/>
          <p:nvPr/>
        </p:nvSpPr>
        <p:spPr>
          <a:xfrm>
            <a:off x="88392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03" name="object 303"/>
          <p:cNvSpPr txBox="1"/>
          <p:nvPr/>
        </p:nvSpPr>
        <p:spPr>
          <a:xfrm>
            <a:off x="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04" name="object 304"/>
          <p:cNvSpPr txBox="1"/>
          <p:nvPr/>
        </p:nvSpPr>
        <p:spPr>
          <a:xfrm>
            <a:off x="3048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05" name="object 305"/>
          <p:cNvSpPr txBox="1"/>
          <p:nvPr/>
        </p:nvSpPr>
        <p:spPr>
          <a:xfrm>
            <a:off x="6096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06" name="object 306"/>
          <p:cNvSpPr txBox="1"/>
          <p:nvPr/>
        </p:nvSpPr>
        <p:spPr>
          <a:xfrm>
            <a:off x="9144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07" name="object 307"/>
          <p:cNvSpPr txBox="1"/>
          <p:nvPr/>
        </p:nvSpPr>
        <p:spPr>
          <a:xfrm>
            <a:off x="12192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08" name="object 308"/>
          <p:cNvSpPr txBox="1"/>
          <p:nvPr/>
        </p:nvSpPr>
        <p:spPr>
          <a:xfrm>
            <a:off x="15240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09" name="object 309"/>
          <p:cNvSpPr txBox="1"/>
          <p:nvPr/>
        </p:nvSpPr>
        <p:spPr>
          <a:xfrm>
            <a:off x="18288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10" name="object 310"/>
          <p:cNvSpPr txBox="1"/>
          <p:nvPr/>
        </p:nvSpPr>
        <p:spPr>
          <a:xfrm>
            <a:off x="21336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11" name="object 311"/>
          <p:cNvSpPr txBox="1"/>
          <p:nvPr/>
        </p:nvSpPr>
        <p:spPr>
          <a:xfrm>
            <a:off x="2438400" y="2133600"/>
            <a:ext cx="391481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14452">
              <a:lnSpc>
                <a:spcPts val="1939"/>
              </a:lnSpc>
              <a:spcBef>
                <a:spcPts val="97"/>
              </a:spcBef>
            </a:pPr>
            <a:r>
              <a:rPr sz="4200" spc="0" baseline="3945" dirty="0" smtClean="0">
                <a:latin typeface="Tahoma"/>
                <a:cs typeface="Tahoma"/>
              </a:rPr>
              <a:t>u</a:t>
            </a:r>
            <a:endParaRPr sz="2800">
              <a:latin typeface="Tahoma"/>
              <a:cs typeface="Tahoma"/>
            </a:endParaRPr>
          </a:p>
        </p:txBody>
      </p:sp>
      <p:sp>
        <p:nvSpPr>
          <p:cNvPr id="312" name="object 312"/>
          <p:cNvSpPr txBox="1"/>
          <p:nvPr/>
        </p:nvSpPr>
        <p:spPr>
          <a:xfrm>
            <a:off x="2743200" y="21336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7721">
              <a:lnSpc>
                <a:spcPts val="1939"/>
              </a:lnSpc>
              <a:spcBef>
                <a:spcPts val="97"/>
              </a:spcBef>
            </a:pPr>
            <a:r>
              <a:rPr sz="4200" spc="0" baseline="3945" dirty="0" smtClean="0">
                <a:latin typeface="Tahoma"/>
                <a:cs typeface="Tahoma"/>
              </a:rPr>
              <a:t>si</a:t>
            </a:r>
            <a:endParaRPr sz="2800">
              <a:latin typeface="Tahoma"/>
              <a:cs typeface="Tahoma"/>
            </a:endParaRPr>
          </a:p>
        </p:txBody>
      </p:sp>
      <p:sp>
        <p:nvSpPr>
          <p:cNvPr id="313" name="object 313"/>
          <p:cNvSpPr txBox="1"/>
          <p:nvPr/>
        </p:nvSpPr>
        <p:spPr>
          <a:xfrm>
            <a:off x="30480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14" name="object 314"/>
          <p:cNvSpPr txBox="1"/>
          <p:nvPr/>
        </p:nvSpPr>
        <p:spPr>
          <a:xfrm>
            <a:off x="33528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15" name="object 315"/>
          <p:cNvSpPr txBox="1"/>
          <p:nvPr/>
        </p:nvSpPr>
        <p:spPr>
          <a:xfrm>
            <a:off x="36576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16" name="object 316"/>
          <p:cNvSpPr txBox="1"/>
          <p:nvPr/>
        </p:nvSpPr>
        <p:spPr>
          <a:xfrm>
            <a:off x="39624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17" name="object 317"/>
          <p:cNvSpPr txBox="1"/>
          <p:nvPr/>
        </p:nvSpPr>
        <p:spPr>
          <a:xfrm>
            <a:off x="42672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18" name="object 318"/>
          <p:cNvSpPr txBox="1"/>
          <p:nvPr/>
        </p:nvSpPr>
        <p:spPr>
          <a:xfrm>
            <a:off x="45720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19" name="object 319"/>
          <p:cNvSpPr txBox="1"/>
          <p:nvPr/>
        </p:nvSpPr>
        <p:spPr>
          <a:xfrm>
            <a:off x="48768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20" name="object 320"/>
          <p:cNvSpPr txBox="1"/>
          <p:nvPr/>
        </p:nvSpPr>
        <p:spPr>
          <a:xfrm>
            <a:off x="51816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21" name="object 321"/>
          <p:cNvSpPr txBox="1"/>
          <p:nvPr/>
        </p:nvSpPr>
        <p:spPr>
          <a:xfrm>
            <a:off x="5486400" y="2133600"/>
            <a:ext cx="489067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1939"/>
              </a:lnSpc>
              <a:spcBef>
                <a:spcPts val="97"/>
              </a:spcBef>
            </a:pPr>
            <a:r>
              <a:rPr sz="4200" spc="4" baseline="3945" dirty="0" smtClean="0">
                <a:latin typeface="Tahoma"/>
                <a:cs typeface="Tahoma"/>
              </a:rPr>
              <a:t>t</a:t>
            </a:r>
            <a:r>
              <a:rPr sz="4200" spc="-9" baseline="3945" dirty="0" smtClean="0">
                <a:latin typeface="Tahoma"/>
                <a:cs typeface="Tahoma"/>
              </a:rPr>
              <a:t>a</a:t>
            </a:r>
            <a:r>
              <a:rPr sz="4200" spc="0" baseline="3945" dirty="0" smtClean="0">
                <a:latin typeface="Tahoma"/>
                <a:cs typeface="Tahoma"/>
              </a:rPr>
              <a:t>t</a:t>
            </a:r>
            <a:endParaRPr sz="2800">
              <a:latin typeface="Tahoma"/>
              <a:cs typeface="Tahoma"/>
            </a:endParaRPr>
          </a:p>
        </p:txBody>
      </p:sp>
      <p:sp>
        <p:nvSpPr>
          <p:cNvPr id="322" name="object 322"/>
          <p:cNvSpPr txBox="1"/>
          <p:nvPr/>
        </p:nvSpPr>
        <p:spPr>
          <a:xfrm>
            <a:off x="5791200" y="2133600"/>
            <a:ext cx="371986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06070">
              <a:lnSpc>
                <a:spcPts val="1939"/>
              </a:lnSpc>
              <a:spcBef>
                <a:spcPts val="97"/>
              </a:spcBef>
            </a:pPr>
            <a:r>
              <a:rPr sz="4200" spc="0" baseline="3945" dirty="0" smtClean="0">
                <a:latin typeface="Tahoma"/>
                <a:cs typeface="Tahoma"/>
              </a:rPr>
              <a:t>e</a:t>
            </a:r>
            <a:endParaRPr sz="2800">
              <a:latin typeface="Tahoma"/>
              <a:cs typeface="Tahoma"/>
            </a:endParaRPr>
          </a:p>
        </p:txBody>
      </p:sp>
      <p:sp>
        <p:nvSpPr>
          <p:cNvPr id="323" name="object 323"/>
          <p:cNvSpPr txBox="1"/>
          <p:nvPr/>
        </p:nvSpPr>
        <p:spPr>
          <a:xfrm>
            <a:off x="60960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24" name="object 324"/>
          <p:cNvSpPr txBox="1"/>
          <p:nvPr/>
        </p:nvSpPr>
        <p:spPr>
          <a:xfrm>
            <a:off x="64008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25" name="object 325"/>
          <p:cNvSpPr txBox="1"/>
          <p:nvPr/>
        </p:nvSpPr>
        <p:spPr>
          <a:xfrm>
            <a:off x="67056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26" name="object 326"/>
          <p:cNvSpPr txBox="1"/>
          <p:nvPr/>
        </p:nvSpPr>
        <p:spPr>
          <a:xfrm>
            <a:off x="70104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27" name="object 327"/>
          <p:cNvSpPr txBox="1"/>
          <p:nvPr/>
        </p:nvSpPr>
        <p:spPr>
          <a:xfrm>
            <a:off x="73152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28" name="object 328"/>
          <p:cNvSpPr txBox="1"/>
          <p:nvPr/>
        </p:nvSpPr>
        <p:spPr>
          <a:xfrm>
            <a:off x="7620000" y="21336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863">
              <a:lnSpc>
                <a:spcPts val="1939"/>
              </a:lnSpc>
              <a:spcBef>
                <a:spcPts val="97"/>
              </a:spcBef>
            </a:pPr>
            <a:r>
              <a:rPr sz="4200" spc="0" baseline="3945" dirty="0" smtClean="0">
                <a:latin typeface="Tahoma"/>
                <a:cs typeface="Tahoma"/>
              </a:rPr>
              <a:t>c</a:t>
            </a:r>
            <a:endParaRPr sz="2800">
              <a:latin typeface="Tahoma"/>
              <a:cs typeface="Tahoma"/>
            </a:endParaRPr>
          </a:p>
        </p:txBody>
      </p:sp>
      <p:sp>
        <p:nvSpPr>
          <p:cNvPr id="329" name="object 329"/>
          <p:cNvSpPr txBox="1"/>
          <p:nvPr/>
        </p:nvSpPr>
        <p:spPr>
          <a:xfrm>
            <a:off x="79248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30" name="object 330"/>
          <p:cNvSpPr txBox="1"/>
          <p:nvPr/>
        </p:nvSpPr>
        <p:spPr>
          <a:xfrm>
            <a:off x="82296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31" name="object 331"/>
          <p:cNvSpPr txBox="1"/>
          <p:nvPr/>
        </p:nvSpPr>
        <p:spPr>
          <a:xfrm>
            <a:off x="85344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32" name="object 332"/>
          <p:cNvSpPr txBox="1"/>
          <p:nvPr/>
        </p:nvSpPr>
        <p:spPr>
          <a:xfrm>
            <a:off x="88392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33" name="object 333"/>
          <p:cNvSpPr txBox="1"/>
          <p:nvPr/>
        </p:nvSpPr>
        <p:spPr>
          <a:xfrm>
            <a:off x="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34" name="object 334"/>
          <p:cNvSpPr txBox="1"/>
          <p:nvPr/>
        </p:nvSpPr>
        <p:spPr>
          <a:xfrm>
            <a:off x="3048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35" name="object 335"/>
          <p:cNvSpPr txBox="1"/>
          <p:nvPr/>
        </p:nvSpPr>
        <p:spPr>
          <a:xfrm>
            <a:off x="6096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36" name="object 336"/>
          <p:cNvSpPr txBox="1"/>
          <p:nvPr/>
        </p:nvSpPr>
        <p:spPr>
          <a:xfrm>
            <a:off x="9144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37" name="object 337"/>
          <p:cNvSpPr txBox="1"/>
          <p:nvPr/>
        </p:nvSpPr>
        <p:spPr>
          <a:xfrm>
            <a:off x="12192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38" name="object 338"/>
          <p:cNvSpPr txBox="1"/>
          <p:nvPr/>
        </p:nvSpPr>
        <p:spPr>
          <a:xfrm>
            <a:off x="1524000" y="24384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3969">
              <a:lnSpc>
                <a:spcPts val="2400"/>
              </a:lnSpc>
              <a:spcBef>
                <a:spcPts val="120"/>
              </a:spcBef>
            </a:pPr>
            <a:r>
              <a:rPr sz="4200" spc="0" baseline="-7890" dirty="0" smtClean="0">
                <a:latin typeface="Tahoma"/>
                <a:cs typeface="Tahoma"/>
              </a:rPr>
              <a:t>t</a:t>
            </a:r>
            <a:endParaRPr sz="2800">
              <a:latin typeface="Tahoma"/>
              <a:cs typeface="Tahoma"/>
            </a:endParaRPr>
          </a:p>
        </p:txBody>
      </p:sp>
      <p:sp>
        <p:nvSpPr>
          <p:cNvPr id="339" name="object 339"/>
          <p:cNvSpPr txBox="1"/>
          <p:nvPr/>
        </p:nvSpPr>
        <p:spPr>
          <a:xfrm>
            <a:off x="18288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40" name="object 340"/>
          <p:cNvSpPr txBox="1"/>
          <p:nvPr/>
        </p:nvSpPr>
        <p:spPr>
          <a:xfrm>
            <a:off x="2133600" y="2438400"/>
            <a:ext cx="375849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0269">
              <a:lnSpc>
                <a:spcPts val="2400"/>
              </a:lnSpc>
              <a:spcBef>
                <a:spcPts val="120"/>
              </a:spcBef>
            </a:pPr>
            <a:r>
              <a:rPr sz="4200" spc="-9" baseline="-7890" dirty="0" smtClean="0">
                <a:latin typeface="Tahoma"/>
                <a:cs typeface="Tahoma"/>
              </a:rPr>
              <a:t>b</a:t>
            </a:r>
            <a:r>
              <a:rPr sz="4200" spc="0" baseline="-7890" dirty="0" smtClean="0">
                <a:latin typeface="Tahoma"/>
                <a:cs typeface="Tahoma"/>
              </a:rPr>
              <a:t>l</a:t>
            </a:r>
            <a:endParaRPr sz="2800">
              <a:latin typeface="Tahoma"/>
              <a:cs typeface="Tahoma"/>
            </a:endParaRPr>
          </a:p>
        </p:txBody>
      </p:sp>
      <p:sp>
        <p:nvSpPr>
          <p:cNvPr id="341" name="object 341"/>
          <p:cNvSpPr txBox="1"/>
          <p:nvPr/>
        </p:nvSpPr>
        <p:spPr>
          <a:xfrm>
            <a:off x="2438400" y="24384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2400"/>
              </a:lnSpc>
              <a:spcBef>
                <a:spcPts val="120"/>
              </a:spcBef>
            </a:pPr>
            <a:r>
              <a:rPr sz="4200" spc="0" baseline="-7890" dirty="0" smtClean="0">
                <a:latin typeface="Tahoma"/>
                <a:cs typeface="Tahoma"/>
              </a:rPr>
              <a:t>a</a:t>
            </a:r>
            <a:endParaRPr sz="2800">
              <a:latin typeface="Tahoma"/>
              <a:cs typeface="Tahoma"/>
            </a:endParaRPr>
          </a:p>
        </p:txBody>
      </p:sp>
      <p:sp>
        <p:nvSpPr>
          <p:cNvPr id="342" name="object 342"/>
          <p:cNvSpPr txBox="1"/>
          <p:nvPr/>
        </p:nvSpPr>
        <p:spPr>
          <a:xfrm>
            <a:off x="27432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43" name="object 343"/>
          <p:cNvSpPr txBox="1"/>
          <p:nvPr/>
        </p:nvSpPr>
        <p:spPr>
          <a:xfrm>
            <a:off x="30480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44" name="object 344"/>
          <p:cNvSpPr txBox="1"/>
          <p:nvPr/>
        </p:nvSpPr>
        <p:spPr>
          <a:xfrm>
            <a:off x="33528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45" name="object 345"/>
          <p:cNvSpPr txBox="1"/>
          <p:nvPr/>
        </p:nvSpPr>
        <p:spPr>
          <a:xfrm>
            <a:off x="3657600" y="24384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2400"/>
              </a:lnSpc>
              <a:spcBef>
                <a:spcPts val="120"/>
              </a:spcBef>
            </a:pPr>
            <a:r>
              <a:rPr sz="4200" spc="0" baseline="-7890" dirty="0" smtClean="0">
                <a:latin typeface="Tahoma"/>
                <a:cs typeface="Tahoma"/>
              </a:rPr>
              <a:t>c</a:t>
            </a:r>
            <a:endParaRPr sz="2800">
              <a:latin typeface="Tahoma"/>
              <a:cs typeface="Tahoma"/>
            </a:endParaRPr>
          </a:p>
        </p:txBody>
      </p:sp>
      <p:sp>
        <p:nvSpPr>
          <p:cNvPr id="346" name="object 346"/>
          <p:cNvSpPr txBox="1"/>
          <p:nvPr/>
        </p:nvSpPr>
        <p:spPr>
          <a:xfrm>
            <a:off x="39624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47" name="object 347"/>
          <p:cNvSpPr txBox="1"/>
          <p:nvPr/>
        </p:nvSpPr>
        <p:spPr>
          <a:xfrm>
            <a:off x="42672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48" name="object 348"/>
          <p:cNvSpPr txBox="1"/>
          <p:nvPr/>
        </p:nvSpPr>
        <p:spPr>
          <a:xfrm>
            <a:off x="45720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49" name="object 349"/>
          <p:cNvSpPr txBox="1"/>
          <p:nvPr/>
        </p:nvSpPr>
        <p:spPr>
          <a:xfrm>
            <a:off x="48768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50" name="object 350"/>
          <p:cNvSpPr txBox="1"/>
          <p:nvPr/>
        </p:nvSpPr>
        <p:spPr>
          <a:xfrm>
            <a:off x="51816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51" name="object 351"/>
          <p:cNvSpPr txBox="1"/>
          <p:nvPr/>
        </p:nvSpPr>
        <p:spPr>
          <a:xfrm>
            <a:off x="54864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52" name="object 352"/>
          <p:cNvSpPr txBox="1"/>
          <p:nvPr/>
        </p:nvSpPr>
        <p:spPr>
          <a:xfrm>
            <a:off x="5791200" y="24384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41707">
              <a:lnSpc>
                <a:spcPts val="2400"/>
              </a:lnSpc>
              <a:spcBef>
                <a:spcPts val="120"/>
              </a:spcBef>
            </a:pPr>
            <a:r>
              <a:rPr sz="4200" spc="0" baseline="-7890" dirty="0" smtClean="0">
                <a:latin typeface="Tahoma"/>
                <a:cs typeface="Tahoma"/>
              </a:rPr>
              <a:t>o</a:t>
            </a:r>
            <a:endParaRPr sz="2800">
              <a:latin typeface="Tahoma"/>
              <a:cs typeface="Tahoma"/>
            </a:endParaRPr>
          </a:p>
        </p:txBody>
      </p:sp>
      <p:sp>
        <p:nvSpPr>
          <p:cNvPr id="353" name="object 353"/>
          <p:cNvSpPr txBox="1"/>
          <p:nvPr/>
        </p:nvSpPr>
        <p:spPr>
          <a:xfrm>
            <a:off x="60960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54" name="object 354"/>
          <p:cNvSpPr txBox="1"/>
          <p:nvPr/>
        </p:nvSpPr>
        <p:spPr>
          <a:xfrm>
            <a:off x="64008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55" name="object 355"/>
          <p:cNvSpPr txBox="1"/>
          <p:nvPr/>
        </p:nvSpPr>
        <p:spPr>
          <a:xfrm>
            <a:off x="67056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56" name="object 356"/>
          <p:cNvSpPr txBox="1"/>
          <p:nvPr/>
        </p:nvSpPr>
        <p:spPr>
          <a:xfrm>
            <a:off x="70104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57" name="object 357"/>
          <p:cNvSpPr txBox="1"/>
          <p:nvPr/>
        </p:nvSpPr>
        <p:spPr>
          <a:xfrm>
            <a:off x="7315200" y="2438400"/>
            <a:ext cx="392882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2400"/>
              </a:lnSpc>
              <a:spcBef>
                <a:spcPts val="120"/>
              </a:spcBef>
            </a:pPr>
            <a:r>
              <a:rPr sz="4200" spc="-4" baseline="-7890" dirty="0" smtClean="0">
                <a:latin typeface="Tahoma"/>
                <a:cs typeface="Tahoma"/>
              </a:rPr>
              <a:t>e</a:t>
            </a:r>
            <a:r>
              <a:rPr sz="4200" spc="0" baseline="-7890" dirty="0" smtClean="0">
                <a:latin typeface="Tahoma"/>
                <a:cs typeface="Tahoma"/>
              </a:rPr>
              <a:t>m</a:t>
            </a:r>
            <a:endParaRPr sz="2800">
              <a:latin typeface="Tahoma"/>
              <a:cs typeface="Tahoma"/>
            </a:endParaRPr>
          </a:p>
        </p:txBody>
      </p:sp>
      <p:sp>
        <p:nvSpPr>
          <p:cNvPr id="358" name="object 358"/>
          <p:cNvSpPr txBox="1"/>
          <p:nvPr/>
        </p:nvSpPr>
        <p:spPr>
          <a:xfrm>
            <a:off x="76200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59" name="object 359"/>
          <p:cNvSpPr txBox="1"/>
          <p:nvPr/>
        </p:nvSpPr>
        <p:spPr>
          <a:xfrm>
            <a:off x="79248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60" name="object 360"/>
          <p:cNvSpPr txBox="1"/>
          <p:nvPr/>
        </p:nvSpPr>
        <p:spPr>
          <a:xfrm>
            <a:off x="82296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61" name="object 361"/>
          <p:cNvSpPr txBox="1"/>
          <p:nvPr/>
        </p:nvSpPr>
        <p:spPr>
          <a:xfrm>
            <a:off x="85344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62" name="object 362"/>
          <p:cNvSpPr txBox="1"/>
          <p:nvPr/>
        </p:nvSpPr>
        <p:spPr>
          <a:xfrm>
            <a:off x="88392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63" name="object 363"/>
          <p:cNvSpPr txBox="1"/>
          <p:nvPr/>
        </p:nvSpPr>
        <p:spPr>
          <a:xfrm>
            <a:off x="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64" name="object 364"/>
          <p:cNvSpPr txBox="1"/>
          <p:nvPr/>
        </p:nvSpPr>
        <p:spPr>
          <a:xfrm>
            <a:off x="3048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65" name="object 365"/>
          <p:cNvSpPr txBox="1"/>
          <p:nvPr/>
        </p:nvSpPr>
        <p:spPr>
          <a:xfrm>
            <a:off x="6096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66" name="object 366"/>
          <p:cNvSpPr txBox="1"/>
          <p:nvPr/>
        </p:nvSpPr>
        <p:spPr>
          <a:xfrm>
            <a:off x="9144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67" name="object 367"/>
          <p:cNvSpPr txBox="1"/>
          <p:nvPr/>
        </p:nvSpPr>
        <p:spPr>
          <a:xfrm>
            <a:off x="12192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68" name="object 368"/>
          <p:cNvSpPr txBox="1"/>
          <p:nvPr/>
        </p:nvSpPr>
        <p:spPr>
          <a:xfrm>
            <a:off x="15240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69" name="object 369"/>
          <p:cNvSpPr txBox="1"/>
          <p:nvPr/>
        </p:nvSpPr>
        <p:spPr>
          <a:xfrm>
            <a:off x="18288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70" name="object 370"/>
          <p:cNvSpPr txBox="1"/>
          <p:nvPr/>
        </p:nvSpPr>
        <p:spPr>
          <a:xfrm>
            <a:off x="21336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71" name="object 371"/>
          <p:cNvSpPr txBox="1"/>
          <p:nvPr/>
        </p:nvSpPr>
        <p:spPr>
          <a:xfrm>
            <a:off x="24384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72" name="object 372"/>
          <p:cNvSpPr txBox="1"/>
          <p:nvPr/>
        </p:nvSpPr>
        <p:spPr>
          <a:xfrm>
            <a:off x="27432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73" name="object 373"/>
          <p:cNvSpPr txBox="1"/>
          <p:nvPr/>
        </p:nvSpPr>
        <p:spPr>
          <a:xfrm>
            <a:off x="30480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74" name="object 374"/>
          <p:cNvSpPr txBox="1"/>
          <p:nvPr/>
        </p:nvSpPr>
        <p:spPr>
          <a:xfrm>
            <a:off x="33528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75" name="object 375"/>
          <p:cNvSpPr txBox="1"/>
          <p:nvPr/>
        </p:nvSpPr>
        <p:spPr>
          <a:xfrm>
            <a:off x="36576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76" name="object 376"/>
          <p:cNvSpPr txBox="1"/>
          <p:nvPr/>
        </p:nvSpPr>
        <p:spPr>
          <a:xfrm>
            <a:off x="39624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77" name="object 377"/>
          <p:cNvSpPr txBox="1"/>
          <p:nvPr/>
        </p:nvSpPr>
        <p:spPr>
          <a:xfrm>
            <a:off x="42672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78" name="object 378"/>
          <p:cNvSpPr txBox="1"/>
          <p:nvPr/>
        </p:nvSpPr>
        <p:spPr>
          <a:xfrm>
            <a:off x="45720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79" name="object 379"/>
          <p:cNvSpPr txBox="1"/>
          <p:nvPr/>
        </p:nvSpPr>
        <p:spPr>
          <a:xfrm>
            <a:off x="48768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80" name="object 380"/>
          <p:cNvSpPr txBox="1"/>
          <p:nvPr/>
        </p:nvSpPr>
        <p:spPr>
          <a:xfrm>
            <a:off x="51816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81" name="object 381"/>
          <p:cNvSpPr txBox="1"/>
          <p:nvPr/>
        </p:nvSpPr>
        <p:spPr>
          <a:xfrm>
            <a:off x="54864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82" name="object 382"/>
          <p:cNvSpPr txBox="1"/>
          <p:nvPr/>
        </p:nvSpPr>
        <p:spPr>
          <a:xfrm>
            <a:off x="57912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83" name="object 383"/>
          <p:cNvSpPr txBox="1"/>
          <p:nvPr/>
        </p:nvSpPr>
        <p:spPr>
          <a:xfrm>
            <a:off x="60960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84" name="object 384"/>
          <p:cNvSpPr txBox="1"/>
          <p:nvPr/>
        </p:nvSpPr>
        <p:spPr>
          <a:xfrm>
            <a:off x="64008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85" name="object 385"/>
          <p:cNvSpPr txBox="1"/>
          <p:nvPr/>
        </p:nvSpPr>
        <p:spPr>
          <a:xfrm>
            <a:off x="67056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86" name="object 386"/>
          <p:cNvSpPr txBox="1"/>
          <p:nvPr/>
        </p:nvSpPr>
        <p:spPr>
          <a:xfrm>
            <a:off x="70104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87" name="object 387"/>
          <p:cNvSpPr txBox="1"/>
          <p:nvPr/>
        </p:nvSpPr>
        <p:spPr>
          <a:xfrm>
            <a:off x="73152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88" name="object 388"/>
          <p:cNvSpPr txBox="1"/>
          <p:nvPr/>
        </p:nvSpPr>
        <p:spPr>
          <a:xfrm>
            <a:off x="76200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89" name="object 389"/>
          <p:cNvSpPr txBox="1"/>
          <p:nvPr/>
        </p:nvSpPr>
        <p:spPr>
          <a:xfrm>
            <a:off x="79248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90" name="object 390"/>
          <p:cNvSpPr txBox="1"/>
          <p:nvPr/>
        </p:nvSpPr>
        <p:spPr>
          <a:xfrm>
            <a:off x="82296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91" name="object 391"/>
          <p:cNvSpPr txBox="1"/>
          <p:nvPr/>
        </p:nvSpPr>
        <p:spPr>
          <a:xfrm>
            <a:off x="85344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92" name="object 392"/>
          <p:cNvSpPr txBox="1"/>
          <p:nvPr/>
        </p:nvSpPr>
        <p:spPr>
          <a:xfrm>
            <a:off x="88392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93" name="object 393"/>
          <p:cNvSpPr txBox="1"/>
          <p:nvPr/>
        </p:nvSpPr>
        <p:spPr>
          <a:xfrm>
            <a:off x="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94" name="object 394"/>
          <p:cNvSpPr txBox="1"/>
          <p:nvPr/>
        </p:nvSpPr>
        <p:spPr>
          <a:xfrm>
            <a:off x="3048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95" name="object 395"/>
          <p:cNvSpPr txBox="1"/>
          <p:nvPr/>
        </p:nvSpPr>
        <p:spPr>
          <a:xfrm>
            <a:off x="6096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96" name="object 396"/>
          <p:cNvSpPr txBox="1"/>
          <p:nvPr/>
        </p:nvSpPr>
        <p:spPr>
          <a:xfrm>
            <a:off x="9144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97" name="object 397"/>
          <p:cNvSpPr txBox="1"/>
          <p:nvPr/>
        </p:nvSpPr>
        <p:spPr>
          <a:xfrm>
            <a:off x="12192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98" name="object 398"/>
          <p:cNvSpPr txBox="1"/>
          <p:nvPr/>
        </p:nvSpPr>
        <p:spPr>
          <a:xfrm>
            <a:off x="15240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99" name="object 399"/>
          <p:cNvSpPr txBox="1"/>
          <p:nvPr/>
        </p:nvSpPr>
        <p:spPr>
          <a:xfrm>
            <a:off x="18288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00" name="object 400"/>
          <p:cNvSpPr txBox="1"/>
          <p:nvPr/>
        </p:nvSpPr>
        <p:spPr>
          <a:xfrm>
            <a:off x="21336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01" name="object 401"/>
          <p:cNvSpPr txBox="1"/>
          <p:nvPr/>
        </p:nvSpPr>
        <p:spPr>
          <a:xfrm>
            <a:off x="24384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02" name="object 402"/>
          <p:cNvSpPr txBox="1"/>
          <p:nvPr/>
        </p:nvSpPr>
        <p:spPr>
          <a:xfrm>
            <a:off x="27432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03" name="object 403"/>
          <p:cNvSpPr txBox="1"/>
          <p:nvPr/>
        </p:nvSpPr>
        <p:spPr>
          <a:xfrm>
            <a:off x="30480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04" name="object 404"/>
          <p:cNvSpPr txBox="1"/>
          <p:nvPr/>
        </p:nvSpPr>
        <p:spPr>
          <a:xfrm>
            <a:off x="33528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05" name="object 405"/>
          <p:cNvSpPr txBox="1"/>
          <p:nvPr/>
        </p:nvSpPr>
        <p:spPr>
          <a:xfrm>
            <a:off x="36576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06" name="object 406"/>
          <p:cNvSpPr txBox="1"/>
          <p:nvPr/>
        </p:nvSpPr>
        <p:spPr>
          <a:xfrm>
            <a:off x="39624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07" name="object 407"/>
          <p:cNvSpPr txBox="1"/>
          <p:nvPr/>
        </p:nvSpPr>
        <p:spPr>
          <a:xfrm>
            <a:off x="42672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08" name="object 408"/>
          <p:cNvSpPr txBox="1"/>
          <p:nvPr/>
        </p:nvSpPr>
        <p:spPr>
          <a:xfrm>
            <a:off x="45720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09" name="object 409"/>
          <p:cNvSpPr txBox="1"/>
          <p:nvPr/>
        </p:nvSpPr>
        <p:spPr>
          <a:xfrm>
            <a:off x="48768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10" name="object 410"/>
          <p:cNvSpPr txBox="1"/>
          <p:nvPr/>
        </p:nvSpPr>
        <p:spPr>
          <a:xfrm>
            <a:off x="51816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11" name="object 411"/>
          <p:cNvSpPr txBox="1"/>
          <p:nvPr/>
        </p:nvSpPr>
        <p:spPr>
          <a:xfrm>
            <a:off x="54864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12" name="object 412"/>
          <p:cNvSpPr txBox="1"/>
          <p:nvPr/>
        </p:nvSpPr>
        <p:spPr>
          <a:xfrm>
            <a:off x="57912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13" name="object 413"/>
          <p:cNvSpPr txBox="1"/>
          <p:nvPr/>
        </p:nvSpPr>
        <p:spPr>
          <a:xfrm>
            <a:off x="60960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14" name="object 414"/>
          <p:cNvSpPr txBox="1"/>
          <p:nvPr/>
        </p:nvSpPr>
        <p:spPr>
          <a:xfrm>
            <a:off x="64008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15" name="object 415"/>
          <p:cNvSpPr txBox="1"/>
          <p:nvPr/>
        </p:nvSpPr>
        <p:spPr>
          <a:xfrm>
            <a:off x="67056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16" name="object 416"/>
          <p:cNvSpPr txBox="1"/>
          <p:nvPr/>
        </p:nvSpPr>
        <p:spPr>
          <a:xfrm>
            <a:off x="70104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17" name="object 417"/>
          <p:cNvSpPr txBox="1"/>
          <p:nvPr/>
        </p:nvSpPr>
        <p:spPr>
          <a:xfrm>
            <a:off x="73152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18" name="object 418"/>
          <p:cNvSpPr txBox="1"/>
          <p:nvPr/>
        </p:nvSpPr>
        <p:spPr>
          <a:xfrm>
            <a:off x="76200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19" name="object 419"/>
          <p:cNvSpPr txBox="1"/>
          <p:nvPr/>
        </p:nvSpPr>
        <p:spPr>
          <a:xfrm>
            <a:off x="79248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20" name="object 420"/>
          <p:cNvSpPr txBox="1"/>
          <p:nvPr/>
        </p:nvSpPr>
        <p:spPr>
          <a:xfrm>
            <a:off x="82296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21" name="object 421"/>
          <p:cNvSpPr txBox="1"/>
          <p:nvPr/>
        </p:nvSpPr>
        <p:spPr>
          <a:xfrm>
            <a:off x="85344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22" name="object 422"/>
          <p:cNvSpPr txBox="1"/>
          <p:nvPr/>
        </p:nvSpPr>
        <p:spPr>
          <a:xfrm>
            <a:off x="88392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23" name="object 423"/>
          <p:cNvSpPr txBox="1"/>
          <p:nvPr/>
        </p:nvSpPr>
        <p:spPr>
          <a:xfrm>
            <a:off x="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24" name="object 424"/>
          <p:cNvSpPr txBox="1"/>
          <p:nvPr/>
        </p:nvSpPr>
        <p:spPr>
          <a:xfrm>
            <a:off x="3048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25" name="object 425"/>
          <p:cNvSpPr txBox="1"/>
          <p:nvPr/>
        </p:nvSpPr>
        <p:spPr>
          <a:xfrm>
            <a:off x="6096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26" name="object 426"/>
          <p:cNvSpPr txBox="1"/>
          <p:nvPr/>
        </p:nvSpPr>
        <p:spPr>
          <a:xfrm>
            <a:off x="9144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27" name="object 427"/>
          <p:cNvSpPr txBox="1"/>
          <p:nvPr/>
        </p:nvSpPr>
        <p:spPr>
          <a:xfrm>
            <a:off x="12192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28" name="object 428"/>
          <p:cNvSpPr txBox="1"/>
          <p:nvPr/>
        </p:nvSpPr>
        <p:spPr>
          <a:xfrm>
            <a:off x="15240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29" name="object 429"/>
          <p:cNvSpPr txBox="1"/>
          <p:nvPr/>
        </p:nvSpPr>
        <p:spPr>
          <a:xfrm>
            <a:off x="18288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30" name="object 430"/>
          <p:cNvSpPr txBox="1"/>
          <p:nvPr/>
        </p:nvSpPr>
        <p:spPr>
          <a:xfrm>
            <a:off x="21336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31" name="object 431"/>
          <p:cNvSpPr txBox="1"/>
          <p:nvPr/>
        </p:nvSpPr>
        <p:spPr>
          <a:xfrm>
            <a:off x="2438400" y="3352800"/>
            <a:ext cx="389744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14452">
              <a:lnSpc>
                <a:spcPts val="2400"/>
              </a:lnSpc>
              <a:spcBef>
                <a:spcPts val="120"/>
              </a:spcBef>
            </a:pPr>
            <a:r>
              <a:rPr sz="4200" spc="0" baseline="-12821" dirty="0" smtClean="0">
                <a:latin typeface="Tahoma"/>
                <a:cs typeface="Tahoma"/>
              </a:rPr>
              <a:t>p</a:t>
            </a:r>
            <a:endParaRPr sz="2800">
              <a:latin typeface="Tahoma"/>
              <a:cs typeface="Tahoma"/>
            </a:endParaRPr>
          </a:p>
        </p:txBody>
      </p:sp>
      <p:sp>
        <p:nvSpPr>
          <p:cNvPr id="432" name="object 432"/>
          <p:cNvSpPr txBox="1"/>
          <p:nvPr/>
        </p:nvSpPr>
        <p:spPr>
          <a:xfrm>
            <a:off x="2743200" y="33528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6654">
              <a:lnSpc>
                <a:spcPts val="2400"/>
              </a:lnSpc>
              <a:spcBef>
                <a:spcPts val="120"/>
              </a:spcBef>
            </a:pPr>
            <a:r>
              <a:rPr sz="4200" spc="0" baseline="-12821" dirty="0" smtClean="0">
                <a:latin typeface="Tahoma"/>
                <a:cs typeface="Tahoma"/>
              </a:rPr>
              <a:t>o</a:t>
            </a:r>
            <a:endParaRPr sz="2800">
              <a:latin typeface="Tahoma"/>
              <a:cs typeface="Tahoma"/>
            </a:endParaRPr>
          </a:p>
        </p:txBody>
      </p:sp>
      <p:sp>
        <p:nvSpPr>
          <p:cNvPr id="433" name="object 433"/>
          <p:cNvSpPr txBox="1"/>
          <p:nvPr/>
        </p:nvSpPr>
        <p:spPr>
          <a:xfrm>
            <a:off x="30480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34" name="object 434"/>
          <p:cNvSpPr txBox="1"/>
          <p:nvPr/>
        </p:nvSpPr>
        <p:spPr>
          <a:xfrm>
            <a:off x="3352800" y="3352800"/>
            <a:ext cx="344353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2400"/>
              </a:lnSpc>
              <a:spcBef>
                <a:spcPts val="120"/>
              </a:spcBef>
            </a:pPr>
            <a:r>
              <a:rPr sz="4200" spc="-9" baseline="-12821" dirty="0" smtClean="0">
                <a:latin typeface="Tahoma"/>
                <a:cs typeface="Tahoma"/>
              </a:rPr>
              <a:t>b</a:t>
            </a:r>
            <a:r>
              <a:rPr sz="4200" spc="0" baseline="-12821" dirty="0" smtClean="0">
                <a:latin typeface="Tahoma"/>
                <a:cs typeface="Tahoma"/>
              </a:rPr>
              <a:t>l</a:t>
            </a:r>
            <a:endParaRPr sz="2800">
              <a:latin typeface="Tahoma"/>
              <a:cs typeface="Tahoma"/>
            </a:endParaRPr>
          </a:p>
        </p:txBody>
      </p:sp>
      <p:sp>
        <p:nvSpPr>
          <p:cNvPr id="435" name="object 435"/>
          <p:cNvSpPr txBox="1"/>
          <p:nvPr/>
        </p:nvSpPr>
        <p:spPr>
          <a:xfrm>
            <a:off x="36576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36" name="object 436"/>
          <p:cNvSpPr txBox="1"/>
          <p:nvPr/>
        </p:nvSpPr>
        <p:spPr>
          <a:xfrm>
            <a:off x="39624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37" name="object 437"/>
          <p:cNvSpPr txBox="1"/>
          <p:nvPr/>
        </p:nvSpPr>
        <p:spPr>
          <a:xfrm>
            <a:off x="42672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38" name="object 438"/>
          <p:cNvSpPr txBox="1"/>
          <p:nvPr/>
        </p:nvSpPr>
        <p:spPr>
          <a:xfrm>
            <a:off x="45720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39" name="object 439"/>
          <p:cNvSpPr txBox="1"/>
          <p:nvPr/>
        </p:nvSpPr>
        <p:spPr>
          <a:xfrm>
            <a:off x="48768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40" name="object 440"/>
          <p:cNvSpPr txBox="1"/>
          <p:nvPr/>
        </p:nvSpPr>
        <p:spPr>
          <a:xfrm>
            <a:off x="51816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41" name="object 441"/>
          <p:cNvSpPr txBox="1"/>
          <p:nvPr/>
        </p:nvSpPr>
        <p:spPr>
          <a:xfrm>
            <a:off x="54864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42" name="object 442"/>
          <p:cNvSpPr txBox="1"/>
          <p:nvPr/>
        </p:nvSpPr>
        <p:spPr>
          <a:xfrm>
            <a:off x="57912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43" name="object 443"/>
          <p:cNvSpPr txBox="1"/>
          <p:nvPr/>
        </p:nvSpPr>
        <p:spPr>
          <a:xfrm>
            <a:off x="6096000" y="33528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6096">
              <a:lnSpc>
                <a:spcPts val="2400"/>
              </a:lnSpc>
              <a:spcBef>
                <a:spcPts val="120"/>
              </a:spcBef>
            </a:pPr>
            <a:r>
              <a:rPr sz="4200" spc="0" baseline="-12821" dirty="0" smtClean="0">
                <a:latin typeface="Tahoma"/>
                <a:cs typeface="Tahoma"/>
              </a:rPr>
              <a:t>e</a:t>
            </a:r>
            <a:endParaRPr sz="2800">
              <a:latin typeface="Tahoma"/>
              <a:cs typeface="Tahoma"/>
            </a:endParaRPr>
          </a:p>
        </p:txBody>
      </p:sp>
      <p:sp>
        <p:nvSpPr>
          <p:cNvPr id="444" name="object 444"/>
          <p:cNvSpPr txBox="1"/>
          <p:nvPr/>
        </p:nvSpPr>
        <p:spPr>
          <a:xfrm>
            <a:off x="64008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45" name="object 445"/>
          <p:cNvSpPr txBox="1"/>
          <p:nvPr/>
        </p:nvSpPr>
        <p:spPr>
          <a:xfrm>
            <a:off x="67056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46" name="object 446"/>
          <p:cNvSpPr txBox="1"/>
          <p:nvPr/>
        </p:nvSpPr>
        <p:spPr>
          <a:xfrm>
            <a:off x="70104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47" name="object 447"/>
          <p:cNvSpPr txBox="1"/>
          <p:nvPr/>
        </p:nvSpPr>
        <p:spPr>
          <a:xfrm>
            <a:off x="73152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48" name="object 448"/>
          <p:cNvSpPr txBox="1"/>
          <p:nvPr/>
        </p:nvSpPr>
        <p:spPr>
          <a:xfrm>
            <a:off x="76200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49" name="object 449"/>
          <p:cNvSpPr txBox="1"/>
          <p:nvPr/>
        </p:nvSpPr>
        <p:spPr>
          <a:xfrm>
            <a:off x="79248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50" name="object 450"/>
          <p:cNvSpPr txBox="1"/>
          <p:nvPr/>
        </p:nvSpPr>
        <p:spPr>
          <a:xfrm>
            <a:off x="82296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51" name="object 451"/>
          <p:cNvSpPr txBox="1"/>
          <p:nvPr/>
        </p:nvSpPr>
        <p:spPr>
          <a:xfrm>
            <a:off x="85344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52" name="object 452"/>
          <p:cNvSpPr txBox="1"/>
          <p:nvPr/>
        </p:nvSpPr>
        <p:spPr>
          <a:xfrm>
            <a:off x="88392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53" name="object 453"/>
          <p:cNvSpPr txBox="1"/>
          <p:nvPr/>
        </p:nvSpPr>
        <p:spPr>
          <a:xfrm>
            <a:off x="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54" name="object 454"/>
          <p:cNvSpPr txBox="1"/>
          <p:nvPr/>
        </p:nvSpPr>
        <p:spPr>
          <a:xfrm>
            <a:off x="3048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55" name="object 455"/>
          <p:cNvSpPr txBox="1"/>
          <p:nvPr/>
        </p:nvSpPr>
        <p:spPr>
          <a:xfrm>
            <a:off x="6096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56" name="object 456"/>
          <p:cNvSpPr txBox="1"/>
          <p:nvPr/>
        </p:nvSpPr>
        <p:spPr>
          <a:xfrm>
            <a:off x="9144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57" name="object 457"/>
          <p:cNvSpPr txBox="1"/>
          <p:nvPr/>
        </p:nvSpPr>
        <p:spPr>
          <a:xfrm>
            <a:off x="12192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58" name="object 458"/>
          <p:cNvSpPr txBox="1"/>
          <p:nvPr/>
        </p:nvSpPr>
        <p:spPr>
          <a:xfrm>
            <a:off x="15240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59" name="object 459"/>
          <p:cNvSpPr txBox="1"/>
          <p:nvPr/>
        </p:nvSpPr>
        <p:spPr>
          <a:xfrm>
            <a:off x="18288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60" name="object 460"/>
          <p:cNvSpPr txBox="1"/>
          <p:nvPr/>
        </p:nvSpPr>
        <p:spPr>
          <a:xfrm>
            <a:off x="21336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61" name="object 461"/>
          <p:cNvSpPr txBox="1"/>
          <p:nvPr/>
        </p:nvSpPr>
        <p:spPr>
          <a:xfrm>
            <a:off x="24384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62" name="object 462"/>
          <p:cNvSpPr txBox="1"/>
          <p:nvPr/>
        </p:nvSpPr>
        <p:spPr>
          <a:xfrm>
            <a:off x="27432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63" name="object 463"/>
          <p:cNvSpPr txBox="1"/>
          <p:nvPr/>
        </p:nvSpPr>
        <p:spPr>
          <a:xfrm>
            <a:off x="30480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64" name="object 464"/>
          <p:cNvSpPr txBox="1"/>
          <p:nvPr/>
        </p:nvSpPr>
        <p:spPr>
          <a:xfrm>
            <a:off x="33528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65" name="object 465"/>
          <p:cNvSpPr txBox="1"/>
          <p:nvPr/>
        </p:nvSpPr>
        <p:spPr>
          <a:xfrm>
            <a:off x="36576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66" name="object 466"/>
          <p:cNvSpPr txBox="1"/>
          <p:nvPr/>
        </p:nvSpPr>
        <p:spPr>
          <a:xfrm>
            <a:off x="39624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67" name="object 467"/>
          <p:cNvSpPr txBox="1"/>
          <p:nvPr/>
        </p:nvSpPr>
        <p:spPr>
          <a:xfrm>
            <a:off x="42672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68" name="object 468"/>
          <p:cNvSpPr txBox="1"/>
          <p:nvPr/>
        </p:nvSpPr>
        <p:spPr>
          <a:xfrm>
            <a:off x="45720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69" name="object 469"/>
          <p:cNvSpPr txBox="1"/>
          <p:nvPr/>
        </p:nvSpPr>
        <p:spPr>
          <a:xfrm>
            <a:off x="48768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70" name="object 470"/>
          <p:cNvSpPr txBox="1"/>
          <p:nvPr/>
        </p:nvSpPr>
        <p:spPr>
          <a:xfrm>
            <a:off x="51816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71" name="object 471"/>
          <p:cNvSpPr txBox="1"/>
          <p:nvPr/>
        </p:nvSpPr>
        <p:spPr>
          <a:xfrm>
            <a:off x="54864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72" name="object 472"/>
          <p:cNvSpPr txBox="1"/>
          <p:nvPr/>
        </p:nvSpPr>
        <p:spPr>
          <a:xfrm>
            <a:off x="57912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73" name="object 473"/>
          <p:cNvSpPr txBox="1"/>
          <p:nvPr/>
        </p:nvSpPr>
        <p:spPr>
          <a:xfrm>
            <a:off x="60960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74" name="object 474"/>
          <p:cNvSpPr txBox="1"/>
          <p:nvPr/>
        </p:nvSpPr>
        <p:spPr>
          <a:xfrm>
            <a:off x="64008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75" name="object 475"/>
          <p:cNvSpPr txBox="1"/>
          <p:nvPr/>
        </p:nvSpPr>
        <p:spPr>
          <a:xfrm>
            <a:off x="67056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76" name="object 476"/>
          <p:cNvSpPr txBox="1"/>
          <p:nvPr/>
        </p:nvSpPr>
        <p:spPr>
          <a:xfrm>
            <a:off x="70104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77" name="object 477"/>
          <p:cNvSpPr txBox="1"/>
          <p:nvPr/>
        </p:nvSpPr>
        <p:spPr>
          <a:xfrm>
            <a:off x="73152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78" name="object 478"/>
          <p:cNvSpPr txBox="1"/>
          <p:nvPr/>
        </p:nvSpPr>
        <p:spPr>
          <a:xfrm>
            <a:off x="76200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79" name="object 479"/>
          <p:cNvSpPr txBox="1"/>
          <p:nvPr/>
        </p:nvSpPr>
        <p:spPr>
          <a:xfrm>
            <a:off x="79248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80" name="object 480"/>
          <p:cNvSpPr txBox="1"/>
          <p:nvPr/>
        </p:nvSpPr>
        <p:spPr>
          <a:xfrm>
            <a:off x="82296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81" name="object 481"/>
          <p:cNvSpPr txBox="1"/>
          <p:nvPr/>
        </p:nvSpPr>
        <p:spPr>
          <a:xfrm>
            <a:off x="85344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82" name="object 482"/>
          <p:cNvSpPr txBox="1"/>
          <p:nvPr/>
        </p:nvSpPr>
        <p:spPr>
          <a:xfrm>
            <a:off x="88392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83" name="object 483"/>
          <p:cNvSpPr txBox="1"/>
          <p:nvPr/>
        </p:nvSpPr>
        <p:spPr>
          <a:xfrm>
            <a:off x="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84" name="object 484"/>
          <p:cNvSpPr txBox="1"/>
          <p:nvPr/>
        </p:nvSpPr>
        <p:spPr>
          <a:xfrm>
            <a:off x="3048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85" name="object 485"/>
          <p:cNvSpPr txBox="1"/>
          <p:nvPr/>
        </p:nvSpPr>
        <p:spPr>
          <a:xfrm>
            <a:off x="6096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86" name="object 486"/>
          <p:cNvSpPr txBox="1"/>
          <p:nvPr/>
        </p:nvSpPr>
        <p:spPr>
          <a:xfrm>
            <a:off x="9144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87" name="object 487"/>
          <p:cNvSpPr txBox="1"/>
          <p:nvPr/>
        </p:nvSpPr>
        <p:spPr>
          <a:xfrm>
            <a:off x="12192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88" name="object 488"/>
          <p:cNvSpPr txBox="1"/>
          <p:nvPr/>
        </p:nvSpPr>
        <p:spPr>
          <a:xfrm>
            <a:off x="1524000" y="39624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3969">
              <a:lnSpc>
                <a:spcPts val="2400"/>
              </a:lnSpc>
              <a:spcBef>
                <a:spcPts val="120"/>
              </a:spcBef>
            </a:pPr>
            <a:r>
              <a:rPr sz="2800" spc="0" dirty="0" smtClean="0">
                <a:latin typeface="Tahoma"/>
                <a:cs typeface="Tahoma"/>
              </a:rPr>
              <a:t>R</a:t>
            </a:r>
            <a:endParaRPr sz="2800">
              <a:latin typeface="Tahoma"/>
              <a:cs typeface="Tahoma"/>
            </a:endParaRPr>
          </a:p>
        </p:txBody>
      </p:sp>
      <p:sp>
        <p:nvSpPr>
          <p:cNvPr id="489" name="object 489"/>
          <p:cNvSpPr txBox="1"/>
          <p:nvPr/>
        </p:nvSpPr>
        <p:spPr>
          <a:xfrm>
            <a:off x="18288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90" name="object 490"/>
          <p:cNvSpPr txBox="1"/>
          <p:nvPr/>
        </p:nvSpPr>
        <p:spPr>
          <a:xfrm>
            <a:off x="21336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91" name="object 491"/>
          <p:cNvSpPr txBox="1"/>
          <p:nvPr/>
        </p:nvSpPr>
        <p:spPr>
          <a:xfrm>
            <a:off x="24384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92" name="object 492"/>
          <p:cNvSpPr txBox="1"/>
          <p:nvPr/>
        </p:nvSpPr>
        <p:spPr>
          <a:xfrm>
            <a:off x="2743200" y="3962400"/>
            <a:ext cx="403723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61061">
              <a:lnSpc>
                <a:spcPts val="2400"/>
              </a:lnSpc>
              <a:spcBef>
                <a:spcPts val="120"/>
              </a:spcBef>
            </a:pPr>
            <a:r>
              <a:rPr sz="2800" spc="0" dirty="0" smtClean="0">
                <a:latin typeface="Tahoma"/>
                <a:cs typeface="Tahoma"/>
              </a:rPr>
              <a:t>w</a:t>
            </a:r>
            <a:endParaRPr sz="2800">
              <a:latin typeface="Tahoma"/>
              <a:cs typeface="Tahoma"/>
            </a:endParaRPr>
          </a:p>
        </p:txBody>
      </p:sp>
      <p:sp>
        <p:nvSpPr>
          <p:cNvPr id="493" name="object 493"/>
          <p:cNvSpPr txBox="1"/>
          <p:nvPr/>
        </p:nvSpPr>
        <p:spPr>
          <a:xfrm>
            <a:off x="3048000" y="39624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0472">
              <a:lnSpc>
                <a:spcPts val="2400"/>
              </a:lnSpc>
              <a:spcBef>
                <a:spcPts val="120"/>
              </a:spcBef>
            </a:pPr>
            <a:r>
              <a:rPr sz="2800" spc="0" dirty="0" smtClean="0">
                <a:latin typeface="Tahoma"/>
                <a:cs typeface="Tahoma"/>
              </a:rPr>
              <a:t>o</a:t>
            </a:r>
            <a:endParaRPr sz="2800">
              <a:latin typeface="Tahoma"/>
              <a:cs typeface="Tahoma"/>
            </a:endParaRPr>
          </a:p>
        </p:txBody>
      </p:sp>
      <p:sp>
        <p:nvSpPr>
          <p:cNvPr id="494" name="object 494"/>
          <p:cNvSpPr txBox="1"/>
          <p:nvPr/>
        </p:nvSpPr>
        <p:spPr>
          <a:xfrm>
            <a:off x="33528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95" name="object 495"/>
          <p:cNvSpPr txBox="1"/>
          <p:nvPr/>
        </p:nvSpPr>
        <p:spPr>
          <a:xfrm>
            <a:off x="36576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96" name="object 496"/>
          <p:cNvSpPr txBox="1"/>
          <p:nvPr/>
        </p:nvSpPr>
        <p:spPr>
          <a:xfrm>
            <a:off x="39624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97" name="object 497"/>
          <p:cNvSpPr txBox="1"/>
          <p:nvPr/>
        </p:nvSpPr>
        <p:spPr>
          <a:xfrm>
            <a:off x="42672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98" name="object 498"/>
          <p:cNvSpPr txBox="1"/>
          <p:nvPr/>
        </p:nvSpPr>
        <p:spPr>
          <a:xfrm>
            <a:off x="45720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99" name="object 499"/>
          <p:cNvSpPr txBox="1"/>
          <p:nvPr/>
        </p:nvSpPr>
        <p:spPr>
          <a:xfrm>
            <a:off x="48768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00" name="object 500"/>
          <p:cNvSpPr txBox="1"/>
          <p:nvPr/>
        </p:nvSpPr>
        <p:spPr>
          <a:xfrm>
            <a:off x="51816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01" name="object 501"/>
          <p:cNvSpPr txBox="1"/>
          <p:nvPr/>
        </p:nvSpPr>
        <p:spPr>
          <a:xfrm>
            <a:off x="54864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02" name="object 502"/>
          <p:cNvSpPr txBox="1"/>
          <p:nvPr/>
        </p:nvSpPr>
        <p:spPr>
          <a:xfrm>
            <a:off x="57912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03" name="object 503"/>
          <p:cNvSpPr txBox="1"/>
          <p:nvPr/>
        </p:nvSpPr>
        <p:spPr>
          <a:xfrm>
            <a:off x="60960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04" name="object 504"/>
          <p:cNvSpPr txBox="1"/>
          <p:nvPr/>
        </p:nvSpPr>
        <p:spPr>
          <a:xfrm>
            <a:off x="64008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05" name="object 505"/>
          <p:cNvSpPr txBox="1"/>
          <p:nvPr/>
        </p:nvSpPr>
        <p:spPr>
          <a:xfrm>
            <a:off x="67056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06" name="object 506"/>
          <p:cNvSpPr txBox="1"/>
          <p:nvPr/>
        </p:nvSpPr>
        <p:spPr>
          <a:xfrm>
            <a:off x="70104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07" name="object 507"/>
          <p:cNvSpPr txBox="1"/>
          <p:nvPr/>
        </p:nvSpPr>
        <p:spPr>
          <a:xfrm>
            <a:off x="73152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08" name="object 508"/>
          <p:cNvSpPr txBox="1"/>
          <p:nvPr/>
        </p:nvSpPr>
        <p:spPr>
          <a:xfrm>
            <a:off x="76200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09" name="object 509"/>
          <p:cNvSpPr txBox="1"/>
          <p:nvPr/>
        </p:nvSpPr>
        <p:spPr>
          <a:xfrm>
            <a:off x="79248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10" name="object 510"/>
          <p:cNvSpPr txBox="1"/>
          <p:nvPr/>
        </p:nvSpPr>
        <p:spPr>
          <a:xfrm>
            <a:off x="82296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11" name="object 511"/>
          <p:cNvSpPr txBox="1"/>
          <p:nvPr/>
        </p:nvSpPr>
        <p:spPr>
          <a:xfrm>
            <a:off x="85344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12" name="object 512"/>
          <p:cNvSpPr txBox="1"/>
          <p:nvPr/>
        </p:nvSpPr>
        <p:spPr>
          <a:xfrm>
            <a:off x="88392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13" name="object 513"/>
          <p:cNvSpPr txBox="1"/>
          <p:nvPr/>
        </p:nvSpPr>
        <p:spPr>
          <a:xfrm>
            <a:off x="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14" name="object 514"/>
          <p:cNvSpPr txBox="1"/>
          <p:nvPr/>
        </p:nvSpPr>
        <p:spPr>
          <a:xfrm>
            <a:off x="3048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15" name="object 515"/>
          <p:cNvSpPr txBox="1"/>
          <p:nvPr/>
        </p:nvSpPr>
        <p:spPr>
          <a:xfrm>
            <a:off x="6096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16" name="object 516"/>
          <p:cNvSpPr txBox="1"/>
          <p:nvPr/>
        </p:nvSpPr>
        <p:spPr>
          <a:xfrm>
            <a:off x="9144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17" name="object 517"/>
          <p:cNvSpPr txBox="1"/>
          <p:nvPr/>
        </p:nvSpPr>
        <p:spPr>
          <a:xfrm>
            <a:off x="12192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18" name="object 518"/>
          <p:cNvSpPr txBox="1"/>
          <p:nvPr/>
        </p:nvSpPr>
        <p:spPr>
          <a:xfrm>
            <a:off x="15240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19" name="object 519"/>
          <p:cNvSpPr txBox="1"/>
          <p:nvPr/>
        </p:nvSpPr>
        <p:spPr>
          <a:xfrm>
            <a:off x="18288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20" name="object 520"/>
          <p:cNvSpPr txBox="1"/>
          <p:nvPr/>
        </p:nvSpPr>
        <p:spPr>
          <a:xfrm>
            <a:off x="21336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21" name="object 521"/>
          <p:cNvSpPr txBox="1"/>
          <p:nvPr/>
        </p:nvSpPr>
        <p:spPr>
          <a:xfrm>
            <a:off x="24384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22" name="object 522"/>
          <p:cNvSpPr txBox="1"/>
          <p:nvPr/>
        </p:nvSpPr>
        <p:spPr>
          <a:xfrm>
            <a:off x="27432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23" name="object 523"/>
          <p:cNvSpPr txBox="1"/>
          <p:nvPr/>
        </p:nvSpPr>
        <p:spPr>
          <a:xfrm>
            <a:off x="30480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24" name="object 524"/>
          <p:cNvSpPr txBox="1"/>
          <p:nvPr/>
        </p:nvSpPr>
        <p:spPr>
          <a:xfrm>
            <a:off x="33528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25" name="object 525"/>
          <p:cNvSpPr txBox="1"/>
          <p:nvPr/>
        </p:nvSpPr>
        <p:spPr>
          <a:xfrm>
            <a:off x="36576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26" name="object 526"/>
          <p:cNvSpPr txBox="1"/>
          <p:nvPr/>
        </p:nvSpPr>
        <p:spPr>
          <a:xfrm>
            <a:off x="39624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27" name="object 527"/>
          <p:cNvSpPr txBox="1"/>
          <p:nvPr/>
        </p:nvSpPr>
        <p:spPr>
          <a:xfrm>
            <a:off x="42672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28" name="object 528"/>
          <p:cNvSpPr txBox="1"/>
          <p:nvPr/>
        </p:nvSpPr>
        <p:spPr>
          <a:xfrm>
            <a:off x="45720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29" name="object 529"/>
          <p:cNvSpPr txBox="1"/>
          <p:nvPr/>
        </p:nvSpPr>
        <p:spPr>
          <a:xfrm>
            <a:off x="48768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30" name="object 530"/>
          <p:cNvSpPr txBox="1"/>
          <p:nvPr/>
        </p:nvSpPr>
        <p:spPr>
          <a:xfrm>
            <a:off x="51816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31" name="object 531"/>
          <p:cNvSpPr txBox="1"/>
          <p:nvPr/>
        </p:nvSpPr>
        <p:spPr>
          <a:xfrm>
            <a:off x="54864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32" name="object 532"/>
          <p:cNvSpPr txBox="1"/>
          <p:nvPr/>
        </p:nvSpPr>
        <p:spPr>
          <a:xfrm>
            <a:off x="57912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33" name="object 533"/>
          <p:cNvSpPr txBox="1"/>
          <p:nvPr/>
        </p:nvSpPr>
        <p:spPr>
          <a:xfrm>
            <a:off x="60960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34" name="object 534"/>
          <p:cNvSpPr txBox="1"/>
          <p:nvPr/>
        </p:nvSpPr>
        <p:spPr>
          <a:xfrm>
            <a:off x="64008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35" name="object 535"/>
          <p:cNvSpPr txBox="1"/>
          <p:nvPr/>
        </p:nvSpPr>
        <p:spPr>
          <a:xfrm>
            <a:off x="67056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36" name="object 536"/>
          <p:cNvSpPr txBox="1"/>
          <p:nvPr/>
        </p:nvSpPr>
        <p:spPr>
          <a:xfrm>
            <a:off x="70104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37" name="object 537"/>
          <p:cNvSpPr txBox="1"/>
          <p:nvPr/>
        </p:nvSpPr>
        <p:spPr>
          <a:xfrm>
            <a:off x="73152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38" name="object 538"/>
          <p:cNvSpPr txBox="1"/>
          <p:nvPr/>
        </p:nvSpPr>
        <p:spPr>
          <a:xfrm>
            <a:off x="76200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39" name="object 539"/>
          <p:cNvSpPr txBox="1"/>
          <p:nvPr/>
        </p:nvSpPr>
        <p:spPr>
          <a:xfrm>
            <a:off x="79248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40" name="object 540"/>
          <p:cNvSpPr txBox="1"/>
          <p:nvPr/>
        </p:nvSpPr>
        <p:spPr>
          <a:xfrm>
            <a:off x="82296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41" name="object 541"/>
          <p:cNvSpPr txBox="1"/>
          <p:nvPr/>
        </p:nvSpPr>
        <p:spPr>
          <a:xfrm>
            <a:off x="85344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42" name="object 542"/>
          <p:cNvSpPr txBox="1"/>
          <p:nvPr/>
        </p:nvSpPr>
        <p:spPr>
          <a:xfrm>
            <a:off x="88392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43" name="object 543"/>
          <p:cNvSpPr txBox="1"/>
          <p:nvPr/>
        </p:nvSpPr>
        <p:spPr>
          <a:xfrm>
            <a:off x="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44" name="object 544"/>
          <p:cNvSpPr txBox="1"/>
          <p:nvPr/>
        </p:nvSpPr>
        <p:spPr>
          <a:xfrm>
            <a:off x="3048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45" name="object 545"/>
          <p:cNvSpPr txBox="1"/>
          <p:nvPr/>
        </p:nvSpPr>
        <p:spPr>
          <a:xfrm>
            <a:off x="6096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46" name="object 546"/>
          <p:cNvSpPr txBox="1"/>
          <p:nvPr/>
        </p:nvSpPr>
        <p:spPr>
          <a:xfrm>
            <a:off x="9144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47" name="object 547"/>
          <p:cNvSpPr txBox="1"/>
          <p:nvPr/>
        </p:nvSpPr>
        <p:spPr>
          <a:xfrm>
            <a:off x="12192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48" name="object 548"/>
          <p:cNvSpPr txBox="1"/>
          <p:nvPr/>
        </p:nvSpPr>
        <p:spPr>
          <a:xfrm>
            <a:off x="15240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49" name="object 549"/>
          <p:cNvSpPr txBox="1"/>
          <p:nvPr/>
        </p:nvSpPr>
        <p:spPr>
          <a:xfrm>
            <a:off x="18288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50" name="object 550"/>
          <p:cNvSpPr txBox="1"/>
          <p:nvPr/>
        </p:nvSpPr>
        <p:spPr>
          <a:xfrm>
            <a:off x="21336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51" name="object 551"/>
          <p:cNvSpPr txBox="1"/>
          <p:nvPr/>
        </p:nvSpPr>
        <p:spPr>
          <a:xfrm>
            <a:off x="24384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52" name="object 552"/>
          <p:cNvSpPr txBox="1"/>
          <p:nvPr/>
        </p:nvSpPr>
        <p:spPr>
          <a:xfrm>
            <a:off x="27432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53" name="object 553"/>
          <p:cNvSpPr txBox="1"/>
          <p:nvPr/>
        </p:nvSpPr>
        <p:spPr>
          <a:xfrm>
            <a:off x="30480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54" name="object 554"/>
          <p:cNvSpPr txBox="1"/>
          <p:nvPr/>
        </p:nvSpPr>
        <p:spPr>
          <a:xfrm>
            <a:off x="33528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55" name="object 555"/>
          <p:cNvSpPr txBox="1"/>
          <p:nvPr/>
        </p:nvSpPr>
        <p:spPr>
          <a:xfrm>
            <a:off x="3657600" y="4572000"/>
            <a:ext cx="349358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74066">
              <a:lnSpc>
                <a:spcPts val="1700"/>
              </a:lnSpc>
              <a:spcBef>
                <a:spcPts val="85"/>
              </a:spcBef>
            </a:pPr>
            <a:r>
              <a:rPr sz="4200" spc="0" baseline="4931" dirty="0" smtClean="0">
                <a:latin typeface="Tahoma"/>
                <a:cs typeface="Tahoma"/>
              </a:rPr>
              <a:t>d</a:t>
            </a:r>
            <a:endParaRPr sz="2800">
              <a:latin typeface="Tahoma"/>
              <a:cs typeface="Tahoma"/>
            </a:endParaRPr>
          </a:p>
        </p:txBody>
      </p:sp>
      <p:sp>
        <p:nvSpPr>
          <p:cNvPr id="556" name="object 556"/>
          <p:cNvSpPr txBox="1"/>
          <p:nvPr/>
        </p:nvSpPr>
        <p:spPr>
          <a:xfrm>
            <a:off x="39624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57" name="object 557"/>
          <p:cNvSpPr txBox="1"/>
          <p:nvPr/>
        </p:nvSpPr>
        <p:spPr>
          <a:xfrm>
            <a:off x="42672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58" name="object 558"/>
          <p:cNvSpPr txBox="1"/>
          <p:nvPr/>
        </p:nvSpPr>
        <p:spPr>
          <a:xfrm>
            <a:off x="45720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59" name="object 559"/>
          <p:cNvSpPr txBox="1"/>
          <p:nvPr/>
        </p:nvSpPr>
        <p:spPr>
          <a:xfrm>
            <a:off x="4876800" y="4572000"/>
            <a:ext cx="402003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7010">
              <a:lnSpc>
                <a:spcPts val="1700"/>
              </a:lnSpc>
              <a:spcBef>
                <a:spcPts val="85"/>
              </a:spcBef>
            </a:pPr>
            <a:r>
              <a:rPr sz="4200" spc="4" baseline="4931" dirty="0" smtClean="0">
                <a:latin typeface="Tahoma"/>
                <a:cs typeface="Tahoma"/>
              </a:rPr>
              <a:t>e</a:t>
            </a:r>
            <a:r>
              <a:rPr sz="4200" spc="0" baseline="4931" dirty="0" smtClean="0">
                <a:latin typeface="Tahoma"/>
                <a:cs typeface="Tahoma"/>
              </a:rPr>
              <a:t>r</a:t>
            </a:r>
            <a:endParaRPr sz="2800">
              <a:latin typeface="Tahoma"/>
              <a:cs typeface="Tahoma"/>
            </a:endParaRPr>
          </a:p>
        </p:txBody>
      </p:sp>
      <p:sp>
        <p:nvSpPr>
          <p:cNvPr id="560" name="object 560"/>
          <p:cNvSpPr txBox="1"/>
          <p:nvPr/>
        </p:nvSpPr>
        <p:spPr>
          <a:xfrm>
            <a:off x="5181600" y="4572000"/>
            <a:ext cx="362364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7272">
              <a:lnSpc>
                <a:spcPts val="1700"/>
              </a:lnSpc>
              <a:spcBef>
                <a:spcPts val="85"/>
              </a:spcBef>
            </a:pPr>
            <a:r>
              <a:rPr sz="4200" spc="0" baseline="4931" dirty="0" smtClean="0">
                <a:latin typeface="Tahoma"/>
                <a:cs typeface="Tahoma"/>
              </a:rPr>
              <a:t>s,</a:t>
            </a:r>
            <a:endParaRPr sz="2800">
              <a:latin typeface="Tahoma"/>
              <a:cs typeface="Tahoma"/>
            </a:endParaRPr>
          </a:p>
        </p:txBody>
      </p:sp>
      <p:sp>
        <p:nvSpPr>
          <p:cNvPr id="561" name="object 561"/>
          <p:cNvSpPr txBox="1"/>
          <p:nvPr/>
        </p:nvSpPr>
        <p:spPr>
          <a:xfrm>
            <a:off x="5486400" y="45720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90830">
              <a:lnSpc>
                <a:spcPts val="1700"/>
              </a:lnSpc>
              <a:spcBef>
                <a:spcPts val="85"/>
              </a:spcBef>
            </a:pPr>
            <a:r>
              <a:rPr sz="4200" spc="0" baseline="4931" dirty="0" smtClean="0">
                <a:latin typeface="Tahoma"/>
                <a:cs typeface="Tahoma"/>
              </a:rPr>
              <a:t>t</a:t>
            </a:r>
            <a:endParaRPr sz="2800">
              <a:latin typeface="Tahoma"/>
              <a:cs typeface="Tahoma"/>
            </a:endParaRPr>
          </a:p>
        </p:txBody>
      </p:sp>
      <p:sp>
        <p:nvSpPr>
          <p:cNvPr id="562" name="object 562"/>
          <p:cNvSpPr txBox="1"/>
          <p:nvPr/>
        </p:nvSpPr>
        <p:spPr>
          <a:xfrm>
            <a:off x="57912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63" name="object 563"/>
          <p:cNvSpPr txBox="1"/>
          <p:nvPr/>
        </p:nvSpPr>
        <p:spPr>
          <a:xfrm>
            <a:off x="60960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64" name="object 564"/>
          <p:cNvSpPr txBox="1"/>
          <p:nvPr/>
        </p:nvSpPr>
        <p:spPr>
          <a:xfrm>
            <a:off x="6400800" y="4572000"/>
            <a:ext cx="331916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60096">
              <a:lnSpc>
                <a:spcPts val="1700"/>
              </a:lnSpc>
              <a:spcBef>
                <a:spcPts val="85"/>
              </a:spcBef>
            </a:pPr>
            <a:r>
              <a:rPr sz="4200" spc="0" baseline="4931" dirty="0" smtClean="0">
                <a:latin typeface="Tahoma"/>
                <a:cs typeface="Tahoma"/>
              </a:rPr>
              <a:t>o</a:t>
            </a:r>
            <a:endParaRPr sz="2800">
              <a:latin typeface="Tahoma"/>
              <a:cs typeface="Tahoma"/>
            </a:endParaRPr>
          </a:p>
        </p:txBody>
      </p:sp>
      <p:sp>
        <p:nvSpPr>
          <p:cNvPr id="565" name="object 565"/>
          <p:cNvSpPr txBox="1"/>
          <p:nvPr/>
        </p:nvSpPr>
        <p:spPr>
          <a:xfrm>
            <a:off x="67056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66" name="object 566"/>
          <p:cNvSpPr txBox="1"/>
          <p:nvPr/>
        </p:nvSpPr>
        <p:spPr>
          <a:xfrm>
            <a:off x="70104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67" name="object 567"/>
          <p:cNvSpPr txBox="1"/>
          <p:nvPr/>
        </p:nvSpPr>
        <p:spPr>
          <a:xfrm>
            <a:off x="7315200" y="45720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6604">
              <a:lnSpc>
                <a:spcPts val="1700"/>
              </a:lnSpc>
              <a:spcBef>
                <a:spcPts val="85"/>
              </a:spcBef>
            </a:pPr>
            <a:r>
              <a:rPr sz="4200" spc="0" baseline="4931" dirty="0" smtClean="0">
                <a:latin typeface="Tahoma"/>
                <a:cs typeface="Tahoma"/>
              </a:rPr>
              <a:t>o</a:t>
            </a:r>
            <a:endParaRPr sz="2800">
              <a:latin typeface="Tahoma"/>
              <a:cs typeface="Tahoma"/>
            </a:endParaRPr>
          </a:p>
        </p:txBody>
      </p:sp>
      <p:sp>
        <p:nvSpPr>
          <p:cNvPr id="568" name="object 568"/>
          <p:cNvSpPr txBox="1"/>
          <p:nvPr/>
        </p:nvSpPr>
        <p:spPr>
          <a:xfrm>
            <a:off x="76200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69" name="object 569"/>
          <p:cNvSpPr txBox="1"/>
          <p:nvPr/>
        </p:nvSpPr>
        <p:spPr>
          <a:xfrm>
            <a:off x="79248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70" name="object 570"/>
          <p:cNvSpPr txBox="1"/>
          <p:nvPr/>
        </p:nvSpPr>
        <p:spPr>
          <a:xfrm>
            <a:off x="8229600" y="45720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1700"/>
              </a:lnSpc>
              <a:spcBef>
                <a:spcPts val="85"/>
              </a:spcBef>
            </a:pPr>
            <a:r>
              <a:rPr sz="4200" spc="0" baseline="4931" dirty="0" smtClean="0">
                <a:latin typeface="Tahoma"/>
                <a:cs typeface="Tahoma"/>
              </a:rPr>
              <a:t>ct</a:t>
            </a:r>
            <a:endParaRPr sz="2800">
              <a:latin typeface="Tahoma"/>
              <a:cs typeface="Tahoma"/>
            </a:endParaRPr>
          </a:p>
        </p:txBody>
      </p:sp>
      <p:sp>
        <p:nvSpPr>
          <p:cNvPr id="571" name="object 571"/>
          <p:cNvSpPr txBox="1"/>
          <p:nvPr/>
        </p:nvSpPr>
        <p:spPr>
          <a:xfrm>
            <a:off x="85344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72" name="object 572"/>
          <p:cNvSpPr txBox="1"/>
          <p:nvPr/>
        </p:nvSpPr>
        <p:spPr>
          <a:xfrm>
            <a:off x="88392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73" name="object 573"/>
          <p:cNvSpPr txBox="1"/>
          <p:nvPr/>
        </p:nvSpPr>
        <p:spPr>
          <a:xfrm>
            <a:off x="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74" name="object 574"/>
          <p:cNvSpPr txBox="1"/>
          <p:nvPr/>
        </p:nvSpPr>
        <p:spPr>
          <a:xfrm>
            <a:off x="3048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75" name="object 575"/>
          <p:cNvSpPr txBox="1"/>
          <p:nvPr/>
        </p:nvSpPr>
        <p:spPr>
          <a:xfrm>
            <a:off x="6096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76" name="object 576"/>
          <p:cNvSpPr txBox="1"/>
          <p:nvPr/>
        </p:nvSpPr>
        <p:spPr>
          <a:xfrm>
            <a:off x="9144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77" name="object 577"/>
          <p:cNvSpPr txBox="1"/>
          <p:nvPr/>
        </p:nvSpPr>
        <p:spPr>
          <a:xfrm>
            <a:off x="12192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78" name="object 578"/>
          <p:cNvSpPr txBox="1"/>
          <p:nvPr/>
        </p:nvSpPr>
        <p:spPr>
          <a:xfrm>
            <a:off x="1524000" y="48768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3969">
              <a:lnSpc>
                <a:spcPts val="2400"/>
              </a:lnSpc>
              <a:spcBef>
                <a:spcPts val="120"/>
              </a:spcBef>
            </a:pPr>
            <a:r>
              <a:rPr sz="4200" spc="0" baseline="-3945" dirty="0" smtClean="0">
                <a:latin typeface="Tahoma"/>
                <a:cs typeface="Tahoma"/>
              </a:rPr>
              <a:t>r</a:t>
            </a:r>
            <a:endParaRPr sz="2800">
              <a:latin typeface="Tahoma"/>
              <a:cs typeface="Tahoma"/>
            </a:endParaRPr>
          </a:p>
        </p:txBody>
      </p:sp>
      <p:sp>
        <p:nvSpPr>
          <p:cNvPr id="579" name="object 579"/>
          <p:cNvSpPr txBox="1"/>
          <p:nvPr/>
        </p:nvSpPr>
        <p:spPr>
          <a:xfrm>
            <a:off x="18288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80" name="object 580"/>
          <p:cNvSpPr txBox="1"/>
          <p:nvPr/>
        </p:nvSpPr>
        <p:spPr>
          <a:xfrm>
            <a:off x="21336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81" name="object 581"/>
          <p:cNvSpPr txBox="1"/>
          <p:nvPr/>
        </p:nvSpPr>
        <p:spPr>
          <a:xfrm>
            <a:off x="24384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82" name="object 582"/>
          <p:cNvSpPr txBox="1"/>
          <p:nvPr/>
        </p:nvSpPr>
        <p:spPr>
          <a:xfrm>
            <a:off x="27432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83" name="object 583"/>
          <p:cNvSpPr txBox="1"/>
          <p:nvPr/>
        </p:nvSpPr>
        <p:spPr>
          <a:xfrm>
            <a:off x="30480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84" name="object 584"/>
          <p:cNvSpPr txBox="1"/>
          <p:nvPr/>
        </p:nvSpPr>
        <p:spPr>
          <a:xfrm>
            <a:off x="33528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85" name="object 585"/>
          <p:cNvSpPr txBox="1"/>
          <p:nvPr/>
        </p:nvSpPr>
        <p:spPr>
          <a:xfrm>
            <a:off x="36576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86" name="object 586"/>
          <p:cNvSpPr txBox="1"/>
          <p:nvPr/>
        </p:nvSpPr>
        <p:spPr>
          <a:xfrm>
            <a:off x="3962400" y="4876800"/>
            <a:ext cx="342561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2400"/>
              </a:lnSpc>
              <a:spcBef>
                <a:spcPts val="120"/>
              </a:spcBef>
            </a:pPr>
            <a:r>
              <a:rPr sz="4200" spc="0" baseline="-3945" dirty="0" smtClean="0">
                <a:latin typeface="Tahoma"/>
                <a:cs typeface="Tahoma"/>
              </a:rPr>
              <a:t>st</a:t>
            </a:r>
            <a:endParaRPr sz="2800">
              <a:latin typeface="Tahoma"/>
              <a:cs typeface="Tahoma"/>
            </a:endParaRPr>
          </a:p>
        </p:txBody>
      </p:sp>
      <p:sp>
        <p:nvSpPr>
          <p:cNvPr id="587" name="object 587"/>
          <p:cNvSpPr txBox="1"/>
          <p:nvPr/>
        </p:nvSpPr>
        <p:spPr>
          <a:xfrm>
            <a:off x="42672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88" name="object 588"/>
          <p:cNvSpPr txBox="1"/>
          <p:nvPr/>
        </p:nvSpPr>
        <p:spPr>
          <a:xfrm>
            <a:off x="45720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89" name="object 589"/>
          <p:cNvSpPr txBox="1"/>
          <p:nvPr/>
        </p:nvSpPr>
        <p:spPr>
          <a:xfrm>
            <a:off x="48768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90" name="object 590"/>
          <p:cNvSpPr txBox="1"/>
          <p:nvPr/>
        </p:nvSpPr>
        <p:spPr>
          <a:xfrm>
            <a:off x="51816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91" name="object 591"/>
          <p:cNvSpPr txBox="1"/>
          <p:nvPr/>
        </p:nvSpPr>
        <p:spPr>
          <a:xfrm>
            <a:off x="54864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92" name="object 592"/>
          <p:cNvSpPr txBox="1"/>
          <p:nvPr/>
        </p:nvSpPr>
        <p:spPr>
          <a:xfrm>
            <a:off x="5791200" y="48768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2400"/>
              </a:lnSpc>
              <a:spcBef>
                <a:spcPts val="120"/>
              </a:spcBef>
            </a:pPr>
            <a:r>
              <a:rPr sz="4200" spc="0" baseline="-3945" dirty="0" smtClean="0">
                <a:latin typeface="Tahoma"/>
                <a:cs typeface="Tahoma"/>
              </a:rPr>
              <a:t>g</a:t>
            </a:r>
            <a:endParaRPr sz="2800">
              <a:latin typeface="Tahoma"/>
              <a:cs typeface="Tahoma"/>
            </a:endParaRPr>
          </a:p>
        </p:txBody>
      </p:sp>
      <p:sp>
        <p:nvSpPr>
          <p:cNvPr id="593" name="object 593"/>
          <p:cNvSpPr txBox="1"/>
          <p:nvPr/>
        </p:nvSpPr>
        <p:spPr>
          <a:xfrm>
            <a:off x="60960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94" name="object 594"/>
          <p:cNvSpPr txBox="1"/>
          <p:nvPr/>
        </p:nvSpPr>
        <p:spPr>
          <a:xfrm>
            <a:off x="64008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95" name="object 595"/>
          <p:cNvSpPr txBox="1"/>
          <p:nvPr/>
        </p:nvSpPr>
        <p:spPr>
          <a:xfrm>
            <a:off x="67056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96" name="object 596"/>
          <p:cNvSpPr txBox="1"/>
          <p:nvPr/>
        </p:nvSpPr>
        <p:spPr>
          <a:xfrm>
            <a:off x="70104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97" name="object 597"/>
          <p:cNvSpPr txBox="1"/>
          <p:nvPr/>
        </p:nvSpPr>
        <p:spPr>
          <a:xfrm>
            <a:off x="73152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98" name="object 598"/>
          <p:cNvSpPr txBox="1"/>
          <p:nvPr/>
        </p:nvSpPr>
        <p:spPr>
          <a:xfrm>
            <a:off x="76200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99" name="object 599"/>
          <p:cNvSpPr txBox="1"/>
          <p:nvPr/>
        </p:nvSpPr>
        <p:spPr>
          <a:xfrm>
            <a:off x="79248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00" name="object 600"/>
          <p:cNvSpPr txBox="1"/>
          <p:nvPr/>
        </p:nvSpPr>
        <p:spPr>
          <a:xfrm>
            <a:off x="82296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01" name="object 601"/>
          <p:cNvSpPr txBox="1"/>
          <p:nvPr/>
        </p:nvSpPr>
        <p:spPr>
          <a:xfrm>
            <a:off x="85344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02" name="object 602"/>
          <p:cNvSpPr txBox="1"/>
          <p:nvPr/>
        </p:nvSpPr>
        <p:spPr>
          <a:xfrm>
            <a:off x="88392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03" name="object 603"/>
          <p:cNvSpPr txBox="1"/>
          <p:nvPr/>
        </p:nvSpPr>
        <p:spPr>
          <a:xfrm>
            <a:off x="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04" name="object 604"/>
          <p:cNvSpPr txBox="1"/>
          <p:nvPr/>
        </p:nvSpPr>
        <p:spPr>
          <a:xfrm>
            <a:off x="3048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05" name="object 605"/>
          <p:cNvSpPr txBox="1"/>
          <p:nvPr/>
        </p:nvSpPr>
        <p:spPr>
          <a:xfrm>
            <a:off x="6096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06" name="object 606"/>
          <p:cNvSpPr txBox="1"/>
          <p:nvPr/>
        </p:nvSpPr>
        <p:spPr>
          <a:xfrm>
            <a:off x="9144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07" name="object 607"/>
          <p:cNvSpPr txBox="1"/>
          <p:nvPr/>
        </p:nvSpPr>
        <p:spPr>
          <a:xfrm>
            <a:off x="12192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08" name="object 608"/>
          <p:cNvSpPr txBox="1"/>
          <p:nvPr/>
        </p:nvSpPr>
        <p:spPr>
          <a:xfrm>
            <a:off x="15240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09" name="object 609"/>
          <p:cNvSpPr txBox="1"/>
          <p:nvPr/>
        </p:nvSpPr>
        <p:spPr>
          <a:xfrm>
            <a:off x="18288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10" name="object 610"/>
          <p:cNvSpPr txBox="1"/>
          <p:nvPr/>
        </p:nvSpPr>
        <p:spPr>
          <a:xfrm>
            <a:off x="21336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11" name="object 611"/>
          <p:cNvSpPr txBox="1"/>
          <p:nvPr/>
        </p:nvSpPr>
        <p:spPr>
          <a:xfrm>
            <a:off x="24384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12" name="object 612"/>
          <p:cNvSpPr txBox="1"/>
          <p:nvPr/>
        </p:nvSpPr>
        <p:spPr>
          <a:xfrm>
            <a:off x="27432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13" name="object 613"/>
          <p:cNvSpPr txBox="1"/>
          <p:nvPr/>
        </p:nvSpPr>
        <p:spPr>
          <a:xfrm>
            <a:off x="30480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14" name="object 614"/>
          <p:cNvSpPr txBox="1"/>
          <p:nvPr/>
        </p:nvSpPr>
        <p:spPr>
          <a:xfrm>
            <a:off x="33528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15" name="object 615"/>
          <p:cNvSpPr txBox="1"/>
          <p:nvPr/>
        </p:nvSpPr>
        <p:spPr>
          <a:xfrm>
            <a:off x="36576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16" name="object 616"/>
          <p:cNvSpPr txBox="1"/>
          <p:nvPr/>
        </p:nvSpPr>
        <p:spPr>
          <a:xfrm>
            <a:off x="39624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17" name="object 617"/>
          <p:cNvSpPr txBox="1"/>
          <p:nvPr/>
        </p:nvSpPr>
        <p:spPr>
          <a:xfrm>
            <a:off x="42672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18" name="object 618"/>
          <p:cNvSpPr txBox="1"/>
          <p:nvPr/>
        </p:nvSpPr>
        <p:spPr>
          <a:xfrm>
            <a:off x="45720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19" name="object 619"/>
          <p:cNvSpPr txBox="1"/>
          <p:nvPr/>
        </p:nvSpPr>
        <p:spPr>
          <a:xfrm>
            <a:off x="48768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20" name="object 620"/>
          <p:cNvSpPr txBox="1"/>
          <p:nvPr/>
        </p:nvSpPr>
        <p:spPr>
          <a:xfrm>
            <a:off x="51816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21" name="object 621"/>
          <p:cNvSpPr txBox="1"/>
          <p:nvPr/>
        </p:nvSpPr>
        <p:spPr>
          <a:xfrm>
            <a:off x="54864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22" name="object 622"/>
          <p:cNvSpPr txBox="1"/>
          <p:nvPr/>
        </p:nvSpPr>
        <p:spPr>
          <a:xfrm>
            <a:off x="57912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23" name="object 623"/>
          <p:cNvSpPr txBox="1"/>
          <p:nvPr/>
        </p:nvSpPr>
        <p:spPr>
          <a:xfrm>
            <a:off x="60960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24" name="object 624"/>
          <p:cNvSpPr txBox="1"/>
          <p:nvPr/>
        </p:nvSpPr>
        <p:spPr>
          <a:xfrm>
            <a:off x="64008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25" name="object 625"/>
          <p:cNvSpPr txBox="1"/>
          <p:nvPr/>
        </p:nvSpPr>
        <p:spPr>
          <a:xfrm>
            <a:off x="67056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26" name="object 626"/>
          <p:cNvSpPr txBox="1"/>
          <p:nvPr/>
        </p:nvSpPr>
        <p:spPr>
          <a:xfrm>
            <a:off x="70104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27" name="object 627"/>
          <p:cNvSpPr txBox="1"/>
          <p:nvPr/>
        </p:nvSpPr>
        <p:spPr>
          <a:xfrm>
            <a:off x="73152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28" name="object 628"/>
          <p:cNvSpPr txBox="1"/>
          <p:nvPr/>
        </p:nvSpPr>
        <p:spPr>
          <a:xfrm>
            <a:off x="76200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29" name="object 629"/>
          <p:cNvSpPr txBox="1"/>
          <p:nvPr/>
        </p:nvSpPr>
        <p:spPr>
          <a:xfrm>
            <a:off x="79248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30" name="object 630"/>
          <p:cNvSpPr txBox="1"/>
          <p:nvPr/>
        </p:nvSpPr>
        <p:spPr>
          <a:xfrm>
            <a:off x="82296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31" name="object 631"/>
          <p:cNvSpPr txBox="1"/>
          <p:nvPr/>
        </p:nvSpPr>
        <p:spPr>
          <a:xfrm>
            <a:off x="85344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32" name="object 632"/>
          <p:cNvSpPr txBox="1"/>
          <p:nvPr/>
        </p:nvSpPr>
        <p:spPr>
          <a:xfrm>
            <a:off x="88392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33" name="object 633"/>
          <p:cNvSpPr txBox="1"/>
          <p:nvPr/>
        </p:nvSpPr>
        <p:spPr>
          <a:xfrm>
            <a:off x="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34" name="object 634"/>
          <p:cNvSpPr txBox="1"/>
          <p:nvPr/>
        </p:nvSpPr>
        <p:spPr>
          <a:xfrm>
            <a:off x="3048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35" name="object 635"/>
          <p:cNvSpPr txBox="1"/>
          <p:nvPr/>
        </p:nvSpPr>
        <p:spPr>
          <a:xfrm>
            <a:off x="6096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36" name="object 636"/>
          <p:cNvSpPr txBox="1"/>
          <p:nvPr/>
        </p:nvSpPr>
        <p:spPr>
          <a:xfrm>
            <a:off x="9144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37" name="object 637"/>
          <p:cNvSpPr txBox="1"/>
          <p:nvPr/>
        </p:nvSpPr>
        <p:spPr>
          <a:xfrm>
            <a:off x="12192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38" name="object 638"/>
          <p:cNvSpPr txBox="1"/>
          <p:nvPr/>
        </p:nvSpPr>
        <p:spPr>
          <a:xfrm>
            <a:off x="15240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39" name="object 639"/>
          <p:cNvSpPr txBox="1"/>
          <p:nvPr/>
        </p:nvSpPr>
        <p:spPr>
          <a:xfrm>
            <a:off x="18288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40" name="object 640"/>
          <p:cNvSpPr txBox="1"/>
          <p:nvPr/>
        </p:nvSpPr>
        <p:spPr>
          <a:xfrm>
            <a:off x="21336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41" name="object 641"/>
          <p:cNvSpPr txBox="1"/>
          <p:nvPr/>
        </p:nvSpPr>
        <p:spPr>
          <a:xfrm>
            <a:off x="24384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42" name="object 642"/>
          <p:cNvSpPr txBox="1"/>
          <p:nvPr/>
        </p:nvSpPr>
        <p:spPr>
          <a:xfrm>
            <a:off x="27432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43" name="object 643"/>
          <p:cNvSpPr txBox="1"/>
          <p:nvPr/>
        </p:nvSpPr>
        <p:spPr>
          <a:xfrm>
            <a:off x="30480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44" name="object 644"/>
          <p:cNvSpPr txBox="1"/>
          <p:nvPr/>
        </p:nvSpPr>
        <p:spPr>
          <a:xfrm>
            <a:off x="33528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45" name="object 645"/>
          <p:cNvSpPr txBox="1"/>
          <p:nvPr/>
        </p:nvSpPr>
        <p:spPr>
          <a:xfrm>
            <a:off x="36576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46" name="object 646"/>
          <p:cNvSpPr txBox="1"/>
          <p:nvPr/>
        </p:nvSpPr>
        <p:spPr>
          <a:xfrm>
            <a:off x="39624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47" name="object 647"/>
          <p:cNvSpPr txBox="1"/>
          <p:nvPr/>
        </p:nvSpPr>
        <p:spPr>
          <a:xfrm>
            <a:off x="42672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48" name="object 648"/>
          <p:cNvSpPr txBox="1"/>
          <p:nvPr/>
        </p:nvSpPr>
        <p:spPr>
          <a:xfrm>
            <a:off x="45720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49" name="object 649"/>
          <p:cNvSpPr txBox="1"/>
          <p:nvPr/>
        </p:nvSpPr>
        <p:spPr>
          <a:xfrm>
            <a:off x="48768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50" name="object 650"/>
          <p:cNvSpPr txBox="1"/>
          <p:nvPr/>
        </p:nvSpPr>
        <p:spPr>
          <a:xfrm>
            <a:off x="51816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51" name="object 651"/>
          <p:cNvSpPr txBox="1"/>
          <p:nvPr/>
        </p:nvSpPr>
        <p:spPr>
          <a:xfrm>
            <a:off x="54864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52" name="object 652"/>
          <p:cNvSpPr txBox="1"/>
          <p:nvPr/>
        </p:nvSpPr>
        <p:spPr>
          <a:xfrm>
            <a:off x="57912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53" name="object 653"/>
          <p:cNvSpPr txBox="1"/>
          <p:nvPr/>
        </p:nvSpPr>
        <p:spPr>
          <a:xfrm>
            <a:off x="60960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54" name="object 654"/>
          <p:cNvSpPr txBox="1"/>
          <p:nvPr/>
        </p:nvSpPr>
        <p:spPr>
          <a:xfrm>
            <a:off x="64008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55" name="object 655"/>
          <p:cNvSpPr txBox="1"/>
          <p:nvPr/>
        </p:nvSpPr>
        <p:spPr>
          <a:xfrm>
            <a:off x="67056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56" name="object 656"/>
          <p:cNvSpPr txBox="1"/>
          <p:nvPr/>
        </p:nvSpPr>
        <p:spPr>
          <a:xfrm>
            <a:off x="70104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57" name="object 657"/>
          <p:cNvSpPr txBox="1"/>
          <p:nvPr/>
        </p:nvSpPr>
        <p:spPr>
          <a:xfrm>
            <a:off x="73152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58" name="object 658"/>
          <p:cNvSpPr txBox="1"/>
          <p:nvPr/>
        </p:nvSpPr>
        <p:spPr>
          <a:xfrm>
            <a:off x="76200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59" name="object 659"/>
          <p:cNvSpPr txBox="1"/>
          <p:nvPr/>
        </p:nvSpPr>
        <p:spPr>
          <a:xfrm>
            <a:off x="79248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60" name="object 660"/>
          <p:cNvSpPr txBox="1"/>
          <p:nvPr/>
        </p:nvSpPr>
        <p:spPr>
          <a:xfrm>
            <a:off x="82296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61" name="object 661"/>
          <p:cNvSpPr txBox="1"/>
          <p:nvPr/>
        </p:nvSpPr>
        <p:spPr>
          <a:xfrm>
            <a:off x="85344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62" name="object 662"/>
          <p:cNvSpPr txBox="1"/>
          <p:nvPr/>
        </p:nvSpPr>
        <p:spPr>
          <a:xfrm>
            <a:off x="88392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63" name="object 663"/>
          <p:cNvSpPr txBox="1"/>
          <p:nvPr/>
        </p:nvSpPr>
        <p:spPr>
          <a:xfrm>
            <a:off x="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64" name="object 664"/>
          <p:cNvSpPr txBox="1"/>
          <p:nvPr/>
        </p:nvSpPr>
        <p:spPr>
          <a:xfrm>
            <a:off x="3048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65" name="object 665"/>
          <p:cNvSpPr txBox="1"/>
          <p:nvPr/>
        </p:nvSpPr>
        <p:spPr>
          <a:xfrm>
            <a:off x="6096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66" name="object 666"/>
          <p:cNvSpPr txBox="1"/>
          <p:nvPr/>
        </p:nvSpPr>
        <p:spPr>
          <a:xfrm>
            <a:off x="9144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67" name="object 667"/>
          <p:cNvSpPr txBox="1"/>
          <p:nvPr/>
        </p:nvSpPr>
        <p:spPr>
          <a:xfrm>
            <a:off x="12192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68" name="object 668"/>
          <p:cNvSpPr txBox="1"/>
          <p:nvPr/>
        </p:nvSpPr>
        <p:spPr>
          <a:xfrm>
            <a:off x="15240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69" name="object 669"/>
          <p:cNvSpPr txBox="1"/>
          <p:nvPr/>
        </p:nvSpPr>
        <p:spPr>
          <a:xfrm>
            <a:off x="18288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70" name="object 670"/>
          <p:cNvSpPr txBox="1"/>
          <p:nvPr/>
        </p:nvSpPr>
        <p:spPr>
          <a:xfrm>
            <a:off x="21336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71" name="object 671"/>
          <p:cNvSpPr txBox="1"/>
          <p:nvPr/>
        </p:nvSpPr>
        <p:spPr>
          <a:xfrm>
            <a:off x="24384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72" name="object 672"/>
          <p:cNvSpPr txBox="1"/>
          <p:nvPr/>
        </p:nvSpPr>
        <p:spPr>
          <a:xfrm>
            <a:off x="27432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73" name="object 673"/>
          <p:cNvSpPr txBox="1"/>
          <p:nvPr/>
        </p:nvSpPr>
        <p:spPr>
          <a:xfrm>
            <a:off x="30480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74" name="object 674"/>
          <p:cNvSpPr txBox="1"/>
          <p:nvPr/>
        </p:nvSpPr>
        <p:spPr>
          <a:xfrm>
            <a:off x="33528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75" name="object 675"/>
          <p:cNvSpPr txBox="1"/>
          <p:nvPr/>
        </p:nvSpPr>
        <p:spPr>
          <a:xfrm>
            <a:off x="36576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76" name="object 676"/>
          <p:cNvSpPr txBox="1"/>
          <p:nvPr/>
        </p:nvSpPr>
        <p:spPr>
          <a:xfrm>
            <a:off x="39624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77" name="object 677"/>
          <p:cNvSpPr txBox="1"/>
          <p:nvPr/>
        </p:nvSpPr>
        <p:spPr>
          <a:xfrm>
            <a:off x="42672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78" name="object 678"/>
          <p:cNvSpPr txBox="1"/>
          <p:nvPr/>
        </p:nvSpPr>
        <p:spPr>
          <a:xfrm>
            <a:off x="45720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79" name="object 679"/>
          <p:cNvSpPr txBox="1"/>
          <p:nvPr/>
        </p:nvSpPr>
        <p:spPr>
          <a:xfrm>
            <a:off x="48768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80" name="object 680"/>
          <p:cNvSpPr txBox="1"/>
          <p:nvPr/>
        </p:nvSpPr>
        <p:spPr>
          <a:xfrm>
            <a:off x="51816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81" name="object 681"/>
          <p:cNvSpPr txBox="1"/>
          <p:nvPr/>
        </p:nvSpPr>
        <p:spPr>
          <a:xfrm>
            <a:off x="54864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82" name="object 682"/>
          <p:cNvSpPr txBox="1"/>
          <p:nvPr/>
        </p:nvSpPr>
        <p:spPr>
          <a:xfrm>
            <a:off x="57912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83" name="object 683"/>
          <p:cNvSpPr txBox="1"/>
          <p:nvPr/>
        </p:nvSpPr>
        <p:spPr>
          <a:xfrm>
            <a:off x="60960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84" name="object 684"/>
          <p:cNvSpPr txBox="1"/>
          <p:nvPr/>
        </p:nvSpPr>
        <p:spPr>
          <a:xfrm>
            <a:off x="64008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85" name="object 685"/>
          <p:cNvSpPr txBox="1"/>
          <p:nvPr/>
        </p:nvSpPr>
        <p:spPr>
          <a:xfrm>
            <a:off x="67056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86" name="object 686"/>
          <p:cNvSpPr txBox="1"/>
          <p:nvPr/>
        </p:nvSpPr>
        <p:spPr>
          <a:xfrm>
            <a:off x="70104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87" name="object 687"/>
          <p:cNvSpPr txBox="1"/>
          <p:nvPr/>
        </p:nvSpPr>
        <p:spPr>
          <a:xfrm>
            <a:off x="73152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88" name="object 688"/>
          <p:cNvSpPr txBox="1"/>
          <p:nvPr/>
        </p:nvSpPr>
        <p:spPr>
          <a:xfrm>
            <a:off x="76200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89" name="object 689"/>
          <p:cNvSpPr txBox="1"/>
          <p:nvPr/>
        </p:nvSpPr>
        <p:spPr>
          <a:xfrm>
            <a:off x="79248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90" name="object 690"/>
          <p:cNvSpPr txBox="1"/>
          <p:nvPr/>
        </p:nvSpPr>
        <p:spPr>
          <a:xfrm>
            <a:off x="82296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91" name="object 691"/>
          <p:cNvSpPr txBox="1"/>
          <p:nvPr/>
        </p:nvSpPr>
        <p:spPr>
          <a:xfrm>
            <a:off x="85344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92" name="object 692"/>
          <p:cNvSpPr txBox="1"/>
          <p:nvPr/>
        </p:nvSpPr>
        <p:spPr>
          <a:xfrm>
            <a:off x="88392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93" name="object 693"/>
          <p:cNvSpPr txBox="1"/>
          <p:nvPr/>
        </p:nvSpPr>
        <p:spPr>
          <a:xfrm>
            <a:off x="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94" name="object 694"/>
          <p:cNvSpPr txBox="1"/>
          <p:nvPr/>
        </p:nvSpPr>
        <p:spPr>
          <a:xfrm>
            <a:off x="3048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95" name="object 695"/>
          <p:cNvSpPr txBox="1"/>
          <p:nvPr/>
        </p:nvSpPr>
        <p:spPr>
          <a:xfrm>
            <a:off x="6096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96" name="object 696"/>
          <p:cNvSpPr txBox="1"/>
          <p:nvPr/>
        </p:nvSpPr>
        <p:spPr>
          <a:xfrm>
            <a:off x="9144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97" name="object 697"/>
          <p:cNvSpPr txBox="1"/>
          <p:nvPr/>
        </p:nvSpPr>
        <p:spPr>
          <a:xfrm>
            <a:off x="12192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98" name="object 698"/>
          <p:cNvSpPr txBox="1"/>
          <p:nvPr/>
        </p:nvSpPr>
        <p:spPr>
          <a:xfrm>
            <a:off x="15240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99" name="object 699"/>
          <p:cNvSpPr txBox="1"/>
          <p:nvPr/>
        </p:nvSpPr>
        <p:spPr>
          <a:xfrm>
            <a:off x="18288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00" name="object 700"/>
          <p:cNvSpPr txBox="1"/>
          <p:nvPr/>
        </p:nvSpPr>
        <p:spPr>
          <a:xfrm>
            <a:off x="21336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01" name="object 701"/>
          <p:cNvSpPr txBox="1"/>
          <p:nvPr/>
        </p:nvSpPr>
        <p:spPr>
          <a:xfrm>
            <a:off x="24384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02" name="object 702"/>
          <p:cNvSpPr txBox="1"/>
          <p:nvPr/>
        </p:nvSpPr>
        <p:spPr>
          <a:xfrm>
            <a:off x="27432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03" name="object 703"/>
          <p:cNvSpPr txBox="1"/>
          <p:nvPr/>
        </p:nvSpPr>
        <p:spPr>
          <a:xfrm>
            <a:off x="30480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04" name="object 704"/>
          <p:cNvSpPr txBox="1"/>
          <p:nvPr/>
        </p:nvSpPr>
        <p:spPr>
          <a:xfrm>
            <a:off x="33528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05" name="object 705"/>
          <p:cNvSpPr txBox="1"/>
          <p:nvPr/>
        </p:nvSpPr>
        <p:spPr>
          <a:xfrm>
            <a:off x="36576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06" name="object 706"/>
          <p:cNvSpPr txBox="1"/>
          <p:nvPr/>
        </p:nvSpPr>
        <p:spPr>
          <a:xfrm>
            <a:off x="39624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07" name="object 707"/>
          <p:cNvSpPr txBox="1"/>
          <p:nvPr/>
        </p:nvSpPr>
        <p:spPr>
          <a:xfrm>
            <a:off x="42672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08" name="object 708"/>
          <p:cNvSpPr txBox="1"/>
          <p:nvPr/>
        </p:nvSpPr>
        <p:spPr>
          <a:xfrm>
            <a:off x="45720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09" name="object 709"/>
          <p:cNvSpPr txBox="1"/>
          <p:nvPr/>
        </p:nvSpPr>
        <p:spPr>
          <a:xfrm>
            <a:off x="48768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10" name="object 710"/>
          <p:cNvSpPr txBox="1"/>
          <p:nvPr/>
        </p:nvSpPr>
        <p:spPr>
          <a:xfrm>
            <a:off x="51816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11" name="object 711"/>
          <p:cNvSpPr txBox="1"/>
          <p:nvPr/>
        </p:nvSpPr>
        <p:spPr>
          <a:xfrm>
            <a:off x="54864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12" name="object 712"/>
          <p:cNvSpPr txBox="1"/>
          <p:nvPr/>
        </p:nvSpPr>
        <p:spPr>
          <a:xfrm>
            <a:off x="57912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13" name="object 713"/>
          <p:cNvSpPr txBox="1"/>
          <p:nvPr/>
        </p:nvSpPr>
        <p:spPr>
          <a:xfrm>
            <a:off x="60960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14" name="object 714"/>
          <p:cNvSpPr txBox="1"/>
          <p:nvPr/>
        </p:nvSpPr>
        <p:spPr>
          <a:xfrm>
            <a:off x="64008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15" name="object 715"/>
          <p:cNvSpPr txBox="1"/>
          <p:nvPr/>
        </p:nvSpPr>
        <p:spPr>
          <a:xfrm>
            <a:off x="67056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16" name="object 716"/>
          <p:cNvSpPr txBox="1"/>
          <p:nvPr/>
        </p:nvSpPr>
        <p:spPr>
          <a:xfrm>
            <a:off x="70104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17" name="object 717"/>
          <p:cNvSpPr txBox="1"/>
          <p:nvPr/>
        </p:nvSpPr>
        <p:spPr>
          <a:xfrm>
            <a:off x="73152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18" name="object 718"/>
          <p:cNvSpPr txBox="1"/>
          <p:nvPr/>
        </p:nvSpPr>
        <p:spPr>
          <a:xfrm>
            <a:off x="76200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19" name="object 719"/>
          <p:cNvSpPr txBox="1"/>
          <p:nvPr/>
        </p:nvSpPr>
        <p:spPr>
          <a:xfrm>
            <a:off x="79248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20" name="object 720"/>
          <p:cNvSpPr txBox="1"/>
          <p:nvPr/>
        </p:nvSpPr>
        <p:spPr>
          <a:xfrm>
            <a:off x="82296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21" name="object 721"/>
          <p:cNvSpPr txBox="1"/>
          <p:nvPr/>
        </p:nvSpPr>
        <p:spPr>
          <a:xfrm>
            <a:off x="85344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22" name="object 722"/>
          <p:cNvSpPr txBox="1"/>
          <p:nvPr/>
        </p:nvSpPr>
        <p:spPr>
          <a:xfrm>
            <a:off x="88392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23" name="object 723"/>
          <p:cNvSpPr txBox="1"/>
          <p:nvPr/>
        </p:nvSpPr>
        <p:spPr>
          <a:xfrm>
            <a:off x="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24" name="object 724"/>
          <p:cNvSpPr txBox="1"/>
          <p:nvPr/>
        </p:nvSpPr>
        <p:spPr>
          <a:xfrm>
            <a:off x="3048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25" name="object 725"/>
          <p:cNvSpPr txBox="1"/>
          <p:nvPr/>
        </p:nvSpPr>
        <p:spPr>
          <a:xfrm>
            <a:off x="6096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26" name="object 726"/>
          <p:cNvSpPr txBox="1"/>
          <p:nvPr/>
        </p:nvSpPr>
        <p:spPr>
          <a:xfrm>
            <a:off x="9144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27" name="object 727"/>
          <p:cNvSpPr txBox="1"/>
          <p:nvPr/>
        </p:nvSpPr>
        <p:spPr>
          <a:xfrm>
            <a:off x="12192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28" name="object 728"/>
          <p:cNvSpPr txBox="1"/>
          <p:nvPr/>
        </p:nvSpPr>
        <p:spPr>
          <a:xfrm>
            <a:off x="15240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29" name="object 729"/>
          <p:cNvSpPr txBox="1"/>
          <p:nvPr/>
        </p:nvSpPr>
        <p:spPr>
          <a:xfrm>
            <a:off x="18288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30" name="object 730"/>
          <p:cNvSpPr txBox="1"/>
          <p:nvPr/>
        </p:nvSpPr>
        <p:spPr>
          <a:xfrm>
            <a:off x="21336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31" name="object 731"/>
          <p:cNvSpPr txBox="1"/>
          <p:nvPr/>
        </p:nvSpPr>
        <p:spPr>
          <a:xfrm>
            <a:off x="24384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32" name="object 732"/>
          <p:cNvSpPr txBox="1"/>
          <p:nvPr/>
        </p:nvSpPr>
        <p:spPr>
          <a:xfrm>
            <a:off x="27432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33" name="object 733"/>
          <p:cNvSpPr txBox="1"/>
          <p:nvPr/>
        </p:nvSpPr>
        <p:spPr>
          <a:xfrm>
            <a:off x="30480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34" name="object 734"/>
          <p:cNvSpPr txBox="1"/>
          <p:nvPr/>
        </p:nvSpPr>
        <p:spPr>
          <a:xfrm>
            <a:off x="33528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35" name="object 735"/>
          <p:cNvSpPr txBox="1"/>
          <p:nvPr/>
        </p:nvSpPr>
        <p:spPr>
          <a:xfrm>
            <a:off x="36576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36" name="object 736"/>
          <p:cNvSpPr txBox="1"/>
          <p:nvPr/>
        </p:nvSpPr>
        <p:spPr>
          <a:xfrm>
            <a:off x="39624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37" name="object 737"/>
          <p:cNvSpPr txBox="1"/>
          <p:nvPr/>
        </p:nvSpPr>
        <p:spPr>
          <a:xfrm>
            <a:off x="42672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38" name="object 738"/>
          <p:cNvSpPr txBox="1"/>
          <p:nvPr/>
        </p:nvSpPr>
        <p:spPr>
          <a:xfrm>
            <a:off x="45720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39" name="object 739"/>
          <p:cNvSpPr txBox="1"/>
          <p:nvPr/>
        </p:nvSpPr>
        <p:spPr>
          <a:xfrm>
            <a:off x="48768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40" name="object 740"/>
          <p:cNvSpPr txBox="1"/>
          <p:nvPr/>
        </p:nvSpPr>
        <p:spPr>
          <a:xfrm>
            <a:off x="51816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41" name="object 741"/>
          <p:cNvSpPr txBox="1"/>
          <p:nvPr/>
        </p:nvSpPr>
        <p:spPr>
          <a:xfrm>
            <a:off x="54864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42" name="object 742"/>
          <p:cNvSpPr txBox="1"/>
          <p:nvPr/>
        </p:nvSpPr>
        <p:spPr>
          <a:xfrm>
            <a:off x="57912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43" name="object 743"/>
          <p:cNvSpPr txBox="1"/>
          <p:nvPr/>
        </p:nvSpPr>
        <p:spPr>
          <a:xfrm>
            <a:off x="60960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44" name="object 744"/>
          <p:cNvSpPr txBox="1"/>
          <p:nvPr/>
        </p:nvSpPr>
        <p:spPr>
          <a:xfrm>
            <a:off x="64008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45" name="object 745"/>
          <p:cNvSpPr txBox="1"/>
          <p:nvPr/>
        </p:nvSpPr>
        <p:spPr>
          <a:xfrm>
            <a:off x="67056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46" name="object 746"/>
          <p:cNvSpPr txBox="1"/>
          <p:nvPr/>
        </p:nvSpPr>
        <p:spPr>
          <a:xfrm>
            <a:off x="70104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47" name="object 747"/>
          <p:cNvSpPr txBox="1"/>
          <p:nvPr/>
        </p:nvSpPr>
        <p:spPr>
          <a:xfrm>
            <a:off x="73152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48" name="object 748"/>
          <p:cNvSpPr txBox="1"/>
          <p:nvPr/>
        </p:nvSpPr>
        <p:spPr>
          <a:xfrm>
            <a:off x="76200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49" name="object 749"/>
          <p:cNvSpPr txBox="1"/>
          <p:nvPr/>
        </p:nvSpPr>
        <p:spPr>
          <a:xfrm>
            <a:off x="79248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50" name="object 750"/>
          <p:cNvSpPr txBox="1"/>
          <p:nvPr/>
        </p:nvSpPr>
        <p:spPr>
          <a:xfrm>
            <a:off x="82296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51" name="object 751"/>
          <p:cNvSpPr txBox="1"/>
          <p:nvPr/>
        </p:nvSpPr>
        <p:spPr>
          <a:xfrm>
            <a:off x="85344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52" name="object 752"/>
          <p:cNvSpPr txBox="1"/>
          <p:nvPr/>
        </p:nvSpPr>
        <p:spPr>
          <a:xfrm>
            <a:off x="88392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53" name="object 753"/>
          <p:cNvSpPr txBox="1"/>
          <p:nvPr/>
        </p:nvSpPr>
        <p:spPr>
          <a:xfrm>
            <a:off x="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54" name="object 754"/>
          <p:cNvSpPr txBox="1"/>
          <p:nvPr/>
        </p:nvSpPr>
        <p:spPr>
          <a:xfrm>
            <a:off x="3048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55" name="object 755"/>
          <p:cNvSpPr txBox="1"/>
          <p:nvPr/>
        </p:nvSpPr>
        <p:spPr>
          <a:xfrm>
            <a:off x="6096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56" name="object 756"/>
          <p:cNvSpPr txBox="1"/>
          <p:nvPr/>
        </p:nvSpPr>
        <p:spPr>
          <a:xfrm>
            <a:off x="9144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57" name="object 757"/>
          <p:cNvSpPr txBox="1"/>
          <p:nvPr/>
        </p:nvSpPr>
        <p:spPr>
          <a:xfrm>
            <a:off x="12192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58" name="object 758"/>
          <p:cNvSpPr txBox="1"/>
          <p:nvPr/>
        </p:nvSpPr>
        <p:spPr>
          <a:xfrm>
            <a:off x="15240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59" name="object 759"/>
          <p:cNvSpPr txBox="1"/>
          <p:nvPr/>
        </p:nvSpPr>
        <p:spPr>
          <a:xfrm>
            <a:off x="18288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60" name="object 760"/>
          <p:cNvSpPr txBox="1"/>
          <p:nvPr/>
        </p:nvSpPr>
        <p:spPr>
          <a:xfrm>
            <a:off x="21336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61" name="object 761"/>
          <p:cNvSpPr txBox="1"/>
          <p:nvPr/>
        </p:nvSpPr>
        <p:spPr>
          <a:xfrm>
            <a:off x="24384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62" name="object 762"/>
          <p:cNvSpPr txBox="1"/>
          <p:nvPr/>
        </p:nvSpPr>
        <p:spPr>
          <a:xfrm>
            <a:off x="27432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63" name="object 763"/>
          <p:cNvSpPr txBox="1"/>
          <p:nvPr/>
        </p:nvSpPr>
        <p:spPr>
          <a:xfrm>
            <a:off x="30480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64" name="object 764"/>
          <p:cNvSpPr txBox="1"/>
          <p:nvPr/>
        </p:nvSpPr>
        <p:spPr>
          <a:xfrm>
            <a:off x="33528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65" name="object 765"/>
          <p:cNvSpPr txBox="1"/>
          <p:nvPr/>
        </p:nvSpPr>
        <p:spPr>
          <a:xfrm>
            <a:off x="36576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66" name="object 766"/>
          <p:cNvSpPr txBox="1"/>
          <p:nvPr/>
        </p:nvSpPr>
        <p:spPr>
          <a:xfrm>
            <a:off x="39624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67" name="object 767"/>
          <p:cNvSpPr txBox="1"/>
          <p:nvPr/>
        </p:nvSpPr>
        <p:spPr>
          <a:xfrm>
            <a:off x="42672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68" name="object 768"/>
          <p:cNvSpPr txBox="1"/>
          <p:nvPr/>
        </p:nvSpPr>
        <p:spPr>
          <a:xfrm>
            <a:off x="45720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69" name="object 769"/>
          <p:cNvSpPr txBox="1"/>
          <p:nvPr/>
        </p:nvSpPr>
        <p:spPr>
          <a:xfrm>
            <a:off x="48768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70" name="object 770"/>
          <p:cNvSpPr txBox="1"/>
          <p:nvPr/>
        </p:nvSpPr>
        <p:spPr>
          <a:xfrm>
            <a:off x="51816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71" name="object 771"/>
          <p:cNvSpPr txBox="1"/>
          <p:nvPr/>
        </p:nvSpPr>
        <p:spPr>
          <a:xfrm>
            <a:off x="54864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72" name="object 772"/>
          <p:cNvSpPr txBox="1"/>
          <p:nvPr/>
        </p:nvSpPr>
        <p:spPr>
          <a:xfrm>
            <a:off x="57912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73" name="object 773"/>
          <p:cNvSpPr txBox="1"/>
          <p:nvPr/>
        </p:nvSpPr>
        <p:spPr>
          <a:xfrm>
            <a:off x="60960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74" name="object 774"/>
          <p:cNvSpPr txBox="1"/>
          <p:nvPr/>
        </p:nvSpPr>
        <p:spPr>
          <a:xfrm>
            <a:off x="64008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75" name="object 775"/>
          <p:cNvSpPr txBox="1"/>
          <p:nvPr/>
        </p:nvSpPr>
        <p:spPr>
          <a:xfrm>
            <a:off x="67056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76" name="object 776"/>
          <p:cNvSpPr txBox="1"/>
          <p:nvPr/>
        </p:nvSpPr>
        <p:spPr>
          <a:xfrm>
            <a:off x="70104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77" name="object 777"/>
          <p:cNvSpPr txBox="1"/>
          <p:nvPr/>
        </p:nvSpPr>
        <p:spPr>
          <a:xfrm>
            <a:off x="73152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78" name="object 778"/>
          <p:cNvSpPr txBox="1"/>
          <p:nvPr/>
        </p:nvSpPr>
        <p:spPr>
          <a:xfrm>
            <a:off x="76200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79" name="object 779"/>
          <p:cNvSpPr txBox="1"/>
          <p:nvPr/>
        </p:nvSpPr>
        <p:spPr>
          <a:xfrm>
            <a:off x="79248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80" name="object 780"/>
          <p:cNvSpPr txBox="1"/>
          <p:nvPr/>
        </p:nvSpPr>
        <p:spPr>
          <a:xfrm>
            <a:off x="82296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81" name="object 781"/>
          <p:cNvSpPr txBox="1"/>
          <p:nvPr/>
        </p:nvSpPr>
        <p:spPr>
          <a:xfrm>
            <a:off x="85344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82" name="object 782"/>
          <p:cNvSpPr txBox="1"/>
          <p:nvPr/>
        </p:nvSpPr>
        <p:spPr>
          <a:xfrm>
            <a:off x="88392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</p:spTree>
    <p:extLst>
      <p:ext uri="{BB962C8B-B14F-4D97-AF65-F5344CB8AC3E}">
        <p14:creationId xmlns:p14="http://schemas.microsoft.com/office/powerpoint/2010/main" val="3006849194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b="1" dirty="0"/>
              <a:t>Validity of Test items/ </a:t>
            </a:r>
            <a:r>
              <a:rPr lang="en-US" b="1" dirty="0" smtClean="0"/>
              <a:t>paper</a:t>
            </a:r>
            <a:endParaRPr lang="en-GB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z="4400" dirty="0"/>
              <a:t>Content Validity</a:t>
            </a:r>
            <a:endParaRPr lang="en-GB" sz="4400" dirty="0"/>
          </a:p>
          <a:p>
            <a:pPr lvl="0"/>
            <a:r>
              <a:rPr lang="en-US" sz="4400" dirty="0"/>
              <a:t>Construct Validity</a:t>
            </a:r>
            <a:endParaRPr lang="en-GB" sz="4400" dirty="0"/>
          </a:p>
          <a:p>
            <a:pPr lvl="0"/>
            <a:r>
              <a:rPr lang="en-US" sz="4400" dirty="0"/>
              <a:t>Predictive Validity</a:t>
            </a:r>
            <a:endParaRPr lang="en-GB" sz="4400" dirty="0"/>
          </a:p>
          <a:p>
            <a:pPr marL="0" indent="0">
              <a:buNone/>
            </a:pP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177120022"/>
      </p:ext>
    </p:extLst>
  </p:cSld>
  <p:clrMapOvr>
    <a:masterClrMapping/>
  </p:clrMapOvr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3048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0" y="6096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0" y="9144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0" y="12192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0" y="15240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0" y="18288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21336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0" y="24384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0" y="27432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0" y="30480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0" y="33528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0" y="36576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0" y="39624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0" y="42672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0" y="45720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0" y="48768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0" y="51816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0" y="54864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0" y="57912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0" y="60960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0" y="64008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0" y="67056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3048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6096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9144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12192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15240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18288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21336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24384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27432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30480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33528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36576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39624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42672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45720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48768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51816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54864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57912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60960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64008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67056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70104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73152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76200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79248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82296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85344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88392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3352800" y="0"/>
            <a:ext cx="5791200" cy="15240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8839200" y="0"/>
            <a:ext cx="0" cy="2362200"/>
          </a:xfrm>
          <a:custGeom>
            <a:avLst/>
            <a:gdLst/>
            <a:ahLst/>
            <a:cxnLst/>
            <a:rect l="l" t="t" r="r" b="b"/>
            <a:pathLst>
              <a:path h="2362200">
                <a:moveTo>
                  <a:pt x="0" y="0"/>
                </a:moveTo>
                <a:lnTo>
                  <a:pt x="0" y="2362200"/>
                </a:lnTo>
              </a:path>
            </a:pathLst>
          </a:custGeom>
          <a:ln w="9344">
            <a:solidFill>
              <a:srgbClr val="6E88F6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414019" y="1513839"/>
            <a:ext cx="1784350" cy="0"/>
          </a:xfrm>
          <a:custGeom>
            <a:avLst/>
            <a:gdLst/>
            <a:ahLst/>
            <a:cxnLst/>
            <a:rect l="l" t="t" r="r" b="b"/>
            <a:pathLst>
              <a:path w="1784350">
                <a:moveTo>
                  <a:pt x="1784350" y="0"/>
                </a:moveTo>
                <a:lnTo>
                  <a:pt x="0" y="0"/>
                </a:lnTo>
              </a:path>
            </a:pathLst>
          </a:custGeom>
          <a:ln w="9344">
            <a:solidFill>
              <a:srgbClr val="6E88F6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608330" y="1418589"/>
            <a:ext cx="0" cy="2321560"/>
          </a:xfrm>
          <a:custGeom>
            <a:avLst/>
            <a:gdLst/>
            <a:ahLst/>
            <a:cxnLst/>
            <a:rect l="l" t="t" r="r" b="b"/>
            <a:pathLst>
              <a:path h="2321560">
                <a:moveTo>
                  <a:pt x="0" y="0"/>
                </a:moveTo>
                <a:lnTo>
                  <a:pt x="0" y="2321560"/>
                </a:lnTo>
              </a:path>
            </a:pathLst>
          </a:custGeom>
          <a:ln w="9344">
            <a:solidFill>
              <a:srgbClr val="6E88F6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511809" y="1416050"/>
            <a:ext cx="193040" cy="193039"/>
          </a:xfrm>
          <a:custGeom>
            <a:avLst/>
            <a:gdLst/>
            <a:ahLst/>
            <a:cxnLst/>
            <a:rect l="l" t="t" r="r" b="b"/>
            <a:pathLst>
              <a:path w="193040" h="193039">
                <a:moveTo>
                  <a:pt x="99060" y="0"/>
                </a:moveTo>
                <a:lnTo>
                  <a:pt x="93980" y="0"/>
                </a:lnTo>
                <a:lnTo>
                  <a:pt x="88900" y="0"/>
                </a:lnTo>
                <a:lnTo>
                  <a:pt x="83820" y="0"/>
                </a:lnTo>
                <a:lnTo>
                  <a:pt x="80010" y="1270"/>
                </a:lnTo>
                <a:lnTo>
                  <a:pt x="74930" y="2539"/>
                </a:lnTo>
                <a:lnTo>
                  <a:pt x="69850" y="3810"/>
                </a:lnTo>
                <a:lnTo>
                  <a:pt x="66040" y="5079"/>
                </a:lnTo>
                <a:lnTo>
                  <a:pt x="60960" y="6350"/>
                </a:lnTo>
                <a:lnTo>
                  <a:pt x="57150" y="8889"/>
                </a:lnTo>
                <a:lnTo>
                  <a:pt x="52070" y="10160"/>
                </a:lnTo>
                <a:lnTo>
                  <a:pt x="48260" y="12700"/>
                </a:lnTo>
                <a:lnTo>
                  <a:pt x="43180" y="15239"/>
                </a:lnTo>
                <a:lnTo>
                  <a:pt x="39370" y="17779"/>
                </a:lnTo>
                <a:lnTo>
                  <a:pt x="35560" y="21589"/>
                </a:lnTo>
                <a:lnTo>
                  <a:pt x="31750" y="24129"/>
                </a:lnTo>
                <a:lnTo>
                  <a:pt x="29210" y="27939"/>
                </a:lnTo>
                <a:lnTo>
                  <a:pt x="25400" y="31750"/>
                </a:lnTo>
                <a:lnTo>
                  <a:pt x="21590" y="34289"/>
                </a:lnTo>
                <a:lnTo>
                  <a:pt x="19050" y="38100"/>
                </a:lnTo>
                <a:lnTo>
                  <a:pt x="16510" y="43179"/>
                </a:lnTo>
                <a:lnTo>
                  <a:pt x="13970" y="46989"/>
                </a:lnTo>
                <a:lnTo>
                  <a:pt x="11430" y="50800"/>
                </a:lnTo>
                <a:lnTo>
                  <a:pt x="8890" y="55879"/>
                </a:lnTo>
                <a:lnTo>
                  <a:pt x="7620" y="59689"/>
                </a:lnTo>
                <a:lnTo>
                  <a:pt x="5080" y="64770"/>
                </a:lnTo>
                <a:lnTo>
                  <a:pt x="3810" y="68579"/>
                </a:lnTo>
                <a:lnTo>
                  <a:pt x="2540" y="73660"/>
                </a:lnTo>
                <a:lnTo>
                  <a:pt x="2540" y="78739"/>
                </a:lnTo>
                <a:lnTo>
                  <a:pt x="1270" y="82550"/>
                </a:lnTo>
                <a:lnTo>
                  <a:pt x="0" y="87629"/>
                </a:lnTo>
                <a:lnTo>
                  <a:pt x="0" y="92710"/>
                </a:lnTo>
                <a:lnTo>
                  <a:pt x="0" y="97789"/>
                </a:lnTo>
                <a:lnTo>
                  <a:pt x="0" y="101600"/>
                </a:lnTo>
                <a:lnTo>
                  <a:pt x="1270" y="106679"/>
                </a:lnTo>
                <a:lnTo>
                  <a:pt x="1270" y="111760"/>
                </a:lnTo>
                <a:lnTo>
                  <a:pt x="2540" y="116839"/>
                </a:lnTo>
                <a:lnTo>
                  <a:pt x="3810" y="120650"/>
                </a:lnTo>
                <a:lnTo>
                  <a:pt x="5080" y="125729"/>
                </a:lnTo>
                <a:lnTo>
                  <a:pt x="17780" y="151129"/>
                </a:lnTo>
                <a:lnTo>
                  <a:pt x="20320" y="156210"/>
                </a:lnTo>
                <a:lnTo>
                  <a:pt x="24130" y="158750"/>
                </a:lnTo>
                <a:lnTo>
                  <a:pt x="26670" y="162560"/>
                </a:lnTo>
                <a:lnTo>
                  <a:pt x="30480" y="166370"/>
                </a:lnTo>
                <a:lnTo>
                  <a:pt x="34290" y="170179"/>
                </a:lnTo>
                <a:lnTo>
                  <a:pt x="38100" y="172720"/>
                </a:lnTo>
                <a:lnTo>
                  <a:pt x="41910" y="175260"/>
                </a:lnTo>
                <a:lnTo>
                  <a:pt x="45720" y="177800"/>
                </a:lnTo>
                <a:lnTo>
                  <a:pt x="49530" y="180339"/>
                </a:lnTo>
                <a:lnTo>
                  <a:pt x="54610" y="182879"/>
                </a:lnTo>
                <a:lnTo>
                  <a:pt x="58420" y="185420"/>
                </a:lnTo>
                <a:lnTo>
                  <a:pt x="62230" y="186689"/>
                </a:lnTo>
                <a:lnTo>
                  <a:pt x="67310" y="187960"/>
                </a:lnTo>
                <a:lnTo>
                  <a:pt x="72390" y="189229"/>
                </a:lnTo>
                <a:lnTo>
                  <a:pt x="76200" y="190500"/>
                </a:lnTo>
                <a:lnTo>
                  <a:pt x="81280" y="191770"/>
                </a:lnTo>
                <a:lnTo>
                  <a:pt x="86360" y="191770"/>
                </a:lnTo>
                <a:lnTo>
                  <a:pt x="91440" y="193039"/>
                </a:lnTo>
                <a:lnTo>
                  <a:pt x="95250" y="193039"/>
                </a:lnTo>
                <a:lnTo>
                  <a:pt x="100330" y="193039"/>
                </a:lnTo>
                <a:lnTo>
                  <a:pt x="105410" y="193039"/>
                </a:lnTo>
                <a:lnTo>
                  <a:pt x="110490" y="191770"/>
                </a:lnTo>
                <a:lnTo>
                  <a:pt x="115570" y="190500"/>
                </a:lnTo>
                <a:lnTo>
                  <a:pt x="119380" y="190500"/>
                </a:lnTo>
                <a:lnTo>
                  <a:pt x="124460" y="187960"/>
                </a:lnTo>
                <a:lnTo>
                  <a:pt x="129540" y="186689"/>
                </a:lnTo>
                <a:lnTo>
                  <a:pt x="133350" y="185420"/>
                </a:lnTo>
                <a:lnTo>
                  <a:pt x="138430" y="182879"/>
                </a:lnTo>
                <a:lnTo>
                  <a:pt x="142240" y="181610"/>
                </a:lnTo>
                <a:lnTo>
                  <a:pt x="146050" y="179070"/>
                </a:lnTo>
                <a:lnTo>
                  <a:pt x="151130" y="176529"/>
                </a:lnTo>
                <a:lnTo>
                  <a:pt x="154940" y="172720"/>
                </a:lnTo>
                <a:lnTo>
                  <a:pt x="158750" y="170179"/>
                </a:lnTo>
                <a:lnTo>
                  <a:pt x="162560" y="167639"/>
                </a:lnTo>
                <a:lnTo>
                  <a:pt x="165100" y="163829"/>
                </a:lnTo>
                <a:lnTo>
                  <a:pt x="168910" y="160020"/>
                </a:lnTo>
                <a:lnTo>
                  <a:pt x="171450" y="156210"/>
                </a:lnTo>
                <a:lnTo>
                  <a:pt x="175260" y="152400"/>
                </a:lnTo>
                <a:lnTo>
                  <a:pt x="177800" y="148589"/>
                </a:lnTo>
                <a:lnTo>
                  <a:pt x="180340" y="144779"/>
                </a:lnTo>
                <a:lnTo>
                  <a:pt x="182880" y="139700"/>
                </a:lnTo>
                <a:lnTo>
                  <a:pt x="184150" y="135889"/>
                </a:lnTo>
                <a:lnTo>
                  <a:pt x="186690" y="132079"/>
                </a:lnTo>
                <a:lnTo>
                  <a:pt x="187960" y="127000"/>
                </a:lnTo>
                <a:lnTo>
                  <a:pt x="189230" y="121920"/>
                </a:lnTo>
                <a:lnTo>
                  <a:pt x="190500" y="118110"/>
                </a:lnTo>
                <a:lnTo>
                  <a:pt x="191770" y="113029"/>
                </a:lnTo>
                <a:lnTo>
                  <a:pt x="191770" y="107950"/>
                </a:lnTo>
                <a:lnTo>
                  <a:pt x="193040" y="102870"/>
                </a:lnTo>
                <a:lnTo>
                  <a:pt x="193040" y="99060"/>
                </a:lnTo>
              </a:path>
            </a:pathLst>
          </a:custGeom>
          <a:ln w="9344">
            <a:solidFill>
              <a:srgbClr val="6E88F6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6553200" y="152400"/>
            <a:ext cx="2209800" cy="150495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9" name="object 59"/>
          <p:cNvSpPr txBox="1"/>
          <p:nvPr/>
        </p:nvSpPr>
        <p:spPr>
          <a:xfrm>
            <a:off x="687069" y="808089"/>
            <a:ext cx="2457865" cy="5842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4600"/>
              </a:lnSpc>
              <a:spcBef>
                <a:spcPts val="230"/>
              </a:spcBef>
            </a:pPr>
            <a:r>
              <a:rPr sz="4400" spc="0" dirty="0" smtClean="0">
                <a:solidFill>
                  <a:srgbClr val="660066"/>
                </a:solidFill>
                <a:latin typeface="Tahoma"/>
                <a:cs typeface="Tahoma"/>
              </a:rPr>
              <a:t>E</a:t>
            </a:r>
            <a:r>
              <a:rPr sz="4400" spc="14" dirty="0" smtClean="0">
                <a:solidFill>
                  <a:srgbClr val="660066"/>
                </a:solidFill>
                <a:latin typeface="Tahoma"/>
                <a:cs typeface="Tahoma"/>
              </a:rPr>
              <a:t>x</a:t>
            </a:r>
            <a:r>
              <a:rPr sz="4400" spc="0" dirty="0" smtClean="0">
                <a:solidFill>
                  <a:srgbClr val="660066"/>
                </a:solidFill>
                <a:latin typeface="Tahoma"/>
                <a:cs typeface="Tahoma"/>
              </a:rPr>
              <a:t>a</a:t>
            </a:r>
            <a:r>
              <a:rPr sz="4400" spc="4" dirty="0" smtClean="0">
                <a:solidFill>
                  <a:srgbClr val="660066"/>
                </a:solidFill>
                <a:latin typeface="Tahoma"/>
                <a:cs typeface="Tahoma"/>
              </a:rPr>
              <a:t>m</a:t>
            </a:r>
            <a:r>
              <a:rPr sz="4400" spc="9" dirty="0" smtClean="0">
                <a:solidFill>
                  <a:srgbClr val="660066"/>
                </a:solidFill>
                <a:latin typeface="Tahoma"/>
                <a:cs typeface="Tahoma"/>
              </a:rPr>
              <a:t>p</a:t>
            </a:r>
            <a:r>
              <a:rPr sz="4400" spc="-4" dirty="0" smtClean="0">
                <a:solidFill>
                  <a:srgbClr val="660066"/>
                </a:solidFill>
                <a:latin typeface="Tahoma"/>
                <a:cs typeface="Tahoma"/>
              </a:rPr>
              <a:t>l</a:t>
            </a:r>
            <a:r>
              <a:rPr sz="4400" spc="4" dirty="0" smtClean="0">
                <a:solidFill>
                  <a:srgbClr val="660066"/>
                </a:solidFill>
                <a:latin typeface="Tahoma"/>
                <a:cs typeface="Tahoma"/>
              </a:rPr>
              <a:t>e</a:t>
            </a:r>
            <a:r>
              <a:rPr sz="4400" spc="0" dirty="0" smtClean="0">
                <a:solidFill>
                  <a:srgbClr val="660066"/>
                </a:solidFill>
                <a:latin typeface="Tahoma"/>
                <a:cs typeface="Tahoma"/>
              </a:rPr>
              <a:t>s</a:t>
            </a:r>
            <a:endParaRPr sz="4400">
              <a:latin typeface="Tahoma"/>
              <a:cs typeface="Tahoma"/>
            </a:endParaRPr>
          </a:p>
        </p:txBody>
      </p:sp>
      <p:sp>
        <p:nvSpPr>
          <p:cNvPr id="60" name="object 60"/>
          <p:cNvSpPr txBox="1"/>
          <p:nvPr/>
        </p:nvSpPr>
        <p:spPr>
          <a:xfrm>
            <a:off x="763269" y="1726612"/>
            <a:ext cx="322722" cy="41656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240"/>
              </a:lnSpc>
              <a:spcBef>
                <a:spcPts val="162"/>
              </a:spcBef>
            </a:pPr>
            <a:r>
              <a:rPr sz="3050" spc="0" dirty="0" smtClean="0">
                <a:solidFill>
                  <a:srgbClr val="6E88F6"/>
                </a:solidFill>
                <a:latin typeface="Wingdings"/>
                <a:cs typeface="Wingdings"/>
              </a:rPr>
              <a:t></a:t>
            </a:r>
            <a:endParaRPr sz="3050">
              <a:latin typeface="Wingdings"/>
              <a:cs typeface="Wingdings"/>
            </a:endParaRPr>
          </a:p>
        </p:txBody>
      </p:sp>
      <p:sp>
        <p:nvSpPr>
          <p:cNvPr id="61" name="object 61"/>
          <p:cNvSpPr txBox="1"/>
          <p:nvPr/>
        </p:nvSpPr>
        <p:spPr>
          <a:xfrm>
            <a:off x="1296669" y="1743852"/>
            <a:ext cx="2743559" cy="3810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2960"/>
              </a:lnSpc>
              <a:spcBef>
                <a:spcPts val="148"/>
              </a:spcBef>
            </a:pPr>
            <a:r>
              <a:rPr sz="2800" i="1" spc="-9" dirty="0" smtClean="0">
                <a:latin typeface="Arial"/>
                <a:cs typeface="Arial"/>
              </a:rPr>
              <a:t>S</a:t>
            </a:r>
            <a:r>
              <a:rPr sz="2800" i="1" spc="0" dirty="0" smtClean="0">
                <a:latin typeface="Arial"/>
                <a:cs typeface="Arial"/>
              </a:rPr>
              <a:t>he</a:t>
            </a:r>
            <a:r>
              <a:rPr sz="2800" i="1" spc="-4" dirty="0" smtClean="0">
                <a:latin typeface="Arial"/>
                <a:cs typeface="Arial"/>
              </a:rPr>
              <a:t>l</a:t>
            </a:r>
            <a:r>
              <a:rPr sz="2800" i="1" spc="0" dirty="0" smtClean="0">
                <a:latin typeface="Arial"/>
                <a:cs typeface="Arial"/>
              </a:rPr>
              <a:t>don</a:t>
            </a:r>
            <a:r>
              <a:rPr sz="2800" i="1" spc="-18" dirty="0" smtClean="0">
                <a:latin typeface="Arial"/>
                <a:cs typeface="Arial"/>
              </a:rPr>
              <a:t> </a:t>
            </a:r>
            <a:r>
              <a:rPr sz="2800" i="1" spc="0" dirty="0" smtClean="0">
                <a:latin typeface="Arial"/>
                <a:cs typeface="Arial"/>
              </a:rPr>
              <a:t>deve</a:t>
            </a:r>
            <a:r>
              <a:rPr sz="2800" i="1" spc="9" dirty="0" smtClean="0">
                <a:latin typeface="Arial"/>
                <a:cs typeface="Arial"/>
              </a:rPr>
              <a:t>l</a:t>
            </a:r>
            <a:r>
              <a:rPr sz="2800" i="1" spc="0" dirty="0" smtClean="0">
                <a:latin typeface="Arial"/>
                <a:cs typeface="Arial"/>
              </a:rPr>
              <a:t>op</a:t>
            </a:r>
            <a:endParaRPr sz="2800">
              <a:latin typeface="Arial"/>
              <a:cs typeface="Arial"/>
            </a:endParaRPr>
          </a:p>
        </p:txBody>
      </p:sp>
      <p:sp>
        <p:nvSpPr>
          <p:cNvPr id="62" name="object 62"/>
          <p:cNvSpPr txBox="1"/>
          <p:nvPr/>
        </p:nvSpPr>
        <p:spPr>
          <a:xfrm>
            <a:off x="4147159" y="1743852"/>
            <a:ext cx="1616608" cy="3810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2960"/>
              </a:lnSpc>
              <a:spcBef>
                <a:spcPts val="148"/>
              </a:spcBef>
            </a:pPr>
            <a:r>
              <a:rPr sz="2800" i="1" spc="0" dirty="0" smtClean="0">
                <a:latin typeface="Arial"/>
                <a:cs typeface="Arial"/>
              </a:rPr>
              <a:t>d a h</a:t>
            </a:r>
            <a:r>
              <a:rPr sz="2800" i="1" spc="-4" dirty="0" smtClean="0">
                <a:latin typeface="Arial"/>
                <a:cs typeface="Arial"/>
              </a:rPr>
              <a:t>i</a:t>
            </a:r>
            <a:r>
              <a:rPr sz="2800" i="1" spc="0" dirty="0" smtClean="0">
                <a:latin typeface="Arial"/>
                <a:cs typeface="Arial"/>
              </a:rPr>
              <a:t>gh</a:t>
            </a:r>
            <a:r>
              <a:rPr sz="2800" i="1" spc="9" dirty="0" smtClean="0">
                <a:latin typeface="Arial"/>
                <a:cs typeface="Arial"/>
              </a:rPr>
              <a:t>l</a:t>
            </a:r>
            <a:r>
              <a:rPr sz="2800" i="1" spc="0" dirty="0" smtClean="0">
                <a:latin typeface="Arial"/>
                <a:cs typeface="Arial"/>
              </a:rPr>
              <a:t>y</a:t>
            </a:r>
            <a:endParaRPr sz="2800">
              <a:latin typeface="Arial"/>
              <a:cs typeface="Arial"/>
            </a:endParaRPr>
          </a:p>
        </p:txBody>
      </p:sp>
      <p:sp>
        <p:nvSpPr>
          <p:cNvPr id="63" name="object 63"/>
          <p:cNvSpPr txBox="1"/>
          <p:nvPr/>
        </p:nvSpPr>
        <p:spPr>
          <a:xfrm>
            <a:off x="5950763" y="1743852"/>
            <a:ext cx="1933507" cy="3810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2960"/>
              </a:lnSpc>
              <a:spcBef>
                <a:spcPts val="148"/>
              </a:spcBef>
            </a:pPr>
            <a:r>
              <a:rPr sz="2800" i="1" spc="-4" dirty="0" smtClean="0">
                <a:latin typeface="Arial"/>
                <a:cs typeface="Arial"/>
              </a:rPr>
              <a:t>o</a:t>
            </a:r>
            <a:r>
              <a:rPr sz="2800" i="1" spc="0" dirty="0" smtClean="0">
                <a:latin typeface="Arial"/>
                <a:cs typeface="Arial"/>
              </a:rPr>
              <a:t>n</a:t>
            </a:r>
            <a:r>
              <a:rPr sz="2800" i="1" spc="4" dirty="0" smtClean="0">
                <a:latin typeface="Arial"/>
                <a:cs typeface="Arial"/>
              </a:rPr>
              <a:t>t</a:t>
            </a:r>
            <a:r>
              <a:rPr sz="2800" i="1" spc="9" dirty="0" smtClean="0">
                <a:latin typeface="Arial"/>
                <a:cs typeface="Arial"/>
              </a:rPr>
              <a:t>r</a:t>
            </a:r>
            <a:r>
              <a:rPr sz="2800" i="1" spc="0" dirty="0" smtClean="0">
                <a:latin typeface="Arial"/>
                <a:cs typeface="Arial"/>
              </a:rPr>
              <a:t>ov</a:t>
            </a:r>
            <a:r>
              <a:rPr sz="2800" i="1" spc="14" dirty="0" smtClean="0">
                <a:latin typeface="Arial"/>
                <a:cs typeface="Arial"/>
              </a:rPr>
              <a:t>e</a:t>
            </a:r>
            <a:r>
              <a:rPr sz="2800" i="1" spc="-4" dirty="0" smtClean="0">
                <a:latin typeface="Arial"/>
                <a:cs typeface="Arial"/>
              </a:rPr>
              <a:t>r</a:t>
            </a:r>
            <a:r>
              <a:rPr sz="2800" i="1" spc="0" dirty="0" smtClean="0">
                <a:latin typeface="Arial"/>
                <a:cs typeface="Arial"/>
              </a:rPr>
              <a:t>s</a:t>
            </a:r>
            <a:r>
              <a:rPr sz="2800" i="1" spc="9" dirty="0" smtClean="0">
                <a:latin typeface="Arial"/>
                <a:cs typeface="Arial"/>
              </a:rPr>
              <a:t>i</a:t>
            </a:r>
            <a:r>
              <a:rPr sz="2800" i="1" spc="0" dirty="0" smtClean="0">
                <a:latin typeface="Arial"/>
                <a:cs typeface="Arial"/>
              </a:rPr>
              <a:t>al</a:t>
            </a:r>
            <a:endParaRPr sz="2800">
              <a:latin typeface="Arial"/>
              <a:cs typeface="Arial"/>
            </a:endParaRPr>
          </a:p>
        </p:txBody>
      </p:sp>
      <p:sp>
        <p:nvSpPr>
          <p:cNvPr id="64" name="object 64"/>
          <p:cNvSpPr txBox="1"/>
          <p:nvPr/>
        </p:nvSpPr>
        <p:spPr>
          <a:xfrm>
            <a:off x="1395882" y="2100722"/>
            <a:ext cx="804065" cy="3810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2960"/>
              </a:lnSpc>
              <a:spcBef>
                <a:spcPts val="148"/>
              </a:spcBef>
            </a:pPr>
            <a:r>
              <a:rPr sz="2800" i="1" spc="0" dirty="0" smtClean="0">
                <a:latin typeface="Arial"/>
                <a:cs typeface="Arial"/>
              </a:rPr>
              <a:t>heor</a:t>
            </a:r>
            <a:endParaRPr sz="2800">
              <a:latin typeface="Arial"/>
              <a:cs typeface="Arial"/>
            </a:endParaRPr>
          </a:p>
        </p:txBody>
      </p:sp>
      <p:sp>
        <p:nvSpPr>
          <p:cNvPr id="65" name="object 65"/>
          <p:cNvSpPr txBox="1"/>
          <p:nvPr/>
        </p:nvSpPr>
        <p:spPr>
          <a:xfrm>
            <a:off x="2386583" y="2100722"/>
            <a:ext cx="388306" cy="3810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2960"/>
              </a:lnSpc>
              <a:spcBef>
                <a:spcPts val="148"/>
              </a:spcBef>
            </a:pPr>
            <a:r>
              <a:rPr sz="2800" i="1" spc="0" dirty="0" smtClean="0">
                <a:latin typeface="Arial"/>
                <a:cs typeface="Arial"/>
              </a:rPr>
              <a:t>of</a:t>
            </a:r>
            <a:endParaRPr sz="2800">
              <a:latin typeface="Arial"/>
              <a:cs typeface="Arial"/>
            </a:endParaRPr>
          </a:p>
        </p:txBody>
      </p:sp>
      <p:sp>
        <p:nvSpPr>
          <p:cNvPr id="66" name="object 66"/>
          <p:cNvSpPr txBox="1"/>
          <p:nvPr/>
        </p:nvSpPr>
        <p:spPr>
          <a:xfrm>
            <a:off x="2981147" y="2100722"/>
            <a:ext cx="1615186" cy="3810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2960"/>
              </a:lnSpc>
              <a:spcBef>
                <a:spcPts val="148"/>
              </a:spcBef>
            </a:pPr>
            <a:r>
              <a:rPr sz="2800" i="1" spc="0" dirty="0" smtClean="0">
                <a:latin typeface="Arial"/>
                <a:cs typeface="Arial"/>
              </a:rPr>
              <a:t>e</a:t>
            </a:r>
            <a:r>
              <a:rPr sz="2800" i="1" spc="-4" dirty="0" smtClean="0">
                <a:latin typeface="Arial"/>
                <a:cs typeface="Arial"/>
              </a:rPr>
              <a:t>r</a:t>
            </a:r>
            <a:r>
              <a:rPr sz="2800" i="1" spc="9" dirty="0" smtClean="0">
                <a:latin typeface="Arial"/>
                <a:cs typeface="Arial"/>
              </a:rPr>
              <a:t>s</a:t>
            </a:r>
            <a:r>
              <a:rPr sz="2800" i="1" spc="0" dirty="0" smtClean="0">
                <a:latin typeface="Arial"/>
                <a:cs typeface="Arial"/>
              </a:rPr>
              <a:t>ona</a:t>
            </a:r>
            <a:r>
              <a:rPr sz="2800" i="1" spc="-4" dirty="0" smtClean="0">
                <a:latin typeface="Arial"/>
                <a:cs typeface="Arial"/>
              </a:rPr>
              <a:t>li</a:t>
            </a:r>
            <a:r>
              <a:rPr sz="2800" i="1" spc="4" dirty="0" smtClean="0">
                <a:latin typeface="Arial"/>
                <a:cs typeface="Arial"/>
              </a:rPr>
              <a:t>t</a:t>
            </a:r>
            <a:r>
              <a:rPr sz="2800" i="1" spc="0" dirty="0" smtClean="0">
                <a:latin typeface="Arial"/>
                <a:cs typeface="Arial"/>
              </a:rPr>
              <a:t>y</a:t>
            </a:r>
            <a:endParaRPr sz="2800">
              <a:latin typeface="Arial"/>
              <a:cs typeface="Arial"/>
            </a:endParaRPr>
          </a:p>
        </p:txBody>
      </p:sp>
      <p:sp>
        <p:nvSpPr>
          <p:cNvPr id="67" name="object 67"/>
          <p:cNvSpPr txBox="1"/>
          <p:nvPr/>
        </p:nvSpPr>
        <p:spPr>
          <a:xfrm>
            <a:off x="4803597" y="2100722"/>
            <a:ext cx="1358497" cy="3810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2960"/>
              </a:lnSpc>
              <a:spcBef>
                <a:spcPts val="148"/>
              </a:spcBef>
            </a:pPr>
            <a:r>
              <a:rPr sz="2800" i="1" spc="0" dirty="0" smtClean="0">
                <a:latin typeface="Arial"/>
                <a:cs typeface="Arial"/>
              </a:rPr>
              <a:t>ased on</a:t>
            </a:r>
            <a:endParaRPr sz="2800">
              <a:latin typeface="Arial"/>
              <a:cs typeface="Arial"/>
            </a:endParaRPr>
          </a:p>
        </p:txBody>
      </p:sp>
      <p:sp>
        <p:nvSpPr>
          <p:cNvPr id="68" name="object 68"/>
          <p:cNvSpPr txBox="1"/>
          <p:nvPr/>
        </p:nvSpPr>
        <p:spPr>
          <a:xfrm>
            <a:off x="6368237" y="2100722"/>
            <a:ext cx="665378" cy="3810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2960"/>
              </a:lnSpc>
              <a:spcBef>
                <a:spcPts val="148"/>
              </a:spcBef>
            </a:pPr>
            <a:r>
              <a:rPr sz="2800" i="1" spc="0" dirty="0" smtClean="0">
                <a:latin typeface="Arial"/>
                <a:cs typeface="Arial"/>
              </a:rPr>
              <a:t>ody</a:t>
            </a:r>
            <a:endParaRPr sz="2800">
              <a:latin typeface="Arial"/>
              <a:cs typeface="Arial"/>
            </a:endParaRPr>
          </a:p>
        </p:txBody>
      </p:sp>
      <p:sp>
        <p:nvSpPr>
          <p:cNvPr id="69" name="object 69"/>
          <p:cNvSpPr txBox="1"/>
          <p:nvPr/>
        </p:nvSpPr>
        <p:spPr>
          <a:xfrm>
            <a:off x="7517892" y="2100722"/>
            <a:ext cx="784558" cy="3810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2960"/>
              </a:lnSpc>
              <a:spcBef>
                <a:spcPts val="148"/>
              </a:spcBef>
            </a:pPr>
            <a:r>
              <a:rPr sz="2800" i="1" spc="0" dirty="0" smtClean="0">
                <a:latin typeface="Arial"/>
                <a:cs typeface="Arial"/>
              </a:rPr>
              <a:t>e an</a:t>
            </a:r>
            <a:endParaRPr sz="2800">
              <a:latin typeface="Arial"/>
              <a:cs typeface="Arial"/>
            </a:endParaRPr>
          </a:p>
        </p:txBody>
      </p:sp>
      <p:sp>
        <p:nvSpPr>
          <p:cNvPr id="70" name="object 70"/>
          <p:cNvSpPr txBox="1"/>
          <p:nvPr/>
        </p:nvSpPr>
        <p:spPr>
          <a:xfrm>
            <a:off x="1395882" y="2456322"/>
            <a:ext cx="3258473" cy="3810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2960"/>
              </a:lnSpc>
              <a:spcBef>
                <a:spcPts val="148"/>
              </a:spcBef>
            </a:pPr>
            <a:r>
              <a:rPr sz="2800" i="1" spc="0" dirty="0" smtClean="0">
                <a:latin typeface="Arial"/>
                <a:cs typeface="Arial"/>
              </a:rPr>
              <a:t>e</a:t>
            </a:r>
            <a:r>
              <a:rPr sz="2800" i="1" spc="-4" dirty="0" smtClean="0">
                <a:latin typeface="Arial"/>
                <a:cs typeface="Arial"/>
              </a:rPr>
              <a:t>mp</a:t>
            </a:r>
            <a:r>
              <a:rPr sz="2800" i="1" spc="0" dirty="0" smtClean="0">
                <a:latin typeface="Arial"/>
                <a:cs typeface="Arial"/>
              </a:rPr>
              <a:t>e</a:t>
            </a:r>
            <a:r>
              <a:rPr sz="2800" i="1" spc="9" dirty="0" smtClean="0">
                <a:latin typeface="Arial"/>
                <a:cs typeface="Arial"/>
              </a:rPr>
              <a:t>r</a:t>
            </a:r>
            <a:r>
              <a:rPr sz="2800" i="1" spc="0" dirty="0" smtClean="0">
                <a:latin typeface="Arial"/>
                <a:cs typeface="Arial"/>
              </a:rPr>
              <a:t>a</a:t>
            </a:r>
            <a:r>
              <a:rPr sz="2800" i="1" spc="-4" dirty="0" smtClean="0">
                <a:latin typeface="Arial"/>
                <a:cs typeface="Arial"/>
              </a:rPr>
              <a:t>m</a:t>
            </a:r>
            <a:r>
              <a:rPr sz="2800" i="1" spc="0" dirty="0" smtClean="0">
                <a:latin typeface="Arial"/>
                <a:cs typeface="Arial"/>
              </a:rPr>
              <a:t>ent</a:t>
            </a:r>
            <a:r>
              <a:rPr sz="2800" i="1" spc="-7" dirty="0" smtClean="0">
                <a:latin typeface="Arial"/>
                <a:cs typeface="Arial"/>
              </a:rPr>
              <a:t> </a:t>
            </a:r>
            <a:r>
              <a:rPr sz="2800" i="1" spc="0" dirty="0" smtClean="0">
                <a:latin typeface="Arial"/>
                <a:cs typeface="Arial"/>
              </a:rPr>
              <a:t>of</a:t>
            </a:r>
            <a:r>
              <a:rPr sz="2800" i="1" spc="-7" dirty="0" smtClean="0">
                <a:latin typeface="Arial"/>
                <a:cs typeface="Arial"/>
              </a:rPr>
              <a:t> </a:t>
            </a:r>
            <a:r>
              <a:rPr sz="2800" i="1" spc="4" dirty="0" smtClean="0">
                <a:latin typeface="Arial"/>
                <a:cs typeface="Arial"/>
              </a:rPr>
              <a:t>t</a:t>
            </a:r>
            <a:r>
              <a:rPr sz="2800" i="1" spc="0" dirty="0" smtClean="0">
                <a:latin typeface="Arial"/>
                <a:cs typeface="Arial"/>
              </a:rPr>
              <a:t>he</a:t>
            </a:r>
            <a:r>
              <a:rPr sz="2800" i="1" spc="-7" dirty="0" smtClean="0">
                <a:latin typeface="Arial"/>
                <a:cs typeface="Arial"/>
              </a:rPr>
              <a:t> </a:t>
            </a:r>
            <a:r>
              <a:rPr sz="2800" i="1" spc="0" dirty="0" smtClean="0">
                <a:latin typeface="Arial"/>
                <a:cs typeface="Arial"/>
              </a:rPr>
              <a:t>i</a:t>
            </a:r>
            <a:endParaRPr sz="2800">
              <a:latin typeface="Arial"/>
              <a:cs typeface="Arial"/>
            </a:endParaRPr>
          </a:p>
        </p:txBody>
      </p:sp>
      <p:sp>
        <p:nvSpPr>
          <p:cNvPr id="71" name="object 71"/>
          <p:cNvSpPr txBox="1"/>
          <p:nvPr/>
        </p:nvSpPr>
        <p:spPr>
          <a:xfrm>
            <a:off x="4760569" y="2456322"/>
            <a:ext cx="1399277" cy="3810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2960"/>
              </a:lnSpc>
              <a:spcBef>
                <a:spcPts val="148"/>
              </a:spcBef>
            </a:pPr>
            <a:r>
              <a:rPr sz="2800" i="1" spc="0" dirty="0" smtClean="0">
                <a:latin typeface="Arial"/>
                <a:cs typeface="Arial"/>
              </a:rPr>
              <a:t>d</a:t>
            </a:r>
            <a:r>
              <a:rPr sz="2800" i="1" spc="9" dirty="0" smtClean="0">
                <a:latin typeface="Arial"/>
                <a:cs typeface="Arial"/>
              </a:rPr>
              <a:t>i</a:t>
            </a:r>
            <a:r>
              <a:rPr sz="2800" i="1" spc="0" dirty="0" smtClean="0">
                <a:latin typeface="Arial"/>
                <a:cs typeface="Arial"/>
              </a:rPr>
              <a:t>v</a:t>
            </a:r>
            <a:r>
              <a:rPr sz="2800" i="1" spc="-4" dirty="0" smtClean="0">
                <a:latin typeface="Arial"/>
                <a:cs typeface="Arial"/>
              </a:rPr>
              <a:t>i</a:t>
            </a:r>
            <a:r>
              <a:rPr sz="2800" i="1" spc="14" dirty="0" smtClean="0">
                <a:latin typeface="Arial"/>
                <a:cs typeface="Arial"/>
              </a:rPr>
              <a:t>d</a:t>
            </a:r>
            <a:r>
              <a:rPr sz="2800" i="1" spc="-4" dirty="0" smtClean="0">
                <a:latin typeface="Arial"/>
                <a:cs typeface="Arial"/>
              </a:rPr>
              <a:t>u</a:t>
            </a:r>
            <a:r>
              <a:rPr sz="2800" i="1" spc="0" dirty="0" smtClean="0">
                <a:latin typeface="Arial"/>
                <a:cs typeface="Arial"/>
              </a:rPr>
              <a:t>a</a:t>
            </a:r>
            <a:r>
              <a:rPr sz="2800" i="1" spc="9" dirty="0" smtClean="0">
                <a:latin typeface="Arial"/>
                <a:cs typeface="Arial"/>
              </a:rPr>
              <a:t>l</a:t>
            </a:r>
            <a:r>
              <a:rPr sz="2800" i="1" spc="0" dirty="0" smtClean="0">
                <a:latin typeface="Arial"/>
                <a:cs typeface="Arial"/>
              </a:rPr>
              <a:t>.</a:t>
            </a:r>
            <a:endParaRPr sz="2800">
              <a:latin typeface="Arial"/>
              <a:cs typeface="Arial"/>
            </a:endParaRPr>
          </a:p>
        </p:txBody>
      </p:sp>
      <p:sp>
        <p:nvSpPr>
          <p:cNvPr id="72" name="object 72"/>
          <p:cNvSpPr txBox="1"/>
          <p:nvPr/>
        </p:nvSpPr>
        <p:spPr>
          <a:xfrm>
            <a:off x="6168034" y="2456322"/>
            <a:ext cx="1476797" cy="3810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2960"/>
              </a:lnSpc>
              <a:spcBef>
                <a:spcPts val="148"/>
              </a:spcBef>
              <a:tabLst>
                <a:tab pos="800100" algn="l"/>
              </a:tabLst>
            </a:pPr>
            <a:r>
              <a:rPr sz="2800" i="1" spc="0" dirty="0" smtClean="0">
                <a:latin typeface="Arial"/>
                <a:cs typeface="Arial"/>
              </a:rPr>
              <a:t>Wh	h of</a:t>
            </a:r>
            <a:endParaRPr sz="2800">
              <a:latin typeface="Arial"/>
              <a:cs typeface="Arial"/>
            </a:endParaRPr>
          </a:p>
        </p:txBody>
      </p:sp>
      <p:sp>
        <p:nvSpPr>
          <p:cNvPr id="73" name="object 73"/>
          <p:cNvSpPr txBox="1"/>
          <p:nvPr/>
        </p:nvSpPr>
        <p:spPr>
          <a:xfrm>
            <a:off x="7752233" y="2456322"/>
            <a:ext cx="487277" cy="3810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2960"/>
              </a:lnSpc>
              <a:spcBef>
                <a:spcPts val="148"/>
              </a:spcBef>
            </a:pPr>
            <a:r>
              <a:rPr sz="2800" i="1" spc="0" dirty="0" smtClean="0">
                <a:latin typeface="Arial"/>
                <a:cs typeface="Arial"/>
              </a:rPr>
              <a:t>he</a:t>
            </a:r>
            <a:endParaRPr sz="2800">
              <a:latin typeface="Arial"/>
              <a:cs typeface="Arial"/>
            </a:endParaRPr>
          </a:p>
        </p:txBody>
      </p:sp>
      <p:sp>
        <p:nvSpPr>
          <p:cNvPr id="74" name="object 74"/>
          <p:cNvSpPr txBox="1"/>
          <p:nvPr/>
        </p:nvSpPr>
        <p:spPr>
          <a:xfrm>
            <a:off x="1395882" y="2813192"/>
            <a:ext cx="1377343" cy="3810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2960"/>
              </a:lnSpc>
              <a:spcBef>
                <a:spcPts val="148"/>
              </a:spcBef>
            </a:pPr>
            <a:r>
              <a:rPr sz="2800" i="1" spc="0" dirty="0" smtClean="0">
                <a:latin typeface="Arial"/>
                <a:cs typeface="Arial"/>
              </a:rPr>
              <a:t>o</a:t>
            </a:r>
            <a:r>
              <a:rPr sz="2800" i="1" spc="-4" dirty="0" smtClean="0">
                <a:latin typeface="Arial"/>
                <a:cs typeface="Arial"/>
              </a:rPr>
              <a:t>l</a:t>
            </a:r>
            <a:r>
              <a:rPr sz="2800" i="1" spc="9" dirty="0" smtClean="0">
                <a:latin typeface="Arial"/>
                <a:cs typeface="Arial"/>
              </a:rPr>
              <a:t>l</a:t>
            </a:r>
            <a:r>
              <a:rPr sz="2800" i="1" spc="-4" dirty="0" smtClean="0">
                <a:latin typeface="Arial"/>
                <a:cs typeface="Arial"/>
              </a:rPr>
              <a:t>owi</a:t>
            </a:r>
            <a:r>
              <a:rPr sz="2800" i="1" spc="14" dirty="0" smtClean="0">
                <a:latin typeface="Arial"/>
                <a:cs typeface="Arial"/>
              </a:rPr>
              <a:t>n</a:t>
            </a:r>
            <a:r>
              <a:rPr sz="2800" i="1" spc="0" dirty="0" smtClean="0">
                <a:latin typeface="Arial"/>
                <a:cs typeface="Arial"/>
              </a:rPr>
              <a:t>g</a:t>
            </a:r>
            <a:endParaRPr sz="2800">
              <a:latin typeface="Arial"/>
              <a:cs typeface="Arial"/>
            </a:endParaRPr>
          </a:p>
        </p:txBody>
      </p:sp>
      <p:sp>
        <p:nvSpPr>
          <p:cNvPr id="75" name="object 75"/>
          <p:cNvSpPr txBox="1"/>
          <p:nvPr/>
        </p:nvSpPr>
        <p:spPr>
          <a:xfrm>
            <a:off x="3613759" y="2813192"/>
            <a:ext cx="1594857" cy="3810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2960"/>
              </a:lnSpc>
              <a:spcBef>
                <a:spcPts val="148"/>
              </a:spcBef>
            </a:pPr>
            <a:r>
              <a:rPr sz="2800" i="1" spc="-4" dirty="0" smtClean="0">
                <a:latin typeface="Arial"/>
                <a:cs typeface="Arial"/>
              </a:rPr>
              <a:t>r</a:t>
            </a:r>
            <a:r>
              <a:rPr sz="2800" i="1" spc="9" dirty="0" smtClean="0">
                <a:latin typeface="Arial"/>
                <a:cs typeface="Arial"/>
              </a:rPr>
              <a:t>i</a:t>
            </a:r>
            <a:r>
              <a:rPr sz="2800" i="1" spc="4" dirty="0" smtClean="0">
                <a:latin typeface="Arial"/>
                <a:cs typeface="Arial"/>
              </a:rPr>
              <a:t>t</a:t>
            </a:r>
            <a:r>
              <a:rPr sz="2800" i="1" spc="-4" dirty="0" smtClean="0">
                <a:latin typeface="Arial"/>
                <a:cs typeface="Arial"/>
              </a:rPr>
              <a:t>i</a:t>
            </a:r>
            <a:r>
              <a:rPr sz="2800" i="1" spc="9" dirty="0" smtClean="0">
                <a:latin typeface="Arial"/>
                <a:cs typeface="Arial"/>
              </a:rPr>
              <a:t>c</a:t>
            </a:r>
            <a:r>
              <a:rPr sz="2800" i="1" spc="-4" dirty="0" smtClean="0">
                <a:latin typeface="Arial"/>
                <a:cs typeface="Arial"/>
              </a:rPr>
              <a:t>i</a:t>
            </a:r>
            <a:r>
              <a:rPr sz="2800" i="1" spc="0" dirty="0" smtClean="0">
                <a:latin typeface="Arial"/>
                <a:cs typeface="Arial"/>
              </a:rPr>
              <a:t>sm</a:t>
            </a:r>
            <a:r>
              <a:rPr sz="2800" i="1" spc="-7" dirty="0" smtClean="0">
                <a:latin typeface="Arial"/>
                <a:cs typeface="Arial"/>
              </a:rPr>
              <a:t> </a:t>
            </a:r>
            <a:r>
              <a:rPr sz="2800" i="1" spc="0" dirty="0" smtClean="0">
                <a:latin typeface="Arial"/>
                <a:cs typeface="Arial"/>
              </a:rPr>
              <a:t>of</a:t>
            </a:r>
            <a:endParaRPr sz="2800">
              <a:latin typeface="Arial"/>
              <a:cs typeface="Arial"/>
            </a:endParaRPr>
          </a:p>
        </p:txBody>
      </p:sp>
      <p:sp>
        <p:nvSpPr>
          <p:cNvPr id="76" name="object 76"/>
          <p:cNvSpPr txBox="1"/>
          <p:nvPr/>
        </p:nvSpPr>
        <p:spPr>
          <a:xfrm>
            <a:off x="5452922" y="2813192"/>
            <a:ext cx="1405737" cy="3810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2960"/>
              </a:lnSpc>
              <a:spcBef>
                <a:spcPts val="148"/>
              </a:spcBef>
            </a:pPr>
            <a:r>
              <a:rPr sz="2800" i="1" spc="0" dirty="0" smtClean="0">
                <a:latin typeface="Arial"/>
                <a:cs typeface="Arial"/>
              </a:rPr>
              <a:t>he</a:t>
            </a:r>
            <a:r>
              <a:rPr sz="2800" i="1" spc="-4" dirty="0" smtClean="0">
                <a:latin typeface="Arial"/>
                <a:cs typeface="Arial"/>
              </a:rPr>
              <a:t>l</a:t>
            </a:r>
            <a:r>
              <a:rPr sz="2800" i="1" spc="0" dirty="0" smtClean="0">
                <a:latin typeface="Arial"/>
                <a:cs typeface="Arial"/>
              </a:rPr>
              <a:t>d</a:t>
            </a:r>
            <a:r>
              <a:rPr sz="2800" i="1" spc="14" dirty="0" smtClean="0">
                <a:latin typeface="Arial"/>
                <a:cs typeface="Arial"/>
              </a:rPr>
              <a:t>o</a:t>
            </a:r>
            <a:r>
              <a:rPr sz="2800" i="1" spc="-4" dirty="0" smtClean="0">
                <a:latin typeface="Arial"/>
                <a:cs typeface="Arial"/>
              </a:rPr>
              <a:t>n'</a:t>
            </a:r>
            <a:r>
              <a:rPr sz="2800" i="1" spc="0" dirty="0" smtClean="0">
                <a:latin typeface="Arial"/>
                <a:cs typeface="Arial"/>
              </a:rPr>
              <a:t>s</a:t>
            </a:r>
            <a:endParaRPr sz="2800">
              <a:latin typeface="Arial"/>
              <a:cs typeface="Arial"/>
            </a:endParaRPr>
          </a:p>
        </p:txBody>
      </p:sp>
      <p:sp>
        <p:nvSpPr>
          <p:cNvPr id="77" name="object 77"/>
          <p:cNvSpPr txBox="1"/>
          <p:nvPr/>
        </p:nvSpPr>
        <p:spPr>
          <a:xfrm>
            <a:off x="6867855" y="2813192"/>
            <a:ext cx="348242" cy="3810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2960"/>
              </a:lnSpc>
              <a:spcBef>
                <a:spcPts val="148"/>
              </a:spcBef>
            </a:pPr>
            <a:r>
              <a:rPr sz="2800" i="1" spc="0" dirty="0" smtClean="0">
                <a:latin typeface="Arial"/>
                <a:cs typeface="Arial"/>
              </a:rPr>
              <a:t>w</a:t>
            </a:r>
            <a:endParaRPr sz="2800">
              <a:latin typeface="Arial"/>
              <a:cs typeface="Arial"/>
            </a:endParaRPr>
          </a:p>
        </p:txBody>
      </p:sp>
      <p:sp>
        <p:nvSpPr>
          <p:cNvPr id="78" name="object 78"/>
          <p:cNvSpPr txBox="1"/>
          <p:nvPr/>
        </p:nvSpPr>
        <p:spPr>
          <a:xfrm>
            <a:off x="1693164" y="3257692"/>
            <a:ext cx="1276299" cy="3810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2960"/>
              </a:lnSpc>
              <a:spcBef>
                <a:spcPts val="148"/>
              </a:spcBef>
            </a:pPr>
            <a:r>
              <a:rPr sz="2800" spc="-9" dirty="0" smtClean="0">
                <a:latin typeface="Arial"/>
                <a:cs typeface="Arial"/>
              </a:rPr>
              <a:t>H</a:t>
            </a:r>
            <a:r>
              <a:rPr sz="2800" spc="0" dirty="0" smtClean="0">
                <a:latin typeface="Arial"/>
                <a:cs typeface="Arial"/>
              </a:rPr>
              <a:t>e </a:t>
            </a:r>
            <a:r>
              <a:rPr sz="2800" spc="-4" dirty="0" smtClean="0">
                <a:latin typeface="Arial"/>
                <a:cs typeface="Arial"/>
              </a:rPr>
              <a:t>w</a:t>
            </a:r>
            <a:r>
              <a:rPr sz="2800" spc="0" dirty="0" smtClean="0">
                <a:latin typeface="Arial"/>
                <a:cs typeface="Arial"/>
              </a:rPr>
              <a:t>as</a:t>
            </a:r>
            <a:endParaRPr sz="2800">
              <a:latin typeface="Arial"/>
              <a:cs typeface="Arial"/>
            </a:endParaRPr>
          </a:p>
        </p:txBody>
      </p:sp>
      <p:sp>
        <p:nvSpPr>
          <p:cNvPr id="79" name="object 79"/>
          <p:cNvSpPr txBox="1"/>
          <p:nvPr/>
        </p:nvSpPr>
        <p:spPr>
          <a:xfrm>
            <a:off x="2977235" y="3257692"/>
            <a:ext cx="369217" cy="3810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2960"/>
              </a:lnSpc>
              <a:spcBef>
                <a:spcPts val="148"/>
              </a:spcBef>
            </a:pPr>
            <a:r>
              <a:rPr sz="2800" spc="9" dirty="0" smtClean="0">
                <a:latin typeface="Arial"/>
                <a:cs typeface="Arial"/>
              </a:rPr>
              <a:t>i</a:t>
            </a:r>
            <a:r>
              <a:rPr sz="2800" spc="0" dirty="0" smtClean="0">
                <a:latin typeface="Arial"/>
                <a:cs typeface="Arial"/>
              </a:rPr>
              <a:t>n</a:t>
            </a:r>
            <a:endParaRPr sz="2800">
              <a:latin typeface="Arial"/>
              <a:cs typeface="Arial"/>
            </a:endParaRPr>
          </a:p>
        </p:txBody>
      </p:sp>
      <p:sp>
        <p:nvSpPr>
          <p:cNvPr id="80" name="object 80"/>
          <p:cNvSpPr txBox="1"/>
          <p:nvPr/>
        </p:nvSpPr>
        <p:spPr>
          <a:xfrm>
            <a:off x="3829253" y="3257692"/>
            <a:ext cx="2904236" cy="3810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2960"/>
              </a:lnSpc>
              <a:spcBef>
                <a:spcPts val="148"/>
              </a:spcBef>
              <a:tabLst>
                <a:tab pos="2146300" algn="l"/>
              </a:tabLst>
            </a:pPr>
            <a:r>
              <a:rPr sz="2800" spc="0" dirty="0" smtClean="0">
                <a:latin typeface="Arial"/>
                <a:cs typeface="Arial"/>
              </a:rPr>
              <a:t>nc</a:t>
            </a:r>
            <a:r>
              <a:rPr sz="2800" spc="14" dirty="0" smtClean="0">
                <a:latin typeface="Arial"/>
                <a:cs typeface="Arial"/>
              </a:rPr>
              <a:t>e</a:t>
            </a:r>
            <a:r>
              <a:rPr sz="2800" spc="0" dirty="0" smtClean="0">
                <a:latin typeface="Arial"/>
                <a:cs typeface="Arial"/>
              </a:rPr>
              <a:t>d </a:t>
            </a:r>
            <a:r>
              <a:rPr sz="2800" spc="4" dirty="0" smtClean="0">
                <a:latin typeface="Arial"/>
                <a:cs typeface="Arial"/>
              </a:rPr>
              <a:t>t</a:t>
            </a:r>
            <a:r>
              <a:rPr sz="2800" spc="14" dirty="0" smtClean="0">
                <a:latin typeface="Arial"/>
                <a:cs typeface="Arial"/>
              </a:rPr>
              <a:t>o</a:t>
            </a:r>
            <a:r>
              <a:rPr sz="2800" spc="0" dirty="0" smtClean="0">
                <a:latin typeface="Arial"/>
                <a:cs typeface="Arial"/>
              </a:rPr>
              <a:t>o</a:t>
            </a:r>
            <a:r>
              <a:rPr sz="2800" spc="-7" dirty="0" smtClean="0">
                <a:latin typeface="Arial"/>
                <a:cs typeface="Arial"/>
              </a:rPr>
              <a:t> </a:t>
            </a:r>
            <a:r>
              <a:rPr sz="2800" spc="-4" dirty="0" smtClean="0">
                <a:latin typeface="Arial"/>
                <a:cs typeface="Arial"/>
              </a:rPr>
              <a:t>m</a:t>
            </a:r>
            <a:r>
              <a:rPr sz="2800" spc="0" dirty="0" smtClean="0">
                <a:latin typeface="Arial"/>
                <a:cs typeface="Arial"/>
              </a:rPr>
              <a:t>u	h by</a:t>
            </a:r>
            <a:endParaRPr sz="2800">
              <a:latin typeface="Arial"/>
              <a:cs typeface="Arial"/>
            </a:endParaRPr>
          </a:p>
        </p:txBody>
      </p:sp>
      <p:sp>
        <p:nvSpPr>
          <p:cNvPr id="81" name="object 81"/>
          <p:cNvSpPr txBox="1"/>
          <p:nvPr/>
        </p:nvSpPr>
        <p:spPr>
          <a:xfrm>
            <a:off x="6840473" y="3257692"/>
            <a:ext cx="487277" cy="3810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2960"/>
              </a:lnSpc>
              <a:spcBef>
                <a:spcPts val="148"/>
              </a:spcBef>
            </a:pPr>
            <a:r>
              <a:rPr sz="2800" spc="0" dirty="0" smtClean="0">
                <a:latin typeface="Arial"/>
                <a:cs typeface="Arial"/>
              </a:rPr>
              <a:t>he</a:t>
            </a:r>
            <a:endParaRPr sz="2800">
              <a:latin typeface="Arial"/>
              <a:cs typeface="Arial"/>
            </a:endParaRPr>
          </a:p>
        </p:txBody>
      </p:sp>
      <p:sp>
        <p:nvSpPr>
          <p:cNvPr id="82" name="object 82"/>
          <p:cNvSpPr txBox="1"/>
          <p:nvPr/>
        </p:nvSpPr>
        <p:spPr>
          <a:xfrm>
            <a:off x="2028139" y="3614561"/>
            <a:ext cx="763933" cy="3810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2960"/>
              </a:lnSpc>
              <a:spcBef>
                <a:spcPts val="148"/>
              </a:spcBef>
            </a:pPr>
            <a:r>
              <a:rPr sz="2800" spc="0" dirty="0" smtClean="0">
                <a:latin typeface="Arial"/>
                <a:cs typeface="Arial"/>
              </a:rPr>
              <a:t>d</a:t>
            </a:r>
            <a:r>
              <a:rPr sz="2800" spc="-4" dirty="0" smtClean="0">
                <a:latin typeface="Arial"/>
                <a:cs typeface="Arial"/>
              </a:rPr>
              <a:t>i</a:t>
            </a:r>
            <a:r>
              <a:rPr sz="2800" spc="0" dirty="0" smtClean="0">
                <a:latin typeface="Arial"/>
                <a:cs typeface="Arial"/>
              </a:rPr>
              <a:t>an</a:t>
            </a:r>
            <a:endParaRPr sz="2800">
              <a:latin typeface="Arial"/>
              <a:cs typeface="Arial"/>
            </a:endParaRPr>
          </a:p>
        </p:txBody>
      </p:sp>
      <p:sp>
        <p:nvSpPr>
          <p:cNvPr id="83" name="object 83"/>
          <p:cNvSpPr txBox="1"/>
          <p:nvPr/>
        </p:nvSpPr>
        <p:spPr>
          <a:xfrm>
            <a:off x="3355238" y="3614561"/>
            <a:ext cx="2051803" cy="3810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2960"/>
              </a:lnSpc>
              <a:spcBef>
                <a:spcPts val="148"/>
              </a:spcBef>
            </a:pPr>
            <a:r>
              <a:rPr sz="2800" spc="0" dirty="0" smtClean="0">
                <a:latin typeface="Arial"/>
                <a:cs typeface="Arial"/>
              </a:rPr>
              <a:t>choana</a:t>
            </a:r>
            <a:r>
              <a:rPr sz="2800" spc="9" dirty="0" smtClean="0">
                <a:latin typeface="Arial"/>
                <a:cs typeface="Arial"/>
              </a:rPr>
              <a:t>l</a:t>
            </a:r>
            <a:r>
              <a:rPr sz="2800" spc="0" dirty="0" smtClean="0">
                <a:latin typeface="Arial"/>
                <a:cs typeface="Arial"/>
              </a:rPr>
              <a:t>ys</a:t>
            </a:r>
            <a:r>
              <a:rPr sz="2800" spc="9" dirty="0" smtClean="0">
                <a:latin typeface="Arial"/>
                <a:cs typeface="Arial"/>
              </a:rPr>
              <a:t>i</a:t>
            </a:r>
            <a:r>
              <a:rPr sz="2800" spc="0" dirty="0" smtClean="0">
                <a:latin typeface="Arial"/>
                <a:cs typeface="Arial"/>
              </a:rPr>
              <a:t>s.</a:t>
            </a:r>
            <a:endParaRPr sz="2800">
              <a:latin typeface="Arial"/>
              <a:cs typeface="Arial"/>
            </a:endParaRPr>
          </a:p>
        </p:txBody>
      </p:sp>
      <p:sp>
        <p:nvSpPr>
          <p:cNvPr id="84" name="object 84"/>
          <p:cNvSpPr txBox="1"/>
          <p:nvPr/>
        </p:nvSpPr>
        <p:spPr>
          <a:xfrm>
            <a:off x="1693164" y="3971432"/>
            <a:ext cx="822200" cy="3810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2960"/>
              </a:lnSpc>
              <a:spcBef>
                <a:spcPts val="148"/>
              </a:spcBef>
            </a:pPr>
            <a:r>
              <a:rPr sz="2800" spc="-9" dirty="0" smtClean="0">
                <a:latin typeface="Arial"/>
                <a:cs typeface="Arial"/>
              </a:rPr>
              <a:t>H</a:t>
            </a:r>
            <a:r>
              <a:rPr sz="2800" spc="9" dirty="0" smtClean="0">
                <a:latin typeface="Arial"/>
                <a:cs typeface="Arial"/>
              </a:rPr>
              <a:t>i</a:t>
            </a:r>
            <a:r>
              <a:rPr sz="2800" spc="0" dirty="0" smtClean="0">
                <a:latin typeface="Arial"/>
                <a:cs typeface="Arial"/>
              </a:rPr>
              <a:t>s r</a:t>
            </a:r>
            <a:endParaRPr sz="2800">
              <a:latin typeface="Arial"/>
              <a:cs typeface="Arial"/>
            </a:endParaRPr>
          </a:p>
        </p:txBody>
      </p:sp>
      <p:sp>
        <p:nvSpPr>
          <p:cNvPr id="85" name="object 85"/>
          <p:cNvSpPr txBox="1"/>
          <p:nvPr/>
        </p:nvSpPr>
        <p:spPr>
          <a:xfrm>
            <a:off x="2998927" y="3971432"/>
            <a:ext cx="685587" cy="3810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2960"/>
              </a:lnSpc>
              <a:spcBef>
                <a:spcPts val="148"/>
              </a:spcBef>
            </a:pPr>
            <a:r>
              <a:rPr sz="2800" spc="0" dirty="0" smtClean="0">
                <a:latin typeface="Arial"/>
                <a:cs typeface="Arial"/>
              </a:rPr>
              <a:t>g of</a:t>
            </a:r>
            <a:endParaRPr sz="2800">
              <a:latin typeface="Arial"/>
              <a:cs typeface="Arial"/>
            </a:endParaRPr>
          </a:p>
        </p:txBody>
      </p:sp>
      <p:sp>
        <p:nvSpPr>
          <p:cNvPr id="86" name="object 86"/>
          <p:cNvSpPr txBox="1"/>
          <p:nvPr/>
        </p:nvSpPr>
        <p:spPr>
          <a:xfrm>
            <a:off x="3890772" y="3971432"/>
            <a:ext cx="467309" cy="3810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2960"/>
              </a:lnSpc>
              <a:spcBef>
                <a:spcPts val="148"/>
              </a:spcBef>
            </a:pPr>
            <a:r>
              <a:rPr sz="2800" spc="0" dirty="0" smtClean="0">
                <a:latin typeface="Arial"/>
                <a:cs typeface="Arial"/>
              </a:rPr>
              <a:t>hy</a:t>
            </a:r>
            <a:endParaRPr sz="2800">
              <a:latin typeface="Arial"/>
              <a:cs typeface="Arial"/>
            </a:endParaRPr>
          </a:p>
        </p:txBody>
      </p:sp>
      <p:sp>
        <p:nvSpPr>
          <p:cNvPr id="87" name="object 87"/>
          <p:cNvSpPr txBox="1"/>
          <p:nvPr/>
        </p:nvSpPr>
        <p:spPr>
          <a:xfrm>
            <a:off x="4524451" y="3971432"/>
            <a:ext cx="685346" cy="3810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2960"/>
              </a:lnSpc>
              <a:spcBef>
                <a:spcPts val="148"/>
              </a:spcBef>
            </a:pPr>
            <a:r>
              <a:rPr sz="2800" spc="0" dirty="0" smtClean="0">
                <a:latin typeface="Arial"/>
                <a:cs typeface="Arial"/>
              </a:rPr>
              <a:t>que</a:t>
            </a:r>
            <a:endParaRPr sz="2800">
              <a:latin typeface="Arial"/>
              <a:cs typeface="Arial"/>
            </a:endParaRPr>
          </a:p>
        </p:txBody>
      </p:sp>
      <p:sp>
        <p:nvSpPr>
          <p:cNvPr id="88" name="object 88"/>
          <p:cNvSpPr txBox="1"/>
          <p:nvPr/>
        </p:nvSpPr>
        <p:spPr>
          <a:xfrm>
            <a:off x="5415940" y="3971432"/>
            <a:ext cx="1377699" cy="3810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2960"/>
              </a:lnSpc>
              <a:spcBef>
                <a:spcPts val="148"/>
              </a:spcBef>
            </a:pPr>
            <a:r>
              <a:rPr sz="2800" spc="0" dirty="0" smtClean="0">
                <a:latin typeface="Arial"/>
                <a:cs typeface="Arial"/>
              </a:rPr>
              <a:t>nd </a:t>
            </a:r>
            <a:r>
              <a:rPr sz="2800" spc="4" dirty="0" smtClean="0">
                <a:latin typeface="Arial"/>
                <a:cs typeface="Arial"/>
              </a:rPr>
              <a:t>t</a:t>
            </a:r>
            <a:r>
              <a:rPr sz="2800" spc="0" dirty="0" smtClean="0">
                <a:latin typeface="Arial"/>
                <a:cs typeface="Arial"/>
              </a:rPr>
              <a:t>e</a:t>
            </a:r>
            <a:r>
              <a:rPr sz="2800" spc="-4" dirty="0" smtClean="0">
                <a:latin typeface="Arial"/>
                <a:cs typeface="Arial"/>
              </a:rPr>
              <a:t>m</a:t>
            </a:r>
            <a:r>
              <a:rPr sz="2800" spc="0" dirty="0" smtClean="0">
                <a:latin typeface="Arial"/>
                <a:cs typeface="Arial"/>
              </a:rPr>
              <a:t>p</a:t>
            </a:r>
            <a:endParaRPr sz="2800">
              <a:latin typeface="Arial"/>
              <a:cs typeface="Arial"/>
            </a:endParaRPr>
          </a:p>
        </p:txBody>
      </p:sp>
      <p:sp>
        <p:nvSpPr>
          <p:cNvPr id="89" name="object 89"/>
          <p:cNvSpPr txBox="1"/>
          <p:nvPr/>
        </p:nvSpPr>
        <p:spPr>
          <a:xfrm>
            <a:off x="6900571" y="3971432"/>
            <a:ext cx="1099620" cy="3810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2960"/>
              </a:lnSpc>
              <a:spcBef>
                <a:spcPts val="148"/>
              </a:spcBef>
            </a:pPr>
            <a:r>
              <a:rPr sz="2800" spc="9" dirty="0" smtClean="0">
                <a:latin typeface="Arial"/>
                <a:cs typeface="Arial"/>
              </a:rPr>
              <a:t>r</a:t>
            </a:r>
            <a:r>
              <a:rPr sz="2800" spc="0" dirty="0" smtClean="0">
                <a:latin typeface="Arial"/>
                <a:cs typeface="Arial"/>
              </a:rPr>
              <a:t>a</a:t>
            </a:r>
            <a:r>
              <a:rPr sz="2800" spc="-4" dirty="0" smtClean="0">
                <a:latin typeface="Arial"/>
                <a:cs typeface="Arial"/>
              </a:rPr>
              <a:t>me</a:t>
            </a:r>
            <a:r>
              <a:rPr sz="2800" spc="0" dirty="0" smtClean="0">
                <a:latin typeface="Arial"/>
                <a:cs typeface="Arial"/>
              </a:rPr>
              <a:t>n</a:t>
            </a:r>
            <a:endParaRPr sz="2800">
              <a:latin typeface="Arial"/>
              <a:cs typeface="Arial"/>
            </a:endParaRPr>
          </a:p>
        </p:txBody>
      </p:sp>
      <p:sp>
        <p:nvSpPr>
          <p:cNvPr id="90" name="object 90"/>
          <p:cNvSpPr txBox="1"/>
          <p:nvPr/>
        </p:nvSpPr>
        <p:spPr>
          <a:xfrm>
            <a:off x="1677670" y="4327032"/>
            <a:ext cx="862079" cy="3810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2960"/>
              </a:lnSpc>
              <a:spcBef>
                <a:spcPts val="148"/>
              </a:spcBef>
            </a:pPr>
            <a:r>
              <a:rPr sz="2800" spc="-9" dirty="0" smtClean="0">
                <a:latin typeface="Arial"/>
                <a:cs typeface="Arial"/>
              </a:rPr>
              <a:t>w</a:t>
            </a:r>
            <a:r>
              <a:rPr sz="2800" spc="0" dirty="0" smtClean="0">
                <a:latin typeface="Arial"/>
                <a:cs typeface="Arial"/>
              </a:rPr>
              <a:t>e</a:t>
            </a:r>
            <a:r>
              <a:rPr sz="2800" spc="164" dirty="0" smtClean="0">
                <a:latin typeface="Arial"/>
                <a:cs typeface="Arial"/>
              </a:rPr>
              <a:t> </a:t>
            </a:r>
            <a:r>
              <a:rPr sz="2800" spc="0" dirty="0" smtClean="0">
                <a:latin typeface="Arial"/>
                <a:cs typeface="Arial"/>
              </a:rPr>
              <a:t>e</a:t>
            </a:r>
            <a:endParaRPr sz="2800">
              <a:latin typeface="Arial"/>
              <a:cs typeface="Arial"/>
            </a:endParaRPr>
          </a:p>
        </p:txBody>
      </p:sp>
      <p:sp>
        <p:nvSpPr>
          <p:cNvPr id="91" name="object 91"/>
          <p:cNvSpPr txBox="1"/>
          <p:nvPr/>
        </p:nvSpPr>
        <p:spPr>
          <a:xfrm>
            <a:off x="3220974" y="4327032"/>
            <a:ext cx="2072072" cy="3810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2960"/>
              </a:lnSpc>
              <a:spcBef>
                <a:spcPts val="148"/>
              </a:spcBef>
            </a:pPr>
            <a:r>
              <a:rPr sz="2800" spc="0" dirty="0" smtClean="0">
                <a:latin typeface="Arial"/>
                <a:cs typeface="Arial"/>
              </a:rPr>
              <a:t>ndependen</a:t>
            </a:r>
            <a:r>
              <a:rPr sz="2800" spc="4" dirty="0" smtClean="0">
                <a:latin typeface="Arial"/>
                <a:cs typeface="Arial"/>
              </a:rPr>
              <a:t>t</a:t>
            </a:r>
            <a:r>
              <a:rPr sz="2800" spc="0" dirty="0" smtClean="0">
                <a:latin typeface="Arial"/>
                <a:cs typeface="Arial"/>
              </a:rPr>
              <a:t>.</a:t>
            </a:r>
            <a:endParaRPr sz="2800">
              <a:latin typeface="Arial"/>
              <a:cs typeface="Arial"/>
            </a:endParaRPr>
          </a:p>
        </p:txBody>
      </p:sp>
      <p:sp>
        <p:nvSpPr>
          <p:cNvPr id="92" name="object 92"/>
          <p:cNvSpPr txBox="1"/>
          <p:nvPr/>
        </p:nvSpPr>
        <p:spPr>
          <a:xfrm>
            <a:off x="1296669" y="4683902"/>
            <a:ext cx="6150804" cy="3810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2960"/>
              </a:lnSpc>
              <a:spcBef>
                <a:spcPts val="148"/>
              </a:spcBef>
            </a:pPr>
            <a:r>
              <a:rPr sz="2800" spc="0" dirty="0" smtClean="0">
                <a:latin typeface="Arial"/>
                <a:cs typeface="Arial"/>
              </a:rPr>
              <a:t>c.</a:t>
            </a:r>
            <a:r>
              <a:rPr sz="2800" spc="-21" dirty="0" smtClean="0">
                <a:latin typeface="Arial"/>
                <a:cs typeface="Arial"/>
              </a:rPr>
              <a:t> </a:t>
            </a:r>
            <a:r>
              <a:rPr sz="2800" spc="-4" dirty="0" smtClean="0">
                <a:latin typeface="Arial"/>
                <a:cs typeface="Arial"/>
              </a:rPr>
              <a:t>H</a:t>
            </a:r>
            <a:r>
              <a:rPr sz="2800" spc="0" dirty="0" smtClean="0">
                <a:latin typeface="Arial"/>
                <a:cs typeface="Arial"/>
              </a:rPr>
              <a:t>e </a:t>
            </a:r>
            <a:r>
              <a:rPr sz="2800" spc="4" dirty="0" smtClean="0">
                <a:latin typeface="Arial"/>
                <a:cs typeface="Arial"/>
              </a:rPr>
              <a:t>f</a:t>
            </a:r>
            <a:r>
              <a:rPr sz="2800" spc="0" dirty="0" smtClean="0">
                <a:latin typeface="Arial"/>
                <a:cs typeface="Arial"/>
              </a:rPr>
              <a:t>a</a:t>
            </a:r>
            <a:r>
              <a:rPr sz="2800" spc="-4" dirty="0" smtClean="0">
                <a:latin typeface="Arial"/>
                <a:cs typeface="Arial"/>
              </a:rPr>
              <a:t>il</a:t>
            </a:r>
            <a:r>
              <a:rPr sz="2800" spc="0" dirty="0" smtClean="0">
                <a:latin typeface="Arial"/>
                <a:cs typeface="Arial"/>
              </a:rPr>
              <a:t>ed</a:t>
            </a:r>
            <a:r>
              <a:rPr sz="2800" spc="-7" dirty="0" smtClean="0">
                <a:latin typeface="Arial"/>
                <a:cs typeface="Arial"/>
              </a:rPr>
              <a:t> </a:t>
            </a:r>
            <a:r>
              <a:rPr sz="2800" spc="4" dirty="0" smtClean="0">
                <a:latin typeface="Arial"/>
                <a:cs typeface="Arial"/>
              </a:rPr>
              <a:t>t</a:t>
            </a:r>
            <a:r>
              <a:rPr sz="2800" spc="0" dirty="0" smtClean="0">
                <a:latin typeface="Arial"/>
                <a:cs typeface="Arial"/>
              </a:rPr>
              <a:t>o</a:t>
            </a:r>
            <a:r>
              <a:rPr sz="2800" spc="7" dirty="0" smtClean="0">
                <a:latin typeface="Arial"/>
                <a:cs typeface="Arial"/>
              </a:rPr>
              <a:t> </a:t>
            </a:r>
            <a:r>
              <a:rPr sz="2800" spc="-4" dirty="0" smtClean="0">
                <a:latin typeface="Arial"/>
                <a:cs typeface="Arial"/>
              </a:rPr>
              <a:t>u</a:t>
            </a:r>
            <a:r>
              <a:rPr sz="2800" spc="9" dirty="0" smtClean="0">
                <a:latin typeface="Arial"/>
                <a:cs typeface="Arial"/>
              </a:rPr>
              <a:t>s</a:t>
            </a:r>
            <a:r>
              <a:rPr sz="2800" spc="0" dirty="0" smtClean="0">
                <a:latin typeface="Arial"/>
                <a:cs typeface="Arial"/>
              </a:rPr>
              <a:t>e e</a:t>
            </a:r>
            <a:r>
              <a:rPr sz="2800" spc="-4" dirty="0" smtClean="0">
                <a:latin typeface="Arial"/>
                <a:cs typeface="Arial"/>
              </a:rPr>
              <a:t>m</a:t>
            </a:r>
            <a:r>
              <a:rPr sz="2800" spc="0" dirty="0" smtClean="0">
                <a:latin typeface="Arial"/>
                <a:cs typeface="Arial"/>
              </a:rPr>
              <a:t>p</a:t>
            </a:r>
            <a:r>
              <a:rPr sz="2800" spc="-4" dirty="0" smtClean="0">
                <a:latin typeface="Arial"/>
                <a:cs typeface="Arial"/>
              </a:rPr>
              <a:t>i</a:t>
            </a:r>
            <a:r>
              <a:rPr sz="2800" spc="9" dirty="0" smtClean="0">
                <a:latin typeface="Arial"/>
                <a:cs typeface="Arial"/>
              </a:rPr>
              <a:t>r</a:t>
            </a:r>
            <a:r>
              <a:rPr sz="2800" spc="-4" dirty="0" smtClean="0">
                <a:latin typeface="Arial"/>
                <a:cs typeface="Arial"/>
              </a:rPr>
              <a:t>i</a:t>
            </a:r>
            <a:r>
              <a:rPr sz="2800" spc="0" dirty="0" smtClean="0">
                <a:latin typeface="Arial"/>
                <a:cs typeface="Arial"/>
              </a:rPr>
              <a:t>c</a:t>
            </a:r>
            <a:r>
              <a:rPr sz="2800" spc="14" dirty="0" smtClean="0">
                <a:latin typeface="Arial"/>
                <a:cs typeface="Arial"/>
              </a:rPr>
              <a:t>a</a:t>
            </a:r>
            <a:r>
              <a:rPr sz="2800" spc="0" dirty="0" smtClean="0">
                <a:latin typeface="Arial"/>
                <a:cs typeface="Arial"/>
              </a:rPr>
              <a:t>l app</a:t>
            </a:r>
            <a:r>
              <a:rPr sz="2800" spc="-4" dirty="0" smtClean="0">
                <a:latin typeface="Arial"/>
                <a:cs typeface="Arial"/>
              </a:rPr>
              <a:t>r</a:t>
            </a:r>
            <a:r>
              <a:rPr sz="2800" spc="14" dirty="0" smtClean="0">
                <a:latin typeface="Arial"/>
                <a:cs typeface="Arial"/>
              </a:rPr>
              <a:t>o</a:t>
            </a:r>
            <a:r>
              <a:rPr sz="2800" spc="-4" dirty="0" smtClean="0">
                <a:latin typeface="Arial"/>
                <a:cs typeface="Arial"/>
              </a:rPr>
              <a:t>a</a:t>
            </a:r>
            <a:r>
              <a:rPr sz="2800" spc="9" dirty="0" smtClean="0">
                <a:latin typeface="Arial"/>
                <a:cs typeface="Arial"/>
              </a:rPr>
              <a:t>c</a:t>
            </a:r>
            <a:r>
              <a:rPr sz="2800" spc="0" dirty="0" smtClean="0">
                <a:latin typeface="Arial"/>
                <a:cs typeface="Arial"/>
              </a:rPr>
              <a:t>h.</a:t>
            </a:r>
            <a:endParaRPr sz="2800">
              <a:latin typeface="Arial"/>
              <a:cs typeface="Arial"/>
            </a:endParaRPr>
          </a:p>
        </p:txBody>
      </p:sp>
      <p:sp>
        <p:nvSpPr>
          <p:cNvPr id="93" name="object 93"/>
          <p:cNvSpPr txBox="1"/>
          <p:nvPr/>
        </p:nvSpPr>
        <p:spPr>
          <a:xfrm>
            <a:off x="1693164" y="5039502"/>
            <a:ext cx="822200" cy="3810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2960"/>
              </a:lnSpc>
              <a:spcBef>
                <a:spcPts val="148"/>
              </a:spcBef>
            </a:pPr>
            <a:r>
              <a:rPr sz="2800" spc="-9" dirty="0" smtClean="0">
                <a:latin typeface="Arial"/>
                <a:cs typeface="Arial"/>
              </a:rPr>
              <a:t>H</a:t>
            </a:r>
            <a:r>
              <a:rPr sz="2800" spc="9" dirty="0" smtClean="0">
                <a:latin typeface="Arial"/>
                <a:cs typeface="Arial"/>
              </a:rPr>
              <a:t>i</a:t>
            </a:r>
            <a:r>
              <a:rPr sz="2800" spc="0" dirty="0" smtClean="0">
                <a:latin typeface="Arial"/>
                <a:cs typeface="Arial"/>
              </a:rPr>
              <a:t>s r</a:t>
            </a:r>
            <a:endParaRPr sz="2800">
              <a:latin typeface="Arial"/>
              <a:cs typeface="Arial"/>
            </a:endParaRPr>
          </a:p>
        </p:txBody>
      </p:sp>
      <p:sp>
        <p:nvSpPr>
          <p:cNvPr id="94" name="object 94"/>
          <p:cNvSpPr txBox="1"/>
          <p:nvPr/>
        </p:nvSpPr>
        <p:spPr>
          <a:xfrm>
            <a:off x="2623058" y="5039502"/>
            <a:ext cx="2764189" cy="3810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2960"/>
              </a:lnSpc>
              <a:spcBef>
                <a:spcPts val="148"/>
              </a:spcBef>
            </a:pPr>
            <a:r>
              <a:rPr sz="2800" spc="0" dirty="0" smtClean="0">
                <a:latin typeface="Arial"/>
                <a:cs typeface="Arial"/>
              </a:rPr>
              <a:t>sea</a:t>
            </a:r>
            <a:r>
              <a:rPr sz="2800" spc="9" dirty="0" smtClean="0">
                <a:latin typeface="Arial"/>
                <a:cs typeface="Arial"/>
              </a:rPr>
              <a:t>r</a:t>
            </a:r>
            <a:r>
              <a:rPr sz="2800" spc="0" dirty="0" smtClean="0">
                <a:latin typeface="Arial"/>
                <a:cs typeface="Arial"/>
              </a:rPr>
              <a:t>ch s</a:t>
            </a:r>
            <a:r>
              <a:rPr sz="2800" spc="14" dirty="0" smtClean="0">
                <a:latin typeface="Arial"/>
                <a:cs typeface="Arial"/>
              </a:rPr>
              <a:t>a</a:t>
            </a:r>
            <a:r>
              <a:rPr sz="2800" spc="-9" dirty="0" smtClean="0">
                <a:latin typeface="Arial"/>
                <a:cs typeface="Arial"/>
              </a:rPr>
              <a:t>m</a:t>
            </a:r>
            <a:r>
              <a:rPr sz="2800" spc="0" dirty="0" smtClean="0">
                <a:latin typeface="Arial"/>
                <a:cs typeface="Arial"/>
              </a:rPr>
              <a:t>p</a:t>
            </a:r>
            <a:r>
              <a:rPr sz="2800" spc="9" dirty="0" smtClean="0">
                <a:latin typeface="Arial"/>
                <a:cs typeface="Arial"/>
              </a:rPr>
              <a:t>l</a:t>
            </a:r>
            <a:r>
              <a:rPr sz="2800" spc="0" dirty="0" smtClean="0">
                <a:latin typeface="Arial"/>
                <a:cs typeface="Arial"/>
              </a:rPr>
              <a:t>e w</a:t>
            </a:r>
            <a:endParaRPr sz="2800">
              <a:latin typeface="Arial"/>
              <a:cs typeface="Arial"/>
            </a:endParaRPr>
          </a:p>
        </p:txBody>
      </p:sp>
      <p:sp>
        <p:nvSpPr>
          <p:cNvPr id="95" name="object 95"/>
          <p:cNvSpPr txBox="1"/>
          <p:nvPr/>
        </p:nvSpPr>
        <p:spPr>
          <a:xfrm>
            <a:off x="5849416" y="5039502"/>
            <a:ext cx="1673860" cy="3810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2960"/>
              </a:lnSpc>
              <a:spcBef>
                <a:spcPts val="148"/>
              </a:spcBef>
            </a:pPr>
            <a:r>
              <a:rPr sz="2800" spc="-4" dirty="0" smtClean="0">
                <a:latin typeface="Arial"/>
                <a:cs typeface="Arial"/>
              </a:rPr>
              <a:t>m</a:t>
            </a:r>
            <a:r>
              <a:rPr sz="2800" spc="0" dirty="0" smtClean="0">
                <a:latin typeface="Arial"/>
                <a:cs typeface="Arial"/>
              </a:rPr>
              <a:t>p</a:t>
            </a:r>
            <a:r>
              <a:rPr sz="2800" spc="9" dirty="0" smtClean="0">
                <a:latin typeface="Arial"/>
                <a:cs typeface="Arial"/>
              </a:rPr>
              <a:t>r</a:t>
            </a:r>
            <a:r>
              <a:rPr sz="2800" spc="-4" dirty="0" smtClean="0">
                <a:latin typeface="Arial"/>
                <a:cs typeface="Arial"/>
              </a:rPr>
              <a:t>o</a:t>
            </a:r>
            <a:r>
              <a:rPr sz="2800" spc="0" dirty="0" smtClean="0">
                <a:latin typeface="Arial"/>
                <a:cs typeface="Arial"/>
              </a:rPr>
              <a:t>p</a:t>
            </a:r>
            <a:r>
              <a:rPr sz="2800" spc="14" dirty="0" smtClean="0">
                <a:latin typeface="Arial"/>
                <a:cs typeface="Arial"/>
              </a:rPr>
              <a:t>e</a:t>
            </a:r>
            <a:r>
              <a:rPr sz="2800" spc="-4" dirty="0" smtClean="0">
                <a:latin typeface="Arial"/>
                <a:cs typeface="Arial"/>
              </a:rPr>
              <a:t>rl</a:t>
            </a:r>
            <a:r>
              <a:rPr sz="2800" spc="0" dirty="0" smtClean="0">
                <a:latin typeface="Arial"/>
                <a:cs typeface="Arial"/>
              </a:rPr>
              <a:t>y</a:t>
            </a:r>
            <a:endParaRPr sz="2800">
              <a:latin typeface="Arial"/>
              <a:cs typeface="Arial"/>
            </a:endParaRPr>
          </a:p>
        </p:txBody>
      </p:sp>
      <p:sp>
        <p:nvSpPr>
          <p:cNvPr id="96" name="object 96"/>
          <p:cNvSpPr txBox="1"/>
          <p:nvPr/>
        </p:nvSpPr>
        <p:spPr>
          <a:xfrm>
            <a:off x="1296669" y="5396372"/>
            <a:ext cx="922121" cy="3810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2960"/>
              </a:lnSpc>
              <a:spcBef>
                <a:spcPts val="148"/>
              </a:spcBef>
            </a:pPr>
            <a:r>
              <a:rPr sz="2800" spc="0" dirty="0" smtClean="0">
                <a:latin typeface="Arial"/>
                <a:cs typeface="Arial"/>
              </a:rPr>
              <a:t>se</a:t>
            </a:r>
            <a:r>
              <a:rPr sz="2800" spc="9" dirty="0" smtClean="0">
                <a:latin typeface="Arial"/>
                <a:cs typeface="Arial"/>
              </a:rPr>
              <a:t>l</a:t>
            </a:r>
            <a:r>
              <a:rPr sz="2800" spc="-4" dirty="0" smtClean="0">
                <a:latin typeface="Arial"/>
                <a:cs typeface="Arial"/>
              </a:rPr>
              <a:t>e</a:t>
            </a:r>
            <a:r>
              <a:rPr sz="2800" spc="0" dirty="0" smtClean="0">
                <a:latin typeface="Arial"/>
                <a:cs typeface="Arial"/>
              </a:rPr>
              <a:t>c</a:t>
            </a:r>
            <a:endParaRPr sz="2800">
              <a:latin typeface="Arial"/>
              <a:cs typeface="Arial"/>
            </a:endParaRPr>
          </a:p>
        </p:txBody>
      </p:sp>
      <p:sp>
        <p:nvSpPr>
          <p:cNvPr id="97" name="object 97"/>
          <p:cNvSpPr txBox="1"/>
          <p:nvPr/>
        </p:nvSpPr>
        <p:spPr>
          <a:xfrm>
            <a:off x="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98" name="object 98"/>
          <p:cNvSpPr txBox="1"/>
          <p:nvPr/>
        </p:nvSpPr>
        <p:spPr>
          <a:xfrm>
            <a:off x="3048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99" name="object 99"/>
          <p:cNvSpPr txBox="1"/>
          <p:nvPr/>
        </p:nvSpPr>
        <p:spPr>
          <a:xfrm>
            <a:off x="6096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00" name="object 100"/>
          <p:cNvSpPr txBox="1"/>
          <p:nvPr/>
        </p:nvSpPr>
        <p:spPr>
          <a:xfrm>
            <a:off x="9144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01" name="object 101"/>
          <p:cNvSpPr txBox="1"/>
          <p:nvPr/>
        </p:nvSpPr>
        <p:spPr>
          <a:xfrm>
            <a:off x="12192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02" name="object 102"/>
          <p:cNvSpPr txBox="1"/>
          <p:nvPr/>
        </p:nvSpPr>
        <p:spPr>
          <a:xfrm>
            <a:off x="15240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03" name="object 103"/>
          <p:cNvSpPr txBox="1"/>
          <p:nvPr/>
        </p:nvSpPr>
        <p:spPr>
          <a:xfrm>
            <a:off x="18288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04" name="object 104"/>
          <p:cNvSpPr txBox="1"/>
          <p:nvPr/>
        </p:nvSpPr>
        <p:spPr>
          <a:xfrm>
            <a:off x="21336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05" name="object 105"/>
          <p:cNvSpPr txBox="1"/>
          <p:nvPr/>
        </p:nvSpPr>
        <p:spPr>
          <a:xfrm>
            <a:off x="24384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06" name="object 106"/>
          <p:cNvSpPr txBox="1"/>
          <p:nvPr/>
        </p:nvSpPr>
        <p:spPr>
          <a:xfrm>
            <a:off x="27432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07" name="object 107"/>
          <p:cNvSpPr txBox="1"/>
          <p:nvPr/>
        </p:nvSpPr>
        <p:spPr>
          <a:xfrm>
            <a:off x="30480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08" name="object 108"/>
          <p:cNvSpPr txBox="1"/>
          <p:nvPr/>
        </p:nvSpPr>
        <p:spPr>
          <a:xfrm>
            <a:off x="33528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09" name="object 109"/>
          <p:cNvSpPr txBox="1"/>
          <p:nvPr/>
        </p:nvSpPr>
        <p:spPr>
          <a:xfrm>
            <a:off x="36576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10" name="object 110"/>
          <p:cNvSpPr txBox="1"/>
          <p:nvPr/>
        </p:nvSpPr>
        <p:spPr>
          <a:xfrm>
            <a:off x="39624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11" name="object 111"/>
          <p:cNvSpPr txBox="1"/>
          <p:nvPr/>
        </p:nvSpPr>
        <p:spPr>
          <a:xfrm>
            <a:off x="42672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12" name="object 112"/>
          <p:cNvSpPr txBox="1"/>
          <p:nvPr/>
        </p:nvSpPr>
        <p:spPr>
          <a:xfrm>
            <a:off x="45720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13" name="object 113"/>
          <p:cNvSpPr txBox="1"/>
          <p:nvPr/>
        </p:nvSpPr>
        <p:spPr>
          <a:xfrm>
            <a:off x="48768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14" name="object 114"/>
          <p:cNvSpPr txBox="1"/>
          <p:nvPr/>
        </p:nvSpPr>
        <p:spPr>
          <a:xfrm>
            <a:off x="51816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15" name="object 115"/>
          <p:cNvSpPr txBox="1"/>
          <p:nvPr/>
        </p:nvSpPr>
        <p:spPr>
          <a:xfrm>
            <a:off x="54864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16" name="object 116"/>
          <p:cNvSpPr txBox="1"/>
          <p:nvPr/>
        </p:nvSpPr>
        <p:spPr>
          <a:xfrm>
            <a:off x="57912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17" name="object 117"/>
          <p:cNvSpPr txBox="1"/>
          <p:nvPr/>
        </p:nvSpPr>
        <p:spPr>
          <a:xfrm>
            <a:off x="60960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18" name="object 118"/>
          <p:cNvSpPr txBox="1"/>
          <p:nvPr/>
        </p:nvSpPr>
        <p:spPr>
          <a:xfrm>
            <a:off x="64008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19" name="object 119"/>
          <p:cNvSpPr txBox="1"/>
          <p:nvPr/>
        </p:nvSpPr>
        <p:spPr>
          <a:xfrm>
            <a:off x="67056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20" name="object 120"/>
          <p:cNvSpPr txBox="1"/>
          <p:nvPr/>
        </p:nvSpPr>
        <p:spPr>
          <a:xfrm>
            <a:off x="70104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21" name="object 121"/>
          <p:cNvSpPr txBox="1"/>
          <p:nvPr/>
        </p:nvSpPr>
        <p:spPr>
          <a:xfrm>
            <a:off x="73152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22" name="object 122"/>
          <p:cNvSpPr txBox="1"/>
          <p:nvPr/>
        </p:nvSpPr>
        <p:spPr>
          <a:xfrm>
            <a:off x="76200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23" name="object 123"/>
          <p:cNvSpPr txBox="1"/>
          <p:nvPr/>
        </p:nvSpPr>
        <p:spPr>
          <a:xfrm>
            <a:off x="79248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24" name="object 124"/>
          <p:cNvSpPr txBox="1"/>
          <p:nvPr/>
        </p:nvSpPr>
        <p:spPr>
          <a:xfrm>
            <a:off x="82296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25" name="object 125"/>
          <p:cNvSpPr txBox="1"/>
          <p:nvPr/>
        </p:nvSpPr>
        <p:spPr>
          <a:xfrm>
            <a:off x="85344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26" name="object 126"/>
          <p:cNvSpPr txBox="1"/>
          <p:nvPr/>
        </p:nvSpPr>
        <p:spPr>
          <a:xfrm>
            <a:off x="88392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27" name="object 127"/>
          <p:cNvSpPr txBox="1"/>
          <p:nvPr/>
        </p:nvSpPr>
        <p:spPr>
          <a:xfrm>
            <a:off x="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28" name="object 128"/>
          <p:cNvSpPr txBox="1"/>
          <p:nvPr/>
        </p:nvSpPr>
        <p:spPr>
          <a:xfrm>
            <a:off x="3048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29" name="object 129"/>
          <p:cNvSpPr txBox="1"/>
          <p:nvPr/>
        </p:nvSpPr>
        <p:spPr>
          <a:xfrm>
            <a:off x="6096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30" name="object 130"/>
          <p:cNvSpPr txBox="1"/>
          <p:nvPr/>
        </p:nvSpPr>
        <p:spPr>
          <a:xfrm>
            <a:off x="9144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31" name="object 131"/>
          <p:cNvSpPr txBox="1"/>
          <p:nvPr/>
        </p:nvSpPr>
        <p:spPr>
          <a:xfrm>
            <a:off x="12192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32" name="object 132"/>
          <p:cNvSpPr txBox="1"/>
          <p:nvPr/>
        </p:nvSpPr>
        <p:spPr>
          <a:xfrm>
            <a:off x="15240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33" name="object 133"/>
          <p:cNvSpPr txBox="1"/>
          <p:nvPr/>
        </p:nvSpPr>
        <p:spPr>
          <a:xfrm>
            <a:off x="18288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34" name="object 134"/>
          <p:cNvSpPr txBox="1"/>
          <p:nvPr/>
        </p:nvSpPr>
        <p:spPr>
          <a:xfrm>
            <a:off x="21336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35" name="object 135"/>
          <p:cNvSpPr txBox="1"/>
          <p:nvPr/>
        </p:nvSpPr>
        <p:spPr>
          <a:xfrm>
            <a:off x="24384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36" name="object 136"/>
          <p:cNvSpPr txBox="1"/>
          <p:nvPr/>
        </p:nvSpPr>
        <p:spPr>
          <a:xfrm>
            <a:off x="27432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37" name="object 137"/>
          <p:cNvSpPr txBox="1"/>
          <p:nvPr/>
        </p:nvSpPr>
        <p:spPr>
          <a:xfrm>
            <a:off x="30480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38" name="object 138"/>
          <p:cNvSpPr txBox="1"/>
          <p:nvPr/>
        </p:nvSpPr>
        <p:spPr>
          <a:xfrm>
            <a:off x="33528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39" name="object 139"/>
          <p:cNvSpPr txBox="1"/>
          <p:nvPr/>
        </p:nvSpPr>
        <p:spPr>
          <a:xfrm>
            <a:off x="36576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40" name="object 140"/>
          <p:cNvSpPr txBox="1"/>
          <p:nvPr/>
        </p:nvSpPr>
        <p:spPr>
          <a:xfrm>
            <a:off x="39624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41" name="object 141"/>
          <p:cNvSpPr txBox="1"/>
          <p:nvPr/>
        </p:nvSpPr>
        <p:spPr>
          <a:xfrm>
            <a:off x="42672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42" name="object 142"/>
          <p:cNvSpPr txBox="1"/>
          <p:nvPr/>
        </p:nvSpPr>
        <p:spPr>
          <a:xfrm>
            <a:off x="45720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43" name="object 143"/>
          <p:cNvSpPr txBox="1"/>
          <p:nvPr/>
        </p:nvSpPr>
        <p:spPr>
          <a:xfrm>
            <a:off x="48768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44" name="object 144"/>
          <p:cNvSpPr txBox="1"/>
          <p:nvPr/>
        </p:nvSpPr>
        <p:spPr>
          <a:xfrm>
            <a:off x="51816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45" name="object 145"/>
          <p:cNvSpPr txBox="1"/>
          <p:nvPr/>
        </p:nvSpPr>
        <p:spPr>
          <a:xfrm>
            <a:off x="54864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46" name="object 146"/>
          <p:cNvSpPr txBox="1"/>
          <p:nvPr/>
        </p:nvSpPr>
        <p:spPr>
          <a:xfrm>
            <a:off x="57912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47" name="object 147"/>
          <p:cNvSpPr txBox="1"/>
          <p:nvPr/>
        </p:nvSpPr>
        <p:spPr>
          <a:xfrm>
            <a:off x="60960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48" name="object 148"/>
          <p:cNvSpPr txBox="1"/>
          <p:nvPr/>
        </p:nvSpPr>
        <p:spPr>
          <a:xfrm>
            <a:off x="64008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49" name="object 149"/>
          <p:cNvSpPr txBox="1"/>
          <p:nvPr/>
        </p:nvSpPr>
        <p:spPr>
          <a:xfrm>
            <a:off x="67056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50" name="object 150"/>
          <p:cNvSpPr txBox="1"/>
          <p:nvPr/>
        </p:nvSpPr>
        <p:spPr>
          <a:xfrm>
            <a:off x="70104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51" name="object 151"/>
          <p:cNvSpPr txBox="1"/>
          <p:nvPr/>
        </p:nvSpPr>
        <p:spPr>
          <a:xfrm>
            <a:off x="73152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52" name="object 152"/>
          <p:cNvSpPr txBox="1"/>
          <p:nvPr/>
        </p:nvSpPr>
        <p:spPr>
          <a:xfrm>
            <a:off x="76200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53" name="object 153"/>
          <p:cNvSpPr txBox="1"/>
          <p:nvPr/>
        </p:nvSpPr>
        <p:spPr>
          <a:xfrm>
            <a:off x="79248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54" name="object 154"/>
          <p:cNvSpPr txBox="1"/>
          <p:nvPr/>
        </p:nvSpPr>
        <p:spPr>
          <a:xfrm>
            <a:off x="82296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55" name="object 155"/>
          <p:cNvSpPr txBox="1"/>
          <p:nvPr/>
        </p:nvSpPr>
        <p:spPr>
          <a:xfrm>
            <a:off x="85344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56" name="object 156"/>
          <p:cNvSpPr txBox="1"/>
          <p:nvPr/>
        </p:nvSpPr>
        <p:spPr>
          <a:xfrm>
            <a:off x="88392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57" name="object 157"/>
          <p:cNvSpPr txBox="1"/>
          <p:nvPr/>
        </p:nvSpPr>
        <p:spPr>
          <a:xfrm>
            <a:off x="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58" name="object 158"/>
          <p:cNvSpPr txBox="1"/>
          <p:nvPr/>
        </p:nvSpPr>
        <p:spPr>
          <a:xfrm>
            <a:off x="3048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59" name="object 159"/>
          <p:cNvSpPr txBox="1"/>
          <p:nvPr/>
        </p:nvSpPr>
        <p:spPr>
          <a:xfrm>
            <a:off x="6096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60" name="object 160"/>
          <p:cNvSpPr txBox="1"/>
          <p:nvPr/>
        </p:nvSpPr>
        <p:spPr>
          <a:xfrm>
            <a:off x="9144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61" name="object 161"/>
          <p:cNvSpPr txBox="1"/>
          <p:nvPr/>
        </p:nvSpPr>
        <p:spPr>
          <a:xfrm>
            <a:off x="12192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62" name="object 162"/>
          <p:cNvSpPr txBox="1"/>
          <p:nvPr/>
        </p:nvSpPr>
        <p:spPr>
          <a:xfrm>
            <a:off x="15240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63" name="object 163"/>
          <p:cNvSpPr txBox="1"/>
          <p:nvPr/>
        </p:nvSpPr>
        <p:spPr>
          <a:xfrm>
            <a:off x="18288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64" name="object 164"/>
          <p:cNvSpPr txBox="1"/>
          <p:nvPr/>
        </p:nvSpPr>
        <p:spPr>
          <a:xfrm>
            <a:off x="21336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65" name="object 165"/>
          <p:cNvSpPr txBox="1"/>
          <p:nvPr/>
        </p:nvSpPr>
        <p:spPr>
          <a:xfrm>
            <a:off x="24384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66" name="object 166"/>
          <p:cNvSpPr txBox="1"/>
          <p:nvPr/>
        </p:nvSpPr>
        <p:spPr>
          <a:xfrm>
            <a:off x="27432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67" name="object 167"/>
          <p:cNvSpPr txBox="1"/>
          <p:nvPr/>
        </p:nvSpPr>
        <p:spPr>
          <a:xfrm>
            <a:off x="30480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68" name="object 168"/>
          <p:cNvSpPr txBox="1"/>
          <p:nvPr/>
        </p:nvSpPr>
        <p:spPr>
          <a:xfrm>
            <a:off x="33528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69" name="object 169"/>
          <p:cNvSpPr txBox="1"/>
          <p:nvPr/>
        </p:nvSpPr>
        <p:spPr>
          <a:xfrm>
            <a:off x="36576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70" name="object 170"/>
          <p:cNvSpPr txBox="1"/>
          <p:nvPr/>
        </p:nvSpPr>
        <p:spPr>
          <a:xfrm>
            <a:off x="39624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71" name="object 171"/>
          <p:cNvSpPr txBox="1"/>
          <p:nvPr/>
        </p:nvSpPr>
        <p:spPr>
          <a:xfrm>
            <a:off x="42672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72" name="object 172"/>
          <p:cNvSpPr txBox="1"/>
          <p:nvPr/>
        </p:nvSpPr>
        <p:spPr>
          <a:xfrm>
            <a:off x="45720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73" name="object 173"/>
          <p:cNvSpPr txBox="1"/>
          <p:nvPr/>
        </p:nvSpPr>
        <p:spPr>
          <a:xfrm>
            <a:off x="48768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74" name="object 174"/>
          <p:cNvSpPr txBox="1"/>
          <p:nvPr/>
        </p:nvSpPr>
        <p:spPr>
          <a:xfrm>
            <a:off x="51816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75" name="object 175"/>
          <p:cNvSpPr txBox="1"/>
          <p:nvPr/>
        </p:nvSpPr>
        <p:spPr>
          <a:xfrm>
            <a:off x="54864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76" name="object 176"/>
          <p:cNvSpPr txBox="1"/>
          <p:nvPr/>
        </p:nvSpPr>
        <p:spPr>
          <a:xfrm>
            <a:off x="57912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77" name="object 177"/>
          <p:cNvSpPr txBox="1"/>
          <p:nvPr/>
        </p:nvSpPr>
        <p:spPr>
          <a:xfrm>
            <a:off x="60960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78" name="object 178"/>
          <p:cNvSpPr txBox="1"/>
          <p:nvPr/>
        </p:nvSpPr>
        <p:spPr>
          <a:xfrm>
            <a:off x="64008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79" name="object 179"/>
          <p:cNvSpPr txBox="1"/>
          <p:nvPr/>
        </p:nvSpPr>
        <p:spPr>
          <a:xfrm>
            <a:off x="67056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80" name="object 180"/>
          <p:cNvSpPr txBox="1"/>
          <p:nvPr/>
        </p:nvSpPr>
        <p:spPr>
          <a:xfrm>
            <a:off x="70104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81" name="object 181"/>
          <p:cNvSpPr txBox="1"/>
          <p:nvPr/>
        </p:nvSpPr>
        <p:spPr>
          <a:xfrm>
            <a:off x="73152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82" name="object 182"/>
          <p:cNvSpPr txBox="1"/>
          <p:nvPr/>
        </p:nvSpPr>
        <p:spPr>
          <a:xfrm>
            <a:off x="76200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83" name="object 183"/>
          <p:cNvSpPr txBox="1"/>
          <p:nvPr/>
        </p:nvSpPr>
        <p:spPr>
          <a:xfrm>
            <a:off x="79248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84" name="object 184"/>
          <p:cNvSpPr txBox="1"/>
          <p:nvPr/>
        </p:nvSpPr>
        <p:spPr>
          <a:xfrm>
            <a:off x="82296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85" name="object 185"/>
          <p:cNvSpPr txBox="1"/>
          <p:nvPr/>
        </p:nvSpPr>
        <p:spPr>
          <a:xfrm>
            <a:off x="85344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86" name="object 186"/>
          <p:cNvSpPr txBox="1"/>
          <p:nvPr/>
        </p:nvSpPr>
        <p:spPr>
          <a:xfrm>
            <a:off x="88392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87" name="object 187"/>
          <p:cNvSpPr txBox="1"/>
          <p:nvPr/>
        </p:nvSpPr>
        <p:spPr>
          <a:xfrm>
            <a:off x="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88" name="object 188"/>
          <p:cNvSpPr txBox="1"/>
          <p:nvPr/>
        </p:nvSpPr>
        <p:spPr>
          <a:xfrm>
            <a:off x="3048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89" name="object 189"/>
          <p:cNvSpPr txBox="1"/>
          <p:nvPr/>
        </p:nvSpPr>
        <p:spPr>
          <a:xfrm>
            <a:off x="6096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90" name="object 190"/>
          <p:cNvSpPr txBox="1"/>
          <p:nvPr/>
        </p:nvSpPr>
        <p:spPr>
          <a:xfrm>
            <a:off x="9144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91" name="object 191"/>
          <p:cNvSpPr txBox="1"/>
          <p:nvPr/>
        </p:nvSpPr>
        <p:spPr>
          <a:xfrm>
            <a:off x="12192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92" name="object 192"/>
          <p:cNvSpPr txBox="1"/>
          <p:nvPr/>
        </p:nvSpPr>
        <p:spPr>
          <a:xfrm>
            <a:off x="15240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93" name="object 193"/>
          <p:cNvSpPr txBox="1"/>
          <p:nvPr/>
        </p:nvSpPr>
        <p:spPr>
          <a:xfrm>
            <a:off x="18288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94" name="object 194"/>
          <p:cNvSpPr txBox="1"/>
          <p:nvPr/>
        </p:nvSpPr>
        <p:spPr>
          <a:xfrm>
            <a:off x="21336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95" name="object 195"/>
          <p:cNvSpPr txBox="1"/>
          <p:nvPr/>
        </p:nvSpPr>
        <p:spPr>
          <a:xfrm>
            <a:off x="24384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96" name="object 196"/>
          <p:cNvSpPr txBox="1"/>
          <p:nvPr/>
        </p:nvSpPr>
        <p:spPr>
          <a:xfrm>
            <a:off x="27432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97" name="object 197"/>
          <p:cNvSpPr txBox="1"/>
          <p:nvPr/>
        </p:nvSpPr>
        <p:spPr>
          <a:xfrm>
            <a:off x="30480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98" name="object 198"/>
          <p:cNvSpPr txBox="1"/>
          <p:nvPr/>
        </p:nvSpPr>
        <p:spPr>
          <a:xfrm>
            <a:off x="33528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99" name="object 199"/>
          <p:cNvSpPr txBox="1"/>
          <p:nvPr/>
        </p:nvSpPr>
        <p:spPr>
          <a:xfrm>
            <a:off x="36576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00" name="object 200"/>
          <p:cNvSpPr txBox="1"/>
          <p:nvPr/>
        </p:nvSpPr>
        <p:spPr>
          <a:xfrm>
            <a:off x="39624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01" name="object 201"/>
          <p:cNvSpPr txBox="1"/>
          <p:nvPr/>
        </p:nvSpPr>
        <p:spPr>
          <a:xfrm>
            <a:off x="42672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02" name="object 202"/>
          <p:cNvSpPr txBox="1"/>
          <p:nvPr/>
        </p:nvSpPr>
        <p:spPr>
          <a:xfrm>
            <a:off x="45720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03" name="object 203"/>
          <p:cNvSpPr txBox="1"/>
          <p:nvPr/>
        </p:nvSpPr>
        <p:spPr>
          <a:xfrm>
            <a:off x="48768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04" name="object 204"/>
          <p:cNvSpPr txBox="1"/>
          <p:nvPr/>
        </p:nvSpPr>
        <p:spPr>
          <a:xfrm>
            <a:off x="51816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05" name="object 205"/>
          <p:cNvSpPr txBox="1"/>
          <p:nvPr/>
        </p:nvSpPr>
        <p:spPr>
          <a:xfrm>
            <a:off x="54864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06" name="object 206"/>
          <p:cNvSpPr txBox="1"/>
          <p:nvPr/>
        </p:nvSpPr>
        <p:spPr>
          <a:xfrm>
            <a:off x="57912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07" name="object 207"/>
          <p:cNvSpPr txBox="1"/>
          <p:nvPr/>
        </p:nvSpPr>
        <p:spPr>
          <a:xfrm>
            <a:off x="60960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08" name="object 208"/>
          <p:cNvSpPr txBox="1"/>
          <p:nvPr/>
        </p:nvSpPr>
        <p:spPr>
          <a:xfrm>
            <a:off x="64008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09" name="object 209"/>
          <p:cNvSpPr txBox="1"/>
          <p:nvPr/>
        </p:nvSpPr>
        <p:spPr>
          <a:xfrm>
            <a:off x="67056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10" name="object 210"/>
          <p:cNvSpPr txBox="1"/>
          <p:nvPr/>
        </p:nvSpPr>
        <p:spPr>
          <a:xfrm>
            <a:off x="70104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11" name="object 211"/>
          <p:cNvSpPr txBox="1"/>
          <p:nvPr/>
        </p:nvSpPr>
        <p:spPr>
          <a:xfrm>
            <a:off x="73152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12" name="object 212"/>
          <p:cNvSpPr txBox="1"/>
          <p:nvPr/>
        </p:nvSpPr>
        <p:spPr>
          <a:xfrm>
            <a:off x="76200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13" name="object 213"/>
          <p:cNvSpPr txBox="1"/>
          <p:nvPr/>
        </p:nvSpPr>
        <p:spPr>
          <a:xfrm>
            <a:off x="79248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14" name="object 214"/>
          <p:cNvSpPr txBox="1"/>
          <p:nvPr/>
        </p:nvSpPr>
        <p:spPr>
          <a:xfrm>
            <a:off x="82296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15" name="object 215"/>
          <p:cNvSpPr txBox="1"/>
          <p:nvPr/>
        </p:nvSpPr>
        <p:spPr>
          <a:xfrm>
            <a:off x="85344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16" name="object 216"/>
          <p:cNvSpPr txBox="1"/>
          <p:nvPr/>
        </p:nvSpPr>
        <p:spPr>
          <a:xfrm>
            <a:off x="88392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17" name="object 217"/>
          <p:cNvSpPr txBox="1"/>
          <p:nvPr/>
        </p:nvSpPr>
        <p:spPr>
          <a:xfrm>
            <a:off x="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18" name="object 218"/>
          <p:cNvSpPr txBox="1"/>
          <p:nvPr/>
        </p:nvSpPr>
        <p:spPr>
          <a:xfrm>
            <a:off x="3048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19" name="object 219"/>
          <p:cNvSpPr txBox="1"/>
          <p:nvPr/>
        </p:nvSpPr>
        <p:spPr>
          <a:xfrm>
            <a:off x="6096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20" name="object 220"/>
          <p:cNvSpPr txBox="1"/>
          <p:nvPr/>
        </p:nvSpPr>
        <p:spPr>
          <a:xfrm>
            <a:off x="9144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21" name="object 221"/>
          <p:cNvSpPr txBox="1"/>
          <p:nvPr/>
        </p:nvSpPr>
        <p:spPr>
          <a:xfrm>
            <a:off x="12192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22" name="object 222"/>
          <p:cNvSpPr txBox="1"/>
          <p:nvPr/>
        </p:nvSpPr>
        <p:spPr>
          <a:xfrm>
            <a:off x="15240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23" name="object 223"/>
          <p:cNvSpPr txBox="1"/>
          <p:nvPr/>
        </p:nvSpPr>
        <p:spPr>
          <a:xfrm>
            <a:off x="18288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24" name="object 224"/>
          <p:cNvSpPr txBox="1"/>
          <p:nvPr/>
        </p:nvSpPr>
        <p:spPr>
          <a:xfrm>
            <a:off x="21336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25" name="object 225"/>
          <p:cNvSpPr txBox="1"/>
          <p:nvPr/>
        </p:nvSpPr>
        <p:spPr>
          <a:xfrm>
            <a:off x="24384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26" name="object 226"/>
          <p:cNvSpPr txBox="1"/>
          <p:nvPr/>
        </p:nvSpPr>
        <p:spPr>
          <a:xfrm>
            <a:off x="27432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27" name="object 227"/>
          <p:cNvSpPr txBox="1"/>
          <p:nvPr/>
        </p:nvSpPr>
        <p:spPr>
          <a:xfrm>
            <a:off x="30480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28" name="object 228"/>
          <p:cNvSpPr txBox="1"/>
          <p:nvPr/>
        </p:nvSpPr>
        <p:spPr>
          <a:xfrm>
            <a:off x="33528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29" name="object 229"/>
          <p:cNvSpPr txBox="1"/>
          <p:nvPr/>
        </p:nvSpPr>
        <p:spPr>
          <a:xfrm>
            <a:off x="36576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30" name="object 230"/>
          <p:cNvSpPr txBox="1"/>
          <p:nvPr/>
        </p:nvSpPr>
        <p:spPr>
          <a:xfrm>
            <a:off x="39624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31" name="object 231"/>
          <p:cNvSpPr txBox="1"/>
          <p:nvPr/>
        </p:nvSpPr>
        <p:spPr>
          <a:xfrm>
            <a:off x="42672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32" name="object 232"/>
          <p:cNvSpPr txBox="1"/>
          <p:nvPr/>
        </p:nvSpPr>
        <p:spPr>
          <a:xfrm>
            <a:off x="45720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33" name="object 233"/>
          <p:cNvSpPr txBox="1"/>
          <p:nvPr/>
        </p:nvSpPr>
        <p:spPr>
          <a:xfrm>
            <a:off x="48768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34" name="object 234"/>
          <p:cNvSpPr txBox="1"/>
          <p:nvPr/>
        </p:nvSpPr>
        <p:spPr>
          <a:xfrm>
            <a:off x="51816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35" name="object 235"/>
          <p:cNvSpPr txBox="1"/>
          <p:nvPr/>
        </p:nvSpPr>
        <p:spPr>
          <a:xfrm>
            <a:off x="54864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36" name="object 236"/>
          <p:cNvSpPr txBox="1"/>
          <p:nvPr/>
        </p:nvSpPr>
        <p:spPr>
          <a:xfrm>
            <a:off x="57912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37" name="object 237"/>
          <p:cNvSpPr txBox="1"/>
          <p:nvPr/>
        </p:nvSpPr>
        <p:spPr>
          <a:xfrm>
            <a:off x="60960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38" name="object 238"/>
          <p:cNvSpPr txBox="1"/>
          <p:nvPr/>
        </p:nvSpPr>
        <p:spPr>
          <a:xfrm>
            <a:off x="64008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39" name="object 239"/>
          <p:cNvSpPr txBox="1"/>
          <p:nvPr/>
        </p:nvSpPr>
        <p:spPr>
          <a:xfrm>
            <a:off x="67056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40" name="object 240"/>
          <p:cNvSpPr txBox="1"/>
          <p:nvPr/>
        </p:nvSpPr>
        <p:spPr>
          <a:xfrm>
            <a:off x="70104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41" name="object 241"/>
          <p:cNvSpPr txBox="1"/>
          <p:nvPr/>
        </p:nvSpPr>
        <p:spPr>
          <a:xfrm>
            <a:off x="73152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42" name="object 242"/>
          <p:cNvSpPr txBox="1"/>
          <p:nvPr/>
        </p:nvSpPr>
        <p:spPr>
          <a:xfrm>
            <a:off x="76200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43" name="object 243"/>
          <p:cNvSpPr txBox="1"/>
          <p:nvPr/>
        </p:nvSpPr>
        <p:spPr>
          <a:xfrm>
            <a:off x="79248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44" name="object 244"/>
          <p:cNvSpPr txBox="1"/>
          <p:nvPr/>
        </p:nvSpPr>
        <p:spPr>
          <a:xfrm>
            <a:off x="82296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45" name="object 245"/>
          <p:cNvSpPr txBox="1"/>
          <p:nvPr/>
        </p:nvSpPr>
        <p:spPr>
          <a:xfrm>
            <a:off x="85344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46" name="object 246"/>
          <p:cNvSpPr txBox="1"/>
          <p:nvPr/>
        </p:nvSpPr>
        <p:spPr>
          <a:xfrm>
            <a:off x="88392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47" name="object 247"/>
          <p:cNvSpPr txBox="1"/>
          <p:nvPr/>
        </p:nvSpPr>
        <p:spPr>
          <a:xfrm>
            <a:off x="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48" name="object 248"/>
          <p:cNvSpPr txBox="1"/>
          <p:nvPr/>
        </p:nvSpPr>
        <p:spPr>
          <a:xfrm>
            <a:off x="3048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49" name="object 249"/>
          <p:cNvSpPr txBox="1"/>
          <p:nvPr/>
        </p:nvSpPr>
        <p:spPr>
          <a:xfrm>
            <a:off x="6096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50" name="object 250"/>
          <p:cNvSpPr txBox="1"/>
          <p:nvPr/>
        </p:nvSpPr>
        <p:spPr>
          <a:xfrm>
            <a:off x="9144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51" name="object 251"/>
          <p:cNvSpPr txBox="1"/>
          <p:nvPr/>
        </p:nvSpPr>
        <p:spPr>
          <a:xfrm>
            <a:off x="12192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52" name="object 252"/>
          <p:cNvSpPr txBox="1"/>
          <p:nvPr/>
        </p:nvSpPr>
        <p:spPr>
          <a:xfrm>
            <a:off x="15240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53" name="object 253"/>
          <p:cNvSpPr txBox="1"/>
          <p:nvPr/>
        </p:nvSpPr>
        <p:spPr>
          <a:xfrm>
            <a:off x="18288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54" name="object 254"/>
          <p:cNvSpPr txBox="1"/>
          <p:nvPr/>
        </p:nvSpPr>
        <p:spPr>
          <a:xfrm>
            <a:off x="21336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55" name="object 255"/>
          <p:cNvSpPr txBox="1"/>
          <p:nvPr/>
        </p:nvSpPr>
        <p:spPr>
          <a:xfrm>
            <a:off x="24384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56" name="object 256"/>
          <p:cNvSpPr txBox="1"/>
          <p:nvPr/>
        </p:nvSpPr>
        <p:spPr>
          <a:xfrm>
            <a:off x="27432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57" name="object 257"/>
          <p:cNvSpPr txBox="1"/>
          <p:nvPr/>
        </p:nvSpPr>
        <p:spPr>
          <a:xfrm>
            <a:off x="30480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58" name="object 258"/>
          <p:cNvSpPr txBox="1"/>
          <p:nvPr/>
        </p:nvSpPr>
        <p:spPr>
          <a:xfrm>
            <a:off x="33528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59" name="object 259"/>
          <p:cNvSpPr txBox="1"/>
          <p:nvPr/>
        </p:nvSpPr>
        <p:spPr>
          <a:xfrm>
            <a:off x="36576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60" name="object 260"/>
          <p:cNvSpPr txBox="1"/>
          <p:nvPr/>
        </p:nvSpPr>
        <p:spPr>
          <a:xfrm>
            <a:off x="39624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61" name="object 261"/>
          <p:cNvSpPr txBox="1"/>
          <p:nvPr/>
        </p:nvSpPr>
        <p:spPr>
          <a:xfrm>
            <a:off x="42672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62" name="object 262"/>
          <p:cNvSpPr txBox="1"/>
          <p:nvPr/>
        </p:nvSpPr>
        <p:spPr>
          <a:xfrm>
            <a:off x="45720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63" name="object 263"/>
          <p:cNvSpPr txBox="1"/>
          <p:nvPr/>
        </p:nvSpPr>
        <p:spPr>
          <a:xfrm>
            <a:off x="48768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64" name="object 264"/>
          <p:cNvSpPr txBox="1"/>
          <p:nvPr/>
        </p:nvSpPr>
        <p:spPr>
          <a:xfrm>
            <a:off x="51816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65" name="object 265"/>
          <p:cNvSpPr txBox="1"/>
          <p:nvPr/>
        </p:nvSpPr>
        <p:spPr>
          <a:xfrm>
            <a:off x="54864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66" name="object 266"/>
          <p:cNvSpPr txBox="1"/>
          <p:nvPr/>
        </p:nvSpPr>
        <p:spPr>
          <a:xfrm>
            <a:off x="57912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67" name="object 267"/>
          <p:cNvSpPr txBox="1"/>
          <p:nvPr/>
        </p:nvSpPr>
        <p:spPr>
          <a:xfrm>
            <a:off x="60960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68" name="object 268"/>
          <p:cNvSpPr txBox="1"/>
          <p:nvPr/>
        </p:nvSpPr>
        <p:spPr>
          <a:xfrm>
            <a:off x="64008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69" name="object 269"/>
          <p:cNvSpPr txBox="1"/>
          <p:nvPr/>
        </p:nvSpPr>
        <p:spPr>
          <a:xfrm>
            <a:off x="67056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70" name="object 270"/>
          <p:cNvSpPr txBox="1"/>
          <p:nvPr/>
        </p:nvSpPr>
        <p:spPr>
          <a:xfrm>
            <a:off x="70104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71" name="object 271"/>
          <p:cNvSpPr txBox="1"/>
          <p:nvPr/>
        </p:nvSpPr>
        <p:spPr>
          <a:xfrm>
            <a:off x="73152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72" name="object 272"/>
          <p:cNvSpPr txBox="1"/>
          <p:nvPr/>
        </p:nvSpPr>
        <p:spPr>
          <a:xfrm>
            <a:off x="76200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73" name="object 273"/>
          <p:cNvSpPr txBox="1"/>
          <p:nvPr/>
        </p:nvSpPr>
        <p:spPr>
          <a:xfrm>
            <a:off x="79248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74" name="object 274"/>
          <p:cNvSpPr txBox="1"/>
          <p:nvPr/>
        </p:nvSpPr>
        <p:spPr>
          <a:xfrm>
            <a:off x="82296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75" name="object 275"/>
          <p:cNvSpPr txBox="1"/>
          <p:nvPr/>
        </p:nvSpPr>
        <p:spPr>
          <a:xfrm>
            <a:off x="85344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76" name="object 276"/>
          <p:cNvSpPr txBox="1"/>
          <p:nvPr/>
        </p:nvSpPr>
        <p:spPr>
          <a:xfrm>
            <a:off x="88392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77" name="object 277"/>
          <p:cNvSpPr txBox="1"/>
          <p:nvPr/>
        </p:nvSpPr>
        <p:spPr>
          <a:xfrm>
            <a:off x="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78" name="object 278"/>
          <p:cNvSpPr txBox="1"/>
          <p:nvPr/>
        </p:nvSpPr>
        <p:spPr>
          <a:xfrm>
            <a:off x="3048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79" name="object 279"/>
          <p:cNvSpPr txBox="1"/>
          <p:nvPr/>
        </p:nvSpPr>
        <p:spPr>
          <a:xfrm>
            <a:off x="6096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80" name="object 280"/>
          <p:cNvSpPr txBox="1"/>
          <p:nvPr/>
        </p:nvSpPr>
        <p:spPr>
          <a:xfrm>
            <a:off x="9144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81" name="object 281"/>
          <p:cNvSpPr txBox="1"/>
          <p:nvPr/>
        </p:nvSpPr>
        <p:spPr>
          <a:xfrm>
            <a:off x="12192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82" name="object 282"/>
          <p:cNvSpPr txBox="1"/>
          <p:nvPr/>
        </p:nvSpPr>
        <p:spPr>
          <a:xfrm>
            <a:off x="15240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83" name="object 283"/>
          <p:cNvSpPr txBox="1"/>
          <p:nvPr/>
        </p:nvSpPr>
        <p:spPr>
          <a:xfrm>
            <a:off x="18288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84" name="object 284"/>
          <p:cNvSpPr txBox="1"/>
          <p:nvPr/>
        </p:nvSpPr>
        <p:spPr>
          <a:xfrm>
            <a:off x="21336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85" name="object 285"/>
          <p:cNvSpPr txBox="1"/>
          <p:nvPr/>
        </p:nvSpPr>
        <p:spPr>
          <a:xfrm>
            <a:off x="24384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86" name="object 286"/>
          <p:cNvSpPr txBox="1"/>
          <p:nvPr/>
        </p:nvSpPr>
        <p:spPr>
          <a:xfrm>
            <a:off x="27432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87" name="object 287"/>
          <p:cNvSpPr txBox="1"/>
          <p:nvPr/>
        </p:nvSpPr>
        <p:spPr>
          <a:xfrm>
            <a:off x="30480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88" name="object 288"/>
          <p:cNvSpPr txBox="1"/>
          <p:nvPr/>
        </p:nvSpPr>
        <p:spPr>
          <a:xfrm>
            <a:off x="33528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89" name="object 289"/>
          <p:cNvSpPr txBox="1"/>
          <p:nvPr/>
        </p:nvSpPr>
        <p:spPr>
          <a:xfrm>
            <a:off x="36576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90" name="object 290"/>
          <p:cNvSpPr txBox="1"/>
          <p:nvPr/>
        </p:nvSpPr>
        <p:spPr>
          <a:xfrm>
            <a:off x="3962400" y="18288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2295"/>
              </a:lnSpc>
              <a:spcBef>
                <a:spcPts val="114"/>
              </a:spcBef>
            </a:pPr>
            <a:r>
              <a:rPr sz="4200" i="1" spc="0" baseline="3105" dirty="0" smtClean="0">
                <a:latin typeface="Arial"/>
                <a:cs typeface="Arial"/>
              </a:rPr>
              <a:t>e</a:t>
            </a:r>
            <a:endParaRPr sz="2800">
              <a:latin typeface="Arial"/>
              <a:cs typeface="Arial"/>
            </a:endParaRPr>
          </a:p>
        </p:txBody>
      </p:sp>
      <p:sp>
        <p:nvSpPr>
          <p:cNvPr id="291" name="object 291"/>
          <p:cNvSpPr txBox="1"/>
          <p:nvPr/>
        </p:nvSpPr>
        <p:spPr>
          <a:xfrm>
            <a:off x="42672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92" name="object 292"/>
          <p:cNvSpPr txBox="1"/>
          <p:nvPr/>
        </p:nvSpPr>
        <p:spPr>
          <a:xfrm>
            <a:off x="45720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93" name="object 293"/>
          <p:cNvSpPr txBox="1"/>
          <p:nvPr/>
        </p:nvSpPr>
        <p:spPr>
          <a:xfrm>
            <a:off x="48768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94" name="object 294"/>
          <p:cNvSpPr txBox="1"/>
          <p:nvPr/>
        </p:nvSpPr>
        <p:spPr>
          <a:xfrm>
            <a:off x="51816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95" name="object 295"/>
          <p:cNvSpPr txBox="1"/>
          <p:nvPr/>
        </p:nvSpPr>
        <p:spPr>
          <a:xfrm>
            <a:off x="54864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96" name="object 296"/>
          <p:cNvSpPr txBox="1"/>
          <p:nvPr/>
        </p:nvSpPr>
        <p:spPr>
          <a:xfrm>
            <a:off x="5791200" y="18288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2295"/>
              </a:lnSpc>
              <a:spcBef>
                <a:spcPts val="114"/>
              </a:spcBef>
            </a:pPr>
            <a:r>
              <a:rPr sz="4200" i="1" spc="0" baseline="3105" dirty="0" smtClean="0">
                <a:latin typeface="Arial"/>
                <a:cs typeface="Arial"/>
              </a:rPr>
              <a:t>c</a:t>
            </a:r>
            <a:endParaRPr sz="2800">
              <a:latin typeface="Arial"/>
              <a:cs typeface="Arial"/>
            </a:endParaRPr>
          </a:p>
        </p:txBody>
      </p:sp>
      <p:sp>
        <p:nvSpPr>
          <p:cNvPr id="297" name="object 297"/>
          <p:cNvSpPr txBox="1"/>
          <p:nvPr/>
        </p:nvSpPr>
        <p:spPr>
          <a:xfrm>
            <a:off x="60960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98" name="object 298"/>
          <p:cNvSpPr txBox="1"/>
          <p:nvPr/>
        </p:nvSpPr>
        <p:spPr>
          <a:xfrm>
            <a:off x="64008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99" name="object 299"/>
          <p:cNvSpPr txBox="1"/>
          <p:nvPr/>
        </p:nvSpPr>
        <p:spPr>
          <a:xfrm>
            <a:off x="67056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00" name="object 300"/>
          <p:cNvSpPr txBox="1"/>
          <p:nvPr/>
        </p:nvSpPr>
        <p:spPr>
          <a:xfrm>
            <a:off x="70104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01" name="object 301"/>
          <p:cNvSpPr txBox="1"/>
          <p:nvPr/>
        </p:nvSpPr>
        <p:spPr>
          <a:xfrm>
            <a:off x="73152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02" name="object 302"/>
          <p:cNvSpPr txBox="1"/>
          <p:nvPr/>
        </p:nvSpPr>
        <p:spPr>
          <a:xfrm>
            <a:off x="76200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03" name="object 303"/>
          <p:cNvSpPr txBox="1"/>
          <p:nvPr/>
        </p:nvSpPr>
        <p:spPr>
          <a:xfrm>
            <a:off x="79248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04" name="object 304"/>
          <p:cNvSpPr txBox="1"/>
          <p:nvPr/>
        </p:nvSpPr>
        <p:spPr>
          <a:xfrm>
            <a:off x="82296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05" name="object 305"/>
          <p:cNvSpPr txBox="1"/>
          <p:nvPr/>
        </p:nvSpPr>
        <p:spPr>
          <a:xfrm>
            <a:off x="85344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06" name="object 306"/>
          <p:cNvSpPr txBox="1"/>
          <p:nvPr/>
        </p:nvSpPr>
        <p:spPr>
          <a:xfrm>
            <a:off x="88392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07" name="object 307"/>
          <p:cNvSpPr txBox="1"/>
          <p:nvPr/>
        </p:nvSpPr>
        <p:spPr>
          <a:xfrm>
            <a:off x="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08" name="object 308"/>
          <p:cNvSpPr txBox="1"/>
          <p:nvPr/>
        </p:nvSpPr>
        <p:spPr>
          <a:xfrm>
            <a:off x="3048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09" name="object 309"/>
          <p:cNvSpPr txBox="1"/>
          <p:nvPr/>
        </p:nvSpPr>
        <p:spPr>
          <a:xfrm>
            <a:off x="6096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10" name="object 310"/>
          <p:cNvSpPr txBox="1"/>
          <p:nvPr/>
        </p:nvSpPr>
        <p:spPr>
          <a:xfrm>
            <a:off x="9144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11" name="object 311"/>
          <p:cNvSpPr txBox="1"/>
          <p:nvPr/>
        </p:nvSpPr>
        <p:spPr>
          <a:xfrm>
            <a:off x="1219200" y="21336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90169">
              <a:lnSpc>
                <a:spcPts val="2400"/>
              </a:lnSpc>
              <a:spcBef>
                <a:spcPts val="120"/>
              </a:spcBef>
            </a:pPr>
            <a:r>
              <a:rPr sz="4200" i="1" spc="0" baseline="-4141" dirty="0" smtClean="0">
                <a:latin typeface="Arial"/>
                <a:cs typeface="Arial"/>
              </a:rPr>
              <a:t>t</a:t>
            </a:r>
            <a:endParaRPr sz="2800">
              <a:latin typeface="Arial"/>
              <a:cs typeface="Arial"/>
            </a:endParaRPr>
          </a:p>
        </p:txBody>
      </p:sp>
      <p:sp>
        <p:nvSpPr>
          <p:cNvPr id="312" name="object 312"/>
          <p:cNvSpPr txBox="1"/>
          <p:nvPr/>
        </p:nvSpPr>
        <p:spPr>
          <a:xfrm>
            <a:off x="15240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13" name="object 313"/>
          <p:cNvSpPr txBox="1"/>
          <p:nvPr/>
        </p:nvSpPr>
        <p:spPr>
          <a:xfrm>
            <a:off x="18288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14" name="object 314"/>
          <p:cNvSpPr txBox="1"/>
          <p:nvPr/>
        </p:nvSpPr>
        <p:spPr>
          <a:xfrm>
            <a:off x="2133600" y="21336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2400"/>
              </a:lnSpc>
              <a:spcBef>
                <a:spcPts val="120"/>
              </a:spcBef>
            </a:pPr>
            <a:r>
              <a:rPr sz="4200" i="1" spc="0" baseline="-4141" dirty="0" smtClean="0">
                <a:latin typeface="Arial"/>
                <a:cs typeface="Arial"/>
              </a:rPr>
              <a:t>y</a:t>
            </a:r>
            <a:endParaRPr sz="2800">
              <a:latin typeface="Arial"/>
              <a:cs typeface="Arial"/>
            </a:endParaRPr>
          </a:p>
        </p:txBody>
      </p:sp>
      <p:sp>
        <p:nvSpPr>
          <p:cNvPr id="315" name="object 315"/>
          <p:cNvSpPr txBox="1"/>
          <p:nvPr/>
        </p:nvSpPr>
        <p:spPr>
          <a:xfrm>
            <a:off x="24384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16" name="object 316"/>
          <p:cNvSpPr txBox="1"/>
          <p:nvPr/>
        </p:nvSpPr>
        <p:spPr>
          <a:xfrm>
            <a:off x="2743200" y="21336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52578">
              <a:lnSpc>
                <a:spcPts val="2400"/>
              </a:lnSpc>
              <a:spcBef>
                <a:spcPts val="120"/>
              </a:spcBef>
            </a:pPr>
            <a:r>
              <a:rPr sz="4200" i="1" spc="0" baseline="-4141" dirty="0" smtClean="0">
                <a:latin typeface="Arial"/>
                <a:cs typeface="Arial"/>
              </a:rPr>
              <a:t>p</a:t>
            </a:r>
            <a:endParaRPr sz="2800">
              <a:latin typeface="Arial"/>
              <a:cs typeface="Arial"/>
            </a:endParaRPr>
          </a:p>
        </p:txBody>
      </p:sp>
      <p:sp>
        <p:nvSpPr>
          <p:cNvPr id="317" name="object 317"/>
          <p:cNvSpPr txBox="1"/>
          <p:nvPr/>
        </p:nvSpPr>
        <p:spPr>
          <a:xfrm>
            <a:off x="30480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18" name="object 318"/>
          <p:cNvSpPr txBox="1"/>
          <p:nvPr/>
        </p:nvSpPr>
        <p:spPr>
          <a:xfrm>
            <a:off x="33528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19" name="object 319"/>
          <p:cNvSpPr txBox="1"/>
          <p:nvPr/>
        </p:nvSpPr>
        <p:spPr>
          <a:xfrm>
            <a:off x="36576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20" name="object 320"/>
          <p:cNvSpPr txBox="1"/>
          <p:nvPr/>
        </p:nvSpPr>
        <p:spPr>
          <a:xfrm>
            <a:off x="39624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21" name="object 321"/>
          <p:cNvSpPr txBox="1"/>
          <p:nvPr/>
        </p:nvSpPr>
        <p:spPr>
          <a:xfrm>
            <a:off x="42672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22" name="object 322"/>
          <p:cNvSpPr txBox="1"/>
          <p:nvPr/>
        </p:nvSpPr>
        <p:spPr>
          <a:xfrm>
            <a:off x="4572000" y="21336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46228">
              <a:lnSpc>
                <a:spcPts val="2400"/>
              </a:lnSpc>
              <a:spcBef>
                <a:spcPts val="120"/>
              </a:spcBef>
            </a:pPr>
            <a:r>
              <a:rPr sz="4200" i="1" spc="0" baseline="-4141" dirty="0" smtClean="0">
                <a:latin typeface="Arial"/>
                <a:cs typeface="Arial"/>
              </a:rPr>
              <a:t>b</a:t>
            </a:r>
            <a:endParaRPr sz="2800">
              <a:latin typeface="Arial"/>
              <a:cs typeface="Arial"/>
            </a:endParaRPr>
          </a:p>
        </p:txBody>
      </p:sp>
      <p:sp>
        <p:nvSpPr>
          <p:cNvPr id="323" name="object 323"/>
          <p:cNvSpPr txBox="1"/>
          <p:nvPr/>
        </p:nvSpPr>
        <p:spPr>
          <a:xfrm>
            <a:off x="48768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24" name="object 324"/>
          <p:cNvSpPr txBox="1"/>
          <p:nvPr/>
        </p:nvSpPr>
        <p:spPr>
          <a:xfrm>
            <a:off x="51816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25" name="object 325"/>
          <p:cNvSpPr txBox="1"/>
          <p:nvPr/>
        </p:nvSpPr>
        <p:spPr>
          <a:xfrm>
            <a:off x="54864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26" name="object 326"/>
          <p:cNvSpPr txBox="1"/>
          <p:nvPr/>
        </p:nvSpPr>
        <p:spPr>
          <a:xfrm>
            <a:off x="57912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27" name="object 327"/>
          <p:cNvSpPr txBox="1"/>
          <p:nvPr/>
        </p:nvSpPr>
        <p:spPr>
          <a:xfrm>
            <a:off x="6096000" y="2133600"/>
            <a:ext cx="363376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86868">
              <a:lnSpc>
                <a:spcPts val="2400"/>
              </a:lnSpc>
              <a:spcBef>
                <a:spcPts val="120"/>
              </a:spcBef>
            </a:pPr>
            <a:r>
              <a:rPr sz="4200" i="1" spc="0" baseline="-4141" dirty="0" smtClean="0">
                <a:latin typeface="Arial"/>
                <a:cs typeface="Arial"/>
              </a:rPr>
              <a:t>b</a:t>
            </a:r>
            <a:endParaRPr sz="2800">
              <a:latin typeface="Arial"/>
              <a:cs typeface="Arial"/>
            </a:endParaRPr>
          </a:p>
        </p:txBody>
      </p:sp>
      <p:sp>
        <p:nvSpPr>
          <p:cNvPr id="328" name="object 328"/>
          <p:cNvSpPr txBox="1"/>
          <p:nvPr/>
        </p:nvSpPr>
        <p:spPr>
          <a:xfrm>
            <a:off x="64008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29" name="object 329"/>
          <p:cNvSpPr txBox="1"/>
          <p:nvPr/>
        </p:nvSpPr>
        <p:spPr>
          <a:xfrm>
            <a:off x="67056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30" name="object 330"/>
          <p:cNvSpPr txBox="1"/>
          <p:nvPr/>
        </p:nvSpPr>
        <p:spPr>
          <a:xfrm>
            <a:off x="7010400" y="2133600"/>
            <a:ext cx="400863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45110">
              <a:lnSpc>
                <a:spcPts val="2400"/>
              </a:lnSpc>
              <a:spcBef>
                <a:spcPts val="120"/>
              </a:spcBef>
            </a:pPr>
            <a:r>
              <a:rPr sz="4200" i="1" spc="4" baseline="-4141" dirty="0" smtClean="0">
                <a:latin typeface="Arial"/>
                <a:cs typeface="Arial"/>
              </a:rPr>
              <a:t>t</a:t>
            </a:r>
            <a:r>
              <a:rPr sz="4200" i="1" spc="0" baseline="-4141" dirty="0" smtClean="0">
                <a:latin typeface="Arial"/>
                <a:cs typeface="Arial"/>
              </a:rPr>
              <a:t>y</a:t>
            </a:r>
            <a:endParaRPr sz="2800">
              <a:latin typeface="Arial"/>
              <a:cs typeface="Arial"/>
            </a:endParaRPr>
          </a:p>
        </p:txBody>
      </p:sp>
      <p:sp>
        <p:nvSpPr>
          <p:cNvPr id="331" name="object 331"/>
          <p:cNvSpPr txBox="1"/>
          <p:nvPr/>
        </p:nvSpPr>
        <p:spPr>
          <a:xfrm>
            <a:off x="7315200" y="21336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7323">
              <a:lnSpc>
                <a:spcPts val="2400"/>
              </a:lnSpc>
              <a:spcBef>
                <a:spcPts val="120"/>
              </a:spcBef>
            </a:pPr>
            <a:r>
              <a:rPr sz="4200" i="1" spc="0" baseline="-4141" dirty="0" smtClean="0">
                <a:latin typeface="Arial"/>
                <a:cs typeface="Arial"/>
              </a:rPr>
              <a:t>p</a:t>
            </a:r>
            <a:endParaRPr sz="2800">
              <a:latin typeface="Arial"/>
              <a:cs typeface="Arial"/>
            </a:endParaRPr>
          </a:p>
        </p:txBody>
      </p:sp>
      <p:sp>
        <p:nvSpPr>
          <p:cNvPr id="332" name="object 332"/>
          <p:cNvSpPr txBox="1"/>
          <p:nvPr/>
        </p:nvSpPr>
        <p:spPr>
          <a:xfrm>
            <a:off x="76200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33" name="object 333"/>
          <p:cNvSpPr txBox="1"/>
          <p:nvPr/>
        </p:nvSpPr>
        <p:spPr>
          <a:xfrm>
            <a:off x="79248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34" name="object 334"/>
          <p:cNvSpPr txBox="1"/>
          <p:nvPr/>
        </p:nvSpPr>
        <p:spPr>
          <a:xfrm>
            <a:off x="8229600" y="21336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2400"/>
              </a:lnSpc>
              <a:spcBef>
                <a:spcPts val="120"/>
              </a:spcBef>
            </a:pPr>
            <a:r>
              <a:rPr sz="4200" i="1" spc="0" baseline="-4141" dirty="0" smtClean="0">
                <a:latin typeface="Arial"/>
                <a:cs typeface="Arial"/>
              </a:rPr>
              <a:t>d</a:t>
            </a:r>
            <a:endParaRPr sz="2800">
              <a:latin typeface="Arial"/>
              <a:cs typeface="Arial"/>
            </a:endParaRPr>
          </a:p>
        </p:txBody>
      </p:sp>
      <p:sp>
        <p:nvSpPr>
          <p:cNvPr id="335" name="object 335"/>
          <p:cNvSpPr txBox="1"/>
          <p:nvPr/>
        </p:nvSpPr>
        <p:spPr>
          <a:xfrm>
            <a:off x="85344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36" name="object 336"/>
          <p:cNvSpPr txBox="1"/>
          <p:nvPr/>
        </p:nvSpPr>
        <p:spPr>
          <a:xfrm>
            <a:off x="88392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37" name="object 337"/>
          <p:cNvSpPr txBox="1"/>
          <p:nvPr/>
        </p:nvSpPr>
        <p:spPr>
          <a:xfrm>
            <a:off x="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38" name="object 338"/>
          <p:cNvSpPr txBox="1"/>
          <p:nvPr/>
        </p:nvSpPr>
        <p:spPr>
          <a:xfrm>
            <a:off x="3048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39" name="object 339"/>
          <p:cNvSpPr txBox="1"/>
          <p:nvPr/>
        </p:nvSpPr>
        <p:spPr>
          <a:xfrm>
            <a:off x="6096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40" name="object 340"/>
          <p:cNvSpPr txBox="1"/>
          <p:nvPr/>
        </p:nvSpPr>
        <p:spPr>
          <a:xfrm>
            <a:off x="9144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41" name="object 341"/>
          <p:cNvSpPr txBox="1"/>
          <p:nvPr/>
        </p:nvSpPr>
        <p:spPr>
          <a:xfrm>
            <a:off x="1219200" y="24384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90169">
              <a:lnSpc>
                <a:spcPts val="2400"/>
              </a:lnSpc>
              <a:spcBef>
                <a:spcPts val="120"/>
              </a:spcBef>
            </a:pPr>
            <a:r>
              <a:rPr sz="4200" i="1" spc="0" baseline="-12423" dirty="0" smtClean="0">
                <a:latin typeface="Arial"/>
                <a:cs typeface="Arial"/>
              </a:rPr>
              <a:t>t</a:t>
            </a:r>
            <a:endParaRPr sz="2800">
              <a:latin typeface="Arial"/>
              <a:cs typeface="Arial"/>
            </a:endParaRPr>
          </a:p>
        </p:txBody>
      </p:sp>
      <p:sp>
        <p:nvSpPr>
          <p:cNvPr id="342" name="object 342"/>
          <p:cNvSpPr txBox="1"/>
          <p:nvPr/>
        </p:nvSpPr>
        <p:spPr>
          <a:xfrm>
            <a:off x="15240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43" name="object 343"/>
          <p:cNvSpPr txBox="1"/>
          <p:nvPr/>
        </p:nvSpPr>
        <p:spPr>
          <a:xfrm>
            <a:off x="18288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44" name="object 344"/>
          <p:cNvSpPr txBox="1"/>
          <p:nvPr/>
        </p:nvSpPr>
        <p:spPr>
          <a:xfrm>
            <a:off x="21336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45" name="object 345"/>
          <p:cNvSpPr txBox="1"/>
          <p:nvPr/>
        </p:nvSpPr>
        <p:spPr>
          <a:xfrm>
            <a:off x="24384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46" name="object 346"/>
          <p:cNvSpPr txBox="1"/>
          <p:nvPr/>
        </p:nvSpPr>
        <p:spPr>
          <a:xfrm>
            <a:off x="27432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47" name="object 347"/>
          <p:cNvSpPr txBox="1"/>
          <p:nvPr/>
        </p:nvSpPr>
        <p:spPr>
          <a:xfrm>
            <a:off x="30480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48" name="object 348"/>
          <p:cNvSpPr txBox="1"/>
          <p:nvPr/>
        </p:nvSpPr>
        <p:spPr>
          <a:xfrm>
            <a:off x="33528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49" name="object 349"/>
          <p:cNvSpPr txBox="1"/>
          <p:nvPr/>
        </p:nvSpPr>
        <p:spPr>
          <a:xfrm>
            <a:off x="36576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50" name="object 350"/>
          <p:cNvSpPr txBox="1"/>
          <p:nvPr/>
        </p:nvSpPr>
        <p:spPr>
          <a:xfrm>
            <a:off x="39624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51" name="object 351"/>
          <p:cNvSpPr txBox="1"/>
          <p:nvPr/>
        </p:nvSpPr>
        <p:spPr>
          <a:xfrm>
            <a:off x="42672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52" name="object 352"/>
          <p:cNvSpPr txBox="1"/>
          <p:nvPr/>
        </p:nvSpPr>
        <p:spPr>
          <a:xfrm>
            <a:off x="4572000" y="24384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3200">
              <a:lnSpc>
                <a:spcPts val="2400"/>
              </a:lnSpc>
              <a:spcBef>
                <a:spcPts val="120"/>
              </a:spcBef>
            </a:pPr>
            <a:r>
              <a:rPr sz="4200" i="1" spc="0" baseline="-12423" dirty="0" smtClean="0">
                <a:latin typeface="Arial"/>
                <a:cs typeface="Arial"/>
              </a:rPr>
              <a:t>n</a:t>
            </a:r>
            <a:endParaRPr sz="2800">
              <a:latin typeface="Arial"/>
              <a:cs typeface="Arial"/>
            </a:endParaRPr>
          </a:p>
        </p:txBody>
      </p:sp>
      <p:sp>
        <p:nvSpPr>
          <p:cNvPr id="353" name="object 353"/>
          <p:cNvSpPr txBox="1"/>
          <p:nvPr/>
        </p:nvSpPr>
        <p:spPr>
          <a:xfrm>
            <a:off x="48768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54" name="object 354"/>
          <p:cNvSpPr txBox="1"/>
          <p:nvPr/>
        </p:nvSpPr>
        <p:spPr>
          <a:xfrm>
            <a:off x="51816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55" name="object 355"/>
          <p:cNvSpPr txBox="1"/>
          <p:nvPr/>
        </p:nvSpPr>
        <p:spPr>
          <a:xfrm>
            <a:off x="54864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56" name="object 356"/>
          <p:cNvSpPr txBox="1"/>
          <p:nvPr/>
        </p:nvSpPr>
        <p:spPr>
          <a:xfrm>
            <a:off x="57912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57" name="object 357"/>
          <p:cNvSpPr txBox="1"/>
          <p:nvPr/>
        </p:nvSpPr>
        <p:spPr>
          <a:xfrm>
            <a:off x="60960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58" name="object 358"/>
          <p:cNvSpPr txBox="1"/>
          <p:nvPr/>
        </p:nvSpPr>
        <p:spPr>
          <a:xfrm>
            <a:off x="64008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59" name="object 359"/>
          <p:cNvSpPr txBox="1"/>
          <p:nvPr/>
        </p:nvSpPr>
        <p:spPr>
          <a:xfrm>
            <a:off x="6705600" y="2438400"/>
            <a:ext cx="343662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8534">
              <a:lnSpc>
                <a:spcPts val="2400"/>
              </a:lnSpc>
              <a:spcBef>
                <a:spcPts val="120"/>
              </a:spcBef>
            </a:pPr>
            <a:r>
              <a:rPr sz="4200" i="1" spc="-4" baseline="-12423" dirty="0" smtClean="0">
                <a:latin typeface="Arial"/>
                <a:cs typeface="Arial"/>
              </a:rPr>
              <a:t>i</a:t>
            </a:r>
            <a:r>
              <a:rPr sz="4200" i="1" spc="0" baseline="-12423" dirty="0" smtClean="0">
                <a:latin typeface="Arial"/>
                <a:cs typeface="Arial"/>
              </a:rPr>
              <a:t>c</a:t>
            </a:r>
            <a:endParaRPr sz="2800">
              <a:latin typeface="Arial"/>
              <a:cs typeface="Arial"/>
            </a:endParaRPr>
          </a:p>
        </p:txBody>
      </p:sp>
      <p:sp>
        <p:nvSpPr>
          <p:cNvPr id="360" name="object 360"/>
          <p:cNvSpPr txBox="1"/>
          <p:nvPr/>
        </p:nvSpPr>
        <p:spPr>
          <a:xfrm>
            <a:off x="70104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61" name="object 361"/>
          <p:cNvSpPr txBox="1"/>
          <p:nvPr/>
        </p:nvSpPr>
        <p:spPr>
          <a:xfrm>
            <a:off x="73152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62" name="object 362"/>
          <p:cNvSpPr txBox="1"/>
          <p:nvPr/>
        </p:nvSpPr>
        <p:spPr>
          <a:xfrm>
            <a:off x="7620000" y="24384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45720">
              <a:lnSpc>
                <a:spcPts val="2400"/>
              </a:lnSpc>
              <a:spcBef>
                <a:spcPts val="120"/>
              </a:spcBef>
            </a:pPr>
            <a:r>
              <a:rPr sz="4200" i="1" spc="0" baseline="-12423" dirty="0" smtClean="0">
                <a:latin typeface="Arial"/>
                <a:cs typeface="Arial"/>
              </a:rPr>
              <a:t>t</a:t>
            </a:r>
            <a:endParaRPr sz="2800">
              <a:latin typeface="Arial"/>
              <a:cs typeface="Arial"/>
            </a:endParaRPr>
          </a:p>
        </p:txBody>
      </p:sp>
      <p:sp>
        <p:nvSpPr>
          <p:cNvPr id="363" name="object 363"/>
          <p:cNvSpPr txBox="1"/>
          <p:nvPr/>
        </p:nvSpPr>
        <p:spPr>
          <a:xfrm>
            <a:off x="79248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64" name="object 364"/>
          <p:cNvSpPr txBox="1"/>
          <p:nvPr/>
        </p:nvSpPr>
        <p:spPr>
          <a:xfrm>
            <a:off x="82296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65" name="object 365"/>
          <p:cNvSpPr txBox="1"/>
          <p:nvPr/>
        </p:nvSpPr>
        <p:spPr>
          <a:xfrm>
            <a:off x="85344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66" name="object 366"/>
          <p:cNvSpPr txBox="1"/>
          <p:nvPr/>
        </p:nvSpPr>
        <p:spPr>
          <a:xfrm>
            <a:off x="88392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67" name="object 367"/>
          <p:cNvSpPr txBox="1"/>
          <p:nvPr/>
        </p:nvSpPr>
        <p:spPr>
          <a:xfrm>
            <a:off x="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68" name="object 368"/>
          <p:cNvSpPr txBox="1"/>
          <p:nvPr/>
        </p:nvSpPr>
        <p:spPr>
          <a:xfrm>
            <a:off x="3048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69" name="object 369"/>
          <p:cNvSpPr txBox="1"/>
          <p:nvPr/>
        </p:nvSpPr>
        <p:spPr>
          <a:xfrm>
            <a:off x="6096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70" name="object 370"/>
          <p:cNvSpPr txBox="1"/>
          <p:nvPr/>
        </p:nvSpPr>
        <p:spPr>
          <a:xfrm>
            <a:off x="9144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71" name="object 371"/>
          <p:cNvSpPr txBox="1"/>
          <p:nvPr/>
        </p:nvSpPr>
        <p:spPr>
          <a:xfrm>
            <a:off x="1219200" y="27432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90169">
              <a:lnSpc>
                <a:spcPts val="2105"/>
              </a:lnSpc>
              <a:spcBef>
                <a:spcPts val="395"/>
              </a:spcBef>
            </a:pPr>
            <a:r>
              <a:rPr sz="4200" i="1" spc="0" baseline="-19670" dirty="0" smtClean="0">
                <a:latin typeface="Arial"/>
                <a:cs typeface="Arial"/>
              </a:rPr>
              <a:t>f</a:t>
            </a:r>
            <a:endParaRPr sz="2800">
              <a:latin typeface="Arial"/>
              <a:cs typeface="Arial"/>
            </a:endParaRPr>
          </a:p>
        </p:txBody>
      </p:sp>
      <p:sp>
        <p:nvSpPr>
          <p:cNvPr id="372" name="object 372"/>
          <p:cNvSpPr txBox="1"/>
          <p:nvPr/>
        </p:nvSpPr>
        <p:spPr>
          <a:xfrm>
            <a:off x="15240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73" name="object 373"/>
          <p:cNvSpPr txBox="1"/>
          <p:nvPr/>
        </p:nvSpPr>
        <p:spPr>
          <a:xfrm>
            <a:off x="18288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74" name="object 374"/>
          <p:cNvSpPr txBox="1"/>
          <p:nvPr/>
        </p:nvSpPr>
        <p:spPr>
          <a:xfrm>
            <a:off x="21336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75" name="object 375"/>
          <p:cNvSpPr txBox="1"/>
          <p:nvPr/>
        </p:nvSpPr>
        <p:spPr>
          <a:xfrm>
            <a:off x="24384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76" name="object 376"/>
          <p:cNvSpPr txBox="1"/>
          <p:nvPr/>
        </p:nvSpPr>
        <p:spPr>
          <a:xfrm>
            <a:off x="2743200" y="2743200"/>
            <a:ext cx="386283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49733">
              <a:lnSpc>
                <a:spcPts val="2105"/>
              </a:lnSpc>
              <a:spcBef>
                <a:spcPts val="395"/>
              </a:spcBef>
            </a:pPr>
            <a:r>
              <a:rPr sz="4200" i="1" spc="9" baseline="-19670" dirty="0" smtClean="0">
                <a:latin typeface="Arial"/>
                <a:cs typeface="Arial"/>
              </a:rPr>
              <a:t>i</a:t>
            </a:r>
            <a:r>
              <a:rPr sz="4200" i="1" spc="0" baseline="-19670" dirty="0" smtClean="0">
                <a:latin typeface="Arial"/>
                <a:cs typeface="Arial"/>
              </a:rPr>
              <a:t>s</a:t>
            </a:r>
            <a:endParaRPr sz="2800">
              <a:latin typeface="Arial"/>
              <a:cs typeface="Arial"/>
            </a:endParaRPr>
          </a:p>
        </p:txBody>
      </p:sp>
      <p:sp>
        <p:nvSpPr>
          <p:cNvPr id="377" name="object 377"/>
          <p:cNvSpPr txBox="1"/>
          <p:nvPr/>
        </p:nvSpPr>
        <p:spPr>
          <a:xfrm>
            <a:off x="3048000" y="2743200"/>
            <a:ext cx="378463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01955">
              <a:lnSpc>
                <a:spcPts val="2105"/>
              </a:lnSpc>
              <a:spcBef>
                <a:spcPts val="395"/>
              </a:spcBef>
            </a:pPr>
            <a:r>
              <a:rPr sz="4200" i="1" spc="0" baseline="-19670" dirty="0" smtClean="0">
                <a:latin typeface="Arial"/>
                <a:cs typeface="Arial"/>
              </a:rPr>
              <a:t>a</a:t>
            </a:r>
            <a:endParaRPr sz="2800">
              <a:latin typeface="Arial"/>
              <a:cs typeface="Arial"/>
            </a:endParaRPr>
          </a:p>
        </p:txBody>
      </p:sp>
      <p:sp>
        <p:nvSpPr>
          <p:cNvPr id="378" name="object 378"/>
          <p:cNvSpPr txBox="1"/>
          <p:nvPr/>
        </p:nvSpPr>
        <p:spPr>
          <a:xfrm>
            <a:off x="3352800" y="2743200"/>
            <a:ext cx="350977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94437">
              <a:lnSpc>
                <a:spcPts val="2105"/>
              </a:lnSpc>
              <a:spcBef>
                <a:spcPts val="395"/>
              </a:spcBef>
            </a:pPr>
            <a:r>
              <a:rPr sz="4200" i="1" spc="0" baseline="-19670" dirty="0" smtClean="0">
                <a:latin typeface="Arial"/>
                <a:cs typeface="Arial"/>
              </a:rPr>
              <a:t>c</a:t>
            </a:r>
            <a:endParaRPr sz="2800">
              <a:latin typeface="Arial"/>
              <a:cs typeface="Arial"/>
            </a:endParaRPr>
          </a:p>
        </p:txBody>
      </p:sp>
      <p:sp>
        <p:nvSpPr>
          <p:cNvPr id="379" name="object 379"/>
          <p:cNvSpPr txBox="1"/>
          <p:nvPr/>
        </p:nvSpPr>
        <p:spPr>
          <a:xfrm>
            <a:off x="36576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80" name="object 380"/>
          <p:cNvSpPr txBox="1"/>
          <p:nvPr/>
        </p:nvSpPr>
        <p:spPr>
          <a:xfrm>
            <a:off x="39624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81" name="object 381"/>
          <p:cNvSpPr txBox="1"/>
          <p:nvPr/>
        </p:nvSpPr>
        <p:spPr>
          <a:xfrm>
            <a:off x="42672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82" name="object 382"/>
          <p:cNvSpPr txBox="1"/>
          <p:nvPr/>
        </p:nvSpPr>
        <p:spPr>
          <a:xfrm>
            <a:off x="45720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83" name="object 383"/>
          <p:cNvSpPr txBox="1"/>
          <p:nvPr/>
        </p:nvSpPr>
        <p:spPr>
          <a:xfrm>
            <a:off x="48768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84" name="object 384"/>
          <p:cNvSpPr txBox="1"/>
          <p:nvPr/>
        </p:nvSpPr>
        <p:spPr>
          <a:xfrm>
            <a:off x="5181600" y="2743200"/>
            <a:ext cx="363827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47904">
              <a:lnSpc>
                <a:spcPts val="2105"/>
              </a:lnSpc>
              <a:spcBef>
                <a:spcPts val="395"/>
              </a:spcBef>
            </a:pPr>
            <a:r>
              <a:rPr sz="4200" i="1" spc="0" baseline="-19670" dirty="0" smtClean="0">
                <a:latin typeface="Arial"/>
                <a:cs typeface="Arial"/>
              </a:rPr>
              <a:t>S</a:t>
            </a:r>
            <a:endParaRPr sz="2800">
              <a:latin typeface="Arial"/>
              <a:cs typeface="Arial"/>
            </a:endParaRPr>
          </a:p>
        </p:txBody>
      </p:sp>
      <p:sp>
        <p:nvSpPr>
          <p:cNvPr id="385" name="object 385"/>
          <p:cNvSpPr txBox="1"/>
          <p:nvPr/>
        </p:nvSpPr>
        <p:spPr>
          <a:xfrm>
            <a:off x="54864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86" name="object 386"/>
          <p:cNvSpPr txBox="1"/>
          <p:nvPr/>
        </p:nvSpPr>
        <p:spPr>
          <a:xfrm>
            <a:off x="57912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87" name="object 387"/>
          <p:cNvSpPr txBox="1"/>
          <p:nvPr/>
        </p:nvSpPr>
        <p:spPr>
          <a:xfrm>
            <a:off x="60960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88" name="object 388"/>
          <p:cNvSpPr txBox="1"/>
          <p:nvPr/>
        </p:nvSpPr>
        <p:spPr>
          <a:xfrm>
            <a:off x="64008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89" name="object 389"/>
          <p:cNvSpPr txBox="1"/>
          <p:nvPr/>
        </p:nvSpPr>
        <p:spPr>
          <a:xfrm>
            <a:off x="67056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90" name="object 390"/>
          <p:cNvSpPr txBox="1"/>
          <p:nvPr/>
        </p:nvSpPr>
        <p:spPr>
          <a:xfrm>
            <a:off x="70104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91" name="object 391"/>
          <p:cNvSpPr txBox="1"/>
          <p:nvPr/>
        </p:nvSpPr>
        <p:spPr>
          <a:xfrm>
            <a:off x="7315200" y="2743200"/>
            <a:ext cx="394767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2105"/>
              </a:lnSpc>
              <a:spcBef>
                <a:spcPts val="395"/>
              </a:spcBef>
            </a:pPr>
            <a:r>
              <a:rPr sz="4200" i="1" spc="0" baseline="-19670" dirty="0" smtClean="0">
                <a:latin typeface="Arial"/>
                <a:cs typeface="Arial"/>
              </a:rPr>
              <a:t>o</a:t>
            </a:r>
            <a:r>
              <a:rPr sz="4200" i="1" spc="9" baseline="-19670" dirty="0" smtClean="0">
                <a:latin typeface="Arial"/>
                <a:cs typeface="Arial"/>
              </a:rPr>
              <a:t>r</a:t>
            </a:r>
            <a:r>
              <a:rPr sz="4200" i="1" spc="0" baseline="-19670" dirty="0" smtClean="0">
                <a:latin typeface="Arial"/>
                <a:cs typeface="Arial"/>
              </a:rPr>
              <a:t>k</a:t>
            </a:r>
            <a:endParaRPr sz="2800">
              <a:latin typeface="Arial"/>
              <a:cs typeface="Arial"/>
            </a:endParaRPr>
          </a:p>
        </p:txBody>
      </p:sp>
      <p:sp>
        <p:nvSpPr>
          <p:cNvPr id="392" name="object 392"/>
          <p:cNvSpPr txBox="1"/>
          <p:nvPr/>
        </p:nvSpPr>
        <p:spPr>
          <a:xfrm>
            <a:off x="7620000" y="27432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1227">
              <a:lnSpc>
                <a:spcPts val="2105"/>
              </a:lnSpc>
              <a:spcBef>
                <a:spcPts val="395"/>
              </a:spcBef>
            </a:pPr>
            <a:r>
              <a:rPr sz="4200" i="1" spc="0" baseline="-19670" dirty="0" smtClean="0">
                <a:latin typeface="Arial"/>
                <a:cs typeface="Arial"/>
              </a:rPr>
              <a:t>?</a:t>
            </a:r>
            <a:endParaRPr sz="2800">
              <a:latin typeface="Arial"/>
              <a:cs typeface="Arial"/>
            </a:endParaRPr>
          </a:p>
        </p:txBody>
      </p:sp>
      <p:sp>
        <p:nvSpPr>
          <p:cNvPr id="393" name="object 393"/>
          <p:cNvSpPr txBox="1"/>
          <p:nvPr/>
        </p:nvSpPr>
        <p:spPr>
          <a:xfrm>
            <a:off x="79248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94" name="object 394"/>
          <p:cNvSpPr txBox="1"/>
          <p:nvPr/>
        </p:nvSpPr>
        <p:spPr>
          <a:xfrm>
            <a:off x="82296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95" name="object 395"/>
          <p:cNvSpPr txBox="1"/>
          <p:nvPr/>
        </p:nvSpPr>
        <p:spPr>
          <a:xfrm>
            <a:off x="85344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96" name="object 396"/>
          <p:cNvSpPr txBox="1"/>
          <p:nvPr/>
        </p:nvSpPr>
        <p:spPr>
          <a:xfrm>
            <a:off x="88392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97" name="object 397"/>
          <p:cNvSpPr txBox="1"/>
          <p:nvPr/>
        </p:nvSpPr>
        <p:spPr>
          <a:xfrm>
            <a:off x="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98" name="object 398"/>
          <p:cNvSpPr txBox="1"/>
          <p:nvPr/>
        </p:nvSpPr>
        <p:spPr>
          <a:xfrm>
            <a:off x="3048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99" name="object 399"/>
          <p:cNvSpPr txBox="1"/>
          <p:nvPr/>
        </p:nvSpPr>
        <p:spPr>
          <a:xfrm>
            <a:off x="6096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00" name="object 400"/>
          <p:cNvSpPr txBox="1"/>
          <p:nvPr/>
        </p:nvSpPr>
        <p:spPr>
          <a:xfrm>
            <a:off x="9144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01" name="object 401"/>
          <p:cNvSpPr txBox="1"/>
          <p:nvPr/>
        </p:nvSpPr>
        <p:spPr>
          <a:xfrm>
            <a:off x="12192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02" name="object 402"/>
          <p:cNvSpPr txBox="1"/>
          <p:nvPr/>
        </p:nvSpPr>
        <p:spPr>
          <a:xfrm>
            <a:off x="15240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03" name="object 403"/>
          <p:cNvSpPr txBox="1"/>
          <p:nvPr/>
        </p:nvSpPr>
        <p:spPr>
          <a:xfrm>
            <a:off x="18288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04" name="object 404"/>
          <p:cNvSpPr txBox="1"/>
          <p:nvPr/>
        </p:nvSpPr>
        <p:spPr>
          <a:xfrm>
            <a:off x="21336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05" name="object 405"/>
          <p:cNvSpPr txBox="1"/>
          <p:nvPr/>
        </p:nvSpPr>
        <p:spPr>
          <a:xfrm>
            <a:off x="24384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06" name="object 406"/>
          <p:cNvSpPr txBox="1"/>
          <p:nvPr/>
        </p:nvSpPr>
        <p:spPr>
          <a:xfrm>
            <a:off x="27432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07" name="object 407"/>
          <p:cNvSpPr txBox="1"/>
          <p:nvPr/>
        </p:nvSpPr>
        <p:spPr>
          <a:xfrm>
            <a:off x="30480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08" name="object 408"/>
          <p:cNvSpPr txBox="1"/>
          <p:nvPr/>
        </p:nvSpPr>
        <p:spPr>
          <a:xfrm>
            <a:off x="33528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09" name="object 409"/>
          <p:cNvSpPr txBox="1"/>
          <p:nvPr/>
        </p:nvSpPr>
        <p:spPr>
          <a:xfrm>
            <a:off x="36576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10" name="object 410"/>
          <p:cNvSpPr txBox="1"/>
          <p:nvPr/>
        </p:nvSpPr>
        <p:spPr>
          <a:xfrm>
            <a:off x="39624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11" name="object 411"/>
          <p:cNvSpPr txBox="1"/>
          <p:nvPr/>
        </p:nvSpPr>
        <p:spPr>
          <a:xfrm>
            <a:off x="42672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12" name="object 412"/>
          <p:cNvSpPr txBox="1"/>
          <p:nvPr/>
        </p:nvSpPr>
        <p:spPr>
          <a:xfrm>
            <a:off x="45720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13" name="object 413"/>
          <p:cNvSpPr txBox="1"/>
          <p:nvPr/>
        </p:nvSpPr>
        <p:spPr>
          <a:xfrm>
            <a:off x="48768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14" name="object 414"/>
          <p:cNvSpPr txBox="1"/>
          <p:nvPr/>
        </p:nvSpPr>
        <p:spPr>
          <a:xfrm>
            <a:off x="51816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15" name="object 415"/>
          <p:cNvSpPr txBox="1"/>
          <p:nvPr/>
        </p:nvSpPr>
        <p:spPr>
          <a:xfrm>
            <a:off x="54864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16" name="object 416"/>
          <p:cNvSpPr txBox="1"/>
          <p:nvPr/>
        </p:nvSpPr>
        <p:spPr>
          <a:xfrm>
            <a:off x="57912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17" name="object 417"/>
          <p:cNvSpPr txBox="1"/>
          <p:nvPr/>
        </p:nvSpPr>
        <p:spPr>
          <a:xfrm>
            <a:off x="60960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18" name="object 418"/>
          <p:cNvSpPr txBox="1"/>
          <p:nvPr/>
        </p:nvSpPr>
        <p:spPr>
          <a:xfrm>
            <a:off x="64008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19" name="object 419"/>
          <p:cNvSpPr txBox="1"/>
          <p:nvPr/>
        </p:nvSpPr>
        <p:spPr>
          <a:xfrm>
            <a:off x="67056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20" name="object 420"/>
          <p:cNvSpPr txBox="1"/>
          <p:nvPr/>
        </p:nvSpPr>
        <p:spPr>
          <a:xfrm>
            <a:off x="70104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21" name="object 421"/>
          <p:cNvSpPr txBox="1"/>
          <p:nvPr/>
        </p:nvSpPr>
        <p:spPr>
          <a:xfrm>
            <a:off x="73152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22" name="object 422"/>
          <p:cNvSpPr txBox="1"/>
          <p:nvPr/>
        </p:nvSpPr>
        <p:spPr>
          <a:xfrm>
            <a:off x="76200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23" name="object 423"/>
          <p:cNvSpPr txBox="1"/>
          <p:nvPr/>
        </p:nvSpPr>
        <p:spPr>
          <a:xfrm>
            <a:off x="79248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24" name="object 424"/>
          <p:cNvSpPr txBox="1"/>
          <p:nvPr/>
        </p:nvSpPr>
        <p:spPr>
          <a:xfrm>
            <a:off x="82296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25" name="object 425"/>
          <p:cNvSpPr txBox="1"/>
          <p:nvPr/>
        </p:nvSpPr>
        <p:spPr>
          <a:xfrm>
            <a:off x="85344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26" name="object 426"/>
          <p:cNvSpPr txBox="1"/>
          <p:nvPr/>
        </p:nvSpPr>
        <p:spPr>
          <a:xfrm>
            <a:off x="88392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27" name="object 427"/>
          <p:cNvSpPr txBox="1"/>
          <p:nvPr/>
        </p:nvSpPr>
        <p:spPr>
          <a:xfrm>
            <a:off x="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28" name="object 428"/>
          <p:cNvSpPr txBox="1"/>
          <p:nvPr/>
        </p:nvSpPr>
        <p:spPr>
          <a:xfrm>
            <a:off x="3048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29" name="object 429"/>
          <p:cNvSpPr txBox="1"/>
          <p:nvPr/>
        </p:nvSpPr>
        <p:spPr>
          <a:xfrm>
            <a:off x="6096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30" name="object 430"/>
          <p:cNvSpPr txBox="1"/>
          <p:nvPr/>
        </p:nvSpPr>
        <p:spPr>
          <a:xfrm>
            <a:off x="9144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31" name="object 431"/>
          <p:cNvSpPr txBox="1"/>
          <p:nvPr/>
        </p:nvSpPr>
        <p:spPr>
          <a:xfrm>
            <a:off x="1219200" y="3352800"/>
            <a:ext cx="465776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90169">
              <a:lnSpc>
                <a:spcPts val="2215"/>
              </a:lnSpc>
              <a:spcBef>
                <a:spcPts val="110"/>
              </a:spcBef>
            </a:pPr>
            <a:r>
              <a:rPr sz="4200" spc="0" baseline="3105" dirty="0" smtClean="0">
                <a:latin typeface="Arial"/>
                <a:cs typeface="Arial"/>
              </a:rPr>
              <a:t>a.</a:t>
            </a:r>
            <a:endParaRPr sz="2800">
              <a:latin typeface="Arial"/>
              <a:cs typeface="Arial"/>
            </a:endParaRPr>
          </a:p>
        </p:txBody>
      </p:sp>
      <p:sp>
        <p:nvSpPr>
          <p:cNvPr id="432" name="object 432"/>
          <p:cNvSpPr txBox="1"/>
          <p:nvPr/>
        </p:nvSpPr>
        <p:spPr>
          <a:xfrm>
            <a:off x="15240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33" name="object 433"/>
          <p:cNvSpPr txBox="1"/>
          <p:nvPr/>
        </p:nvSpPr>
        <p:spPr>
          <a:xfrm>
            <a:off x="18288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34" name="object 434"/>
          <p:cNvSpPr txBox="1"/>
          <p:nvPr/>
        </p:nvSpPr>
        <p:spPr>
          <a:xfrm>
            <a:off x="21336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35" name="object 435"/>
          <p:cNvSpPr txBox="1"/>
          <p:nvPr/>
        </p:nvSpPr>
        <p:spPr>
          <a:xfrm>
            <a:off x="24384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36" name="object 436"/>
          <p:cNvSpPr txBox="1"/>
          <p:nvPr/>
        </p:nvSpPr>
        <p:spPr>
          <a:xfrm>
            <a:off x="27432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37" name="object 437"/>
          <p:cNvSpPr txBox="1"/>
          <p:nvPr/>
        </p:nvSpPr>
        <p:spPr>
          <a:xfrm>
            <a:off x="30480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38" name="object 438"/>
          <p:cNvSpPr txBox="1"/>
          <p:nvPr/>
        </p:nvSpPr>
        <p:spPr>
          <a:xfrm>
            <a:off x="3352800" y="3352800"/>
            <a:ext cx="567591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2215"/>
              </a:lnSpc>
              <a:spcBef>
                <a:spcPts val="110"/>
              </a:spcBef>
            </a:pPr>
            <a:r>
              <a:rPr sz="4200" spc="4" baseline="3105" dirty="0" smtClean="0">
                <a:latin typeface="Arial"/>
                <a:cs typeface="Arial"/>
              </a:rPr>
              <a:t>f</a:t>
            </a:r>
            <a:r>
              <a:rPr sz="4200" spc="-4" baseline="3105" dirty="0" smtClean="0">
                <a:latin typeface="Arial"/>
                <a:cs typeface="Arial"/>
              </a:rPr>
              <a:t>l</a:t>
            </a:r>
            <a:r>
              <a:rPr sz="4200" spc="0" baseline="3105" dirty="0" smtClean="0">
                <a:latin typeface="Arial"/>
                <a:cs typeface="Arial"/>
              </a:rPr>
              <a:t>ue</a:t>
            </a:r>
            <a:endParaRPr sz="2800">
              <a:latin typeface="Arial"/>
              <a:cs typeface="Arial"/>
            </a:endParaRPr>
          </a:p>
        </p:txBody>
      </p:sp>
      <p:sp>
        <p:nvSpPr>
          <p:cNvPr id="439" name="object 439"/>
          <p:cNvSpPr txBox="1"/>
          <p:nvPr/>
        </p:nvSpPr>
        <p:spPr>
          <a:xfrm>
            <a:off x="36576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40" name="object 440"/>
          <p:cNvSpPr txBox="1"/>
          <p:nvPr/>
        </p:nvSpPr>
        <p:spPr>
          <a:xfrm>
            <a:off x="39624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41" name="object 441"/>
          <p:cNvSpPr txBox="1"/>
          <p:nvPr/>
        </p:nvSpPr>
        <p:spPr>
          <a:xfrm>
            <a:off x="42672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42" name="object 442"/>
          <p:cNvSpPr txBox="1"/>
          <p:nvPr/>
        </p:nvSpPr>
        <p:spPr>
          <a:xfrm>
            <a:off x="45720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43" name="object 443"/>
          <p:cNvSpPr txBox="1"/>
          <p:nvPr/>
        </p:nvSpPr>
        <p:spPr>
          <a:xfrm>
            <a:off x="48768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44" name="object 444"/>
          <p:cNvSpPr txBox="1"/>
          <p:nvPr/>
        </p:nvSpPr>
        <p:spPr>
          <a:xfrm>
            <a:off x="51816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45" name="object 445"/>
          <p:cNvSpPr txBox="1"/>
          <p:nvPr/>
        </p:nvSpPr>
        <p:spPr>
          <a:xfrm>
            <a:off x="54864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46" name="object 446"/>
          <p:cNvSpPr txBox="1"/>
          <p:nvPr/>
        </p:nvSpPr>
        <p:spPr>
          <a:xfrm>
            <a:off x="5791200" y="33528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1176">
              <a:lnSpc>
                <a:spcPts val="2215"/>
              </a:lnSpc>
              <a:spcBef>
                <a:spcPts val="110"/>
              </a:spcBef>
            </a:pPr>
            <a:r>
              <a:rPr sz="4200" spc="0" baseline="3105" dirty="0" smtClean="0">
                <a:latin typeface="Arial"/>
                <a:cs typeface="Arial"/>
              </a:rPr>
              <a:t>c</a:t>
            </a:r>
            <a:endParaRPr sz="2800">
              <a:latin typeface="Arial"/>
              <a:cs typeface="Arial"/>
            </a:endParaRPr>
          </a:p>
        </p:txBody>
      </p:sp>
      <p:sp>
        <p:nvSpPr>
          <p:cNvPr id="447" name="object 447"/>
          <p:cNvSpPr txBox="1"/>
          <p:nvPr/>
        </p:nvSpPr>
        <p:spPr>
          <a:xfrm>
            <a:off x="60960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48" name="object 448"/>
          <p:cNvSpPr txBox="1"/>
          <p:nvPr/>
        </p:nvSpPr>
        <p:spPr>
          <a:xfrm>
            <a:off x="64008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49" name="object 449"/>
          <p:cNvSpPr txBox="1"/>
          <p:nvPr/>
        </p:nvSpPr>
        <p:spPr>
          <a:xfrm>
            <a:off x="6705600" y="33528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48361">
              <a:lnSpc>
                <a:spcPts val="2215"/>
              </a:lnSpc>
              <a:spcBef>
                <a:spcPts val="110"/>
              </a:spcBef>
            </a:pPr>
            <a:r>
              <a:rPr sz="4200" spc="0" baseline="3105" dirty="0" smtClean="0">
                <a:latin typeface="Arial"/>
                <a:cs typeface="Arial"/>
              </a:rPr>
              <a:t>t</a:t>
            </a:r>
            <a:endParaRPr sz="2800">
              <a:latin typeface="Arial"/>
              <a:cs typeface="Arial"/>
            </a:endParaRPr>
          </a:p>
        </p:txBody>
      </p:sp>
      <p:sp>
        <p:nvSpPr>
          <p:cNvPr id="450" name="object 450"/>
          <p:cNvSpPr txBox="1"/>
          <p:nvPr/>
        </p:nvSpPr>
        <p:spPr>
          <a:xfrm>
            <a:off x="70104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51" name="object 451"/>
          <p:cNvSpPr txBox="1"/>
          <p:nvPr/>
        </p:nvSpPr>
        <p:spPr>
          <a:xfrm>
            <a:off x="73152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52" name="object 452"/>
          <p:cNvSpPr txBox="1"/>
          <p:nvPr/>
        </p:nvSpPr>
        <p:spPr>
          <a:xfrm>
            <a:off x="76200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53" name="object 453"/>
          <p:cNvSpPr txBox="1"/>
          <p:nvPr/>
        </p:nvSpPr>
        <p:spPr>
          <a:xfrm>
            <a:off x="79248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54" name="object 454"/>
          <p:cNvSpPr txBox="1"/>
          <p:nvPr/>
        </p:nvSpPr>
        <p:spPr>
          <a:xfrm>
            <a:off x="82296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55" name="object 455"/>
          <p:cNvSpPr txBox="1"/>
          <p:nvPr/>
        </p:nvSpPr>
        <p:spPr>
          <a:xfrm>
            <a:off x="85344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56" name="object 456"/>
          <p:cNvSpPr txBox="1"/>
          <p:nvPr/>
        </p:nvSpPr>
        <p:spPr>
          <a:xfrm>
            <a:off x="88392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57" name="object 457"/>
          <p:cNvSpPr txBox="1"/>
          <p:nvPr/>
        </p:nvSpPr>
        <p:spPr>
          <a:xfrm>
            <a:off x="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58" name="object 458"/>
          <p:cNvSpPr txBox="1"/>
          <p:nvPr/>
        </p:nvSpPr>
        <p:spPr>
          <a:xfrm>
            <a:off x="3048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59" name="object 459"/>
          <p:cNvSpPr txBox="1"/>
          <p:nvPr/>
        </p:nvSpPr>
        <p:spPr>
          <a:xfrm>
            <a:off x="6096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60" name="object 460"/>
          <p:cNvSpPr txBox="1"/>
          <p:nvPr/>
        </p:nvSpPr>
        <p:spPr>
          <a:xfrm>
            <a:off x="9144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61" name="object 461"/>
          <p:cNvSpPr txBox="1"/>
          <p:nvPr/>
        </p:nvSpPr>
        <p:spPr>
          <a:xfrm>
            <a:off x="1219200" y="3657600"/>
            <a:ext cx="386124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90169">
              <a:lnSpc>
                <a:spcPts val="2400"/>
              </a:lnSpc>
              <a:spcBef>
                <a:spcPts val="120"/>
              </a:spcBef>
            </a:pPr>
            <a:r>
              <a:rPr sz="4200" spc="0" baseline="-2070" dirty="0" smtClean="0">
                <a:latin typeface="Arial"/>
                <a:cs typeface="Arial"/>
              </a:rPr>
              <a:t>F</a:t>
            </a:r>
            <a:endParaRPr sz="2800">
              <a:latin typeface="Arial"/>
              <a:cs typeface="Arial"/>
            </a:endParaRPr>
          </a:p>
        </p:txBody>
      </p:sp>
      <p:sp>
        <p:nvSpPr>
          <p:cNvPr id="462" name="object 462"/>
          <p:cNvSpPr txBox="1"/>
          <p:nvPr/>
        </p:nvSpPr>
        <p:spPr>
          <a:xfrm>
            <a:off x="1524000" y="3657600"/>
            <a:ext cx="397208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19">
              <a:lnSpc>
                <a:spcPts val="2400"/>
              </a:lnSpc>
              <a:spcBef>
                <a:spcPts val="120"/>
              </a:spcBef>
            </a:pPr>
            <a:r>
              <a:rPr sz="4200" spc="9" baseline="-2070" dirty="0" smtClean="0">
                <a:latin typeface="Arial"/>
                <a:cs typeface="Arial"/>
              </a:rPr>
              <a:t>r</a:t>
            </a:r>
            <a:r>
              <a:rPr sz="4200" spc="0" baseline="-2070" dirty="0" smtClean="0">
                <a:latin typeface="Arial"/>
                <a:cs typeface="Arial"/>
              </a:rPr>
              <a:t>e</a:t>
            </a:r>
            <a:endParaRPr sz="2800">
              <a:latin typeface="Arial"/>
              <a:cs typeface="Arial"/>
            </a:endParaRPr>
          </a:p>
        </p:txBody>
      </p:sp>
      <p:sp>
        <p:nvSpPr>
          <p:cNvPr id="463" name="object 463"/>
          <p:cNvSpPr txBox="1"/>
          <p:nvPr/>
        </p:nvSpPr>
        <p:spPr>
          <a:xfrm>
            <a:off x="1828800" y="36576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3970">
              <a:lnSpc>
                <a:spcPts val="2400"/>
              </a:lnSpc>
              <a:spcBef>
                <a:spcPts val="120"/>
              </a:spcBef>
            </a:pPr>
            <a:r>
              <a:rPr sz="4200" spc="0" baseline="-2070" dirty="0" smtClean="0">
                <a:latin typeface="Arial"/>
                <a:cs typeface="Arial"/>
              </a:rPr>
              <a:t>u</a:t>
            </a:r>
            <a:endParaRPr sz="2800">
              <a:latin typeface="Arial"/>
              <a:cs typeface="Arial"/>
            </a:endParaRPr>
          </a:p>
        </p:txBody>
      </p:sp>
      <p:sp>
        <p:nvSpPr>
          <p:cNvPr id="464" name="object 464"/>
          <p:cNvSpPr txBox="1"/>
          <p:nvPr/>
        </p:nvSpPr>
        <p:spPr>
          <a:xfrm>
            <a:off x="21336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65" name="object 465"/>
          <p:cNvSpPr txBox="1"/>
          <p:nvPr/>
        </p:nvSpPr>
        <p:spPr>
          <a:xfrm>
            <a:off x="24384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66" name="object 466"/>
          <p:cNvSpPr txBox="1"/>
          <p:nvPr/>
        </p:nvSpPr>
        <p:spPr>
          <a:xfrm>
            <a:off x="2743200" y="3657600"/>
            <a:ext cx="346154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69646">
              <a:lnSpc>
                <a:spcPts val="2400"/>
              </a:lnSpc>
              <a:spcBef>
                <a:spcPts val="120"/>
              </a:spcBef>
            </a:pPr>
            <a:r>
              <a:rPr sz="4200" spc="0" baseline="-2070" dirty="0" smtClean="0">
                <a:latin typeface="Arial"/>
                <a:cs typeface="Arial"/>
              </a:rPr>
              <a:t>p</a:t>
            </a:r>
            <a:endParaRPr sz="2800">
              <a:latin typeface="Arial"/>
              <a:cs typeface="Arial"/>
            </a:endParaRPr>
          </a:p>
        </p:txBody>
      </p:sp>
      <p:sp>
        <p:nvSpPr>
          <p:cNvPr id="467" name="object 467"/>
          <p:cNvSpPr txBox="1"/>
          <p:nvPr/>
        </p:nvSpPr>
        <p:spPr>
          <a:xfrm>
            <a:off x="30480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68" name="object 468"/>
          <p:cNvSpPr txBox="1"/>
          <p:nvPr/>
        </p:nvSpPr>
        <p:spPr>
          <a:xfrm>
            <a:off x="3352800" y="36576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2400"/>
              </a:lnSpc>
              <a:spcBef>
                <a:spcPts val="120"/>
              </a:spcBef>
            </a:pPr>
            <a:r>
              <a:rPr sz="4200" spc="0" baseline="-2070" dirty="0" smtClean="0">
                <a:latin typeface="Arial"/>
                <a:cs typeface="Arial"/>
              </a:rPr>
              <a:t>sy</a:t>
            </a:r>
            <a:endParaRPr sz="2800">
              <a:latin typeface="Arial"/>
              <a:cs typeface="Arial"/>
            </a:endParaRPr>
          </a:p>
        </p:txBody>
      </p:sp>
      <p:sp>
        <p:nvSpPr>
          <p:cNvPr id="469" name="object 469"/>
          <p:cNvSpPr txBox="1"/>
          <p:nvPr/>
        </p:nvSpPr>
        <p:spPr>
          <a:xfrm>
            <a:off x="36576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70" name="object 470"/>
          <p:cNvSpPr txBox="1"/>
          <p:nvPr/>
        </p:nvSpPr>
        <p:spPr>
          <a:xfrm>
            <a:off x="39624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71" name="object 471"/>
          <p:cNvSpPr txBox="1"/>
          <p:nvPr/>
        </p:nvSpPr>
        <p:spPr>
          <a:xfrm>
            <a:off x="42672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72" name="object 472"/>
          <p:cNvSpPr txBox="1"/>
          <p:nvPr/>
        </p:nvSpPr>
        <p:spPr>
          <a:xfrm>
            <a:off x="45720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73" name="object 473"/>
          <p:cNvSpPr txBox="1"/>
          <p:nvPr/>
        </p:nvSpPr>
        <p:spPr>
          <a:xfrm>
            <a:off x="48768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74" name="object 474"/>
          <p:cNvSpPr txBox="1"/>
          <p:nvPr/>
        </p:nvSpPr>
        <p:spPr>
          <a:xfrm>
            <a:off x="51816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75" name="object 475"/>
          <p:cNvSpPr txBox="1"/>
          <p:nvPr/>
        </p:nvSpPr>
        <p:spPr>
          <a:xfrm>
            <a:off x="54864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76" name="object 476"/>
          <p:cNvSpPr txBox="1"/>
          <p:nvPr/>
        </p:nvSpPr>
        <p:spPr>
          <a:xfrm>
            <a:off x="57912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77" name="object 477"/>
          <p:cNvSpPr txBox="1"/>
          <p:nvPr/>
        </p:nvSpPr>
        <p:spPr>
          <a:xfrm>
            <a:off x="60960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78" name="object 478"/>
          <p:cNvSpPr txBox="1"/>
          <p:nvPr/>
        </p:nvSpPr>
        <p:spPr>
          <a:xfrm>
            <a:off x="64008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79" name="object 479"/>
          <p:cNvSpPr txBox="1"/>
          <p:nvPr/>
        </p:nvSpPr>
        <p:spPr>
          <a:xfrm>
            <a:off x="67056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80" name="object 480"/>
          <p:cNvSpPr txBox="1"/>
          <p:nvPr/>
        </p:nvSpPr>
        <p:spPr>
          <a:xfrm>
            <a:off x="70104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81" name="object 481"/>
          <p:cNvSpPr txBox="1"/>
          <p:nvPr/>
        </p:nvSpPr>
        <p:spPr>
          <a:xfrm>
            <a:off x="73152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82" name="object 482"/>
          <p:cNvSpPr txBox="1"/>
          <p:nvPr/>
        </p:nvSpPr>
        <p:spPr>
          <a:xfrm>
            <a:off x="76200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83" name="object 483"/>
          <p:cNvSpPr txBox="1"/>
          <p:nvPr/>
        </p:nvSpPr>
        <p:spPr>
          <a:xfrm>
            <a:off x="79248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84" name="object 484"/>
          <p:cNvSpPr txBox="1"/>
          <p:nvPr/>
        </p:nvSpPr>
        <p:spPr>
          <a:xfrm>
            <a:off x="82296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85" name="object 485"/>
          <p:cNvSpPr txBox="1"/>
          <p:nvPr/>
        </p:nvSpPr>
        <p:spPr>
          <a:xfrm>
            <a:off x="85344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86" name="object 486"/>
          <p:cNvSpPr txBox="1"/>
          <p:nvPr/>
        </p:nvSpPr>
        <p:spPr>
          <a:xfrm>
            <a:off x="88392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87" name="object 487"/>
          <p:cNvSpPr txBox="1"/>
          <p:nvPr/>
        </p:nvSpPr>
        <p:spPr>
          <a:xfrm>
            <a:off x="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88" name="object 488"/>
          <p:cNvSpPr txBox="1"/>
          <p:nvPr/>
        </p:nvSpPr>
        <p:spPr>
          <a:xfrm>
            <a:off x="3048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89" name="object 489"/>
          <p:cNvSpPr txBox="1"/>
          <p:nvPr/>
        </p:nvSpPr>
        <p:spPr>
          <a:xfrm>
            <a:off x="6096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90" name="object 490"/>
          <p:cNvSpPr txBox="1"/>
          <p:nvPr/>
        </p:nvSpPr>
        <p:spPr>
          <a:xfrm>
            <a:off x="9144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91" name="object 491"/>
          <p:cNvSpPr txBox="1"/>
          <p:nvPr/>
        </p:nvSpPr>
        <p:spPr>
          <a:xfrm>
            <a:off x="1219200" y="3962400"/>
            <a:ext cx="465776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90169">
              <a:lnSpc>
                <a:spcPts val="2400"/>
              </a:lnSpc>
              <a:spcBef>
                <a:spcPts val="120"/>
              </a:spcBef>
            </a:pPr>
            <a:r>
              <a:rPr sz="4200" spc="0" baseline="-10352" dirty="0" smtClean="0">
                <a:latin typeface="Arial"/>
                <a:cs typeface="Arial"/>
              </a:rPr>
              <a:t>b.</a:t>
            </a:r>
            <a:endParaRPr sz="2800">
              <a:latin typeface="Arial"/>
              <a:cs typeface="Arial"/>
            </a:endParaRPr>
          </a:p>
        </p:txBody>
      </p:sp>
      <p:sp>
        <p:nvSpPr>
          <p:cNvPr id="492" name="object 492"/>
          <p:cNvSpPr txBox="1"/>
          <p:nvPr/>
        </p:nvSpPr>
        <p:spPr>
          <a:xfrm>
            <a:off x="15240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93" name="object 493"/>
          <p:cNvSpPr txBox="1"/>
          <p:nvPr/>
        </p:nvSpPr>
        <p:spPr>
          <a:xfrm>
            <a:off x="18288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94" name="object 494"/>
          <p:cNvSpPr txBox="1"/>
          <p:nvPr/>
        </p:nvSpPr>
        <p:spPr>
          <a:xfrm>
            <a:off x="21336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95" name="object 495"/>
          <p:cNvSpPr txBox="1"/>
          <p:nvPr/>
        </p:nvSpPr>
        <p:spPr>
          <a:xfrm>
            <a:off x="2438400" y="3962400"/>
            <a:ext cx="374895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2400"/>
              </a:lnSpc>
              <a:spcBef>
                <a:spcPts val="120"/>
              </a:spcBef>
            </a:pPr>
            <a:r>
              <a:rPr sz="4200" spc="0" baseline="-10352" dirty="0" smtClean="0">
                <a:latin typeface="Arial"/>
                <a:cs typeface="Arial"/>
              </a:rPr>
              <a:t>at</a:t>
            </a:r>
            <a:endParaRPr sz="2800">
              <a:latin typeface="Arial"/>
              <a:cs typeface="Arial"/>
            </a:endParaRPr>
          </a:p>
        </p:txBody>
      </p:sp>
      <p:sp>
        <p:nvSpPr>
          <p:cNvPr id="496" name="object 496"/>
          <p:cNvSpPr txBox="1"/>
          <p:nvPr/>
        </p:nvSpPr>
        <p:spPr>
          <a:xfrm>
            <a:off x="2743200" y="3962400"/>
            <a:ext cx="346865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2400"/>
              </a:lnSpc>
              <a:spcBef>
                <a:spcPts val="120"/>
              </a:spcBef>
            </a:pPr>
            <a:r>
              <a:rPr sz="4200" spc="-4" baseline="-10352" dirty="0" smtClean="0">
                <a:latin typeface="Arial"/>
                <a:cs typeface="Arial"/>
              </a:rPr>
              <a:t>i</a:t>
            </a:r>
            <a:r>
              <a:rPr sz="4200" spc="0" baseline="-10352" dirty="0" smtClean="0">
                <a:latin typeface="Arial"/>
                <a:cs typeface="Arial"/>
              </a:rPr>
              <a:t>n</a:t>
            </a:r>
            <a:endParaRPr sz="2800">
              <a:latin typeface="Arial"/>
              <a:cs typeface="Arial"/>
            </a:endParaRPr>
          </a:p>
        </p:txBody>
      </p:sp>
      <p:sp>
        <p:nvSpPr>
          <p:cNvPr id="497" name="object 497"/>
          <p:cNvSpPr txBox="1"/>
          <p:nvPr/>
        </p:nvSpPr>
        <p:spPr>
          <a:xfrm>
            <a:off x="30480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98" name="object 498"/>
          <p:cNvSpPr txBox="1"/>
          <p:nvPr/>
        </p:nvSpPr>
        <p:spPr>
          <a:xfrm>
            <a:off x="33528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99" name="object 499"/>
          <p:cNvSpPr txBox="1"/>
          <p:nvPr/>
        </p:nvSpPr>
        <p:spPr>
          <a:xfrm>
            <a:off x="3657600" y="39624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47802">
              <a:lnSpc>
                <a:spcPts val="2400"/>
              </a:lnSpc>
              <a:spcBef>
                <a:spcPts val="120"/>
              </a:spcBef>
            </a:pPr>
            <a:r>
              <a:rPr sz="4200" spc="0" baseline="-10352" dirty="0" smtClean="0">
                <a:latin typeface="Arial"/>
                <a:cs typeface="Arial"/>
              </a:rPr>
              <a:t>p</a:t>
            </a:r>
            <a:endParaRPr sz="2800">
              <a:latin typeface="Arial"/>
              <a:cs typeface="Arial"/>
            </a:endParaRPr>
          </a:p>
        </p:txBody>
      </p:sp>
      <p:sp>
        <p:nvSpPr>
          <p:cNvPr id="500" name="object 500"/>
          <p:cNvSpPr txBox="1"/>
          <p:nvPr/>
        </p:nvSpPr>
        <p:spPr>
          <a:xfrm>
            <a:off x="39624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01" name="object 501"/>
          <p:cNvSpPr txBox="1"/>
          <p:nvPr/>
        </p:nvSpPr>
        <p:spPr>
          <a:xfrm>
            <a:off x="4267200" y="3962400"/>
            <a:ext cx="349106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3563">
              <a:lnSpc>
                <a:spcPts val="2400"/>
              </a:lnSpc>
              <a:spcBef>
                <a:spcPts val="120"/>
              </a:spcBef>
            </a:pPr>
            <a:r>
              <a:rPr sz="4200" spc="0" baseline="-10352" dirty="0" smtClean="0">
                <a:latin typeface="Arial"/>
                <a:cs typeface="Arial"/>
              </a:rPr>
              <a:t>si</a:t>
            </a:r>
            <a:endParaRPr sz="2800">
              <a:latin typeface="Arial"/>
              <a:cs typeface="Arial"/>
            </a:endParaRPr>
          </a:p>
        </p:txBody>
      </p:sp>
      <p:sp>
        <p:nvSpPr>
          <p:cNvPr id="502" name="object 502"/>
          <p:cNvSpPr txBox="1"/>
          <p:nvPr/>
        </p:nvSpPr>
        <p:spPr>
          <a:xfrm>
            <a:off x="45720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03" name="object 503"/>
          <p:cNvSpPr txBox="1"/>
          <p:nvPr/>
        </p:nvSpPr>
        <p:spPr>
          <a:xfrm>
            <a:off x="48768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04" name="object 504"/>
          <p:cNvSpPr txBox="1"/>
          <p:nvPr/>
        </p:nvSpPr>
        <p:spPr>
          <a:xfrm>
            <a:off x="5181600" y="39624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48971">
              <a:lnSpc>
                <a:spcPts val="2400"/>
              </a:lnSpc>
              <a:spcBef>
                <a:spcPts val="120"/>
              </a:spcBef>
            </a:pPr>
            <a:r>
              <a:rPr sz="4200" spc="0" baseline="-10352" dirty="0" smtClean="0">
                <a:latin typeface="Arial"/>
                <a:cs typeface="Arial"/>
              </a:rPr>
              <a:t>a</a:t>
            </a:r>
            <a:endParaRPr sz="2800">
              <a:latin typeface="Arial"/>
              <a:cs typeface="Arial"/>
            </a:endParaRPr>
          </a:p>
        </p:txBody>
      </p:sp>
      <p:sp>
        <p:nvSpPr>
          <p:cNvPr id="505" name="object 505"/>
          <p:cNvSpPr txBox="1"/>
          <p:nvPr/>
        </p:nvSpPr>
        <p:spPr>
          <a:xfrm>
            <a:off x="54864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06" name="object 506"/>
          <p:cNvSpPr txBox="1"/>
          <p:nvPr/>
        </p:nvSpPr>
        <p:spPr>
          <a:xfrm>
            <a:off x="57912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07" name="object 507"/>
          <p:cNvSpPr txBox="1"/>
          <p:nvPr/>
        </p:nvSpPr>
        <p:spPr>
          <a:xfrm>
            <a:off x="60960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08" name="object 508"/>
          <p:cNvSpPr txBox="1"/>
          <p:nvPr/>
        </p:nvSpPr>
        <p:spPr>
          <a:xfrm>
            <a:off x="64008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09" name="object 509"/>
          <p:cNvSpPr txBox="1"/>
          <p:nvPr/>
        </p:nvSpPr>
        <p:spPr>
          <a:xfrm>
            <a:off x="6705600" y="39624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9601">
              <a:lnSpc>
                <a:spcPts val="2400"/>
              </a:lnSpc>
              <a:spcBef>
                <a:spcPts val="120"/>
              </a:spcBef>
            </a:pPr>
            <a:r>
              <a:rPr sz="4200" spc="0" baseline="-10352" dirty="0" smtClean="0">
                <a:latin typeface="Arial"/>
                <a:cs typeface="Arial"/>
              </a:rPr>
              <a:t>e</a:t>
            </a:r>
            <a:endParaRPr sz="2800">
              <a:latin typeface="Arial"/>
              <a:cs typeface="Arial"/>
            </a:endParaRPr>
          </a:p>
        </p:txBody>
      </p:sp>
      <p:sp>
        <p:nvSpPr>
          <p:cNvPr id="510" name="object 510"/>
          <p:cNvSpPr txBox="1"/>
          <p:nvPr/>
        </p:nvSpPr>
        <p:spPr>
          <a:xfrm>
            <a:off x="70104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11" name="object 511"/>
          <p:cNvSpPr txBox="1"/>
          <p:nvPr/>
        </p:nvSpPr>
        <p:spPr>
          <a:xfrm>
            <a:off x="73152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12" name="object 512"/>
          <p:cNvSpPr txBox="1"/>
          <p:nvPr/>
        </p:nvSpPr>
        <p:spPr>
          <a:xfrm>
            <a:off x="76200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13" name="object 513"/>
          <p:cNvSpPr txBox="1"/>
          <p:nvPr/>
        </p:nvSpPr>
        <p:spPr>
          <a:xfrm>
            <a:off x="7924800" y="39624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2400"/>
              </a:lnSpc>
              <a:spcBef>
                <a:spcPts val="120"/>
              </a:spcBef>
            </a:pPr>
            <a:r>
              <a:rPr sz="4200" spc="0" baseline="-10352" dirty="0" smtClean="0">
                <a:latin typeface="Arial"/>
                <a:cs typeface="Arial"/>
              </a:rPr>
              <a:t>t</a:t>
            </a:r>
            <a:endParaRPr sz="2800">
              <a:latin typeface="Arial"/>
              <a:cs typeface="Arial"/>
            </a:endParaRPr>
          </a:p>
        </p:txBody>
      </p:sp>
      <p:sp>
        <p:nvSpPr>
          <p:cNvPr id="514" name="object 514"/>
          <p:cNvSpPr txBox="1"/>
          <p:nvPr/>
        </p:nvSpPr>
        <p:spPr>
          <a:xfrm>
            <a:off x="82296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15" name="object 515"/>
          <p:cNvSpPr txBox="1"/>
          <p:nvPr/>
        </p:nvSpPr>
        <p:spPr>
          <a:xfrm>
            <a:off x="85344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16" name="object 516"/>
          <p:cNvSpPr txBox="1"/>
          <p:nvPr/>
        </p:nvSpPr>
        <p:spPr>
          <a:xfrm>
            <a:off x="88392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17" name="object 517"/>
          <p:cNvSpPr txBox="1"/>
          <p:nvPr/>
        </p:nvSpPr>
        <p:spPr>
          <a:xfrm>
            <a:off x="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18" name="object 518"/>
          <p:cNvSpPr txBox="1"/>
          <p:nvPr/>
        </p:nvSpPr>
        <p:spPr>
          <a:xfrm>
            <a:off x="3048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19" name="object 519"/>
          <p:cNvSpPr txBox="1"/>
          <p:nvPr/>
        </p:nvSpPr>
        <p:spPr>
          <a:xfrm>
            <a:off x="6096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20" name="object 520"/>
          <p:cNvSpPr txBox="1"/>
          <p:nvPr/>
        </p:nvSpPr>
        <p:spPr>
          <a:xfrm>
            <a:off x="9144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21" name="object 521"/>
          <p:cNvSpPr txBox="1"/>
          <p:nvPr/>
        </p:nvSpPr>
        <p:spPr>
          <a:xfrm>
            <a:off x="12192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22" name="object 522"/>
          <p:cNvSpPr txBox="1"/>
          <p:nvPr/>
        </p:nvSpPr>
        <p:spPr>
          <a:xfrm>
            <a:off x="15240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23" name="object 523"/>
          <p:cNvSpPr txBox="1"/>
          <p:nvPr/>
        </p:nvSpPr>
        <p:spPr>
          <a:xfrm>
            <a:off x="18288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24" name="object 524"/>
          <p:cNvSpPr txBox="1"/>
          <p:nvPr/>
        </p:nvSpPr>
        <p:spPr>
          <a:xfrm>
            <a:off x="2133600" y="42672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0160">
              <a:lnSpc>
                <a:spcPts val="2185"/>
              </a:lnSpc>
              <a:spcBef>
                <a:spcPts val="319"/>
              </a:spcBef>
            </a:pPr>
            <a:r>
              <a:rPr sz="4200" spc="0" baseline="-18635" dirty="0" smtClean="0">
                <a:latin typeface="Arial"/>
                <a:cs typeface="Arial"/>
              </a:rPr>
              <a:t>r</a:t>
            </a:r>
            <a:endParaRPr sz="2800">
              <a:latin typeface="Arial"/>
              <a:cs typeface="Arial"/>
            </a:endParaRPr>
          </a:p>
        </p:txBody>
      </p:sp>
      <p:sp>
        <p:nvSpPr>
          <p:cNvPr id="525" name="object 525"/>
          <p:cNvSpPr txBox="1"/>
          <p:nvPr/>
        </p:nvSpPr>
        <p:spPr>
          <a:xfrm>
            <a:off x="24384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26" name="object 526"/>
          <p:cNvSpPr txBox="1"/>
          <p:nvPr/>
        </p:nvSpPr>
        <p:spPr>
          <a:xfrm>
            <a:off x="2743200" y="4267200"/>
            <a:ext cx="390998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2185"/>
              </a:lnSpc>
              <a:spcBef>
                <a:spcPts val="319"/>
              </a:spcBef>
            </a:pPr>
            <a:r>
              <a:rPr sz="4200" spc="0" baseline="-18635" dirty="0" smtClean="0">
                <a:latin typeface="Arial"/>
                <a:cs typeface="Arial"/>
              </a:rPr>
              <a:t>not</a:t>
            </a:r>
            <a:endParaRPr sz="2800">
              <a:latin typeface="Arial"/>
              <a:cs typeface="Arial"/>
            </a:endParaRPr>
          </a:p>
        </p:txBody>
      </p:sp>
      <p:sp>
        <p:nvSpPr>
          <p:cNvPr id="527" name="object 527"/>
          <p:cNvSpPr txBox="1"/>
          <p:nvPr/>
        </p:nvSpPr>
        <p:spPr>
          <a:xfrm>
            <a:off x="30480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67716" marR="66640" algn="ctr">
              <a:lnSpc>
                <a:spcPts val="2185"/>
              </a:lnSpc>
              <a:spcBef>
                <a:spcPts val="319"/>
              </a:spcBef>
            </a:pPr>
            <a:r>
              <a:rPr sz="4200" spc="0" baseline="-18635" dirty="0" smtClean="0">
                <a:latin typeface="Arial"/>
                <a:cs typeface="Arial"/>
              </a:rPr>
              <a:t>i</a:t>
            </a:r>
            <a:endParaRPr sz="2800">
              <a:latin typeface="Arial"/>
              <a:cs typeface="Arial"/>
            </a:endParaRPr>
          </a:p>
        </p:txBody>
      </p:sp>
      <p:sp>
        <p:nvSpPr>
          <p:cNvPr id="528" name="object 528"/>
          <p:cNvSpPr txBox="1"/>
          <p:nvPr/>
        </p:nvSpPr>
        <p:spPr>
          <a:xfrm>
            <a:off x="33528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29" name="object 529"/>
          <p:cNvSpPr txBox="1"/>
          <p:nvPr/>
        </p:nvSpPr>
        <p:spPr>
          <a:xfrm>
            <a:off x="36576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30" name="object 530"/>
          <p:cNvSpPr txBox="1"/>
          <p:nvPr/>
        </p:nvSpPr>
        <p:spPr>
          <a:xfrm>
            <a:off x="39624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31" name="object 531"/>
          <p:cNvSpPr txBox="1"/>
          <p:nvPr/>
        </p:nvSpPr>
        <p:spPr>
          <a:xfrm>
            <a:off x="42672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32" name="object 532"/>
          <p:cNvSpPr txBox="1"/>
          <p:nvPr/>
        </p:nvSpPr>
        <p:spPr>
          <a:xfrm>
            <a:off x="45720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33" name="object 533"/>
          <p:cNvSpPr txBox="1"/>
          <p:nvPr/>
        </p:nvSpPr>
        <p:spPr>
          <a:xfrm>
            <a:off x="48768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34" name="object 534"/>
          <p:cNvSpPr txBox="1"/>
          <p:nvPr/>
        </p:nvSpPr>
        <p:spPr>
          <a:xfrm>
            <a:off x="51816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35" name="object 535"/>
          <p:cNvSpPr txBox="1"/>
          <p:nvPr/>
        </p:nvSpPr>
        <p:spPr>
          <a:xfrm>
            <a:off x="54864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36" name="object 536"/>
          <p:cNvSpPr txBox="1"/>
          <p:nvPr/>
        </p:nvSpPr>
        <p:spPr>
          <a:xfrm>
            <a:off x="57912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37" name="object 537"/>
          <p:cNvSpPr txBox="1"/>
          <p:nvPr/>
        </p:nvSpPr>
        <p:spPr>
          <a:xfrm>
            <a:off x="60960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38" name="object 538"/>
          <p:cNvSpPr txBox="1"/>
          <p:nvPr/>
        </p:nvSpPr>
        <p:spPr>
          <a:xfrm>
            <a:off x="64008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39" name="object 539"/>
          <p:cNvSpPr txBox="1"/>
          <p:nvPr/>
        </p:nvSpPr>
        <p:spPr>
          <a:xfrm>
            <a:off x="67056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40" name="object 540"/>
          <p:cNvSpPr txBox="1"/>
          <p:nvPr/>
        </p:nvSpPr>
        <p:spPr>
          <a:xfrm>
            <a:off x="70104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41" name="object 541"/>
          <p:cNvSpPr txBox="1"/>
          <p:nvPr/>
        </p:nvSpPr>
        <p:spPr>
          <a:xfrm>
            <a:off x="73152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42" name="object 542"/>
          <p:cNvSpPr txBox="1"/>
          <p:nvPr/>
        </p:nvSpPr>
        <p:spPr>
          <a:xfrm>
            <a:off x="76200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43" name="object 543"/>
          <p:cNvSpPr txBox="1"/>
          <p:nvPr/>
        </p:nvSpPr>
        <p:spPr>
          <a:xfrm>
            <a:off x="79248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44" name="object 544"/>
          <p:cNvSpPr txBox="1"/>
          <p:nvPr/>
        </p:nvSpPr>
        <p:spPr>
          <a:xfrm>
            <a:off x="82296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45" name="object 545"/>
          <p:cNvSpPr txBox="1"/>
          <p:nvPr/>
        </p:nvSpPr>
        <p:spPr>
          <a:xfrm>
            <a:off x="85344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46" name="object 546"/>
          <p:cNvSpPr txBox="1"/>
          <p:nvPr/>
        </p:nvSpPr>
        <p:spPr>
          <a:xfrm>
            <a:off x="88392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47" name="object 547"/>
          <p:cNvSpPr txBox="1"/>
          <p:nvPr/>
        </p:nvSpPr>
        <p:spPr>
          <a:xfrm>
            <a:off x="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48" name="object 548"/>
          <p:cNvSpPr txBox="1"/>
          <p:nvPr/>
        </p:nvSpPr>
        <p:spPr>
          <a:xfrm>
            <a:off x="3048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49" name="object 549"/>
          <p:cNvSpPr txBox="1"/>
          <p:nvPr/>
        </p:nvSpPr>
        <p:spPr>
          <a:xfrm>
            <a:off x="6096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50" name="object 550"/>
          <p:cNvSpPr txBox="1"/>
          <p:nvPr/>
        </p:nvSpPr>
        <p:spPr>
          <a:xfrm>
            <a:off x="9144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51" name="object 551"/>
          <p:cNvSpPr txBox="1"/>
          <p:nvPr/>
        </p:nvSpPr>
        <p:spPr>
          <a:xfrm>
            <a:off x="12192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52" name="object 552"/>
          <p:cNvSpPr txBox="1"/>
          <p:nvPr/>
        </p:nvSpPr>
        <p:spPr>
          <a:xfrm>
            <a:off x="15240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53" name="object 553"/>
          <p:cNvSpPr txBox="1"/>
          <p:nvPr/>
        </p:nvSpPr>
        <p:spPr>
          <a:xfrm>
            <a:off x="18288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54" name="object 554"/>
          <p:cNvSpPr txBox="1"/>
          <p:nvPr/>
        </p:nvSpPr>
        <p:spPr>
          <a:xfrm>
            <a:off x="21336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55" name="object 555"/>
          <p:cNvSpPr txBox="1"/>
          <p:nvPr/>
        </p:nvSpPr>
        <p:spPr>
          <a:xfrm>
            <a:off x="24384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56" name="object 556"/>
          <p:cNvSpPr txBox="1"/>
          <p:nvPr/>
        </p:nvSpPr>
        <p:spPr>
          <a:xfrm>
            <a:off x="27432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57" name="object 557"/>
          <p:cNvSpPr txBox="1"/>
          <p:nvPr/>
        </p:nvSpPr>
        <p:spPr>
          <a:xfrm>
            <a:off x="30480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58" name="object 558"/>
          <p:cNvSpPr txBox="1"/>
          <p:nvPr/>
        </p:nvSpPr>
        <p:spPr>
          <a:xfrm>
            <a:off x="33528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59" name="object 559"/>
          <p:cNvSpPr txBox="1"/>
          <p:nvPr/>
        </p:nvSpPr>
        <p:spPr>
          <a:xfrm>
            <a:off x="36576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60" name="object 560"/>
          <p:cNvSpPr txBox="1"/>
          <p:nvPr/>
        </p:nvSpPr>
        <p:spPr>
          <a:xfrm>
            <a:off x="39624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61" name="object 561"/>
          <p:cNvSpPr txBox="1"/>
          <p:nvPr/>
        </p:nvSpPr>
        <p:spPr>
          <a:xfrm>
            <a:off x="42672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62" name="object 562"/>
          <p:cNvSpPr txBox="1"/>
          <p:nvPr/>
        </p:nvSpPr>
        <p:spPr>
          <a:xfrm>
            <a:off x="45720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63" name="object 563"/>
          <p:cNvSpPr txBox="1"/>
          <p:nvPr/>
        </p:nvSpPr>
        <p:spPr>
          <a:xfrm>
            <a:off x="48768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64" name="object 564"/>
          <p:cNvSpPr txBox="1"/>
          <p:nvPr/>
        </p:nvSpPr>
        <p:spPr>
          <a:xfrm>
            <a:off x="51816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65" name="object 565"/>
          <p:cNvSpPr txBox="1"/>
          <p:nvPr/>
        </p:nvSpPr>
        <p:spPr>
          <a:xfrm>
            <a:off x="54864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66" name="object 566"/>
          <p:cNvSpPr txBox="1"/>
          <p:nvPr/>
        </p:nvSpPr>
        <p:spPr>
          <a:xfrm>
            <a:off x="57912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67" name="object 567"/>
          <p:cNvSpPr txBox="1"/>
          <p:nvPr/>
        </p:nvSpPr>
        <p:spPr>
          <a:xfrm>
            <a:off x="60960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68" name="object 568"/>
          <p:cNvSpPr txBox="1"/>
          <p:nvPr/>
        </p:nvSpPr>
        <p:spPr>
          <a:xfrm>
            <a:off x="64008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69" name="object 569"/>
          <p:cNvSpPr txBox="1"/>
          <p:nvPr/>
        </p:nvSpPr>
        <p:spPr>
          <a:xfrm>
            <a:off x="67056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70" name="object 570"/>
          <p:cNvSpPr txBox="1"/>
          <p:nvPr/>
        </p:nvSpPr>
        <p:spPr>
          <a:xfrm>
            <a:off x="70104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71" name="object 571"/>
          <p:cNvSpPr txBox="1"/>
          <p:nvPr/>
        </p:nvSpPr>
        <p:spPr>
          <a:xfrm>
            <a:off x="73152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72" name="object 572"/>
          <p:cNvSpPr txBox="1"/>
          <p:nvPr/>
        </p:nvSpPr>
        <p:spPr>
          <a:xfrm>
            <a:off x="76200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73" name="object 573"/>
          <p:cNvSpPr txBox="1"/>
          <p:nvPr/>
        </p:nvSpPr>
        <p:spPr>
          <a:xfrm>
            <a:off x="79248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74" name="object 574"/>
          <p:cNvSpPr txBox="1"/>
          <p:nvPr/>
        </p:nvSpPr>
        <p:spPr>
          <a:xfrm>
            <a:off x="82296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75" name="object 575"/>
          <p:cNvSpPr txBox="1"/>
          <p:nvPr/>
        </p:nvSpPr>
        <p:spPr>
          <a:xfrm>
            <a:off x="85344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76" name="object 576"/>
          <p:cNvSpPr txBox="1"/>
          <p:nvPr/>
        </p:nvSpPr>
        <p:spPr>
          <a:xfrm>
            <a:off x="88392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77" name="object 577"/>
          <p:cNvSpPr txBox="1"/>
          <p:nvPr/>
        </p:nvSpPr>
        <p:spPr>
          <a:xfrm>
            <a:off x="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78" name="object 578"/>
          <p:cNvSpPr txBox="1"/>
          <p:nvPr/>
        </p:nvSpPr>
        <p:spPr>
          <a:xfrm>
            <a:off x="3048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79" name="object 579"/>
          <p:cNvSpPr txBox="1"/>
          <p:nvPr/>
        </p:nvSpPr>
        <p:spPr>
          <a:xfrm>
            <a:off x="6096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80" name="object 580"/>
          <p:cNvSpPr txBox="1"/>
          <p:nvPr/>
        </p:nvSpPr>
        <p:spPr>
          <a:xfrm>
            <a:off x="9144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81" name="object 581"/>
          <p:cNvSpPr txBox="1"/>
          <p:nvPr/>
        </p:nvSpPr>
        <p:spPr>
          <a:xfrm>
            <a:off x="12192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82" name="object 582"/>
          <p:cNvSpPr txBox="1"/>
          <p:nvPr/>
        </p:nvSpPr>
        <p:spPr>
          <a:xfrm>
            <a:off x="15240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83" name="object 583"/>
          <p:cNvSpPr txBox="1"/>
          <p:nvPr/>
        </p:nvSpPr>
        <p:spPr>
          <a:xfrm>
            <a:off x="18288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84" name="object 584"/>
          <p:cNvSpPr txBox="1"/>
          <p:nvPr/>
        </p:nvSpPr>
        <p:spPr>
          <a:xfrm>
            <a:off x="21336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85" name="object 585"/>
          <p:cNvSpPr txBox="1"/>
          <p:nvPr/>
        </p:nvSpPr>
        <p:spPr>
          <a:xfrm>
            <a:off x="24384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86" name="object 586"/>
          <p:cNvSpPr txBox="1"/>
          <p:nvPr/>
        </p:nvSpPr>
        <p:spPr>
          <a:xfrm>
            <a:off x="27432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87" name="object 587"/>
          <p:cNvSpPr txBox="1"/>
          <p:nvPr/>
        </p:nvSpPr>
        <p:spPr>
          <a:xfrm>
            <a:off x="30480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88" name="object 588"/>
          <p:cNvSpPr txBox="1"/>
          <p:nvPr/>
        </p:nvSpPr>
        <p:spPr>
          <a:xfrm>
            <a:off x="33528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89" name="object 589"/>
          <p:cNvSpPr txBox="1"/>
          <p:nvPr/>
        </p:nvSpPr>
        <p:spPr>
          <a:xfrm>
            <a:off x="36576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90" name="object 590"/>
          <p:cNvSpPr txBox="1"/>
          <p:nvPr/>
        </p:nvSpPr>
        <p:spPr>
          <a:xfrm>
            <a:off x="39624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91" name="object 591"/>
          <p:cNvSpPr txBox="1"/>
          <p:nvPr/>
        </p:nvSpPr>
        <p:spPr>
          <a:xfrm>
            <a:off x="42672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92" name="object 592"/>
          <p:cNvSpPr txBox="1"/>
          <p:nvPr/>
        </p:nvSpPr>
        <p:spPr>
          <a:xfrm>
            <a:off x="45720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93" name="object 593"/>
          <p:cNvSpPr txBox="1"/>
          <p:nvPr/>
        </p:nvSpPr>
        <p:spPr>
          <a:xfrm>
            <a:off x="48768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94" name="object 594"/>
          <p:cNvSpPr txBox="1"/>
          <p:nvPr/>
        </p:nvSpPr>
        <p:spPr>
          <a:xfrm>
            <a:off x="51816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95" name="object 595"/>
          <p:cNvSpPr txBox="1"/>
          <p:nvPr/>
        </p:nvSpPr>
        <p:spPr>
          <a:xfrm>
            <a:off x="54864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96" name="object 596"/>
          <p:cNvSpPr txBox="1"/>
          <p:nvPr/>
        </p:nvSpPr>
        <p:spPr>
          <a:xfrm>
            <a:off x="57912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97" name="object 597"/>
          <p:cNvSpPr txBox="1"/>
          <p:nvPr/>
        </p:nvSpPr>
        <p:spPr>
          <a:xfrm>
            <a:off x="60960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98" name="object 598"/>
          <p:cNvSpPr txBox="1"/>
          <p:nvPr/>
        </p:nvSpPr>
        <p:spPr>
          <a:xfrm>
            <a:off x="64008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99" name="object 599"/>
          <p:cNvSpPr txBox="1"/>
          <p:nvPr/>
        </p:nvSpPr>
        <p:spPr>
          <a:xfrm>
            <a:off x="67056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00" name="object 600"/>
          <p:cNvSpPr txBox="1"/>
          <p:nvPr/>
        </p:nvSpPr>
        <p:spPr>
          <a:xfrm>
            <a:off x="70104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01" name="object 601"/>
          <p:cNvSpPr txBox="1"/>
          <p:nvPr/>
        </p:nvSpPr>
        <p:spPr>
          <a:xfrm>
            <a:off x="73152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02" name="object 602"/>
          <p:cNvSpPr txBox="1"/>
          <p:nvPr/>
        </p:nvSpPr>
        <p:spPr>
          <a:xfrm>
            <a:off x="76200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03" name="object 603"/>
          <p:cNvSpPr txBox="1"/>
          <p:nvPr/>
        </p:nvSpPr>
        <p:spPr>
          <a:xfrm>
            <a:off x="79248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04" name="object 604"/>
          <p:cNvSpPr txBox="1"/>
          <p:nvPr/>
        </p:nvSpPr>
        <p:spPr>
          <a:xfrm>
            <a:off x="82296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05" name="object 605"/>
          <p:cNvSpPr txBox="1"/>
          <p:nvPr/>
        </p:nvSpPr>
        <p:spPr>
          <a:xfrm>
            <a:off x="85344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06" name="object 606"/>
          <p:cNvSpPr txBox="1"/>
          <p:nvPr/>
        </p:nvSpPr>
        <p:spPr>
          <a:xfrm>
            <a:off x="88392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07" name="object 607"/>
          <p:cNvSpPr txBox="1"/>
          <p:nvPr/>
        </p:nvSpPr>
        <p:spPr>
          <a:xfrm>
            <a:off x="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08" name="object 608"/>
          <p:cNvSpPr txBox="1"/>
          <p:nvPr/>
        </p:nvSpPr>
        <p:spPr>
          <a:xfrm>
            <a:off x="3048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09" name="object 609"/>
          <p:cNvSpPr txBox="1"/>
          <p:nvPr/>
        </p:nvSpPr>
        <p:spPr>
          <a:xfrm>
            <a:off x="6096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10" name="object 610"/>
          <p:cNvSpPr txBox="1"/>
          <p:nvPr/>
        </p:nvSpPr>
        <p:spPr>
          <a:xfrm>
            <a:off x="9144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11" name="object 611"/>
          <p:cNvSpPr txBox="1"/>
          <p:nvPr/>
        </p:nvSpPr>
        <p:spPr>
          <a:xfrm>
            <a:off x="1219200" y="5181600"/>
            <a:ext cx="465776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90169">
              <a:lnSpc>
                <a:spcPts val="1845"/>
              </a:lnSpc>
              <a:spcBef>
                <a:spcPts val="92"/>
              </a:spcBef>
            </a:pPr>
            <a:r>
              <a:rPr sz="4200" spc="0" baseline="4141" dirty="0" smtClean="0">
                <a:latin typeface="Arial"/>
                <a:cs typeface="Arial"/>
              </a:rPr>
              <a:t>d.</a:t>
            </a:r>
            <a:endParaRPr sz="2800">
              <a:latin typeface="Arial"/>
              <a:cs typeface="Arial"/>
            </a:endParaRPr>
          </a:p>
        </p:txBody>
      </p:sp>
      <p:sp>
        <p:nvSpPr>
          <p:cNvPr id="612" name="object 612"/>
          <p:cNvSpPr txBox="1"/>
          <p:nvPr/>
        </p:nvSpPr>
        <p:spPr>
          <a:xfrm>
            <a:off x="15240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13" name="object 613"/>
          <p:cNvSpPr txBox="1"/>
          <p:nvPr/>
        </p:nvSpPr>
        <p:spPr>
          <a:xfrm>
            <a:off x="18288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14" name="object 614"/>
          <p:cNvSpPr txBox="1"/>
          <p:nvPr/>
        </p:nvSpPr>
        <p:spPr>
          <a:xfrm>
            <a:off x="21336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15" name="object 615"/>
          <p:cNvSpPr txBox="1"/>
          <p:nvPr/>
        </p:nvSpPr>
        <p:spPr>
          <a:xfrm>
            <a:off x="2438400" y="51816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1845"/>
              </a:lnSpc>
              <a:spcBef>
                <a:spcPts val="92"/>
              </a:spcBef>
            </a:pPr>
            <a:r>
              <a:rPr sz="4200" spc="0" baseline="4141" dirty="0" smtClean="0">
                <a:latin typeface="Arial"/>
                <a:cs typeface="Arial"/>
              </a:rPr>
              <a:t>e</a:t>
            </a:r>
            <a:endParaRPr sz="2800">
              <a:latin typeface="Arial"/>
              <a:cs typeface="Arial"/>
            </a:endParaRPr>
          </a:p>
        </p:txBody>
      </p:sp>
      <p:sp>
        <p:nvSpPr>
          <p:cNvPr id="616" name="object 616"/>
          <p:cNvSpPr txBox="1"/>
          <p:nvPr/>
        </p:nvSpPr>
        <p:spPr>
          <a:xfrm>
            <a:off x="27432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17" name="object 617"/>
          <p:cNvSpPr txBox="1"/>
          <p:nvPr/>
        </p:nvSpPr>
        <p:spPr>
          <a:xfrm>
            <a:off x="30480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18" name="object 618"/>
          <p:cNvSpPr txBox="1"/>
          <p:nvPr/>
        </p:nvSpPr>
        <p:spPr>
          <a:xfrm>
            <a:off x="33528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19" name="object 619"/>
          <p:cNvSpPr txBox="1"/>
          <p:nvPr/>
        </p:nvSpPr>
        <p:spPr>
          <a:xfrm>
            <a:off x="36576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20" name="object 620"/>
          <p:cNvSpPr txBox="1"/>
          <p:nvPr/>
        </p:nvSpPr>
        <p:spPr>
          <a:xfrm>
            <a:off x="39624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21" name="object 621"/>
          <p:cNvSpPr txBox="1"/>
          <p:nvPr/>
        </p:nvSpPr>
        <p:spPr>
          <a:xfrm>
            <a:off x="42672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22" name="object 622"/>
          <p:cNvSpPr txBox="1"/>
          <p:nvPr/>
        </p:nvSpPr>
        <p:spPr>
          <a:xfrm>
            <a:off x="45720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23" name="object 623"/>
          <p:cNvSpPr txBox="1"/>
          <p:nvPr/>
        </p:nvSpPr>
        <p:spPr>
          <a:xfrm>
            <a:off x="48768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24" name="object 624"/>
          <p:cNvSpPr txBox="1"/>
          <p:nvPr/>
        </p:nvSpPr>
        <p:spPr>
          <a:xfrm>
            <a:off x="51816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25" name="object 625"/>
          <p:cNvSpPr txBox="1"/>
          <p:nvPr/>
        </p:nvSpPr>
        <p:spPr>
          <a:xfrm>
            <a:off x="5486400" y="51816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1845"/>
              </a:lnSpc>
              <a:spcBef>
                <a:spcPts val="92"/>
              </a:spcBef>
            </a:pPr>
            <a:r>
              <a:rPr sz="4200" spc="0" baseline="4141" dirty="0" smtClean="0">
                <a:latin typeface="Arial"/>
                <a:cs typeface="Arial"/>
              </a:rPr>
              <a:t>as</a:t>
            </a:r>
            <a:endParaRPr sz="2800">
              <a:latin typeface="Arial"/>
              <a:cs typeface="Arial"/>
            </a:endParaRPr>
          </a:p>
        </p:txBody>
      </p:sp>
      <p:sp>
        <p:nvSpPr>
          <p:cNvPr id="626" name="object 626"/>
          <p:cNvSpPr txBox="1"/>
          <p:nvPr/>
        </p:nvSpPr>
        <p:spPr>
          <a:xfrm>
            <a:off x="5791200" y="51816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1845"/>
              </a:lnSpc>
              <a:spcBef>
                <a:spcPts val="92"/>
              </a:spcBef>
            </a:pPr>
            <a:r>
              <a:rPr sz="4200" spc="0" baseline="4141" dirty="0" smtClean="0">
                <a:latin typeface="Arial"/>
                <a:cs typeface="Arial"/>
              </a:rPr>
              <a:t>i</a:t>
            </a:r>
            <a:endParaRPr sz="2800">
              <a:latin typeface="Arial"/>
              <a:cs typeface="Arial"/>
            </a:endParaRPr>
          </a:p>
        </p:txBody>
      </p:sp>
      <p:sp>
        <p:nvSpPr>
          <p:cNvPr id="627" name="object 627"/>
          <p:cNvSpPr txBox="1"/>
          <p:nvPr/>
        </p:nvSpPr>
        <p:spPr>
          <a:xfrm>
            <a:off x="60960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28" name="object 628"/>
          <p:cNvSpPr txBox="1"/>
          <p:nvPr/>
        </p:nvSpPr>
        <p:spPr>
          <a:xfrm>
            <a:off x="64008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29" name="object 629"/>
          <p:cNvSpPr txBox="1"/>
          <p:nvPr/>
        </p:nvSpPr>
        <p:spPr>
          <a:xfrm>
            <a:off x="67056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30" name="object 630"/>
          <p:cNvSpPr txBox="1"/>
          <p:nvPr/>
        </p:nvSpPr>
        <p:spPr>
          <a:xfrm>
            <a:off x="70104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31" name="object 631"/>
          <p:cNvSpPr txBox="1"/>
          <p:nvPr/>
        </p:nvSpPr>
        <p:spPr>
          <a:xfrm>
            <a:off x="73152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32" name="object 632"/>
          <p:cNvSpPr txBox="1"/>
          <p:nvPr/>
        </p:nvSpPr>
        <p:spPr>
          <a:xfrm>
            <a:off x="76200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33" name="object 633"/>
          <p:cNvSpPr txBox="1"/>
          <p:nvPr/>
        </p:nvSpPr>
        <p:spPr>
          <a:xfrm>
            <a:off x="79248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34" name="object 634"/>
          <p:cNvSpPr txBox="1"/>
          <p:nvPr/>
        </p:nvSpPr>
        <p:spPr>
          <a:xfrm>
            <a:off x="82296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35" name="object 635"/>
          <p:cNvSpPr txBox="1"/>
          <p:nvPr/>
        </p:nvSpPr>
        <p:spPr>
          <a:xfrm>
            <a:off x="85344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36" name="object 636"/>
          <p:cNvSpPr txBox="1"/>
          <p:nvPr/>
        </p:nvSpPr>
        <p:spPr>
          <a:xfrm>
            <a:off x="88392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37" name="object 637"/>
          <p:cNvSpPr txBox="1"/>
          <p:nvPr/>
        </p:nvSpPr>
        <p:spPr>
          <a:xfrm>
            <a:off x="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38" name="object 638"/>
          <p:cNvSpPr txBox="1"/>
          <p:nvPr/>
        </p:nvSpPr>
        <p:spPr>
          <a:xfrm>
            <a:off x="3048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39" name="object 639"/>
          <p:cNvSpPr txBox="1"/>
          <p:nvPr/>
        </p:nvSpPr>
        <p:spPr>
          <a:xfrm>
            <a:off x="6096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40" name="object 640"/>
          <p:cNvSpPr txBox="1"/>
          <p:nvPr/>
        </p:nvSpPr>
        <p:spPr>
          <a:xfrm>
            <a:off x="9144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41" name="object 641"/>
          <p:cNvSpPr txBox="1"/>
          <p:nvPr/>
        </p:nvSpPr>
        <p:spPr>
          <a:xfrm>
            <a:off x="12192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42" name="object 642"/>
          <p:cNvSpPr txBox="1"/>
          <p:nvPr/>
        </p:nvSpPr>
        <p:spPr>
          <a:xfrm>
            <a:off x="15240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43" name="object 643"/>
          <p:cNvSpPr txBox="1"/>
          <p:nvPr/>
        </p:nvSpPr>
        <p:spPr>
          <a:xfrm>
            <a:off x="18288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44" name="object 644"/>
          <p:cNvSpPr txBox="1"/>
          <p:nvPr/>
        </p:nvSpPr>
        <p:spPr>
          <a:xfrm>
            <a:off x="2133600" y="5486400"/>
            <a:ext cx="383594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7874">
              <a:lnSpc>
                <a:spcPts val="2255"/>
              </a:lnSpc>
              <a:spcBef>
                <a:spcPts val="112"/>
              </a:spcBef>
            </a:pPr>
            <a:r>
              <a:rPr sz="4200" spc="4" baseline="3105" dirty="0" smtClean="0">
                <a:latin typeface="Arial"/>
                <a:cs typeface="Arial"/>
              </a:rPr>
              <a:t>t</a:t>
            </a:r>
            <a:r>
              <a:rPr sz="4200" spc="0" baseline="3105" dirty="0" smtClean="0">
                <a:latin typeface="Arial"/>
                <a:cs typeface="Arial"/>
              </a:rPr>
              <a:t>e</a:t>
            </a:r>
            <a:endParaRPr sz="2800">
              <a:latin typeface="Arial"/>
              <a:cs typeface="Arial"/>
            </a:endParaRPr>
          </a:p>
        </p:txBody>
      </p:sp>
      <p:sp>
        <p:nvSpPr>
          <p:cNvPr id="645" name="object 645"/>
          <p:cNvSpPr txBox="1"/>
          <p:nvPr/>
        </p:nvSpPr>
        <p:spPr>
          <a:xfrm>
            <a:off x="2438400" y="5486400"/>
            <a:ext cx="375961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355">
              <a:lnSpc>
                <a:spcPts val="2255"/>
              </a:lnSpc>
              <a:spcBef>
                <a:spcPts val="112"/>
              </a:spcBef>
            </a:pPr>
            <a:r>
              <a:rPr sz="4200" spc="0" baseline="3105" dirty="0" smtClean="0">
                <a:latin typeface="Arial"/>
                <a:cs typeface="Arial"/>
              </a:rPr>
              <a:t>d.</a:t>
            </a:r>
            <a:endParaRPr sz="2800">
              <a:latin typeface="Arial"/>
              <a:cs typeface="Arial"/>
            </a:endParaRPr>
          </a:p>
        </p:txBody>
      </p:sp>
      <p:sp>
        <p:nvSpPr>
          <p:cNvPr id="646" name="object 646"/>
          <p:cNvSpPr txBox="1"/>
          <p:nvPr/>
        </p:nvSpPr>
        <p:spPr>
          <a:xfrm>
            <a:off x="27432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47" name="object 647"/>
          <p:cNvSpPr txBox="1"/>
          <p:nvPr/>
        </p:nvSpPr>
        <p:spPr>
          <a:xfrm>
            <a:off x="30480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48" name="object 648"/>
          <p:cNvSpPr txBox="1"/>
          <p:nvPr/>
        </p:nvSpPr>
        <p:spPr>
          <a:xfrm>
            <a:off x="33528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49" name="object 649"/>
          <p:cNvSpPr txBox="1"/>
          <p:nvPr/>
        </p:nvSpPr>
        <p:spPr>
          <a:xfrm>
            <a:off x="36576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50" name="object 650"/>
          <p:cNvSpPr txBox="1"/>
          <p:nvPr/>
        </p:nvSpPr>
        <p:spPr>
          <a:xfrm>
            <a:off x="39624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51" name="object 651"/>
          <p:cNvSpPr txBox="1"/>
          <p:nvPr/>
        </p:nvSpPr>
        <p:spPr>
          <a:xfrm>
            <a:off x="42672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52" name="object 652"/>
          <p:cNvSpPr txBox="1"/>
          <p:nvPr/>
        </p:nvSpPr>
        <p:spPr>
          <a:xfrm>
            <a:off x="45720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53" name="object 653"/>
          <p:cNvSpPr txBox="1"/>
          <p:nvPr/>
        </p:nvSpPr>
        <p:spPr>
          <a:xfrm>
            <a:off x="48768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54" name="object 654"/>
          <p:cNvSpPr txBox="1"/>
          <p:nvPr/>
        </p:nvSpPr>
        <p:spPr>
          <a:xfrm>
            <a:off x="51816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55" name="object 655"/>
          <p:cNvSpPr txBox="1"/>
          <p:nvPr/>
        </p:nvSpPr>
        <p:spPr>
          <a:xfrm>
            <a:off x="54864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56" name="object 656"/>
          <p:cNvSpPr txBox="1"/>
          <p:nvPr/>
        </p:nvSpPr>
        <p:spPr>
          <a:xfrm>
            <a:off x="57912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57" name="object 657"/>
          <p:cNvSpPr txBox="1"/>
          <p:nvPr/>
        </p:nvSpPr>
        <p:spPr>
          <a:xfrm>
            <a:off x="60960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58" name="object 658"/>
          <p:cNvSpPr txBox="1"/>
          <p:nvPr/>
        </p:nvSpPr>
        <p:spPr>
          <a:xfrm>
            <a:off x="64008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59" name="object 659"/>
          <p:cNvSpPr txBox="1"/>
          <p:nvPr/>
        </p:nvSpPr>
        <p:spPr>
          <a:xfrm>
            <a:off x="67056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60" name="object 660"/>
          <p:cNvSpPr txBox="1"/>
          <p:nvPr/>
        </p:nvSpPr>
        <p:spPr>
          <a:xfrm>
            <a:off x="70104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61" name="object 661"/>
          <p:cNvSpPr txBox="1"/>
          <p:nvPr/>
        </p:nvSpPr>
        <p:spPr>
          <a:xfrm>
            <a:off x="73152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62" name="object 662"/>
          <p:cNvSpPr txBox="1"/>
          <p:nvPr/>
        </p:nvSpPr>
        <p:spPr>
          <a:xfrm>
            <a:off x="76200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63" name="object 663"/>
          <p:cNvSpPr txBox="1"/>
          <p:nvPr/>
        </p:nvSpPr>
        <p:spPr>
          <a:xfrm>
            <a:off x="79248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64" name="object 664"/>
          <p:cNvSpPr txBox="1"/>
          <p:nvPr/>
        </p:nvSpPr>
        <p:spPr>
          <a:xfrm>
            <a:off x="82296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65" name="object 665"/>
          <p:cNvSpPr txBox="1"/>
          <p:nvPr/>
        </p:nvSpPr>
        <p:spPr>
          <a:xfrm>
            <a:off x="85344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66" name="object 666"/>
          <p:cNvSpPr txBox="1"/>
          <p:nvPr/>
        </p:nvSpPr>
        <p:spPr>
          <a:xfrm>
            <a:off x="88392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67" name="object 667"/>
          <p:cNvSpPr txBox="1"/>
          <p:nvPr/>
        </p:nvSpPr>
        <p:spPr>
          <a:xfrm>
            <a:off x="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68" name="object 668"/>
          <p:cNvSpPr txBox="1"/>
          <p:nvPr/>
        </p:nvSpPr>
        <p:spPr>
          <a:xfrm>
            <a:off x="3048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69" name="object 669"/>
          <p:cNvSpPr txBox="1"/>
          <p:nvPr/>
        </p:nvSpPr>
        <p:spPr>
          <a:xfrm>
            <a:off x="6096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70" name="object 670"/>
          <p:cNvSpPr txBox="1"/>
          <p:nvPr/>
        </p:nvSpPr>
        <p:spPr>
          <a:xfrm>
            <a:off x="9144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71" name="object 671"/>
          <p:cNvSpPr txBox="1"/>
          <p:nvPr/>
        </p:nvSpPr>
        <p:spPr>
          <a:xfrm>
            <a:off x="12192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72" name="object 672"/>
          <p:cNvSpPr txBox="1"/>
          <p:nvPr/>
        </p:nvSpPr>
        <p:spPr>
          <a:xfrm>
            <a:off x="15240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73" name="object 673"/>
          <p:cNvSpPr txBox="1"/>
          <p:nvPr/>
        </p:nvSpPr>
        <p:spPr>
          <a:xfrm>
            <a:off x="18288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74" name="object 674"/>
          <p:cNvSpPr txBox="1"/>
          <p:nvPr/>
        </p:nvSpPr>
        <p:spPr>
          <a:xfrm>
            <a:off x="21336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75" name="object 675"/>
          <p:cNvSpPr txBox="1"/>
          <p:nvPr/>
        </p:nvSpPr>
        <p:spPr>
          <a:xfrm>
            <a:off x="24384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76" name="object 676"/>
          <p:cNvSpPr txBox="1"/>
          <p:nvPr/>
        </p:nvSpPr>
        <p:spPr>
          <a:xfrm>
            <a:off x="27432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77" name="object 677"/>
          <p:cNvSpPr txBox="1"/>
          <p:nvPr/>
        </p:nvSpPr>
        <p:spPr>
          <a:xfrm>
            <a:off x="30480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78" name="object 678"/>
          <p:cNvSpPr txBox="1"/>
          <p:nvPr/>
        </p:nvSpPr>
        <p:spPr>
          <a:xfrm>
            <a:off x="33528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79" name="object 679"/>
          <p:cNvSpPr txBox="1"/>
          <p:nvPr/>
        </p:nvSpPr>
        <p:spPr>
          <a:xfrm>
            <a:off x="36576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80" name="object 680"/>
          <p:cNvSpPr txBox="1"/>
          <p:nvPr/>
        </p:nvSpPr>
        <p:spPr>
          <a:xfrm>
            <a:off x="39624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81" name="object 681"/>
          <p:cNvSpPr txBox="1"/>
          <p:nvPr/>
        </p:nvSpPr>
        <p:spPr>
          <a:xfrm>
            <a:off x="42672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82" name="object 682"/>
          <p:cNvSpPr txBox="1"/>
          <p:nvPr/>
        </p:nvSpPr>
        <p:spPr>
          <a:xfrm>
            <a:off x="45720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83" name="object 683"/>
          <p:cNvSpPr txBox="1"/>
          <p:nvPr/>
        </p:nvSpPr>
        <p:spPr>
          <a:xfrm>
            <a:off x="48768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84" name="object 684"/>
          <p:cNvSpPr txBox="1"/>
          <p:nvPr/>
        </p:nvSpPr>
        <p:spPr>
          <a:xfrm>
            <a:off x="51816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85" name="object 685"/>
          <p:cNvSpPr txBox="1"/>
          <p:nvPr/>
        </p:nvSpPr>
        <p:spPr>
          <a:xfrm>
            <a:off x="54864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86" name="object 686"/>
          <p:cNvSpPr txBox="1"/>
          <p:nvPr/>
        </p:nvSpPr>
        <p:spPr>
          <a:xfrm>
            <a:off x="57912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87" name="object 687"/>
          <p:cNvSpPr txBox="1"/>
          <p:nvPr/>
        </p:nvSpPr>
        <p:spPr>
          <a:xfrm>
            <a:off x="60960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88" name="object 688"/>
          <p:cNvSpPr txBox="1"/>
          <p:nvPr/>
        </p:nvSpPr>
        <p:spPr>
          <a:xfrm>
            <a:off x="64008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89" name="object 689"/>
          <p:cNvSpPr txBox="1"/>
          <p:nvPr/>
        </p:nvSpPr>
        <p:spPr>
          <a:xfrm>
            <a:off x="67056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90" name="object 690"/>
          <p:cNvSpPr txBox="1"/>
          <p:nvPr/>
        </p:nvSpPr>
        <p:spPr>
          <a:xfrm>
            <a:off x="70104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91" name="object 691"/>
          <p:cNvSpPr txBox="1"/>
          <p:nvPr/>
        </p:nvSpPr>
        <p:spPr>
          <a:xfrm>
            <a:off x="73152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92" name="object 692"/>
          <p:cNvSpPr txBox="1"/>
          <p:nvPr/>
        </p:nvSpPr>
        <p:spPr>
          <a:xfrm>
            <a:off x="76200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93" name="object 693"/>
          <p:cNvSpPr txBox="1"/>
          <p:nvPr/>
        </p:nvSpPr>
        <p:spPr>
          <a:xfrm>
            <a:off x="79248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94" name="object 694"/>
          <p:cNvSpPr txBox="1"/>
          <p:nvPr/>
        </p:nvSpPr>
        <p:spPr>
          <a:xfrm>
            <a:off x="82296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95" name="object 695"/>
          <p:cNvSpPr txBox="1"/>
          <p:nvPr/>
        </p:nvSpPr>
        <p:spPr>
          <a:xfrm>
            <a:off x="85344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96" name="object 696"/>
          <p:cNvSpPr txBox="1"/>
          <p:nvPr/>
        </p:nvSpPr>
        <p:spPr>
          <a:xfrm>
            <a:off x="88392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97" name="object 697"/>
          <p:cNvSpPr txBox="1"/>
          <p:nvPr/>
        </p:nvSpPr>
        <p:spPr>
          <a:xfrm>
            <a:off x="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98" name="object 698"/>
          <p:cNvSpPr txBox="1"/>
          <p:nvPr/>
        </p:nvSpPr>
        <p:spPr>
          <a:xfrm>
            <a:off x="3048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99" name="object 699"/>
          <p:cNvSpPr txBox="1"/>
          <p:nvPr/>
        </p:nvSpPr>
        <p:spPr>
          <a:xfrm>
            <a:off x="6096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00" name="object 700"/>
          <p:cNvSpPr txBox="1"/>
          <p:nvPr/>
        </p:nvSpPr>
        <p:spPr>
          <a:xfrm>
            <a:off x="9144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01" name="object 701"/>
          <p:cNvSpPr txBox="1"/>
          <p:nvPr/>
        </p:nvSpPr>
        <p:spPr>
          <a:xfrm>
            <a:off x="12192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02" name="object 702"/>
          <p:cNvSpPr txBox="1"/>
          <p:nvPr/>
        </p:nvSpPr>
        <p:spPr>
          <a:xfrm>
            <a:off x="15240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03" name="object 703"/>
          <p:cNvSpPr txBox="1"/>
          <p:nvPr/>
        </p:nvSpPr>
        <p:spPr>
          <a:xfrm>
            <a:off x="18288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04" name="object 704"/>
          <p:cNvSpPr txBox="1"/>
          <p:nvPr/>
        </p:nvSpPr>
        <p:spPr>
          <a:xfrm>
            <a:off x="21336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05" name="object 705"/>
          <p:cNvSpPr txBox="1"/>
          <p:nvPr/>
        </p:nvSpPr>
        <p:spPr>
          <a:xfrm>
            <a:off x="24384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06" name="object 706"/>
          <p:cNvSpPr txBox="1"/>
          <p:nvPr/>
        </p:nvSpPr>
        <p:spPr>
          <a:xfrm>
            <a:off x="27432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07" name="object 707"/>
          <p:cNvSpPr txBox="1"/>
          <p:nvPr/>
        </p:nvSpPr>
        <p:spPr>
          <a:xfrm>
            <a:off x="30480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08" name="object 708"/>
          <p:cNvSpPr txBox="1"/>
          <p:nvPr/>
        </p:nvSpPr>
        <p:spPr>
          <a:xfrm>
            <a:off x="33528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09" name="object 709"/>
          <p:cNvSpPr txBox="1"/>
          <p:nvPr/>
        </p:nvSpPr>
        <p:spPr>
          <a:xfrm>
            <a:off x="36576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10" name="object 710"/>
          <p:cNvSpPr txBox="1"/>
          <p:nvPr/>
        </p:nvSpPr>
        <p:spPr>
          <a:xfrm>
            <a:off x="39624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11" name="object 711"/>
          <p:cNvSpPr txBox="1"/>
          <p:nvPr/>
        </p:nvSpPr>
        <p:spPr>
          <a:xfrm>
            <a:off x="42672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12" name="object 712"/>
          <p:cNvSpPr txBox="1"/>
          <p:nvPr/>
        </p:nvSpPr>
        <p:spPr>
          <a:xfrm>
            <a:off x="45720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13" name="object 713"/>
          <p:cNvSpPr txBox="1"/>
          <p:nvPr/>
        </p:nvSpPr>
        <p:spPr>
          <a:xfrm>
            <a:off x="48768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14" name="object 714"/>
          <p:cNvSpPr txBox="1"/>
          <p:nvPr/>
        </p:nvSpPr>
        <p:spPr>
          <a:xfrm>
            <a:off x="51816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15" name="object 715"/>
          <p:cNvSpPr txBox="1"/>
          <p:nvPr/>
        </p:nvSpPr>
        <p:spPr>
          <a:xfrm>
            <a:off x="54864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16" name="object 716"/>
          <p:cNvSpPr txBox="1"/>
          <p:nvPr/>
        </p:nvSpPr>
        <p:spPr>
          <a:xfrm>
            <a:off x="57912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17" name="object 717"/>
          <p:cNvSpPr txBox="1"/>
          <p:nvPr/>
        </p:nvSpPr>
        <p:spPr>
          <a:xfrm>
            <a:off x="60960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18" name="object 718"/>
          <p:cNvSpPr txBox="1"/>
          <p:nvPr/>
        </p:nvSpPr>
        <p:spPr>
          <a:xfrm>
            <a:off x="64008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19" name="object 719"/>
          <p:cNvSpPr txBox="1"/>
          <p:nvPr/>
        </p:nvSpPr>
        <p:spPr>
          <a:xfrm>
            <a:off x="67056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20" name="object 720"/>
          <p:cNvSpPr txBox="1"/>
          <p:nvPr/>
        </p:nvSpPr>
        <p:spPr>
          <a:xfrm>
            <a:off x="70104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21" name="object 721"/>
          <p:cNvSpPr txBox="1"/>
          <p:nvPr/>
        </p:nvSpPr>
        <p:spPr>
          <a:xfrm>
            <a:off x="73152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22" name="object 722"/>
          <p:cNvSpPr txBox="1"/>
          <p:nvPr/>
        </p:nvSpPr>
        <p:spPr>
          <a:xfrm>
            <a:off x="76200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23" name="object 723"/>
          <p:cNvSpPr txBox="1"/>
          <p:nvPr/>
        </p:nvSpPr>
        <p:spPr>
          <a:xfrm>
            <a:off x="79248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24" name="object 724"/>
          <p:cNvSpPr txBox="1"/>
          <p:nvPr/>
        </p:nvSpPr>
        <p:spPr>
          <a:xfrm>
            <a:off x="82296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25" name="object 725"/>
          <p:cNvSpPr txBox="1"/>
          <p:nvPr/>
        </p:nvSpPr>
        <p:spPr>
          <a:xfrm>
            <a:off x="85344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26" name="object 726"/>
          <p:cNvSpPr txBox="1"/>
          <p:nvPr/>
        </p:nvSpPr>
        <p:spPr>
          <a:xfrm>
            <a:off x="88392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27" name="object 727"/>
          <p:cNvSpPr txBox="1"/>
          <p:nvPr/>
        </p:nvSpPr>
        <p:spPr>
          <a:xfrm>
            <a:off x="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28" name="object 728"/>
          <p:cNvSpPr txBox="1"/>
          <p:nvPr/>
        </p:nvSpPr>
        <p:spPr>
          <a:xfrm>
            <a:off x="3048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29" name="object 729"/>
          <p:cNvSpPr txBox="1"/>
          <p:nvPr/>
        </p:nvSpPr>
        <p:spPr>
          <a:xfrm>
            <a:off x="6096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30" name="object 730"/>
          <p:cNvSpPr txBox="1"/>
          <p:nvPr/>
        </p:nvSpPr>
        <p:spPr>
          <a:xfrm>
            <a:off x="9144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31" name="object 731"/>
          <p:cNvSpPr txBox="1"/>
          <p:nvPr/>
        </p:nvSpPr>
        <p:spPr>
          <a:xfrm>
            <a:off x="12192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32" name="object 732"/>
          <p:cNvSpPr txBox="1"/>
          <p:nvPr/>
        </p:nvSpPr>
        <p:spPr>
          <a:xfrm>
            <a:off x="15240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33" name="object 733"/>
          <p:cNvSpPr txBox="1"/>
          <p:nvPr/>
        </p:nvSpPr>
        <p:spPr>
          <a:xfrm>
            <a:off x="18288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34" name="object 734"/>
          <p:cNvSpPr txBox="1"/>
          <p:nvPr/>
        </p:nvSpPr>
        <p:spPr>
          <a:xfrm>
            <a:off x="21336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35" name="object 735"/>
          <p:cNvSpPr txBox="1"/>
          <p:nvPr/>
        </p:nvSpPr>
        <p:spPr>
          <a:xfrm>
            <a:off x="24384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36" name="object 736"/>
          <p:cNvSpPr txBox="1"/>
          <p:nvPr/>
        </p:nvSpPr>
        <p:spPr>
          <a:xfrm>
            <a:off x="27432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37" name="object 737"/>
          <p:cNvSpPr txBox="1"/>
          <p:nvPr/>
        </p:nvSpPr>
        <p:spPr>
          <a:xfrm>
            <a:off x="30480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38" name="object 738"/>
          <p:cNvSpPr txBox="1"/>
          <p:nvPr/>
        </p:nvSpPr>
        <p:spPr>
          <a:xfrm>
            <a:off x="33528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39" name="object 739"/>
          <p:cNvSpPr txBox="1"/>
          <p:nvPr/>
        </p:nvSpPr>
        <p:spPr>
          <a:xfrm>
            <a:off x="36576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40" name="object 740"/>
          <p:cNvSpPr txBox="1"/>
          <p:nvPr/>
        </p:nvSpPr>
        <p:spPr>
          <a:xfrm>
            <a:off x="39624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41" name="object 741"/>
          <p:cNvSpPr txBox="1"/>
          <p:nvPr/>
        </p:nvSpPr>
        <p:spPr>
          <a:xfrm>
            <a:off x="42672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42" name="object 742"/>
          <p:cNvSpPr txBox="1"/>
          <p:nvPr/>
        </p:nvSpPr>
        <p:spPr>
          <a:xfrm>
            <a:off x="45720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43" name="object 743"/>
          <p:cNvSpPr txBox="1"/>
          <p:nvPr/>
        </p:nvSpPr>
        <p:spPr>
          <a:xfrm>
            <a:off x="48768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44" name="object 744"/>
          <p:cNvSpPr txBox="1"/>
          <p:nvPr/>
        </p:nvSpPr>
        <p:spPr>
          <a:xfrm>
            <a:off x="51816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45" name="object 745"/>
          <p:cNvSpPr txBox="1"/>
          <p:nvPr/>
        </p:nvSpPr>
        <p:spPr>
          <a:xfrm>
            <a:off x="54864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46" name="object 746"/>
          <p:cNvSpPr txBox="1"/>
          <p:nvPr/>
        </p:nvSpPr>
        <p:spPr>
          <a:xfrm>
            <a:off x="57912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47" name="object 747"/>
          <p:cNvSpPr txBox="1"/>
          <p:nvPr/>
        </p:nvSpPr>
        <p:spPr>
          <a:xfrm>
            <a:off x="60960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48" name="object 748"/>
          <p:cNvSpPr txBox="1"/>
          <p:nvPr/>
        </p:nvSpPr>
        <p:spPr>
          <a:xfrm>
            <a:off x="64008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49" name="object 749"/>
          <p:cNvSpPr txBox="1"/>
          <p:nvPr/>
        </p:nvSpPr>
        <p:spPr>
          <a:xfrm>
            <a:off x="67056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50" name="object 750"/>
          <p:cNvSpPr txBox="1"/>
          <p:nvPr/>
        </p:nvSpPr>
        <p:spPr>
          <a:xfrm>
            <a:off x="70104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51" name="object 751"/>
          <p:cNvSpPr txBox="1"/>
          <p:nvPr/>
        </p:nvSpPr>
        <p:spPr>
          <a:xfrm>
            <a:off x="73152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52" name="object 752"/>
          <p:cNvSpPr txBox="1"/>
          <p:nvPr/>
        </p:nvSpPr>
        <p:spPr>
          <a:xfrm>
            <a:off x="76200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53" name="object 753"/>
          <p:cNvSpPr txBox="1"/>
          <p:nvPr/>
        </p:nvSpPr>
        <p:spPr>
          <a:xfrm>
            <a:off x="79248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54" name="object 754"/>
          <p:cNvSpPr txBox="1"/>
          <p:nvPr/>
        </p:nvSpPr>
        <p:spPr>
          <a:xfrm>
            <a:off x="82296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55" name="object 755"/>
          <p:cNvSpPr txBox="1"/>
          <p:nvPr/>
        </p:nvSpPr>
        <p:spPr>
          <a:xfrm>
            <a:off x="85344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56" name="object 756"/>
          <p:cNvSpPr txBox="1"/>
          <p:nvPr/>
        </p:nvSpPr>
        <p:spPr>
          <a:xfrm>
            <a:off x="88392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57" name="object 757"/>
          <p:cNvSpPr txBox="1"/>
          <p:nvPr/>
        </p:nvSpPr>
        <p:spPr>
          <a:xfrm>
            <a:off x="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58" name="object 758"/>
          <p:cNvSpPr txBox="1"/>
          <p:nvPr/>
        </p:nvSpPr>
        <p:spPr>
          <a:xfrm>
            <a:off x="3048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59" name="object 759"/>
          <p:cNvSpPr txBox="1"/>
          <p:nvPr/>
        </p:nvSpPr>
        <p:spPr>
          <a:xfrm>
            <a:off x="6096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60" name="object 760"/>
          <p:cNvSpPr txBox="1"/>
          <p:nvPr/>
        </p:nvSpPr>
        <p:spPr>
          <a:xfrm>
            <a:off x="9144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61" name="object 761"/>
          <p:cNvSpPr txBox="1"/>
          <p:nvPr/>
        </p:nvSpPr>
        <p:spPr>
          <a:xfrm>
            <a:off x="12192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62" name="object 762"/>
          <p:cNvSpPr txBox="1"/>
          <p:nvPr/>
        </p:nvSpPr>
        <p:spPr>
          <a:xfrm>
            <a:off x="15240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63" name="object 763"/>
          <p:cNvSpPr txBox="1"/>
          <p:nvPr/>
        </p:nvSpPr>
        <p:spPr>
          <a:xfrm>
            <a:off x="18288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64" name="object 764"/>
          <p:cNvSpPr txBox="1"/>
          <p:nvPr/>
        </p:nvSpPr>
        <p:spPr>
          <a:xfrm>
            <a:off x="21336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65" name="object 765"/>
          <p:cNvSpPr txBox="1"/>
          <p:nvPr/>
        </p:nvSpPr>
        <p:spPr>
          <a:xfrm>
            <a:off x="24384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66" name="object 766"/>
          <p:cNvSpPr txBox="1"/>
          <p:nvPr/>
        </p:nvSpPr>
        <p:spPr>
          <a:xfrm>
            <a:off x="27432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67" name="object 767"/>
          <p:cNvSpPr txBox="1"/>
          <p:nvPr/>
        </p:nvSpPr>
        <p:spPr>
          <a:xfrm>
            <a:off x="30480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68" name="object 768"/>
          <p:cNvSpPr txBox="1"/>
          <p:nvPr/>
        </p:nvSpPr>
        <p:spPr>
          <a:xfrm>
            <a:off x="33528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69" name="object 769"/>
          <p:cNvSpPr txBox="1"/>
          <p:nvPr/>
        </p:nvSpPr>
        <p:spPr>
          <a:xfrm>
            <a:off x="36576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70" name="object 770"/>
          <p:cNvSpPr txBox="1"/>
          <p:nvPr/>
        </p:nvSpPr>
        <p:spPr>
          <a:xfrm>
            <a:off x="39624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71" name="object 771"/>
          <p:cNvSpPr txBox="1"/>
          <p:nvPr/>
        </p:nvSpPr>
        <p:spPr>
          <a:xfrm>
            <a:off x="42672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72" name="object 772"/>
          <p:cNvSpPr txBox="1"/>
          <p:nvPr/>
        </p:nvSpPr>
        <p:spPr>
          <a:xfrm>
            <a:off x="45720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73" name="object 773"/>
          <p:cNvSpPr txBox="1"/>
          <p:nvPr/>
        </p:nvSpPr>
        <p:spPr>
          <a:xfrm>
            <a:off x="48768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74" name="object 774"/>
          <p:cNvSpPr txBox="1"/>
          <p:nvPr/>
        </p:nvSpPr>
        <p:spPr>
          <a:xfrm>
            <a:off x="51816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75" name="object 775"/>
          <p:cNvSpPr txBox="1"/>
          <p:nvPr/>
        </p:nvSpPr>
        <p:spPr>
          <a:xfrm>
            <a:off x="54864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76" name="object 776"/>
          <p:cNvSpPr txBox="1"/>
          <p:nvPr/>
        </p:nvSpPr>
        <p:spPr>
          <a:xfrm>
            <a:off x="57912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77" name="object 777"/>
          <p:cNvSpPr txBox="1"/>
          <p:nvPr/>
        </p:nvSpPr>
        <p:spPr>
          <a:xfrm>
            <a:off x="60960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78" name="object 778"/>
          <p:cNvSpPr txBox="1"/>
          <p:nvPr/>
        </p:nvSpPr>
        <p:spPr>
          <a:xfrm>
            <a:off x="64008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79" name="object 779"/>
          <p:cNvSpPr txBox="1"/>
          <p:nvPr/>
        </p:nvSpPr>
        <p:spPr>
          <a:xfrm>
            <a:off x="67056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80" name="object 780"/>
          <p:cNvSpPr txBox="1"/>
          <p:nvPr/>
        </p:nvSpPr>
        <p:spPr>
          <a:xfrm>
            <a:off x="70104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81" name="object 781"/>
          <p:cNvSpPr txBox="1"/>
          <p:nvPr/>
        </p:nvSpPr>
        <p:spPr>
          <a:xfrm>
            <a:off x="73152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82" name="object 782"/>
          <p:cNvSpPr txBox="1"/>
          <p:nvPr/>
        </p:nvSpPr>
        <p:spPr>
          <a:xfrm>
            <a:off x="76200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83" name="object 783"/>
          <p:cNvSpPr txBox="1"/>
          <p:nvPr/>
        </p:nvSpPr>
        <p:spPr>
          <a:xfrm>
            <a:off x="79248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84" name="object 784"/>
          <p:cNvSpPr txBox="1"/>
          <p:nvPr/>
        </p:nvSpPr>
        <p:spPr>
          <a:xfrm>
            <a:off x="82296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85" name="object 785"/>
          <p:cNvSpPr txBox="1"/>
          <p:nvPr/>
        </p:nvSpPr>
        <p:spPr>
          <a:xfrm>
            <a:off x="85344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86" name="object 786"/>
          <p:cNvSpPr txBox="1"/>
          <p:nvPr/>
        </p:nvSpPr>
        <p:spPr>
          <a:xfrm>
            <a:off x="88392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</p:spTree>
    <p:extLst>
      <p:ext uri="{BB962C8B-B14F-4D97-AF65-F5344CB8AC3E}">
        <p14:creationId xmlns:p14="http://schemas.microsoft.com/office/powerpoint/2010/main" val="3258840371"/>
      </p:ext>
    </p:extLst>
  </p:cSld>
  <p:clrMapOvr>
    <a:masterClrMapping/>
  </p:clrMapOvr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3048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0" y="6096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0" y="9144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0" y="12192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0" y="15240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0" y="18288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21336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0" y="24384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0" y="27432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0" y="30480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0" y="33528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0" y="36576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0" y="39624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0" y="42672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0" y="45720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0" y="48768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0" y="51816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0" y="54864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0" y="57912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0" y="60960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0" y="64008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0" y="67056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3048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6096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9144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12192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15240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18288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21336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24384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27432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30480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33528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36576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39624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42672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45720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48768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51816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54864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57912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60960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64008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67056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70104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73152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76200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79248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82296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85344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88392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3352800" y="0"/>
            <a:ext cx="5791200" cy="15240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8839200" y="0"/>
            <a:ext cx="0" cy="2362200"/>
          </a:xfrm>
          <a:custGeom>
            <a:avLst/>
            <a:gdLst/>
            <a:ahLst/>
            <a:cxnLst/>
            <a:rect l="l" t="t" r="r" b="b"/>
            <a:pathLst>
              <a:path h="2362200">
                <a:moveTo>
                  <a:pt x="0" y="0"/>
                </a:moveTo>
                <a:lnTo>
                  <a:pt x="0" y="2362200"/>
                </a:lnTo>
              </a:path>
            </a:pathLst>
          </a:custGeom>
          <a:ln w="9344">
            <a:solidFill>
              <a:srgbClr val="6E88F6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414019" y="1513839"/>
            <a:ext cx="1784350" cy="0"/>
          </a:xfrm>
          <a:custGeom>
            <a:avLst/>
            <a:gdLst/>
            <a:ahLst/>
            <a:cxnLst/>
            <a:rect l="l" t="t" r="r" b="b"/>
            <a:pathLst>
              <a:path w="1784350">
                <a:moveTo>
                  <a:pt x="1784350" y="0"/>
                </a:moveTo>
                <a:lnTo>
                  <a:pt x="0" y="0"/>
                </a:lnTo>
              </a:path>
            </a:pathLst>
          </a:custGeom>
          <a:ln w="9344">
            <a:solidFill>
              <a:srgbClr val="6E88F6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608330" y="1418589"/>
            <a:ext cx="0" cy="2321560"/>
          </a:xfrm>
          <a:custGeom>
            <a:avLst/>
            <a:gdLst/>
            <a:ahLst/>
            <a:cxnLst/>
            <a:rect l="l" t="t" r="r" b="b"/>
            <a:pathLst>
              <a:path h="2321560">
                <a:moveTo>
                  <a:pt x="0" y="0"/>
                </a:moveTo>
                <a:lnTo>
                  <a:pt x="0" y="2321560"/>
                </a:lnTo>
              </a:path>
            </a:pathLst>
          </a:custGeom>
          <a:ln w="9344">
            <a:solidFill>
              <a:srgbClr val="6E88F6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511809" y="1416050"/>
            <a:ext cx="193040" cy="193039"/>
          </a:xfrm>
          <a:custGeom>
            <a:avLst/>
            <a:gdLst/>
            <a:ahLst/>
            <a:cxnLst/>
            <a:rect l="l" t="t" r="r" b="b"/>
            <a:pathLst>
              <a:path w="193040" h="193039">
                <a:moveTo>
                  <a:pt x="99060" y="0"/>
                </a:moveTo>
                <a:lnTo>
                  <a:pt x="93980" y="0"/>
                </a:lnTo>
                <a:lnTo>
                  <a:pt x="88900" y="0"/>
                </a:lnTo>
                <a:lnTo>
                  <a:pt x="83820" y="0"/>
                </a:lnTo>
                <a:lnTo>
                  <a:pt x="80010" y="1270"/>
                </a:lnTo>
                <a:lnTo>
                  <a:pt x="74930" y="2539"/>
                </a:lnTo>
                <a:lnTo>
                  <a:pt x="69850" y="3810"/>
                </a:lnTo>
                <a:lnTo>
                  <a:pt x="66040" y="5079"/>
                </a:lnTo>
                <a:lnTo>
                  <a:pt x="60960" y="6350"/>
                </a:lnTo>
                <a:lnTo>
                  <a:pt x="57150" y="8889"/>
                </a:lnTo>
                <a:lnTo>
                  <a:pt x="52070" y="10160"/>
                </a:lnTo>
                <a:lnTo>
                  <a:pt x="48260" y="12700"/>
                </a:lnTo>
                <a:lnTo>
                  <a:pt x="43180" y="15239"/>
                </a:lnTo>
                <a:lnTo>
                  <a:pt x="39370" y="17779"/>
                </a:lnTo>
                <a:lnTo>
                  <a:pt x="35560" y="21589"/>
                </a:lnTo>
                <a:lnTo>
                  <a:pt x="31750" y="24129"/>
                </a:lnTo>
                <a:lnTo>
                  <a:pt x="29210" y="27939"/>
                </a:lnTo>
                <a:lnTo>
                  <a:pt x="25400" y="31750"/>
                </a:lnTo>
                <a:lnTo>
                  <a:pt x="21590" y="34289"/>
                </a:lnTo>
                <a:lnTo>
                  <a:pt x="19050" y="38100"/>
                </a:lnTo>
                <a:lnTo>
                  <a:pt x="16510" y="43179"/>
                </a:lnTo>
                <a:lnTo>
                  <a:pt x="13970" y="46989"/>
                </a:lnTo>
                <a:lnTo>
                  <a:pt x="11430" y="50800"/>
                </a:lnTo>
                <a:lnTo>
                  <a:pt x="8890" y="55879"/>
                </a:lnTo>
                <a:lnTo>
                  <a:pt x="7620" y="59689"/>
                </a:lnTo>
                <a:lnTo>
                  <a:pt x="5080" y="64770"/>
                </a:lnTo>
                <a:lnTo>
                  <a:pt x="3810" y="68579"/>
                </a:lnTo>
                <a:lnTo>
                  <a:pt x="2540" y="73660"/>
                </a:lnTo>
                <a:lnTo>
                  <a:pt x="2540" y="78739"/>
                </a:lnTo>
                <a:lnTo>
                  <a:pt x="1270" y="82550"/>
                </a:lnTo>
                <a:lnTo>
                  <a:pt x="0" y="87629"/>
                </a:lnTo>
                <a:lnTo>
                  <a:pt x="0" y="92710"/>
                </a:lnTo>
                <a:lnTo>
                  <a:pt x="0" y="97789"/>
                </a:lnTo>
                <a:lnTo>
                  <a:pt x="0" y="101600"/>
                </a:lnTo>
                <a:lnTo>
                  <a:pt x="1270" y="106679"/>
                </a:lnTo>
                <a:lnTo>
                  <a:pt x="1270" y="111760"/>
                </a:lnTo>
                <a:lnTo>
                  <a:pt x="2540" y="116839"/>
                </a:lnTo>
                <a:lnTo>
                  <a:pt x="3810" y="120650"/>
                </a:lnTo>
                <a:lnTo>
                  <a:pt x="5080" y="125729"/>
                </a:lnTo>
                <a:lnTo>
                  <a:pt x="17780" y="151129"/>
                </a:lnTo>
                <a:lnTo>
                  <a:pt x="20320" y="156210"/>
                </a:lnTo>
                <a:lnTo>
                  <a:pt x="24130" y="158750"/>
                </a:lnTo>
                <a:lnTo>
                  <a:pt x="26670" y="162560"/>
                </a:lnTo>
                <a:lnTo>
                  <a:pt x="30480" y="166370"/>
                </a:lnTo>
                <a:lnTo>
                  <a:pt x="34290" y="170179"/>
                </a:lnTo>
                <a:lnTo>
                  <a:pt x="38100" y="172720"/>
                </a:lnTo>
                <a:lnTo>
                  <a:pt x="41910" y="175260"/>
                </a:lnTo>
                <a:lnTo>
                  <a:pt x="45720" y="177800"/>
                </a:lnTo>
                <a:lnTo>
                  <a:pt x="49530" y="180339"/>
                </a:lnTo>
                <a:lnTo>
                  <a:pt x="54610" y="182879"/>
                </a:lnTo>
                <a:lnTo>
                  <a:pt x="58420" y="185420"/>
                </a:lnTo>
                <a:lnTo>
                  <a:pt x="62230" y="186689"/>
                </a:lnTo>
                <a:lnTo>
                  <a:pt x="67310" y="187960"/>
                </a:lnTo>
                <a:lnTo>
                  <a:pt x="72390" y="189229"/>
                </a:lnTo>
                <a:lnTo>
                  <a:pt x="76200" y="190500"/>
                </a:lnTo>
                <a:lnTo>
                  <a:pt x="81280" y="191770"/>
                </a:lnTo>
                <a:lnTo>
                  <a:pt x="86360" y="191770"/>
                </a:lnTo>
                <a:lnTo>
                  <a:pt x="91440" y="193039"/>
                </a:lnTo>
                <a:lnTo>
                  <a:pt x="95250" y="193039"/>
                </a:lnTo>
                <a:lnTo>
                  <a:pt x="100330" y="193039"/>
                </a:lnTo>
                <a:lnTo>
                  <a:pt x="105410" y="193039"/>
                </a:lnTo>
                <a:lnTo>
                  <a:pt x="110490" y="191770"/>
                </a:lnTo>
                <a:lnTo>
                  <a:pt x="115570" y="190500"/>
                </a:lnTo>
                <a:lnTo>
                  <a:pt x="119380" y="190500"/>
                </a:lnTo>
                <a:lnTo>
                  <a:pt x="124460" y="187960"/>
                </a:lnTo>
                <a:lnTo>
                  <a:pt x="129540" y="186689"/>
                </a:lnTo>
                <a:lnTo>
                  <a:pt x="133350" y="185420"/>
                </a:lnTo>
                <a:lnTo>
                  <a:pt x="138430" y="182879"/>
                </a:lnTo>
                <a:lnTo>
                  <a:pt x="142240" y="181610"/>
                </a:lnTo>
                <a:lnTo>
                  <a:pt x="146050" y="179070"/>
                </a:lnTo>
                <a:lnTo>
                  <a:pt x="151130" y="176529"/>
                </a:lnTo>
                <a:lnTo>
                  <a:pt x="154940" y="172720"/>
                </a:lnTo>
                <a:lnTo>
                  <a:pt x="158750" y="170179"/>
                </a:lnTo>
                <a:lnTo>
                  <a:pt x="162560" y="167639"/>
                </a:lnTo>
                <a:lnTo>
                  <a:pt x="165100" y="163829"/>
                </a:lnTo>
                <a:lnTo>
                  <a:pt x="168910" y="160020"/>
                </a:lnTo>
                <a:lnTo>
                  <a:pt x="171450" y="156210"/>
                </a:lnTo>
                <a:lnTo>
                  <a:pt x="175260" y="152400"/>
                </a:lnTo>
                <a:lnTo>
                  <a:pt x="177800" y="148589"/>
                </a:lnTo>
                <a:lnTo>
                  <a:pt x="180340" y="144779"/>
                </a:lnTo>
                <a:lnTo>
                  <a:pt x="182880" y="139700"/>
                </a:lnTo>
                <a:lnTo>
                  <a:pt x="184150" y="135889"/>
                </a:lnTo>
                <a:lnTo>
                  <a:pt x="186690" y="132079"/>
                </a:lnTo>
                <a:lnTo>
                  <a:pt x="187960" y="127000"/>
                </a:lnTo>
                <a:lnTo>
                  <a:pt x="189230" y="121920"/>
                </a:lnTo>
                <a:lnTo>
                  <a:pt x="190500" y="118110"/>
                </a:lnTo>
                <a:lnTo>
                  <a:pt x="191770" y="113029"/>
                </a:lnTo>
                <a:lnTo>
                  <a:pt x="191770" y="107950"/>
                </a:lnTo>
                <a:lnTo>
                  <a:pt x="193040" y="102870"/>
                </a:lnTo>
                <a:lnTo>
                  <a:pt x="193040" y="99060"/>
                </a:lnTo>
              </a:path>
            </a:pathLst>
          </a:custGeom>
          <a:ln w="9344">
            <a:solidFill>
              <a:srgbClr val="6E88F6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6553200" y="152400"/>
            <a:ext cx="2209800" cy="150495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9" name="object 59"/>
          <p:cNvSpPr txBox="1"/>
          <p:nvPr/>
        </p:nvSpPr>
        <p:spPr>
          <a:xfrm>
            <a:off x="687069" y="808089"/>
            <a:ext cx="2457865" cy="5842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4600"/>
              </a:lnSpc>
              <a:spcBef>
                <a:spcPts val="230"/>
              </a:spcBef>
            </a:pPr>
            <a:r>
              <a:rPr sz="4400" spc="0" dirty="0" smtClean="0">
                <a:solidFill>
                  <a:srgbClr val="660066"/>
                </a:solidFill>
                <a:latin typeface="Tahoma"/>
                <a:cs typeface="Tahoma"/>
              </a:rPr>
              <a:t>E</a:t>
            </a:r>
            <a:r>
              <a:rPr sz="4400" spc="14" dirty="0" smtClean="0">
                <a:solidFill>
                  <a:srgbClr val="660066"/>
                </a:solidFill>
                <a:latin typeface="Tahoma"/>
                <a:cs typeface="Tahoma"/>
              </a:rPr>
              <a:t>x</a:t>
            </a:r>
            <a:r>
              <a:rPr sz="4400" spc="0" dirty="0" smtClean="0">
                <a:solidFill>
                  <a:srgbClr val="660066"/>
                </a:solidFill>
                <a:latin typeface="Tahoma"/>
                <a:cs typeface="Tahoma"/>
              </a:rPr>
              <a:t>a</a:t>
            </a:r>
            <a:r>
              <a:rPr sz="4400" spc="4" dirty="0" smtClean="0">
                <a:solidFill>
                  <a:srgbClr val="660066"/>
                </a:solidFill>
                <a:latin typeface="Tahoma"/>
                <a:cs typeface="Tahoma"/>
              </a:rPr>
              <a:t>m</a:t>
            </a:r>
            <a:r>
              <a:rPr sz="4400" spc="9" dirty="0" smtClean="0">
                <a:solidFill>
                  <a:srgbClr val="660066"/>
                </a:solidFill>
                <a:latin typeface="Tahoma"/>
                <a:cs typeface="Tahoma"/>
              </a:rPr>
              <a:t>p</a:t>
            </a:r>
            <a:r>
              <a:rPr sz="4400" spc="-4" dirty="0" smtClean="0">
                <a:solidFill>
                  <a:srgbClr val="660066"/>
                </a:solidFill>
                <a:latin typeface="Tahoma"/>
                <a:cs typeface="Tahoma"/>
              </a:rPr>
              <a:t>l</a:t>
            </a:r>
            <a:r>
              <a:rPr sz="4400" spc="4" dirty="0" smtClean="0">
                <a:solidFill>
                  <a:srgbClr val="660066"/>
                </a:solidFill>
                <a:latin typeface="Tahoma"/>
                <a:cs typeface="Tahoma"/>
              </a:rPr>
              <a:t>e</a:t>
            </a:r>
            <a:r>
              <a:rPr sz="4400" spc="0" dirty="0" smtClean="0">
                <a:solidFill>
                  <a:srgbClr val="660066"/>
                </a:solidFill>
                <a:latin typeface="Tahoma"/>
                <a:cs typeface="Tahoma"/>
              </a:rPr>
              <a:t>s</a:t>
            </a:r>
            <a:endParaRPr sz="4400">
              <a:latin typeface="Tahoma"/>
              <a:cs typeface="Tahoma"/>
            </a:endParaRPr>
          </a:p>
        </p:txBody>
      </p:sp>
      <p:sp>
        <p:nvSpPr>
          <p:cNvPr id="60" name="object 60"/>
          <p:cNvSpPr txBox="1"/>
          <p:nvPr/>
        </p:nvSpPr>
        <p:spPr>
          <a:xfrm>
            <a:off x="1437894" y="1996949"/>
            <a:ext cx="1005970" cy="44613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515"/>
              </a:lnSpc>
              <a:spcBef>
                <a:spcPts val="175"/>
              </a:spcBef>
            </a:pPr>
            <a:r>
              <a:rPr sz="3300" b="1" spc="0" dirty="0" smtClean="0">
                <a:latin typeface="Tahoma"/>
                <a:cs typeface="Tahoma"/>
              </a:rPr>
              <a:t>tt</a:t>
            </a:r>
            <a:r>
              <a:rPr sz="3300" b="1" spc="9" dirty="0" smtClean="0">
                <a:latin typeface="Tahoma"/>
                <a:cs typeface="Tahoma"/>
              </a:rPr>
              <a:t>e</a:t>
            </a:r>
            <a:r>
              <a:rPr sz="3300" b="1" spc="0" dirty="0" smtClean="0">
                <a:latin typeface="Tahoma"/>
                <a:cs typeface="Tahoma"/>
              </a:rPr>
              <a:t>r:</a:t>
            </a:r>
            <a:endParaRPr sz="3300">
              <a:latin typeface="Tahoma"/>
              <a:cs typeface="Tahoma"/>
            </a:endParaRPr>
          </a:p>
        </p:txBody>
      </p:sp>
      <p:sp>
        <p:nvSpPr>
          <p:cNvPr id="61" name="object 61"/>
          <p:cNvSpPr txBox="1"/>
          <p:nvPr/>
        </p:nvSpPr>
        <p:spPr>
          <a:xfrm>
            <a:off x="2616098" y="1996949"/>
            <a:ext cx="3558198" cy="44613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515"/>
              </a:lnSpc>
              <a:spcBef>
                <a:spcPts val="175"/>
              </a:spcBef>
            </a:pPr>
            <a:r>
              <a:rPr sz="3300" spc="-69" dirty="0" smtClean="0">
                <a:solidFill>
                  <a:srgbClr val="FF0000"/>
                </a:solidFill>
                <a:latin typeface="Tahoma"/>
                <a:cs typeface="Tahoma"/>
              </a:rPr>
              <a:t>E</a:t>
            </a:r>
            <a:r>
              <a:rPr sz="3300" spc="-20" dirty="0" smtClean="0">
                <a:solidFill>
                  <a:srgbClr val="FF0000"/>
                </a:solidFill>
                <a:latin typeface="Tahoma"/>
                <a:cs typeface="Tahoma"/>
              </a:rPr>
              <a:t>l</a:t>
            </a:r>
            <a:r>
              <a:rPr sz="3300" spc="-57" dirty="0" smtClean="0">
                <a:solidFill>
                  <a:srgbClr val="FF0000"/>
                </a:solidFill>
                <a:latin typeface="Tahoma"/>
                <a:cs typeface="Tahoma"/>
              </a:rPr>
              <a:t>imi</a:t>
            </a:r>
            <a:r>
              <a:rPr sz="3300" spc="-68" dirty="0" smtClean="0">
                <a:solidFill>
                  <a:srgbClr val="FF0000"/>
                </a:solidFill>
                <a:latin typeface="Tahoma"/>
                <a:cs typeface="Tahoma"/>
              </a:rPr>
              <a:t>n</a:t>
            </a:r>
            <a:r>
              <a:rPr sz="3300" spc="-69" dirty="0" smtClean="0">
                <a:solidFill>
                  <a:srgbClr val="FF0000"/>
                </a:solidFill>
                <a:latin typeface="Tahoma"/>
                <a:cs typeface="Tahoma"/>
              </a:rPr>
              <a:t>a</a:t>
            </a:r>
            <a:r>
              <a:rPr sz="3300" spc="-53" dirty="0" smtClean="0">
                <a:solidFill>
                  <a:srgbClr val="FF0000"/>
                </a:solidFill>
                <a:latin typeface="Tahoma"/>
                <a:cs typeface="Tahoma"/>
              </a:rPr>
              <a:t>t</a:t>
            </a:r>
            <a:r>
              <a:rPr sz="3300" spc="-69" dirty="0" smtClean="0">
                <a:solidFill>
                  <a:srgbClr val="FF0000"/>
                </a:solidFill>
                <a:latin typeface="Tahoma"/>
                <a:cs typeface="Tahoma"/>
              </a:rPr>
              <a:t>e</a:t>
            </a:r>
            <a:r>
              <a:rPr sz="3300" spc="-1" dirty="0" smtClean="0">
                <a:solidFill>
                  <a:srgbClr val="FF0000"/>
                </a:solidFill>
                <a:latin typeface="Tahoma"/>
                <a:cs typeface="Tahoma"/>
              </a:rPr>
              <a:t> </a:t>
            </a:r>
            <a:r>
              <a:rPr sz="3300" spc="4" dirty="0" smtClean="0">
                <a:solidFill>
                  <a:srgbClr val="FF0000"/>
                </a:solidFill>
                <a:latin typeface="Tahoma"/>
                <a:cs typeface="Tahoma"/>
              </a:rPr>
              <a:t>ex</a:t>
            </a:r>
            <a:r>
              <a:rPr sz="3300" spc="-9" dirty="0" smtClean="0">
                <a:solidFill>
                  <a:srgbClr val="FF0000"/>
                </a:solidFill>
                <a:latin typeface="Tahoma"/>
                <a:cs typeface="Tahoma"/>
              </a:rPr>
              <a:t>c</a:t>
            </a:r>
            <a:r>
              <a:rPr sz="3300" spc="14" dirty="0" smtClean="0">
                <a:solidFill>
                  <a:srgbClr val="FF0000"/>
                </a:solidFill>
                <a:latin typeface="Tahoma"/>
                <a:cs typeface="Tahoma"/>
              </a:rPr>
              <a:t>e</a:t>
            </a:r>
            <a:r>
              <a:rPr sz="3300" spc="-4" dirty="0" smtClean="0">
                <a:solidFill>
                  <a:srgbClr val="FF0000"/>
                </a:solidFill>
                <a:latin typeface="Tahoma"/>
                <a:cs typeface="Tahoma"/>
              </a:rPr>
              <a:t>s</a:t>
            </a:r>
            <a:r>
              <a:rPr sz="3300" spc="0" dirty="0" smtClean="0">
                <a:solidFill>
                  <a:srgbClr val="FF0000"/>
                </a:solidFill>
                <a:latin typeface="Tahoma"/>
                <a:cs typeface="Tahoma"/>
              </a:rPr>
              <a:t>si</a:t>
            </a:r>
            <a:r>
              <a:rPr sz="3300" spc="4" dirty="0" smtClean="0">
                <a:solidFill>
                  <a:srgbClr val="FF0000"/>
                </a:solidFill>
                <a:latin typeface="Tahoma"/>
                <a:cs typeface="Tahoma"/>
              </a:rPr>
              <a:t>v</a:t>
            </a:r>
            <a:r>
              <a:rPr sz="3300" spc="0" dirty="0" smtClean="0">
                <a:solidFill>
                  <a:srgbClr val="FF0000"/>
                </a:solidFill>
                <a:latin typeface="Tahoma"/>
                <a:cs typeface="Tahoma"/>
              </a:rPr>
              <a:t>e</a:t>
            </a:r>
            <a:endParaRPr sz="3300">
              <a:latin typeface="Tahoma"/>
              <a:cs typeface="Tahoma"/>
            </a:endParaRPr>
          </a:p>
        </p:txBody>
      </p:sp>
      <p:sp>
        <p:nvSpPr>
          <p:cNvPr id="62" name="object 62"/>
          <p:cNvSpPr txBox="1"/>
          <p:nvPr/>
        </p:nvSpPr>
        <p:spPr>
          <a:xfrm>
            <a:off x="6200952" y="1996949"/>
            <a:ext cx="2107045" cy="44613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515"/>
              </a:lnSpc>
              <a:spcBef>
                <a:spcPts val="175"/>
              </a:spcBef>
            </a:pPr>
            <a:r>
              <a:rPr sz="3300" spc="-102" dirty="0" smtClean="0">
                <a:solidFill>
                  <a:srgbClr val="FF0000"/>
                </a:solidFill>
                <a:latin typeface="Tahoma"/>
                <a:cs typeface="Tahoma"/>
              </a:rPr>
              <a:t>w</a:t>
            </a:r>
            <a:r>
              <a:rPr sz="3300" spc="-66" dirty="0" smtClean="0">
                <a:solidFill>
                  <a:srgbClr val="FF0000"/>
                </a:solidFill>
                <a:latin typeface="Tahoma"/>
                <a:cs typeface="Tahoma"/>
              </a:rPr>
              <a:t>o</a:t>
            </a:r>
            <a:r>
              <a:rPr sz="3300" spc="-37" dirty="0" smtClean="0">
                <a:solidFill>
                  <a:srgbClr val="FF0000"/>
                </a:solidFill>
                <a:latin typeface="Tahoma"/>
                <a:cs typeface="Tahoma"/>
              </a:rPr>
              <a:t>r</a:t>
            </a:r>
            <a:r>
              <a:rPr sz="3300" spc="-51" dirty="0" smtClean="0">
                <a:solidFill>
                  <a:srgbClr val="FF0000"/>
                </a:solidFill>
                <a:latin typeface="Tahoma"/>
                <a:cs typeface="Tahoma"/>
              </a:rPr>
              <a:t>di</a:t>
            </a:r>
            <a:r>
              <a:rPr sz="3300" spc="-68" dirty="0" smtClean="0">
                <a:solidFill>
                  <a:srgbClr val="FF0000"/>
                </a:solidFill>
                <a:latin typeface="Tahoma"/>
                <a:cs typeface="Tahoma"/>
              </a:rPr>
              <a:t>n</a:t>
            </a:r>
            <a:r>
              <a:rPr sz="3300" spc="-72" dirty="0" smtClean="0">
                <a:solidFill>
                  <a:srgbClr val="FF0000"/>
                </a:solidFill>
                <a:latin typeface="Tahoma"/>
                <a:cs typeface="Tahoma"/>
              </a:rPr>
              <a:t>g</a:t>
            </a:r>
            <a:r>
              <a:rPr sz="3300" spc="-22" dirty="0" smtClean="0">
                <a:solidFill>
                  <a:srgbClr val="FF0000"/>
                </a:solidFill>
                <a:latin typeface="Tahoma"/>
                <a:cs typeface="Tahoma"/>
              </a:rPr>
              <a:t> </a:t>
            </a:r>
            <a:r>
              <a:rPr sz="3300" spc="0" dirty="0" smtClean="0">
                <a:solidFill>
                  <a:srgbClr val="FF0000"/>
                </a:solidFill>
                <a:latin typeface="Tahoma"/>
                <a:cs typeface="Tahoma"/>
              </a:rPr>
              <a:t>an</a:t>
            </a:r>
            <a:endParaRPr sz="3300">
              <a:latin typeface="Tahoma"/>
              <a:cs typeface="Tahoma"/>
            </a:endParaRPr>
          </a:p>
        </p:txBody>
      </p:sp>
      <p:sp>
        <p:nvSpPr>
          <p:cNvPr id="63" name="object 63"/>
          <p:cNvSpPr txBox="1"/>
          <p:nvPr/>
        </p:nvSpPr>
        <p:spPr>
          <a:xfrm>
            <a:off x="1644650" y="2488439"/>
            <a:ext cx="1402695" cy="44613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515"/>
              </a:lnSpc>
              <a:spcBef>
                <a:spcPts val="175"/>
              </a:spcBef>
            </a:pPr>
            <a:r>
              <a:rPr sz="3300" spc="4" dirty="0" smtClean="0">
                <a:solidFill>
                  <a:srgbClr val="FF0000"/>
                </a:solidFill>
                <a:latin typeface="Tahoma"/>
                <a:cs typeface="Tahoma"/>
              </a:rPr>
              <a:t>e</a:t>
            </a:r>
            <a:r>
              <a:rPr sz="3300" spc="0" dirty="0" smtClean="0">
                <a:solidFill>
                  <a:srgbClr val="FF0000"/>
                </a:solidFill>
                <a:latin typeface="Tahoma"/>
                <a:cs typeface="Tahoma"/>
              </a:rPr>
              <a:t>l</a:t>
            </a:r>
            <a:r>
              <a:rPr sz="3300" spc="4" dirty="0" smtClean="0">
                <a:solidFill>
                  <a:srgbClr val="FF0000"/>
                </a:solidFill>
                <a:latin typeface="Tahoma"/>
                <a:cs typeface="Tahoma"/>
              </a:rPr>
              <a:t>ev</a:t>
            </a:r>
            <a:r>
              <a:rPr sz="3300" spc="0" dirty="0" smtClean="0">
                <a:solidFill>
                  <a:srgbClr val="FF0000"/>
                </a:solidFill>
                <a:latin typeface="Tahoma"/>
                <a:cs typeface="Tahoma"/>
              </a:rPr>
              <a:t>a</a:t>
            </a:r>
            <a:r>
              <a:rPr sz="3300" spc="4" dirty="0" smtClean="0">
                <a:solidFill>
                  <a:srgbClr val="FF0000"/>
                </a:solidFill>
                <a:latin typeface="Tahoma"/>
                <a:cs typeface="Tahoma"/>
              </a:rPr>
              <a:t>n</a:t>
            </a:r>
            <a:r>
              <a:rPr sz="3300" spc="0" dirty="0" smtClean="0">
                <a:solidFill>
                  <a:srgbClr val="FF0000"/>
                </a:solidFill>
                <a:latin typeface="Tahoma"/>
                <a:cs typeface="Tahoma"/>
              </a:rPr>
              <a:t>t</a:t>
            </a:r>
            <a:endParaRPr sz="3300">
              <a:latin typeface="Tahoma"/>
              <a:cs typeface="Tahoma"/>
            </a:endParaRPr>
          </a:p>
        </p:txBody>
      </p:sp>
      <p:sp>
        <p:nvSpPr>
          <p:cNvPr id="64" name="object 64"/>
          <p:cNvSpPr txBox="1"/>
          <p:nvPr/>
        </p:nvSpPr>
        <p:spPr>
          <a:xfrm>
            <a:off x="3071926" y="2488439"/>
            <a:ext cx="2305041" cy="44613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515"/>
              </a:lnSpc>
              <a:spcBef>
                <a:spcPts val="175"/>
              </a:spcBef>
            </a:pPr>
            <a:r>
              <a:rPr sz="3300" spc="0" dirty="0" smtClean="0">
                <a:solidFill>
                  <a:srgbClr val="FF0000"/>
                </a:solidFill>
                <a:latin typeface="Tahoma"/>
                <a:cs typeface="Tahoma"/>
              </a:rPr>
              <a:t>i</a:t>
            </a:r>
            <a:r>
              <a:rPr sz="3300" spc="4" dirty="0" smtClean="0">
                <a:solidFill>
                  <a:srgbClr val="FF0000"/>
                </a:solidFill>
                <a:latin typeface="Tahoma"/>
                <a:cs typeface="Tahoma"/>
              </a:rPr>
              <a:t>n</a:t>
            </a:r>
            <a:r>
              <a:rPr sz="3300" spc="0" dirty="0" smtClean="0">
                <a:solidFill>
                  <a:srgbClr val="FF0000"/>
                </a:solidFill>
                <a:latin typeface="Tahoma"/>
                <a:cs typeface="Tahoma"/>
              </a:rPr>
              <a:t>f</a:t>
            </a:r>
            <a:r>
              <a:rPr sz="3300" spc="4" dirty="0" smtClean="0">
                <a:solidFill>
                  <a:srgbClr val="FF0000"/>
                </a:solidFill>
                <a:latin typeface="Tahoma"/>
                <a:cs typeface="Tahoma"/>
              </a:rPr>
              <a:t>o</a:t>
            </a:r>
            <a:r>
              <a:rPr sz="3300" spc="-4" dirty="0" smtClean="0">
                <a:solidFill>
                  <a:srgbClr val="FF0000"/>
                </a:solidFill>
                <a:latin typeface="Tahoma"/>
                <a:cs typeface="Tahoma"/>
              </a:rPr>
              <a:t>r</a:t>
            </a:r>
            <a:r>
              <a:rPr sz="3300" spc="4" dirty="0" smtClean="0">
                <a:solidFill>
                  <a:srgbClr val="FF0000"/>
                </a:solidFill>
                <a:latin typeface="Tahoma"/>
                <a:cs typeface="Tahoma"/>
              </a:rPr>
              <a:t>m</a:t>
            </a:r>
            <a:r>
              <a:rPr sz="3300" spc="0" dirty="0" smtClean="0">
                <a:solidFill>
                  <a:srgbClr val="FF0000"/>
                </a:solidFill>
                <a:latin typeface="Tahoma"/>
                <a:cs typeface="Tahoma"/>
              </a:rPr>
              <a:t>atio</a:t>
            </a:r>
            <a:r>
              <a:rPr sz="3300" spc="4" dirty="0" smtClean="0">
                <a:solidFill>
                  <a:srgbClr val="FF0000"/>
                </a:solidFill>
                <a:latin typeface="Tahoma"/>
                <a:cs typeface="Tahoma"/>
              </a:rPr>
              <a:t>n</a:t>
            </a:r>
            <a:r>
              <a:rPr sz="3300" spc="0" dirty="0" smtClean="0">
                <a:solidFill>
                  <a:srgbClr val="FF0000"/>
                </a:solidFill>
                <a:latin typeface="Tahoma"/>
                <a:cs typeface="Tahoma"/>
              </a:rPr>
              <a:t>)</a:t>
            </a:r>
            <a:endParaRPr sz="3300">
              <a:latin typeface="Tahoma"/>
              <a:cs typeface="Tahoma"/>
            </a:endParaRPr>
          </a:p>
        </p:txBody>
      </p:sp>
      <p:sp>
        <p:nvSpPr>
          <p:cNvPr id="65" name="object 65"/>
          <p:cNvSpPr txBox="1"/>
          <p:nvPr/>
        </p:nvSpPr>
        <p:spPr>
          <a:xfrm>
            <a:off x="1137970" y="3080259"/>
            <a:ext cx="1929750" cy="44613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515"/>
              </a:lnSpc>
              <a:spcBef>
                <a:spcPts val="175"/>
              </a:spcBef>
            </a:pPr>
            <a:r>
              <a:rPr sz="3300" spc="0" dirty="0" smtClean="0">
                <a:latin typeface="Tahoma"/>
                <a:cs typeface="Tahoma"/>
              </a:rPr>
              <a:t>.</a:t>
            </a:r>
            <a:r>
              <a:rPr sz="3300" spc="-69" dirty="0" smtClean="0">
                <a:latin typeface="Tahoma"/>
                <a:cs typeface="Tahoma"/>
              </a:rPr>
              <a:t> </a:t>
            </a:r>
            <a:r>
              <a:rPr sz="3300" spc="4" dirty="0" smtClean="0">
                <a:latin typeface="Tahoma"/>
                <a:cs typeface="Tahoma"/>
              </a:rPr>
              <a:t>Wh</a:t>
            </a:r>
            <a:r>
              <a:rPr sz="3300" spc="0" dirty="0" smtClean="0">
                <a:latin typeface="Tahoma"/>
                <a:cs typeface="Tahoma"/>
              </a:rPr>
              <a:t>i</a:t>
            </a:r>
            <a:r>
              <a:rPr sz="3300" spc="4" dirty="0" smtClean="0">
                <a:latin typeface="Tahoma"/>
                <a:cs typeface="Tahoma"/>
              </a:rPr>
              <a:t>c</a:t>
            </a:r>
            <a:r>
              <a:rPr sz="3300" spc="0" dirty="0" smtClean="0">
                <a:latin typeface="Tahoma"/>
                <a:cs typeface="Tahoma"/>
              </a:rPr>
              <a:t>h</a:t>
            </a:r>
            <a:r>
              <a:rPr sz="3300" spc="-397" dirty="0" smtClean="0">
                <a:latin typeface="Tahoma"/>
                <a:cs typeface="Tahoma"/>
              </a:rPr>
              <a:t> </a:t>
            </a:r>
            <a:r>
              <a:rPr sz="3300" spc="4" dirty="0" smtClean="0">
                <a:latin typeface="Tahoma"/>
                <a:cs typeface="Tahoma"/>
              </a:rPr>
              <a:t>o</a:t>
            </a:r>
            <a:r>
              <a:rPr sz="3300" spc="0" dirty="0" smtClean="0">
                <a:latin typeface="Tahoma"/>
                <a:cs typeface="Tahoma"/>
              </a:rPr>
              <a:t>f</a:t>
            </a:r>
            <a:endParaRPr sz="3300">
              <a:latin typeface="Tahoma"/>
              <a:cs typeface="Tahoma"/>
            </a:endParaRPr>
          </a:p>
        </p:txBody>
      </p:sp>
      <p:sp>
        <p:nvSpPr>
          <p:cNvPr id="66" name="object 66"/>
          <p:cNvSpPr txBox="1"/>
          <p:nvPr/>
        </p:nvSpPr>
        <p:spPr>
          <a:xfrm>
            <a:off x="3093974" y="3080259"/>
            <a:ext cx="1562205" cy="44613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515"/>
              </a:lnSpc>
              <a:spcBef>
                <a:spcPts val="175"/>
              </a:spcBef>
            </a:pPr>
            <a:r>
              <a:rPr sz="3300" spc="0" dirty="0" smtClean="0">
                <a:latin typeface="Tahoma"/>
                <a:cs typeface="Tahoma"/>
              </a:rPr>
              <a:t>t</a:t>
            </a:r>
            <a:r>
              <a:rPr sz="3300" spc="-4" dirty="0" smtClean="0">
                <a:latin typeface="Tahoma"/>
                <a:cs typeface="Tahoma"/>
              </a:rPr>
              <a:t>h</a:t>
            </a:r>
            <a:r>
              <a:rPr sz="3300" spc="0" dirty="0" smtClean="0">
                <a:latin typeface="Tahoma"/>
                <a:cs typeface="Tahoma"/>
              </a:rPr>
              <a:t>e</a:t>
            </a:r>
            <a:r>
              <a:rPr sz="3300" spc="-199" dirty="0" smtClean="0">
                <a:latin typeface="Tahoma"/>
                <a:cs typeface="Tahoma"/>
              </a:rPr>
              <a:t> </a:t>
            </a:r>
            <a:r>
              <a:rPr sz="3300" spc="0" dirty="0" smtClean="0">
                <a:latin typeface="Tahoma"/>
                <a:cs typeface="Tahoma"/>
              </a:rPr>
              <a:t>f</a:t>
            </a:r>
            <a:r>
              <a:rPr sz="3300" spc="4" dirty="0" smtClean="0">
                <a:latin typeface="Tahoma"/>
                <a:cs typeface="Tahoma"/>
              </a:rPr>
              <a:t>o</a:t>
            </a:r>
            <a:r>
              <a:rPr sz="3300" spc="0" dirty="0" smtClean="0">
                <a:latin typeface="Tahoma"/>
                <a:cs typeface="Tahoma"/>
              </a:rPr>
              <a:t>l</a:t>
            </a:r>
            <a:r>
              <a:rPr sz="3300" spc="4" dirty="0" smtClean="0">
                <a:latin typeface="Tahoma"/>
                <a:cs typeface="Tahoma"/>
              </a:rPr>
              <a:t>l</a:t>
            </a:r>
            <a:r>
              <a:rPr sz="3300" spc="0" dirty="0" smtClean="0">
                <a:latin typeface="Tahoma"/>
                <a:cs typeface="Tahoma"/>
              </a:rPr>
              <a:t>o</a:t>
            </a:r>
            <a:endParaRPr sz="3300">
              <a:latin typeface="Tahoma"/>
              <a:cs typeface="Tahoma"/>
            </a:endParaRPr>
          </a:p>
        </p:txBody>
      </p:sp>
      <p:sp>
        <p:nvSpPr>
          <p:cNvPr id="67" name="object 67"/>
          <p:cNvSpPr txBox="1"/>
          <p:nvPr/>
        </p:nvSpPr>
        <p:spPr>
          <a:xfrm>
            <a:off x="5621782" y="3080259"/>
            <a:ext cx="2684841" cy="44613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515"/>
              </a:lnSpc>
              <a:spcBef>
                <a:spcPts val="175"/>
              </a:spcBef>
            </a:pPr>
            <a:r>
              <a:rPr sz="3300" spc="0" dirty="0" smtClean="0">
                <a:latin typeface="Tahoma"/>
                <a:cs typeface="Tahoma"/>
              </a:rPr>
              <a:t>s</a:t>
            </a:r>
            <a:r>
              <a:rPr sz="3300" spc="-84" dirty="0" smtClean="0">
                <a:latin typeface="Tahoma"/>
                <a:cs typeface="Tahoma"/>
              </a:rPr>
              <a:t> </a:t>
            </a:r>
            <a:r>
              <a:rPr sz="3300" spc="0" dirty="0" smtClean="0">
                <a:latin typeface="Tahoma"/>
                <a:cs typeface="Tahoma"/>
              </a:rPr>
              <a:t>a</a:t>
            </a:r>
            <a:r>
              <a:rPr sz="3300" spc="-99" dirty="0" smtClean="0">
                <a:latin typeface="Tahoma"/>
                <a:cs typeface="Tahoma"/>
              </a:rPr>
              <a:t> </a:t>
            </a:r>
            <a:r>
              <a:rPr sz="3300" spc="-70" dirty="0" smtClean="0">
                <a:latin typeface="Tahoma"/>
                <a:cs typeface="Tahoma"/>
              </a:rPr>
              <a:t>c</a:t>
            </a:r>
            <a:r>
              <a:rPr sz="3300" spc="-37" dirty="0" smtClean="0">
                <a:latin typeface="Tahoma"/>
                <a:cs typeface="Tahoma"/>
              </a:rPr>
              <a:t>r</a:t>
            </a:r>
            <a:r>
              <a:rPr sz="3300" spc="-34" dirty="0" smtClean="0">
                <a:latin typeface="Tahoma"/>
                <a:cs typeface="Tahoma"/>
              </a:rPr>
              <a:t>iti</a:t>
            </a:r>
            <a:r>
              <a:rPr sz="3300" spc="-75" dirty="0" smtClean="0">
                <a:latin typeface="Tahoma"/>
                <a:cs typeface="Tahoma"/>
              </a:rPr>
              <a:t>c</a:t>
            </a:r>
            <a:r>
              <a:rPr sz="3300" spc="-66" dirty="0" smtClean="0">
                <a:latin typeface="Tahoma"/>
                <a:cs typeface="Tahoma"/>
              </a:rPr>
              <a:t>ism</a:t>
            </a:r>
            <a:r>
              <a:rPr sz="3300" spc="-3" dirty="0" smtClean="0">
                <a:latin typeface="Tahoma"/>
                <a:cs typeface="Tahoma"/>
              </a:rPr>
              <a:t> </a:t>
            </a:r>
            <a:r>
              <a:rPr sz="3300" spc="4" dirty="0" smtClean="0">
                <a:latin typeface="Tahoma"/>
                <a:cs typeface="Tahoma"/>
              </a:rPr>
              <a:t>o</a:t>
            </a:r>
            <a:r>
              <a:rPr sz="3300" spc="0" dirty="0" smtClean="0">
                <a:latin typeface="Tahoma"/>
                <a:cs typeface="Tahoma"/>
              </a:rPr>
              <a:t>f</a:t>
            </a:r>
            <a:endParaRPr sz="3300">
              <a:latin typeface="Tahoma"/>
              <a:cs typeface="Tahoma"/>
            </a:endParaRPr>
          </a:p>
        </p:txBody>
      </p:sp>
      <p:sp>
        <p:nvSpPr>
          <p:cNvPr id="68" name="object 68"/>
          <p:cNvSpPr txBox="1"/>
          <p:nvPr/>
        </p:nvSpPr>
        <p:spPr>
          <a:xfrm>
            <a:off x="1485747" y="3570479"/>
            <a:ext cx="1576559" cy="44613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515"/>
              </a:lnSpc>
              <a:spcBef>
                <a:spcPts val="175"/>
              </a:spcBef>
            </a:pPr>
            <a:r>
              <a:rPr sz="3300" spc="4" dirty="0" smtClean="0">
                <a:latin typeface="Tahoma"/>
                <a:cs typeface="Tahoma"/>
              </a:rPr>
              <a:t>he</a:t>
            </a:r>
            <a:r>
              <a:rPr sz="3300" spc="0" dirty="0" smtClean="0">
                <a:latin typeface="Tahoma"/>
                <a:cs typeface="Tahoma"/>
              </a:rPr>
              <a:t>ld</a:t>
            </a:r>
            <a:r>
              <a:rPr sz="3300" spc="14" dirty="0" smtClean="0">
                <a:latin typeface="Tahoma"/>
                <a:cs typeface="Tahoma"/>
              </a:rPr>
              <a:t>o</a:t>
            </a:r>
            <a:r>
              <a:rPr sz="3300" spc="-4" dirty="0" smtClean="0">
                <a:latin typeface="Tahoma"/>
                <a:cs typeface="Tahoma"/>
              </a:rPr>
              <a:t>n</a:t>
            </a:r>
            <a:r>
              <a:rPr sz="3300" spc="4" dirty="0" smtClean="0">
                <a:latin typeface="Tahoma"/>
                <a:cs typeface="Tahoma"/>
              </a:rPr>
              <a:t>'</a:t>
            </a:r>
            <a:r>
              <a:rPr sz="3300" spc="0" dirty="0" smtClean="0">
                <a:latin typeface="Tahoma"/>
                <a:cs typeface="Tahoma"/>
              </a:rPr>
              <a:t>s</a:t>
            </a:r>
            <a:endParaRPr sz="3300">
              <a:latin typeface="Tahoma"/>
              <a:cs typeface="Tahoma"/>
            </a:endParaRPr>
          </a:p>
        </p:txBody>
      </p:sp>
      <p:sp>
        <p:nvSpPr>
          <p:cNvPr id="69" name="object 69"/>
          <p:cNvSpPr txBox="1"/>
          <p:nvPr/>
        </p:nvSpPr>
        <p:spPr>
          <a:xfrm>
            <a:off x="3087370" y="3570479"/>
            <a:ext cx="1248090" cy="44613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515"/>
              </a:lnSpc>
              <a:spcBef>
                <a:spcPts val="175"/>
              </a:spcBef>
            </a:pPr>
            <a:r>
              <a:rPr sz="3300" spc="0" dirty="0" smtClean="0">
                <a:latin typeface="Tahoma"/>
                <a:cs typeface="Tahoma"/>
              </a:rPr>
              <a:t>t</a:t>
            </a:r>
            <a:r>
              <a:rPr sz="3300" spc="4" dirty="0" smtClean="0">
                <a:latin typeface="Tahoma"/>
                <a:cs typeface="Tahoma"/>
              </a:rPr>
              <a:t>heo</a:t>
            </a:r>
            <a:r>
              <a:rPr sz="3300" spc="-4" dirty="0" smtClean="0">
                <a:latin typeface="Tahoma"/>
                <a:cs typeface="Tahoma"/>
              </a:rPr>
              <a:t>r</a:t>
            </a:r>
            <a:r>
              <a:rPr sz="3300" spc="0" dirty="0" smtClean="0">
                <a:latin typeface="Tahoma"/>
                <a:cs typeface="Tahoma"/>
              </a:rPr>
              <a:t>y</a:t>
            </a:r>
            <a:endParaRPr sz="3300">
              <a:latin typeface="Tahoma"/>
              <a:cs typeface="Tahoma"/>
            </a:endParaRPr>
          </a:p>
        </p:txBody>
      </p:sp>
      <p:sp>
        <p:nvSpPr>
          <p:cNvPr id="70" name="object 70"/>
          <p:cNvSpPr txBox="1"/>
          <p:nvPr/>
        </p:nvSpPr>
        <p:spPr>
          <a:xfrm>
            <a:off x="4360621" y="3570479"/>
            <a:ext cx="2724373" cy="44613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515"/>
              </a:lnSpc>
              <a:spcBef>
                <a:spcPts val="175"/>
              </a:spcBef>
            </a:pPr>
            <a:r>
              <a:rPr sz="3300" spc="4" dirty="0" smtClean="0">
                <a:latin typeface="Tahoma"/>
                <a:cs typeface="Tahoma"/>
              </a:rPr>
              <a:t>o</a:t>
            </a:r>
            <a:r>
              <a:rPr sz="3300" spc="0" dirty="0" smtClean="0">
                <a:latin typeface="Tahoma"/>
                <a:cs typeface="Tahoma"/>
              </a:rPr>
              <a:t>f</a:t>
            </a:r>
            <a:r>
              <a:rPr sz="3300" spc="-133" dirty="0" smtClean="0">
                <a:latin typeface="Tahoma"/>
                <a:cs typeface="Tahoma"/>
              </a:rPr>
              <a:t> </a:t>
            </a:r>
            <a:r>
              <a:rPr sz="3300" spc="0" dirty="0" smtClean="0">
                <a:latin typeface="Tahoma"/>
                <a:cs typeface="Tahoma"/>
              </a:rPr>
              <a:t>p</a:t>
            </a:r>
            <a:r>
              <a:rPr sz="3300" spc="14" dirty="0" smtClean="0">
                <a:latin typeface="Tahoma"/>
                <a:cs typeface="Tahoma"/>
              </a:rPr>
              <a:t>e</a:t>
            </a:r>
            <a:r>
              <a:rPr sz="3300" spc="-4" dirty="0" smtClean="0">
                <a:latin typeface="Tahoma"/>
                <a:cs typeface="Tahoma"/>
              </a:rPr>
              <a:t>r</a:t>
            </a:r>
            <a:r>
              <a:rPr sz="3300" spc="0" dirty="0" smtClean="0">
                <a:latin typeface="Tahoma"/>
                <a:cs typeface="Tahoma"/>
              </a:rPr>
              <a:t>s</a:t>
            </a:r>
            <a:r>
              <a:rPr sz="3300" spc="4" dirty="0" smtClean="0">
                <a:latin typeface="Tahoma"/>
                <a:cs typeface="Tahoma"/>
              </a:rPr>
              <a:t>o</a:t>
            </a:r>
            <a:r>
              <a:rPr sz="3300" spc="-4" dirty="0" smtClean="0">
                <a:latin typeface="Tahoma"/>
                <a:cs typeface="Tahoma"/>
              </a:rPr>
              <a:t>n</a:t>
            </a:r>
            <a:r>
              <a:rPr sz="3300" spc="0" dirty="0" smtClean="0">
                <a:latin typeface="Tahoma"/>
                <a:cs typeface="Tahoma"/>
              </a:rPr>
              <a:t>al</a:t>
            </a:r>
            <a:r>
              <a:rPr sz="3300" spc="4" dirty="0" smtClean="0">
                <a:latin typeface="Tahoma"/>
                <a:cs typeface="Tahoma"/>
              </a:rPr>
              <a:t>i</a:t>
            </a:r>
            <a:r>
              <a:rPr sz="3300" spc="-9" dirty="0" smtClean="0">
                <a:latin typeface="Tahoma"/>
                <a:cs typeface="Tahoma"/>
              </a:rPr>
              <a:t>t</a:t>
            </a:r>
            <a:r>
              <a:rPr sz="3300" spc="4" dirty="0" smtClean="0">
                <a:latin typeface="Tahoma"/>
                <a:cs typeface="Tahoma"/>
              </a:rPr>
              <a:t>y</a:t>
            </a:r>
            <a:r>
              <a:rPr sz="3300" spc="0" dirty="0" smtClean="0">
                <a:latin typeface="Tahoma"/>
                <a:cs typeface="Tahoma"/>
              </a:rPr>
              <a:t>?</a:t>
            </a:r>
            <a:endParaRPr sz="3300">
              <a:latin typeface="Tahoma"/>
              <a:cs typeface="Tahoma"/>
            </a:endParaRPr>
          </a:p>
        </p:txBody>
      </p:sp>
      <p:sp>
        <p:nvSpPr>
          <p:cNvPr id="71" name="object 71"/>
          <p:cNvSpPr txBox="1"/>
          <p:nvPr/>
        </p:nvSpPr>
        <p:spPr>
          <a:xfrm>
            <a:off x="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2" name="object 72"/>
          <p:cNvSpPr txBox="1"/>
          <p:nvPr/>
        </p:nvSpPr>
        <p:spPr>
          <a:xfrm>
            <a:off x="3048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3" name="object 73"/>
          <p:cNvSpPr txBox="1"/>
          <p:nvPr/>
        </p:nvSpPr>
        <p:spPr>
          <a:xfrm>
            <a:off x="6096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4" name="object 74"/>
          <p:cNvSpPr txBox="1"/>
          <p:nvPr/>
        </p:nvSpPr>
        <p:spPr>
          <a:xfrm>
            <a:off x="9144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5" name="object 75"/>
          <p:cNvSpPr txBox="1"/>
          <p:nvPr/>
        </p:nvSpPr>
        <p:spPr>
          <a:xfrm>
            <a:off x="12192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6" name="object 76"/>
          <p:cNvSpPr txBox="1"/>
          <p:nvPr/>
        </p:nvSpPr>
        <p:spPr>
          <a:xfrm>
            <a:off x="15240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7" name="object 77"/>
          <p:cNvSpPr txBox="1"/>
          <p:nvPr/>
        </p:nvSpPr>
        <p:spPr>
          <a:xfrm>
            <a:off x="18288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8" name="object 78"/>
          <p:cNvSpPr txBox="1"/>
          <p:nvPr/>
        </p:nvSpPr>
        <p:spPr>
          <a:xfrm>
            <a:off x="21336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9" name="object 79"/>
          <p:cNvSpPr txBox="1"/>
          <p:nvPr/>
        </p:nvSpPr>
        <p:spPr>
          <a:xfrm>
            <a:off x="24384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80" name="object 80"/>
          <p:cNvSpPr txBox="1"/>
          <p:nvPr/>
        </p:nvSpPr>
        <p:spPr>
          <a:xfrm>
            <a:off x="27432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81" name="object 81"/>
          <p:cNvSpPr txBox="1"/>
          <p:nvPr/>
        </p:nvSpPr>
        <p:spPr>
          <a:xfrm>
            <a:off x="30480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82" name="object 82"/>
          <p:cNvSpPr txBox="1"/>
          <p:nvPr/>
        </p:nvSpPr>
        <p:spPr>
          <a:xfrm>
            <a:off x="33528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83" name="object 83"/>
          <p:cNvSpPr txBox="1"/>
          <p:nvPr/>
        </p:nvSpPr>
        <p:spPr>
          <a:xfrm>
            <a:off x="36576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84" name="object 84"/>
          <p:cNvSpPr txBox="1"/>
          <p:nvPr/>
        </p:nvSpPr>
        <p:spPr>
          <a:xfrm>
            <a:off x="39624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85" name="object 85"/>
          <p:cNvSpPr txBox="1"/>
          <p:nvPr/>
        </p:nvSpPr>
        <p:spPr>
          <a:xfrm>
            <a:off x="42672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86" name="object 86"/>
          <p:cNvSpPr txBox="1"/>
          <p:nvPr/>
        </p:nvSpPr>
        <p:spPr>
          <a:xfrm>
            <a:off x="45720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87" name="object 87"/>
          <p:cNvSpPr txBox="1"/>
          <p:nvPr/>
        </p:nvSpPr>
        <p:spPr>
          <a:xfrm>
            <a:off x="48768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88" name="object 88"/>
          <p:cNvSpPr txBox="1"/>
          <p:nvPr/>
        </p:nvSpPr>
        <p:spPr>
          <a:xfrm>
            <a:off x="51816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89" name="object 89"/>
          <p:cNvSpPr txBox="1"/>
          <p:nvPr/>
        </p:nvSpPr>
        <p:spPr>
          <a:xfrm>
            <a:off x="54864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90" name="object 90"/>
          <p:cNvSpPr txBox="1"/>
          <p:nvPr/>
        </p:nvSpPr>
        <p:spPr>
          <a:xfrm>
            <a:off x="57912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91" name="object 91"/>
          <p:cNvSpPr txBox="1"/>
          <p:nvPr/>
        </p:nvSpPr>
        <p:spPr>
          <a:xfrm>
            <a:off x="60960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92" name="object 92"/>
          <p:cNvSpPr txBox="1"/>
          <p:nvPr/>
        </p:nvSpPr>
        <p:spPr>
          <a:xfrm>
            <a:off x="64008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93" name="object 93"/>
          <p:cNvSpPr txBox="1"/>
          <p:nvPr/>
        </p:nvSpPr>
        <p:spPr>
          <a:xfrm>
            <a:off x="67056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94" name="object 94"/>
          <p:cNvSpPr txBox="1"/>
          <p:nvPr/>
        </p:nvSpPr>
        <p:spPr>
          <a:xfrm>
            <a:off x="70104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95" name="object 95"/>
          <p:cNvSpPr txBox="1"/>
          <p:nvPr/>
        </p:nvSpPr>
        <p:spPr>
          <a:xfrm>
            <a:off x="73152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96" name="object 96"/>
          <p:cNvSpPr txBox="1"/>
          <p:nvPr/>
        </p:nvSpPr>
        <p:spPr>
          <a:xfrm>
            <a:off x="76200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97" name="object 97"/>
          <p:cNvSpPr txBox="1"/>
          <p:nvPr/>
        </p:nvSpPr>
        <p:spPr>
          <a:xfrm>
            <a:off x="79248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98" name="object 98"/>
          <p:cNvSpPr txBox="1"/>
          <p:nvPr/>
        </p:nvSpPr>
        <p:spPr>
          <a:xfrm>
            <a:off x="82296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99" name="object 99"/>
          <p:cNvSpPr txBox="1"/>
          <p:nvPr/>
        </p:nvSpPr>
        <p:spPr>
          <a:xfrm>
            <a:off x="85344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00" name="object 100"/>
          <p:cNvSpPr txBox="1"/>
          <p:nvPr/>
        </p:nvSpPr>
        <p:spPr>
          <a:xfrm>
            <a:off x="88392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01" name="object 101"/>
          <p:cNvSpPr txBox="1"/>
          <p:nvPr/>
        </p:nvSpPr>
        <p:spPr>
          <a:xfrm>
            <a:off x="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02" name="object 102"/>
          <p:cNvSpPr txBox="1"/>
          <p:nvPr/>
        </p:nvSpPr>
        <p:spPr>
          <a:xfrm>
            <a:off x="3048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03" name="object 103"/>
          <p:cNvSpPr txBox="1"/>
          <p:nvPr/>
        </p:nvSpPr>
        <p:spPr>
          <a:xfrm>
            <a:off x="6096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04" name="object 104"/>
          <p:cNvSpPr txBox="1"/>
          <p:nvPr/>
        </p:nvSpPr>
        <p:spPr>
          <a:xfrm>
            <a:off x="9144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05" name="object 105"/>
          <p:cNvSpPr txBox="1"/>
          <p:nvPr/>
        </p:nvSpPr>
        <p:spPr>
          <a:xfrm>
            <a:off x="12192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06" name="object 106"/>
          <p:cNvSpPr txBox="1"/>
          <p:nvPr/>
        </p:nvSpPr>
        <p:spPr>
          <a:xfrm>
            <a:off x="15240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07" name="object 107"/>
          <p:cNvSpPr txBox="1"/>
          <p:nvPr/>
        </p:nvSpPr>
        <p:spPr>
          <a:xfrm>
            <a:off x="18288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08" name="object 108"/>
          <p:cNvSpPr txBox="1"/>
          <p:nvPr/>
        </p:nvSpPr>
        <p:spPr>
          <a:xfrm>
            <a:off x="21336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09" name="object 109"/>
          <p:cNvSpPr txBox="1"/>
          <p:nvPr/>
        </p:nvSpPr>
        <p:spPr>
          <a:xfrm>
            <a:off x="24384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10" name="object 110"/>
          <p:cNvSpPr txBox="1"/>
          <p:nvPr/>
        </p:nvSpPr>
        <p:spPr>
          <a:xfrm>
            <a:off x="27432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11" name="object 111"/>
          <p:cNvSpPr txBox="1"/>
          <p:nvPr/>
        </p:nvSpPr>
        <p:spPr>
          <a:xfrm>
            <a:off x="30480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12" name="object 112"/>
          <p:cNvSpPr txBox="1"/>
          <p:nvPr/>
        </p:nvSpPr>
        <p:spPr>
          <a:xfrm>
            <a:off x="33528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13" name="object 113"/>
          <p:cNvSpPr txBox="1"/>
          <p:nvPr/>
        </p:nvSpPr>
        <p:spPr>
          <a:xfrm>
            <a:off x="36576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14" name="object 114"/>
          <p:cNvSpPr txBox="1"/>
          <p:nvPr/>
        </p:nvSpPr>
        <p:spPr>
          <a:xfrm>
            <a:off x="39624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15" name="object 115"/>
          <p:cNvSpPr txBox="1"/>
          <p:nvPr/>
        </p:nvSpPr>
        <p:spPr>
          <a:xfrm>
            <a:off x="42672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16" name="object 116"/>
          <p:cNvSpPr txBox="1"/>
          <p:nvPr/>
        </p:nvSpPr>
        <p:spPr>
          <a:xfrm>
            <a:off x="45720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17" name="object 117"/>
          <p:cNvSpPr txBox="1"/>
          <p:nvPr/>
        </p:nvSpPr>
        <p:spPr>
          <a:xfrm>
            <a:off x="48768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18" name="object 118"/>
          <p:cNvSpPr txBox="1"/>
          <p:nvPr/>
        </p:nvSpPr>
        <p:spPr>
          <a:xfrm>
            <a:off x="51816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19" name="object 119"/>
          <p:cNvSpPr txBox="1"/>
          <p:nvPr/>
        </p:nvSpPr>
        <p:spPr>
          <a:xfrm>
            <a:off x="54864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20" name="object 120"/>
          <p:cNvSpPr txBox="1"/>
          <p:nvPr/>
        </p:nvSpPr>
        <p:spPr>
          <a:xfrm>
            <a:off x="57912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21" name="object 121"/>
          <p:cNvSpPr txBox="1"/>
          <p:nvPr/>
        </p:nvSpPr>
        <p:spPr>
          <a:xfrm>
            <a:off x="60960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22" name="object 122"/>
          <p:cNvSpPr txBox="1"/>
          <p:nvPr/>
        </p:nvSpPr>
        <p:spPr>
          <a:xfrm>
            <a:off x="64008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23" name="object 123"/>
          <p:cNvSpPr txBox="1"/>
          <p:nvPr/>
        </p:nvSpPr>
        <p:spPr>
          <a:xfrm>
            <a:off x="67056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24" name="object 124"/>
          <p:cNvSpPr txBox="1"/>
          <p:nvPr/>
        </p:nvSpPr>
        <p:spPr>
          <a:xfrm>
            <a:off x="70104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25" name="object 125"/>
          <p:cNvSpPr txBox="1"/>
          <p:nvPr/>
        </p:nvSpPr>
        <p:spPr>
          <a:xfrm>
            <a:off x="73152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26" name="object 126"/>
          <p:cNvSpPr txBox="1"/>
          <p:nvPr/>
        </p:nvSpPr>
        <p:spPr>
          <a:xfrm>
            <a:off x="76200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27" name="object 127"/>
          <p:cNvSpPr txBox="1"/>
          <p:nvPr/>
        </p:nvSpPr>
        <p:spPr>
          <a:xfrm>
            <a:off x="79248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28" name="object 128"/>
          <p:cNvSpPr txBox="1"/>
          <p:nvPr/>
        </p:nvSpPr>
        <p:spPr>
          <a:xfrm>
            <a:off x="82296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29" name="object 129"/>
          <p:cNvSpPr txBox="1"/>
          <p:nvPr/>
        </p:nvSpPr>
        <p:spPr>
          <a:xfrm>
            <a:off x="85344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30" name="object 130"/>
          <p:cNvSpPr txBox="1"/>
          <p:nvPr/>
        </p:nvSpPr>
        <p:spPr>
          <a:xfrm>
            <a:off x="88392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31" name="object 131"/>
          <p:cNvSpPr txBox="1"/>
          <p:nvPr/>
        </p:nvSpPr>
        <p:spPr>
          <a:xfrm>
            <a:off x="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32" name="object 132"/>
          <p:cNvSpPr txBox="1"/>
          <p:nvPr/>
        </p:nvSpPr>
        <p:spPr>
          <a:xfrm>
            <a:off x="3048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33" name="object 133"/>
          <p:cNvSpPr txBox="1"/>
          <p:nvPr/>
        </p:nvSpPr>
        <p:spPr>
          <a:xfrm>
            <a:off x="6096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34" name="object 134"/>
          <p:cNvSpPr txBox="1"/>
          <p:nvPr/>
        </p:nvSpPr>
        <p:spPr>
          <a:xfrm>
            <a:off x="9144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35" name="object 135"/>
          <p:cNvSpPr txBox="1"/>
          <p:nvPr/>
        </p:nvSpPr>
        <p:spPr>
          <a:xfrm>
            <a:off x="12192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36" name="object 136"/>
          <p:cNvSpPr txBox="1"/>
          <p:nvPr/>
        </p:nvSpPr>
        <p:spPr>
          <a:xfrm>
            <a:off x="15240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37" name="object 137"/>
          <p:cNvSpPr txBox="1"/>
          <p:nvPr/>
        </p:nvSpPr>
        <p:spPr>
          <a:xfrm>
            <a:off x="18288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38" name="object 138"/>
          <p:cNvSpPr txBox="1"/>
          <p:nvPr/>
        </p:nvSpPr>
        <p:spPr>
          <a:xfrm>
            <a:off x="21336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39" name="object 139"/>
          <p:cNvSpPr txBox="1"/>
          <p:nvPr/>
        </p:nvSpPr>
        <p:spPr>
          <a:xfrm>
            <a:off x="24384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40" name="object 140"/>
          <p:cNvSpPr txBox="1"/>
          <p:nvPr/>
        </p:nvSpPr>
        <p:spPr>
          <a:xfrm>
            <a:off x="27432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41" name="object 141"/>
          <p:cNvSpPr txBox="1"/>
          <p:nvPr/>
        </p:nvSpPr>
        <p:spPr>
          <a:xfrm>
            <a:off x="30480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42" name="object 142"/>
          <p:cNvSpPr txBox="1"/>
          <p:nvPr/>
        </p:nvSpPr>
        <p:spPr>
          <a:xfrm>
            <a:off x="33528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43" name="object 143"/>
          <p:cNvSpPr txBox="1"/>
          <p:nvPr/>
        </p:nvSpPr>
        <p:spPr>
          <a:xfrm>
            <a:off x="36576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44" name="object 144"/>
          <p:cNvSpPr txBox="1"/>
          <p:nvPr/>
        </p:nvSpPr>
        <p:spPr>
          <a:xfrm>
            <a:off x="39624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45" name="object 145"/>
          <p:cNvSpPr txBox="1"/>
          <p:nvPr/>
        </p:nvSpPr>
        <p:spPr>
          <a:xfrm>
            <a:off x="42672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46" name="object 146"/>
          <p:cNvSpPr txBox="1"/>
          <p:nvPr/>
        </p:nvSpPr>
        <p:spPr>
          <a:xfrm>
            <a:off x="45720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47" name="object 147"/>
          <p:cNvSpPr txBox="1"/>
          <p:nvPr/>
        </p:nvSpPr>
        <p:spPr>
          <a:xfrm>
            <a:off x="48768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48" name="object 148"/>
          <p:cNvSpPr txBox="1"/>
          <p:nvPr/>
        </p:nvSpPr>
        <p:spPr>
          <a:xfrm>
            <a:off x="51816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49" name="object 149"/>
          <p:cNvSpPr txBox="1"/>
          <p:nvPr/>
        </p:nvSpPr>
        <p:spPr>
          <a:xfrm>
            <a:off x="54864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50" name="object 150"/>
          <p:cNvSpPr txBox="1"/>
          <p:nvPr/>
        </p:nvSpPr>
        <p:spPr>
          <a:xfrm>
            <a:off x="57912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51" name="object 151"/>
          <p:cNvSpPr txBox="1"/>
          <p:nvPr/>
        </p:nvSpPr>
        <p:spPr>
          <a:xfrm>
            <a:off x="60960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52" name="object 152"/>
          <p:cNvSpPr txBox="1"/>
          <p:nvPr/>
        </p:nvSpPr>
        <p:spPr>
          <a:xfrm>
            <a:off x="64008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53" name="object 153"/>
          <p:cNvSpPr txBox="1"/>
          <p:nvPr/>
        </p:nvSpPr>
        <p:spPr>
          <a:xfrm>
            <a:off x="67056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54" name="object 154"/>
          <p:cNvSpPr txBox="1"/>
          <p:nvPr/>
        </p:nvSpPr>
        <p:spPr>
          <a:xfrm>
            <a:off x="70104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55" name="object 155"/>
          <p:cNvSpPr txBox="1"/>
          <p:nvPr/>
        </p:nvSpPr>
        <p:spPr>
          <a:xfrm>
            <a:off x="73152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56" name="object 156"/>
          <p:cNvSpPr txBox="1"/>
          <p:nvPr/>
        </p:nvSpPr>
        <p:spPr>
          <a:xfrm>
            <a:off x="76200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57" name="object 157"/>
          <p:cNvSpPr txBox="1"/>
          <p:nvPr/>
        </p:nvSpPr>
        <p:spPr>
          <a:xfrm>
            <a:off x="79248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58" name="object 158"/>
          <p:cNvSpPr txBox="1"/>
          <p:nvPr/>
        </p:nvSpPr>
        <p:spPr>
          <a:xfrm>
            <a:off x="82296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59" name="object 159"/>
          <p:cNvSpPr txBox="1"/>
          <p:nvPr/>
        </p:nvSpPr>
        <p:spPr>
          <a:xfrm>
            <a:off x="85344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60" name="object 160"/>
          <p:cNvSpPr txBox="1"/>
          <p:nvPr/>
        </p:nvSpPr>
        <p:spPr>
          <a:xfrm>
            <a:off x="88392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61" name="object 161"/>
          <p:cNvSpPr txBox="1"/>
          <p:nvPr/>
        </p:nvSpPr>
        <p:spPr>
          <a:xfrm>
            <a:off x="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62" name="object 162"/>
          <p:cNvSpPr txBox="1"/>
          <p:nvPr/>
        </p:nvSpPr>
        <p:spPr>
          <a:xfrm>
            <a:off x="3048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63" name="object 163"/>
          <p:cNvSpPr txBox="1"/>
          <p:nvPr/>
        </p:nvSpPr>
        <p:spPr>
          <a:xfrm>
            <a:off x="6096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64" name="object 164"/>
          <p:cNvSpPr txBox="1"/>
          <p:nvPr/>
        </p:nvSpPr>
        <p:spPr>
          <a:xfrm>
            <a:off x="9144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65" name="object 165"/>
          <p:cNvSpPr txBox="1"/>
          <p:nvPr/>
        </p:nvSpPr>
        <p:spPr>
          <a:xfrm>
            <a:off x="12192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66" name="object 166"/>
          <p:cNvSpPr txBox="1"/>
          <p:nvPr/>
        </p:nvSpPr>
        <p:spPr>
          <a:xfrm>
            <a:off x="15240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67" name="object 167"/>
          <p:cNvSpPr txBox="1"/>
          <p:nvPr/>
        </p:nvSpPr>
        <p:spPr>
          <a:xfrm>
            <a:off x="18288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68" name="object 168"/>
          <p:cNvSpPr txBox="1"/>
          <p:nvPr/>
        </p:nvSpPr>
        <p:spPr>
          <a:xfrm>
            <a:off x="21336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69" name="object 169"/>
          <p:cNvSpPr txBox="1"/>
          <p:nvPr/>
        </p:nvSpPr>
        <p:spPr>
          <a:xfrm>
            <a:off x="24384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70" name="object 170"/>
          <p:cNvSpPr txBox="1"/>
          <p:nvPr/>
        </p:nvSpPr>
        <p:spPr>
          <a:xfrm>
            <a:off x="27432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71" name="object 171"/>
          <p:cNvSpPr txBox="1"/>
          <p:nvPr/>
        </p:nvSpPr>
        <p:spPr>
          <a:xfrm>
            <a:off x="30480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72" name="object 172"/>
          <p:cNvSpPr txBox="1"/>
          <p:nvPr/>
        </p:nvSpPr>
        <p:spPr>
          <a:xfrm>
            <a:off x="33528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73" name="object 173"/>
          <p:cNvSpPr txBox="1"/>
          <p:nvPr/>
        </p:nvSpPr>
        <p:spPr>
          <a:xfrm>
            <a:off x="36576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74" name="object 174"/>
          <p:cNvSpPr txBox="1"/>
          <p:nvPr/>
        </p:nvSpPr>
        <p:spPr>
          <a:xfrm>
            <a:off x="39624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75" name="object 175"/>
          <p:cNvSpPr txBox="1"/>
          <p:nvPr/>
        </p:nvSpPr>
        <p:spPr>
          <a:xfrm>
            <a:off x="42672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76" name="object 176"/>
          <p:cNvSpPr txBox="1"/>
          <p:nvPr/>
        </p:nvSpPr>
        <p:spPr>
          <a:xfrm>
            <a:off x="45720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77" name="object 177"/>
          <p:cNvSpPr txBox="1"/>
          <p:nvPr/>
        </p:nvSpPr>
        <p:spPr>
          <a:xfrm>
            <a:off x="48768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78" name="object 178"/>
          <p:cNvSpPr txBox="1"/>
          <p:nvPr/>
        </p:nvSpPr>
        <p:spPr>
          <a:xfrm>
            <a:off x="51816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79" name="object 179"/>
          <p:cNvSpPr txBox="1"/>
          <p:nvPr/>
        </p:nvSpPr>
        <p:spPr>
          <a:xfrm>
            <a:off x="54864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80" name="object 180"/>
          <p:cNvSpPr txBox="1"/>
          <p:nvPr/>
        </p:nvSpPr>
        <p:spPr>
          <a:xfrm>
            <a:off x="57912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81" name="object 181"/>
          <p:cNvSpPr txBox="1"/>
          <p:nvPr/>
        </p:nvSpPr>
        <p:spPr>
          <a:xfrm>
            <a:off x="60960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82" name="object 182"/>
          <p:cNvSpPr txBox="1"/>
          <p:nvPr/>
        </p:nvSpPr>
        <p:spPr>
          <a:xfrm>
            <a:off x="64008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83" name="object 183"/>
          <p:cNvSpPr txBox="1"/>
          <p:nvPr/>
        </p:nvSpPr>
        <p:spPr>
          <a:xfrm>
            <a:off x="67056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84" name="object 184"/>
          <p:cNvSpPr txBox="1"/>
          <p:nvPr/>
        </p:nvSpPr>
        <p:spPr>
          <a:xfrm>
            <a:off x="70104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85" name="object 185"/>
          <p:cNvSpPr txBox="1"/>
          <p:nvPr/>
        </p:nvSpPr>
        <p:spPr>
          <a:xfrm>
            <a:off x="73152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86" name="object 186"/>
          <p:cNvSpPr txBox="1"/>
          <p:nvPr/>
        </p:nvSpPr>
        <p:spPr>
          <a:xfrm>
            <a:off x="76200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87" name="object 187"/>
          <p:cNvSpPr txBox="1"/>
          <p:nvPr/>
        </p:nvSpPr>
        <p:spPr>
          <a:xfrm>
            <a:off x="79248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88" name="object 188"/>
          <p:cNvSpPr txBox="1"/>
          <p:nvPr/>
        </p:nvSpPr>
        <p:spPr>
          <a:xfrm>
            <a:off x="82296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89" name="object 189"/>
          <p:cNvSpPr txBox="1"/>
          <p:nvPr/>
        </p:nvSpPr>
        <p:spPr>
          <a:xfrm>
            <a:off x="85344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90" name="object 190"/>
          <p:cNvSpPr txBox="1"/>
          <p:nvPr/>
        </p:nvSpPr>
        <p:spPr>
          <a:xfrm>
            <a:off x="88392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91" name="object 191"/>
          <p:cNvSpPr txBox="1"/>
          <p:nvPr/>
        </p:nvSpPr>
        <p:spPr>
          <a:xfrm>
            <a:off x="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92" name="object 192"/>
          <p:cNvSpPr txBox="1"/>
          <p:nvPr/>
        </p:nvSpPr>
        <p:spPr>
          <a:xfrm>
            <a:off x="3048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93" name="object 193"/>
          <p:cNvSpPr txBox="1"/>
          <p:nvPr/>
        </p:nvSpPr>
        <p:spPr>
          <a:xfrm>
            <a:off x="6096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94" name="object 194"/>
          <p:cNvSpPr txBox="1"/>
          <p:nvPr/>
        </p:nvSpPr>
        <p:spPr>
          <a:xfrm>
            <a:off x="9144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95" name="object 195"/>
          <p:cNvSpPr txBox="1"/>
          <p:nvPr/>
        </p:nvSpPr>
        <p:spPr>
          <a:xfrm>
            <a:off x="12192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96" name="object 196"/>
          <p:cNvSpPr txBox="1"/>
          <p:nvPr/>
        </p:nvSpPr>
        <p:spPr>
          <a:xfrm>
            <a:off x="15240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97" name="object 197"/>
          <p:cNvSpPr txBox="1"/>
          <p:nvPr/>
        </p:nvSpPr>
        <p:spPr>
          <a:xfrm>
            <a:off x="18288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98" name="object 198"/>
          <p:cNvSpPr txBox="1"/>
          <p:nvPr/>
        </p:nvSpPr>
        <p:spPr>
          <a:xfrm>
            <a:off x="21336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99" name="object 199"/>
          <p:cNvSpPr txBox="1"/>
          <p:nvPr/>
        </p:nvSpPr>
        <p:spPr>
          <a:xfrm>
            <a:off x="24384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00" name="object 200"/>
          <p:cNvSpPr txBox="1"/>
          <p:nvPr/>
        </p:nvSpPr>
        <p:spPr>
          <a:xfrm>
            <a:off x="27432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01" name="object 201"/>
          <p:cNvSpPr txBox="1"/>
          <p:nvPr/>
        </p:nvSpPr>
        <p:spPr>
          <a:xfrm>
            <a:off x="30480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02" name="object 202"/>
          <p:cNvSpPr txBox="1"/>
          <p:nvPr/>
        </p:nvSpPr>
        <p:spPr>
          <a:xfrm>
            <a:off x="33528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03" name="object 203"/>
          <p:cNvSpPr txBox="1"/>
          <p:nvPr/>
        </p:nvSpPr>
        <p:spPr>
          <a:xfrm>
            <a:off x="36576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04" name="object 204"/>
          <p:cNvSpPr txBox="1"/>
          <p:nvPr/>
        </p:nvSpPr>
        <p:spPr>
          <a:xfrm>
            <a:off x="39624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05" name="object 205"/>
          <p:cNvSpPr txBox="1"/>
          <p:nvPr/>
        </p:nvSpPr>
        <p:spPr>
          <a:xfrm>
            <a:off x="42672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06" name="object 206"/>
          <p:cNvSpPr txBox="1"/>
          <p:nvPr/>
        </p:nvSpPr>
        <p:spPr>
          <a:xfrm>
            <a:off x="45720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07" name="object 207"/>
          <p:cNvSpPr txBox="1"/>
          <p:nvPr/>
        </p:nvSpPr>
        <p:spPr>
          <a:xfrm>
            <a:off x="48768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08" name="object 208"/>
          <p:cNvSpPr txBox="1"/>
          <p:nvPr/>
        </p:nvSpPr>
        <p:spPr>
          <a:xfrm>
            <a:off x="51816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09" name="object 209"/>
          <p:cNvSpPr txBox="1"/>
          <p:nvPr/>
        </p:nvSpPr>
        <p:spPr>
          <a:xfrm>
            <a:off x="54864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10" name="object 210"/>
          <p:cNvSpPr txBox="1"/>
          <p:nvPr/>
        </p:nvSpPr>
        <p:spPr>
          <a:xfrm>
            <a:off x="57912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11" name="object 211"/>
          <p:cNvSpPr txBox="1"/>
          <p:nvPr/>
        </p:nvSpPr>
        <p:spPr>
          <a:xfrm>
            <a:off x="60960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12" name="object 212"/>
          <p:cNvSpPr txBox="1"/>
          <p:nvPr/>
        </p:nvSpPr>
        <p:spPr>
          <a:xfrm>
            <a:off x="64008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13" name="object 213"/>
          <p:cNvSpPr txBox="1"/>
          <p:nvPr/>
        </p:nvSpPr>
        <p:spPr>
          <a:xfrm>
            <a:off x="67056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14" name="object 214"/>
          <p:cNvSpPr txBox="1"/>
          <p:nvPr/>
        </p:nvSpPr>
        <p:spPr>
          <a:xfrm>
            <a:off x="70104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15" name="object 215"/>
          <p:cNvSpPr txBox="1"/>
          <p:nvPr/>
        </p:nvSpPr>
        <p:spPr>
          <a:xfrm>
            <a:off x="73152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16" name="object 216"/>
          <p:cNvSpPr txBox="1"/>
          <p:nvPr/>
        </p:nvSpPr>
        <p:spPr>
          <a:xfrm>
            <a:off x="76200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17" name="object 217"/>
          <p:cNvSpPr txBox="1"/>
          <p:nvPr/>
        </p:nvSpPr>
        <p:spPr>
          <a:xfrm>
            <a:off x="79248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18" name="object 218"/>
          <p:cNvSpPr txBox="1"/>
          <p:nvPr/>
        </p:nvSpPr>
        <p:spPr>
          <a:xfrm>
            <a:off x="82296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19" name="object 219"/>
          <p:cNvSpPr txBox="1"/>
          <p:nvPr/>
        </p:nvSpPr>
        <p:spPr>
          <a:xfrm>
            <a:off x="85344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20" name="object 220"/>
          <p:cNvSpPr txBox="1"/>
          <p:nvPr/>
        </p:nvSpPr>
        <p:spPr>
          <a:xfrm>
            <a:off x="88392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21" name="object 221"/>
          <p:cNvSpPr txBox="1"/>
          <p:nvPr/>
        </p:nvSpPr>
        <p:spPr>
          <a:xfrm>
            <a:off x="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22" name="object 222"/>
          <p:cNvSpPr txBox="1"/>
          <p:nvPr/>
        </p:nvSpPr>
        <p:spPr>
          <a:xfrm>
            <a:off x="3048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23" name="object 223"/>
          <p:cNvSpPr txBox="1"/>
          <p:nvPr/>
        </p:nvSpPr>
        <p:spPr>
          <a:xfrm>
            <a:off x="6096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24" name="object 224"/>
          <p:cNvSpPr txBox="1"/>
          <p:nvPr/>
        </p:nvSpPr>
        <p:spPr>
          <a:xfrm>
            <a:off x="9144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25" name="object 225"/>
          <p:cNvSpPr txBox="1"/>
          <p:nvPr/>
        </p:nvSpPr>
        <p:spPr>
          <a:xfrm>
            <a:off x="12192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26" name="object 226"/>
          <p:cNvSpPr txBox="1"/>
          <p:nvPr/>
        </p:nvSpPr>
        <p:spPr>
          <a:xfrm>
            <a:off x="15240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27" name="object 227"/>
          <p:cNvSpPr txBox="1"/>
          <p:nvPr/>
        </p:nvSpPr>
        <p:spPr>
          <a:xfrm>
            <a:off x="18288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28" name="object 228"/>
          <p:cNvSpPr txBox="1"/>
          <p:nvPr/>
        </p:nvSpPr>
        <p:spPr>
          <a:xfrm>
            <a:off x="21336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29" name="object 229"/>
          <p:cNvSpPr txBox="1"/>
          <p:nvPr/>
        </p:nvSpPr>
        <p:spPr>
          <a:xfrm>
            <a:off x="24384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30" name="object 230"/>
          <p:cNvSpPr txBox="1"/>
          <p:nvPr/>
        </p:nvSpPr>
        <p:spPr>
          <a:xfrm>
            <a:off x="27432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31" name="object 231"/>
          <p:cNvSpPr txBox="1"/>
          <p:nvPr/>
        </p:nvSpPr>
        <p:spPr>
          <a:xfrm>
            <a:off x="30480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32" name="object 232"/>
          <p:cNvSpPr txBox="1"/>
          <p:nvPr/>
        </p:nvSpPr>
        <p:spPr>
          <a:xfrm>
            <a:off x="33528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33" name="object 233"/>
          <p:cNvSpPr txBox="1"/>
          <p:nvPr/>
        </p:nvSpPr>
        <p:spPr>
          <a:xfrm>
            <a:off x="36576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34" name="object 234"/>
          <p:cNvSpPr txBox="1"/>
          <p:nvPr/>
        </p:nvSpPr>
        <p:spPr>
          <a:xfrm>
            <a:off x="39624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35" name="object 235"/>
          <p:cNvSpPr txBox="1"/>
          <p:nvPr/>
        </p:nvSpPr>
        <p:spPr>
          <a:xfrm>
            <a:off x="42672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36" name="object 236"/>
          <p:cNvSpPr txBox="1"/>
          <p:nvPr/>
        </p:nvSpPr>
        <p:spPr>
          <a:xfrm>
            <a:off x="45720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37" name="object 237"/>
          <p:cNvSpPr txBox="1"/>
          <p:nvPr/>
        </p:nvSpPr>
        <p:spPr>
          <a:xfrm>
            <a:off x="48768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38" name="object 238"/>
          <p:cNvSpPr txBox="1"/>
          <p:nvPr/>
        </p:nvSpPr>
        <p:spPr>
          <a:xfrm>
            <a:off x="51816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39" name="object 239"/>
          <p:cNvSpPr txBox="1"/>
          <p:nvPr/>
        </p:nvSpPr>
        <p:spPr>
          <a:xfrm>
            <a:off x="54864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40" name="object 240"/>
          <p:cNvSpPr txBox="1"/>
          <p:nvPr/>
        </p:nvSpPr>
        <p:spPr>
          <a:xfrm>
            <a:off x="57912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41" name="object 241"/>
          <p:cNvSpPr txBox="1"/>
          <p:nvPr/>
        </p:nvSpPr>
        <p:spPr>
          <a:xfrm>
            <a:off x="60960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42" name="object 242"/>
          <p:cNvSpPr txBox="1"/>
          <p:nvPr/>
        </p:nvSpPr>
        <p:spPr>
          <a:xfrm>
            <a:off x="64008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43" name="object 243"/>
          <p:cNvSpPr txBox="1"/>
          <p:nvPr/>
        </p:nvSpPr>
        <p:spPr>
          <a:xfrm>
            <a:off x="67056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44" name="object 244"/>
          <p:cNvSpPr txBox="1"/>
          <p:nvPr/>
        </p:nvSpPr>
        <p:spPr>
          <a:xfrm>
            <a:off x="70104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45" name="object 245"/>
          <p:cNvSpPr txBox="1"/>
          <p:nvPr/>
        </p:nvSpPr>
        <p:spPr>
          <a:xfrm>
            <a:off x="73152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46" name="object 246"/>
          <p:cNvSpPr txBox="1"/>
          <p:nvPr/>
        </p:nvSpPr>
        <p:spPr>
          <a:xfrm>
            <a:off x="76200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47" name="object 247"/>
          <p:cNvSpPr txBox="1"/>
          <p:nvPr/>
        </p:nvSpPr>
        <p:spPr>
          <a:xfrm>
            <a:off x="79248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48" name="object 248"/>
          <p:cNvSpPr txBox="1"/>
          <p:nvPr/>
        </p:nvSpPr>
        <p:spPr>
          <a:xfrm>
            <a:off x="82296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49" name="object 249"/>
          <p:cNvSpPr txBox="1"/>
          <p:nvPr/>
        </p:nvSpPr>
        <p:spPr>
          <a:xfrm>
            <a:off x="85344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50" name="object 250"/>
          <p:cNvSpPr txBox="1"/>
          <p:nvPr/>
        </p:nvSpPr>
        <p:spPr>
          <a:xfrm>
            <a:off x="88392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51" name="object 251"/>
          <p:cNvSpPr txBox="1"/>
          <p:nvPr/>
        </p:nvSpPr>
        <p:spPr>
          <a:xfrm>
            <a:off x="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52" name="object 252"/>
          <p:cNvSpPr txBox="1"/>
          <p:nvPr/>
        </p:nvSpPr>
        <p:spPr>
          <a:xfrm>
            <a:off x="3048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53" name="object 253"/>
          <p:cNvSpPr txBox="1"/>
          <p:nvPr/>
        </p:nvSpPr>
        <p:spPr>
          <a:xfrm>
            <a:off x="6096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54" name="object 254"/>
          <p:cNvSpPr txBox="1"/>
          <p:nvPr/>
        </p:nvSpPr>
        <p:spPr>
          <a:xfrm>
            <a:off x="9144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55" name="object 255"/>
          <p:cNvSpPr txBox="1"/>
          <p:nvPr/>
        </p:nvSpPr>
        <p:spPr>
          <a:xfrm>
            <a:off x="12192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56" name="object 256"/>
          <p:cNvSpPr txBox="1"/>
          <p:nvPr/>
        </p:nvSpPr>
        <p:spPr>
          <a:xfrm>
            <a:off x="15240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57" name="object 257"/>
          <p:cNvSpPr txBox="1"/>
          <p:nvPr/>
        </p:nvSpPr>
        <p:spPr>
          <a:xfrm>
            <a:off x="18288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58" name="object 258"/>
          <p:cNvSpPr txBox="1"/>
          <p:nvPr/>
        </p:nvSpPr>
        <p:spPr>
          <a:xfrm>
            <a:off x="21336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59" name="object 259"/>
          <p:cNvSpPr txBox="1"/>
          <p:nvPr/>
        </p:nvSpPr>
        <p:spPr>
          <a:xfrm>
            <a:off x="24384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60" name="object 260"/>
          <p:cNvSpPr txBox="1"/>
          <p:nvPr/>
        </p:nvSpPr>
        <p:spPr>
          <a:xfrm>
            <a:off x="27432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61" name="object 261"/>
          <p:cNvSpPr txBox="1"/>
          <p:nvPr/>
        </p:nvSpPr>
        <p:spPr>
          <a:xfrm>
            <a:off x="30480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62" name="object 262"/>
          <p:cNvSpPr txBox="1"/>
          <p:nvPr/>
        </p:nvSpPr>
        <p:spPr>
          <a:xfrm>
            <a:off x="33528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63" name="object 263"/>
          <p:cNvSpPr txBox="1"/>
          <p:nvPr/>
        </p:nvSpPr>
        <p:spPr>
          <a:xfrm>
            <a:off x="36576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64" name="object 264"/>
          <p:cNvSpPr txBox="1"/>
          <p:nvPr/>
        </p:nvSpPr>
        <p:spPr>
          <a:xfrm>
            <a:off x="39624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65" name="object 265"/>
          <p:cNvSpPr txBox="1"/>
          <p:nvPr/>
        </p:nvSpPr>
        <p:spPr>
          <a:xfrm>
            <a:off x="42672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66" name="object 266"/>
          <p:cNvSpPr txBox="1"/>
          <p:nvPr/>
        </p:nvSpPr>
        <p:spPr>
          <a:xfrm>
            <a:off x="45720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67" name="object 267"/>
          <p:cNvSpPr txBox="1"/>
          <p:nvPr/>
        </p:nvSpPr>
        <p:spPr>
          <a:xfrm>
            <a:off x="48768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68" name="object 268"/>
          <p:cNvSpPr txBox="1"/>
          <p:nvPr/>
        </p:nvSpPr>
        <p:spPr>
          <a:xfrm>
            <a:off x="51816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69" name="object 269"/>
          <p:cNvSpPr txBox="1"/>
          <p:nvPr/>
        </p:nvSpPr>
        <p:spPr>
          <a:xfrm>
            <a:off x="54864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70" name="object 270"/>
          <p:cNvSpPr txBox="1"/>
          <p:nvPr/>
        </p:nvSpPr>
        <p:spPr>
          <a:xfrm>
            <a:off x="57912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71" name="object 271"/>
          <p:cNvSpPr txBox="1"/>
          <p:nvPr/>
        </p:nvSpPr>
        <p:spPr>
          <a:xfrm>
            <a:off x="60960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72" name="object 272"/>
          <p:cNvSpPr txBox="1"/>
          <p:nvPr/>
        </p:nvSpPr>
        <p:spPr>
          <a:xfrm>
            <a:off x="64008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73" name="object 273"/>
          <p:cNvSpPr txBox="1"/>
          <p:nvPr/>
        </p:nvSpPr>
        <p:spPr>
          <a:xfrm>
            <a:off x="67056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74" name="object 274"/>
          <p:cNvSpPr txBox="1"/>
          <p:nvPr/>
        </p:nvSpPr>
        <p:spPr>
          <a:xfrm>
            <a:off x="70104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75" name="object 275"/>
          <p:cNvSpPr txBox="1"/>
          <p:nvPr/>
        </p:nvSpPr>
        <p:spPr>
          <a:xfrm>
            <a:off x="73152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76" name="object 276"/>
          <p:cNvSpPr txBox="1"/>
          <p:nvPr/>
        </p:nvSpPr>
        <p:spPr>
          <a:xfrm>
            <a:off x="76200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77" name="object 277"/>
          <p:cNvSpPr txBox="1"/>
          <p:nvPr/>
        </p:nvSpPr>
        <p:spPr>
          <a:xfrm>
            <a:off x="79248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78" name="object 278"/>
          <p:cNvSpPr txBox="1"/>
          <p:nvPr/>
        </p:nvSpPr>
        <p:spPr>
          <a:xfrm>
            <a:off x="82296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79" name="object 279"/>
          <p:cNvSpPr txBox="1"/>
          <p:nvPr/>
        </p:nvSpPr>
        <p:spPr>
          <a:xfrm>
            <a:off x="85344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80" name="object 280"/>
          <p:cNvSpPr txBox="1"/>
          <p:nvPr/>
        </p:nvSpPr>
        <p:spPr>
          <a:xfrm>
            <a:off x="88392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81" name="object 281"/>
          <p:cNvSpPr txBox="1"/>
          <p:nvPr/>
        </p:nvSpPr>
        <p:spPr>
          <a:xfrm>
            <a:off x="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82" name="object 282"/>
          <p:cNvSpPr txBox="1"/>
          <p:nvPr/>
        </p:nvSpPr>
        <p:spPr>
          <a:xfrm>
            <a:off x="3048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83" name="object 283"/>
          <p:cNvSpPr txBox="1"/>
          <p:nvPr/>
        </p:nvSpPr>
        <p:spPr>
          <a:xfrm>
            <a:off x="6096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84" name="object 284"/>
          <p:cNvSpPr txBox="1"/>
          <p:nvPr/>
        </p:nvSpPr>
        <p:spPr>
          <a:xfrm>
            <a:off x="914400" y="2133600"/>
            <a:ext cx="381284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3969">
              <a:lnSpc>
                <a:spcPts val="2400"/>
              </a:lnSpc>
              <a:spcBef>
                <a:spcPts val="120"/>
              </a:spcBef>
            </a:pPr>
            <a:r>
              <a:rPr sz="4950" b="1" spc="0" baseline="2510" dirty="0" smtClean="0">
                <a:latin typeface="Tahoma"/>
                <a:cs typeface="Tahoma"/>
              </a:rPr>
              <a:t>B</a:t>
            </a:r>
            <a:endParaRPr sz="3300">
              <a:latin typeface="Tahoma"/>
              <a:cs typeface="Tahoma"/>
            </a:endParaRPr>
          </a:p>
        </p:txBody>
      </p:sp>
      <p:sp>
        <p:nvSpPr>
          <p:cNvPr id="285" name="object 285"/>
          <p:cNvSpPr txBox="1"/>
          <p:nvPr/>
        </p:nvSpPr>
        <p:spPr>
          <a:xfrm>
            <a:off x="1219200" y="21336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2400"/>
              </a:lnSpc>
              <a:spcBef>
                <a:spcPts val="120"/>
              </a:spcBef>
            </a:pPr>
            <a:r>
              <a:rPr sz="4950" b="1" spc="0" baseline="2510" dirty="0" smtClean="0">
                <a:latin typeface="Tahoma"/>
                <a:cs typeface="Tahoma"/>
              </a:rPr>
              <a:t>e</a:t>
            </a:r>
            <a:endParaRPr sz="3300">
              <a:latin typeface="Tahoma"/>
              <a:cs typeface="Tahoma"/>
            </a:endParaRPr>
          </a:p>
        </p:txBody>
      </p:sp>
      <p:sp>
        <p:nvSpPr>
          <p:cNvPr id="286" name="object 286"/>
          <p:cNvSpPr txBox="1"/>
          <p:nvPr/>
        </p:nvSpPr>
        <p:spPr>
          <a:xfrm>
            <a:off x="15240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87" name="object 287"/>
          <p:cNvSpPr txBox="1"/>
          <p:nvPr/>
        </p:nvSpPr>
        <p:spPr>
          <a:xfrm>
            <a:off x="18288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88" name="object 288"/>
          <p:cNvSpPr txBox="1"/>
          <p:nvPr/>
        </p:nvSpPr>
        <p:spPr>
          <a:xfrm>
            <a:off x="21336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89" name="object 289"/>
          <p:cNvSpPr txBox="1"/>
          <p:nvPr/>
        </p:nvSpPr>
        <p:spPr>
          <a:xfrm>
            <a:off x="2438400" y="21336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35560">
              <a:lnSpc>
                <a:spcPts val="2400"/>
              </a:lnSpc>
              <a:spcBef>
                <a:spcPts val="120"/>
              </a:spcBef>
            </a:pPr>
            <a:r>
              <a:rPr sz="4950" spc="0" baseline="2510" dirty="0" smtClean="0">
                <a:solidFill>
                  <a:srgbClr val="FF0000"/>
                </a:solidFill>
                <a:latin typeface="Tahoma"/>
                <a:cs typeface="Tahoma"/>
              </a:rPr>
              <a:t>(</a:t>
            </a:r>
            <a:endParaRPr sz="3300">
              <a:latin typeface="Tahoma"/>
              <a:cs typeface="Tahoma"/>
            </a:endParaRPr>
          </a:p>
        </p:txBody>
      </p:sp>
      <p:sp>
        <p:nvSpPr>
          <p:cNvPr id="290" name="object 290"/>
          <p:cNvSpPr txBox="1"/>
          <p:nvPr/>
        </p:nvSpPr>
        <p:spPr>
          <a:xfrm>
            <a:off x="27432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91" name="object 291"/>
          <p:cNvSpPr txBox="1"/>
          <p:nvPr/>
        </p:nvSpPr>
        <p:spPr>
          <a:xfrm>
            <a:off x="30480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92" name="object 292"/>
          <p:cNvSpPr txBox="1"/>
          <p:nvPr/>
        </p:nvSpPr>
        <p:spPr>
          <a:xfrm>
            <a:off x="33528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93" name="object 293"/>
          <p:cNvSpPr txBox="1"/>
          <p:nvPr/>
        </p:nvSpPr>
        <p:spPr>
          <a:xfrm>
            <a:off x="36576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94" name="object 294"/>
          <p:cNvSpPr txBox="1"/>
          <p:nvPr/>
        </p:nvSpPr>
        <p:spPr>
          <a:xfrm>
            <a:off x="39624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95" name="object 295"/>
          <p:cNvSpPr txBox="1"/>
          <p:nvPr/>
        </p:nvSpPr>
        <p:spPr>
          <a:xfrm>
            <a:off x="42672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96" name="object 296"/>
          <p:cNvSpPr txBox="1"/>
          <p:nvPr/>
        </p:nvSpPr>
        <p:spPr>
          <a:xfrm>
            <a:off x="45720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97" name="object 297"/>
          <p:cNvSpPr txBox="1"/>
          <p:nvPr/>
        </p:nvSpPr>
        <p:spPr>
          <a:xfrm>
            <a:off x="48768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98" name="object 298"/>
          <p:cNvSpPr txBox="1"/>
          <p:nvPr/>
        </p:nvSpPr>
        <p:spPr>
          <a:xfrm>
            <a:off x="51816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99" name="object 299"/>
          <p:cNvSpPr txBox="1"/>
          <p:nvPr/>
        </p:nvSpPr>
        <p:spPr>
          <a:xfrm>
            <a:off x="54864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00" name="object 300"/>
          <p:cNvSpPr txBox="1"/>
          <p:nvPr/>
        </p:nvSpPr>
        <p:spPr>
          <a:xfrm>
            <a:off x="57912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01" name="object 301"/>
          <p:cNvSpPr txBox="1"/>
          <p:nvPr/>
        </p:nvSpPr>
        <p:spPr>
          <a:xfrm>
            <a:off x="60960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02" name="object 302"/>
          <p:cNvSpPr txBox="1"/>
          <p:nvPr/>
        </p:nvSpPr>
        <p:spPr>
          <a:xfrm>
            <a:off x="64008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03" name="object 303"/>
          <p:cNvSpPr txBox="1"/>
          <p:nvPr/>
        </p:nvSpPr>
        <p:spPr>
          <a:xfrm>
            <a:off x="67056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04" name="object 304"/>
          <p:cNvSpPr txBox="1"/>
          <p:nvPr/>
        </p:nvSpPr>
        <p:spPr>
          <a:xfrm>
            <a:off x="70104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05" name="object 305"/>
          <p:cNvSpPr txBox="1"/>
          <p:nvPr/>
        </p:nvSpPr>
        <p:spPr>
          <a:xfrm>
            <a:off x="73152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06" name="object 306"/>
          <p:cNvSpPr txBox="1"/>
          <p:nvPr/>
        </p:nvSpPr>
        <p:spPr>
          <a:xfrm>
            <a:off x="76200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07" name="object 307"/>
          <p:cNvSpPr txBox="1"/>
          <p:nvPr/>
        </p:nvSpPr>
        <p:spPr>
          <a:xfrm>
            <a:off x="79248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08" name="object 308"/>
          <p:cNvSpPr txBox="1"/>
          <p:nvPr/>
        </p:nvSpPr>
        <p:spPr>
          <a:xfrm>
            <a:off x="8229600" y="21336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2400"/>
              </a:lnSpc>
              <a:spcBef>
                <a:spcPts val="120"/>
              </a:spcBef>
            </a:pPr>
            <a:r>
              <a:rPr sz="4950" spc="0" baseline="2510" dirty="0" smtClean="0">
                <a:solidFill>
                  <a:srgbClr val="FF0000"/>
                </a:solidFill>
                <a:latin typeface="Tahoma"/>
                <a:cs typeface="Tahoma"/>
              </a:rPr>
              <a:t>d</a:t>
            </a:r>
            <a:endParaRPr sz="3300">
              <a:latin typeface="Tahoma"/>
              <a:cs typeface="Tahoma"/>
            </a:endParaRPr>
          </a:p>
        </p:txBody>
      </p:sp>
      <p:sp>
        <p:nvSpPr>
          <p:cNvPr id="309" name="object 309"/>
          <p:cNvSpPr txBox="1"/>
          <p:nvPr/>
        </p:nvSpPr>
        <p:spPr>
          <a:xfrm>
            <a:off x="85344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10" name="object 310"/>
          <p:cNvSpPr txBox="1"/>
          <p:nvPr/>
        </p:nvSpPr>
        <p:spPr>
          <a:xfrm>
            <a:off x="88392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11" name="object 311"/>
          <p:cNvSpPr txBox="1"/>
          <p:nvPr/>
        </p:nvSpPr>
        <p:spPr>
          <a:xfrm>
            <a:off x="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12" name="object 312"/>
          <p:cNvSpPr txBox="1"/>
          <p:nvPr/>
        </p:nvSpPr>
        <p:spPr>
          <a:xfrm>
            <a:off x="3048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13" name="object 313"/>
          <p:cNvSpPr txBox="1"/>
          <p:nvPr/>
        </p:nvSpPr>
        <p:spPr>
          <a:xfrm>
            <a:off x="6096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14" name="object 314"/>
          <p:cNvSpPr txBox="1"/>
          <p:nvPr/>
        </p:nvSpPr>
        <p:spPr>
          <a:xfrm>
            <a:off x="9144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15" name="object 315"/>
          <p:cNvSpPr txBox="1"/>
          <p:nvPr/>
        </p:nvSpPr>
        <p:spPr>
          <a:xfrm>
            <a:off x="1219200" y="2438400"/>
            <a:ext cx="525584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52069">
              <a:lnSpc>
                <a:spcPts val="2400"/>
              </a:lnSpc>
              <a:spcBef>
                <a:spcPts val="120"/>
              </a:spcBef>
            </a:pPr>
            <a:r>
              <a:rPr sz="4950" spc="0" baseline="-21758" dirty="0" smtClean="0">
                <a:solidFill>
                  <a:srgbClr val="FF0000"/>
                </a:solidFill>
                <a:latin typeface="Tahoma"/>
                <a:cs typeface="Tahoma"/>
              </a:rPr>
              <a:t>i</a:t>
            </a:r>
            <a:r>
              <a:rPr sz="4950" spc="-4" baseline="-21758" dirty="0" smtClean="0">
                <a:solidFill>
                  <a:srgbClr val="FF0000"/>
                </a:solidFill>
                <a:latin typeface="Tahoma"/>
                <a:cs typeface="Tahoma"/>
              </a:rPr>
              <a:t>r</a:t>
            </a:r>
            <a:r>
              <a:rPr sz="4950" spc="0" baseline="-21758" dirty="0" smtClean="0">
                <a:solidFill>
                  <a:srgbClr val="FF0000"/>
                </a:solidFill>
                <a:latin typeface="Tahoma"/>
                <a:cs typeface="Tahoma"/>
              </a:rPr>
              <a:t>r</a:t>
            </a:r>
            <a:endParaRPr sz="3300">
              <a:latin typeface="Tahoma"/>
              <a:cs typeface="Tahoma"/>
            </a:endParaRPr>
          </a:p>
        </p:txBody>
      </p:sp>
      <p:sp>
        <p:nvSpPr>
          <p:cNvPr id="316" name="object 316"/>
          <p:cNvSpPr txBox="1"/>
          <p:nvPr/>
        </p:nvSpPr>
        <p:spPr>
          <a:xfrm>
            <a:off x="15240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17" name="object 317"/>
          <p:cNvSpPr txBox="1"/>
          <p:nvPr/>
        </p:nvSpPr>
        <p:spPr>
          <a:xfrm>
            <a:off x="18288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18" name="object 318"/>
          <p:cNvSpPr txBox="1"/>
          <p:nvPr/>
        </p:nvSpPr>
        <p:spPr>
          <a:xfrm>
            <a:off x="21336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19" name="object 319"/>
          <p:cNvSpPr txBox="1"/>
          <p:nvPr/>
        </p:nvSpPr>
        <p:spPr>
          <a:xfrm>
            <a:off x="24384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20" name="object 320"/>
          <p:cNvSpPr txBox="1"/>
          <p:nvPr/>
        </p:nvSpPr>
        <p:spPr>
          <a:xfrm>
            <a:off x="27432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21" name="object 321"/>
          <p:cNvSpPr txBox="1"/>
          <p:nvPr/>
        </p:nvSpPr>
        <p:spPr>
          <a:xfrm>
            <a:off x="30480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22" name="object 322"/>
          <p:cNvSpPr txBox="1"/>
          <p:nvPr/>
        </p:nvSpPr>
        <p:spPr>
          <a:xfrm>
            <a:off x="33528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23" name="object 323"/>
          <p:cNvSpPr txBox="1"/>
          <p:nvPr/>
        </p:nvSpPr>
        <p:spPr>
          <a:xfrm>
            <a:off x="36576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24" name="object 324"/>
          <p:cNvSpPr txBox="1"/>
          <p:nvPr/>
        </p:nvSpPr>
        <p:spPr>
          <a:xfrm>
            <a:off x="39624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25" name="object 325"/>
          <p:cNvSpPr txBox="1"/>
          <p:nvPr/>
        </p:nvSpPr>
        <p:spPr>
          <a:xfrm>
            <a:off x="42672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26" name="object 326"/>
          <p:cNvSpPr txBox="1"/>
          <p:nvPr/>
        </p:nvSpPr>
        <p:spPr>
          <a:xfrm>
            <a:off x="45720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27" name="object 327"/>
          <p:cNvSpPr txBox="1"/>
          <p:nvPr/>
        </p:nvSpPr>
        <p:spPr>
          <a:xfrm>
            <a:off x="48768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28" name="object 328"/>
          <p:cNvSpPr txBox="1"/>
          <p:nvPr/>
        </p:nvSpPr>
        <p:spPr>
          <a:xfrm>
            <a:off x="51816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29" name="object 329"/>
          <p:cNvSpPr txBox="1"/>
          <p:nvPr/>
        </p:nvSpPr>
        <p:spPr>
          <a:xfrm>
            <a:off x="54864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30" name="object 330"/>
          <p:cNvSpPr txBox="1"/>
          <p:nvPr/>
        </p:nvSpPr>
        <p:spPr>
          <a:xfrm>
            <a:off x="57912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31" name="object 331"/>
          <p:cNvSpPr txBox="1"/>
          <p:nvPr/>
        </p:nvSpPr>
        <p:spPr>
          <a:xfrm>
            <a:off x="60960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32" name="object 332"/>
          <p:cNvSpPr txBox="1"/>
          <p:nvPr/>
        </p:nvSpPr>
        <p:spPr>
          <a:xfrm>
            <a:off x="64008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33" name="object 333"/>
          <p:cNvSpPr txBox="1"/>
          <p:nvPr/>
        </p:nvSpPr>
        <p:spPr>
          <a:xfrm>
            <a:off x="67056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34" name="object 334"/>
          <p:cNvSpPr txBox="1"/>
          <p:nvPr/>
        </p:nvSpPr>
        <p:spPr>
          <a:xfrm>
            <a:off x="70104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35" name="object 335"/>
          <p:cNvSpPr txBox="1"/>
          <p:nvPr/>
        </p:nvSpPr>
        <p:spPr>
          <a:xfrm>
            <a:off x="73152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36" name="object 336"/>
          <p:cNvSpPr txBox="1"/>
          <p:nvPr/>
        </p:nvSpPr>
        <p:spPr>
          <a:xfrm>
            <a:off x="76200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37" name="object 337"/>
          <p:cNvSpPr txBox="1"/>
          <p:nvPr/>
        </p:nvSpPr>
        <p:spPr>
          <a:xfrm>
            <a:off x="79248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38" name="object 338"/>
          <p:cNvSpPr txBox="1"/>
          <p:nvPr/>
        </p:nvSpPr>
        <p:spPr>
          <a:xfrm>
            <a:off x="82296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39" name="object 339"/>
          <p:cNvSpPr txBox="1"/>
          <p:nvPr/>
        </p:nvSpPr>
        <p:spPr>
          <a:xfrm>
            <a:off x="85344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40" name="object 340"/>
          <p:cNvSpPr txBox="1"/>
          <p:nvPr/>
        </p:nvSpPr>
        <p:spPr>
          <a:xfrm>
            <a:off x="88392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41" name="object 341"/>
          <p:cNvSpPr txBox="1"/>
          <p:nvPr/>
        </p:nvSpPr>
        <p:spPr>
          <a:xfrm>
            <a:off x="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42" name="object 342"/>
          <p:cNvSpPr txBox="1"/>
          <p:nvPr/>
        </p:nvSpPr>
        <p:spPr>
          <a:xfrm>
            <a:off x="3048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43" name="object 343"/>
          <p:cNvSpPr txBox="1"/>
          <p:nvPr/>
        </p:nvSpPr>
        <p:spPr>
          <a:xfrm>
            <a:off x="6096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44" name="object 344"/>
          <p:cNvSpPr txBox="1"/>
          <p:nvPr/>
        </p:nvSpPr>
        <p:spPr>
          <a:xfrm>
            <a:off x="9144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45" name="object 345"/>
          <p:cNvSpPr txBox="1"/>
          <p:nvPr/>
        </p:nvSpPr>
        <p:spPr>
          <a:xfrm>
            <a:off x="12192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46" name="object 346"/>
          <p:cNvSpPr txBox="1"/>
          <p:nvPr/>
        </p:nvSpPr>
        <p:spPr>
          <a:xfrm>
            <a:off x="15240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47" name="object 347"/>
          <p:cNvSpPr txBox="1"/>
          <p:nvPr/>
        </p:nvSpPr>
        <p:spPr>
          <a:xfrm>
            <a:off x="18288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48" name="object 348"/>
          <p:cNvSpPr txBox="1"/>
          <p:nvPr/>
        </p:nvSpPr>
        <p:spPr>
          <a:xfrm>
            <a:off x="21336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49" name="object 349"/>
          <p:cNvSpPr txBox="1"/>
          <p:nvPr/>
        </p:nvSpPr>
        <p:spPr>
          <a:xfrm>
            <a:off x="24384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50" name="object 350"/>
          <p:cNvSpPr txBox="1"/>
          <p:nvPr/>
        </p:nvSpPr>
        <p:spPr>
          <a:xfrm>
            <a:off x="27432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51" name="object 351"/>
          <p:cNvSpPr txBox="1"/>
          <p:nvPr/>
        </p:nvSpPr>
        <p:spPr>
          <a:xfrm>
            <a:off x="30480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52" name="object 352"/>
          <p:cNvSpPr txBox="1"/>
          <p:nvPr/>
        </p:nvSpPr>
        <p:spPr>
          <a:xfrm>
            <a:off x="33528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53" name="object 353"/>
          <p:cNvSpPr txBox="1"/>
          <p:nvPr/>
        </p:nvSpPr>
        <p:spPr>
          <a:xfrm>
            <a:off x="36576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54" name="object 354"/>
          <p:cNvSpPr txBox="1"/>
          <p:nvPr/>
        </p:nvSpPr>
        <p:spPr>
          <a:xfrm>
            <a:off x="39624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55" name="object 355"/>
          <p:cNvSpPr txBox="1"/>
          <p:nvPr/>
        </p:nvSpPr>
        <p:spPr>
          <a:xfrm>
            <a:off x="42672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56" name="object 356"/>
          <p:cNvSpPr txBox="1"/>
          <p:nvPr/>
        </p:nvSpPr>
        <p:spPr>
          <a:xfrm>
            <a:off x="45720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57" name="object 357"/>
          <p:cNvSpPr txBox="1"/>
          <p:nvPr/>
        </p:nvSpPr>
        <p:spPr>
          <a:xfrm>
            <a:off x="48768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58" name="object 358"/>
          <p:cNvSpPr txBox="1"/>
          <p:nvPr/>
        </p:nvSpPr>
        <p:spPr>
          <a:xfrm>
            <a:off x="51816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59" name="object 359"/>
          <p:cNvSpPr txBox="1"/>
          <p:nvPr/>
        </p:nvSpPr>
        <p:spPr>
          <a:xfrm>
            <a:off x="54864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60" name="object 360"/>
          <p:cNvSpPr txBox="1"/>
          <p:nvPr/>
        </p:nvSpPr>
        <p:spPr>
          <a:xfrm>
            <a:off x="57912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61" name="object 361"/>
          <p:cNvSpPr txBox="1"/>
          <p:nvPr/>
        </p:nvSpPr>
        <p:spPr>
          <a:xfrm>
            <a:off x="60960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62" name="object 362"/>
          <p:cNvSpPr txBox="1"/>
          <p:nvPr/>
        </p:nvSpPr>
        <p:spPr>
          <a:xfrm>
            <a:off x="64008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63" name="object 363"/>
          <p:cNvSpPr txBox="1"/>
          <p:nvPr/>
        </p:nvSpPr>
        <p:spPr>
          <a:xfrm>
            <a:off x="67056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64" name="object 364"/>
          <p:cNvSpPr txBox="1"/>
          <p:nvPr/>
        </p:nvSpPr>
        <p:spPr>
          <a:xfrm>
            <a:off x="70104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65" name="object 365"/>
          <p:cNvSpPr txBox="1"/>
          <p:nvPr/>
        </p:nvSpPr>
        <p:spPr>
          <a:xfrm>
            <a:off x="73152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66" name="object 366"/>
          <p:cNvSpPr txBox="1"/>
          <p:nvPr/>
        </p:nvSpPr>
        <p:spPr>
          <a:xfrm>
            <a:off x="76200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67" name="object 367"/>
          <p:cNvSpPr txBox="1"/>
          <p:nvPr/>
        </p:nvSpPr>
        <p:spPr>
          <a:xfrm>
            <a:off x="79248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68" name="object 368"/>
          <p:cNvSpPr txBox="1"/>
          <p:nvPr/>
        </p:nvSpPr>
        <p:spPr>
          <a:xfrm>
            <a:off x="82296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69" name="object 369"/>
          <p:cNvSpPr txBox="1"/>
          <p:nvPr/>
        </p:nvSpPr>
        <p:spPr>
          <a:xfrm>
            <a:off x="85344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70" name="object 370"/>
          <p:cNvSpPr txBox="1"/>
          <p:nvPr/>
        </p:nvSpPr>
        <p:spPr>
          <a:xfrm>
            <a:off x="88392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71" name="object 371"/>
          <p:cNvSpPr txBox="1"/>
          <p:nvPr/>
        </p:nvSpPr>
        <p:spPr>
          <a:xfrm>
            <a:off x="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72" name="object 372"/>
          <p:cNvSpPr txBox="1"/>
          <p:nvPr/>
        </p:nvSpPr>
        <p:spPr>
          <a:xfrm>
            <a:off x="3048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73" name="object 373"/>
          <p:cNvSpPr txBox="1"/>
          <p:nvPr/>
        </p:nvSpPr>
        <p:spPr>
          <a:xfrm>
            <a:off x="6096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74" name="object 374"/>
          <p:cNvSpPr txBox="1"/>
          <p:nvPr/>
        </p:nvSpPr>
        <p:spPr>
          <a:xfrm>
            <a:off x="914400" y="30480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3969">
              <a:lnSpc>
                <a:spcPts val="2400"/>
              </a:lnSpc>
              <a:spcBef>
                <a:spcPts val="120"/>
              </a:spcBef>
            </a:pPr>
            <a:r>
              <a:rPr sz="4950" spc="0" baseline="-20084" dirty="0" smtClean="0">
                <a:latin typeface="Tahoma"/>
                <a:cs typeface="Tahoma"/>
              </a:rPr>
              <a:t>1</a:t>
            </a:r>
            <a:endParaRPr sz="3300">
              <a:latin typeface="Tahoma"/>
              <a:cs typeface="Tahoma"/>
            </a:endParaRPr>
          </a:p>
        </p:txBody>
      </p:sp>
      <p:sp>
        <p:nvSpPr>
          <p:cNvPr id="375" name="object 375"/>
          <p:cNvSpPr txBox="1"/>
          <p:nvPr/>
        </p:nvSpPr>
        <p:spPr>
          <a:xfrm>
            <a:off x="12192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76" name="object 376"/>
          <p:cNvSpPr txBox="1"/>
          <p:nvPr/>
        </p:nvSpPr>
        <p:spPr>
          <a:xfrm>
            <a:off x="15240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77" name="object 377"/>
          <p:cNvSpPr txBox="1"/>
          <p:nvPr/>
        </p:nvSpPr>
        <p:spPr>
          <a:xfrm>
            <a:off x="18288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78" name="object 378"/>
          <p:cNvSpPr txBox="1"/>
          <p:nvPr/>
        </p:nvSpPr>
        <p:spPr>
          <a:xfrm>
            <a:off x="21336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79" name="object 379"/>
          <p:cNvSpPr txBox="1"/>
          <p:nvPr/>
        </p:nvSpPr>
        <p:spPr>
          <a:xfrm>
            <a:off x="24384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80" name="object 380"/>
          <p:cNvSpPr txBox="1"/>
          <p:nvPr/>
        </p:nvSpPr>
        <p:spPr>
          <a:xfrm>
            <a:off x="27432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81" name="object 381"/>
          <p:cNvSpPr txBox="1"/>
          <p:nvPr/>
        </p:nvSpPr>
        <p:spPr>
          <a:xfrm>
            <a:off x="30480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82" name="object 382"/>
          <p:cNvSpPr txBox="1"/>
          <p:nvPr/>
        </p:nvSpPr>
        <p:spPr>
          <a:xfrm>
            <a:off x="33528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83" name="object 383"/>
          <p:cNvSpPr txBox="1"/>
          <p:nvPr/>
        </p:nvSpPr>
        <p:spPr>
          <a:xfrm>
            <a:off x="36576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84" name="object 384"/>
          <p:cNvSpPr txBox="1"/>
          <p:nvPr/>
        </p:nvSpPr>
        <p:spPr>
          <a:xfrm>
            <a:off x="39624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85" name="object 385"/>
          <p:cNvSpPr txBox="1"/>
          <p:nvPr/>
        </p:nvSpPr>
        <p:spPr>
          <a:xfrm>
            <a:off x="42672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86" name="object 386"/>
          <p:cNvSpPr txBox="1"/>
          <p:nvPr/>
        </p:nvSpPr>
        <p:spPr>
          <a:xfrm>
            <a:off x="4572000" y="3048000"/>
            <a:ext cx="386223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2400"/>
              </a:lnSpc>
              <a:spcBef>
                <a:spcPts val="120"/>
              </a:spcBef>
            </a:pPr>
            <a:r>
              <a:rPr sz="4950" spc="0" baseline="-20084" dirty="0" smtClean="0">
                <a:latin typeface="Tahoma"/>
                <a:cs typeface="Tahoma"/>
              </a:rPr>
              <a:t>w</a:t>
            </a:r>
            <a:endParaRPr sz="3300">
              <a:latin typeface="Tahoma"/>
              <a:cs typeface="Tahoma"/>
            </a:endParaRPr>
          </a:p>
        </p:txBody>
      </p:sp>
      <p:sp>
        <p:nvSpPr>
          <p:cNvPr id="387" name="object 387"/>
          <p:cNvSpPr txBox="1"/>
          <p:nvPr/>
        </p:nvSpPr>
        <p:spPr>
          <a:xfrm>
            <a:off x="4876800" y="3048000"/>
            <a:ext cx="401435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2400"/>
              </a:lnSpc>
              <a:spcBef>
                <a:spcPts val="120"/>
              </a:spcBef>
            </a:pPr>
            <a:r>
              <a:rPr sz="4950" spc="9" baseline="-20084" dirty="0" smtClean="0">
                <a:latin typeface="Tahoma"/>
                <a:cs typeface="Tahoma"/>
              </a:rPr>
              <a:t>i</a:t>
            </a:r>
            <a:r>
              <a:rPr sz="4950" spc="0" baseline="-20084" dirty="0" smtClean="0">
                <a:latin typeface="Tahoma"/>
                <a:cs typeface="Tahoma"/>
              </a:rPr>
              <a:t>n</a:t>
            </a:r>
            <a:endParaRPr sz="3300">
              <a:latin typeface="Tahoma"/>
              <a:cs typeface="Tahoma"/>
            </a:endParaRPr>
          </a:p>
        </p:txBody>
      </p:sp>
      <p:sp>
        <p:nvSpPr>
          <p:cNvPr id="388" name="object 388"/>
          <p:cNvSpPr txBox="1"/>
          <p:nvPr/>
        </p:nvSpPr>
        <p:spPr>
          <a:xfrm>
            <a:off x="5181600" y="30480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7467">
              <a:lnSpc>
                <a:spcPts val="2400"/>
              </a:lnSpc>
              <a:spcBef>
                <a:spcPts val="120"/>
              </a:spcBef>
            </a:pPr>
            <a:r>
              <a:rPr sz="4950" spc="0" baseline="-20084" dirty="0" smtClean="0">
                <a:latin typeface="Tahoma"/>
                <a:cs typeface="Tahoma"/>
              </a:rPr>
              <a:t>g</a:t>
            </a:r>
            <a:endParaRPr sz="3300">
              <a:latin typeface="Tahoma"/>
              <a:cs typeface="Tahoma"/>
            </a:endParaRPr>
          </a:p>
        </p:txBody>
      </p:sp>
      <p:sp>
        <p:nvSpPr>
          <p:cNvPr id="389" name="object 389"/>
          <p:cNvSpPr txBox="1"/>
          <p:nvPr/>
        </p:nvSpPr>
        <p:spPr>
          <a:xfrm>
            <a:off x="5486400" y="30480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54203">
              <a:lnSpc>
                <a:spcPts val="2400"/>
              </a:lnSpc>
              <a:spcBef>
                <a:spcPts val="120"/>
              </a:spcBef>
            </a:pPr>
            <a:r>
              <a:rPr sz="4950" spc="0" baseline="-20084" dirty="0" smtClean="0">
                <a:latin typeface="Tahoma"/>
                <a:cs typeface="Tahoma"/>
              </a:rPr>
              <a:t>i</a:t>
            </a:r>
            <a:endParaRPr sz="3300">
              <a:latin typeface="Tahoma"/>
              <a:cs typeface="Tahoma"/>
            </a:endParaRPr>
          </a:p>
        </p:txBody>
      </p:sp>
      <p:sp>
        <p:nvSpPr>
          <p:cNvPr id="390" name="object 390"/>
          <p:cNvSpPr txBox="1"/>
          <p:nvPr/>
        </p:nvSpPr>
        <p:spPr>
          <a:xfrm>
            <a:off x="57912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91" name="object 391"/>
          <p:cNvSpPr txBox="1"/>
          <p:nvPr/>
        </p:nvSpPr>
        <p:spPr>
          <a:xfrm>
            <a:off x="60960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92" name="object 392"/>
          <p:cNvSpPr txBox="1"/>
          <p:nvPr/>
        </p:nvSpPr>
        <p:spPr>
          <a:xfrm>
            <a:off x="64008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93" name="object 393"/>
          <p:cNvSpPr txBox="1"/>
          <p:nvPr/>
        </p:nvSpPr>
        <p:spPr>
          <a:xfrm>
            <a:off x="67056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94" name="object 394"/>
          <p:cNvSpPr txBox="1"/>
          <p:nvPr/>
        </p:nvSpPr>
        <p:spPr>
          <a:xfrm>
            <a:off x="70104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95" name="object 395"/>
          <p:cNvSpPr txBox="1"/>
          <p:nvPr/>
        </p:nvSpPr>
        <p:spPr>
          <a:xfrm>
            <a:off x="73152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96" name="object 396"/>
          <p:cNvSpPr txBox="1"/>
          <p:nvPr/>
        </p:nvSpPr>
        <p:spPr>
          <a:xfrm>
            <a:off x="76200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97" name="object 397"/>
          <p:cNvSpPr txBox="1"/>
          <p:nvPr/>
        </p:nvSpPr>
        <p:spPr>
          <a:xfrm>
            <a:off x="79248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98" name="object 398"/>
          <p:cNvSpPr txBox="1"/>
          <p:nvPr/>
        </p:nvSpPr>
        <p:spPr>
          <a:xfrm>
            <a:off x="82296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99" name="object 399"/>
          <p:cNvSpPr txBox="1"/>
          <p:nvPr/>
        </p:nvSpPr>
        <p:spPr>
          <a:xfrm>
            <a:off x="85344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00" name="object 400"/>
          <p:cNvSpPr txBox="1"/>
          <p:nvPr/>
        </p:nvSpPr>
        <p:spPr>
          <a:xfrm>
            <a:off x="88392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01" name="object 401"/>
          <p:cNvSpPr txBox="1"/>
          <p:nvPr/>
        </p:nvSpPr>
        <p:spPr>
          <a:xfrm>
            <a:off x="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02" name="object 402"/>
          <p:cNvSpPr txBox="1"/>
          <p:nvPr/>
        </p:nvSpPr>
        <p:spPr>
          <a:xfrm>
            <a:off x="3048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03" name="object 403"/>
          <p:cNvSpPr txBox="1"/>
          <p:nvPr/>
        </p:nvSpPr>
        <p:spPr>
          <a:xfrm>
            <a:off x="6096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04" name="object 404"/>
          <p:cNvSpPr txBox="1"/>
          <p:nvPr/>
        </p:nvSpPr>
        <p:spPr>
          <a:xfrm>
            <a:off x="9144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05" name="object 405"/>
          <p:cNvSpPr txBox="1"/>
          <p:nvPr/>
        </p:nvSpPr>
        <p:spPr>
          <a:xfrm>
            <a:off x="12192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06" name="object 406"/>
          <p:cNvSpPr txBox="1"/>
          <p:nvPr/>
        </p:nvSpPr>
        <p:spPr>
          <a:xfrm>
            <a:off x="15240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07" name="object 407"/>
          <p:cNvSpPr txBox="1"/>
          <p:nvPr/>
        </p:nvSpPr>
        <p:spPr>
          <a:xfrm>
            <a:off x="18288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08" name="object 408"/>
          <p:cNvSpPr txBox="1"/>
          <p:nvPr/>
        </p:nvSpPr>
        <p:spPr>
          <a:xfrm>
            <a:off x="21336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09" name="object 409"/>
          <p:cNvSpPr txBox="1"/>
          <p:nvPr/>
        </p:nvSpPr>
        <p:spPr>
          <a:xfrm>
            <a:off x="24384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10" name="object 410"/>
          <p:cNvSpPr txBox="1"/>
          <p:nvPr/>
        </p:nvSpPr>
        <p:spPr>
          <a:xfrm>
            <a:off x="27432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11" name="object 411"/>
          <p:cNvSpPr txBox="1"/>
          <p:nvPr/>
        </p:nvSpPr>
        <p:spPr>
          <a:xfrm>
            <a:off x="30480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12" name="object 412"/>
          <p:cNvSpPr txBox="1"/>
          <p:nvPr/>
        </p:nvSpPr>
        <p:spPr>
          <a:xfrm>
            <a:off x="33528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13" name="object 413"/>
          <p:cNvSpPr txBox="1"/>
          <p:nvPr/>
        </p:nvSpPr>
        <p:spPr>
          <a:xfrm>
            <a:off x="36576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14" name="object 414"/>
          <p:cNvSpPr txBox="1"/>
          <p:nvPr/>
        </p:nvSpPr>
        <p:spPr>
          <a:xfrm>
            <a:off x="39624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15" name="object 415"/>
          <p:cNvSpPr txBox="1"/>
          <p:nvPr/>
        </p:nvSpPr>
        <p:spPr>
          <a:xfrm>
            <a:off x="42672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16" name="object 416"/>
          <p:cNvSpPr txBox="1"/>
          <p:nvPr/>
        </p:nvSpPr>
        <p:spPr>
          <a:xfrm>
            <a:off x="45720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17" name="object 417"/>
          <p:cNvSpPr txBox="1"/>
          <p:nvPr/>
        </p:nvSpPr>
        <p:spPr>
          <a:xfrm>
            <a:off x="48768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18" name="object 418"/>
          <p:cNvSpPr txBox="1"/>
          <p:nvPr/>
        </p:nvSpPr>
        <p:spPr>
          <a:xfrm>
            <a:off x="51816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19" name="object 419"/>
          <p:cNvSpPr txBox="1"/>
          <p:nvPr/>
        </p:nvSpPr>
        <p:spPr>
          <a:xfrm>
            <a:off x="54864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20" name="object 420"/>
          <p:cNvSpPr txBox="1"/>
          <p:nvPr/>
        </p:nvSpPr>
        <p:spPr>
          <a:xfrm>
            <a:off x="57912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21" name="object 421"/>
          <p:cNvSpPr txBox="1"/>
          <p:nvPr/>
        </p:nvSpPr>
        <p:spPr>
          <a:xfrm>
            <a:off x="60960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22" name="object 422"/>
          <p:cNvSpPr txBox="1"/>
          <p:nvPr/>
        </p:nvSpPr>
        <p:spPr>
          <a:xfrm>
            <a:off x="64008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23" name="object 423"/>
          <p:cNvSpPr txBox="1"/>
          <p:nvPr/>
        </p:nvSpPr>
        <p:spPr>
          <a:xfrm>
            <a:off x="67056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24" name="object 424"/>
          <p:cNvSpPr txBox="1"/>
          <p:nvPr/>
        </p:nvSpPr>
        <p:spPr>
          <a:xfrm>
            <a:off x="70104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25" name="object 425"/>
          <p:cNvSpPr txBox="1"/>
          <p:nvPr/>
        </p:nvSpPr>
        <p:spPr>
          <a:xfrm>
            <a:off x="73152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26" name="object 426"/>
          <p:cNvSpPr txBox="1"/>
          <p:nvPr/>
        </p:nvSpPr>
        <p:spPr>
          <a:xfrm>
            <a:off x="76200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27" name="object 427"/>
          <p:cNvSpPr txBox="1"/>
          <p:nvPr/>
        </p:nvSpPr>
        <p:spPr>
          <a:xfrm>
            <a:off x="79248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28" name="object 428"/>
          <p:cNvSpPr txBox="1"/>
          <p:nvPr/>
        </p:nvSpPr>
        <p:spPr>
          <a:xfrm>
            <a:off x="82296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29" name="object 429"/>
          <p:cNvSpPr txBox="1"/>
          <p:nvPr/>
        </p:nvSpPr>
        <p:spPr>
          <a:xfrm>
            <a:off x="85344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30" name="object 430"/>
          <p:cNvSpPr txBox="1"/>
          <p:nvPr/>
        </p:nvSpPr>
        <p:spPr>
          <a:xfrm>
            <a:off x="88392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31" name="object 431"/>
          <p:cNvSpPr txBox="1"/>
          <p:nvPr/>
        </p:nvSpPr>
        <p:spPr>
          <a:xfrm>
            <a:off x="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32" name="object 432"/>
          <p:cNvSpPr txBox="1"/>
          <p:nvPr/>
        </p:nvSpPr>
        <p:spPr>
          <a:xfrm>
            <a:off x="3048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33" name="object 433"/>
          <p:cNvSpPr txBox="1"/>
          <p:nvPr/>
        </p:nvSpPr>
        <p:spPr>
          <a:xfrm>
            <a:off x="6096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34" name="object 434"/>
          <p:cNvSpPr txBox="1"/>
          <p:nvPr/>
        </p:nvSpPr>
        <p:spPr>
          <a:xfrm>
            <a:off x="9144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35" name="object 435"/>
          <p:cNvSpPr txBox="1"/>
          <p:nvPr/>
        </p:nvSpPr>
        <p:spPr>
          <a:xfrm>
            <a:off x="1219200" y="3657600"/>
            <a:ext cx="366997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52069">
              <a:lnSpc>
                <a:spcPts val="2400"/>
              </a:lnSpc>
              <a:spcBef>
                <a:spcPts val="120"/>
              </a:spcBef>
            </a:pPr>
            <a:r>
              <a:rPr sz="4950" spc="0" baseline="-4184" dirty="0" smtClean="0">
                <a:latin typeface="Tahoma"/>
                <a:cs typeface="Tahoma"/>
              </a:rPr>
              <a:t>S</a:t>
            </a:r>
            <a:endParaRPr sz="3300">
              <a:latin typeface="Tahoma"/>
              <a:cs typeface="Tahoma"/>
            </a:endParaRPr>
          </a:p>
        </p:txBody>
      </p:sp>
      <p:sp>
        <p:nvSpPr>
          <p:cNvPr id="436" name="object 436"/>
          <p:cNvSpPr txBox="1"/>
          <p:nvPr/>
        </p:nvSpPr>
        <p:spPr>
          <a:xfrm>
            <a:off x="15240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37" name="object 437"/>
          <p:cNvSpPr txBox="1"/>
          <p:nvPr/>
        </p:nvSpPr>
        <p:spPr>
          <a:xfrm>
            <a:off x="18288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38" name="object 438"/>
          <p:cNvSpPr txBox="1"/>
          <p:nvPr/>
        </p:nvSpPr>
        <p:spPr>
          <a:xfrm>
            <a:off x="21336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39" name="object 439"/>
          <p:cNvSpPr txBox="1"/>
          <p:nvPr/>
        </p:nvSpPr>
        <p:spPr>
          <a:xfrm>
            <a:off x="24384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40" name="object 440"/>
          <p:cNvSpPr txBox="1"/>
          <p:nvPr/>
        </p:nvSpPr>
        <p:spPr>
          <a:xfrm>
            <a:off x="27432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41" name="object 441"/>
          <p:cNvSpPr txBox="1"/>
          <p:nvPr/>
        </p:nvSpPr>
        <p:spPr>
          <a:xfrm>
            <a:off x="30480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42" name="object 442"/>
          <p:cNvSpPr txBox="1"/>
          <p:nvPr/>
        </p:nvSpPr>
        <p:spPr>
          <a:xfrm>
            <a:off x="33528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43" name="object 443"/>
          <p:cNvSpPr txBox="1"/>
          <p:nvPr/>
        </p:nvSpPr>
        <p:spPr>
          <a:xfrm>
            <a:off x="36576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44" name="object 444"/>
          <p:cNvSpPr txBox="1"/>
          <p:nvPr/>
        </p:nvSpPr>
        <p:spPr>
          <a:xfrm>
            <a:off x="39624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45" name="object 445"/>
          <p:cNvSpPr txBox="1"/>
          <p:nvPr/>
        </p:nvSpPr>
        <p:spPr>
          <a:xfrm>
            <a:off x="42672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46" name="object 446"/>
          <p:cNvSpPr txBox="1"/>
          <p:nvPr/>
        </p:nvSpPr>
        <p:spPr>
          <a:xfrm>
            <a:off x="45720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47" name="object 447"/>
          <p:cNvSpPr txBox="1"/>
          <p:nvPr/>
        </p:nvSpPr>
        <p:spPr>
          <a:xfrm>
            <a:off x="48768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48" name="object 448"/>
          <p:cNvSpPr txBox="1"/>
          <p:nvPr/>
        </p:nvSpPr>
        <p:spPr>
          <a:xfrm>
            <a:off x="51816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49" name="object 449"/>
          <p:cNvSpPr txBox="1"/>
          <p:nvPr/>
        </p:nvSpPr>
        <p:spPr>
          <a:xfrm>
            <a:off x="54864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50" name="object 450"/>
          <p:cNvSpPr txBox="1"/>
          <p:nvPr/>
        </p:nvSpPr>
        <p:spPr>
          <a:xfrm>
            <a:off x="57912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51" name="object 451"/>
          <p:cNvSpPr txBox="1"/>
          <p:nvPr/>
        </p:nvSpPr>
        <p:spPr>
          <a:xfrm>
            <a:off x="60960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52" name="object 452"/>
          <p:cNvSpPr txBox="1"/>
          <p:nvPr/>
        </p:nvSpPr>
        <p:spPr>
          <a:xfrm>
            <a:off x="64008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53" name="object 453"/>
          <p:cNvSpPr txBox="1"/>
          <p:nvPr/>
        </p:nvSpPr>
        <p:spPr>
          <a:xfrm>
            <a:off x="67056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54" name="object 454"/>
          <p:cNvSpPr txBox="1"/>
          <p:nvPr/>
        </p:nvSpPr>
        <p:spPr>
          <a:xfrm>
            <a:off x="70104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55" name="object 455"/>
          <p:cNvSpPr txBox="1"/>
          <p:nvPr/>
        </p:nvSpPr>
        <p:spPr>
          <a:xfrm>
            <a:off x="73152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56" name="object 456"/>
          <p:cNvSpPr txBox="1"/>
          <p:nvPr/>
        </p:nvSpPr>
        <p:spPr>
          <a:xfrm>
            <a:off x="76200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57" name="object 457"/>
          <p:cNvSpPr txBox="1"/>
          <p:nvPr/>
        </p:nvSpPr>
        <p:spPr>
          <a:xfrm>
            <a:off x="79248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58" name="object 458"/>
          <p:cNvSpPr txBox="1"/>
          <p:nvPr/>
        </p:nvSpPr>
        <p:spPr>
          <a:xfrm>
            <a:off x="82296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59" name="object 459"/>
          <p:cNvSpPr txBox="1"/>
          <p:nvPr/>
        </p:nvSpPr>
        <p:spPr>
          <a:xfrm>
            <a:off x="85344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60" name="object 460"/>
          <p:cNvSpPr txBox="1"/>
          <p:nvPr/>
        </p:nvSpPr>
        <p:spPr>
          <a:xfrm>
            <a:off x="88392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61" name="object 461"/>
          <p:cNvSpPr txBox="1"/>
          <p:nvPr/>
        </p:nvSpPr>
        <p:spPr>
          <a:xfrm>
            <a:off x="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62" name="object 462"/>
          <p:cNvSpPr txBox="1"/>
          <p:nvPr/>
        </p:nvSpPr>
        <p:spPr>
          <a:xfrm>
            <a:off x="3048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63" name="object 463"/>
          <p:cNvSpPr txBox="1"/>
          <p:nvPr/>
        </p:nvSpPr>
        <p:spPr>
          <a:xfrm>
            <a:off x="6096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64" name="object 464"/>
          <p:cNvSpPr txBox="1"/>
          <p:nvPr/>
        </p:nvSpPr>
        <p:spPr>
          <a:xfrm>
            <a:off x="9144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65" name="object 465"/>
          <p:cNvSpPr txBox="1"/>
          <p:nvPr/>
        </p:nvSpPr>
        <p:spPr>
          <a:xfrm>
            <a:off x="12192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66" name="object 466"/>
          <p:cNvSpPr txBox="1"/>
          <p:nvPr/>
        </p:nvSpPr>
        <p:spPr>
          <a:xfrm>
            <a:off x="15240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67" name="object 467"/>
          <p:cNvSpPr txBox="1"/>
          <p:nvPr/>
        </p:nvSpPr>
        <p:spPr>
          <a:xfrm>
            <a:off x="18288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68" name="object 468"/>
          <p:cNvSpPr txBox="1"/>
          <p:nvPr/>
        </p:nvSpPr>
        <p:spPr>
          <a:xfrm>
            <a:off x="21336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69" name="object 469"/>
          <p:cNvSpPr txBox="1"/>
          <p:nvPr/>
        </p:nvSpPr>
        <p:spPr>
          <a:xfrm>
            <a:off x="24384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70" name="object 470"/>
          <p:cNvSpPr txBox="1"/>
          <p:nvPr/>
        </p:nvSpPr>
        <p:spPr>
          <a:xfrm>
            <a:off x="27432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71" name="object 471"/>
          <p:cNvSpPr txBox="1"/>
          <p:nvPr/>
        </p:nvSpPr>
        <p:spPr>
          <a:xfrm>
            <a:off x="30480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72" name="object 472"/>
          <p:cNvSpPr txBox="1"/>
          <p:nvPr/>
        </p:nvSpPr>
        <p:spPr>
          <a:xfrm>
            <a:off x="33528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73" name="object 473"/>
          <p:cNvSpPr txBox="1"/>
          <p:nvPr/>
        </p:nvSpPr>
        <p:spPr>
          <a:xfrm>
            <a:off x="36576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74" name="object 474"/>
          <p:cNvSpPr txBox="1"/>
          <p:nvPr/>
        </p:nvSpPr>
        <p:spPr>
          <a:xfrm>
            <a:off x="39624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75" name="object 475"/>
          <p:cNvSpPr txBox="1"/>
          <p:nvPr/>
        </p:nvSpPr>
        <p:spPr>
          <a:xfrm>
            <a:off x="42672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76" name="object 476"/>
          <p:cNvSpPr txBox="1"/>
          <p:nvPr/>
        </p:nvSpPr>
        <p:spPr>
          <a:xfrm>
            <a:off x="45720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77" name="object 477"/>
          <p:cNvSpPr txBox="1"/>
          <p:nvPr/>
        </p:nvSpPr>
        <p:spPr>
          <a:xfrm>
            <a:off x="48768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78" name="object 478"/>
          <p:cNvSpPr txBox="1"/>
          <p:nvPr/>
        </p:nvSpPr>
        <p:spPr>
          <a:xfrm>
            <a:off x="51816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79" name="object 479"/>
          <p:cNvSpPr txBox="1"/>
          <p:nvPr/>
        </p:nvSpPr>
        <p:spPr>
          <a:xfrm>
            <a:off x="54864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80" name="object 480"/>
          <p:cNvSpPr txBox="1"/>
          <p:nvPr/>
        </p:nvSpPr>
        <p:spPr>
          <a:xfrm>
            <a:off x="57912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81" name="object 481"/>
          <p:cNvSpPr txBox="1"/>
          <p:nvPr/>
        </p:nvSpPr>
        <p:spPr>
          <a:xfrm>
            <a:off x="60960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82" name="object 482"/>
          <p:cNvSpPr txBox="1"/>
          <p:nvPr/>
        </p:nvSpPr>
        <p:spPr>
          <a:xfrm>
            <a:off x="64008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83" name="object 483"/>
          <p:cNvSpPr txBox="1"/>
          <p:nvPr/>
        </p:nvSpPr>
        <p:spPr>
          <a:xfrm>
            <a:off x="67056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84" name="object 484"/>
          <p:cNvSpPr txBox="1"/>
          <p:nvPr/>
        </p:nvSpPr>
        <p:spPr>
          <a:xfrm>
            <a:off x="70104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85" name="object 485"/>
          <p:cNvSpPr txBox="1"/>
          <p:nvPr/>
        </p:nvSpPr>
        <p:spPr>
          <a:xfrm>
            <a:off x="73152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86" name="object 486"/>
          <p:cNvSpPr txBox="1"/>
          <p:nvPr/>
        </p:nvSpPr>
        <p:spPr>
          <a:xfrm>
            <a:off x="76200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87" name="object 487"/>
          <p:cNvSpPr txBox="1"/>
          <p:nvPr/>
        </p:nvSpPr>
        <p:spPr>
          <a:xfrm>
            <a:off x="79248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88" name="object 488"/>
          <p:cNvSpPr txBox="1"/>
          <p:nvPr/>
        </p:nvSpPr>
        <p:spPr>
          <a:xfrm>
            <a:off x="82296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89" name="object 489"/>
          <p:cNvSpPr txBox="1"/>
          <p:nvPr/>
        </p:nvSpPr>
        <p:spPr>
          <a:xfrm>
            <a:off x="85344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90" name="object 490"/>
          <p:cNvSpPr txBox="1"/>
          <p:nvPr/>
        </p:nvSpPr>
        <p:spPr>
          <a:xfrm>
            <a:off x="88392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91" name="object 491"/>
          <p:cNvSpPr txBox="1"/>
          <p:nvPr/>
        </p:nvSpPr>
        <p:spPr>
          <a:xfrm>
            <a:off x="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92" name="object 492"/>
          <p:cNvSpPr txBox="1"/>
          <p:nvPr/>
        </p:nvSpPr>
        <p:spPr>
          <a:xfrm>
            <a:off x="3048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93" name="object 493"/>
          <p:cNvSpPr txBox="1"/>
          <p:nvPr/>
        </p:nvSpPr>
        <p:spPr>
          <a:xfrm>
            <a:off x="6096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94" name="object 494"/>
          <p:cNvSpPr txBox="1"/>
          <p:nvPr/>
        </p:nvSpPr>
        <p:spPr>
          <a:xfrm>
            <a:off x="9144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95" name="object 495"/>
          <p:cNvSpPr txBox="1"/>
          <p:nvPr/>
        </p:nvSpPr>
        <p:spPr>
          <a:xfrm>
            <a:off x="12192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96" name="object 496"/>
          <p:cNvSpPr txBox="1"/>
          <p:nvPr/>
        </p:nvSpPr>
        <p:spPr>
          <a:xfrm>
            <a:off x="15240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97" name="object 497"/>
          <p:cNvSpPr txBox="1"/>
          <p:nvPr/>
        </p:nvSpPr>
        <p:spPr>
          <a:xfrm>
            <a:off x="18288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98" name="object 498"/>
          <p:cNvSpPr txBox="1"/>
          <p:nvPr/>
        </p:nvSpPr>
        <p:spPr>
          <a:xfrm>
            <a:off x="21336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99" name="object 499"/>
          <p:cNvSpPr txBox="1"/>
          <p:nvPr/>
        </p:nvSpPr>
        <p:spPr>
          <a:xfrm>
            <a:off x="24384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00" name="object 500"/>
          <p:cNvSpPr txBox="1"/>
          <p:nvPr/>
        </p:nvSpPr>
        <p:spPr>
          <a:xfrm>
            <a:off x="27432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01" name="object 501"/>
          <p:cNvSpPr txBox="1"/>
          <p:nvPr/>
        </p:nvSpPr>
        <p:spPr>
          <a:xfrm>
            <a:off x="30480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02" name="object 502"/>
          <p:cNvSpPr txBox="1"/>
          <p:nvPr/>
        </p:nvSpPr>
        <p:spPr>
          <a:xfrm>
            <a:off x="33528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03" name="object 503"/>
          <p:cNvSpPr txBox="1"/>
          <p:nvPr/>
        </p:nvSpPr>
        <p:spPr>
          <a:xfrm>
            <a:off x="36576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04" name="object 504"/>
          <p:cNvSpPr txBox="1"/>
          <p:nvPr/>
        </p:nvSpPr>
        <p:spPr>
          <a:xfrm>
            <a:off x="39624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05" name="object 505"/>
          <p:cNvSpPr txBox="1"/>
          <p:nvPr/>
        </p:nvSpPr>
        <p:spPr>
          <a:xfrm>
            <a:off x="42672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06" name="object 506"/>
          <p:cNvSpPr txBox="1"/>
          <p:nvPr/>
        </p:nvSpPr>
        <p:spPr>
          <a:xfrm>
            <a:off x="45720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07" name="object 507"/>
          <p:cNvSpPr txBox="1"/>
          <p:nvPr/>
        </p:nvSpPr>
        <p:spPr>
          <a:xfrm>
            <a:off x="48768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08" name="object 508"/>
          <p:cNvSpPr txBox="1"/>
          <p:nvPr/>
        </p:nvSpPr>
        <p:spPr>
          <a:xfrm>
            <a:off x="51816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09" name="object 509"/>
          <p:cNvSpPr txBox="1"/>
          <p:nvPr/>
        </p:nvSpPr>
        <p:spPr>
          <a:xfrm>
            <a:off x="54864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10" name="object 510"/>
          <p:cNvSpPr txBox="1"/>
          <p:nvPr/>
        </p:nvSpPr>
        <p:spPr>
          <a:xfrm>
            <a:off x="57912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11" name="object 511"/>
          <p:cNvSpPr txBox="1"/>
          <p:nvPr/>
        </p:nvSpPr>
        <p:spPr>
          <a:xfrm>
            <a:off x="60960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12" name="object 512"/>
          <p:cNvSpPr txBox="1"/>
          <p:nvPr/>
        </p:nvSpPr>
        <p:spPr>
          <a:xfrm>
            <a:off x="64008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13" name="object 513"/>
          <p:cNvSpPr txBox="1"/>
          <p:nvPr/>
        </p:nvSpPr>
        <p:spPr>
          <a:xfrm>
            <a:off x="67056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14" name="object 514"/>
          <p:cNvSpPr txBox="1"/>
          <p:nvPr/>
        </p:nvSpPr>
        <p:spPr>
          <a:xfrm>
            <a:off x="70104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15" name="object 515"/>
          <p:cNvSpPr txBox="1"/>
          <p:nvPr/>
        </p:nvSpPr>
        <p:spPr>
          <a:xfrm>
            <a:off x="73152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16" name="object 516"/>
          <p:cNvSpPr txBox="1"/>
          <p:nvPr/>
        </p:nvSpPr>
        <p:spPr>
          <a:xfrm>
            <a:off x="76200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17" name="object 517"/>
          <p:cNvSpPr txBox="1"/>
          <p:nvPr/>
        </p:nvSpPr>
        <p:spPr>
          <a:xfrm>
            <a:off x="79248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18" name="object 518"/>
          <p:cNvSpPr txBox="1"/>
          <p:nvPr/>
        </p:nvSpPr>
        <p:spPr>
          <a:xfrm>
            <a:off x="82296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19" name="object 519"/>
          <p:cNvSpPr txBox="1"/>
          <p:nvPr/>
        </p:nvSpPr>
        <p:spPr>
          <a:xfrm>
            <a:off x="85344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20" name="object 520"/>
          <p:cNvSpPr txBox="1"/>
          <p:nvPr/>
        </p:nvSpPr>
        <p:spPr>
          <a:xfrm>
            <a:off x="88392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21" name="object 521"/>
          <p:cNvSpPr txBox="1"/>
          <p:nvPr/>
        </p:nvSpPr>
        <p:spPr>
          <a:xfrm>
            <a:off x="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22" name="object 522"/>
          <p:cNvSpPr txBox="1"/>
          <p:nvPr/>
        </p:nvSpPr>
        <p:spPr>
          <a:xfrm>
            <a:off x="3048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23" name="object 523"/>
          <p:cNvSpPr txBox="1"/>
          <p:nvPr/>
        </p:nvSpPr>
        <p:spPr>
          <a:xfrm>
            <a:off x="6096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24" name="object 524"/>
          <p:cNvSpPr txBox="1"/>
          <p:nvPr/>
        </p:nvSpPr>
        <p:spPr>
          <a:xfrm>
            <a:off x="9144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25" name="object 525"/>
          <p:cNvSpPr txBox="1"/>
          <p:nvPr/>
        </p:nvSpPr>
        <p:spPr>
          <a:xfrm>
            <a:off x="12192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26" name="object 526"/>
          <p:cNvSpPr txBox="1"/>
          <p:nvPr/>
        </p:nvSpPr>
        <p:spPr>
          <a:xfrm>
            <a:off x="15240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27" name="object 527"/>
          <p:cNvSpPr txBox="1"/>
          <p:nvPr/>
        </p:nvSpPr>
        <p:spPr>
          <a:xfrm>
            <a:off x="18288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28" name="object 528"/>
          <p:cNvSpPr txBox="1"/>
          <p:nvPr/>
        </p:nvSpPr>
        <p:spPr>
          <a:xfrm>
            <a:off x="21336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29" name="object 529"/>
          <p:cNvSpPr txBox="1"/>
          <p:nvPr/>
        </p:nvSpPr>
        <p:spPr>
          <a:xfrm>
            <a:off x="24384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30" name="object 530"/>
          <p:cNvSpPr txBox="1"/>
          <p:nvPr/>
        </p:nvSpPr>
        <p:spPr>
          <a:xfrm>
            <a:off x="27432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31" name="object 531"/>
          <p:cNvSpPr txBox="1"/>
          <p:nvPr/>
        </p:nvSpPr>
        <p:spPr>
          <a:xfrm>
            <a:off x="30480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32" name="object 532"/>
          <p:cNvSpPr txBox="1"/>
          <p:nvPr/>
        </p:nvSpPr>
        <p:spPr>
          <a:xfrm>
            <a:off x="33528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33" name="object 533"/>
          <p:cNvSpPr txBox="1"/>
          <p:nvPr/>
        </p:nvSpPr>
        <p:spPr>
          <a:xfrm>
            <a:off x="36576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34" name="object 534"/>
          <p:cNvSpPr txBox="1"/>
          <p:nvPr/>
        </p:nvSpPr>
        <p:spPr>
          <a:xfrm>
            <a:off x="39624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35" name="object 535"/>
          <p:cNvSpPr txBox="1"/>
          <p:nvPr/>
        </p:nvSpPr>
        <p:spPr>
          <a:xfrm>
            <a:off x="42672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36" name="object 536"/>
          <p:cNvSpPr txBox="1"/>
          <p:nvPr/>
        </p:nvSpPr>
        <p:spPr>
          <a:xfrm>
            <a:off x="45720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37" name="object 537"/>
          <p:cNvSpPr txBox="1"/>
          <p:nvPr/>
        </p:nvSpPr>
        <p:spPr>
          <a:xfrm>
            <a:off x="48768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38" name="object 538"/>
          <p:cNvSpPr txBox="1"/>
          <p:nvPr/>
        </p:nvSpPr>
        <p:spPr>
          <a:xfrm>
            <a:off x="51816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39" name="object 539"/>
          <p:cNvSpPr txBox="1"/>
          <p:nvPr/>
        </p:nvSpPr>
        <p:spPr>
          <a:xfrm>
            <a:off x="54864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40" name="object 540"/>
          <p:cNvSpPr txBox="1"/>
          <p:nvPr/>
        </p:nvSpPr>
        <p:spPr>
          <a:xfrm>
            <a:off x="57912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41" name="object 541"/>
          <p:cNvSpPr txBox="1"/>
          <p:nvPr/>
        </p:nvSpPr>
        <p:spPr>
          <a:xfrm>
            <a:off x="60960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42" name="object 542"/>
          <p:cNvSpPr txBox="1"/>
          <p:nvPr/>
        </p:nvSpPr>
        <p:spPr>
          <a:xfrm>
            <a:off x="64008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43" name="object 543"/>
          <p:cNvSpPr txBox="1"/>
          <p:nvPr/>
        </p:nvSpPr>
        <p:spPr>
          <a:xfrm>
            <a:off x="67056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44" name="object 544"/>
          <p:cNvSpPr txBox="1"/>
          <p:nvPr/>
        </p:nvSpPr>
        <p:spPr>
          <a:xfrm>
            <a:off x="70104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45" name="object 545"/>
          <p:cNvSpPr txBox="1"/>
          <p:nvPr/>
        </p:nvSpPr>
        <p:spPr>
          <a:xfrm>
            <a:off x="73152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46" name="object 546"/>
          <p:cNvSpPr txBox="1"/>
          <p:nvPr/>
        </p:nvSpPr>
        <p:spPr>
          <a:xfrm>
            <a:off x="76200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47" name="object 547"/>
          <p:cNvSpPr txBox="1"/>
          <p:nvPr/>
        </p:nvSpPr>
        <p:spPr>
          <a:xfrm>
            <a:off x="79248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48" name="object 548"/>
          <p:cNvSpPr txBox="1"/>
          <p:nvPr/>
        </p:nvSpPr>
        <p:spPr>
          <a:xfrm>
            <a:off x="82296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49" name="object 549"/>
          <p:cNvSpPr txBox="1"/>
          <p:nvPr/>
        </p:nvSpPr>
        <p:spPr>
          <a:xfrm>
            <a:off x="85344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50" name="object 550"/>
          <p:cNvSpPr txBox="1"/>
          <p:nvPr/>
        </p:nvSpPr>
        <p:spPr>
          <a:xfrm>
            <a:off x="88392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51" name="object 551"/>
          <p:cNvSpPr txBox="1"/>
          <p:nvPr/>
        </p:nvSpPr>
        <p:spPr>
          <a:xfrm>
            <a:off x="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52" name="object 552"/>
          <p:cNvSpPr txBox="1"/>
          <p:nvPr/>
        </p:nvSpPr>
        <p:spPr>
          <a:xfrm>
            <a:off x="3048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53" name="object 553"/>
          <p:cNvSpPr txBox="1"/>
          <p:nvPr/>
        </p:nvSpPr>
        <p:spPr>
          <a:xfrm>
            <a:off x="6096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54" name="object 554"/>
          <p:cNvSpPr txBox="1"/>
          <p:nvPr/>
        </p:nvSpPr>
        <p:spPr>
          <a:xfrm>
            <a:off x="9144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55" name="object 555"/>
          <p:cNvSpPr txBox="1"/>
          <p:nvPr/>
        </p:nvSpPr>
        <p:spPr>
          <a:xfrm>
            <a:off x="12192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56" name="object 556"/>
          <p:cNvSpPr txBox="1"/>
          <p:nvPr/>
        </p:nvSpPr>
        <p:spPr>
          <a:xfrm>
            <a:off x="15240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57" name="object 557"/>
          <p:cNvSpPr txBox="1"/>
          <p:nvPr/>
        </p:nvSpPr>
        <p:spPr>
          <a:xfrm>
            <a:off x="18288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58" name="object 558"/>
          <p:cNvSpPr txBox="1"/>
          <p:nvPr/>
        </p:nvSpPr>
        <p:spPr>
          <a:xfrm>
            <a:off x="21336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59" name="object 559"/>
          <p:cNvSpPr txBox="1"/>
          <p:nvPr/>
        </p:nvSpPr>
        <p:spPr>
          <a:xfrm>
            <a:off x="24384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60" name="object 560"/>
          <p:cNvSpPr txBox="1"/>
          <p:nvPr/>
        </p:nvSpPr>
        <p:spPr>
          <a:xfrm>
            <a:off x="27432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61" name="object 561"/>
          <p:cNvSpPr txBox="1"/>
          <p:nvPr/>
        </p:nvSpPr>
        <p:spPr>
          <a:xfrm>
            <a:off x="30480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62" name="object 562"/>
          <p:cNvSpPr txBox="1"/>
          <p:nvPr/>
        </p:nvSpPr>
        <p:spPr>
          <a:xfrm>
            <a:off x="33528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63" name="object 563"/>
          <p:cNvSpPr txBox="1"/>
          <p:nvPr/>
        </p:nvSpPr>
        <p:spPr>
          <a:xfrm>
            <a:off x="36576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64" name="object 564"/>
          <p:cNvSpPr txBox="1"/>
          <p:nvPr/>
        </p:nvSpPr>
        <p:spPr>
          <a:xfrm>
            <a:off x="39624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65" name="object 565"/>
          <p:cNvSpPr txBox="1"/>
          <p:nvPr/>
        </p:nvSpPr>
        <p:spPr>
          <a:xfrm>
            <a:off x="42672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66" name="object 566"/>
          <p:cNvSpPr txBox="1"/>
          <p:nvPr/>
        </p:nvSpPr>
        <p:spPr>
          <a:xfrm>
            <a:off x="45720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67" name="object 567"/>
          <p:cNvSpPr txBox="1"/>
          <p:nvPr/>
        </p:nvSpPr>
        <p:spPr>
          <a:xfrm>
            <a:off x="48768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68" name="object 568"/>
          <p:cNvSpPr txBox="1"/>
          <p:nvPr/>
        </p:nvSpPr>
        <p:spPr>
          <a:xfrm>
            <a:off x="51816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69" name="object 569"/>
          <p:cNvSpPr txBox="1"/>
          <p:nvPr/>
        </p:nvSpPr>
        <p:spPr>
          <a:xfrm>
            <a:off x="54864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70" name="object 570"/>
          <p:cNvSpPr txBox="1"/>
          <p:nvPr/>
        </p:nvSpPr>
        <p:spPr>
          <a:xfrm>
            <a:off x="57912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71" name="object 571"/>
          <p:cNvSpPr txBox="1"/>
          <p:nvPr/>
        </p:nvSpPr>
        <p:spPr>
          <a:xfrm>
            <a:off x="60960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72" name="object 572"/>
          <p:cNvSpPr txBox="1"/>
          <p:nvPr/>
        </p:nvSpPr>
        <p:spPr>
          <a:xfrm>
            <a:off x="64008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73" name="object 573"/>
          <p:cNvSpPr txBox="1"/>
          <p:nvPr/>
        </p:nvSpPr>
        <p:spPr>
          <a:xfrm>
            <a:off x="67056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74" name="object 574"/>
          <p:cNvSpPr txBox="1"/>
          <p:nvPr/>
        </p:nvSpPr>
        <p:spPr>
          <a:xfrm>
            <a:off x="70104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75" name="object 575"/>
          <p:cNvSpPr txBox="1"/>
          <p:nvPr/>
        </p:nvSpPr>
        <p:spPr>
          <a:xfrm>
            <a:off x="73152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76" name="object 576"/>
          <p:cNvSpPr txBox="1"/>
          <p:nvPr/>
        </p:nvSpPr>
        <p:spPr>
          <a:xfrm>
            <a:off x="76200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77" name="object 577"/>
          <p:cNvSpPr txBox="1"/>
          <p:nvPr/>
        </p:nvSpPr>
        <p:spPr>
          <a:xfrm>
            <a:off x="79248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78" name="object 578"/>
          <p:cNvSpPr txBox="1"/>
          <p:nvPr/>
        </p:nvSpPr>
        <p:spPr>
          <a:xfrm>
            <a:off x="82296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79" name="object 579"/>
          <p:cNvSpPr txBox="1"/>
          <p:nvPr/>
        </p:nvSpPr>
        <p:spPr>
          <a:xfrm>
            <a:off x="85344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80" name="object 580"/>
          <p:cNvSpPr txBox="1"/>
          <p:nvPr/>
        </p:nvSpPr>
        <p:spPr>
          <a:xfrm>
            <a:off x="88392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81" name="object 581"/>
          <p:cNvSpPr txBox="1"/>
          <p:nvPr/>
        </p:nvSpPr>
        <p:spPr>
          <a:xfrm>
            <a:off x="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82" name="object 582"/>
          <p:cNvSpPr txBox="1"/>
          <p:nvPr/>
        </p:nvSpPr>
        <p:spPr>
          <a:xfrm>
            <a:off x="3048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83" name="object 583"/>
          <p:cNvSpPr txBox="1"/>
          <p:nvPr/>
        </p:nvSpPr>
        <p:spPr>
          <a:xfrm>
            <a:off x="6096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84" name="object 584"/>
          <p:cNvSpPr txBox="1"/>
          <p:nvPr/>
        </p:nvSpPr>
        <p:spPr>
          <a:xfrm>
            <a:off x="9144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85" name="object 585"/>
          <p:cNvSpPr txBox="1"/>
          <p:nvPr/>
        </p:nvSpPr>
        <p:spPr>
          <a:xfrm>
            <a:off x="12192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86" name="object 586"/>
          <p:cNvSpPr txBox="1"/>
          <p:nvPr/>
        </p:nvSpPr>
        <p:spPr>
          <a:xfrm>
            <a:off x="15240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87" name="object 587"/>
          <p:cNvSpPr txBox="1"/>
          <p:nvPr/>
        </p:nvSpPr>
        <p:spPr>
          <a:xfrm>
            <a:off x="18288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88" name="object 588"/>
          <p:cNvSpPr txBox="1"/>
          <p:nvPr/>
        </p:nvSpPr>
        <p:spPr>
          <a:xfrm>
            <a:off x="21336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89" name="object 589"/>
          <p:cNvSpPr txBox="1"/>
          <p:nvPr/>
        </p:nvSpPr>
        <p:spPr>
          <a:xfrm>
            <a:off x="24384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90" name="object 590"/>
          <p:cNvSpPr txBox="1"/>
          <p:nvPr/>
        </p:nvSpPr>
        <p:spPr>
          <a:xfrm>
            <a:off x="27432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91" name="object 591"/>
          <p:cNvSpPr txBox="1"/>
          <p:nvPr/>
        </p:nvSpPr>
        <p:spPr>
          <a:xfrm>
            <a:off x="30480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92" name="object 592"/>
          <p:cNvSpPr txBox="1"/>
          <p:nvPr/>
        </p:nvSpPr>
        <p:spPr>
          <a:xfrm>
            <a:off x="33528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93" name="object 593"/>
          <p:cNvSpPr txBox="1"/>
          <p:nvPr/>
        </p:nvSpPr>
        <p:spPr>
          <a:xfrm>
            <a:off x="36576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94" name="object 594"/>
          <p:cNvSpPr txBox="1"/>
          <p:nvPr/>
        </p:nvSpPr>
        <p:spPr>
          <a:xfrm>
            <a:off x="39624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95" name="object 595"/>
          <p:cNvSpPr txBox="1"/>
          <p:nvPr/>
        </p:nvSpPr>
        <p:spPr>
          <a:xfrm>
            <a:off x="42672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96" name="object 596"/>
          <p:cNvSpPr txBox="1"/>
          <p:nvPr/>
        </p:nvSpPr>
        <p:spPr>
          <a:xfrm>
            <a:off x="45720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97" name="object 597"/>
          <p:cNvSpPr txBox="1"/>
          <p:nvPr/>
        </p:nvSpPr>
        <p:spPr>
          <a:xfrm>
            <a:off x="48768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98" name="object 598"/>
          <p:cNvSpPr txBox="1"/>
          <p:nvPr/>
        </p:nvSpPr>
        <p:spPr>
          <a:xfrm>
            <a:off x="51816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99" name="object 599"/>
          <p:cNvSpPr txBox="1"/>
          <p:nvPr/>
        </p:nvSpPr>
        <p:spPr>
          <a:xfrm>
            <a:off x="54864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00" name="object 600"/>
          <p:cNvSpPr txBox="1"/>
          <p:nvPr/>
        </p:nvSpPr>
        <p:spPr>
          <a:xfrm>
            <a:off x="57912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01" name="object 601"/>
          <p:cNvSpPr txBox="1"/>
          <p:nvPr/>
        </p:nvSpPr>
        <p:spPr>
          <a:xfrm>
            <a:off x="60960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02" name="object 602"/>
          <p:cNvSpPr txBox="1"/>
          <p:nvPr/>
        </p:nvSpPr>
        <p:spPr>
          <a:xfrm>
            <a:off x="64008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03" name="object 603"/>
          <p:cNvSpPr txBox="1"/>
          <p:nvPr/>
        </p:nvSpPr>
        <p:spPr>
          <a:xfrm>
            <a:off x="67056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04" name="object 604"/>
          <p:cNvSpPr txBox="1"/>
          <p:nvPr/>
        </p:nvSpPr>
        <p:spPr>
          <a:xfrm>
            <a:off x="70104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05" name="object 605"/>
          <p:cNvSpPr txBox="1"/>
          <p:nvPr/>
        </p:nvSpPr>
        <p:spPr>
          <a:xfrm>
            <a:off x="73152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06" name="object 606"/>
          <p:cNvSpPr txBox="1"/>
          <p:nvPr/>
        </p:nvSpPr>
        <p:spPr>
          <a:xfrm>
            <a:off x="76200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07" name="object 607"/>
          <p:cNvSpPr txBox="1"/>
          <p:nvPr/>
        </p:nvSpPr>
        <p:spPr>
          <a:xfrm>
            <a:off x="79248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08" name="object 608"/>
          <p:cNvSpPr txBox="1"/>
          <p:nvPr/>
        </p:nvSpPr>
        <p:spPr>
          <a:xfrm>
            <a:off x="82296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09" name="object 609"/>
          <p:cNvSpPr txBox="1"/>
          <p:nvPr/>
        </p:nvSpPr>
        <p:spPr>
          <a:xfrm>
            <a:off x="85344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10" name="object 610"/>
          <p:cNvSpPr txBox="1"/>
          <p:nvPr/>
        </p:nvSpPr>
        <p:spPr>
          <a:xfrm>
            <a:off x="88392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11" name="object 611"/>
          <p:cNvSpPr txBox="1"/>
          <p:nvPr/>
        </p:nvSpPr>
        <p:spPr>
          <a:xfrm>
            <a:off x="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12" name="object 612"/>
          <p:cNvSpPr txBox="1"/>
          <p:nvPr/>
        </p:nvSpPr>
        <p:spPr>
          <a:xfrm>
            <a:off x="3048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13" name="object 613"/>
          <p:cNvSpPr txBox="1"/>
          <p:nvPr/>
        </p:nvSpPr>
        <p:spPr>
          <a:xfrm>
            <a:off x="6096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14" name="object 614"/>
          <p:cNvSpPr txBox="1"/>
          <p:nvPr/>
        </p:nvSpPr>
        <p:spPr>
          <a:xfrm>
            <a:off x="9144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15" name="object 615"/>
          <p:cNvSpPr txBox="1"/>
          <p:nvPr/>
        </p:nvSpPr>
        <p:spPr>
          <a:xfrm>
            <a:off x="12192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16" name="object 616"/>
          <p:cNvSpPr txBox="1"/>
          <p:nvPr/>
        </p:nvSpPr>
        <p:spPr>
          <a:xfrm>
            <a:off x="15240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17" name="object 617"/>
          <p:cNvSpPr txBox="1"/>
          <p:nvPr/>
        </p:nvSpPr>
        <p:spPr>
          <a:xfrm>
            <a:off x="18288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18" name="object 618"/>
          <p:cNvSpPr txBox="1"/>
          <p:nvPr/>
        </p:nvSpPr>
        <p:spPr>
          <a:xfrm>
            <a:off x="21336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19" name="object 619"/>
          <p:cNvSpPr txBox="1"/>
          <p:nvPr/>
        </p:nvSpPr>
        <p:spPr>
          <a:xfrm>
            <a:off x="24384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20" name="object 620"/>
          <p:cNvSpPr txBox="1"/>
          <p:nvPr/>
        </p:nvSpPr>
        <p:spPr>
          <a:xfrm>
            <a:off x="27432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21" name="object 621"/>
          <p:cNvSpPr txBox="1"/>
          <p:nvPr/>
        </p:nvSpPr>
        <p:spPr>
          <a:xfrm>
            <a:off x="30480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22" name="object 622"/>
          <p:cNvSpPr txBox="1"/>
          <p:nvPr/>
        </p:nvSpPr>
        <p:spPr>
          <a:xfrm>
            <a:off x="33528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23" name="object 623"/>
          <p:cNvSpPr txBox="1"/>
          <p:nvPr/>
        </p:nvSpPr>
        <p:spPr>
          <a:xfrm>
            <a:off x="36576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24" name="object 624"/>
          <p:cNvSpPr txBox="1"/>
          <p:nvPr/>
        </p:nvSpPr>
        <p:spPr>
          <a:xfrm>
            <a:off x="39624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25" name="object 625"/>
          <p:cNvSpPr txBox="1"/>
          <p:nvPr/>
        </p:nvSpPr>
        <p:spPr>
          <a:xfrm>
            <a:off x="42672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26" name="object 626"/>
          <p:cNvSpPr txBox="1"/>
          <p:nvPr/>
        </p:nvSpPr>
        <p:spPr>
          <a:xfrm>
            <a:off x="45720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27" name="object 627"/>
          <p:cNvSpPr txBox="1"/>
          <p:nvPr/>
        </p:nvSpPr>
        <p:spPr>
          <a:xfrm>
            <a:off x="48768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28" name="object 628"/>
          <p:cNvSpPr txBox="1"/>
          <p:nvPr/>
        </p:nvSpPr>
        <p:spPr>
          <a:xfrm>
            <a:off x="51816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29" name="object 629"/>
          <p:cNvSpPr txBox="1"/>
          <p:nvPr/>
        </p:nvSpPr>
        <p:spPr>
          <a:xfrm>
            <a:off x="54864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30" name="object 630"/>
          <p:cNvSpPr txBox="1"/>
          <p:nvPr/>
        </p:nvSpPr>
        <p:spPr>
          <a:xfrm>
            <a:off x="57912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31" name="object 631"/>
          <p:cNvSpPr txBox="1"/>
          <p:nvPr/>
        </p:nvSpPr>
        <p:spPr>
          <a:xfrm>
            <a:off x="60960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32" name="object 632"/>
          <p:cNvSpPr txBox="1"/>
          <p:nvPr/>
        </p:nvSpPr>
        <p:spPr>
          <a:xfrm>
            <a:off x="64008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33" name="object 633"/>
          <p:cNvSpPr txBox="1"/>
          <p:nvPr/>
        </p:nvSpPr>
        <p:spPr>
          <a:xfrm>
            <a:off x="67056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34" name="object 634"/>
          <p:cNvSpPr txBox="1"/>
          <p:nvPr/>
        </p:nvSpPr>
        <p:spPr>
          <a:xfrm>
            <a:off x="70104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35" name="object 635"/>
          <p:cNvSpPr txBox="1"/>
          <p:nvPr/>
        </p:nvSpPr>
        <p:spPr>
          <a:xfrm>
            <a:off x="73152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36" name="object 636"/>
          <p:cNvSpPr txBox="1"/>
          <p:nvPr/>
        </p:nvSpPr>
        <p:spPr>
          <a:xfrm>
            <a:off x="76200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37" name="object 637"/>
          <p:cNvSpPr txBox="1"/>
          <p:nvPr/>
        </p:nvSpPr>
        <p:spPr>
          <a:xfrm>
            <a:off x="79248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38" name="object 638"/>
          <p:cNvSpPr txBox="1"/>
          <p:nvPr/>
        </p:nvSpPr>
        <p:spPr>
          <a:xfrm>
            <a:off x="82296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39" name="object 639"/>
          <p:cNvSpPr txBox="1"/>
          <p:nvPr/>
        </p:nvSpPr>
        <p:spPr>
          <a:xfrm>
            <a:off x="85344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40" name="object 640"/>
          <p:cNvSpPr txBox="1"/>
          <p:nvPr/>
        </p:nvSpPr>
        <p:spPr>
          <a:xfrm>
            <a:off x="88392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41" name="object 641"/>
          <p:cNvSpPr txBox="1"/>
          <p:nvPr/>
        </p:nvSpPr>
        <p:spPr>
          <a:xfrm>
            <a:off x="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42" name="object 642"/>
          <p:cNvSpPr txBox="1"/>
          <p:nvPr/>
        </p:nvSpPr>
        <p:spPr>
          <a:xfrm>
            <a:off x="3048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43" name="object 643"/>
          <p:cNvSpPr txBox="1"/>
          <p:nvPr/>
        </p:nvSpPr>
        <p:spPr>
          <a:xfrm>
            <a:off x="6096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44" name="object 644"/>
          <p:cNvSpPr txBox="1"/>
          <p:nvPr/>
        </p:nvSpPr>
        <p:spPr>
          <a:xfrm>
            <a:off x="9144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45" name="object 645"/>
          <p:cNvSpPr txBox="1"/>
          <p:nvPr/>
        </p:nvSpPr>
        <p:spPr>
          <a:xfrm>
            <a:off x="12192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46" name="object 646"/>
          <p:cNvSpPr txBox="1"/>
          <p:nvPr/>
        </p:nvSpPr>
        <p:spPr>
          <a:xfrm>
            <a:off x="15240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47" name="object 647"/>
          <p:cNvSpPr txBox="1"/>
          <p:nvPr/>
        </p:nvSpPr>
        <p:spPr>
          <a:xfrm>
            <a:off x="18288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48" name="object 648"/>
          <p:cNvSpPr txBox="1"/>
          <p:nvPr/>
        </p:nvSpPr>
        <p:spPr>
          <a:xfrm>
            <a:off x="21336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49" name="object 649"/>
          <p:cNvSpPr txBox="1"/>
          <p:nvPr/>
        </p:nvSpPr>
        <p:spPr>
          <a:xfrm>
            <a:off x="24384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50" name="object 650"/>
          <p:cNvSpPr txBox="1"/>
          <p:nvPr/>
        </p:nvSpPr>
        <p:spPr>
          <a:xfrm>
            <a:off x="27432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51" name="object 651"/>
          <p:cNvSpPr txBox="1"/>
          <p:nvPr/>
        </p:nvSpPr>
        <p:spPr>
          <a:xfrm>
            <a:off x="30480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52" name="object 652"/>
          <p:cNvSpPr txBox="1"/>
          <p:nvPr/>
        </p:nvSpPr>
        <p:spPr>
          <a:xfrm>
            <a:off x="33528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53" name="object 653"/>
          <p:cNvSpPr txBox="1"/>
          <p:nvPr/>
        </p:nvSpPr>
        <p:spPr>
          <a:xfrm>
            <a:off x="36576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54" name="object 654"/>
          <p:cNvSpPr txBox="1"/>
          <p:nvPr/>
        </p:nvSpPr>
        <p:spPr>
          <a:xfrm>
            <a:off x="39624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55" name="object 655"/>
          <p:cNvSpPr txBox="1"/>
          <p:nvPr/>
        </p:nvSpPr>
        <p:spPr>
          <a:xfrm>
            <a:off x="42672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56" name="object 656"/>
          <p:cNvSpPr txBox="1"/>
          <p:nvPr/>
        </p:nvSpPr>
        <p:spPr>
          <a:xfrm>
            <a:off x="45720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57" name="object 657"/>
          <p:cNvSpPr txBox="1"/>
          <p:nvPr/>
        </p:nvSpPr>
        <p:spPr>
          <a:xfrm>
            <a:off x="48768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58" name="object 658"/>
          <p:cNvSpPr txBox="1"/>
          <p:nvPr/>
        </p:nvSpPr>
        <p:spPr>
          <a:xfrm>
            <a:off x="51816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59" name="object 659"/>
          <p:cNvSpPr txBox="1"/>
          <p:nvPr/>
        </p:nvSpPr>
        <p:spPr>
          <a:xfrm>
            <a:off x="54864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60" name="object 660"/>
          <p:cNvSpPr txBox="1"/>
          <p:nvPr/>
        </p:nvSpPr>
        <p:spPr>
          <a:xfrm>
            <a:off x="57912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61" name="object 661"/>
          <p:cNvSpPr txBox="1"/>
          <p:nvPr/>
        </p:nvSpPr>
        <p:spPr>
          <a:xfrm>
            <a:off x="60960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62" name="object 662"/>
          <p:cNvSpPr txBox="1"/>
          <p:nvPr/>
        </p:nvSpPr>
        <p:spPr>
          <a:xfrm>
            <a:off x="64008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63" name="object 663"/>
          <p:cNvSpPr txBox="1"/>
          <p:nvPr/>
        </p:nvSpPr>
        <p:spPr>
          <a:xfrm>
            <a:off x="67056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64" name="object 664"/>
          <p:cNvSpPr txBox="1"/>
          <p:nvPr/>
        </p:nvSpPr>
        <p:spPr>
          <a:xfrm>
            <a:off x="70104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65" name="object 665"/>
          <p:cNvSpPr txBox="1"/>
          <p:nvPr/>
        </p:nvSpPr>
        <p:spPr>
          <a:xfrm>
            <a:off x="73152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66" name="object 666"/>
          <p:cNvSpPr txBox="1"/>
          <p:nvPr/>
        </p:nvSpPr>
        <p:spPr>
          <a:xfrm>
            <a:off x="76200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67" name="object 667"/>
          <p:cNvSpPr txBox="1"/>
          <p:nvPr/>
        </p:nvSpPr>
        <p:spPr>
          <a:xfrm>
            <a:off x="79248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68" name="object 668"/>
          <p:cNvSpPr txBox="1"/>
          <p:nvPr/>
        </p:nvSpPr>
        <p:spPr>
          <a:xfrm>
            <a:off x="82296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69" name="object 669"/>
          <p:cNvSpPr txBox="1"/>
          <p:nvPr/>
        </p:nvSpPr>
        <p:spPr>
          <a:xfrm>
            <a:off x="85344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70" name="object 670"/>
          <p:cNvSpPr txBox="1"/>
          <p:nvPr/>
        </p:nvSpPr>
        <p:spPr>
          <a:xfrm>
            <a:off x="88392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71" name="object 671"/>
          <p:cNvSpPr txBox="1"/>
          <p:nvPr/>
        </p:nvSpPr>
        <p:spPr>
          <a:xfrm>
            <a:off x="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72" name="object 672"/>
          <p:cNvSpPr txBox="1"/>
          <p:nvPr/>
        </p:nvSpPr>
        <p:spPr>
          <a:xfrm>
            <a:off x="3048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73" name="object 673"/>
          <p:cNvSpPr txBox="1"/>
          <p:nvPr/>
        </p:nvSpPr>
        <p:spPr>
          <a:xfrm>
            <a:off x="6096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74" name="object 674"/>
          <p:cNvSpPr txBox="1"/>
          <p:nvPr/>
        </p:nvSpPr>
        <p:spPr>
          <a:xfrm>
            <a:off x="9144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75" name="object 675"/>
          <p:cNvSpPr txBox="1"/>
          <p:nvPr/>
        </p:nvSpPr>
        <p:spPr>
          <a:xfrm>
            <a:off x="12192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76" name="object 676"/>
          <p:cNvSpPr txBox="1"/>
          <p:nvPr/>
        </p:nvSpPr>
        <p:spPr>
          <a:xfrm>
            <a:off x="15240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77" name="object 677"/>
          <p:cNvSpPr txBox="1"/>
          <p:nvPr/>
        </p:nvSpPr>
        <p:spPr>
          <a:xfrm>
            <a:off x="18288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78" name="object 678"/>
          <p:cNvSpPr txBox="1"/>
          <p:nvPr/>
        </p:nvSpPr>
        <p:spPr>
          <a:xfrm>
            <a:off x="21336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79" name="object 679"/>
          <p:cNvSpPr txBox="1"/>
          <p:nvPr/>
        </p:nvSpPr>
        <p:spPr>
          <a:xfrm>
            <a:off x="24384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80" name="object 680"/>
          <p:cNvSpPr txBox="1"/>
          <p:nvPr/>
        </p:nvSpPr>
        <p:spPr>
          <a:xfrm>
            <a:off x="27432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81" name="object 681"/>
          <p:cNvSpPr txBox="1"/>
          <p:nvPr/>
        </p:nvSpPr>
        <p:spPr>
          <a:xfrm>
            <a:off x="30480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82" name="object 682"/>
          <p:cNvSpPr txBox="1"/>
          <p:nvPr/>
        </p:nvSpPr>
        <p:spPr>
          <a:xfrm>
            <a:off x="33528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83" name="object 683"/>
          <p:cNvSpPr txBox="1"/>
          <p:nvPr/>
        </p:nvSpPr>
        <p:spPr>
          <a:xfrm>
            <a:off x="36576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84" name="object 684"/>
          <p:cNvSpPr txBox="1"/>
          <p:nvPr/>
        </p:nvSpPr>
        <p:spPr>
          <a:xfrm>
            <a:off x="39624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85" name="object 685"/>
          <p:cNvSpPr txBox="1"/>
          <p:nvPr/>
        </p:nvSpPr>
        <p:spPr>
          <a:xfrm>
            <a:off x="42672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86" name="object 686"/>
          <p:cNvSpPr txBox="1"/>
          <p:nvPr/>
        </p:nvSpPr>
        <p:spPr>
          <a:xfrm>
            <a:off x="45720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87" name="object 687"/>
          <p:cNvSpPr txBox="1"/>
          <p:nvPr/>
        </p:nvSpPr>
        <p:spPr>
          <a:xfrm>
            <a:off x="48768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88" name="object 688"/>
          <p:cNvSpPr txBox="1"/>
          <p:nvPr/>
        </p:nvSpPr>
        <p:spPr>
          <a:xfrm>
            <a:off x="51816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89" name="object 689"/>
          <p:cNvSpPr txBox="1"/>
          <p:nvPr/>
        </p:nvSpPr>
        <p:spPr>
          <a:xfrm>
            <a:off x="54864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90" name="object 690"/>
          <p:cNvSpPr txBox="1"/>
          <p:nvPr/>
        </p:nvSpPr>
        <p:spPr>
          <a:xfrm>
            <a:off x="57912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91" name="object 691"/>
          <p:cNvSpPr txBox="1"/>
          <p:nvPr/>
        </p:nvSpPr>
        <p:spPr>
          <a:xfrm>
            <a:off x="60960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92" name="object 692"/>
          <p:cNvSpPr txBox="1"/>
          <p:nvPr/>
        </p:nvSpPr>
        <p:spPr>
          <a:xfrm>
            <a:off x="64008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93" name="object 693"/>
          <p:cNvSpPr txBox="1"/>
          <p:nvPr/>
        </p:nvSpPr>
        <p:spPr>
          <a:xfrm>
            <a:off x="67056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94" name="object 694"/>
          <p:cNvSpPr txBox="1"/>
          <p:nvPr/>
        </p:nvSpPr>
        <p:spPr>
          <a:xfrm>
            <a:off x="70104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95" name="object 695"/>
          <p:cNvSpPr txBox="1"/>
          <p:nvPr/>
        </p:nvSpPr>
        <p:spPr>
          <a:xfrm>
            <a:off x="73152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96" name="object 696"/>
          <p:cNvSpPr txBox="1"/>
          <p:nvPr/>
        </p:nvSpPr>
        <p:spPr>
          <a:xfrm>
            <a:off x="76200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97" name="object 697"/>
          <p:cNvSpPr txBox="1"/>
          <p:nvPr/>
        </p:nvSpPr>
        <p:spPr>
          <a:xfrm>
            <a:off x="79248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98" name="object 698"/>
          <p:cNvSpPr txBox="1"/>
          <p:nvPr/>
        </p:nvSpPr>
        <p:spPr>
          <a:xfrm>
            <a:off x="82296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99" name="object 699"/>
          <p:cNvSpPr txBox="1"/>
          <p:nvPr/>
        </p:nvSpPr>
        <p:spPr>
          <a:xfrm>
            <a:off x="85344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00" name="object 700"/>
          <p:cNvSpPr txBox="1"/>
          <p:nvPr/>
        </p:nvSpPr>
        <p:spPr>
          <a:xfrm>
            <a:off x="88392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01" name="object 701"/>
          <p:cNvSpPr txBox="1"/>
          <p:nvPr/>
        </p:nvSpPr>
        <p:spPr>
          <a:xfrm>
            <a:off x="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02" name="object 702"/>
          <p:cNvSpPr txBox="1"/>
          <p:nvPr/>
        </p:nvSpPr>
        <p:spPr>
          <a:xfrm>
            <a:off x="3048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03" name="object 703"/>
          <p:cNvSpPr txBox="1"/>
          <p:nvPr/>
        </p:nvSpPr>
        <p:spPr>
          <a:xfrm>
            <a:off x="6096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04" name="object 704"/>
          <p:cNvSpPr txBox="1"/>
          <p:nvPr/>
        </p:nvSpPr>
        <p:spPr>
          <a:xfrm>
            <a:off x="9144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05" name="object 705"/>
          <p:cNvSpPr txBox="1"/>
          <p:nvPr/>
        </p:nvSpPr>
        <p:spPr>
          <a:xfrm>
            <a:off x="12192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06" name="object 706"/>
          <p:cNvSpPr txBox="1"/>
          <p:nvPr/>
        </p:nvSpPr>
        <p:spPr>
          <a:xfrm>
            <a:off x="15240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07" name="object 707"/>
          <p:cNvSpPr txBox="1"/>
          <p:nvPr/>
        </p:nvSpPr>
        <p:spPr>
          <a:xfrm>
            <a:off x="18288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08" name="object 708"/>
          <p:cNvSpPr txBox="1"/>
          <p:nvPr/>
        </p:nvSpPr>
        <p:spPr>
          <a:xfrm>
            <a:off x="21336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09" name="object 709"/>
          <p:cNvSpPr txBox="1"/>
          <p:nvPr/>
        </p:nvSpPr>
        <p:spPr>
          <a:xfrm>
            <a:off x="24384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10" name="object 710"/>
          <p:cNvSpPr txBox="1"/>
          <p:nvPr/>
        </p:nvSpPr>
        <p:spPr>
          <a:xfrm>
            <a:off x="27432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11" name="object 711"/>
          <p:cNvSpPr txBox="1"/>
          <p:nvPr/>
        </p:nvSpPr>
        <p:spPr>
          <a:xfrm>
            <a:off x="30480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12" name="object 712"/>
          <p:cNvSpPr txBox="1"/>
          <p:nvPr/>
        </p:nvSpPr>
        <p:spPr>
          <a:xfrm>
            <a:off x="33528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13" name="object 713"/>
          <p:cNvSpPr txBox="1"/>
          <p:nvPr/>
        </p:nvSpPr>
        <p:spPr>
          <a:xfrm>
            <a:off x="36576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14" name="object 714"/>
          <p:cNvSpPr txBox="1"/>
          <p:nvPr/>
        </p:nvSpPr>
        <p:spPr>
          <a:xfrm>
            <a:off x="39624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15" name="object 715"/>
          <p:cNvSpPr txBox="1"/>
          <p:nvPr/>
        </p:nvSpPr>
        <p:spPr>
          <a:xfrm>
            <a:off x="42672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16" name="object 716"/>
          <p:cNvSpPr txBox="1"/>
          <p:nvPr/>
        </p:nvSpPr>
        <p:spPr>
          <a:xfrm>
            <a:off x="45720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17" name="object 717"/>
          <p:cNvSpPr txBox="1"/>
          <p:nvPr/>
        </p:nvSpPr>
        <p:spPr>
          <a:xfrm>
            <a:off x="48768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18" name="object 718"/>
          <p:cNvSpPr txBox="1"/>
          <p:nvPr/>
        </p:nvSpPr>
        <p:spPr>
          <a:xfrm>
            <a:off x="51816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19" name="object 719"/>
          <p:cNvSpPr txBox="1"/>
          <p:nvPr/>
        </p:nvSpPr>
        <p:spPr>
          <a:xfrm>
            <a:off x="54864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20" name="object 720"/>
          <p:cNvSpPr txBox="1"/>
          <p:nvPr/>
        </p:nvSpPr>
        <p:spPr>
          <a:xfrm>
            <a:off x="57912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21" name="object 721"/>
          <p:cNvSpPr txBox="1"/>
          <p:nvPr/>
        </p:nvSpPr>
        <p:spPr>
          <a:xfrm>
            <a:off x="60960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22" name="object 722"/>
          <p:cNvSpPr txBox="1"/>
          <p:nvPr/>
        </p:nvSpPr>
        <p:spPr>
          <a:xfrm>
            <a:off x="64008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23" name="object 723"/>
          <p:cNvSpPr txBox="1"/>
          <p:nvPr/>
        </p:nvSpPr>
        <p:spPr>
          <a:xfrm>
            <a:off x="67056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24" name="object 724"/>
          <p:cNvSpPr txBox="1"/>
          <p:nvPr/>
        </p:nvSpPr>
        <p:spPr>
          <a:xfrm>
            <a:off x="70104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25" name="object 725"/>
          <p:cNvSpPr txBox="1"/>
          <p:nvPr/>
        </p:nvSpPr>
        <p:spPr>
          <a:xfrm>
            <a:off x="73152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26" name="object 726"/>
          <p:cNvSpPr txBox="1"/>
          <p:nvPr/>
        </p:nvSpPr>
        <p:spPr>
          <a:xfrm>
            <a:off x="76200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27" name="object 727"/>
          <p:cNvSpPr txBox="1"/>
          <p:nvPr/>
        </p:nvSpPr>
        <p:spPr>
          <a:xfrm>
            <a:off x="79248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28" name="object 728"/>
          <p:cNvSpPr txBox="1"/>
          <p:nvPr/>
        </p:nvSpPr>
        <p:spPr>
          <a:xfrm>
            <a:off x="82296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29" name="object 729"/>
          <p:cNvSpPr txBox="1"/>
          <p:nvPr/>
        </p:nvSpPr>
        <p:spPr>
          <a:xfrm>
            <a:off x="85344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30" name="object 730"/>
          <p:cNvSpPr txBox="1"/>
          <p:nvPr/>
        </p:nvSpPr>
        <p:spPr>
          <a:xfrm>
            <a:off x="88392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31" name="object 731"/>
          <p:cNvSpPr txBox="1"/>
          <p:nvPr/>
        </p:nvSpPr>
        <p:spPr>
          <a:xfrm>
            <a:off x="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32" name="object 732"/>
          <p:cNvSpPr txBox="1"/>
          <p:nvPr/>
        </p:nvSpPr>
        <p:spPr>
          <a:xfrm>
            <a:off x="3048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33" name="object 733"/>
          <p:cNvSpPr txBox="1"/>
          <p:nvPr/>
        </p:nvSpPr>
        <p:spPr>
          <a:xfrm>
            <a:off x="6096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34" name="object 734"/>
          <p:cNvSpPr txBox="1"/>
          <p:nvPr/>
        </p:nvSpPr>
        <p:spPr>
          <a:xfrm>
            <a:off x="9144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35" name="object 735"/>
          <p:cNvSpPr txBox="1"/>
          <p:nvPr/>
        </p:nvSpPr>
        <p:spPr>
          <a:xfrm>
            <a:off x="12192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36" name="object 736"/>
          <p:cNvSpPr txBox="1"/>
          <p:nvPr/>
        </p:nvSpPr>
        <p:spPr>
          <a:xfrm>
            <a:off x="15240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37" name="object 737"/>
          <p:cNvSpPr txBox="1"/>
          <p:nvPr/>
        </p:nvSpPr>
        <p:spPr>
          <a:xfrm>
            <a:off x="18288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38" name="object 738"/>
          <p:cNvSpPr txBox="1"/>
          <p:nvPr/>
        </p:nvSpPr>
        <p:spPr>
          <a:xfrm>
            <a:off x="21336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39" name="object 739"/>
          <p:cNvSpPr txBox="1"/>
          <p:nvPr/>
        </p:nvSpPr>
        <p:spPr>
          <a:xfrm>
            <a:off x="24384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40" name="object 740"/>
          <p:cNvSpPr txBox="1"/>
          <p:nvPr/>
        </p:nvSpPr>
        <p:spPr>
          <a:xfrm>
            <a:off x="27432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41" name="object 741"/>
          <p:cNvSpPr txBox="1"/>
          <p:nvPr/>
        </p:nvSpPr>
        <p:spPr>
          <a:xfrm>
            <a:off x="30480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42" name="object 742"/>
          <p:cNvSpPr txBox="1"/>
          <p:nvPr/>
        </p:nvSpPr>
        <p:spPr>
          <a:xfrm>
            <a:off x="33528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43" name="object 743"/>
          <p:cNvSpPr txBox="1"/>
          <p:nvPr/>
        </p:nvSpPr>
        <p:spPr>
          <a:xfrm>
            <a:off x="36576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44" name="object 744"/>
          <p:cNvSpPr txBox="1"/>
          <p:nvPr/>
        </p:nvSpPr>
        <p:spPr>
          <a:xfrm>
            <a:off x="39624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45" name="object 745"/>
          <p:cNvSpPr txBox="1"/>
          <p:nvPr/>
        </p:nvSpPr>
        <p:spPr>
          <a:xfrm>
            <a:off x="42672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46" name="object 746"/>
          <p:cNvSpPr txBox="1"/>
          <p:nvPr/>
        </p:nvSpPr>
        <p:spPr>
          <a:xfrm>
            <a:off x="45720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47" name="object 747"/>
          <p:cNvSpPr txBox="1"/>
          <p:nvPr/>
        </p:nvSpPr>
        <p:spPr>
          <a:xfrm>
            <a:off x="48768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48" name="object 748"/>
          <p:cNvSpPr txBox="1"/>
          <p:nvPr/>
        </p:nvSpPr>
        <p:spPr>
          <a:xfrm>
            <a:off x="51816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49" name="object 749"/>
          <p:cNvSpPr txBox="1"/>
          <p:nvPr/>
        </p:nvSpPr>
        <p:spPr>
          <a:xfrm>
            <a:off x="54864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50" name="object 750"/>
          <p:cNvSpPr txBox="1"/>
          <p:nvPr/>
        </p:nvSpPr>
        <p:spPr>
          <a:xfrm>
            <a:off x="57912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51" name="object 751"/>
          <p:cNvSpPr txBox="1"/>
          <p:nvPr/>
        </p:nvSpPr>
        <p:spPr>
          <a:xfrm>
            <a:off x="60960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52" name="object 752"/>
          <p:cNvSpPr txBox="1"/>
          <p:nvPr/>
        </p:nvSpPr>
        <p:spPr>
          <a:xfrm>
            <a:off x="64008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53" name="object 753"/>
          <p:cNvSpPr txBox="1"/>
          <p:nvPr/>
        </p:nvSpPr>
        <p:spPr>
          <a:xfrm>
            <a:off x="67056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54" name="object 754"/>
          <p:cNvSpPr txBox="1"/>
          <p:nvPr/>
        </p:nvSpPr>
        <p:spPr>
          <a:xfrm>
            <a:off x="70104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55" name="object 755"/>
          <p:cNvSpPr txBox="1"/>
          <p:nvPr/>
        </p:nvSpPr>
        <p:spPr>
          <a:xfrm>
            <a:off x="73152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56" name="object 756"/>
          <p:cNvSpPr txBox="1"/>
          <p:nvPr/>
        </p:nvSpPr>
        <p:spPr>
          <a:xfrm>
            <a:off x="76200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57" name="object 757"/>
          <p:cNvSpPr txBox="1"/>
          <p:nvPr/>
        </p:nvSpPr>
        <p:spPr>
          <a:xfrm>
            <a:off x="79248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58" name="object 758"/>
          <p:cNvSpPr txBox="1"/>
          <p:nvPr/>
        </p:nvSpPr>
        <p:spPr>
          <a:xfrm>
            <a:off x="82296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59" name="object 759"/>
          <p:cNvSpPr txBox="1"/>
          <p:nvPr/>
        </p:nvSpPr>
        <p:spPr>
          <a:xfrm>
            <a:off x="85344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60" name="object 760"/>
          <p:cNvSpPr txBox="1"/>
          <p:nvPr/>
        </p:nvSpPr>
        <p:spPr>
          <a:xfrm>
            <a:off x="88392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</p:spTree>
    <p:extLst>
      <p:ext uri="{BB962C8B-B14F-4D97-AF65-F5344CB8AC3E}">
        <p14:creationId xmlns:p14="http://schemas.microsoft.com/office/powerpoint/2010/main" val="3056027742"/>
      </p:ext>
    </p:extLst>
  </p:cSld>
  <p:clrMapOvr>
    <a:masterClrMapping/>
  </p:clrMapOvr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3048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0" y="6096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0" y="9144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0" y="12192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0" y="15240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0" y="18288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21336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0" y="24384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0" y="27432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0" y="30480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0" y="33528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0" y="36576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0" y="39624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0" y="42672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0" y="45720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0" y="48768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0" y="51816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0" y="54864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0" y="57912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0" y="60960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0" y="64008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0" y="67056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3048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6096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9144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12192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15240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18288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21336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24384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27432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30480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33528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36576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39624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42672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45720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48768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51816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54864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57912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60960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64008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67056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70104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73152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76200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79248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82296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85344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88392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3352800" y="0"/>
            <a:ext cx="5791200" cy="15240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8839200" y="0"/>
            <a:ext cx="0" cy="2362200"/>
          </a:xfrm>
          <a:custGeom>
            <a:avLst/>
            <a:gdLst/>
            <a:ahLst/>
            <a:cxnLst/>
            <a:rect l="l" t="t" r="r" b="b"/>
            <a:pathLst>
              <a:path h="2362200">
                <a:moveTo>
                  <a:pt x="0" y="0"/>
                </a:moveTo>
                <a:lnTo>
                  <a:pt x="0" y="2362200"/>
                </a:lnTo>
              </a:path>
            </a:pathLst>
          </a:custGeom>
          <a:ln w="9344">
            <a:solidFill>
              <a:srgbClr val="6E88F6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414019" y="1513839"/>
            <a:ext cx="1784350" cy="0"/>
          </a:xfrm>
          <a:custGeom>
            <a:avLst/>
            <a:gdLst/>
            <a:ahLst/>
            <a:cxnLst/>
            <a:rect l="l" t="t" r="r" b="b"/>
            <a:pathLst>
              <a:path w="1784350">
                <a:moveTo>
                  <a:pt x="1784350" y="0"/>
                </a:moveTo>
                <a:lnTo>
                  <a:pt x="0" y="0"/>
                </a:lnTo>
              </a:path>
            </a:pathLst>
          </a:custGeom>
          <a:ln w="9344">
            <a:solidFill>
              <a:srgbClr val="6E88F6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608330" y="1418589"/>
            <a:ext cx="0" cy="2321560"/>
          </a:xfrm>
          <a:custGeom>
            <a:avLst/>
            <a:gdLst/>
            <a:ahLst/>
            <a:cxnLst/>
            <a:rect l="l" t="t" r="r" b="b"/>
            <a:pathLst>
              <a:path h="2321560">
                <a:moveTo>
                  <a:pt x="0" y="0"/>
                </a:moveTo>
                <a:lnTo>
                  <a:pt x="0" y="2321560"/>
                </a:lnTo>
              </a:path>
            </a:pathLst>
          </a:custGeom>
          <a:ln w="9344">
            <a:solidFill>
              <a:srgbClr val="6E88F6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511809" y="1416050"/>
            <a:ext cx="193040" cy="193039"/>
          </a:xfrm>
          <a:custGeom>
            <a:avLst/>
            <a:gdLst/>
            <a:ahLst/>
            <a:cxnLst/>
            <a:rect l="l" t="t" r="r" b="b"/>
            <a:pathLst>
              <a:path w="193040" h="193039">
                <a:moveTo>
                  <a:pt x="99060" y="0"/>
                </a:moveTo>
                <a:lnTo>
                  <a:pt x="93980" y="0"/>
                </a:lnTo>
                <a:lnTo>
                  <a:pt x="88900" y="0"/>
                </a:lnTo>
                <a:lnTo>
                  <a:pt x="83820" y="0"/>
                </a:lnTo>
                <a:lnTo>
                  <a:pt x="80010" y="1270"/>
                </a:lnTo>
                <a:lnTo>
                  <a:pt x="74930" y="2539"/>
                </a:lnTo>
                <a:lnTo>
                  <a:pt x="69850" y="3810"/>
                </a:lnTo>
                <a:lnTo>
                  <a:pt x="66040" y="5079"/>
                </a:lnTo>
                <a:lnTo>
                  <a:pt x="60960" y="6350"/>
                </a:lnTo>
                <a:lnTo>
                  <a:pt x="57150" y="8889"/>
                </a:lnTo>
                <a:lnTo>
                  <a:pt x="52070" y="10160"/>
                </a:lnTo>
                <a:lnTo>
                  <a:pt x="48260" y="12700"/>
                </a:lnTo>
                <a:lnTo>
                  <a:pt x="43180" y="15239"/>
                </a:lnTo>
                <a:lnTo>
                  <a:pt x="39370" y="17779"/>
                </a:lnTo>
                <a:lnTo>
                  <a:pt x="35560" y="21589"/>
                </a:lnTo>
                <a:lnTo>
                  <a:pt x="31750" y="24129"/>
                </a:lnTo>
                <a:lnTo>
                  <a:pt x="29210" y="27939"/>
                </a:lnTo>
                <a:lnTo>
                  <a:pt x="25400" y="31750"/>
                </a:lnTo>
                <a:lnTo>
                  <a:pt x="21590" y="34289"/>
                </a:lnTo>
                <a:lnTo>
                  <a:pt x="19050" y="38100"/>
                </a:lnTo>
                <a:lnTo>
                  <a:pt x="16510" y="43179"/>
                </a:lnTo>
                <a:lnTo>
                  <a:pt x="13970" y="46989"/>
                </a:lnTo>
                <a:lnTo>
                  <a:pt x="11430" y="50800"/>
                </a:lnTo>
                <a:lnTo>
                  <a:pt x="8890" y="55879"/>
                </a:lnTo>
                <a:lnTo>
                  <a:pt x="7620" y="59689"/>
                </a:lnTo>
                <a:lnTo>
                  <a:pt x="5080" y="64770"/>
                </a:lnTo>
                <a:lnTo>
                  <a:pt x="3810" y="68579"/>
                </a:lnTo>
                <a:lnTo>
                  <a:pt x="2540" y="73660"/>
                </a:lnTo>
                <a:lnTo>
                  <a:pt x="2540" y="78739"/>
                </a:lnTo>
                <a:lnTo>
                  <a:pt x="1270" y="82550"/>
                </a:lnTo>
                <a:lnTo>
                  <a:pt x="0" y="87629"/>
                </a:lnTo>
                <a:lnTo>
                  <a:pt x="0" y="92710"/>
                </a:lnTo>
                <a:lnTo>
                  <a:pt x="0" y="97789"/>
                </a:lnTo>
                <a:lnTo>
                  <a:pt x="0" y="101600"/>
                </a:lnTo>
                <a:lnTo>
                  <a:pt x="1270" y="106679"/>
                </a:lnTo>
                <a:lnTo>
                  <a:pt x="1270" y="111760"/>
                </a:lnTo>
                <a:lnTo>
                  <a:pt x="2540" y="116839"/>
                </a:lnTo>
                <a:lnTo>
                  <a:pt x="3810" y="120650"/>
                </a:lnTo>
                <a:lnTo>
                  <a:pt x="5080" y="125729"/>
                </a:lnTo>
                <a:lnTo>
                  <a:pt x="17780" y="151129"/>
                </a:lnTo>
                <a:lnTo>
                  <a:pt x="20320" y="156210"/>
                </a:lnTo>
                <a:lnTo>
                  <a:pt x="24130" y="158750"/>
                </a:lnTo>
                <a:lnTo>
                  <a:pt x="26670" y="162560"/>
                </a:lnTo>
                <a:lnTo>
                  <a:pt x="30480" y="166370"/>
                </a:lnTo>
                <a:lnTo>
                  <a:pt x="34290" y="170179"/>
                </a:lnTo>
                <a:lnTo>
                  <a:pt x="38100" y="172720"/>
                </a:lnTo>
                <a:lnTo>
                  <a:pt x="41910" y="175260"/>
                </a:lnTo>
                <a:lnTo>
                  <a:pt x="45720" y="177800"/>
                </a:lnTo>
                <a:lnTo>
                  <a:pt x="49530" y="180339"/>
                </a:lnTo>
                <a:lnTo>
                  <a:pt x="54610" y="182879"/>
                </a:lnTo>
                <a:lnTo>
                  <a:pt x="58420" y="185420"/>
                </a:lnTo>
                <a:lnTo>
                  <a:pt x="62230" y="186689"/>
                </a:lnTo>
                <a:lnTo>
                  <a:pt x="67310" y="187960"/>
                </a:lnTo>
                <a:lnTo>
                  <a:pt x="72390" y="189229"/>
                </a:lnTo>
                <a:lnTo>
                  <a:pt x="76200" y="190500"/>
                </a:lnTo>
                <a:lnTo>
                  <a:pt x="81280" y="191770"/>
                </a:lnTo>
                <a:lnTo>
                  <a:pt x="86360" y="191770"/>
                </a:lnTo>
                <a:lnTo>
                  <a:pt x="91440" y="193039"/>
                </a:lnTo>
                <a:lnTo>
                  <a:pt x="95250" y="193039"/>
                </a:lnTo>
                <a:lnTo>
                  <a:pt x="100330" y="193039"/>
                </a:lnTo>
                <a:lnTo>
                  <a:pt x="105410" y="193039"/>
                </a:lnTo>
                <a:lnTo>
                  <a:pt x="110490" y="191770"/>
                </a:lnTo>
                <a:lnTo>
                  <a:pt x="115570" y="190500"/>
                </a:lnTo>
                <a:lnTo>
                  <a:pt x="119380" y="190500"/>
                </a:lnTo>
                <a:lnTo>
                  <a:pt x="124460" y="187960"/>
                </a:lnTo>
                <a:lnTo>
                  <a:pt x="129540" y="186689"/>
                </a:lnTo>
                <a:lnTo>
                  <a:pt x="133350" y="185420"/>
                </a:lnTo>
                <a:lnTo>
                  <a:pt x="138430" y="182879"/>
                </a:lnTo>
                <a:lnTo>
                  <a:pt x="142240" y="181610"/>
                </a:lnTo>
                <a:lnTo>
                  <a:pt x="146050" y="179070"/>
                </a:lnTo>
                <a:lnTo>
                  <a:pt x="151130" y="176529"/>
                </a:lnTo>
                <a:lnTo>
                  <a:pt x="154940" y="172720"/>
                </a:lnTo>
                <a:lnTo>
                  <a:pt x="158750" y="170179"/>
                </a:lnTo>
                <a:lnTo>
                  <a:pt x="162560" y="167639"/>
                </a:lnTo>
                <a:lnTo>
                  <a:pt x="165100" y="163829"/>
                </a:lnTo>
                <a:lnTo>
                  <a:pt x="168910" y="160020"/>
                </a:lnTo>
                <a:lnTo>
                  <a:pt x="171450" y="156210"/>
                </a:lnTo>
                <a:lnTo>
                  <a:pt x="175260" y="152400"/>
                </a:lnTo>
                <a:lnTo>
                  <a:pt x="177800" y="148589"/>
                </a:lnTo>
                <a:lnTo>
                  <a:pt x="180340" y="144779"/>
                </a:lnTo>
                <a:lnTo>
                  <a:pt x="182880" y="139700"/>
                </a:lnTo>
                <a:lnTo>
                  <a:pt x="184150" y="135889"/>
                </a:lnTo>
                <a:lnTo>
                  <a:pt x="186690" y="132079"/>
                </a:lnTo>
                <a:lnTo>
                  <a:pt x="187960" y="127000"/>
                </a:lnTo>
                <a:lnTo>
                  <a:pt x="189230" y="121920"/>
                </a:lnTo>
                <a:lnTo>
                  <a:pt x="190500" y="118110"/>
                </a:lnTo>
                <a:lnTo>
                  <a:pt x="191770" y="113029"/>
                </a:lnTo>
                <a:lnTo>
                  <a:pt x="191770" y="107950"/>
                </a:lnTo>
                <a:lnTo>
                  <a:pt x="193040" y="102870"/>
                </a:lnTo>
                <a:lnTo>
                  <a:pt x="193040" y="99060"/>
                </a:lnTo>
              </a:path>
            </a:pathLst>
          </a:custGeom>
          <a:ln w="9344">
            <a:solidFill>
              <a:srgbClr val="6E88F6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6553200" y="152400"/>
            <a:ext cx="2209800" cy="150495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9" name="object 59"/>
          <p:cNvSpPr txBox="1"/>
          <p:nvPr/>
        </p:nvSpPr>
        <p:spPr>
          <a:xfrm>
            <a:off x="687069" y="808089"/>
            <a:ext cx="2457865" cy="5842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4600"/>
              </a:lnSpc>
              <a:spcBef>
                <a:spcPts val="230"/>
              </a:spcBef>
            </a:pPr>
            <a:r>
              <a:rPr sz="4400" spc="0" dirty="0" smtClean="0">
                <a:solidFill>
                  <a:srgbClr val="660066"/>
                </a:solidFill>
                <a:latin typeface="Tahoma"/>
                <a:cs typeface="Tahoma"/>
              </a:rPr>
              <a:t>E</a:t>
            </a:r>
            <a:r>
              <a:rPr sz="4400" spc="14" dirty="0" smtClean="0">
                <a:solidFill>
                  <a:srgbClr val="660066"/>
                </a:solidFill>
                <a:latin typeface="Tahoma"/>
                <a:cs typeface="Tahoma"/>
              </a:rPr>
              <a:t>x</a:t>
            </a:r>
            <a:r>
              <a:rPr sz="4400" spc="0" dirty="0" smtClean="0">
                <a:solidFill>
                  <a:srgbClr val="660066"/>
                </a:solidFill>
                <a:latin typeface="Tahoma"/>
                <a:cs typeface="Tahoma"/>
              </a:rPr>
              <a:t>a</a:t>
            </a:r>
            <a:r>
              <a:rPr sz="4400" spc="4" dirty="0" smtClean="0">
                <a:solidFill>
                  <a:srgbClr val="660066"/>
                </a:solidFill>
                <a:latin typeface="Tahoma"/>
                <a:cs typeface="Tahoma"/>
              </a:rPr>
              <a:t>m</a:t>
            </a:r>
            <a:r>
              <a:rPr sz="4400" spc="9" dirty="0" smtClean="0">
                <a:solidFill>
                  <a:srgbClr val="660066"/>
                </a:solidFill>
                <a:latin typeface="Tahoma"/>
                <a:cs typeface="Tahoma"/>
              </a:rPr>
              <a:t>p</a:t>
            </a:r>
            <a:r>
              <a:rPr sz="4400" spc="-4" dirty="0" smtClean="0">
                <a:solidFill>
                  <a:srgbClr val="660066"/>
                </a:solidFill>
                <a:latin typeface="Tahoma"/>
                <a:cs typeface="Tahoma"/>
              </a:rPr>
              <a:t>l</a:t>
            </a:r>
            <a:r>
              <a:rPr sz="4400" spc="4" dirty="0" smtClean="0">
                <a:solidFill>
                  <a:srgbClr val="660066"/>
                </a:solidFill>
                <a:latin typeface="Tahoma"/>
                <a:cs typeface="Tahoma"/>
              </a:rPr>
              <a:t>e</a:t>
            </a:r>
            <a:r>
              <a:rPr sz="4400" spc="0" dirty="0" smtClean="0">
                <a:solidFill>
                  <a:srgbClr val="660066"/>
                </a:solidFill>
                <a:latin typeface="Tahoma"/>
                <a:cs typeface="Tahoma"/>
              </a:rPr>
              <a:t>s</a:t>
            </a:r>
            <a:endParaRPr sz="4400">
              <a:latin typeface="Tahoma"/>
              <a:cs typeface="Tahoma"/>
            </a:endParaRPr>
          </a:p>
        </p:txBody>
      </p:sp>
      <p:sp>
        <p:nvSpPr>
          <p:cNvPr id="60" name="object 60"/>
          <p:cNvSpPr txBox="1"/>
          <p:nvPr/>
        </p:nvSpPr>
        <p:spPr>
          <a:xfrm>
            <a:off x="1762607" y="2008831"/>
            <a:ext cx="2597346" cy="431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400"/>
              </a:lnSpc>
              <a:spcBef>
                <a:spcPts val="170"/>
              </a:spcBef>
              <a:tabLst>
                <a:tab pos="571500" algn="l"/>
              </a:tabLst>
            </a:pPr>
            <a:r>
              <a:rPr sz="3200" spc="4" dirty="0" smtClean="0">
                <a:latin typeface="Tahoma"/>
                <a:cs typeface="Tahoma"/>
              </a:rPr>
              <a:t>h</a:t>
            </a:r>
            <a:r>
              <a:rPr sz="3200" spc="0" dirty="0" smtClean="0">
                <a:latin typeface="Tahoma"/>
                <a:cs typeface="Tahoma"/>
              </a:rPr>
              <a:t>e	</a:t>
            </a:r>
            <a:r>
              <a:rPr sz="3200" spc="-4" dirty="0" smtClean="0">
                <a:latin typeface="Tahoma"/>
                <a:cs typeface="Tahoma"/>
              </a:rPr>
              <a:t>r</a:t>
            </a:r>
            <a:r>
              <a:rPr sz="3200" spc="4" dirty="0" smtClean="0">
                <a:latin typeface="Tahoma"/>
                <a:cs typeface="Tahoma"/>
              </a:rPr>
              <a:t>ece</a:t>
            </a:r>
            <a:r>
              <a:rPr sz="3200" spc="9" dirty="0" smtClean="0">
                <a:latin typeface="Tahoma"/>
                <a:cs typeface="Tahoma"/>
              </a:rPr>
              <a:t>p</a:t>
            </a:r>
            <a:r>
              <a:rPr sz="3200" spc="-9" dirty="0" smtClean="0">
                <a:latin typeface="Tahoma"/>
                <a:cs typeface="Tahoma"/>
              </a:rPr>
              <a:t>t</a:t>
            </a:r>
            <a:r>
              <a:rPr sz="3200" spc="4" dirty="0" smtClean="0">
                <a:latin typeface="Tahoma"/>
                <a:cs typeface="Tahoma"/>
              </a:rPr>
              <a:t>o</a:t>
            </a:r>
            <a:r>
              <a:rPr sz="3200" spc="9" dirty="0" smtClean="0">
                <a:latin typeface="Tahoma"/>
                <a:cs typeface="Tahoma"/>
              </a:rPr>
              <a:t>r</a:t>
            </a:r>
            <a:r>
              <a:rPr sz="3200" spc="0" dirty="0" smtClean="0">
                <a:latin typeface="Tahoma"/>
                <a:cs typeface="Tahoma"/>
              </a:rPr>
              <a:t>s</a:t>
            </a:r>
            <a:r>
              <a:rPr sz="3200" spc="-35" dirty="0" smtClean="0">
                <a:latin typeface="Tahoma"/>
                <a:cs typeface="Tahoma"/>
              </a:rPr>
              <a:t> </a:t>
            </a:r>
            <a:r>
              <a:rPr sz="3200" spc="0" dirty="0" smtClean="0">
                <a:latin typeface="Tahoma"/>
                <a:cs typeface="Tahoma"/>
              </a:rPr>
              <a:t>f</a:t>
            </a:r>
            <a:endParaRPr sz="3200">
              <a:latin typeface="Tahoma"/>
              <a:cs typeface="Tahoma"/>
            </a:endParaRPr>
          </a:p>
        </p:txBody>
      </p:sp>
      <p:sp>
        <p:nvSpPr>
          <p:cNvPr id="61" name="object 61"/>
          <p:cNvSpPr txBox="1"/>
          <p:nvPr/>
        </p:nvSpPr>
        <p:spPr>
          <a:xfrm>
            <a:off x="4482236" y="2008831"/>
            <a:ext cx="947772" cy="431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400"/>
              </a:lnSpc>
              <a:spcBef>
                <a:spcPts val="170"/>
              </a:spcBef>
            </a:pPr>
            <a:r>
              <a:rPr sz="3200" spc="0" dirty="0" smtClean="0">
                <a:latin typeface="Tahoma"/>
                <a:cs typeface="Tahoma"/>
              </a:rPr>
              <a:t>r t</a:t>
            </a:r>
            <a:r>
              <a:rPr sz="3200" spc="-4" dirty="0" smtClean="0">
                <a:latin typeface="Tahoma"/>
                <a:cs typeface="Tahoma"/>
              </a:rPr>
              <a:t>h</a:t>
            </a:r>
            <a:r>
              <a:rPr sz="3200" spc="0" dirty="0" smtClean="0">
                <a:latin typeface="Tahoma"/>
                <a:cs typeface="Tahoma"/>
              </a:rPr>
              <a:t>e</a:t>
            </a:r>
            <a:endParaRPr sz="3200">
              <a:latin typeface="Tahoma"/>
              <a:cs typeface="Tahoma"/>
            </a:endParaRPr>
          </a:p>
        </p:txBody>
      </p:sp>
      <p:sp>
        <p:nvSpPr>
          <p:cNvPr id="62" name="object 62"/>
          <p:cNvSpPr txBox="1"/>
          <p:nvPr/>
        </p:nvSpPr>
        <p:spPr>
          <a:xfrm>
            <a:off x="5661609" y="2008831"/>
            <a:ext cx="1628079" cy="431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400"/>
              </a:lnSpc>
              <a:spcBef>
                <a:spcPts val="170"/>
              </a:spcBef>
            </a:pPr>
            <a:r>
              <a:rPr sz="3200" spc="4" dirty="0" smtClean="0">
                <a:latin typeface="Tahoma"/>
                <a:cs typeface="Tahoma"/>
              </a:rPr>
              <a:t>e</a:t>
            </a:r>
            <a:r>
              <a:rPr sz="3200" spc="0" dirty="0" smtClean="0">
                <a:latin typeface="Tahoma"/>
                <a:cs typeface="Tahoma"/>
              </a:rPr>
              <a:t>stib</a:t>
            </a:r>
            <a:r>
              <a:rPr sz="3200" spc="4" dirty="0" smtClean="0">
                <a:latin typeface="Tahoma"/>
                <a:cs typeface="Tahoma"/>
              </a:rPr>
              <a:t>u</a:t>
            </a:r>
            <a:r>
              <a:rPr sz="3200" spc="0" dirty="0" smtClean="0">
                <a:latin typeface="Tahoma"/>
                <a:cs typeface="Tahoma"/>
              </a:rPr>
              <a:t>lar</a:t>
            </a:r>
            <a:endParaRPr sz="3200">
              <a:latin typeface="Tahoma"/>
              <a:cs typeface="Tahoma"/>
            </a:endParaRPr>
          </a:p>
        </p:txBody>
      </p:sp>
      <p:sp>
        <p:nvSpPr>
          <p:cNvPr id="63" name="object 63"/>
          <p:cNvSpPr txBox="1"/>
          <p:nvPr/>
        </p:nvSpPr>
        <p:spPr>
          <a:xfrm>
            <a:off x="7498943" y="2008831"/>
            <a:ext cx="936393" cy="431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400"/>
              </a:lnSpc>
              <a:spcBef>
                <a:spcPts val="170"/>
              </a:spcBef>
            </a:pPr>
            <a:r>
              <a:rPr sz="3200" spc="4" dirty="0" smtClean="0">
                <a:latin typeface="Tahoma"/>
                <a:cs typeface="Tahoma"/>
              </a:rPr>
              <a:t>en</a:t>
            </a:r>
            <a:r>
              <a:rPr sz="3200" spc="0" dirty="0" smtClean="0">
                <a:latin typeface="Tahoma"/>
                <a:cs typeface="Tahoma"/>
              </a:rPr>
              <a:t>se</a:t>
            </a:r>
            <a:endParaRPr sz="3200">
              <a:latin typeface="Tahoma"/>
              <a:cs typeface="Tahoma"/>
            </a:endParaRPr>
          </a:p>
        </p:txBody>
      </p:sp>
      <p:sp>
        <p:nvSpPr>
          <p:cNvPr id="64" name="object 64"/>
          <p:cNvSpPr txBox="1"/>
          <p:nvPr/>
        </p:nvSpPr>
        <p:spPr>
          <a:xfrm>
            <a:off x="1738629" y="2500321"/>
            <a:ext cx="458873" cy="431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400"/>
              </a:lnSpc>
              <a:spcBef>
                <a:spcPts val="170"/>
              </a:spcBef>
            </a:pPr>
            <a:r>
              <a:rPr sz="3200" spc="-4" dirty="0" smtClean="0">
                <a:latin typeface="Tahoma"/>
                <a:cs typeface="Tahoma"/>
              </a:rPr>
              <a:t>r</a:t>
            </a:r>
            <a:r>
              <a:rPr sz="3200" spc="0" dirty="0" smtClean="0">
                <a:latin typeface="Tahoma"/>
                <a:cs typeface="Tahoma"/>
              </a:rPr>
              <a:t>e</a:t>
            </a:r>
            <a:endParaRPr sz="3200">
              <a:latin typeface="Tahoma"/>
              <a:cs typeface="Tahoma"/>
            </a:endParaRPr>
          </a:p>
        </p:txBody>
      </p:sp>
      <p:sp>
        <p:nvSpPr>
          <p:cNvPr id="65" name="object 65"/>
          <p:cNvSpPr txBox="1"/>
          <p:nvPr/>
        </p:nvSpPr>
        <p:spPr>
          <a:xfrm>
            <a:off x="2226310" y="2500321"/>
            <a:ext cx="600324" cy="431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400"/>
              </a:lnSpc>
              <a:spcBef>
                <a:spcPts val="170"/>
              </a:spcBef>
            </a:pPr>
            <a:r>
              <a:rPr sz="3200" spc="0" dirty="0" smtClean="0">
                <a:latin typeface="Tahoma"/>
                <a:cs typeface="Tahoma"/>
              </a:rPr>
              <a:t>loc</a:t>
            </a:r>
            <a:endParaRPr sz="3200">
              <a:latin typeface="Tahoma"/>
              <a:cs typeface="Tahoma"/>
            </a:endParaRPr>
          </a:p>
        </p:txBody>
      </p:sp>
      <p:sp>
        <p:nvSpPr>
          <p:cNvPr id="66" name="object 66"/>
          <p:cNvSpPr txBox="1"/>
          <p:nvPr/>
        </p:nvSpPr>
        <p:spPr>
          <a:xfrm>
            <a:off x="2941574" y="2500321"/>
            <a:ext cx="674008" cy="431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400"/>
              </a:lnSpc>
              <a:spcBef>
                <a:spcPts val="170"/>
              </a:spcBef>
            </a:pPr>
            <a:r>
              <a:rPr sz="3200" spc="0" dirty="0" smtClean="0">
                <a:latin typeface="Tahoma"/>
                <a:cs typeface="Tahoma"/>
              </a:rPr>
              <a:t>t</a:t>
            </a:r>
            <a:r>
              <a:rPr sz="3200" spc="4" dirty="0" smtClean="0">
                <a:latin typeface="Tahoma"/>
                <a:cs typeface="Tahoma"/>
              </a:rPr>
              <a:t>e</a:t>
            </a:r>
            <a:r>
              <a:rPr sz="3200" spc="0" dirty="0" smtClean="0">
                <a:latin typeface="Tahoma"/>
                <a:cs typeface="Tahoma"/>
              </a:rPr>
              <a:t>d</a:t>
            </a:r>
            <a:endParaRPr sz="3200">
              <a:latin typeface="Tahoma"/>
              <a:cs typeface="Tahoma"/>
            </a:endParaRPr>
          </a:p>
        </p:txBody>
      </p:sp>
      <p:sp>
        <p:nvSpPr>
          <p:cNvPr id="67" name="object 67"/>
          <p:cNvSpPr txBox="1"/>
          <p:nvPr/>
        </p:nvSpPr>
        <p:spPr>
          <a:xfrm>
            <a:off x="1738629" y="3092141"/>
            <a:ext cx="222091" cy="431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400"/>
              </a:lnSpc>
              <a:spcBef>
                <a:spcPts val="170"/>
              </a:spcBef>
            </a:pPr>
            <a:r>
              <a:rPr sz="3200" spc="0" dirty="0" smtClean="0">
                <a:latin typeface="Tahoma"/>
                <a:cs typeface="Tahoma"/>
              </a:rPr>
              <a:t>.</a:t>
            </a:r>
            <a:endParaRPr sz="3200">
              <a:latin typeface="Tahoma"/>
              <a:cs typeface="Tahoma"/>
            </a:endParaRPr>
          </a:p>
        </p:txBody>
      </p:sp>
      <p:sp>
        <p:nvSpPr>
          <p:cNvPr id="68" name="object 68"/>
          <p:cNvSpPr txBox="1"/>
          <p:nvPr/>
        </p:nvSpPr>
        <p:spPr>
          <a:xfrm>
            <a:off x="1988972" y="3092141"/>
            <a:ext cx="418544" cy="431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400"/>
              </a:lnSpc>
              <a:spcBef>
                <a:spcPts val="170"/>
              </a:spcBef>
            </a:pPr>
            <a:r>
              <a:rPr sz="3200" spc="0" dirty="0" smtClean="0">
                <a:latin typeface="Tahoma"/>
                <a:cs typeface="Tahoma"/>
              </a:rPr>
              <a:t>in</a:t>
            </a:r>
            <a:endParaRPr sz="3200">
              <a:latin typeface="Tahoma"/>
              <a:cs typeface="Tahoma"/>
            </a:endParaRPr>
          </a:p>
        </p:txBody>
      </p:sp>
      <p:sp>
        <p:nvSpPr>
          <p:cNvPr id="69" name="object 69"/>
          <p:cNvSpPr txBox="1"/>
          <p:nvPr/>
        </p:nvSpPr>
        <p:spPr>
          <a:xfrm>
            <a:off x="2434386" y="3092141"/>
            <a:ext cx="675890" cy="431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400"/>
              </a:lnSpc>
              <a:spcBef>
                <a:spcPts val="170"/>
              </a:spcBef>
            </a:pPr>
            <a:r>
              <a:rPr sz="3200" spc="0" dirty="0" smtClean="0">
                <a:latin typeface="Tahoma"/>
                <a:cs typeface="Tahoma"/>
              </a:rPr>
              <a:t>t</a:t>
            </a:r>
            <a:r>
              <a:rPr sz="3200" spc="4" dirty="0" smtClean="0">
                <a:latin typeface="Tahoma"/>
                <a:cs typeface="Tahoma"/>
              </a:rPr>
              <a:t>h</a:t>
            </a:r>
            <a:r>
              <a:rPr sz="3200" spc="0" dirty="0" smtClean="0">
                <a:latin typeface="Tahoma"/>
                <a:cs typeface="Tahoma"/>
              </a:rPr>
              <a:t>e</a:t>
            </a:r>
            <a:endParaRPr sz="3200">
              <a:latin typeface="Tahoma"/>
              <a:cs typeface="Tahoma"/>
            </a:endParaRPr>
          </a:p>
        </p:txBody>
      </p:sp>
      <p:sp>
        <p:nvSpPr>
          <p:cNvPr id="70" name="object 70"/>
          <p:cNvSpPr txBox="1"/>
          <p:nvPr/>
        </p:nvSpPr>
        <p:spPr>
          <a:xfrm>
            <a:off x="3268726" y="3092141"/>
            <a:ext cx="1073092" cy="431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400"/>
              </a:lnSpc>
              <a:spcBef>
                <a:spcPts val="170"/>
              </a:spcBef>
            </a:pPr>
            <a:r>
              <a:rPr sz="3200" spc="4" dirty="0" smtClean="0">
                <a:latin typeface="Tahoma"/>
                <a:cs typeface="Tahoma"/>
              </a:rPr>
              <a:t>o</a:t>
            </a:r>
            <a:r>
              <a:rPr sz="3200" spc="-4" dirty="0" smtClean="0">
                <a:latin typeface="Tahoma"/>
                <a:cs typeface="Tahoma"/>
              </a:rPr>
              <a:t>v</a:t>
            </a:r>
            <a:r>
              <a:rPr sz="3200" spc="14" dirty="0" smtClean="0">
                <a:latin typeface="Tahoma"/>
                <a:cs typeface="Tahoma"/>
              </a:rPr>
              <a:t>e</a:t>
            </a:r>
            <a:r>
              <a:rPr sz="3200" spc="-9" dirty="0" smtClean="0">
                <a:latin typeface="Tahoma"/>
                <a:cs typeface="Tahoma"/>
              </a:rPr>
              <a:t>a</a:t>
            </a:r>
            <a:r>
              <a:rPr sz="3200" spc="0" dirty="0" smtClean="0">
                <a:latin typeface="Tahoma"/>
                <a:cs typeface="Tahoma"/>
              </a:rPr>
              <a:t>.</a:t>
            </a:r>
            <a:endParaRPr sz="3200">
              <a:latin typeface="Tahoma"/>
              <a:cs typeface="Tahoma"/>
            </a:endParaRPr>
          </a:p>
        </p:txBody>
      </p:sp>
      <p:sp>
        <p:nvSpPr>
          <p:cNvPr id="71" name="object 71"/>
          <p:cNvSpPr txBox="1"/>
          <p:nvPr/>
        </p:nvSpPr>
        <p:spPr>
          <a:xfrm>
            <a:off x="1751228" y="3582361"/>
            <a:ext cx="222091" cy="431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400"/>
              </a:lnSpc>
              <a:spcBef>
                <a:spcPts val="170"/>
              </a:spcBef>
            </a:pPr>
            <a:r>
              <a:rPr sz="3200" spc="0" dirty="0" smtClean="0">
                <a:latin typeface="Tahoma"/>
                <a:cs typeface="Tahoma"/>
              </a:rPr>
              <a:t>.</a:t>
            </a:r>
            <a:endParaRPr sz="3200">
              <a:latin typeface="Tahoma"/>
              <a:cs typeface="Tahoma"/>
            </a:endParaRPr>
          </a:p>
        </p:txBody>
      </p:sp>
      <p:sp>
        <p:nvSpPr>
          <p:cNvPr id="72" name="object 72"/>
          <p:cNvSpPr txBox="1"/>
          <p:nvPr/>
        </p:nvSpPr>
        <p:spPr>
          <a:xfrm>
            <a:off x="1999945" y="3582361"/>
            <a:ext cx="419554" cy="431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400"/>
              </a:lnSpc>
              <a:spcBef>
                <a:spcPts val="170"/>
              </a:spcBef>
            </a:pPr>
            <a:r>
              <a:rPr sz="3200" spc="9" dirty="0" smtClean="0">
                <a:latin typeface="Tahoma"/>
                <a:cs typeface="Tahoma"/>
              </a:rPr>
              <a:t>i</a:t>
            </a:r>
            <a:r>
              <a:rPr sz="3200" spc="0" dirty="0" smtClean="0">
                <a:latin typeface="Tahoma"/>
                <a:cs typeface="Tahoma"/>
              </a:rPr>
              <a:t>n</a:t>
            </a:r>
            <a:endParaRPr sz="3200">
              <a:latin typeface="Tahoma"/>
              <a:cs typeface="Tahoma"/>
            </a:endParaRPr>
          </a:p>
        </p:txBody>
      </p:sp>
      <p:sp>
        <p:nvSpPr>
          <p:cNvPr id="73" name="object 73"/>
          <p:cNvSpPr txBox="1"/>
          <p:nvPr/>
        </p:nvSpPr>
        <p:spPr>
          <a:xfrm>
            <a:off x="2446985" y="3582361"/>
            <a:ext cx="675890" cy="431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400"/>
              </a:lnSpc>
              <a:spcBef>
                <a:spcPts val="170"/>
              </a:spcBef>
            </a:pPr>
            <a:r>
              <a:rPr sz="3200" spc="0" dirty="0" smtClean="0">
                <a:latin typeface="Tahoma"/>
                <a:cs typeface="Tahoma"/>
              </a:rPr>
              <a:t>t</a:t>
            </a:r>
            <a:r>
              <a:rPr sz="3200" spc="4" dirty="0" smtClean="0">
                <a:latin typeface="Tahoma"/>
                <a:cs typeface="Tahoma"/>
              </a:rPr>
              <a:t>h</a:t>
            </a:r>
            <a:r>
              <a:rPr sz="3200" spc="0" dirty="0" smtClean="0">
                <a:latin typeface="Tahoma"/>
                <a:cs typeface="Tahoma"/>
              </a:rPr>
              <a:t>e</a:t>
            </a:r>
            <a:endParaRPr sz="3200">
              <a:latin typeface="Tahoma"/>
              <a:cs typeface="Tahoma"/>
            </a:endParaRPr>
          </a:p>
        </p:txBody>
      </p:sp>
      <p:sp>
        <p:nvSpPr>
          <p:cNvPr id="74" name="object 74"/>
          <p:cNvSpPr txBox="1"/>
          <p:nvPr/>
        </p:nvSpPr>
        <p:spPr>
          <a:xfrm>
            <a:off x="3150057" y="3582361"/>
            <a:ext cx="1127144" cy="431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400"/>
              </a:lnSpc>
              <a:spcBef>
                <a:spcPts val="170"/>
              </a:spcBef>
            </a:pPr>
            <a:r>
              <a:rPr sz="3200" spc="9" dirty="0" smtClean="0">
                <a:latin typeface="Tahoma"/>
                <a:cs typeface="Tahoma"/>
              </a:rPr>
              <a:t>b</a:t>
            </a:r>
            <a:r>
              <a:rPr sz="3200" spc="-4" dirty="0" smtClean="0">
                <a:latin typeface="Tahoma"/>
                <a:cs typeface="Tahoma"/>
              </a:rPr>
              <a:t>r</a:t>
            </a:r>
            <a:r>
              <a:rPr sz="3200" spc="0" dirty="0" smtClean="0">
                <a:latin typeface="Tahoma"/>
                <a:cs typeface="Tahoma"/>
              </a:rPr>
              <a:t>ai</a:t>
            </a:r>
            <a:r>
              <a:rPr sz="3200" spc="4" dirty="0" smtClean="0">
                <a:latin typeface="Tahoma"/>
                <a:cs typeface="Tahoma"/>
              </a:rPr>
              <a:t>n</a:t>
            </a:r>
            <a:r>
              <a:rPr sz="3200" spc="0" dirty="0" smtClean="0">
                <a:latin typeface="Tahoma"/>
                <a:cs typeface="Tahoma"/>
              </a:rPr>
              <a:t>.</a:t>
            </a:r>
            <a:endParaRPr sz="3200">
              <a:latin typeface="Tahoma"/>
              <a:cs typeface="Tahoma"/>
            </a:endParaRPr>
          </a:p>
        </p:txBody>
      </p:sp>
      <p:sp>
        <p:nvSpPr>
          <p:cNvPr id="75" name="object 75"/>
          <p:cNvSpPr txBox="1"/>
          <p:nvPr/>
        </p:nvSpPr>
        <p:spPr>
          <a:xfrm>
            <a:off x="2056028" y="4073851"/>
            <a:ext cx="325675" cy="431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400"/>
              </a:lnSpc>
              <a:spcBef>
                <a:spcPts val="170"/>
              </a:spcBef>
            </a:pPr>
            <a:r>
              <a:rPr sz="3200" spc="0" dirty="0" smtClean="0">
                <a:latin typeface="Tahoma"/>
                <a:cs typeface="Tahoma"/>
              </a:rPr>
              <a:t>n</a:t>
            </a:r>
            <a:endParaRPr sz="3200">
              <a:latin typeface="Tahoma"/>
              <a:cs typeface="Tahoma"/>
            </a:endParaRPr>
          </a:p>
        </p:txBody>
      </p:sp>
      <p:sp>
        <p:nvSpPr>
          <p:cNvPr id="76" name="object 76"/>
          <p:cNvSpPr txBox="1"/>
          <p:nvPr/>
        </p:nvSpPr>
        <p:spPr>
          <a:xfrm>
            <a:off x="2409189" y="4073851"/>
            <a:ext cx="675890" cy="431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400"/>
              </a:lnSpc>
              <a:spcBef>
                <a:spcPts val="170"/>
              </a:spcBef>
            </a:pPr>
            <a:r>
              <a:rPr sz="3200" spc="0" dirty="0" smtClean="0">
                <a:latin typeface="Tahoma"/>
                <a:cs typeface="Tahoma"/>
              </a:rPr>
              <a:t>t</a:t>
            </a:r>
            <a:r>
              <a:rPr sz="3200" spc="4" dirty="0" smtClean="0">
                <a:latin typeface="Tahoma"/>
                <a:cs typeface="Tahoma"/>
              </a:rPr>
              <a:t>h</a:t>
            </a:r>
            <a:r>
              <a:rPr sz="3200" spc="0" dirty="0" smtClean="0">
                <a:latin typeface="Tahoma"/>
                <a:cs typeface="Tahoma"/>
              </a:rPr>
              <a:t>e</a:t>
            </a:r>
            <a:endParaRPr sz="3200">
              <a:latin typeface="Tahoma"/>
              <a:cs typeface="Tahoma"/>
            </a:endParaRPr>
          </a:p>
        </p:txBody>
      </p:sp>
      <p:sp>
        <p:nvSpPr>
          <p:cNvPr id="77" name="object 77"/>
          <p:cNvSpPr txBox="1"/>
          <p:nvPr/>
        </p:nvSpPr>
        <p:spPr>
          <a:xfrm>
            <a:off x="3112262" y="4073851"/>
            <a:ext cx="1292202" cy="431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400"/>
              </a:lnSpc>
              <a:spcBef>
                <a:spcPts val="170"/>
              </a:spcBef>
            </a:pPr>
            <a:r>
              <a:rPr sz="3200" spc="4" dirty="0" smtClean="0">
                <a:latin typeface="Tahoma"/>
                <a:cs typeface="Tahoma"/>
              </a:rPr>
              <a:t>m</a:t>
            </a:r>
            <a:r>
              <a:rPr sz="3200" spc="0" dirty="0" smtClean="0">
                <a:latin typeface="Tahoma"/>
                <a:cs typeface="Tahoma"/>
              </a:rPr>
              <a:t>i</a:t>
            </a:r>
            <a:r>
              <a:rPr sz="3200" spc="9" dirty="0" smtClean="0">
                <a:latin typeface="Tahoma"/>
                <a:cs typeface="Tahoma"/>
              </a:rPr>
              <a:t>dd</a:t>
            </a:r>
            <a:r>
              <a:rPr sz="3200" spc="0" dirty="0" smtClean="0">
                <a:latin typeface="Tahoma"/>
                <a:cs typeface="Tahoma"/>
              </a:rPr>
              <a:t>le</a:t>
            </a:r>
            <a:endParaRPr sz="3200">
              <a:latin typeface="Tahoma"/>
              <a:cs typeface="Tahoma"/>
            </a:endParaRPr>
          </a:p>
        </p:txBody>
      </p:sp>
      <p:sp>
        <p:nvSpPr>
          <p:cNvPr id="78" name="object 78"/>
          <p:cNvSpPr txBox="1"/>
          <p:nvPr/>
        </p:nvSpPr>
        <p:spPr>
          <a:xfrm>
            <a:off x="4433061" y="4073851"/>
            <a:ext cx="526959" cy="431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400"/>
              </a:lnSpc>
              <a:spcBef>
                <a:spcPts val="170"/>
              </a:spcBef>
            </a:pPr>
            <a:r>
              <a:rPr sz="3200" spc="4" dirty="0" smtClean="0">
                <a:latin typeface="Tahoma"/>
                <a:cs typeface="Tahoma"/>
              </a:rPr>
              <a:t>e</a:t>
            </a:r>
            <a:r>
              <a:rPr sz="3200" spc="0" dirty="0" smtClean="0">
                <a:latin typeface="Tahoma"/>
                <a:cs typeface="Tahoma"/>
              </a:rPr>
              <a:t>a</a:t>
            </a:r>
            <a:endParaRPr sz="3200">
              <a:latin typeface="Tahoma"/>
              <a:cs typeface="Tahoma"/>
            </a:endParaRPr>
          </a:p>
        </p:txBody>
      </p:sp>
      <p:sp>
        <p:nvSpPr>
          <p:cNvPr id="79" name="object 79"/>
          <p:cNvSpPr txBox="1"/>
          <p:nvPr/>
        </p:nvSpPr>
        <p:spPr>
          <a:xfrm>
            <a:off x="1751228" y="4564071"/>
            <a:ext cx="222091" cy="431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400"/>
              </a:lnSpc>
              <a:spcBef>
                <a:spcPts val="170"/>
              </a:spcBef>
            </a:pPr>
            <a:r>
              <a:rPr sz="3200" spc="0" dirty="0" smtClean="0">
                <a:latin typeface="Tahoma"/>
                <a:cs typeface="Tahoma"/>
              </a:rPr>
              <a:t>.</a:t>
            </a:r>
            <a:endParaRPr sz="3200">
              <a:latin typeface="Tahoma"/>
              <a:cs typeface="Tahoma"/>
            </a:endParaRPr>
          </a:p>
        </p:txBody>
      </p:sp>
      <p:sp>
        <p:nvSpPr>
          <p:cNvPr id="80" name="object 80"/>
          <p:cNvSpPr txBox="1"/>
          <p:nvPr/>
        </p:nvSpPr>
        <p:spPr>
          <a:xfrm>
            <a:off x="1999945" y="4564071"/>
            <a:ext cx="419554" cy="431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400"/>
              </a:lnSpc>
              <a:spcBef>
                <a:spcPts val="170"/>
              </a:spcBef>
            </a:pPr>
            <a:r>
              <a:rPr sz="3200" spc="9" dirty="0" smtClean="0">
                <a:latin typeface="Tahoma"/>
                <a:cs typeface="Tahoma"/>
              </a:rPr>
              <a:t>i</a:t>
            </a:r>
            <a:r>
              <a:rPr sz="3200" spc="0" dirty="0" smtClean="0">
                <a:latin typeface="Tahoma"/>
                <a:cs typeface="Tahoma"/>
              </a:rPr>
              <a:t>n</a:t>
            </a:r>
            <a:endParaRPr sz="3200">
              <a:latin typeface="Tahoma"/>
              <a:cs typeface="Tahoma"/>
            </a:endParaRPr>
          </a:p>
        </p:txBody>
      </p:sp>
      <p:sp>
        <p:nvSpPr>
          <p:cNvPr id="81" name="object 81"/>
          <p:cNvSpPr txBox="1"/>
          <p:nvPr/>
        </p:nvSpPr>
        <p:spPr>
          <a:xfrm>
            <a:off x="2446985" y="4564071"/>
            <a:ext cx="675890" cy="431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400"/>
              </a:lnSpc>
              <a:spcBef>
                <a:spcPts val="170"/>
              </a:spcBef>
            </a:pPr>
            <a:r>
              <a:rPr sz="3200" spc="0" dirty="0" smtClean="0">
                <a:latin typeface="Tahoma"/>
                <a:cs typeface="Tahoma"/>
              </a:rPr>
              <a:t>t</a:t>
            </a:r>
            <a:r>
              <a:rPr sz="3200" spc="4" dirty="0" smtClean="0">
                <a:latin typeface="Tahoma"/>
                <a:cs typeface="Tahoma"/>
              </a:rPr>
              <a:t>h</a:t>
            </a:r>
            <a:r>
              <a:rPr sz="3200" spc="0" dirty="0" smtClean="0">
                <a:latin typeface="Tahoma"/>
                <a:cs typeface="Tahoma"/>
              </a:rPr>
              <a:t>e</a:t>
            </a:r>
            <a:endParaRPr sz="3200">
              <a:latin typeface="Tahoma"/>
              <a:cs typeface="Tahoma"/>
            </a:endParaRPr>
          </a:p>
        </p:txBody>
      </p:sp>
      <p:sp>
        <p:nvSpPr>
          <p:cNvPr id="82" name="object 82"/>
          <p:cNvSpPr txBox="1"/>
          <p:nvPr/>
        </p:nvSpPr>
        <p:spPr>
          <a:xfrm>
            <a:off x="3243935" y="4564071"/>
            <a:ext cx="1614262" cy="431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400"/>
              </a:lnSpc>
              <a:spcBef>
                <a:spcPts val="170"/>
              </a:spcBef>
            </a:pPr>
            <a:r>
              <a:rPr sz="3200" spc="-4" dirty="0" smtClean="0">
                <a:latin typeface="Tahoma"/>
                <a:cs typeface="Tahoma"/>
              </a:rPr>
              <a:t>n</a:t>
            </a:r>
            <a:r>
              <a:rPr sz="3200" spc="4" dirty="0" smtClean="0">
                <a:latin typeface="Tahoma"/>
                <a:cs typeface="Tahoma"/>
              </a:rPr>
              <a:t>ne</a:t>
            </a:r>
            <a:r>
              <a:rPr sz="3200" spc="0" dirty="0" smtClean="0">
                <a:latin typeface="Tahoma"/>
                <a:cs typeface="Tahoma"/>
              </a:rPr>
              <a:t>r</a:t>
            </a:r>
            <a:r>
              <a:rPr sz="3200" spc="-35" dirty="0" smtClean="0">
                <a:latin typeface="Tahoma"/>
                <a:cs typeface="Tahoma"/>
              </a:rPr>
              <a:t> </a:t>
            </a:r>
            <a:r>
              <a:rPr sz="3200" spc="4" dirty="0" smtClean="0">
                <a:latin typeface="Tahoma"/>
                <a:cs typeface="Tahoma"/>
              </a:rPr>
              <a:t>e</a:t>
            </a:r>
            <a:r>
              <a:rPr sz="3200" spc="0" dirty="0" smtClean="0">
                <a:latin typeface="Tahoma"/>
                <a:cs typeface="Tahoma"/>
              </a:rPr>
              <a:t>ar</a:t>
            </a:r>
            <a:endParaRPr sz="3200">
              <a:latin typeface="Tahoma"/>
              <a:cs typeface="Tahoma"/>
            </a:endParaRPr>
          </a:p>
        </p:txBody>
      </p:sp>
      <p:sp>
        <p:nvSpPr>
          <p:cNvPr id="83" name="object 83"/>
          <p:cNvSpPr txBox="1"/>
          <p:nvPr/>
        </p:nvSpPr>
        <p:spPr>
          <a:xfrm>
            <a:off x="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84" name="object 84"/>
          <p:cNvSpPr txBox="1"/>
          <p:nvPr/>
        </p:nvSpPr>
        <p:spPr>
          <a:xfrm>
            <a:off x="3048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85" name="object 85"/>
          <p:cNvSpPr txBox="1"/>
          <p:nvPr/>
        </p:nvSpPr>
        <p:spPr>
          <a:xfrm>
            <a:off x="6096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86" name="object 86"/>
          <p:cNvSpPr txBox="1"/>
          <p:nvPr/>
        </p:nvSpPr>
        <p:spPr>
          <a:xfrm>
            <a:off x="9144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87" name="object 87"/>
          <p:cNvSpPr txBox="1"/>
          <p:nvPr/>
        </p:nvSpPr>
        <p:spPr>
          <a:xfrm>
            <a:off x="12192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88" name="object 88"/>
          <p:cNvSpPr txBox="1"/>
          <p:nvPr/>
        </p:nvSpPr>
        <p:spPr>
          <a:xfrm>
            <a:off x="15240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89" name="object 89"/>
          <p:cNvSpPr txBox="1"/>
          <p:nvPr/>
        </p:nvSpPr>
        <p:spPr>
          <a:xfrm>
            <a:off x="18288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90" name="object 90"/>
          <p:cNvSpPr txBox="1"/>
          <p:nvPr/>
        </p:nvSpPr>
        <p:spPr>
          <a:xfrm>
            <a:off x="21336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91" name="object 91"/>
          <p:cNvSpPr txBox="1"/>
          <p:nvPr/>
        </p:nvSpPr>
        <p:spPr>
          <a:xfrm>
            <a:off x="24384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92" name="object 92"/>
          <p:cNvSpPr txBox="1"/>
          <p:nvPr/>
        </p:nvSpPr>
        <p:spPr>
          <a:xfrm>
            <a:off x="27432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93" name="object 93"/>
          <p:cNvSpPr txBox="1"/>
          <p:nvPr/>
        </p:nvSpPr>
        <p:spPr>
          <a:xfrm>
            <a:off x="30480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94" name="object 94"/>
          <p:cNvSpPr txBox="1"/>
          <p:nvPr/>
        </p:nvSpPr>
        <p:spPr>
          <a:xfrm>
            <a:off x="33528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95" name="object 95"/>
          <p:cNvSpPr txBox="1"/>
          <p:nvPr/>
        </p:nvSpPr>
        <p:spPr>
          <a:xfrm>
            <a:off x="36576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96" name="object 96"/>
          <p:cNvSpPr txBox="1"/>
          <p:nvPr/>
        </p:nvSpPr>
        <p:spPr>
          <a:xfrm>
            <a:off x="39624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97" name="object 97"/>
          <p:cNvSpPr txBox="1"/>
          <p:nvPr/>
        </p:nvSpPr>
        <p:spPr>
          <a:xfrm>
            <a:off x="42672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98" name="object 98"/>
          <p:cNvSpPr txBox="1"/>
          <p:nvPr/>
        </p:nvSpPr>
        <p:spPr>
          <a:xfrm>
            <a:off x="45720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99" name="object 99"/>
          <p:cNvSpPr txBox="1"/>
          <p:nvPr/>
        </p:nvSpPr>
        <p:spPr>
          <a:xfrm>
            <a:off x="48768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00" name="object 100"/>
          <p:cNvSpPr txBox="1"/>
          <p:nvPr/>
        </p:nvSpPr>
        <p:spPr>
          <a:xfrm>
            <a:off x="51816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01" name="object 101"/>
          <p:cNvSpPr txBox="1"/>
          <p:nvPr/>
        </p:nvSpPr>
        <p:spPr>
          <a:xfrm>
            <a:off x="54864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02" name="object 102"/>
          <p:cNvSpPr txBox="1"/>
          <p:nvPr/>
        </p:nvSpPr>
        <p:spPr>
          <a:xfrm>
            <a:off x="57912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03" name="object 103"/>
          <p:cNvSpPr txBox="1"/>
          <p:nvPr/>
        </p:nvSpPr>
        <p:spPr>
          <a:xfrm>
            <a:off x="60960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04" name="object 104"/>
          <p:cNvSpPr txBox="1"/>
          <p:nvPr/>
        </p:nvSpPr>
        <p:spPr>
          <a:xfrm>
            <a:off x="64008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05" name="object 105"/>
          <p:cNvSpPr txBox="1"/>
          <p:nvPr/>
        </p:nvSpPr>
        <p:spPr>
          <a:xfrm>
            <a:off x="67056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06" name="object 106"/>
          <p:cNvSpPr txBox="1"/>
          <p:nvPr/>
        </p:nvSpPr>
        <p:spPr>
          <a:xfrm>
            <a:off x="70104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07" name="object 107"/>
          <p:cNvSpPr txBox="1"/>
          <p:nvPr/>
        </p:nvSpPr>
        <p:spPr>
          <a:xfrm>
            <a:off x="73152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08" name="object 108"/>
          <p:cNvSpPr txBox="1"/>
          <p:nvPr/>
        </p:nvSpPr>
        <p:spPr>
          <a:xfrm>
            <a:off x="76200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09" name="object 109"/>
          <p:cNvSpPr txBox="1"/>
          <p:nvPr/>
        </p:nvSpPr>
        <p:spPr>
          <a:xfrm>
            <a:off x="79248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10" name="object 110"/>
          <p:cNvSpPr txBox="1"/>
          <p:nvPr/>
        </p:nvSpPr>
        <p:spPr>
          <a:xfrm>
            <a:off x="82296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11" name="object 111"/>
          <p:cNvSpPr txBox="1"/>
          <p:nvPr/>
        </p:nvSpPr>
        <p:spPr>
          <a:xfrm>
            <a:off x="85344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12" name="object 112"/>
          <p:cNvSpPr txBox="1"/>
          <p:nvPr/>
        </p:nvSpPr>
        <p:spPr>
          <a:xfrm>
            <a:off x="88392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13" name="object 113"/>
          <p:cNvSpPr txBox="1"/>
          <p:nvPr/>
        </p:nvSpPr>
        <p:spPr>
          <a:xfrm>
            <a:off x="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14" name="object 114"/>
          <p:cNvSpPr txBox="1"/>
          <p:nvPr/>
        </p:nvSpPr>
        <p:spPr>
          <a:xfrm>
            <a:off x="3048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15" name="object 115"/>
          <p:cNvSpPr txBox="1"/>
          <p:nvPr/>
        </p:nvSpPr>
        <p:spPr>
          <a:xfrm>
            <a:off x="6096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16" name="object 116"/>
          <p:cNvSpPr txBox="1"/>
          <p:nvPr/>
        </p:nvSpPr>
        <p:spPr>
          <a:xfrm>
            <a:off x="9144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17" name="object 117"/>
          <p:cNvSpPr txBox="1"/>
          <p:nvPr/>
        </p:nvSpPr>
        <p:spPr>
          <a:xfrm>
            <a:off x="12192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18" name="object 118"/>
          <p:cNvSpPr txBox="1"/>
          <p:nvPr/>
        </p:nvSpPr>
        <p:spPr>
          <a:xfrm>
            <a:off x="15240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19" name="object 119"/>
          <p:cNvSpPr txBox="1"/>
          <p:nvPr/>
        </p:nvSpPr>
        <p:spPr>
          <a:xfrm>
            <a:off x="18288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20" name="object 120"/>
          <p:cNvSpPr txBox="1"/>
          <p:nvPr/>
        </p:nvSpPr>
        <p:spPr>
          <a:xfrm>
            <a:off x="21336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21" name="object 121"/>
          <p:cNvSpPr txBox="1"/>
          <p:nvPr/>
        </p:nvSpPr>
        <p:spPr>
          <a:xfrm>
            <a:off x="24384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22" name="object 122"/>
          <p:cNvSpPr txBox="1"/>
          <p:nvPr/>
        </p:nvSpPr>
        <p:spPr>
          <a:xfrm>
            <a:off x="27432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23" name="object 123"/>
          <p:cNvSpPr txBox="1"/>
          <p:nvPr/>
        </p:nvSpPr>
        <p:spPr>
          <a:xfrm>
            <a:off x="30480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24" name="object 124"/>
          <p:cNvSpPr txBox="1"/>
          <p:nvPr/>
        </p:nvSpPr>
        <p:spPr>
          <a:xfrm>
            <a:off x="33528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25" name="object 125"/>
          <p:cNvSpPr txBox="1"/>
          <p:nvPr/>
        </p:nvSpPr>
        <p:spPr>
          <a:xfrm>
            <a:off x="36576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26" name="object 126"/>
          <p:cNvSpPr txBox="1"/>
          <p:nvPr/>
        </p:nvSpPr>
        <p:spPr>
          <a:xfrm>
            <a:off x="39624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27" name="object 127"/>
          <p:cNvSpPr txBox="1"/>
          <p:nvPr/>
        </p:nvSpPr>
        <p:spPr>
          <a:xfrm>
            <a:off x="42672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28" name="object 128"/>
          <p:cNvSpPr txBox="1"/>
          <p:nvPr/>
        </p:nvSpPr>
        <p:spPr>
          <a:xfrm>
            <a:off x="45720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29" name="object 129"/>
          <p:cNvSpPr txBox="1"/>
          <p:nvPr/>
        </p:nvSpPr>
        <p:spPr>
          <a:xfrm>
            <a:off x="48768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30" name="object 130"/>
          <p:cNvSpPr txBox="1"/>
          <p:nvPr/>
        </p:nvSpPr>
        <p:spPr>
          <a:xfrm>
            <a:off x="51816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31" name="object 131"/>
          <p:cNvSpPr txBox="1"/>
          <p:nvPr/>
        </p:nvSpPr>
        <p:spPr>
          <a:xfrm>
            <a:off x="54864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32" name="object 132"/>
          <p:cNvSpPr txBox="1"/>
          <p:nvPr/>
        </p:nvSpPr>
        <p:spPr>
          <a:xfrm>
            <a:off x="57912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33" name="object 133"/>
          <p:cNvSpPr txBox="1"/>
          <p:nvPr/>
        </p:nvSpPr>
        <p:spPr>
          <a:xfrm>
            <a:off x="60960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34" name="object 134"/>
          <p:cNvSpPr txBox="1"/>
          <p:nvPr/>
        </p:nvSpPr>
        <p:spPr>
          <a:xfrm>
            <a:off x="64008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35" name="object 135"/>
          <p:cNvSpPr txBox="1"/>
          <p:nvPr/>
        </p:nvSpPr>
        <p:spPr>
          <a:xfrm>
            <a:off x="67056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36" name="object 136"/>
          <p:cNvSpPr txBox="1"/>
          <p:nvPr/>
        </p:nvSpPr>
        <p:spPr>
          <a:xfrm>
            <a:off x="70104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37" name="object 137"/>
          <p:cNvSpPr txBox="1"/>
          <p:nvPr/>
        </p:nvSpPr>
        <p:spPr>
          <a:xfrm>
            <a:off x="73152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38" name="object 138"/>
          <p:cNvSpPr txBox="1"/>
          <p:nvPr/>
        </p:nvSpPr>
        <p:spPr>
          <a:xfrm>
            <a:off x="76200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39" name="object 139"/>
          <p:cNvSpPr txBox="1"/>
          <p:nvPr/>
        </p:nvSpPr>
        <p:spPr>
          <a:xfrm>
            <a:off x="79248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40" name="object 140"/>
          <p:cNvSpPr txBox="1"/>
          <p:nvPr/>
        </p:nvSpPr>
        <p:spPr>
          <a:xfrm>
            <a:off x="82296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41" name="object 141"/>
          <p:cNvSpPr txBox="1"/>
          <p:nvPr/>
        </p:nvSpPr>
        <p:spPr>
          <a:xfrm>
            <a:off x="85344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42" name="object 142"/>
          <p:cNvSpPr txBox="1"/>
          <p:nvPr/>
        </p:nvSpPr>
        <p:spPr>
          <a:xfrm>
            <a:off x="88392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43" name="object 143"/>
          <p:cNvSpPr txBox="1"/>
          <p:nvPr/>
        </p:nvSpPr>
        <p:spPr>
          <a:xfrm>
            <a:off x="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44" name="object 144"/>
          <p:cNvSpPr txBox="1"/>
          <p:nvPr/>
        </p:nvSpPr>
        <p:spPr>
          <a:xfrm>
            <a:off x="3048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45" name="object 145"/>
          <p:cNvSpPr txBox="1"/>
          <p:nvPr/>
        </p:nvSpPr>
        <p:spPr>
          <a:xfrm>
            <a:off x="6096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46" name="object 146"/>
          <p:cNvSpPr txBox="1"/>
          <p:nvPr/>
        </p:nvSpPr>
        <p:spPr>
          <a:xfrm>
            <a:off x="9144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47" name="object 147"/>
          <p:cNvSpPr txBox="1"/>
          <p:nvPr/>
        </p:nvSpPr>
        <p:spPr>
          <a:xfrm>
            <a:off x="12192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48" name="object 148"/>
          <p:cNvSpPr txBox="1"/>
          <p:nvPr/>
        </p:nvSpPr>
        <p:spPr>
          <a:xfrm>
            <a:off x="15240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49" name="object 149"/>
          <p:cNvSpPr txBox="1"/>
          <p:nvPr/>
        </p:nvSpPr>
        <p:spPr>
          <a:xfrm>
            <a:off x="18288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50" name="object 150"/>
          <p:cNvSpPr txBox="1"/>
          <p:nvPr/>
        </p:nvSpPr>
        <p:spPr>
          <a:xfrm>
            <a:off x="21336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51" name="object 151"/>
          <p:cNvSpPr txBox="1"/>
          <p:nvPr/>
        </p:nvSpPr>
        <p:spPr>
          <a:xfrm>
            <a:off x="24384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52" name="object 152"/>
          <p:cNvSpPr txBox="1"/>
          <p:nvPr/>
        </p:nvSpPr>
        <p:spPr>
          <a:xfrm>
            <a:off x="27432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53" name="object 153"/>
          <p:cNvSpPr txBox="1"/>
          <p:nvPr/>
        </p:nvSpPr>
        <p:spPr>
          <a:xfrm>
            <a:off x="30480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54" name="object 154"/>
          <p:cNvSpPr txBox="1"/>
          <p:nvPr/>
        </p:nvSpPr>
        <p:spPr>
          <a:xfrm>
            <a:off x="33528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55" name="object 155"/>
          <p:cNvSpPr txBox="1"/>
          <p:nvPr/>
        </p:nvSpPr>
        <p:spPr>
          <a:xfrm>
            <a:off x="36576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56" name="object 156"/>
          <p:cNvSpPr txBox="1"/>
          <p:nvPr/>
        </p:nvSpPr>
        <p:spPr>
          <a:xfrm>
            <a:off x="39624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57" name="object 157"/>
          <p:cNvSpPr txBox="1"/>
          <p:nvPr/>
        </p:nvSpPr>
        <p:spPr>
          <a:xfrm>
            <a:off x="42672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58" name="object 158"/>
          <p:cNvSpPr txBox="1"/>
          <p:nvPr/>
        </p:nvSpPr>
        <p:spPr>
          <a:xfrm>
            <a:off x="45720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59" name="object 159"/>
          <p:cNvSpPr txBox="1"/>
          <p:nvPr/>
        </p:nvSpPr>
        <p:spPr>
          <a:xfrm>
            <a:off x="48768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60" name="object 160"/>
          <p:cNvSpPr txBox="1"/>
          <p:nvPr/>
        </p:nvSpPr>
        <p:spPr>
          <a:xfrm>
            <a:off x="51816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61" name="object 161"/>
          <p:cNvSpPr txBox="1"/>
          <p:nvPr/>
        </p:nvSpPr>
        <p:spPr>
          <a:xfrm>
            <a:off x="54864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62" name="object 162"/>
          <p:cNvSpPr txBox="1"/>
          <p:nvPr/>
        </p:nvSpPr>
        <p:spPr>
          <a:xfrm>
            <a:off x="57912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63" name="object 163"/>
          <p:cNvSpPr txBox="1"/>
          <p:nvPr/>
        </p:nvSpPr>
        <p:spPr>
          <a:xfrm>
            <a:off x="60960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64" name="object 164"/>
          <p:cNvSpPr txBox="1"/>
          <p:nvPr/>
        </p:nvSpPr>
        <p:spPr>
          <a:xfrm>
            <a:off x="64008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65" name="object 165"/>
          <p:cNvSpPr txBox="1"/>
          <p:nvPr/>
        </p:nvSpPr>
        <p:spPr>
          <a:xfrm>
            <a:off x="67056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66" name="object 166"/>
          <p:cNvSpPr txBox="1"/>
          <p:nvPr/>
        </p:nvSpPr>
        <p:spPr>
          <a:xfrm>
            <a:off x="70104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67" name="object 167"/>
          <p:cNvSpPr txBox="1"/>
          <p:nvPr/>
        </p:nvSpPr>
        <p:spPr>
          <a:xfrm>
            <a:off x="73152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68" name="object 168"/>
          <p:cNvSpPr txBox="1"/>
          <p:nvPr/>
        </p:nvSpPr>
        <p:spPr>
          <a:xfrm>
            <a:off x="76200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69" name="object 169"/>
          <p:cNvSpPr txBox="1"/>
          <p:nvPr/>
        </p:nvSpPr>
        <p:spPr>
          <a:xfrm>
            <a:off x="79248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70" name="object 170"/>
          <p:cNvSpPr txBox="1"/>
          <p:nvPr/>
        </p:nvSpPr>
        <p:spPr>
          <a:xfrm>
            <a:off x="82296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71" name="object 171"/>
          <p:cNvSpPr txBox="1"/>
          <p:nvPr/>
        </p:nvSpPr>
        <p:spPr>
          <a:xfrm>
            <a:off x="85344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72" name="object 172"/>
          <p:cNvSpPr txBox="1"/>
          <p:nvPr/>
        </p:nvSpPr>
        <p:spPr>
          <a:xfrm>
            <a:off x="88392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73" name="object 173"/>
          <p:cNvSpPr txBox="1"/>
          <p:nvPr/>
        </p:nvSpPr>
        <p:spPr>
          <a:xfrm>
            <a:off x="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74" name="object 174"/>
          <p:cNvSpPr txBox="1"/>
          <p:nvPr/>
        </p:nvSpPr>
        <p:spPr>
          <a:xfrm>
            <a:off x="3048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75" name="object 175"/>
          <p:cNvSpPr txBox="1"/>
          <p:nvPr/>
        </p:nvSpPr>
        <p:spPr>
          <a:xfrm>
            <a:off x="6096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76" name="object 176"/>
          <p:cNvSpPr txBox="1"/>
          <p:nvPr/>
        </p:nvSpPr>
        <p:spPr>
          <a:xfrm>
            <a:off x="9144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77" name="object 177"/>
          <p:cNvSpPr txBox="1"/>
          <p:nvPr/>
        </p:nvSpPr>
        <p:spPr>
          <a:xfrm>
            <a:off x="12192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78" name="object 178"/>
          <p:cNvSpPr txBox="1"/>
          <p:nvPr/>
        </p:nvSpPr>
        <p:spPr>
          <a:xfrm>
            <a:off x="15240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79" name="object 179"/>
          <p:cNvSpPr txBox="1"/>
          <p:nvPr/>
        </p:nvSpPr>
        <p:spPr>
          <a:xfrm>
            <a:off x="18288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80" name="object 180"/>
          <p:cNvSpPr txBox="1"/>
          <p:nvPr/>
        </p:nvSpPr>
        <p:spPr>
          <a:xfrm>
            <a:off x="21336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81" name="object 181"/>
          <p:cNvSpPr txBox="1"/>
          <p:nvPr/>
        </p:nvSpPr>
        <p:spPr>
          <a:xfrm>
            <a:off x="24384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82" name="object 182"/>
          <p:cNvSpPr txBox="1"/>
          <p:nvPr/>
        </p:nvSpPr>
        <p:spPr>
          <a:xfrm>
            <a:off x="27432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83" name="object 183"/>
          <p:cNvSpPr txBox="1"/>
          <p:nvPr/>
        </p:nvSpPr>
        <p:spPr>
          <a:xfrm>
            <a:off x="30480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84" name="object 184"/>
          <p:cNvSpPr txBox="1"/>
          <p:nvPr/>
        </p:nvSpPr>
        <p:spPr>
          <a:xfrm>
            <a:off x="33528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85" name="object 185"/>
          <p:cNvSpPr txBox="1"/>
          <p:nvPr/>
        </p:nvSpPr>
        <p:spPr>
          <a:xfrm>
            <a:off x="36576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86" name="object 186"/>
          <p:cNvSpPr txBox="1"/>
          <p:nvPr/>
        </p:nvSpPr>
        <p:spPr>
          <a:xfrm>
            <a:off x="39624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87" name="object 187"/>
          <p:cNvSpPr txBox="1"/>
          <p:nvPr/>
        </p:nvSpPr>
        <p:spPr>
          <a:xfrm>
            <a:off x="42672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88" name="object 188"/>
          <p:cNvSpPr txBox="1"/>
          <p:nvPr/>
        </p:nvSpPr>
        <p:spPr>
          <a:xfrm>
            <a:off x="45720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89" name="object 189"/>
          <p:cNvSpPr txBox="1"/>
          <p:nvPr/>
        </p:nvSpPr>
        <p:spPr>
          <a:xfrm>
            <a:off x="48768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90" name="object 190"/>
          <p:cNvSpPr txBox="1"/>
          <p:nvPr/>
        </p:nvSpPr>
        <p:spPr>
          <a:xfrm>
            <a:off x="51816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91" name="object 191"/>
          <p:cNvSpPr txBox="1"/>
          <p:nvPr/>
        </p:nvSpPr>
        <p:spPr>
          <a:xfrm>
            <a:off x="54864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92" name="object 192"/>
          <p:cNvSpPr txBox="1"/>
          <p:nvPr/>
        </p:nvSpPr>
        <p:spPr>
          <a:xfrm>
            <a:off x="57912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93" name="object 193"/>
          <p:cNvSpPr txBox="1"/>
          <p:nvPr/>
        </p:nvSpPr>
        <p:spPr>
          <a:xfrm>
            <a:off x="60960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94" name="object 194"/>
          <p:cNvSpPr txBox="1"/>
          <p:nvPr/>
        </p:nvSpPr>
        <p:spPr>
          <a:xfrm>
            <a:off x="64008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95" name="object 195"/>
          <p:cNvSpPr txBox="1"/>
          <p:nvPr/>
        </p:nvSpPr>
        <p:spPr>
          <a:xfrm>
            <a:off x="67056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96" name="object 196"/>
          <p:cNvSpPr txBox="1"/>
          <p:nvPr/>
        </p:nvSpPr>
        <p:spPr>
          <a:xfrm>
            <a:off x="70104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97" name="object 197"/>
          <p:cNvSpPr txBox="1"/>
          <p:nvPr/>
        </p:nvSpPr>
        <p:spPr>
          <a:xfrm>
            <a:off x="73152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98" name="object 198"/>
          <p:cNvSpPr txBox="1"/>
          <p:nvPr/>
        </p:nvSpPr>
        <p:spPr>
          <a:xfrm>
            <a:off x="76200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99" name="object 199"/>
          <p:cNvSpPr txBox="1"/>
          <p:nvPr/>
        </p:nvSpPr>
        <p:spPr>
          <a:xfrm>
            <a:off x="79248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00" name="object 200"/>
          <p:cNvSpPr txBox="1"/>
          <p:nvPr/>
        </p:nvSpPr>
        <p:spPr>
          <a:xfrm>
            <a:off x="82296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01" name="object 201"/>
          <p:cNvSpPr txBox="1"/>
          <p:nvPr/>
        </p:nvSpPr>
        <p:spPr>
          <a:xfrm>
            <a:off x="85344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02" name="object 202"/>
          <p:cNvSpPr txBox="1"/>
          <p:nvPr/>
        </p:nvSpPr>
        <p:spPr>
          <a:xfrm>
            <a:off x="88392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03" name="object 203"/>
          <p:cNvSpPr txBox="1"/>
          <p:nvPr/>
        </p:nvSpPr>
        <p:spPr>
          <a:xfrm>
            <a:off x="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04" name="object 204"/>
          <p:cNvSpPr txBox="1"/>
          <p:nvPr/>
        </p:nvSpPr>
        <p:spPr>
          <a:xfrm>
            <a:off x="3048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05" name="object 205"/>
          <p:cNvSpPr txBox="1"/>
          <p:nvPr/>
        </p:nvSpPr>
        <p:spPr>
          <a:xfrm>
            <a:off x="6096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06" name="object 206"/>
          <p:cNvSpPr txBox="1"/>
          <p:nvPr/>
        </p:nvSpPr>
        <p:spPr>
          <a:xfrm>
            <a:off x="9144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07" name="object 207"/>
          <p:cNvSpPr txBox="1"/>
          <p:nvPr/>
        </p:nvSpPr>
        <p:spPr>
          <a:xfrm>
            <a:off x="12192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08" name="object 208"/>
          <p:cNvSpPr txBox="1"/>
          <p:nvPr/>
        </p:nvSpPr>
        <p:spPr>
          <a:xfrm>
            <a:off x="15240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09" name="object 209"/>
          <p:cNvSpPr txBox="1"/>
          <p:nvPr/>
        </p:nvSpPr>
        <p:spPr>
          <a:xfrm>
            <a:off x="18288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10" name="object 210"/>
          <p:cNvSpPr txBox="1"/>
          <p:nvPr/>
        </p:nvSpPr>
        <p:spPr>
          <a:xfrm>
            <a:off x="21336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11" name="object 211"/>
          <p:cNvSpPr txBox="1"/>
          <p:nvPr/>
        </p:nvSpPr>
        <p:spPr>
          <a:xfrm>
            <a:off x="24384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12" name="object 212"/>
          <p:cNvSpPr txBox="1"/>
          <p:nvPr/>
        </p:nvSpPr>
        <p:spPr>
          <a:xfrm>
            <a:off x="27432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13" name="object 213"/>
          <p:cNvSpPr txBox="1"/>
          <p:nvPr/>
        </p:nvSpPr>
        <p:spPr>
          <a:xfrm>
            <a:off x="30480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14" name="object 214"/>
          <p:cNvSpPr txBox="1"/>
          <p:nvPr/>
        </p:nvSpPr>
        <p:spPr>
          <a:xfrm>
            <a:off x="33528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15" name="object 215"/>
          <p:cNvSpPr txBox="1"/>
          <p:nvPr/>
        </p:nvSpPr>
        <p:spPr>
          <a:xfrm>
            <a:off x="36576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16" name="object 216"/>
          <p:cNvSpPr txBox="1"/>
          <p:nvPr/>
        </p:nvSpPr>
        <p:spPr>
          <a:xfrm>
            <a:off x="39624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17" name="object 217"/>
          <p:cNvSpPr txBox="1"/>
          <p:nvPr/>
        </p:nvSpPr>
        <p:spPr>
          <a:xfrm>
            <a:off x="42672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18" name="object 218"/>
          <p:cNvSpPr txBox="1"/>
          <p:nvPr/>
        </p:nvSpPr>
        <p:spPr>
          <a:xfrm>
            <a:off x="45720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19" name="object 219"/>
          <p:cNvSpPr txBox="1"/>
          <p:nvPr/>
        </p:nvSpPr>
        <p:spPr>
          <a:xfrm>
            <a:off x="48768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20" name="object 220"/>
          <p:cNvSpPr txBox="1"/>
          <p:nvPr/>
        </p:nvSpPr>
        <p:spPr>
          <a:xfrm>
            <a:off x="51816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21" name="object 221"/>
          <p:cNvSpPr txBox="1"/>
          <p:nvPr/>
        </p:nvSpPr>
        <p:spPr>
          <a:xfrm>
            <a:off x="54864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22" name="object 222"/>
          <p:cNvSpPr txBox="1"/>
          <p:nvPr/>
        </p:nvSpPr>
        <p:spPr>
          <a:xfrm>
            <a:off x="57912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23" name="object 223"/>
          <p:cNvSpPr txBox="1"/>
          <p:nvPr/>
        </p:nvSpPr>
        <p:spPr>
          <a:xfrm>
            <a:off x="60960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24" name="object 224"/>
          <p:cNvSpPr txBox="1"/>
          <p:nvPr/>
        </p:nvSpPr>
        <p:spPr>
          <a:xfrm>
            <a:off x="64008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25" name="object 225"/>
          <p:cNvSpPr txBox="1"/>
          <p:nvPr/>
        </p:nvSpPr>
        <p:spPr>
          <a:xfrm>
            <a:off x="67056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26" name="object 226"/>
          <p:cNvSpPr txBox="1"/>
          <p:nvPr/>
        </p:nvSpPr>
        <p:spPr>
          <a:xfrm>
            <a:off x="70104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27" name="object 227"/>
          <p:cNvSpPr txBox="1"/>
          <p:nvPr/>
        </p:nvSpPr>
        <p:spPr>
          <a:xfrm>
            <a:off x="73152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28" name="object 228"/>
          <p:cNvSpPr txBox="1"/>
          <p:nvPr/>
        </p:nvSpPr>
        <p:spPr>
          <a:xfrm>
            <a:off x="76200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29" name="object 229"/>
          <p:cNvSpPr txBox="1"/>
          <p:nvPr/>
        </p:nvSpPr>
        <p:spPr>
          <a:xfrm>
            <a:off x="79248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30" name="object 230"/>
          <p:cNvSpPr txBox="1"/>
          <p:nvPr/>
        </p:nvSpPr>
        <p:spPr>
          <a:xfrm>
            <a:off x="82296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31" name="object 231"/>
          <p:cNvSpPr txBox="1"/>
          <p:nvPr/>
        </p:nvSpPr>
        <p:spPr>
          <a:xfrm>
            <a:off x="85344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32" name="object 232"/>
          <p:cNvSpPr txBox="1"/>
          <p:nvPr/>
        </p:nvSpPr>
        <p:spPr>
          <a:xfrm>
            <a:off x="88392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33" name="object 233"/>
          <p:cNvSpPr txBox="1"/>
          <p:nvPr/>
        </p:nvSpPr>
        <p:spPr>
          <a:xfrm>
            <a:off x="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34" name="object 234"/>
          <p:cNvSpPr txBox="1"/>
          <p:nvPr/>
        </p:nvSpPr>
        <p:spPr>
          <a:xfrm>
            <a:off x="3048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35" name="object 235"/>
          <p:cNvSpPr txBox="1"/>
          <p:nvPr/>
        </p:nvSpPr>
        <p:spPr>
          <a:xfrm>
            <a:off x="6096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36" name="object 236"/>
          <p:cNvSpPr txBox="1"/>
          <p:nvPr/>
        </p:nvSpPr>
        <p:spPr>
          <a:xfrm>
            <a:off x="9144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37" name="object 237"/>
          <p:cNvSpPr txBox="1"/>
          <p:nvPr/>
        </p:nvSpPr>
        <p:spPr>
          <a:xfrm>
            <a:off x="12192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38" name="object 238"/>
          <p:cNvSpPr txBox="1"/>
          <p:nvPr/>
        </p:nvSpPr>
        <p:spPr>
          <a:xfrm>
            <a:off x="15240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39" name="object 239"/>
          <p:cNvSpPr txBox="1"/>
          <p:nvPr/>
        </p:nvSpPr>
        <p:spPr>
          <a:xfrm>
            <a:off x="18288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40" name="object 240"/>
          <p:cNvSpPr txBox="1"/>
          <p:nvPr/>
        </p:nvSpPr>
        <p:spPr>
          <a:xfrm>
            <a:off x="21336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41" name="object 241"/>
          <p:cNvSpPr txBox="1"/>
          <p:nvPr/>
        </p:nvSpPr>
        <p:spPr>
          <a:xfrm>
            <a:off x="24384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42" name="object 242"/>
          <p:cNvSpPr txBox="1"/>
          <p:nvPr/>
        </p:nvSpPr>
        <p:spPr>
          <a:xfrm>
            <a:off x="27432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43" name="object 243"/>
          <p:cNvSpPr txBox="1"/>
          <p:nvPr/>
        </p:nvSpPr>
        <p:spPr>
          <a:xfrm>
            <a:off x="30480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44" name="object 244"/>
          <p:cNvSpPr txBox="1"/>
          <p:nvPr/>
        </p:nvSpPr>
        <p:spPr>
          <a:xfrm>
            <a:off x="33528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45" name="object 245"/>
          <p:cNvSpPr txBox="1"/>
          <p:nvPr/>
        </p:nvSpPr>
        <p:spPr>
          <a:xfrm>
            <a:off x="36576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46" name="object 246"/>
          <p:cNvSpPr txBox="1"/>
          <p:nvPr/>
        </p:nvSpPr>
        <p:spPr>
          <a:xfrm>
            <a:off x="39624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47" name="object 247"/>
          <p:cNvSpPr txBox="1"/>
          <p:nvPr/>
        </p:nvSpPr>
        <p:spPr>
          <a:xfrm>
            <a:off x="42672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48" name="object 248"/>
          <p:cNvSpPr txBox="1"/>
          <p:nvPr/>
        </p:nvSpPr>
        <p:spPr>
          <a:xfrm>
            <a:off x="45720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49" name="object 249"/>
          <p:cNvSpPr txBox="1"/>
          <p:nvPr/>
        </p:nvSpPr>
        <p:spPr>
          <a:xfrm>
            <a:off x="48768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50" name="object 250"/>
          <p:cNvSpPr txBox="1"/>
          <p:nvPr/>
        </p:nvSpPr>
        <p:spPr>
          <a:xfrm>
            <a:off x="51816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51" name="object 251"/>
          <p:cNvSpPr txBox="1"/>
          <p:nvPr/>
        </p:nvSpPr>
        <p:spPr>
          <a:xfrm>
            <a:off x="54864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52" name="object 252"/>
          <p:cNvSpPr txBox="1"/>
          <p:nvPr/>
        </p:nvSpPr>
        <p:spPr>
          <a:xfrm>
            <a:off x="57912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53" name="object 253"/>
          <p:cNvSpPr txBox="1"/>
          <p:nvPr/>
        </p:nvSpPr>
        <p:spPr>
          <a:xfrm>
            <a:off x="60960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54" name="object 254"/>
          <p:cNvSpPr txBox="1"/>
          <p:nvPr/>
        </p:nvSpPr>
        <p:spPr>
          <a:xfrm>
            <a:off x="64008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55" name="object 255"/>
          <p:cNvSpPr txBox="1"/>
          <p:nvPr/>
        </p:nvSpPr>
        <p:spPr>
          <a:xfrm>
            <a:off x="67056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56" name="object 256"/>
          <p:cNvSpPr txBox="1"/>
          <p:nvPr/>
        </p:nvSpPr>
        <p:spPr>
          <a:xfrm>
            <a:off x="70104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57" name="object 257"/>
          <p:cNvSpPr txBox="1"/>
          <p:nvPr/>
        </p:nvSpPr>
        <p:spPr>
          <a:xfrm>
            <a:off x="73152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58" name="object 258"/>
          <p:cNvSpPr txBox="1"/>
          <p:nvPr/>
        </p:nvSpPr>
        <p:spPr>
          <a:xfrm>
            <a:off x="76200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59" name="object 259"/>
          <p:cNvSpPr txBox="1"/>
          <p:nvPr/>
        </p:nvSpPr>
        <p:spPr>
          <a:xfrm>
            <a:off x="79248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60" name="object 260"/>
          <p:cNvSpPr txBox="1"/>
          <p:nvPr/>
        </p:nvSpPr>
        <p:spPr>
          <a:xfrm>
            <a:off x="82296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61" name="object 261"/>
          <p:cNvSpPr txBox="1"/>
          <p:nvPr/>
        </p:nvSpPr>
        <p:spPr>
          <a:xfrm>
            <a:off x="85344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62" name="object 262"/>
          <p:cNvSpPr txBox="1"/>
          <p:nvPr/>
        </p:nvSpPr>
        <p:spPr>
          <a:xfrm>
            <a:off x="88392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63" name="object 263"/>
          <p:cNvSpPr txBox="1"/>
          <p:nvPr/>
        </p:nvSpPr>
        <p:spPr>
          <a:xfrm>
            <a:off x="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64" name="object 264"/>
          <p:cNvSpPr txBox="1"/>
          <p:nvPr/>
        </p:nvSpPr>
        <p:spPr>
          <a:xfrm>
            <a:off x="3048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65" name="object 265"/>
          <p:cNvSpPr txBox="1"/>
          <p:nvPr/>
        </p:nvSpPr>
        <p:spPr>
          <a:xfrm>
            <a:off x="6096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66" name="object 266"/>
          <p:cNvSpPr txBox="1"/>
          <p:nvPr/>
        </p:nvSpPr>
        <p:spPr>
          <a:xfrm>
            <a:off x="9144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67" name="object 267"/>
          <p:cNvSpPr txBox="1"/>
          <p:nvPr/>
        </p:nvSpPr>
        <p:spPr>
          <a:xfrm>
            <a:off x="12192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68" name="object 268"/>
          <p:cNvSpPr txBox="1"/>
          <p:nvPr/>
        </p:nvSpPr>
        <p:spPr>
          <a:xfrm>
            <a:off x="15240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69" name="object 269"/>
          <p:cNvSpPr txBox="1"/>
          <p:nvPr/>
        </p:nvSpPr>
        <p:spPr>
          <a:xfrm>
            <a:off x="18288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70" name="object 270"/>
          <p:cNvSpPr txBox="1"/>
          <p:nvPr/>
        </p:nvSpPr>
        <p:spPr>
          <a:xfrm>
            <a:off x="21336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71" name="object 271"/>
          <p:cNvSpPr txBox="1"/>
          <p:nvPr/>
        </p:nvSpPr>
        <p:spPr>
          <a:xfrm>
            <a:off x="24384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72" name="object 272"/>
          <p:cNvSpPr txBox="1"/>
          <p:nvPr/>
        </p:nvSpPr>
        <p:spPr>
          <a:xfrm>
            <a:off x="27432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73" name="object 273"/>
          <p:cNvSpPr txBox="1"/>
          <p:nvPr/>
        </p:nvSpPr>
        <p:spPr>
          <a:xfrm>
            <a:off x="30480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74" name="object 274"/>
          <p:cNvSpPr txBox="1"/>
          <p:nvPr/>
        </p:nvSpPr>
        <p:spPr>
          <a:xfrm>
            <a:off x="33528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75" name="object 275"/>
          <p:cNvSpPr txBox="1"/>
          <p:nvPr/>
        </p:nvSpPr>
        <p:spPr>
          <a:xfrm>
            <a:off x="36576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76" name="object 276"/>
          <p:cNvSpPr txBox="1"/>
          <p:nvPr/>
        </p:nvSpPr>
        <p:spPr>
          <a:xfrm>
            <a:off x="39624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77" name="object 277"/>
          <p:cNvSpPr txBox="1"/>
          <p:nvPr/>
        </p:nvSpPr>
        <p:spPr>
          <a:xfrm>
            <a:off x="42672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78" name="object 278"/>
          <p:cNvSpPr txBox="1"/>
          <p:nvPr/>
        </p:nvSpPr>
        <p:spPr>
          <a:xfrm>
            <a:off x="45720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79" name="object 279"/>
          <p:cNvSpPr txBox="1"/>
          <p:nvPr/>
        </p:nvSpPr>
        <p:spPr>
          <a:xfrm>
            <a:off x="48768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80" name="object 280"/>
          <p:cNvSpPr txBox="1"/>
          <p:nvPr/>
        </p:nvSpPr>
        <p:spPr>
          <a:xfrm>
            <a:off x="51816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81" name="object 281"/>
          <p:cNvSpPr txBox="1"/>
          <p:nvPr/>
        </p:nvSpPr>
        <p:spPr>
          <a:xfrm>
            <a:off x="54864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82" name="object 282"/>
          <p:cNvSpPr txBox="1"/>
          <p:nvPr/>
        </p:nvSpPr>
        <p:spPr>
          <a:xfrm>
            <a:off x="57912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83" name="object 283"/>
          <p:cNvSpPr txBox="1"/>
          <p:nvPr/>
        </p:nvSpPr>
        <p:spPr>
          <a:xfrm>
            <a:off x="60960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84" name="object 284"/>
          <p:cNvSpPr txBox="1"/>
          <p:nvPr/>
        </p:nvSpPr>
        <p:spPr>
          <a:xfrm>
            <a:off x="64008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85" name="object 285"/>
          <p:cNvSpPr txBox="1"/>
          <p:nvPr/>
        </p:nvSpPr>
        <p:spPr>
          <a:xfrm>
            <a:off x="67056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86" name="object 286"/>
          <p:cNvSpPr txBox="1"/>
          <p:nvPr/>
        </p:nvSpPr>
        <p:spPr>
          <a:xfrm>
            <a:off x="70104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87" name="object 287"/>
          <p:cNvSpPr txBox="1"/>
          <p:nvPr/>
        </p:nvSpPr>
        <p:spPr>
          <a:xfrm>
            <a:off x="73152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88" name="object 288"/>
          <p:cNvSpPr txBox="1"/>
          <p:nvPr/>
        </p:nvSpPr>
        <p:spPr>
          <a:xfrm>
            <a:off x="76200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89" name="object 289"/>
          <p:cNvSpPr txBox="1"/>
          <p:nvPr/>
        </p:nvSpPr>
        <p:spPr>
          <a:xfrm>
            <a:off x="79248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90" name="object 290"/>
          <p:cNvSpPr txBox="1"/>
          <p:nvPr/>
        </p:nvSpPr>
        <p:spPr>
          <a:xfrm>
            <a:off x="82296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91" name="object 291"/>
          <p:cNvSpPr txBox="1"/>
          <p:nvPr/>
        </p:nvSpPr>
        <p:spPr>
          <a:xfrm>
            <a:off x="85344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92" name="object 292"/>
          <p:cNvSpPr txBox="1"/>
          <p:nvPr/>
        </p:nvSpPr>
        <p:spPr>
          <a:xfrm>
            <a:off x="88392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93" name="object 293"/>
          <p:cNvSpPr txBox="1"/>
          <p:nvPr/>
        </p:nvSpPr>
        <p:spPr>
          <a:xfrm>
            <a:off x="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94" name="object 294"/>
          <p:cNvSpPr txBox="1"/>
          <p:nvPr/>
        </p:nvSpPr>
        <p:spPr>
          <a:xfrm>
            <a:off x="3048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95" name="object 295"/>
          <p:cNvSpPr txBox="1"/>
          <p:nvPr/>
        </p:nvSpPr>
        <p:spPr>
          <a:xfrm>
            <a:off x="6096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96" name="object 296"/>
          <p:cNvSpPr txBox="1"/>
          <p:nvPr/>
        </p:nvSpPr>
        <p:spPr>
          <a:xfrm>
            <a:off x="914400" y="2133600"/>
            <a:ext cx="364652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3969">
              <a:lnSpc>
                <a:spcPts val="2400"/>
              </a:lnSpc>
              <a:spcBef>
                <a:spcPts val="120"/>
              </a:spcBef>
            </a:pPr>
            <a:r>
              <a:rPr sz="5250" spc="0" baseline="3432" dirty="0" smtClean="0">
                <a:solidFill>
                  <a:srgbClr val="6E88F6"/>
                </a:solidFill>
                <a:latin typeface="Wingdings"/>
                <a:cs typeface="Wingdings"/>
              </a:rPr>
              <a:t></a:t>
            </a:r>
            <a:endParaRPr sz="3500">
              <a:latin typeface="Wingdings"/>
              <a:cs typeface="Wingdings"/>
            </a:endParaRPr>
          </a:p>
        </p:txBody>
      </p:sp>
      <p:sp>
        <p:nvSpPr>
          <p:cNvPr id="297" name="object 297"/>
          <p:cNvSpPr txBox="1"/>
          <p:nvPr/>
        </p:nvSpPr>
        <p:spPr>
          <a:xfrm>
            <a:off x="12192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98" name="object 298"/>
          <p:cNvSpPr txBox="1"/>
          <p:nvPr/>
        </p:nvSpPr>
        <p:spPr>
          <a:xfrm>
            <a:off x="1524000" y="2133600"/>
            <a:ext cx="337661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3969">
              <a:lnSpc>
                <a:spcPts val="2400"/>
              </a:lnSpc>
              <a:spcBef>
                <a:spcPts val="120"/>
              </a:spcBef>
            </a:pPr>
            <a:r>
              <a:rPr sz="4800" spc="0" baseline="2588" dirty="0" smtClean="0">
                <a:latin typeface="Tahoma"/>
                <a:cs typeface="Tahoma"/>
              </a:rPr>
              <a:t>T</a:t>
            </a:r>
            <a:endParaRPr sz="3200">
              <a:latin typeface="Tahoma"/>
              <a:cs typeface="Tahoma"/>
            </a:endParaRPr>
          </a:p>
        </p:txBody>
      </p:sp>
      <p:sp>
        <p:nvSpPr>
          <p:cNvPr id="299" name="object 299"/>
          <p:cNvSpPr txBox="1"/>
          <p:nvPr/>
        </p:nvSpPr>
        <p:spPr>
          <a:xfrm>
            <a:off x="18288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00" name="object 300"/>
          <p:cNvSpPr txBox="1"/>
          <p:nvPr/>
        </p:nvSpPr>
        <p:spPr>
          <a:xfrm>
            <a:off x="21336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01" name="object 301"/>
          <p:cNvSpPr txBox="1"/>
          <p:nvPr/>
        </p:nvSpPr>
        <p:spPr>
          <a:xfrm>
            <a:off x="24384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02" name="object 302"/>
          <p:cNvSpPr txBox="1"/>
          <p:nvPr/>
        </p:nvSpPr>
        <p:spPr>
          <a:xfrm>
            <a:off x="27432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03" name="object 303"/>
          <p:cNvSpPr txBox="1"/>
          <p:nvPr/>
        </p:nvSpPr>
        <p:spPr>
          <a:xfrm>
            <a:off x="30480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04" name="object 304"/>
          <p:cNvSpPr txBox="1"/>
          <p:nvPr/>
        </p:nvSpPr>
        <p:spPr>
          <a:xfrm>
            <a:off x="33528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05" name="object 305"/>
          <p:cNvSpPr txBox="1"/>
          <p:nvPr/>
        </p:nvSpPr>
        <p:spPr>
          <a:xfrm>
            <a:off x="36576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06" name="object 306"/>
          <p:cNvSpPr txBox="1"/>
          <p:nvPr/>
        </p:nvSpPr>
        <p:spPr>
          <a:xfrm>
            <a:off x="39624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07" name="object 307"/>
          <p:cNvSpPr txBox="1"/>
          <p:nvPr/>
        </p:nvSpPr>
        <p:spPr>
          <a:xfrm>
            <a:off x="4267200" y="21336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6654">
              <a:lnSpc>
                <a:spcPts val="2400"/>
              </a:lnSpc>
              <a:spcBef>
                <a:spcPts val="120"/>
              </a:spcBef>
            </a:pPr>
            <a:r>
              <a:rPr sz="4800" spc="0" baseline="2588" dirty="0" smtClean="0">
                <a:latin typeface="Tahoma"/>
                <a:cs typeface="Tahoma"/>
              </a:rPr>
              <a:t>o</a:t>
            </a:r>
            <a:endParaRPr sz="3200">
              <a:latin typeface="Tahoma"/>
              <a:cs typeface="Tahoma"/>
            </a:endParaRPr>
          </a:p>
        </p:txBody>
      </p:sp>
      <p:sp>
        <p:nvSpPr>
          <p:cNvPr id="308" name="object 308"/>
          <p:cNvSpPr txBox="1"/>
          <p:nvPr/>
        </p:nvSpPr>
        <p:spPr>
          <a:xfrm>
            <a:off x="45720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09" name="object 309"/>
          <p:cNvSpPr txBox="1"/>
          <p:nvPr/>
        </p:nvSpPr>
        <p:spPr>
          <a:xfrm>
            <a:off x="48768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10" name="object 310"/>
          <p:cNvSpPr txBox="1"/>
          <p:nvPr/>
        </p:nvSpPr>
        <p:spPr>
          <a:xfrm>
            <a:off x="51816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11" name="object 311"/>
          <p:cNvSpPr txBox="1"/>
          <p:nvPr/>
        </p:nvSpPr>
        <p:spPr>
          <a:xfrm>
            <a:off x="5486400" y="21336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2400"/>
              </a:lnSpc>
              <a:spcBef>
                <a:spcPts val="120"/>
              </a:spcBef>
            </a:pPr>
            <a:r>
              <a:rPr sz="4800" spc="0" baseline="2588" dirty="0" smtClean="0">
                <a:latin typeface="Tahoma"/>
                <a:cs typeface="Tahoma"/>
              </a:rPr>
              <a:t>v</a:t>
            </a:r>
            <a:endParaRPr sz="3200">
              <a:latin typeface="Tahoma"/>
              <a:cs typeface="Tahoma"/>
            </a:endParaRPr>
          </a:p>
        </p:txBody>
      </p:sp>
      <p:sp>
        <p:nvSpPr>
          <p:cNvPr id="312" name="object 312"/>
          <p:cNvSpPr txBox="1"/>
          <p:nvPr/>
        </p:nvSpPr>
        <p:spPr>
          <a:xfrm>
            <a:off x="57912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13" name="object 313"/>
          <p:cNvSpPr txBox="1"/>
          <p:nvPr/>
        </p:nvSpPr>
        <p:spPr>
          <a:xfrm>
            <a:off x="60960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14" name="object 314"/>
          <p:cNvSpPr txBox="1"/>
          <p:nvPr/>
        </p:nvSpPr>
        <p:spPr>
          <a:xfrm>
            <a:off x="64008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15" name="object 315"/>
          <p:cNvSpPr txBox="1"/>
          <p:nvPr/>
        </p:nvSpPr>
        <p:spPr>
          <a:xfrm>
            <a:off x="67056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16" name="object 316"/>
          <p:cNvSpPr txBox="1"/>
          <p:nvPr/>
        </p:nvSpPr>
        <p:spPr>
          <a:xfrm>
            <a:off x="70104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17" name="object 317"/>
          <p:cNvSpPr txBox="1"/>
          <p:nvPr/>
        </p:nvSpPr>
        <p:spPr>
          <a:xfrm>
            <a:off x="7315200" y="21336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4783">
              <a:lnSpc>
                <a:spcPts val="2400"/>
              </a:lnSpc>
              <a:spcBef>
                <a:spcPts val="120"/>
              </a:spcBef>
            </a:pPr>
            <a:r>
              <a:rPr sz="4800" spc="0" baseline="2588" dirty="0" smtClean="0">
                <a:latin typeface="Tahoma"/>
                <a:cs typeface="Tahoma"/>
              </a:rPr>
              <a:t>s</a:t>
            </a:r>
            <a:endParaRPr sz="3200">
              <a:latin typeface="Tahoma"/>
              <a:cs typeface="Tahoma"/>
            </a:endParaRPr>
          </a:p>
        </p:txBody>
      </p:sp>
      <p:sp>
        <p:nvSpPr>
          <p:cNvPr id="318" name="object 318"/>
          <p:cNvSpPr txBox="1"/>
          <p:nvPr/>
        </p:nvSpPr>
        <p:spPr>
          <a:xfrm>
            <a:off x="76200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19" name="object 319"/>
          <p:cNvSpPr txBox="1"/>
          <p:nvPr/>
        </p:nvSpPr>
        <p:spPr>
          <a:xfrm>
            <a:off x="79248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20" name="object 320"/>
          <p:cNvSpPr txBox="1"/>
          <p:nvPr/>
        </p:nvSpPr>
        <p:spPr>
          <a:xfrm>
            <a:off x="82296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21" name="object 321"/>
          <p:cNvSpPr txBox="1"/>
          <p:nvPr/>
        </p:nvSpPr>
        <p:spPr>
          <a:xfrm>
            <a:off x="85344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22" name="object 322"/>
          <p:cNvSpPr txBox="1"/>
          <p:nvPr/>
        </p:nvSpPr>
        <p:spPr>
          <a:xfrm>
            <a:off x="88392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23" name="object 323"/>
          <p:cNvSpPr txBox="1"/>
          <p:nvPr/>
        </p:nvSpPr>
        <p:spPr>
          <a:xfrm>
            <a:off x="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24" name="object 324"/>
          <p:cNvSpPr txBox="1"/>
          <p:nvPr/>
        </p:nvSpPr>
        <p:spPr>
          <a:xfrm>
            <a:off x="3048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25" name="object 325"/>
          <p:cNvSpPr txBox="1"/>
          <p:nvPr/>
        </p:nvSpPr>
        <p:spPr>
          <a:xfrm>
            <a:off x="6096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26" name="object 326"/>
          <p:cNvSpPr txBox="1"/>
          <p:nvPr/>
        </p:nvSpPr>
        <p:spPr>
          <a:xfrm>
            <a:off x="9144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27" name="object 327"/>
          <p:cNvSpPr txBox="1"/>
          <p:nvPr/>
        </p:nvSpPr>
        <p:spPr>
          <a:xfrm>
            <a:off x="12192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28" name="object 328"/>
          <p:cNvSpPr txBox="1"/>
          <p:nvPr/>
        </p:nvSpPr>
        <p:spPr>
          <a:xfrm>
            <a:off x="1524000" y="24384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3969">
              <a:lnSpc>
                <a:spcPts val="2360"/>
              </a:lnSpc>
              <a:spcBef>
                <a:spcPts val="153"/>
              </a:spcBef>
            </a:pPr>
            <a:r>
              <a:rPr sz="4800" spc="0" baseline="-22437" dirty="0" smtClean="0">
                <a:latin typeface="Tahoma"/>
                <a:cs typeface="Tahoma"/>
              </a:rPr>
              <a:t>a</a:t>
            </a:r>
            <a:endParaRPr sz="3200">
              <a:latin typeface="Tahoma"/>
              <a:cs typeface="Tahoma"/>
            </a:endParaRPr>
          </a:p>
        </p:txBody>
      </p:sp>
      <p:sp>
        <p:nvSpPr>
          <p:cNvPr id="329" name="object 329"/>
          <p:cNvSpPr txBox="1"/>
          <p:nvPr/>
        </p:nvSpPr>
        <p:spPr>
          <a:xfrm>
            <a:off x="18288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30" name="object 330"/>
          <p:cNvSpPr txBox="1"/>
          <p:nvPr/>
        </p:nvSpPr>
        <p:spPr>
          <a:xfrm>
            <a:off x="21336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31" name="object 331"/>
          <p:cNvSpPr txBox="1"/>
          <p:nvPr/>
        </p:nvSpPr>
        <p:spPr>
          <a:xfrm>
            <a:off x="24384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32" name="object 332"/>
          <p:cNvSpPr txBox="1"/>
          <p:nvPr/>
        </p:nvSpPr>
        <p:spPr>
          <a:xfrm>
            <a:off x="2743200" y="24384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2360"/>
              </a:lnSpc>
              <a:spcBef>
                <a:spcPts val="153"/>
              </a:spcBef>
            </a:pPr>
            <a:r>
              <a:rPr sz="4800" spc="0" baseline="-22437" dirty="0" smtClean="0">
                <a:latin typeface="Tahoma"/>
                <a:cs typeface="Tahoma"/>
              </a:rPr>
              <a:t>a</a:t>
            </a:r>
            <a:endParaRPr sz="3200">
              <a:latin typeface="Tahoma"/>
              <a:cs typeface="Tahoma"/>
            </a:endParaRPr>
          </a:p>
        </p:txBody>
      </p:sp>
      <p:sp>
        <p:nvSpPr>
          <p:cNvPr id="333" name="object 333"/>
          <p:cNvSpPr txBox="1"/>
          <p:nvPr/>
        </p:nvSpPr>
        <p:spPr>
          <a:xfrm>
            <a:off x="30480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34" name="object 334"/>
          <p:cNvSpPr txBox="1"/>
          <p:nvPr/>
        </p:nvSpPr>
        <p:spPr>
          <a:xfrm>
            <a:off x="33528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35" name="object 335"/>
          <p:cNvSpPr txBox="1"/>
          <p:nvPr/>
        </p:nvSpPr>
        <p:spPr>
          <a:xfrm>
            <a:off x="36576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36" name="object 336"/>
          <p:cNvSpPr txBox="1"/>
          <p:nvPr/>
        </p:nvSpPr>
        <p:spPr>
          <a:xfrm>
            <a:off x="39624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37" name="object 337"/>
          <p:cNvSpPr txBox="1"/>
          <p:nvPr/>
        </p:nvSpPr>
        <p:spPr>
          <a:xfrm>
            <a:off x="42672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38" name="object 338"/>
          <p:cNvSpPr txBox="1"/>
          <p:nvPr/>
        </p:nvSpPr>
        <p:spPr>
          <a:xfrm>
            <a:off x="45720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39" name="object 339"/>
          <p:cNvSpPr txBox="1"/>
          <p:nvPr/>
        </p:nvSpPr>
        <p:spPr>
          <a:xfrm>
            <a:off x="48768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40" name="object 340"/>
          <p:cNvSpPr txBox="1"/>
          <p:nvPr/>
        </p:nvSpPr>
        <p:spPr>
          <a:xfrm>
            <a:off x="51816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41" name="object 341"/>
          <p:cNvSpPr txBox="1"/>
          <p:nvPr/>
        </p:nvSpPr>
        <p:spPr>
          <a:xfrm>
            <a:off x="54864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42" name="object 342"/>
          <p:cNvSpPr txBox="1"/>
          <p:nvPr/>
        </p:nvSpPr>
        <p:spPr>
          <a:xfrm>
            <a:off x="57912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43" name="object 343"/>
          <p:cNvSpPr txBox="1"/>
          <p:nvPr/>
        </p:nvSpPr>
        <p:spPr>
          <a:xfrm>
            <a:off x="60960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44" name="object 344"/>
          <p:cNvSpPr txBox="1"/>
          <p:nvPr/>
        </p:nvSpPr>
        <p:spPr>
          <a:xfrm>
            <a:off x="64008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45" name="object 345"/>
          <p:cNvSpPr txBox="1"/>
          <p:nvPr/>
        </p:nvSpPr>
        <p:spPr>
          <a:xfrm>
            <a:off x="67056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46" name="object 346"/>
          <p:cNvSpPr txBox="1"/>
          <p:nvPr/>
        </p:nvSpPr>
        <p:spPr>
          <a:xfrm>
            <a:off x="70104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47" name="object 347"/>
          <p:cNvSpPr txBox="1"/>
          <p:nvPr/>
        </p:nvSpPr>
        <p:spPr>
          <a:xfrm>
            <a:off x="73152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48" name="object 348"/>
          <p:cNvSpPr txBox="1"/>
          <p:nvPr/>
        </p:nvSpPr>
        <p:spPr>
          <a:xfrm>
            <a:off x="76200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49" name="object 349"/>
          <p:cNvSpPr txBox="1"/>
          <p:nvPr/>
        </p:nvSpPr>
        <p:spPr>
          <a:xfrm>
            <a:off x="79248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50" name="object 350"/>
          <p:cNvSpPr txBox="1"/>
          <p:nvPr/>
        </p:nvSpPr>
        <p:spPr>
          <a:xfrm>
            <a:off x="82296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51" name="object 351"/>
          <p:cNvSpPr txBox="1"/>
          <p:nvPr/>
        </p:nvSpPr>
        <p:spPr>
          <a:xfrm>
            <a:off x="85344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52" name="object 352"/>
          <p:cNvSpPr txBox="1"/>
          <p:nvPr/>
        </p:nvSpPr>
        <p:spPr>
          <a:xfrm>
            <a:off x="88392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53" name="object 353"/>
          <p:cNvSpPr txBox="1"/>
          <p:nvPr/>
        </p:nvSpPr>
        <p:spPr>
          <a:xfrm>
            <a:off x="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54" name="object 354"/>
          <p:cNvSpPr txBox="1"/>
          <p:nvPr/>
        </p:nvSpPr>
        <p:spPr>
          <a:xfrm>
            <a:off x="3048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55" name="object 355"/>
          <p:cNvSpPr txBox="1"/>
          <p:nvPr/>
        </p:nvSpPr>
        <p:spPr>
          <a:xfrm>
            <a:off x="6096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56" name="object 356"/>
          <p:cNvSpPr txBox="1"/>
          <p:nvPr/>
        </p:nvSpPr>
        <p:spPr>
          <a:xfrm>
            <a:off x="9144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57" name="object 357"/>
          <p:cNvSpPr txBox="1"/>
          <p:nvPr/>
        </p:nvSpPr>
        <p:spPr>
          <a:xfrm>
            <a:off x="12192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58" name="object 358"/>
          <p:cNvSpPr txBox="1"/>
          <p:nvPr/>
        </p:nvSpPr>
        <p:spPr>
          <a:xfrm>
            <a:off x="15240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59" name="object 359"/>
          <p:cNvSpPr txBox="1"/>
          <p:nvPr/>
        </p:nvSpPr>
        <p:spPr>
          <a:xfrm>
            <a:off x="18288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60" name="object 360"/>
          <p:cNvSpPr txBox="1"/>
          <p:nvPr/>
        </p:nvSpPr>
        <p:spPr>
          <a:xfrm>
            <a:off x="21336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61" name="object 361"/>
          <p:cNvSpPr txBox="1"/>
          <p:nvPr/>
        </p:nvSpPr>
        <p:spPr>
          <a:xfrm>
            <a:off x="24384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62" name="object 362"/>
          <p:cNvSpPr txBox="1"/>
          <p:nvPr/>
        </p:nvSpPr>
        <p:spPr>
          <a:xfrm>
            <a:off x="27432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63" name="object 363"/>
          <p:cNvSpPr txBox="1"/>
          <p:nvPr/>
        </p:nvSpPr>
        <p:spPr>
          <a:xfrm>
            <a:off x="30480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64" name="object 364"/>
          <p:cNvSpPr txBox="1"/>
          <p:nvPr/>
        </p:nvSpPr>
        <p:spPr>
          <a:xfrm>
            <a:off x="33528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65" name="object 365"/>
          <p:cNvSpPr txBox="1"/>
          <p:nvPr/>
        </p:nvSpPr>
        <p:spPr>
          <a:xfrm>
            <a:off x="36576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66" name="object 366"/>
          <p:cNvSpPr txBox="1"/>
          <p:nvPr/>
        </p:nvSpPr>
        <p:spPr>
          <a:xfrm>
            <a:off x="39624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67" name="object 367"/>
          <p:cNvSpPr txBox="1"/>
          <p:nvPr/>
        </p:nvSpPr>
        <p:spPr>
          <a:xfrm>
            <a:off x="42672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68" name="object 368"/>
          <p:cNvSpPr txBox="1"/>
          <p:nvPr/>
        </p:nvSpPr>
        <p:spPr>
          <a:xfrm>
            <a:off x="45720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69" name="object 369"/>
          <p:cNvSpPr txBox="1"/>
          <p:nvPr/>
        </p:nvSpPr>
        <p:spPr>
          <a:xfrm>
            <a:off x="48768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70" name="object 370"/>
          <p:cNvSpPr txBox="1"/>
          <p:nvPr/>
        </p:nvSpPr>
        <p:spPr>
          <a:xfrm>
            <a:off x="51816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71" name="object 371"/>
          <p:cNvSpPr txBox="1"/>
          <p:nvPr/>
        </p:nvSpPr>
        <p:spPr>
          <a:xfrm>
            <a:off x="54864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72" name="object 372"/>
          <p:cNvSpPr txBox="1"/>
          <p:nvPr/>
        </p:nvSpPr>
        <p:spPr>
          <a:xfrm>
            <a:off x="57912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73" name="object 373"/>
          <p:cNvSpPr txBox="1"/>
          <p:nvPr/>
        </p:nvSpPr>
        <p:spPr>
          <a:xfrm>
            <a:off x="60960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74" name="object 374"/>
          <p:cNvSpPr txBox="1"/>
          <p:nvPr/>
        </p:nvSpPr>
        <p:spPr>
          <a:xfrm>
            <a:off x="64008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75" name="object 375"/>
          <p:cNvSpPr txBox="1"/>
          <p:nvPr/>
        </p:nvSpPr>
        <p:spPr>
          <a:xfrm>
            <a:off x="67056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76" name="object 376"/>
          <p:cNvSpPr txBox="1"/>
          <p:nvPr/>
        </p:nvSpPr>
        <p:spPr>
          <a:xfrm>
            <a:off x="70104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77" name="object 377"/>
          <p:cNvSpPr txBox="1"/>
          <p:nvPr/>
        </p:nvSpPr>
        <p:spPr>
          <a:xfrm>
            <a:off x="73152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78" name="object 378"/>
          <p:cNvSpPr txBox="1"/>
          <p:nvPr/>
        </p:nvSpPr>
        <p:spPr>
          <a:xfrm>
            <a:off x="76200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79" name="object 379"/>
          <p:cNvSpPr txBox="1"/>
          <p:nvPr/>
        </p:nvSpPr>
        <p:spPr>
          <a:xfrm>
            <a:off x="79248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80" name="object 380"/>
          <p:cNvSpPr txBox="1"/>
          <p:nvPr/>
        </p:nvSpPr>
        <p:spPr>
          <a:xfrm>
            <a:off x="82296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81" name="object 381"/>
          <p:cNvSpPr txBox="1"/>
          <p:nvPr/>
        </p:nvSpPr>
        <p:spPr>
          <a:xfrm>
            <a:off x="85344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82" name="object 382"/>
          <p:cNvSpPr txBox="1"/>
          <p:nvPr/>
        </p:nvSpPr>
        <p:spPr>
          <a:xfrm>
            <a:off x="88392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83" name="object 383"/>
          <p:cNvSpPr txBox="1"/>
          <p:nvPr/>
        </p:nvSpPr>
        <p:spPr>
          <a:xfrm>
            <a:off x="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84" name="object 384"/>
          <p:cNvSpPr txBox="1"/>
          <p:nvPr/>
        </p:nvSpPr>
        <p:spPr>
          <a:xfrm>
            <a:off x="3048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85" name="object 385"/>
          <p:cNvSpPr txBox="1"/>
          <p:nvPr/>
        </p:nvSpPr>
        <p:spPr>
          <a:xfrm>
            <a:off x="6096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86" name="object 386"/>
          <p:cNvSpPr txBox="1"/>
          <p:nvPr/>
        </p:nvSpPr>
        <p:spPr>
          <a:xfrm>
            <a:off x="9144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87" name="object 387"/>
          <p:cNvSpPr txBox="1"/>
          <p:nvPr/>
        </p:nvSpPr>
        <p:spPr>
          <a:xfrm>
            <a:off x="12192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88" name="object 388"/>
          <p:cNvSpPr txBox="1"/>
          <p:nvPr/>
        </p:nvSpPr>
        <p:spPr>
          <a:xfrm>
            <a:off x="1524000" y="30480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3969">
              <a:lnSpc>
                <a:spcPts val="2400"/>
              </a:lnSpc>
              <a:spcBef>
                <a:spcPts val="120"/>
              </a:spcBef>
            </a:pPr>
            <a:r>
              <a:rPr sz="4800" spc="0" baseline="-20711" dirty="0" smtClean="0">
                <a:latin typeface="Tahoma"/>
                <a:cs typeface="Tahoma"/>
              </a:rPr>
              <a:t>a</a:t>
            </a:r>
            <a:endParaRPr sz="3200">
              <a:latin typeface="Tahoma"/>
              <a:cs typeface="Tahoma"/>
            </a:endParaRPr>
          </a:p>
        </p:txBody>
      </p:sp>
      <p:sp>
        <p:nvSpPr>
          <p:cNvPr id="389" name="object 389"/>
          <p:cNvSpPr txBox="1"/>
          <p:nvPr/>
        </p:nvSpPr>
        <p:spPr>
          <a:xfrm>
            <a:off x="18288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90" name="object 390"/>
          <p:cNvSpPr txBox="1"/>
          <p:nvPr/>
        </p:nvSpPr>
        <p:spPr>
          <a:xfrm>
            <a:off x="21336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91" name="object 391"/>
          <p:cNvSpPr txBox="1"/>
          <p:nvPr/>
        </p:nvSpPr>
        <p:spPr>
          <a:xfrm>
            <a:off x="24384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92" name="object 392"/>
          <p:cNvSpPr txBox="1"/>
          <p:nvPr/>
        </p:nvSpPr>
        <p:spPr>
          <a:xfrm>
            <a:off x="27432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93" name="object 393"/>
          <p:cNvSpPr txBox="1"/>
          <p:nvPr/>
        </p:nvSpPr>
        <p:spPr>
          <a:xfrm>
            <a:off x="3048000" y="30480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03784">
              <a:lnSpc>
                <a:spcPts val="2400"/>
              </a:lnSpc>
              <a:spcBef>
                <a:spcPts val="120"/>
              </a:spcBef>
            </a:pPr>
            <a:r>
              <a:rPr sz="4800" spc="0" baseline="-20711" dirty="0" smtClean="0">
                <a:latin typeface="Tahoma"/>
                <a:cs typeface="Tahoma"/>
              </a:rPr>
              <a:t>f</a:t>
            </a:r>
            <a:endParaRPr sz="3200">
              <a:latin typeface="Tahoma"/>
              <a:cs typeface="Tahoma"/>
            </a:endParaRPr>
          </a:p>
        </p:txBody>
      </p:sp>
      <p:sp>
        <p:nvSpPr>
          <p:cNvPr id="394" name="object 394"/>
          <p:cNvSpPr txBox="1"/>
          <p:nvPr/>
        </p:nvSpPr>
        <p:spPr>
          <a:xfrm>
            <a:off x="33528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95" name="object 395"/>
          <p:cNvSpPr txBox="1"/>
          <p:nvPr/>
        </p:nvSpPr>
        <p:spPr>
          <a:xfrm>
            <a:off x="36576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96" name="object 396"/>
          <p:cNvSpPr txBox="1"/>
          <p:nvPr/>
        </p:nvSpPr>
        <p:spPr>
          <a:xfrm>
            <a:off x="39624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97" name="object 397"/>
          <p:cNvSpPr txBox="1"/>
          <p:nvPr/>
        </p:nvSpPr>
        <p:spPr>
          <a:xfrm>
            <a:off x="42672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98" name="object 398"/>
          <p:cNvSpPr txBox="1"/>
          <p:nvPr/>
        </p:nvSpPr>
        <p:spPr>
          <a:xfrm>
            <a:off x="45720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99" name="object 399"/>
          <p:cNvSpPr txBox="1"/>
          <p:nvPr/>
        </p:nvSpPr>
        <p:spPr>
          <a:xfrm>
            <a:off x="48768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00" name="object 400"/>
          <p:cNvSpPr txBox="1"/>
          <p:nvPr/>
        </p:nvSpPr>
        <p:spPr>
          <a:xfrm>
            <a:off x="51816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01" name="object 401"/>
          <p:cNvSpPr txBox="1"/>
          <p:nvPr/>
        </p:nvSpPr>
        <p:spPr>
          <a:xfrm>
            <a:off x="54864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02" name="object 402"/>
          <p:cNvSpPr txBox="1"/>
          <p:nvPr/>
        </p:nvSpPr>
        <p:spPr>
          <a:xfrm>
            <a:off x="57912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03" name="object 403"/>
          <p:cNvSpPr txBox="1"/>
          <p:nvPr/>
        </p:nvSpPr>
        <p:spPr>
          <a:xfrm>
            <a:off x="60960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04" name="object 404"/>
          <p:cNvSpPr txBox="1"/>
          <p:nvPr/>
        </p:nvSpPr>
        <p:spPr>
          <a:xfrm>
            <a:off x="64008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05" name="object 405"/>
          <p:cNvSpPr txBox="1"/>
          <p:nvPr/>
        </p:nvSpPr>
        <p:spPr>
          <a:xfrm>
            <a:off x="67056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06" name="object 406"/>
          <p:cNvSpPr txBox="1"/>
          <p:nvPr/>
        </p:nvSpPr>
        <p:spPr>
          <a:xfrm>
            <a:off x="70104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07" name="object 407"/>
          <p:cNvSpPr txBox="1"/>
          <p:nvPr/>
        </p:nvSpPr>
        <p:spPr>
          <a:xfrm>
            <a:off x="73152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08" name="object 408"/>
          <p:cNvSpPr txBox="1"/>
          <p:nvPr/>
        </p:nvSpPr>
        <p:spPr>
          <a:xfrm>
            <a:off x="76200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09" name="object 409"/>
          <p:cNvSpPr txBox="1"/>
          <p:nvPr/>
        </p:nvSpPr>
        <p:spPr>
          <a:xfrm>
            <a:off x="79248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10" name="object 410"/>
          <p:cNvSpPr txBox="1"/>
          <p:nvPr/>
        </p:nvSpPr>
        <p:spPr>
          <a:xfrm>
            <a:off x="82296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11" name="object 411"/>
          <p:cNvSpPr txBox="1"/>
          <p:nvPr/>
        </p:nvSpPr>
        <p:spPr>
          <a:xfrm>
            <a:off x="85344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12" name="object 412"/>
          <p:cNvSpPr txBox="1"/>
          <p:nvPr/>
        </p:nvSpPr>
        <p:spPr>
          <a:xfrm>
            <a:off x="88392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13" name="object 413"/>
          <p:cNvSpPr txBox="1"/>
          <p:nvPr/>
        </p:nvSpPr>
        <p:spPr>
          <a:xfrm>
            <a:off x="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14" name="object 414"/>
          <p:cNvSpPr txBox="1"/>
          <p:nvPr/>
        </p:nvSpPr>
        <p:spPr>
          <a:xfrm>
            <a:off x="3048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15" name="object 415"/>
          <p:cNvSpPr txBox="1"/>
          <p:nvPr/>
        </p:nvSpPr>
        <p:spPr>
          <a:xfrm>
            <a:off x="6096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16" name="object 416"/>
          <p:cNvSpPr txBox="1"/>
          <p:nvPr/>
        </p:nvSpPr>
        <p:spPr>
          <a:xfrm>
            <a:off x="9144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17" name="object 417"/>
          <p:cNvSpPr txBox="1"/>
          <p:nvPr/>
        </p:nvSpPr>
        <p:spPr>
          <a:xfrm>
            <a:off x="12192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18" name="object 418"/>
          <p:cNvSpPr txBox="1"/>
          <p:nvPr/>
        </p:nvSpPr>
        <p:spPr>
          <a:xfrm>
            <a:off x="15240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19" name="object 419"/>
          <p:cNvSpPr txBox="1"/>
          <p:nvPr/>
        </p:nvSpPr>
        <p:spPr>
          <a:xfrm>
            <a:off x="18288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20" name="object 420"/>
          <p:cNvSpPr txBox="1"/>
          <p:nvPr/>
        </p:nvSpPr>
        <p:spPr>
          <a:xfrm>
            <a:off x="21336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21" name="object 421"/>
          <p:cNvSpPr txBox="1"/>
          <p:nvPr/>
        </p:nvSpPr>
        <p:spPr>
          <a:xfrm>
            <a:off x="24384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22" name="object 422"/>
          <p:cNvSpPr txBox="1"/>
          <p:nvPr/>
        </p:nvSpPr>
        <p:spPr>
          <a:xfrm>
            <a:off x="27432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23" name="object 423"/>
          <p:cNvSpPr txBox="1"/>
          <p:nvPr/>
        </p:nvSpPr>
        <p:spPr>
          <a:xfrm>
            <a:off x="30480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24" name="object 424"/>
          <p:cNvSpPr txBox="1"/>
          <p:nvPr/>
        </p:nvSpPr>
        <p:spPr>
          <a:xfrm>
            <a:off x="33528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25" name="object 425"/>
          <p:cNvSpPr txBox="1"/>
          <p:nvPr/>
        </p:nvSpPr>
        <p:spPr>
          <a:xfrm>
            <a:off x="36576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26" name="object 426"/>
          <p:cNvSpPr txBox="1"/>
          <p:nvPr/>
        </p:nvSpPr>
        <p:spPr>
          <a:xfrm>
            <a:off x="39624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27" name="object 427"/>
          <p:cNvSpPr txBox="1"/>
          <p:nvPr/>
        </p:nvSpPr>
        <p:spPr>
          <a:xfrm>
            <a:off x="42672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28" name="object 428"/>
          <p:cNvSpPr txBox="1"/>
          <p:nvPr/>
        </p:nvSpPr>
        <p:spPr>
          <a:xfrm>
            <a:off x="45720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29" name="object 429"/>
          <p:cNvSpPr txBox="1"/>
          <p:nvPr/>
        </p:nvSpPr>
        <p:spPr>
          <a:xfrm>
            <a:off x="48768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30" name="object 430"/>
          <p:cNvSpPr txBox="1"/>
          <p:nvPr/>
        </p:nvSpPr>
        <p:spPr>
          <a:xfrm>
            <a:off x="51816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31" name="object 431"/>
          <p:cNvSpPr txBox="1"/>
          <p:nvPr/>
        </p:nvSpPr>
        <p:spPr>
          <a:xfrm>
            <a:off x="54864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32" name="object 432"/>
          <p:cNvSpPr txBox="1"/>
          <p:nvPr/>
        </p:nvSpPr>
        <p:spPr>
          <a:xfrm>
            <a:off x="57912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33" name="object 433"/>
          <p:cNvSpPr txBox="1"/>
          <p:nvPr/>
        </p:nvSpPr>
        <p:spPr>
          <a:xfrm>
            <a:off x="60960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34" name="object 434"/>
          <p:cNvSpPr txBox="1"/>
          <p:nvPr/>
        </p:nvSpPr>
        <p:spPr>
          <a:xfrm>
            <a:off x="64008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35" name="object 435"/>
          <p:cNvSpPr txBox="1"/>
          <p:nvPr/>
        </p:nvSpPr>
        <p:spPr>
          <a:xfrm>
            <a:off x="67056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36" name="object 436"/>
          <p:cNvSpPr txBox="1"/>
          <p:nvPr/>
        </p:nvSpPr>
        <p:spPr>
          <a:xfrm>
            <a:off x="70104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37" name="object 437"/>
          <p:cNvSpPr txBox="1"/>
          <p:nvPr/>
        </p:nvSpPr>
        <p:spPr>
          <a:xfrm>
            <a:off x="73152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38" name="object 438"/>
          <p:cNvSpPr txBox="1"/>
          <p:nvPr/>
        </p:nvSpPr>
        <p:spPr>
          <a:xfrm>
            <a:off x="76200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39" name="object 439"/>
          <p:cNvSpPr txBox="1"/>
          <p:nvPr/>
        </p:nvSpPr>
        <p:spPr>
          <a:xfrm>
            <a:off x="79248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40" name="object 440"/>
          <p:cNvSpPr txBox="1"/>
          <p:nvPr/>
        </p:nvSpPr>
        <p:spPr>
          <a:xfrm>
            <a:off x="82296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41" name="object 441"/>
          <p:cNvSpPr txBox="1"/>
          <p:nvPr/>
        </p:nvSpPr>
        <p:spPr>
          <a:xfrm>
            <a:off x="85344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42" name="object 442"/>
          <p:cNvSpPr txBox="1"/>
          <p:nvPr/>
        </p:nvSpPr>
        <p:spPr>
          <a:xfrm>
            <a:off x="88392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43" name="object 443"/>
          <p:cNvSpPr txBox="1"/>
          <p:nvPr/>
        </p:nvSpPr>
        <p:spPr>
          <a:xfrm>
            <a:off x="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44" name="object 444"/>
          <p:cNvSpPr txBox="1"/>
          <p:nvPr/>
        </p:nvSpPr>
        <p:spPr>
          <a:xfrm>
            <a:off x="3048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45" name="object 445"/>
          <p:cNvSpPr txBox="1"/>
          <p:nvPr/>
        </p:nvSpPr>
        <p:spPr>
          <a:xfrm>
            <a:off x="6096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46" name="object 446"/>
          <p:cNvSpPr txBox="1"/>
          <p:nvPr/>
        </p:nvSpPr>
        <p:spPr>
          <a:xfrm>
            <a:off x="9144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47" name="object 447"/>
          <p:cNvSpPr txBox="1"/>
          <p:nvPr/>
        </p:nvSpPr>
        <p:spPr>
          <a:xfrm>
            <a:off x="12192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48" name="object 448"/>
          <p:cNvSpPr txBox="1"/>
          <p:nvPr/>
        </p:nvSpPr>
        <p:spPr>
          <a:xfrm>
            <a:off x="1524000" y="36576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3969">
              <a:lnSpc>
                <a:spcPts val="2400"/>
              </a:lnSpc>
              <a:spcBef>
                <a:spcPts val="120"/>
              </a:spcBef>
            </a:pPr>
            <a:r>
              <a:rPr sz="4800" spc="0" baseline="-4314" dirty="0" smtClean="0">
                <a:latin typeface="Tahoma"/>
                <a:cs typeface="Tahoma"/>
              </a:rPr>
              <a:t>b</a:t>
            </a:r>
            <a:endParaRPr sz="3200">
              <a:latin typeface="Tahoma"/>
              <a:cs typeface="Tahoma"/>
            </a:endParaRPr>
          </a:p>
        </p:txBody>
      </p:sp>
      <p:sp>
        <p:nvSpPr>
          <p:cNvPr id="449" name="object 449"/>
          <p:cNvSpPr txBox="1"/>
          <p:nvPr/>
        </p:nvSpPr>
        <p:spPr>
          <a:xfrm>
            <a:off x="18288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50" name="object 450"/>
          <p:cNvSpPr txBox="1"/>
          <p:nvPr/>
        </p:nvSpPr>
        <p:spPr>
          <a:xfrm>
            <a:off x="21336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51" name="object 451"/>
          <p:cNvSpPr txBox="1"/>
          <p:nvPr/>
        </p:nvSpPr>
        <p:spPr>
          <a:xfrm>
            <a:off x="24384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52" name="object 452"/>
          <p:cNvSpPr txBox="1"/>
          <p:nvPr/>
        </p:nvSpPr>
        <p:spPr>
          <a:xfrm>
            <a:off x="27432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53" name="object 453"/>
          <p:cNvSpPr txBox="1"/>
          <p:nvPr/>
        </p:nvSpPr>
        <p:spPr>
          <a:xfrm>
            <a:off x="30480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54" name="object 454"/>
          <p:cNvSpPr txBox="1"/>
          <p:nvPr/>
        </p:nvSpPr>
        <p:spPr>
          <a:xfrm>
            <a:off x="33528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55" name="object 455"/>
          <p:cNvSpPr txBox="1"/>
          <p:nvPr/>
        </p:nvSpPr>
        <p:spPr>
          <a:xfrm>
            <a:off x="36576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56" name="object 456"/>
          <p:cNvSpPr txBox="1"/>
          <p:nvPr/>
        </p:nvSpPr>
        <p:spPr>
          <a:xfrm>
            <a:off x="39624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57" name="object 457"/>
          <p:cNvSpPr txBox="1"/>
          <p:nvPr/>
        </p:nvSpPr>
        <p:spPr>
          <a:xfrm>
            <a:off x="42672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58" name="object 458"/>
          <p:cNvSpPr txBox="1"/>
          <p:nvPr/>
        </p:nvSpPr>
        <p:spPr>
          <a:xfrm>
            <a:off x="45720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59" name="object 459"/>
          <p:cNvSpPr txBox="1"/>
          <p:nvPr/>
        </p:nvSpPr>
        <p:spPr>
          <a:xfrm>
            <a:off x="48768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60" name="object 460"/>
          <p:cNvSpPr txBox="1"/>
          <p:nvPr/>
        </p:nvSpPr>
        <p:spPr>
          <a:xfrm>
            <a:off x="51816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61" name="object 461"/>
          <p:cNvSpPr txBox="1"/>
          <p:nvPr/>
        </p:nvSpPr>
        <p:spPr>
          <a:xfrm>
            <a:off x="54864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62" name="object 462"/>
          <p:cNvSpPr txBox="1"/>
          <p:nvPr/>
        </p:nvSpPr>
        <p:spPr>
          <a:xfrm>
            <a:off x="57912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63" name="object 463"/>
          <p:cNvSpPr txBox="1"/>
          <p:nvPr/>
        </p:nvSpPr>
        <p:spPr>
          <a:xfrm>
            <a:off x="60960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64" name="object 464"/>
          <p:cNvSpPr txBox="1"/>
          <p:nvPr/>
        </p:nvSpPr>
        <p:spPr>
          <a:xfrm>
            <a:off x="64008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65" name="object 465"/>
          <p:cNvSpPr txBox="1"/>
          <p:nvPr/>
        </p:nvSpPr>
        <p:spPr>
          <a:xfrm>
            <a:off x="67056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66" name="object 466"/>
          <p:cNvSpPr txBox="1"/>
          <p:nvPr/>
        </p:nvSpPr>
        <p:spPr>
          <a:xfrm>
            <a:off x="70104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67" name="object 467"/>
          <p:cNvSpPr txBox="1"/>
          <p:nvPr/>
        </p:nvSpPr>
        <p:spPr>
          <a:xfrm>
            <a:off x="73152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68" name="object 468"/>
          <p:cNvSpPr txBox="1"/>
          <p:nvPr/>
        </p:nvSpPr>
        <p:spPr>
          <a:xfrm>
            <a:off x="76200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69" name="object 469"/>
          <p:cNvSpPr txBox="1"/>
          <p:nvPr/>
        </p:nvSpPr>
        <p:spPr>
          <a:xfrm>
            <a:off x="79248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70" name="object 470"/>
          <p:cNvSpPr txBox="1"/>
          <p:nvPr/>
        </p:nvSpPr>
        <p:spPr>
          <a:xfrm>
            <a:off x="82296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71" name="object 471"/>
          <p:cNvSpPr txBox="1"/>
          <p:nvPr/>
        </p:nvSpPr>
        <p:spPr>
          <a:xfrm>
            <a:off x="85344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72" name="object 472"/>
          <p:cNvSpPr txBox="1"/>
          <p:nvPr/>
        </p:nvSpPr>
        <p:spPr>
          <a:xfrm>
            <a:off x="88392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73" name="object 473"/>
          <p:cNvSpPr txBox="1"/>
          <p:nvPr/>
        </p:nvSpPr>
        <p:spPr>
          <a:xfrm>
            <a:off x="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74" name="object 474"/>
          <p:cNvSpPr txBox="1"/>
          <p:nvPr/>
        </p:nvSpPr>
        <p:spPr>
          <a:xfrm>
            <a:off x="3048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75" name="object 475"/>
          <p:cNvSpPr txBox="1"/>
          <p:nvPr/>
        </p:nvSpPr>
        <p:spPr>
          <a:xfrm>
            <a:off x="6096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76" name="object 476"/>
          <p:cNvSpPr txBox="1"/>
          <p:nvPr/>
        </p:nvSpPr>
        <p:spPr>
          <a:xfrm>
            <a:off x="9144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77" name="object 477"/>
          <p:cNvSpPr txBox="1"/>
          <p:nvPr/>
        </p:nvSpPr>
        <p:spPr>
          <a:xfrm>
            <a:off x="12192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78" name="object 478"/>
          <p:cNvSpPr txBox="1"/>
          <p:nvPr/>
        </p:nvSpPr>
        <p:spPr>
          <a:xfrm>
            <a:off x="15240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79" name="object 479"/>
          <p:cNvSpPr txBox="1"/>
          <p:nvPr/>
        </p:nvSpPr>
        <p:spPr>
          <a:xfrm>
            <a:off x="18288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80" name="object 480"/>
          <p:cNvSpPr txBox="1"/>
          <p:nvPr/>
        </p:nvSpPr>
        <p:spPr>
          <a:xfrm>
            <a:off x="21336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81" name="object 481"/>
          <p:cNvSpPr txBox="1"/>
          <p:nvPr/>
        </p:nvSpPr>
        <p:spPr>
          <a:xfrm>
            <a:off x="24384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82" name="object 482"/>
          <p:cNvSpPr txBox="1"/>
          <p:nvPr/>
        </p:nvSpPr>
        <p:spPr>
          <a:xfrm>
            <a:off x="27432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83" name="object 483"/>
          <p:cNvSpPr txBox="1"/>
          <p:nvPr/>
        </p:nvSpPr>
        <p:spPr>
          <a:xfrm>
            <a:off x="30480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84" name="object 484"/>
          <p:cNvSpPr txBox="1"/>
          <p:nvPr/>
        </p:nvSpPr>
        <p:spPr>
          <a:xfrm>
            <a:off x="33528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85" name="object 485"/>
          <p:cNvSpPr txBox="1"/>
          <p:nvPr/>
        </p:nvSpPr>
        <p:spPr>
          <a:xfrm>
            <a:off x="36576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86" name="object 486"/>
          <p:cNvSpPr txBox="1"/>
          <p:nvPr/>
        </p:nvSpPr>
        <p:spPr>
          <a:xfrm>
            <a:off x="39624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87" name="object 487"/>
          <p:cNvSpPr txBox="1"/>
          <p:nvPr/>
        </p:nvSpPr>
        <p:spPr>
          <a:xfrm>
            <a:off x="42672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88" name="object 488"/>
          <p:cNvSpPr txBox="1"/>
          <p:nvPr/>
        </p:nvSpPr>
        <p:spPr>
          <a:xfrm>
            <a:off x="45720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89" name="object 489"/>
          <p:cNvSpPr txBox="1"/>
          <p:nvPr/>
        </p:nvSpPr>
        <p:spPr>
          <a:xfrm>
            <a:off x="48768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90" name="object 490"/>
          <p:cNvSpPr txBox="1"/>
          <p:nvPr/>
        </p:nvSpPr>
        <p:spPr>
          <a:xfrm>
            <a:off x="51816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91" name="object 491"/>
          <p:cNvSpPr txBox="1"/>
          <p:nvPr/>
        </p:nvSpPr>
        <p:spPr>
          <a:xfrm>
            <a:off x="54864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92" name="object 492"/>
          <p:cNvSpPr txBox="1"/>
          <p:nvPr/>
        </p:nvSpPr>
        <p:spPr>
          <a:xfrm>
            <a:off x="57912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93" name="object 493"/>
          <p:cNvSpPr txBox="1"/>
          <p:nvPr/>
        </p:nvSpPr>
        <p:spPr>
          <a:xfrm>
            <a:off x="60960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94" name="object 494"/>
          <p:cNvSpPr txBox="1"/>
          <p:nvPr/>
        </p:nvSpPr>
        <p:spPr>
          <a:xfrm>
            <a:off x="64008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95" name="object 495"/>
          <p:cNvSpPr txBox="1"/>
          <p:nvPr/>
        </p:nvSpPr>
        <p:spPr>
          <a:xfrm>
            <a:off x="67056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96" name="object 496"/>
          <p:cNvSpPr txBox="1"/>
          <p:nvPr/>
        </p:nvSpPr>
        <p:spPr>
          <a:xfrm>
            <a:off x="70104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97" name="object 497"/>
          <p:cNvSpPr txBox="1"/>
          <p:nvPr/>
        </p:nvSpPr>
        <p:spPr>
          <a:xfrm>
            <a:off x="73152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98" name="object 498"/>
          <p:cNvSpPr txBox="1"/>
          <p:nvPr/>
        </p:nvSpPr>
        <p:spPr>
          <a:xfrm>
            <a:off x="76200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99" name="object 499"/>
          <p:cNvSpPr txBox="1"/>
          <p:nvPr/>
        </p:nvSpPr>
        <p:spPr>
          <a:xfrm>
            <a:off x="79248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00" name="object 500"/>
          <p:cNvSpPr txBox="1"/>
          <p:nvPr/>
        </p:nvSpPr>
        <p:spPr>
          <a:xfrm>
            <a:off x="82296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01" name="object 501"/>
          <p:cNvSpPr txBox="1"/>
          <p:nvPr/>
        </p:nvSpPr>
        <p:spPr>
          <a:xfrm>
            <a:off x="85344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02" name="object 502"/>
          <p:cNvSpPr txBox="1"/>
          <p:nvPr/>
        </p:nvSpPr>
        <p:spPr>
          <a:xfrm>
            <a:off x="88392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03" name="object 503"/>
          <p:cNvSpPr txBox="1"/>
          <p:nvPr/>
        </p:nvSpPr>
        <p:spPr>
          <a:xfrm>
            <a:off x="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04" name="object 504"/>
          <p:cNvSpPr txBox="1"/>
          <p:nvPr/>
        </p:nvSpPr>
        <p:spPr>
          <a:xfrm>
            <a:off x="3048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05" name="object 505"/>
          <p:cNvSpPr txBox="1"/>
          <p:nvPr/>
        </p:nvSpPr>
        <p:spPr>
          <a:xfrm>
            <a:off x="6096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06" name="object 506"/>
          <p:cNvSpPr txBox="1"/>
          <p:nvPr/>
        </p:nvSpPr>
        <p:spPr>
          <a:xfrm>
            <a:off x="9144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07" name="object 507"/>
          <p:cNvSpPr txBox="1"/>
          <p:nvPr/>
        </p:nvSpPr>
        <p:spPr>
          <a:xfrm>
            <a:off x="12192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08" name="object 508"/>
          <p:cNvSpPr txBox="1"/>
          <p:nvPr/>
        </p:nvSpPr>
        <p:spPr>
          <a:xfrm>
            <a:off x="1524000" y="4267200"/>
            <a:ext cx="411524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3969">
              <a:lnSpc>
                <a:spcPts val="1889"/>
              </a:lnSpc>
              <a:spcBef>
                <a:spcPts val="94"/>
              </a:spcBef>
            </a:pPr>
            <a:r>
              <a:rPr sz="4800" spc="4" baseline="5177" dirty="0" smtClean="0">
                <a:latin typeface="Tahoma"/>
                <a:cs typeface="Tahoma"/>
              </a:rPr>
              <a:t>c</a:t>
            </a:r>
            <a:r>
              <a:rPr sz="4800" spc="0" baseline="5177" dirty="0" smtClean="0">
                <a:latin typeface="Tahoma"/>
                <a:cs typeface="Tahoma"/>
              </a:rPr>
              <a:t>.</a:t>
            </a:r>
            <a:endParaRPr sz="3200">
              <a:latin typeface="Tahoma"/>
              <a:cs typeface="Tahoma"/>
            </a:endParaRPr>
          </a:p>
        </p:txBody>
      </p:sp>
      <p:sp>
        <p:nvSpPr>
          <p:cNvPr id="509" name="object 509"/>
          <p:cNvSpPr txBox="1"/>
          <p:nvPr/>
        </p:nvSpPr>
        <p:spPr>
          <a:xfrm>
            <a:off x="1828800" y="42672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46050">
              <a:lnSpc>
                <a:spcPts val="1889"/>
              </a:lnSpc>
              <a:spcBef>
                <a:spcPts val="94"/>
              </a:spcBef>
            </a:pPr>
            <a:r>
              <a:rPr sz="4800" spc="0" baseline="5177" dirty="0" smtClean="0">
                <a:latin typeface="Tahoma"/>
                <a:cs typeface="Tahoma"/>
              </a:rPr>
              <a:t>i</a:t>
            </a:r>
            <a:endParaRPr sz="3200">
              <a:latin typeface="Tahoma"/>
              <a:cs typeface="Tahoma"/>
            </a:endParaRPr>
          </a:p>
        </p:txBody>
      </p:sp>
      <p:sp>
        <p:nvSpPr>
          <p:cNvPr id="510" name="object 510"/>
          <p:cNvSpPr txBox="1"/>
          <p:nvPr/>
        </p:nvSpPr>
        <p:spPr>
          <a:xfrm>
            <a:off x="21336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11" name="object 511"/>
          <p:cNvSpPr txBox="1"/>
          <p:nvPr/>
        </p:nvSpPr>
        <p:spPr>
          <a:xfrm>
            <a:off x="24384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12" name="object 512"/>
          <p:cNvSpPr txBox="1"/>
          <p:nvPr/>
        </p:nvSpPr>
        <p:spPr>
          <a:xfrm>
            <a:off x="27432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13" name="object 513"/>
          <p:cNvSpPr txBox="1"/>
          <p:nvPr/>
        </p:nvSpPr>
        <p:spPr>
          <a:xfrm>
            <a:off x="30480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14" name="object 514"/>
          <p:cNvSpPr txBox="1"/>
          <p:nvPr/>
        </p:nvSpPr>
        <p:spPr>
          <a:xfrm>
            <a:off x="33528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15" name="object 515"/>
          <p:cNvSpPr txBox="1"/>
          <p:nvPr/>
        </p:nvSpPr>
        <p:spPr>
          <a:xfrm>
            <a:off x="36576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16" name="object 516"/>
          <p:cNvSpPr txBox="1"/>
          <p:nvPr/>
        </p:nvSpPr>
        <p:spPr>
          <a:xfrm>
            <a:off x="39624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17" name="object 517"/>
          <p:cNvSpPr txBox="1"/>
          <p:nvPr/>
        </p:nvSpPr>
        <p:spPr>
          <a:xfrm>
            <a:off x="42672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18" name="object 518"/>
          <p:cNvSpPr txBox="1"/>
          <p:nvPr/>
        </p:nvSpPr>
        <p:spPr>
          <a:xfrm>
            <a:off x="45720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19" name="object 519"/>
          <p:cNvSpPr txBox="1"/>
          <p:nvPr/>
        </p:nvSpPr>
        <p:spPr>
          <a:xfrm>
            <a:off x="4876800" y="4267200"/>
            <a:ext cx="35219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1889"/>
              </a:lnSpc>
              <a:spcBef>
                <a:spcPts val="94"/>
              </a:spcBef>
            </a:pPr>
            <a:r>
              <a:rPr sz="4800" spc="-4" baseline="5177" dirty="0" smtClean="0">
                <a:latin typeface="Tahoma"/>
                <a:cs typeface="Tahoma"/>
              </a:rPr>
              <a:t>r</a:t>
            </a:r>
            <a:r>
              <a:rPr sz="4800" spc="0" baseline="5177" dirty="0" smtClean="0">
                <a:latin typeface="Tahoma"/>
                <a:cs typeface="Tahoma"/>
              </a:rPr>
              <a:t>.</a:t>
            </a:r>
            <a:endParaRPr sz="3200">
              <a:latin typeface="Tahoma"/>
              <a:cs typeface="Tahoma"/>
            </a:endParaRPr>
          </a:p>
        </p:txBody>
      </p:sp>
      <p:sp>
        <p:nvSpPr>
          <p:cNvPr id="520" name="object 520"/>
          <p:cNvSpPr txBox="1"/>
          <p:nvPr/>
        </p:nvSpPr>
        <p:spPr>
          <a:xfrm>
            <a:off x="51816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21" name="object 521"/>
          <p:cNvSpPr txBox="1"/>
          <p:nvPr/>
        </p:nvSpPr>
        <p:spPr>
          <a:xfrm>
            <a:off x="54864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22" name="object 522"/>
          <p:cNvSpPr txBox="1"/>
          <p:nvPr/>
        </p:nvSpPr>
        <p:spPr>
          <a:xfrm>
            <a:off x="57912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23" name="object 523"/>
          <p:cNvSpPr txBox="1"/>
          <p:nvPr/>
        </p:nvSpPr>
        <p:spPr>
          <a:xfrm>
            <a:off x="60960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24" name="object 524"/>
          <p:cNvSpPr txBox="1"/>
          <p:nvPr/>
        </p:nvSpPr>
        <p:spPr>
          <a:xfrm>
            <a:off x="64008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25" name="object 525"/>
          <p:cNvSpPr txBox="1"/>
          <p:nvPr/>
        </p:nvSpPr>
        <p:spPr>
          <a:xfrm>
            <a:off x="67056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26" name="object 526"/>
          <p:cNvSpPr txBox="1"/>
          <p:nvPr/>
        </p:nvSpPr>
        <p:spPr>
          <a:xfrm>
            <a:off x="70104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27" name="object 527"/>
          <p:cNvSpPr txBox="1"/>
          <p:nvPr/>
        </p:nvSpPr>
        <p:spPr>
          <a:xfrm>
            <a:off x="73152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28" name="object 528"/>
          <p:cNvSpPr txBox="1"/>
          <p:nvPr/>
        </p:nvSpPr>
        <p:spPr>
          <a:xfrm>
            <a:off x="76200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29" name="object 529"/>
          <p:cNvSpPr txBox="1"/>
          <p:nvPr/>
        </p:nvSpPr>
        <p:spPr>
          <a:xfrm>
            <a:off x="79248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30" name="object 530"/>
          <p:cNvSpPr txBox="1"/>
          <p:nvPr/>
        </p:nvSpPr>
        <p:spPr>
          <a:xfrm>
            <a:off x="82296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31" name="object 531"/>
          <p:cNvSpPr txBox="1"/>
          <p:nvPr/>
        </p:nvSpPr>
        <p:spPr>
          <a:xfrm>
            <a:off x="85344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32" name="object 532"/>
          <p:cNvSpPr txBox="1"/>
          <p:nvPr/>
        </p:nvSpPr>
        <p:spPr>
          <a:xfrm>
            <a:off x="88392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33" name="object 533"/>
          <p:cNvSpPr txBox="1"/>
          <p:nvPr/>
        </p:nvSpPr>
        <p:spPr>
          <a:xfrm>
            <a:off x="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34" name="object 534"/>
          <p:cNvSpPr txBox="1"/>
          <p:nvPr/>
        </p:nvSpPr>
        <p:spPr>
          <a:xfrm>
            <a:off x="3048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35" name="object 535"/>
          <p:cNvSpPr txBox="1"/>
          <p:nvPr/>
        </p:nvSpPr>
        <p:spPr>
          <a:xfrm>
            <a:off x="6096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36" name="object 536"/>
          <p:cNvSpPr txBox="1"/>
          <p:nvPr/>
        </p:nvSpPr>
        <p:spPr>
          <a:xfrm>
            <a:off x="9144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37" name="object 537"/>
          <p:cNvSpPr txBox="1"/>
          <p:nvPr/>
        </p:nvSpPr>
        <p:spPr>
          <a:xfrm>
            <a:off x="12192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38" name="object 538"/>
          <p:cNvSpPr txBox="1"/>
          <p:nvPr/>
        </p:nvSpPr>
        <p:spPr>
          <a:xfrm>
            <a:off x="1524000" y="45720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3969">
              <a:lnSpc>
                <a:spcPts val="2400"/>
              </a:lnSpc>
              <a:spcBef>
                <a:spcPts val="120"/>
              </a:spcBef>
            </a:pPr>
            <a:r>
              <a:rPr sz="4800" spc="0" baseline="-12944" dirty="0" smtClean="0">
                <a:latin typeface="Tahoma"/>
                <a:cs typeface="Tahoma"/>
              </a:rPr>
              <a:t>d</a:t>
            </a:r>
            <a:endParaRPr sz="3200">
              <a:latin typeface="Tahoma"/>
              <a:cs typeface="Tahoma"/>
            </a:endParaRPr>
          </a:p>
        </p:txBody>
      </p:sp>
      <p:sp>
        <p:nvSpPr>
          <p:cNvPr id="539" name="object 539"/>
          <p:cNvSpPr txBox="1"/>
          <p:nvPr/>
        </p:nvSpPr>
        <p:spPr>
          <a:xfrm>
            <a:off x="18288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40" name="object 540"/>
          <p:cNvSpPr txBox="1"/>
          <p:nvPr/>
        </p:nvSpPr>
        <p:spPr>
          <a:xfrm>
            <a:off x="21336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41" name="object 541"/>
          <p:cNvSpPr txBox="1"/>
          <p:nvPr/>
        </p:nvSpPr>
        <p:spPr>
          <a:xfrm>
            <a:off x="24384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42" name="object 542"/>
          <p:cNvSpPr txBox="1"/>
          <p:nvPr/>
        </p:nvSpPr>
        <p:spPr>
          <a:xfrm>
            <a:off x="27432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43" name="object 543"/>
          <p:cNvSpPr txBox="1"/>
          <p:nvPr/>
        </p:nvSpPr>
        <p:spPr>
          <a:xfrm>
            <a:off x="3048000" y="45720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14757">
              <a:lnSpc>
                <a:spcPts val="2400"/>
              </a:lnSpc>
              <a:spcBef>
                <a:spcPts val="120"/>
              </a:spcBef>
            </a:pPr>
            <a:r>
              <a:rPr sz="4800" spc="0" baseline="-12944" dirty="0" smtClean="0">
                <a:latin typeface="Tahoma"/>
                <a:cs typeface="Tahoma"/>
              </a:rPr>
              <a:t>i</a:t>
            </a:r>
            <a:endParaRPr sz="3200">
              <a:latin typeface="Tahoma"/>
              <a:cs typeface="Tahoma"/>
            </a:endParaRPr>
          </a:p>
        </p:txBody>
      </p:sp>
      <p:sp>
        <p:nvSpPr>
          <p:cNvPr id="544" name="object 544"/>
          <p:cNvSpPr txBox="1"/>
          <p:nvPr/>
        </p:nvSpPr>
        <p:spPr>
          <a:xfrm>
            <a:off x="33528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45" name="object 545"/>
          <p:cNvSpPr txBox="1"/>
          <p:nvPr/>
        </p:nvSpPr>
        <p:spPr>
          <a:xfrm>
            <a:off x="36576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46" name="object 546"/>
          <p:cNvSpPr txBox="1"/>
          <p:nvPr/>
        </p:nvSpPr>
        <p:spPr>
          <a:xfrm>
            <a:off x="39624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47" name="object 547"/>
          <p:cNvSpPr txBox="1"/>
          <p:nvPr/>
        </p:nvSpPr>
        <p:spPr>
          <a:xfrm>
            <a:off x="42672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48" name="object 548"/>
          <p:cNvSpPr txBox="1"/>
          <p:nvPr/>
        </p:nvSpPr>
        <p:spPr>
          <a:xfrm>
            <a:off x="45720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49" name="object 549"/>
          <p:cNvSpPr txBox="1"/>
          <p:nvPr/>
        </p:nvSpPr>
        <p:spPr>
          <a:xfrm>
            <a:off x="4876800" y="45720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2400"/>
              </a:lnSpc>
              <a:spcBef>
                <a:spcPts val="120"/>
              </a:spcBef>
            </a:pPr>
            <a:r>
              <a:rPr sz="4800" spc="0" baseline="-12944" dirty="0" smtClean="0">
                <a:latin typeface="Tahoma"/>
                <a:cs typeface="Tahoma"/>
              </a:rPr>
              <a:t>.</a:t>
            </a:r>
            <a:endParaRPr sz="3200">
              <a:latin typeface="Tahoma"/>
              <a:cs typeface="Tahoma"/>
            </a:endParaRPr>
          </a:p>
        </p:txBody>
      </p:sp>
      <p:sp>
        <p:nvSpPr>
          <p:cNvPr id="550" name="object 550"/>
          <p:cNvSpPr txBox="1"/>
          <p:nvPr/>
        </p:nvSpPr>
        <p:spPr>
          <a:xfrm>
            <a:off x="51816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51" name="object 551"/>
          <p:cNvSpPr txBox="1"/>
          <p:nvPr/>
        </p:nvSpPr>
        <p:spPr>
          <a:xfrm>
            <a:off x="54864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52" name="object 552"/>
          <p:cNvSpPr txBox="1"/>
          <p:nvPr/>
        </p:nvSpPr>
        <p:spPr>
          <a:xfrm>
            <a:off x="57912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53" name="object 553"/>
          <p:cNvSpPr txBox="1"/>
          <p:nvPr/>
        </p:nvSpPr>
        <p:spPr>
          <a:xfrm>
            <a:off x="60960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54" name="object 554"/>
          <p:cNvSpPr txBox="1"/>
          <p:nvPr/>
        </p:nvSpPr>
        <p:spPr>
          <a:xfrm>
            <a:off x="64008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55" name="object 555"/>
          <p:cNvSpPr txBox="1"/>
          <p:nvPr/>
        </p:nvSpPr>
        <p:spPr>
          <a:xfrm>
            <a:off x="67056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56" name="object 556"/>
          <p:cNvSpPr txBox="1"/>
          <p:nvPr/>
        </p:nvSpPr>
        <p:spPr>
          <a:xfrm>
            <a:off x="70104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57" name="object 557"/>
          <p:cNvSpPr txBox="1"/>
          <p:nvPr/>
        </p:nvSpPr>
        <p:spPr>
          <a:xfrm>
            <a:off x="73152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58" name="object 558"/>
          <p:cNvSpPr txBox="1"/>
          <p:nvPr/>
        </p:nvSpPr>
        <p:spPr>
          <a:xfrm>
            <a:off x="76200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59" name="object 559"/>
          <p:cNvSpPr txBox="1"/>
          <p:nvPr/>
        </p:nvSpPr>
        <p:spPr>
          <a:xfrm>
            <a:off x="79248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60" name="object 560"/>
          <p:cNvSpPr txBox="1"/>
          <p:nvPr/>
        </p:nvSpPr>
        <p:spPr>
          <a:xfrm>
            <a:off x="82296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61" name="object 561"/>
          <p:cNvSpPr txBox="1"/>
          <p:nvPr/>
        </p:nvSpPr>
        <p:spPr>
          <a:xfrm>
            <a:off x="85344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62" name="object 562"/>
          <p:cNvSpPr txBox="1"/>
          <p:nvPr/>
        </p:nvSpPr>
        <p:spPr>
          <a:xfrm>
            <a:off x="88392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63" name="object 563"/>
          <p:cNvSpPr txBox="1"/>
          <p:nvPr/>
        </p:nvSpPr>
        <p:spPr>
          <a:xfrm>
            <a:off x="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64" name="object 564"/>
          <p:cNvSpPr txBox="1"/>
          <p:nvPr/>
        </p:nvSpPr>
        <p:spPr>
          <a:xfrm>
            <a:off x="3048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65" name="object 565"/>
          <p:cNvSpPr txBox="1"/>
          <p:nvPr/>
        </p:nvSpPr>
        <p:spPr>
          <a:xfrm>
            <a:off x="6096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66" name="object 566"/>
          <p:cNvSpPr txBox="1"/>
          <p:nvPr/>
        </p:nvSpPr>
        <p:spPr>
          <a:xfrm>
            <a:off x="9144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67" name="object 567"/>
          <p:cNvSpPr txBox="1"/>
          <p:nvPr/>
        </p:nvSpPr>
        <p:spPr>
          <a:xfrm>
            <a:off x="12192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68" name="object 568"/>
          <p:cNvSpPr txBox="1"/>
          <p:nvPr/>
        </p:nvSpPr>
        <p:spPr>
          <a:xfrm>
            <a:off x="15240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69" name="object 569"/>
          <p:cNvSpPr txBox="1"/>
          <p:nvPr/>
        </p:nvSpPr>
        <p:spPr>
          <a:xfrm>
            <a:off x="18288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70" name="object 570"/>
          <p:cNvSpPr txBox="1"/>
          <p:nvPr/>
        </p:nvSpPr>
        <p:spPr>
          <a:xfrm>
            <a:off x="21336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71" name="object 571"/>
          <p:cNvSpPr txBox="1"/>
          <p:nvPr/>
        </p:nvSpPr>
        <p:spPr>
          <a:xfrm>
            <a:off x="24384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72" name="object 572"/>
          <p:cNvSpPr txBox="1"/>
          <p:nvPr/>
        </p:nvSpPr>
        <p:spPr>
          <a:xfrm>
            <a:off x="27432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73" name="object 573"/>
          <p:cNvSpPr txBox="1"/>
          <p:nvPr/>
        </p:nvSpPr>
        <p:spPr>
          <a:xfrm>
            <a:off x="30480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74" name="object 574"/>
          <p:cNvSpPr txBox="1"/>
          <p:nvPr/>
        </p:nvSpPr>
        <p:spPr>
          <a:xfrm>
            <a:off x="33528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75" name="object 575"/>
          <p:cNvSpPr txBox="1"/>
          <p:nvPr/>
        </p:nvSpPr>
        <p:spPr>
          <a:xfrm>
            <a:off x="36576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76" name="object 576"/>
          <p:cNvSpPr txBox="1"/>
          <p:nvPr/>
        </p:nvSpPr>
        <p:spPr>
          <a:xfrm>
            <a:off x="39624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77" name="object 577"/>
          <p:cNvSpPr txBox="1"/>
          <p:nvPr/>
        </p:nvSpPr>
        <p:spPr>
          <a:xfrm>
            <a:off x="42672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78" name="object 578"/>
          <p:cNvSpPr txBox="1"/>
          <p:nvPr/>
        </p:nvSpPr>
        <p:spPr>
          <a:xfrm>
            <a:off x="45720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79" name="object 579"/>
          <p:cNvSpPr txBox="1"/>
          <p:nvPr/>
        </p:nvSpPr>
        <p:spPr>
          <a:xfrm>
            <a:off x="48768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80" name="object 580"/>
          <p:cNvSpPr txBox="1"/>
          <p:nvPr/>
        </p:nvSpPr>
        <p:spPr>
          <a:xfrm>
            <a:off x="51816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81" name="object 581"/>
          <p:cNvSpPr txBox="1"/>
          <p:nvPr/>
        </p:nvSpPr>
        <p:spPr>
          <a:xfrm>
            <a:off x="54864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82" name="object 582"/>
          <p:cNvSpPr txBox="1"/>
          <p:nvPr/>
        </p:nvSpPr>
        <p:spPr>
          <a:xfrm>
            <a:off x="57912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83" name="object 583"/>
          <p:cNvSpPr txBox="1"/>
          <p:nvPr/>
        </p:nvSpPr>
        <p:spPr>
          <a:xfrm>
            <a:off x="60960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84" name="object 584"/>
          <p:cNvSpPr txBox="1"/>
          <p:nvPr/>
        </p:nvSpPr>
        <p:spPr>
          <a:xfrm>
            <a:off x="64008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85" name="object 585"/>
          <p:cNvSpPr txBox="1"/>
          <p:nvPr/>
        </p:nvSpPr>
        <p:spPr>
          <a:xfrm>
            <a:off x="67056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86" name="object 586"/>
          <p:cNvSpPr txBox="1"/>
          <p:nvPr/>
        </p:nvSpPr>
        <p:spPr>
          <a:xfrm>
            <a:off x="70104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87" name="object 587"/>
          <p:cNvSpPr txBox="1"/>
          <p:nvPr/>
        </p:nvSpPr>
        <p:spPr>
          <a:xfrm>
            <a:off x="73152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88" name="object 588"/>
          <p:cNvSpPr txBox="1"/>
          <p:nvPr/>
        </p:nvSpPr>
        <p:spPr>
          <a:xfrm>
            <a:off x="76200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89" name="object 589"/>
          <p:cNvSpPr txBox="1"/>
          <p:nvPr/>
        </p:nvSpPr>
        <p:spPr>
          <a:xfrm>
            <a:off x="79248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90" name="object 590"/>
          <p:cNvSpPr txBox="1"/>
          <p:nvPr/>
        </p:nvSpPr>
        <p:spPr>
          <a:xfrm>
            <a:off x="82296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91" name="object 591"/>
          <p:cNvSpPr txBox="1"/>
          <p:nvPr/>
        </p:nvSpPr>
        <p:spPr>
          <a:xfrm>
            <a:off x="85344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92" name="object 592"/>
          <p:cNvSpPr txBox="1"/>
          <p:nvPr/>
        </p:nvSpPr>
        <p:spPr>
          <a:xfrm>
            <a:off x="88392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93" name="object 593"/>
          <p:cNvSpPr txBox="1"/>
          <p:nvPr/>
        </p:nvSpPr>
        <p:spPr>
          <a:xfrm>
            <a:off x="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94" name="object 594"/>
          <p:cNvSpPr txBox="1"/>
          <p:nvPr/>
        </p:nvSpPr>
        <p:spPr>
          <a:xfrm>
            <a:off x="3048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95" name="object 595"/>
          <p:cNvSpPr txBox="1"/>
          <p:nvPr/>
        </p:nvSpPr>
        <p:spPr>
          <a:xfrm>
            <a:off x="6096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96" name="object 596"/>
          <p:cNvSpPr txBox="1"/>
          <p:nvPr/>
        </p:nvSpPr>
        <p:spPr>
          <a:xfrm>
            <a:off x="9144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97" name="object 597"/>
          <p:cNvSpPr txBox="1"/>
          <p:nvPr/>
        </p:nvSpPr>
        <p:spPr>
          <a:xfrm>
            <a:off x="12192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98" name="object 598"/>
          <p:cNvSpPr txBox="1"/>
          <p:nvPr/>
        </p:nvSpPr>
        <p:spPr>
          <a:xfrm>
            <a:off x="15240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99" name="object 599"/>
          <p:cNvSpPr txBox="1"/>
          <p:nvPr/>
        </p:nvSpPr>
        <p:spPr>
          <a:xfrm>
            <a:off x="18288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00" name="object 600"/>
          <p:cNvSpPr txBox="1"/>
          <p:nvPr/>
        </p:nvSpPr>
        <p:spPr>
          <a:xfrm>
            <a:off x="21336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01" name="object 601"/>
          <p:cNvSpPr txBox="1"/>
          <p:nvPr/>
        </p:nvSpPr>
        <p:spPr>
          <a:xfrm>
            <a:off x="24384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02" name="object 602"/>
          <p:cNvSpPr txBox="1"/>
          <p:nvPr/>
        </p:nvSpPr>
        <p:spPr>
          <a:xfrm>
            <a:off x="27432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03" name="object 603"/>
          <p:cNvSpPr txBox="1"/>
          <p:nvPr/>
        </p:nvSpPr>
        <p:spPr>
          <a:xfrm>
            <a:off x="30480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04" name="object 604"/>
          <p:cNvSpPr txBox="1"/>
          <p:nvPr/>
        </p:nvSpPr>
        <p:spPr>
          <a:xfrm>
            <a:off x="33528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05" name="object 605"/>
          <p:cNvSpPr txBox="1"/>
          <p:nvPr/>
        </p:nvSpPr>
        <p:spPr>
          <a:xfrm>
            <a:off x="36576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06" name="object 606"/>
          <p:cNvSpPr txBox="1"/>
          <p:nvPr/>
        </p:nvSpPr>
        <p:spPr>
          <a:xfrm>
            <a:off x="39624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07" name="object 607"/>
          <p:cNvSpPr txBox="1"/>
          <p:nvPr/>
        </p:nvSpPr>
        <p:spPr>
          <a:xfrm>
            <a:off x="42672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08" name="object 608"/>
          <p:cNvSpPr txBox="1"/>
          <p:nvPr/>
        </p:nvSpPr>
        <p:spPr>
          <a:xfrm>
            <a:off x="45720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09" name="object 609"/>
          <p:cNvSpPr txBox="1"/>
          <p:nvPr/>
        </p:nvSpPr>
        <p:spPr>
          <a:xfrm>
            <a:off x="48768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10" name="object 610"/>
          <p:cNvSpPr txBox="1"/>
          <p:nvPr/>
        </p:nvSpPr>
        <p:spPr>
          <a:xfrm>
            <a:off x="51816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11" name="object 611"/>
          <p:cNvSpPr txBox="1"/>
          <p:nvPr/>
        </p:nvSpPr>
        <p:spPr>
          <a:xfrm>
            <a:off x="54864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12" name="object 612"/>
          <p:cNvSpPr txBox="1"/>
          <p:nvPr/>
        </p:nvSpPr>
        <p:spPr>
          <a:xfrm>
            <a:off x="57912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13" name="object 613"/>
          <p:cNvSpPr txBox="1"/>
          <p:nvPr/>
        </p:nvSpPr>
        <p:spPr>
          <a:xfrm>
            <a:off x="60960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14" name="object 614"/>
          <p:cNvSpPr txBox="1"/>
          <p:nvPr/>
        </p:nvSpPr>
        <p:spPr>
          <a:xfrm>
            <a:off x="64008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15" name="object 615"/>
          <p:cNvSpPr txBox="1"/>
          <p:nvPr/>
        </p:nvSpPr>
        <p:spPr>
          <a:xfrm>
            <a:off x="67056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16" name="object 616"/>
          <p:cNvSpPr txBox="1"/>
          <p:nvPr/>
        </p:nvSpPr>
        <p:spPr>
          <a:xfrm>
            <a:off x="70104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17" name="object 617"/>
          <p:cNvSpPr txBox="1"/>
          <p:nvPr/>
        </p:nvSpPr>
        <p:spPr>
          <a:xfrm>
            <a:off x="73152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18" name="object 618"/>
          <p:cNvSpPr txBox="1"/>
          <p:nvPr/>
        </p:nvSpPr>
        <p:spPr>
          <a:xfrm>
            <a:off x="76200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19" name="object 619"/>
          <p:cNvSpPr txBox="1"/>
          <p:nvPr/>
        </p:nvSpPr>
        <p:spPr>
          <a:xfrm>
            <a:off x="79248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20" name="object 620"/>
          <p:cNvSpPr txBox="1"/>
          <p:nvPr/>
        </p:nvSpPr>
        <p:spPr>
          <a:xfrm>
            <a:off x="82296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21" name="object 621"/>
          <p:cNvSpPr txBox="1"/>
          <p:nvPr/>
        </p:nvSpPr>
        <p:spPr>
          <a:xfrm>
            <a:off x="85344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22" name="object 622"/>
          <p:cNvSpPr txBox="1"/>
          <p:nvPr/>
        </p:nvSpPr>
        <p:spPr>
          <a:xfrm>
            <a:off x="88392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23" name="object 623"/>
          <p:cNvSpPr txBox="1"/>
          <p:nvPr/>
        </p:nvSpPr>
        <p:spPr>
          <a:xfrm>
            <a:off x="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24" name="object 624"/>
          <p:cNvSpPr txBox="1"/>
          <p:nvPr/>
        </p:nvSpPr>
        <p:spPr>
          <a:xfrm>
            <a:off x="3048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25" name="object 625"/>
          <p:cNvSpPr txBox="1"/>
          <p:nvPr/>
        </p:nvSpPr>
        <p:spPr>
          <a:xfrm>
            <a:off x="6096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26" name="object 626"/>
          <p:cNvSpPr txBox="1"/>
          <p:nvPr/>
        </p:nvSpPr>
        <p:spPr>
          <a:xfrm>
            <a:off x="9144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27" name="object 627"/>
          <p:cNvSpPr txBox="1"/>
          <p:nvPr/>
        </p:nvSpPr>
        <p:spPr>
          <a:xfrm>
            <a:off x="12192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28" name="object 628"/>
          <p:cNvSpPr txBox="1"/>
          <p:nvPr/>
        </p:nvSpPr>
        <p:spPr>
          <a:xfrm>
            <a:off x="15240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29" name="object 629"/>
          <p:cNvSpPr txBox="1"/>
          <p:nvPr/>
        </p:nvSpPr>
        <p:spPr>
          <a:xfrm>
            <a:off x="18288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30" name="object 630"/>
          <p:cNvSpPr txBox="1"/>
          <p:nvPr/>
        </p:nvSpPr>
        <p:spPr>
          <a:xfrm>
            <a:off x="21336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31" name="object 631"/>
          <p:cNvSpPr txBox="1"/>
          <p:nvPr/>
        </p:nvSpPr>
        <p:spPr>
          <a:xfrm>
            <a:off x="24384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32" name="object 632"/>
          <p:cNvSpPr txBox="1"/>
          <p:nvPr/>
        </p:nvSpPr>
        <p:spPr>
          <a:xfrm>
            <a:off x="27432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33" name="object 633"/>
          <p:cNvSpPr txBox="1"/>
          <p:nvPr/>
        </p:nvSpPr>
        <p:spPr>
          <a:xfrm>
            <a:off x="30480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34" name="object 634"/>
          <p:cNvSpPr txBox="1"/>
          <p:nvPr/>
        </p:nvSpPr>
        <p:spPr>
          <a:xfrm>
            <a:off x="33528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35" name="object 635"/>
          <p:cNvSpPr txBox="1"/>
          <p:nvPr/>
        </p:nvSpPr>
        <p:spPr>
          <a:xfrm>
            <a:off x="36576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36" name="object 636"/>
          <p:cNvSpPr txBox="1"/>
          <p:nvPr/>
        </p:nvSpPr>
        <p:spPr>
          <a:xfrm>
            <a:off x="39624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37" name="object 637"/>
          <p:cNvSpPr txBox="1"/>
          <p:nvPr/>
        </p:nvSpPr>
        <p:spPr>
          <a:xfrm>
            <a:off x="42672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38" name="object 638"/>
          <p:cNvSpPr txBox="1"/>
          <p:nvPr/>
        </p:nvSpPr>
        <p:spPr>
          <a:xfrm>
            <a:off x="45720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39" name="object 639"/>
          <p:cNvSpPr txBox="1"/>
          <p:nvPr/>
        </p:nvSpPr>
        <p:spPr>
          <a:xfrm>
            <a:off x="48768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40" name="object 640"/>
          <p:cNvSpPr txBox="1"/>
          <p:nvPr/>
        </p:nvSpPr>
        <p:spPr>
          <a:xfrm>
            <a:off x="51816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41" name="object 641"/>
          <p:cNvSpPr txBox="1"/>
          <p:nvPr/>
        </p:nvSpPr>
        <p:spPr>
          <a:xfrm>
            <a:off x="54864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42" name="object 642"/>
          <p:cNvSpPr txBox="1"/>
          <p:nvPr/>
        </p:nvSpPr>
        <p:spPr>
          <a:xfrm>
            <a:off x="57912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43" name="object 643"/>
          <p:cNvSpPr txBox="1"/>
          <p:nvPr/>
        </p:nvSpPr>
        <p:spPr>
          <a:xfrm>
            <a:off x="60960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44" name="object 644"/>
          <p:cNvSpPr txBox="1"/>
          <p:nvPr/>
        </p:nvSpPr>
        <p:spPr>
          <a:xfrm>
            <a:off x="64008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45" name="object 645"/>
          <p:cNvSpPr txBox="1"/>
          <p:nvPr/>
        </p:nvSpPr>
        <p:spPr>
          <a:xfrm>
            <a:off x="67056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46" name="object 646"/>
          <p:cNvSpPr txBox="1"/>
          <p:nvPr/>
        </p:nvSpPr>
        <p:spPr>
          <a:xfrm>
            <a:off x="70104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47" name="object 647"/>
          <p:cNvSpPr txBox="1"/>
          <p:nvPr/>
        </p:nvSpPr>
        <p:spPr>
          <a:xfrm>
            <a:off x="73152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48" name="object 648"/>
          <p:cNvSpPr txBox="1"/>
          <p:nvPr/>
        </p:nvSpPr>
        <p:spPr>
          <a:xfrm>
            <a:off x="76200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49" name="object 649"/>
          <p:cNvSpPr txBox="1"/>
          <p:nvPr/>
        </p:nvSpPr>
        <p:spPr>
          <a:xfrm>
            <a:off x="79248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50" name="object 650"/>
          <p:cNvSpPr txBox="1"/>
          <p:nvPr/>
        </p:nvSpPr>
        <p:spPr>
          <a:xfrm>
            <a:off x="82296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51" name="object 651"/>
          <p:cNvSpPr txBox="1"/>
          <p:nvPr/>
        </p:nvSpPr>
        <p:spPr>
          <a:xfrm>
            <a:off x="85344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52" name="object 652"/>
          <p:cNvSpPr txBox="1"/>
          <p:nvPr/>
        </p:nvSpPr>
        <p:spPr>
          <a:xfrm>
            <a:off x="88392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53" name="object 653"/>
          <p:cNvSpPr txBox="1"/>
          <p:nvPr/>
        </p:nvSpPr>
        <p:spPr>
          <a:xfrm>
            <a:off x="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54" name="object 654"/>
          <p:cNvSpPr txBox="1"/>
          <p:nvPr/>
        </p:nvSpPr>
        <p:spPr>
          <a:xfrm>
            <a:off x="3048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55" name="object 655"/>
          <p:cNvSpPr txBox="1"/>
          <p:nvPr/>
        </p:nvSpPr>
        <p:spPr>
          <a:xfrm>
            <a:off x="6096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56" name="object 656"/>
          <p:cNvSpPr txBox="1"/>
          <p:nvPr/>
        </p:nvSpPr>
        <p:spPr>
          <a:xfrm>
            <a:off x="9144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57" name="object 657"/>
          <p:cNvSpPr txBox="1"/>
          <p:nvPr/>
        </p:nvSpPr>
        <p:spPr>
          <a:xfrm>
            <a:off x="12192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58" name="object 658"/>
          <p:cNvSpPr txBox="1"/>
          <p:nvPr/>
        </p:nvSpPr>
        <p:spPr>
          <a:xfrm>
            <a:off x="15240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59" name="object 659"/>
          <p:cNvSpPr txBox="1"/>
          <p:nvPr/>
        </p:nvSpPr>
        <p:spPr>
          <a:xfrm>
            <a:off x="18288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60" name="object 660"/>
          <p:cNvSpPr txBox="1"/>
          <p:nvPr/>
        </p:nvSpPr>
        <p:spPr>
          <a:xfrm>
            <a:off x="21336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61" name="object 661"/>
          <p:cNvSpPr txBox="1"/>
          <p:nvPr/>
        </p:nvSpPr>
        <p:spPr>
          <a:xfrm>
            <a:off x="24384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62" name="object 662"/>
          <p:cNvSpPr txBox="1"/>
          <p:nvPr/>
        </p:nvSpPr>
        <p:spPr>
          <a:xfrm>
            <a:off x="27432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63" name="object 663"/>
          <p:cNvSpPr txBox="1"/>
          <p:nvPr/>
        </p:nvSpPr>
        <p:spPr>
          <a:xfrm>
            <a:off x="30480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64" name="object 664"/>
          <p:cNvSpPr txBox="1"/>
          <p:nvPr/>
        </p:nvSpPr>
        <p:spPr>
          <a:xfrm>
            <a:off x="33528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65" name="object 665"/>
          <p:cNvSpPr txBox="1"/>
          <p:nvPr/>
        </p:nvSpPr>
        <p:spPr>
          <a:xfrm>
            <a:off x="36576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66" name="object 666"/>
          <p:cNvSpPr txBox="1"/>
          <p:nvPr/>
        </p:nvSpPr>
        <p:spPr>
          <a:xfrm>
            <a:off x="39624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67" name="object 667"/>
          <p:cNvSpPr txBox="1"/>
          <p:nvPr/>
        </p:nvSpPr>
        <p:spPr>
          <a:xfrm>
            <a:off x="42672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68" name="object 668"/>
          <p:cNvSpPr txBox="1"/>
          <p:nvPr/>
        </p:nvSpPr>
        <p:spPr>
          <a:xfrm>
            <a:off x="45720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69" name="object 669"/>
          <p:cNvSpPr txBox="1"/>
          <p:nvPr/>
        </p:nvSpPr>
        <p:spPr>
          <a:xfrm>
            <a:off x="48768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70" name="object 670"/>
          <p:cNvSpPr txBox="1"/>
          <p:nvPr/>
        </p:nvSpPr>
        <p:spPr>
          <a:xfrm>
            <a:off x="51816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71" name="object 671"/>
          <p:cNvSpPr txBox="1"/>
          <p:nvPr/>
        </p:nvSpPr>
        <p:spPr>
          <a:xfrm>
            <a:off x="54864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72" name="object 672"/>
          <p:cNvSpPr txBox="1"/>
          <p:nvPr/>
        </p:nvSpPr>
        <p:spPr>
          <a:xfrm>
            <a:off x="57912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73" name="object 673"/>
          <p:cNvSpPr txBox="1"/>
          <p:nvPr/>
        </p:nvSpPr>
        <p:spPr>
          <a:xfrm>
            <a:off x="60960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74" name="object 674"/>
          <p:cNvSpPr txBox="1"/>
          <p:nvPr/>
        </p:nvSpPr>
        <p:spPr>
          <a:xfrm>
            <a:off x="64008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75" name="object 675"/>
          <p:cNvSpPr txBox="1"/>
          <p:nvPr/>
        </p:nvSpPr>
        <p:spPr>
          <a:xfrm>
            <a:off x="67056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76" name="object 676"/>
          <p:cNvSpPr txBox="1"/>
          <p:nvPr/>
        </p:nvSpPr>
        <p:spPr>
          <a:xfrm>
            <a:off x="70104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77" name="object 677"/>
          <p:cNvSpPr txBox="1"/>
          <p:nvPr/>
        </p:nvSpPr>
        <p:spPr>
          <a:xfrm>
            <a:off x="73152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78" name="object 678"/>
          <p:cNvSpPr txBox="1"/>
          <p:nvPr/>
        </p:nvSpPr>
        <p:spPr>
          <a:xfrm>
            <a:off x="76200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79" name="object 679"/>
          <p:cNvSpPr txBox="1"/>
          <p:nvPr/>
        </p:nvSpPr>
        <p:spPr>
          <a:xfrm>
            <a:off x="79248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80" name="object 680"/>
          <p:cNvSpPr txBox="1"/>
          <p:nvPr/>
        </p:nvSpPr>
        <p:spPr>
          <a:xfrm>
            <a:off x="82296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81" name="object 681"/>
          <p:cNvSpPr txBox="1"/>
          <p:nvPr/>
        </p:nvSpPr>
        <p:spPr>
          <a:xfrm>
            <a:off x="85344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82" name="object 682"/>
          <p:cNvSpPr txBox="1"/>
          <p:nvPr/>
        </p:nvSpPr>
        <p:spPr>
          <a:xfrm>
            <a:off x="88392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83" name="object 683"/>
          <p:cNvSpPr txBox="1"/>
          <p:nvPr/>
        </p:nvSpPr>
        <p:spPr>
          <a:xfrm>
            <a:off x="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84" name="object 684"/>
          <p:cNvSpPr txBox="1"/>
          <p:nvPr/>
        </p:nvSpPr>
        <p:spPr>
          <a:xfrm>
            <a:off x="3048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85" name="object 685"/>
          <p:cNvSpPr txBox="1"/>
          <p:nvPr/>
        </p:nvSpPr>
        <p:spPr>
          <a:xfrm>
            <a:off x="6096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86" name="object 686"/>
          <p:cNvSpPr txBox="1"/>
          <p:nvPr/>
        </p:nvSpPr>
        <p:spPr>
          <a:xfrm>
            <a:off x="9144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87" name="object 687"/>
          <p:cNvSpPr txBox="1"/>
          <p:nvPr/>
        </p:nvSpPr>
        <p:spPr>
          <a:xfrm>
            <a:off x="12192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88" name="object 688"/>
          <p:cNvSpPr txBox="1"/>
          <p:nvPr/>
        </p:nvSpPr>
        <p:spPr>
          <a:xfrm>
            <a:off x="15240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89" name="object 689"/>
          <p:cNvSpPr txBox="1"/>
          <p:nvPr/>
        </p:nvSpPr>
        <p:spPr>
          <a:xfrm>
            <a:off x="18288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90" name="object 690"/>
          <p:cNvSpPr txBox="1"/>
          <p:nvPr/>
        </p:nvSpPr>
        <p:spPr>
          <a:xfrm>
            <a:off x="21336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91" name="object 691"/>
          <p:cNvSpPr txBox="1"/>
          <p:nvPr/>
        </p:nvSpPr>
        <p:spPr>
          <a:xfrm>
            <a:off x="24384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92" name="object 692"/>
          <p:cNvSpPr txBox="1"/>
          <p:nvPr/>
        </p:nvSpPr>
        <p:spPr>
          <a:xfrm>
            <a:off x="27432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93" name="object 693"/>
          <p:cNvSpPr txBox="1"/>
          <p:nvPr/>
        </p:nvSpPr>
        <p:spPr>
          <a:xfrm>
            <a:off x="30480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94" name="object 694"/>
          <p:cNvSpPr txBox="1"/>
          <p:nvPr/>
        </p:nvSpPr>
        <p:spPr>
          <a:xfrm>
            <a:off x="33528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95" name="object 695"/>
          <p:cNvSpPr txBox="1"/>
          <p:nvPr/>
        </p:nvSpPr>
        <p:spPr>
          <a:xfrm>
            <a:off x="36576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96" name="object 696"/>
          <p:cNvSpPr txBox="1"/>
          <p:nvPr/>
        </p:nvSpPr>
        <p:spPr>
          <a:xfrm>
            <a:off x="39624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97" name="object 697"/>
          <p:cNvSpPr txBox="1"/>
          <p:nvPr/>
        </p:nvSpPr>
        <p:spPr>
          <a:xfrm>
            <a:off x="42672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98" name="object 698"/>
          <p:cNvSpPr txBox="1"/>
          <p:nvPr/>
        </p:nvSpPr>
        <p:spPr>
          <a:xfrm>
            <a:off x="45720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99" name="object 699"/>
          <p:cNvSpPr txBox="1"/>
          <p:nvPr/>
        </p:nvSpPr>
        <p:spPr>
          <a:xfrm>
            <a:off x="48768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00" name="object 700"/>
          <p:cNvSpPr txBox="1"/>
          <p:nvPr/>
        </p:nvSpPr>
        <p:spPr>
          <a:xfrm>
            <a:off x="51816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01" name="object 701"/>
          <p:cNvSpPr txBox="1"/>
          <p:nvPr/>
        </p:nvSpPr>
        <p:spPr>
          <a:xfrm>
            <a:off x="54864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02" name="object 702"/>
          <p:cNvSpPr txBox="1"/>
          <p:nvPr/>
        </p:nvSpPr>
        <p:spPr>
          <a:xfrm>
            <a:off x="57912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03" name="object 703"/>
          <p:cNvSpPr txBox="1"/>
          <p:nvPr/>
        </p:nvSpPr>
        <p:spPr>
          <a:xfrm>
            <a:off x="60960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04" name="object 704"/>
          <p:cNvSpPr txBox="1"/>
          <p:nvPr/>
        </p:nvSpPr>
        <p:spPr>
          <a:xfrm>
            <a:off x="64008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05" name="object 705"/>
          <p:cNvSpPr txBox="1"/>
          <p:nvPr/>
        </p:nvSpPr>
        <p:spPr>
          <a:xfrm>
            <a:off x="67056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06" name="object 706"/>
          <p:cNvSpPr txBox="1"/>
          <p:nvPr/>
        </p:nvSpPr>
        <p:spPr>
          <a:xfrm>
            <a:off x="70104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07" name="object 707"/>
          <p:cNvSpPr txBox="1"/>
          <p:nvPr/>
        </p:nvSpPr>
        <p:spPr>
          <a:xfrm>
            <a:off x="73152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08" name="object 708"/>
          <p:cNvSpPr txBox="1"/>
          <p:nvPr/>
        </p:nvSpPr>
        <p:spPr>
          <a:xfrm>
            <a:off x="76200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09" name="object 709"/>
          <p:cNvSpPr txBox="1"/>
          <p:nvPr/>
        </p:nvSpPr>
        <p:spPr>
          <a:xfrm>
            <a:off x="79248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10" name="object 710"/>
          <p:cNvSpPr txBox="1"/>
          <p:nvPr/>
        </p:nvSpPr>
        <p:spPr>
          <a:xfrm>
            <a:off x="82296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11" name="object 711"/>
          <p:cNvSpPr txBox="1"/>
          <p:nvPr/>
        </p:nvSpPr>
        <p:spPr>
          <a:xfrm>
            <a:off x="85344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12" name="object 712"/>
          <p:cNvSpPr txBox="1"/>
          <p:nvPr/>
        </p:nvSpPr>
        <p:spPr>
          <a:xfrm>
            <a:off x="88392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13" name="object 713"/>
          <p:cNvSpPr txBox="1"/>
          <p:nvPr/>
        </p:nvSpPr>
        <p:spPr>
          <a:xfrm>
            <a:off x="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14" name="object 714"/>
          <p:cNvSpPr txBox="1"/>
          <p:nvPr/>
        </p:nvSpPr>
        <p:spPr>
          <a:xfrm>
            <a:off x="3048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15" name="object 715"/>
          <p:cNvSpPr txBox="1"/>
          <p:nvPr/>
        </p:nvSpPr>
        <p:spPr>
          <a:xfrm>
            <a:off x="6096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16" name="object 716"/>
          <p:cNvSpPr txBox="1"/>
          <p:nvPr/>
        </p:nvSpPr>
        <p:spPr>
          <a:xfrm>
            <a:off x="9144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17" name="object 717"/>
          <p:cNvSpPr txBox="1"/>
          <p:nvPr/>
        </p:nvSpPr>
        <p:spPr>
          <a:xfrm>
            <a:off x="12192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18" name="object 718"/>
          <p:cNvSpPr txBox="1"/>
          <p:nvPr/>
        </p:nvSpPr>
        <p:spPr>
          <a:xfrm>
            <a:off x="15240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19" name="object 719"/>
          <p:cNvSpPr txBox="1"/>
          <p:nvPr/>
        </p:nvSpPr>
        <p:spPr>
          <a:xfrm>
            <a:off x="18288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20" name="object 720"/>
          <p:cNvSpPr txBox="1"/>
          <p:nvPr/>
        </p:nvSpPr>
        <p:spPr>
          <a:xfrm>
            <a:off x="21336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21" name="object 721"/>
          <p:cNvSpPr txBox="1"/>
          <p:nvPr/>
        </p:nvSpPr>
        <p:spPr>
          <a:xfrm>
            <a:off x="24384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22" name="object 722"/>
          <p:cNvSpPr txBox="1"/>
          <p:nvPr/>
        </p:nvSpPr>
        <p:spPr>
          <a:xfrm>
            <a:off x="27432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23" name="object 723"/>
          <p:cNvSpPr txBox="1"/>
          <p:nvPr/>
        </p:nvSpPr>
        <p:spPr>
          <a:xfrm>
            <a:off x="30480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24" name="object 724"/>
          <p:cNvSpPr txBox="1"/>
          <p:nvPr/>
        </p:nvSpPr>
        <p:spPr>
          <a:xfrm>
            <a:off x="33528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25" name="object 725"/>
          <p:cNvSpPr txBox="1"/>
          <p:nvPr/>
        </p:nvSpPr>
        <p:spPr>
          <a:xfrm>
            <a:off x="36576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26" name="object 726"/>
          <p:cNvSpPr txBox="1"/>
          <p:nvPr/>
        </p:nvSpPr>
        <p:spPr>
          <a:xfrm>
            <a:off x="39624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27" name="object 727"/>
          <p:cNvSpPr txBox="1"/>
          <p:nvPr/>
        </p:nvSpPr>
        <p:spPr>
          <a:xfrm>
            <a:off x="42672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28" name="object 728"/>
          <p:cNvSpPr txBox="1"/>
          <p:nvPr/>
        </p:nvSpPr>
        <p:spPr>
          <a:xfrm>
            <a:off x="45720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29" name="object 729"/>
          <p:cNvSpPr txBox="1"/>
          <p:nvPr/>
        </p:nvSpPr>
        <p:spPr>
          <a:xfrm>
            <a:off x="48768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30" name="object 730"/>
          <p:cNvSpPr txBox="1"/>
          <p:nvPr/>
        </p:nvSpPr>
        <p:spPr>
          <a:xfrm>
            <a:off x="51816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31" name="object 731"/>
          <p:cNvSpPr txBox="1"/>
          <p:nvPr/>
        </p:nvSpPr>
        <p:spPr>
          <a:xfrm>
            <a:off x="54864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32" name="object 732"/>
          <p:cNvSpPr txBox="1"/>
          <p:nvPr/>
        </p:nvSpPr>
        <p:spPr>
          <a:xfrm>
            <a:off x="57912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33" name="object 733"/>
          <p:cNvSpPr txBox="1"/>
          <p:nvPr/>
        </p:nvSpPr>
        <p:spPr>
          <a:xfrm>
            <a:off x="60960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34" name="object 734"/>
          <p:cNvSpPr txBox="1"/>
          <p:nvPr/>
        </p:nvSpPr>
        <p:spPr>
          <a:xfrm>
            <a:off x="64008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35" name="object 735"/>
          <p:cNvSpPr txBox="1"/>
          <p:nvPr/>
        </p:nvSpPr>
        <p:spPr>
          <a:xfrm>
            <a:off x="67056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36" name="object 736"/>
          <p:cNvSpPr txBox="1"/>
          <p:nvPr/>
        </p:nvSpPr>
        <p:spPr>
          <a:xfrm>
            <a:off x="70104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37" name="object 737"/>
          <p:cNvSpPr txBox="1"/>
          <p:nvPr/>
        </p:nvSpPr>
        <p:spPr>
          <a:xfrm>
            <a:off x="73152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38" name="object 738"/>
          <p:cNvSpPr txBox="1"/>
          <p:nvPr/>
        </p:nvSpPr>
        <p:spPr>
          <a:xfrm>
            <a:off x="76200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39" name="object 739"/>
          <p:cNvSpPr txBox="1"/>
          <p:nvPr/>
        </p:nvSpPr>
        <p:spPr>
          <a:xfrm>
            <a:off x="79248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40" name="object 740"/>
          <p:cNvSpPr txBox="1"/>
          <p:nvPr/>
        </p:nvSpPr>
        <p:spPr>
          <a:xfrm>
            <a:off x="82296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41" name="object 741"/>
          <p:cNvSpPr txBox="1"/>
          <p:nvPr/>
        </p:nvSpPr>
        <p:spPr>
          <a:xfrm>
            <a:off x="85344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42" name="object 742"/>
          <p:cNvSpPr txBox="1"/>
          <p:nvPr/>
        </p:nvSpPr>
        <p:spPr>
          <a:xfrm>
            <a:off x="88392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43" name="object 743"/>
          <p:cNvSpPr txBox="1"/>
          <p:nvPr/>
        </p:nvSpPr>
        <p:spPr>
          <a:xfrm>
            <a:off x="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44" name="object 744"/>
          <p:cNvSpPr txBox="1"/>
          <p:nvPr/>
        </p:nvSpPr>
        <p:spPr>
          <a:xfrm>
            <a:off x="3048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45" name="object 745"/>
          <p:cNvSpPr txBox="1"/>
          <p:nvPr/>
        </p:nvSpPr>
        <p:spPr>
          <a:xfrm>
            <a:off x="6096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46" name="object 746"/>
          <p:cNvSpPr txBox="1"/>
          <p:nvPr/>
        </p:nvSpPr>
        <p:spPr>
          <a:xfrm>
            <a:off x="9144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47" name="object 747"/>
          <p:cNvSpPr txBox="1"/>
          <p:nvPr/>
        </p:nvSpPr>
        <p:spPr>
          <a:xfrm>
            <a:off x="12192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48" name="object 748"/>
          <p:cNvSpPr txBox="1"/>
          <p:nvPr/>
        </p:nvSpPr>
        <p:spPr>
          <a:xfrm>
            <a:off x="15240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49" name="object 749"/>
          <p:cNvSpPr txBox="1"/>
          <p:nvPr/>
        </p:nvSpPr>
        <p:spPr>
          <a:xfrm>
            <a:off x="18288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50" name="object 750"/>
          <p:cNvSpPr txBox="1"/>
          <p:nvPr/>
        </p:nvSpPr>
        <p:spPr>
          <a:xfrm>
            <a:off x="21336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51" name="object 751"/>
          <p:cNvSpPr txBox="1"/>
          <p:nvPr/>
        </p:nvSpPr>
        <p:spPr>
          <a:xfrm>
            <a:off x="24384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52" name="object 752"/>
          <p:cNvSpPr txBox="1"/>
          <p:nvPr/>
        </p:nvSpPr>
        <p:spPr>
          <a:xfrm>
            <a:off x="27432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53" name="object 753"/>
          <p:cNvSpPr txBox="1"/>
          <p:nvPr/>
        </p:nvSpPr>
        <p:spPr>
          <a:xfrm>
            <a:off x="30480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54" name="object 754"/>
          <p:cNvSpPr txBox="1"/>
          <p:nvPr/>
        </p:nvSpPr>
        <p:spPr>
          <a:xfrm>
            <a:off x="33528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55" name="object 755"/>
          <p:cNvSpPr txBox="1"/>
          <p:nvPr/>
        </p:nvSpPr>
        <p:spPr>
          <a:xfrm>
            <a:off x="36576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56" name="object 756"/>
          <p:cNvSpPr txBox="1"/>
          <p:nvPr/>
        </p:nvSpPr>
        <p:spPr>
          <a:xfrm>
            <a:off x="39624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57" name="object 757"/>
          <p:cNvSpPr txBox="1"/>
          <p:nvPr/>
        </p:nvSpPr>
        <p:spPr>
          <a:xfrm>
            <a:off x="42672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58" name="object 758"/>
          <p:cNvSpPr txBox="1"/>
          <p:nvPr/>
        </p:nvSpPr>
        <p:spPr>
          <a:xfrm>
            <a:off x="45720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59" name="object 759"/>
          <p:cNvSpPr txBox="1"/>
          <p:nvPr/>
        </p:nvSpPr>
        <p:spPr>
          <a:xfrm>
            <a:off x="48768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60" name="object 760"/>
          <p:cNvSpPr txBox="1"/>
          <p:nvPr/>
        </p:nvSpPr>
        <p:spPr>
          <a:xfrm>
            <a:off x="51816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61" name="object 761"/>
          <p:cNvSpPr txBox="1"/>
          <p:nvPr/>
        </p:nvSpPr>
        <p:spPr>
          <a:xfrm>
            <a:off x="54864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62" name="object 762"/>
          <p:cNvSpPr txBox="1"/>
          <p:nvPr/>
        </p:nvSpPr>
        <p:spPr>
          <a:xfrm>
            <a:off x="57912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63" name="object 763"/>
          <p:cNvSpPr txBox="1"/>
          <p:nvPr/>
        </p:nvSpPr>
        <p:spPr>
          <a:xfrm>
            <a:off x="60960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64" name="object 764"/>
          <p:cNvSpPr txBox="1"/>
          <p:nvPr/>
        </p:nvSpPr>
        <p:spPr>
          <a:xfrm>
            <a:off x="64008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65" name="object 765"/>
          <p:cNvSpPr txBox="1"/>
          <p:nvPr/>
        </p:nvSpPr>
        <p:spPr>
          <a:xfrm>
            <a:off x="67056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66" name="object 766"/>
          <p:cNvSpPr txBox="1"/>
          <p:nvPr/>
        </p:nvSpPr>
        <p:spPr>
          <a:xfrm>
            <a:off x="70104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67" name="object 767"/>
          <p:cNvSpPr txBox="1"/>
          <p:nvPr/>
        </p:nvSpPr>
        <p:spPr>
          <a:xfrm>
            <a:off x="73152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68" name="object 768"/>
          <p:cNvSpPr txBox="1"/>
          <p:nvPr/>
        </p:nvSpPr>
        <p:spPr>
          <a:xfrm>
            <a:off x="76200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69" name="object 769"/>
          <p:cNvSpPr txBox="1"/>
          <p:nvPr/>
        </p:nvSpPr>
        <p:spPr>
          <a:xfrm>
            <a:off x="79248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70" name="object 770"/>
          <p:cNvSpPr txBox="1"/>
          <p:nvPr/>
        </p:nvSpPr>
        <p:spPr>
          <a:xfrm>
            <a:off x="82296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71" name="object 771"/>
          <p:cNvSpPr txBox="1"/>
          <p:nvPr/>
        </p:nvSpPr>
        <p:spPr>
          <a:xfrm>
            <a:off x="85344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72" name="object 772"/>
          <p:cNvSpPr txBox="1"/>
          <p:nvPr/>
        </p:nvSpPr>
        <p:spPr>
          <a:xfrm>
            <a:off x="88392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</p:spTree>
    <p:extLst>
      <p:ext uri="{BB962C8B-B14F-4D97-AF65-F5344CB8AC3E}">
        <p14:creationId xmlns:p14="http://schemas.microsoft.com/office/powerpoint/2010/main" val="2729887014"/>
      </p:ext>
    </p:extLst>
  </p:cSld>
  <p:clrMapOvr>
    <a:masterClrMapping/>
  </p:clrMapOvr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3048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0" y="6096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0" y="9144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0" y="12192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0" y="15240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0" y="18288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21336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0" y="24384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0" y="27432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0" y="30480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0" y="33528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0" y="36576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0" y="39624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0" y="42672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0" y="45720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0" y="48768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0" y="51816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0" y="54864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0" y="57912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0" y="60960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0" y="64008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0" y="67056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3048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6096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9144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12192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15240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18288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21336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24384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27432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30480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33528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36576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39624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42672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45720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48768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51816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54864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57912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60960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64008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67056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70104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73152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76200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79248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82296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85344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88392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3352800" y="0"/>
            <a:ext cx="5791200" cy="15240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8839200" y="0"/>
            <a:ext cx="0" cy="2362200"/>
          </a:xfrm>
          <a:custGeom>
            <a:avLst/>
            <a:gdLst/>
            <a:ahLst/>
            <a:cxnLst/>
            <a:rect l="l" t="t" r="r" b="b"/>
            <a:pathLst>
              <a:path h="2362200">
                <a:moveTo>
                  <a:pt x="0" y="0"/>
                </a:moveTo>
                <a:lnTo>
                  <a:pt x="0" y="2362200"/>
                </a:lnTo>
              </a:path>
            </a:pathLst>
          </a:custGeom>
          <a:ln w="9344">
            <a:solidFill>
              <a:srgbClr val="6E88F6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414019" y="1513839"/>
            <a:ext cx="1784350" cy="0"/>
          </a:xfrm>
          <a:custGeom>
            <a:avLst/>
            <a:gdLst/>
            <a:ahLst/>
            <a:cxnLst/>
            <a:rect l="l" t="t" r="r" b="b"/>
            <a:pathLst>
              <a:path w="1784350">
                <a:moveTo>
                  <a:pt x="1784350" y="0"/>
                </a:moveTo>
                <a:lnTo>
                  <a:pt x="0" y="0"/>
                </a:lnTo>
              </a:path>
            </a:pathLst>
          </a:custGeom>
          <a:ln w="9344">
            <a:solidFill>
              <a:srgbClr val="6E88F6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608330" y="1418589"/>
            <a:ext cx="0" cy="2321560"/>
          </a:xfrm>
          <a:custGeom>
            <a:avLst/>
            <a:gdLst/>
            <a:ahLst/>
            <a:cxnLst/>
            <a:rect l="l" t="t" r="r" b="b"/>
            <a:pathLst>
              <a:path h="2321560">
                <a:moveTo>
                  <a:pt x="0" y="0"/>
                </a:moveTo>
                <a:lnTo>
                  <a:pt x="0" y="2321560"/>
                </a:lnTo>
              </a:path>
            </a:pathLst>
          </a:custGeom>
          <a:ln w="9344">
            <a:solidFill>
              <a:srgbClr val="6E88F6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511809" y="1416050"/>
            <a:ext cx="193040" cy="193039"/>
          </a:xfrm>
          <a:custGeom>
            <a:avLst/>
            <a:gdLst/>
            <a:ahLst/>
            <a:cxnLst/>
            <a:rect l="l" t="t" r="r" b="b"/>
            <a:pathLst>
              <a:path w="193040" h="193039">
                <a:moveTo>
                  <a:pt x="99060" y="0"/>
                </a:moveTo>
                <a:lnTo>
                  <a:pt x="93980" y="0"/>
                </a:lnTo>
                <a:lnTo>
                  <a:pt x="88900" y="0"/>
                </a:lnTo>
                <a:lnTo>
                  <a:pt x="83820" y="0"/>
                </a:lnTo>
                <a:lnTo>
                  <a:pt x="80010" y="1270"/>
                </a:lnTo>
                <a:lnTo>
                  <a:pt x="74930" y="2539"/>
                </a:lnTo>
                <a:lnTo>
                  <a:pt x="69850" y="3810"/>
                </a:lnTo>
                <a:lnTo>
                  <a:pt x="66040" y="5079"/>
                </a:lnTo>
                <a:lnTo>
                  <a:pt x="60960" y="6350"/>
                </a:lnTo>
                <a:lnTo>
                  <a:pt x="57150" y="8889"/>
                </a:lnTo>
                <a:lnTo>
                  <a:pt x="52070" y="10160"/>
                </a:lnTo>
                <a:lnTo>
                  <a:pt x="48260" y="12700"/>
                </a:lnTo>
                <a:lnTo>
                  <a:pt x="43180" y="15239"/>
                </a:lnTo>
                <a:lnTo>
                  <a:pt x="39370" y="17779"/>
                </a:lnTo>
                <a:lnTo>
                  <a:pt x="35560" y="21589"/>
                </a:lnTo>
                <a:lnTo>
                  <a:pt x="31750" y="24129"/>
                </a:lnTo>
                <a:lnTo>
                  <a:pt x="29210" y="27939"/>
                </a:lnTo>
                <a:lnTo>
                  <a:pt x="25400" y="31750"/>
                </a:lnTo>
                <a:lnTo>
                  <a:pt x="21590" y="34289"/>
                </a:lnTo>
                <a:lnTo>
                  <a:pt x="19050" y="38100"/>
                </a:lnTo>
                <a:lnTo>
                  <a:pt x="16510" y="43179"/>
                </a:lnTo>
                <a:lnTo>
                  <a:pt x="13970" y="46989"/>
                </a:lnTo>
                <a:lnTo>
                  <a:pt x="11430" y="50800"/>
                </a:lnTo>
                <a:lnTo>
                  <a:pt x="8890" y="55879"/>
                </a:lnTo>
                <a:lnTo>
                  <a:pt x="7620" y="59689"/>
                </a:lnTo>
                <a:lnTo>
                  <a:pt x="5080" y="64770"/>
                </a:lnTo>
                <a:lnTo>
                  <a:pt x="3810" y="68579"/>
                </a:lnTo>
                <a:lnTo>
                  <a:pt x="2540" y="73660"/>
                </a:lnTo>
                <a:lnTo>
                  <a:pt x="2540" y="78739"/>
                </a:lnTo>
                <a:lnTo>
                  <a:pt x="1270" y="82550"/>
                </a:lnTo>
                <a:lnTo>
                  <a:pt x="0" y="87629"/>
                </a:lnTo>
                <a:lnTo>
                  <a:pt x="0" y="92710"/>
                </a:lnTo>
                <a:lnTo>
                  <a:pt x="0" y="97789"/>
                </a:lnTo>
                <a:lnTo>
                  <a:pt x="0" y="101600"/>
                </a:lnTo>
                <a:lnTo>
                  <a:pt x="1270" y="106679"/>
                </a:lnTo>
                <a:lnTo>
                  <a:pt x="1270" y="111760"/>
                </a:lnTo>
                <a:lnTo>
                  <a:pt x="2540" y="116839"/>
                </a:lnTo>
                <a:lnTo>
                  <a:pt x="3810" y="120650"/>
                </a:lnTo>
                <a:lnTo>
                  <a:pt x="5080" y="125729"/>
                </a:lnTo>
                <a:lnTo>
                  <a:pt x="17780" y="151129"/>
                </a:lnTo>
                <a:lnTo>
                  <a:pt x="20320" y="156210"/>
                </a:lnTo>
                <a:lnTo>
                  <a:pt x="24130" y="158750"/>
                </a:lnTo>
                <a:lnTo>
                  <a:pt x="26670" y="162560"/>
                </a:lnTo>
                <a:lnTo>
                  <a:pt x="30480" y="166370"/>
                </a:lnTo>
                <a:lnTo>
                  <a:pt x="34290" y="170179"/>
                </a:lnTo>
                <a:lnTo>
                  <a:pt x="38100" y="172720"/>
                </a:lnTo>
                <a:lnTo>
                  <a:pt x="41910" y="175260"/>
                </a:lnTo>
                <a:lnTo>
                  <a:pt x="45720" y="177800"/>
                </a:lnTo>
                <a:lnTo>
                  <a:pt x="49530" y="180339"/>
                </a:lnTo>
                <a:lnTo>
                  <a:pt x="54610" y="182879"/>
                </a:lnTo>
                <a:lnTo>
                  <a:pt x="58420" y="185420"/>
                </a:lnTo>
                <a:lnTo>
                  <a:pt x="62230" y="186689"/>
                </a:lnTo>
                <a:lnTo>
                  <a:pt x="67310" y="187960"/>
                </a:lnTo>
                <a:lnTo>
                  <a:pt x="72390" y="189229"/>
                </a:lnTo>
                <a:lnTo>
                  <a:pt x="76200" y="190500"/>
                </a:lnTo>
                <a:lnTo>
                  <a:pt x="81280" y="191770"/>
                </a:lnTo>
                <a:lnTo>
                  <a:pt x="86360" y="191770"/>
                </a:lnTo>
                <a:lnTo>
                  <a:pt x="91440" y="193039"/>
                </a:lnTo>
                <a:lnTo>
                  <a:pt x="95250" y="193039"/>
                </a:lnTo>
                <a:lnTo>
                  <a:pt x="100330" y="193039"/>
                </a:lnTo>
                <a:lnTo>
                  <a:pt x="105410" y="193039"/>
                </a:lnTo>
                <a:lnTo>
                  <a:pt x="110490" y="191770"/>
                </a:lnTo>
                <a:lnTo>
                  <a:pt x="115570" y="190500"/>
                </a:lnTo>
                <a:lnTo>
                  <a:pt x="119380" y="190500"/>
                </a:lnTo>
                <a:lnTo>
                  <a:pt x="124460" y="187960"/>
                </a:lnTo>
                <a:lnTo>
                  <a:pt x="129540" y="186689"/>
                </a:lnTo>
                <a:lnTo>
                  <a:pt x="133350" y="185420"/>
                </a:lnTo>
                <a:lnTo>
                  <a:pt x="138430" y="182879"/>
                </a:lnTo>
                <a:lnTo>
                  <a:pt x="142240" y="181610"/>
                </a:lnTo>
                <a:lnTo>
                  <a:pt x="146050" y="179070"/>
                </a:lnTo>
                <a:lnTo>
                  <a:pt x="151130" y="176529"/>
                </a:lnTo>
                <a:lnTo>
                  <a:pt x="154940" y="172720"/>
                </a:lnTo>
                <a:lnTo>
                  <a:pt x="158750" y="170179"/>
                </a:lnTo>
                <a:lnTo>
                  <a:pt x="162560" y="167639"/>
                </a:lnTo>
                <a:lnTo>
                  <a:pt x="165100" y="163829"/>
                </a:lnTo>
                <a:lnTo>
                  <a:pt x="168910" y="160020"/>
                </a:lnTo>
                <a:lnTo>
                  <a:pt x="171450" y="156210"/>
                </a:lnTo>
                <a:lnTo>
                  <a:pt x="175260" y="152400"/>
                </a:lnTo>
                <a:lnTo>
                  <a:pt x="177800" y="148589"/>
                </a:lnTo>
                <a:lnTo>
                  <a:pt x="180340" y="144779"/>
                </a:lnTo>
                <a:lnTo>
                  <a:pt x="182880" y="139700"/>
                </a:lnTo>
                <a:lnTo>
                  <a:pt x="184150" y="135889"/>
                </a:lnTo>
                <a:lnTo>
                  <a:pt x="186690" y="132079"/>
                </a:lnTo>
                <a:lnTo>
                  <a:pt x="187960" y="127000"/>
                </a:lnTo>
                <a:lnTo>
                  <a:pt x="189230" y="121920"/>
                </a:lnTo>
                <a:lnTo>
                  <a:pt x="190500" y="118110"/>
                </a:lnTo>
                <a:lnTo>
                  <a:pt x="191770" y="113029"/>
                </a:lnTo>
                <a:lnTo>
                  <a:pt x="191770" y="107950"/>
                </a:lnTo>
                <a:lnTo>
                  <a:pt x="193040" y="102870"/>
                </a:lnTo>
                <a:lnTo>
                  <a:pt x="193040" y="99060"/>
                </a:lnTo>
              </a:path>
            </a:pathLst>
          </a:custGeom>
          <a:ln w="9344">
            <a:solidFill>
              <a:srgbClr val="6E88F6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6553200" y="152400"/>
            <a:ext cx="2209800" cy="150495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3782872" y="4149166"/>
            <a:ext cx="1354799" cy="0"/>
          </a:xfrm>
          <a:custGeom>
            <a:avLst/>
            <a:gdLst/>
            <a:ahLst/>
            <a:cxnLst/>
            <a:rect l="l" t="t" r="r" b="b"/>
            <a:pathLst>
              <a:path w="1354799">
                <a:moveTo>
                  <a:pt x="0" y="0"/>
                </a:moveTo>
                <a:lnTo>
                  <a:pt x="1354799" y="0"/>
                </a:lnTo>
              </a:path>
            </a:pathLst>
          </a:custGeom>
          <a:ln w="22402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0" name="object 60"/>
          <p:cNvSpPr txBox="1"/>
          <p:nvPr/>
        </p:nvSpPr>
        <p:spPr>
          <a:xfrm>
            <a:off x="687069" y="808089"/>
            <a:ext cx="2457865" cy="5842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4600"/>
              </a:lnSpc>
              <a:spcBef>
                <a:spcPts val="230"/>
              </a:spcBef>
            </a:pPr>
            <a:r>
              <a:rPr sz="4400" spc="0" dirty="0" smtClean="0">
                <a:solidFill>
                  <a:srgbClr val="660066"/>
                </a:solidFill>
                <a:latin typeface="Tahoma"/>
                <a:cs typeface="Tahoma"/>
              </a:rPr>
              <a:t>E</a:t>
            </a:r>
            <a:r>
              <a:rPr sz="4400" spc="14" dirty="0" smtClean="0">
                <a:solidFill>
                  <a:srgbClr val="660066"/>
                </a:solidFill>
                <a:latin typeface="Tahoma"/>
                <a:cs typeface="Tahoma"/>
              </a:rPr>
              <a:t>x</a:t>
            </a:r>
            <a:r>
              <a:rPr sz="4400" spc="0" dirty="0" smtClean="0">
                <a:solidFill>
                  <a:srgbClr val="660066"/>
                </a:solidFill>
                <a:latin typeface="Tahoma"/>
                <a:cs typeface="Tahoma"/>
              </a:rPr>
              <a:t>a</a:t>
            </a:r>
            <a:r>
              <a:rPr sz="4400" spc="4" dirty="0" smtClean="0">
                <a:solidFill>
                  <a:srgbClr val="660066"/>
                </a:solidFill>
                <a:latin typeface="Tahoma"/>
                <a:cs typeface="Tahoma"/>
              </a:rPr>
              <a:t>m</a:t>
            </a:r>
            <a:r>
              <a:rPr sz="4400" spc="9" dirty="0" smtClean="0">
                <a:solidFill>
                  <a:srgbClr val="660066"/>
                </a:solidFill>
                <a:latin typeface="Tahoma"/>
                <a:cs typeface="Tahoma"/>
              </a:rPr>
              <a:t>p</a:t>
            </a:r>
            <a:r>
              <a:rPr sz="4400" spc="-4" dirty="0" smtClean="0">
                <a:solidFill>
                  <a:srgbClr val="660066"/>
                </a:solidFill>
                <a:latin typeface="Tahoma"/>
                <a:cs typeface="Tahoma"/>
              </a:rPr>
              <a:t>l</a:t>
            </a:r>
            <a:r>
              <a:rPr sz="4400" spc="4" dirty="0" smtClean="0">
                <a:solidFill>
                  <a:srgbClr val="660066"/>
                </a:solidFill>
                <a:latin typeface="Tahoma"/>
                <a:cs typeface="Tahoma"/>
              </a:rPr>
              <a:t>e</a:t>
            </a:r>
            <a:r>
              <a:rPr sz="4400" spc="0" dirty="0" smtClean="0">
                <a:solidFill>
                  <a:srgbClr val="660066"/>
                </a:solidFill>
                <a:latin typeface="Tahoma"/>
                <a:cs typeface="Tahoma"/>
              </a:rPr>
              <a:t>s</a:t>
            </a:r>
            <a:endParaRPr sz="4400">
              <a:latin typeface="Tahoma"/>
              <a:cs typeface="Tahoma"/>
            </a:endParaRPr>
          </a:p>
        </p:txBody>
      </p:sp>
      <p:sp>
        <p:nvSpPr>
          <p:cNvPr id="61" name="object 61"/>
          <p:cNvSpPr txBox="1"/>
          <p:nvPr/>
        </p:nvSpPr>
        <p:spPr>
          <a:xfrm>
            <a:off x="915669" y="1988472"/>
            <a:ext cx="2741503" cy="393543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100"/>
              </a:lnSpc>
              <a:spcBef>
                <a:spcPts val="155"/>
              </a:spcBef>
            </a:pPr>
            <a:r>
              <a:rPr sz="2900" b="1" spc="0" dirty="0" smtClean="0">
                <a:latin typeface="Tahoma"/>
                <a:cs typeface="Tahoma"/>
              </a:rPr>
              <a:t>Bet</a:t>
            </a:r>
            <a:r>
              <a:rPr sz="2900" b="1" spc="118" dirty="0" smtClean="0">
                <a:latin typeface="Tahoma"/>
                <a:cs typeface="Tahoma"/>
              </a:rPr>
              <a:t> </a:t>
            </a:r>
            <a:r>
              <a:rPr sz="2900" b="1" spc="-14" dirty="0" smtClean="0">
                <a:latin typeface="Tahoma"/>
                <a:cs typeface="Tahoma"/>
              </a:rPr>
              <a:t>e</a:t>
            </a:r>
            <a:r>
              <a:rPr sz="2900" b="1" spc="-4" dirty="0" smtClean="0">
                <a:latin typeface="Tahoma"/>
                <a:cs typeface="Tahoma"/>
              </a:rPr>
              <a:t>r</a:t>
            </a:r>
            <a:r>
              <a:rPr sz="2900" b="1" spc="0" dirty="0" smtClean="0">
                <a:latin typeface="Tahoma"/>
                <a:cs typeface="Tahoma"/>
              </a:rPr>
              <a:t>:</a:t>
            </a:r>
            <a:r>
              <a:rPr sz="2900" b="1" spc="-126" dirty="0" smtClean="0">
                <a:latin typeface="Tahoma"/>
                <a:cs typeface="Tahoma"/>
              </a:rPr>
              <a:t> </a:t>
            </a:r>
            <a:r>
              <a:rPr sz="2900" spc="0" dirty="0" smtClean="0">
                <a:solidFill>
                  <a:srgbClr val="FF0000"/>
                </a:solidFill>
                <a:latin typeface="Tahoma"/>
                <a:cs typeface="Tahoma"/>
              </a:rPr>
              <a:t>(</a:t>
            </a:r>
            <a:r>
              <a:rPr sz="2900" spc="-9" dirty="0" smtClean="0">
                <a:solidFill>
                  <a:srgbClr val="FF0000"/>
                </a:solidFill>
                <a:latin typeface="Tahoma"/>
                <a:cs typeface="Tahoma"/>
              </a:rPr>
              <a:t>I</a:t>
            </a:r>
            <a:r>
              <a:rPr sz="2900" spc="0" dirty="0" smtClean="0">
                <a:solidFill>
                  <a:srgbClr val="FF0000"/>
                </a:solidFill>
                <a:latin typeface="Tahoma"/>
                <a:cs typeface="Tahoma"/>
              </a:rPr>
              <a:t>n</a:t>
            </a:r>
            <a:r>
              <a:rPr sz="2900" spc="4" dirty="0" smtClean="0">
                <a:solidFill>
                  <a:srgbClr val="FF0000"/>
                </a:solidFill>
                <a:latin typeface="Tahoma"/>
                <a:cs typeface="Tahoma"/>
              </a:rPr>
              <a:t>c</a:t>
            </a:r>
            <a:r>
              <a:rPr sz="2900" spc="-9" dirty="0" smtClean="0">
                <a:solidFill>
                  <a:srgbClr val="FF0000"/>
                </a:solidFill>
                <a:latin typeface="Tahoma"/>
                <a:cs typeface="Tahoma"/>
              </a:rPr>
              <a:t>l</a:t>
            </a:r>
            <a:r>
              <a:rPr sz="2900" spc="0" dirty="0" smtClean="0">
                <a:solidFill>
                  <a:srgbClr val="FF0000"/>
                </a:solidFill>
                <a:latin typeface="Tahoma"/>
                <a:cs typeface="Tahoma"/>
              </a:rPr>
              <a:t>ude</a:t>
            </a:r>
            <a:endParaRPr sz="2900">
              <a:latin typeface="Tahoma"/>
              <a:cs typeface="Tahoma"/>
            </a:endParaRPr>
          </a:p>
        </p:txBody>
      </p:sp>
      <p:sp>
        <p:nvSpPr>
          <p:cNvPr id="62" name="object 62"/>
          <p:cNvSpPr txBox="1"/>
          <p:nvPr/>
        </p:nvSpPr>
        <p:spPr>
          <a:xfrm>
            <a:off x="4184955" y="1988472"/>
            <a:ext cx="1353512" cy="393543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100"/>
              </a:lnSpc>
              <a:spcBef>
                <a:spcPts val="155"/>
              </a:spcBef>
            </a:pPr>
            <a:r>
              <a:rPr sz="2900" spc="0" dirty="0" smtClean="0">
                <a:solidFill>
                  <a:srgbClr val="FF0000"/>
                </a:solidFill>
                <a:latin typeface="Tahoma"/>
                <a:cs typeface="Tahoma"/>
              </a:rPr>
              <a:t>he</a:t>
            </a:r>
            <a:r>
              <a:rPr sz="2900" spc="-155" dirty="0" smtClean="0">
                <a:solidFill>
                  <a:srgbClr val="FF0000"/>
                </a:solidFill>
                <a:latin typeface="Tahoma"/>
                <a:cs typeface="Tahoma"/>
              </a:rPr>
              <a:t> </a:t>
            </a:r>
            <a:r>
              <a:rPr sz="2900" spc="0" dirty="0" smtClean="0">
                <a:solidFill>
                  <a:srgbClr val="FF0000"/>
                </a:solidFill>
                <a:latin typeface="Tahoma"/>
                <a:cs typeface="Tahoma"/>
              </a:rPr>
              <a:t>s</a:t>
            </a:r>
            <a:r>
              <a:rPr sz="2900" spc="4" dirty="0" smtClean="0">
                <a:solidFill>
                  <a:srgbClr val="FF0000"/>
                </a:solidFill>
                <a:latin typeface="Tahoma"/>
                <a:cs typeface="Tahoma"/>
              </a:rPr>
              <a:t>t</a:t>
            </a:r>
            <a:r>
              <a:rPr sz="2900" spc="-4" dirty="0" smtClean="0">
                <a:solidFill>
                  <a:srgbClr val="FF0000"/>
                </a:solidFill>
                <a:latin typeface="Tahoma"/>
                <a:cs typeface="Tahoma"/>
              </a:rPr>
              <a:t>e</a:t>
            </a:r>
            <a:r>
              <a:rPr sz="2900" spc="0" dirty="0" smtClean="0">
                <a:solidFill>
                  <a:srgbClr val="FF0000"/>
                </a:solidFill>
                <a:latin typeface="Tahoma"/>
                <a:cs typeface="Tahoma"/>
              </a:rPr>
              <a:t>m</a:t>
            </a:r>
            <a:endParaRPr sz="2900">
              <a:latin typeface="Tahoma"/>
              <a:cs typeface="Tahoma"/>
            </a:endParaRPr>
          </a:p>
        </p:txBody>
      </p:sp>
      <p:sp>
        <p:nvSpPr>
          <p:cNvPr id="63" name="object 63"/>
          <p:cNvSpPr txBox="1"/>
          <p:nvPr/>
        </p:nvSpPr>
        <p:spPr>
          <a:xfrm>
            <a:off x="5741771" y="1988472"/>
            <a:ext cx="1037072" cy="393543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100"/>
              </a:lnSpc>
              <a:spcBef>
                <a:spcPts val="155"/>
              </a:spcBef>
            </a:pPr>
            <a:r>
              <a:rPr sz="2900" spc="0" dirty="0" smtClean="0">
                <a:solidFill>
                  <a:srgbClr val="FF0000"/>
                </a:solidFill>
                <a:latin typeface="Tahoma"/>
                <a:cs typeface="Tahoma"/>
              </a:rPr>
              <a:t>ny</a:t>
            </a:r>
            <a:r>
              <a:rPr sz="2900" spc="-157" dirty="0" smtClean="0">
                <a:solidFill>
                  <a:srgbClr val="FF0000"/>
                </a:solidFill>
                <a:latin typeface="Tahoma"/>
                <a:cs typeface="Tahoma"/>
              </a:rPr>
              <a:t> </a:t>
            </a:r>
            <a:r>
              <a:rPr sz="2900" spc="0" dirty="0" smtClean="0">
                <a:solidFill>
                  <a:srgbClr val="FF0000"/>
                </a:solidFill>
                <a:latin typeface="Tahoma"/>
                <a:cs typeface="Tahoma"/>
              </a:rPr>
              <a:t>wo</a:t>
            </a:r>
            <a:endParaRPr sz="2900">
              <a:latin typeface="Tahoma"/>
              <a:cs typeface="Tahoma"/>
            </a:endParaRPr>
          </a:p>
        </p:txBody>
      </p:sp>
      <p:sp>
        <p:nvSpPr>
          <p:cNvPr id="64" name="object 64"/>
          <p:cNvSpPr txBox="1"/>
          <p:nvPr/>
        </p:nvSpPr>
        <p:spPr>
          <a:xfrm>
            <a:off x="7551775" y="1988472"/>
            <a:ext cx="715078" cy="393543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100"/>
              </a:lnSpc>
              <a:spcBef>
                <a:spcPts val="155"/>
              </a:spcBef>
            </a:pPr>
            <a:r>
              <a:rPr sz="2900" spc="-4" dirty="0" smtClean="0">
                <a:solidFill>
                  <a:srgbClr val="FF0000"/>
                </a:solidFill>
                <a:latin typeface="Tahoma"/>
                <a:cs typeface="Tahoma"/>
              </a:rPr>
              <a:t>t</a:t>
            </a:r>
            <a:r>
              <a:rPr sz="2900" spc="0" dirty="0" smtClean="0">
                <a:solidFill>
                  <a:srgbClr val="FF0000"/>
                </a:solidFill>
                <a:latin typeface="Tahoma"/>
                <a:cs typeface="Tahoma"/>
              </a:rPr>
              <a:t>hat</a:t>
            </a:r>
            <a:endParaRPr sz="2900">
              <a:latin typeface="Tahoma"/>
              <a:cs typeface="Tahoma"/>
            </a:endParaRPr>
          </a:p>
        </p:txBody>
      </p:sp>
      <p:sp>
        <p:nvSpPr>
          <p:cNvPr id="65" name="object 65"/>
          <p:cNvSpPr txBox="1"/>
          <p:nvPr/>
        </p:nvSpPr>
        <p:spPr>
          <a:xfrm>
            <a:off x="3619754" y="2417731"/>
            <a:ext cx="1014811" cy="393543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100"/>
              </a:lnSpc>
              <a:spcBef>
                <a:spcPts val="155"/>
              </a:spcBef>
            </a:pPr>
            <a:r>
              <a:rPr sz="2900" spc="-9" dirty="0" smtClean="0">
                <a:solidFill>
                  <a:srgbClr val="FF0000"/>
                </a:solidFill>
                <a:latin typeface="Tahoma"/>
                <a:cs typeface="Tahoma"/>
              </a:rPr>
              <a:t>i</a:t>
            </a:r>
            <a:r>
              <a:rPr sz="2900" spc="0" dirty="0" smtClean="0">
                <a:solidFill>
                  <a:srgbClr val="FF0000"/>
                </a:solidFill>
                <a:latin typeface="Tahoma"/>
                <a:cs typeface="Tahoma"/>
              </a:rPr>
              <a:t>se</a:t>
            </a:r>
            <a:r>
              <a:rPr sz="2900" spc="-169" dirty="0" smtClean="0">
                <a:solidFill>
                  <a:srgbClr val="FF0000"/>
                </a:solidFill>
                <a:latin typeface="Tahoma"/>
                <a:cs typeface="Tahoma"/>
              </a:rPr>
              <a:t> </a:t>
            </a:r>
            <a:r>
              <a:rPr sz="2900" spc="4" dirty="0" smtClean="0">
                <a:solidFill>
                  <a:srgbClr val="FF0000"/>
                </a:solidFill>
                <a:latin typeface="Tahoma"/>
                <a:cs typeface="Tahoma"/>
              </a:rPr>
              <a:t>b</a:t>
            </a:r>
            <a:r>
              <a:rPr sz="2900" spc="0" dirty="0" smtClean="0">
                <a:solidFill>
                  <a:srgbClr val="FF0000"/>
                </a:solidFill>
                <a:latin typeface="Tahoma"/>
                <a:cs typeface="Tahoma"/>
              </a:rPr>
              <a:t>e</a:t>
            </a:r>
            <a:endParaRPr sz="2900">
              <a:latin typeface="Tahoma"/>
              <a:cs typeface="Tahoma"/>
            </a:endParaRPr>
          </a:p>
        </p:txBody>
      </p:sp>
      <p:sp>
        <p:nvSpPr>
          <p:cNvPr id="66" name="object 66"/>
          <p:cNvSpPr txBox="1"/>
          <p:nvPr/>
        </p:nvSpPr>
        <p:spPr>
          <a:xfrm>
            <a:off x="4781143" y="2417731"/>
            <a:ext cx="477986" cy="393543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100"/>
              </a:lnSpc>
              <a:spcBef>
                <a:spcPts val="155"/>
              </a:spcBef>
            </a:pPr>
            <a:r>
              <a:rPr sz="2900" spc="4" dirty="0" smtClean="0">
                <a:solidFill>
                  <a:srgbClr val="FF0000"/>
                </a:solidFill>
                <a:latin typeface="Tahoma"/>
                <a:cs typeface="Tahoma"/>
              </a:rPr>
              <a:t>e</a:t>
            </a:r>
            <a:r>
              <a:rPr sz="2900" spc="0" dirty="0" smtClean="0">
                <a:solidFill>
                  <a:srgbClr val="FF0000"/>
                </a:solidFill>
                <a:latin typeface="Tahoma"/>
                <a:cs typeface="Tahoma"/>
              </a:rPr>
              <a:t>p</a:t>
            </a:r>
            <a:endParaRPr sz="2900">
              <a:latin typeface="Tahoma"/>
              <a:cs typeface="Tahoma"/>
            </a:endParaRPr>
          </a:p>
        </p:txBody>
      </p:sp>
      <p:sp>
        <p:nvSpPr>
          <p:cNvPr id="67" name="object 67"/>
          <p:cNvSpPr txBox="1"/>
          <p:nvPr/>
        </p:nvSpPr>
        <p:spPr>
          <a:xfrm>
            <a:off x="5352948" y="2417731"/>
            <a:ext cx="782735" cy="393543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100"/>
              </a:lnSpc>
              <a:spcBef>
                <a:spcPts val="155"/>
              </a:spcBef>
            </a:pPr>
            <a:r>
              <a:rPr sz="2900" spc="-9" dirty="0" smtClean="0">
                <a:solidFill>
                  <a:srgbClr val="FF0000"/>
                </a:solidFill>
                <a:latin typeface="Tahoma"/>
                <a:cs typeface="Tahoma"/>
              </a:rPr>
              <a:t>a</a:t>
            </a:r>
            <a:r>
              <a:rPr sz="2900" spc="4" dirty="0" smtClean="0">
                <a:solidFill>
                  <a:srgbClr val="FF0000"/>
                </a:solidFill>
                <a:latin typeface="Tahoma"/>
                <a:cs typeface="Tahoma"/>
              </a:rPr>
              <a:t>te</a:t>
            </a:r>
            <a:r>
              <a:rPr sz="2900" spc="0" dirty="0" smtClean="0">
                <a:solidFill>
                  <a:srgbClr val="FF0000"/>
                </a:solidFill>
                <a:latin typeface="Tahoma"/>
                <a:cs typeface="Tahoma"/>
              </a:rPr>
              <a:t>d</a:t>
            </a:r>
            <a:endParaRPr sz="2900">
              <a:latin typeface="Tahoma"/>
              <a:cs typeface="Tahoma"/>
            </a:endParaRPr>
          </a:p>
        </p:txBody>
      </p:sp>
      <p:sp>
        <p:nvSpPr>
          <p:cNvPr id="68" name="object 68"/>
          <p:cNvSpPr txBox="1"/>
          <p:nvPr/>
        </p:nvSpPr>
        <p:spPr>
          <a:xfrm>
            <a:off x="6234481" y="2417731"/>
            <a:ext cx="291610" cy="393543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100"/>
              </a:lnSpc>
              <a:spcBef>
                <a:spcPts val="155"/>
              </a:spcBef>
            </a:pPr>
            <a:r>
              <a:rPr sz="2900" spc="0" dirty="0" smtClean="0">
                <a:solidFill>
                  <a:srgbClr val="FF0000"/>
                </a:solidFill>
                <a:latin typeface="Tahoma"/>
                <a:cs typeface="Tahoma"/>
              </a:rPr>
              <a:t>n</a:t>
            </a:r>
            <a:endParaRPr sz="2900">
              <a:latin typeface="Tahoma"/>
              <a:cs typeface="Tahoma"/>
            </a:endParaRPr>
          </a:p>
        </p:txBody>
      </p:sp>
      <p:sp>
        <p:nvSpPr>
          <p:cNvPr id="69" name="object 69"/>
          <p:cNvSpPr txBox="1"/>
          <p:nvPr/>
        </p:nvSpPr>
        <p:spPr>
          <a:xfrm>
            <a:off x="6543141" y="2417731"/>
            <a:ext cx="829988" cy="393543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100"/>
              </a:lnSpc>
              <a:spcBef>
                <a:spcPts val="155"/>
              </a:spcBef>
            </a:pPr>
            <a:r>
              <a:rPr sz="2900" spc="4" dirty="0" smtClean="0">
                <a:solidFill>
                  <a:srgbClr val="FF0000"/>
                </a:solidFill>
                <a:latin typeface="Tahoma"/>
                <a:cs typeface="Tahoma"/>
              </a:rPr>
              <a:t>e</a:t>
            </a:r>
            <a:r>
              <a:rPr sz="2900" spc="-9" dirty="0" smtClean="0">
                <a:solidFill>
                  <a:srgbClr val="FF0000"/>
                </a:solidFill>
                <a:latin typeface="Tahoma"/>
                <a:cs typeface="Tahoma"/>
              </a:rPr>
              <a:t>a</a:t>
            </a:r>
            <a:r>
              <a:rPr sz="2900" spc="4" dirty="0" smtClean="0">
                <a:solidFill>
                  <a:srgbClr val="FF0000"/>
                </a:solidFill>
                <a:latin typeface="Tahoma"/>
                <a:cs typeface="Tahoma"/>
              </a:rPr>
              <a:t>c</a:t>
            </a:r>
            <a:r>
              <a:rPr sz="2900" spc="0" dirty="0" smtClean="0">
                <a:solidFill>
                  <a:srgbClr val="FF0000"/>
                </a:solidFill>
                <a:latin typeface="Tahoma"/>
                <a:cs typeface="Tahoma"/>
              </a:rPr>
              <a:t>h</a:t>
            </a:r>
            <a:endParaRPr sz="2900">
              <a:latin typeface="Tahoma"/>
              <a:cs typeface="Tahoma"/>
            </a:endParaRPr>
          </a:p>
        </p:txBody>
      </p:sp>
      <p:sp>
        <p:nvSpPr>
          <p:cNvPr id="70" name="object 70"/>
          <p:cNvSpPr txBox="1"/>
          <p:nvPr/>
        </p:nvSpPr>
        <p:spPr>
          <a:xfrm>
            <a:off x="1525269" y="2845722"/>
            <a:ext cx="1319363" cy="393543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100"/>
              </a:lnSpc>
              <a:spcBef>
                <a:spcPts val="155"/>
              </a:spcBef>
            </a:pPr>
            <a:r>
              <a:rPr sz="2900" spc="0" dirty="0" smtClean="0">
                <a:solidFill>
                  <a:srgbClr val="FF0000"/>
                </a:solidFill>
                <a:latin typeface="Tahoma"/>
                <a:cs typeface="Tahoma"/>
              </a:rPr>
              <a:t>o</a:t>
            </a:r>
            <a:r>
              <a:rPr sz="2900" spc="4" dirty="0" smtClean="0">
                <a:solidFill>
                  <a:srgbClr val="FF0000"/>
                </a:solidFill>
                <a:latin typeface="Tahoma"/>
                <a:cs typeface="Tahoma"/>
              </a:rPr>
              <a:t>pt</a:t>
            </a:r>
            <a:r>
              <a:rPr sz="2900" spc="-9" dirty="0" smtClean="0">
                <a:solidFill>
                  <a:srgbClr val="FF0000"/>
                </a:solidFill>
                <a:latin typeface="Tahoma"/>
                <a:cs typeface="Tahoma"/>
              </a:rPr>
              <a:t>i</a:t>
            </a:r>
            <a:r>
              <a:rPr sz="2900" spc="9" dirty="0" smtClean="0">
                <a:solidFill>
                  <a:srgbClr val="FF0000"/>
                </a:solidFill>
                <a:latin typeface="Tahoma"/>
                <a:cs typeface="Tahoma"/>
              </a:rPr>
              <a:t>o</a:t>
            </a:r>
            <a:r>
              <a:rPr sz="2900" spc="0" dirty="0" smtClean="0">
                <a:solidFill>
                  <a:srgbClr val="FF0000"/>
                </a:solidFill>
                <a:latin typeface="Tahoma"/>
                <a:cs typeface="Tahoma"/>
              </a:rPr>
              <a:t>n.)</a:t>
            </a:r>
            <a:endParaRPr sz="2900">
              <a:latin typeface="Tahoma"/>
              <a:cs typeface="Tahoma"/>
            </a:endParaRPr>
          </a:p>
        </p:txBody>
      </p:sp>
      <p:sp>
        <p:nvSpPr>
          <p:cNvPr id="71" name="object 71"/>
          <p:cNvSpPr txBox="1"/>
          <p:nvPr/>
        </p:nvSpPr>
        <p:spPr>
          <a:xfrm>
            <a:off x="1732229" y="3373008"/>
            <a:ext cx="476904" cy="38099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000"/>
              </a:lnSpc>
              <a:spcBef>
                <a:spcPts val="150"/>
              </a:spcBef>
            </a:pPr>
            <a:r>
              <a:rPr sz="2800" spc="0" dirty="0" smtClean="0">
                <a:latin typeface="Tahoma"/>
                <a:cs typeface="Tahoma"/>
              </a:rPr>
              <a:t>he</a:t>
            </a:r>
            <a:endParaRPr sz="2800">
              <a:latin typeface="Tahoma"/>
              <a:cs typeface="Tahoma"/>
            </a:endParaRPr>
          </a:p>
        </p:txBody>
      </p:sp>
      <p:sp>
        <p:nvSpPr>
          <p:cNvPr id="72" name="object 72"/>
          <p:cNvSpPr txBox="1"/>
          <p:nvPr/>
        </p:nvSpPr>
        <p:spPr>
          <a:xfrm>
            <a:off x="2357374" y="3373008"/>
            <a:ext cx="1427887" cy="38099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000"/>
              </a:lnSpc>
              <a:spcBef>
                <a:spcPts val="150"/>
              </a:spcBef>
            </a:pPr>
            <a:r>
              <a:rPr sz="2800" spc="4" dirty="0" smtClean="0">
                <a:latin typeface="Tahoma"/>
                <a:cs typeface="Tahoma"/>
              </a:rPr>
              <a:t>e</a:t>
            </a:r>
            <a:r>
              <a:rPr sz="2800" spc="0" dirty="0" smtClean="0">
                <a:latin typeface="Tahoma"/>
                <a:cs typeface="Tahoma"/>
              </a:rPr>
              <a:t>c</a:t>
            </a:r>
            <a:r>
              <a:rPr sz="2800" spc="4" dirty="0" smtClean="0">
                <a:latin typeface="Tahoma"/>
                <a:cs typeface="Tahoma"/>
              </a:rPr>
              <a:t>ep</a:t>
            </a:r>
            <a:r>
              <a:rPr sz="2800" spc="-4" dirty="0" smtClean="0">
                <a:latin typeface="Tahoma"/>
                <a:cs typeface="Tahoma"/>
              </a:rPr>
              <a:t>t</a:t>
            </a:r>
            <a:r>
              <a:rPr sz="2800" spc="9" dirty="0" smtClean="0">
                <a:latin typeface="Tahoma"/>
                <a:cs typeface="Tahoma"/>
              </a:rPr>
              <a:t>o</a:t>
            </a:r>
            <a:r>
              <a:rPr sz="2800" spc="0" dirty="0" smtClean="0">
                <a:latin typeface="Tahoma"/>
                <a:cs typeface="Tahoma"/>
              </a:rPr>
              <a:t>rs</a:t>
            </a:r>
            <a:endParaRPr sz="2800">
              <a:latin typeface="Tahoma"/>
              <a:cs typeface="Tahoma"/>
            </a:endParaRPr>
          </a:p>
        </p:txBody>
      </p:sp>
      <p:sp>
        <p:nvSpPr>
          <p:cNvPr id="73" name="object 73"/>
          <p:cNvSpPr txBox="1"/>
          <p:nvPr/>
        </p:nvSpPr>
        <p:spPr>
          <a:xfrm>
            <a:off x="3804310" y="3373008"/>
            <a:ext cx="525752" cy="38099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000"/>
              </a:lnSpc>
              <a:spcBef>
                <a:spcPts val="150"/>
              </a:spcBef>
            </a:pPr>
            <a:r>
              <a:rPr sz="2800" spc="0" dirty="0" smtClean="0">
                <a:latin typeface="Tahoma"/>
                <a:cs typeface="Tahoma"/>
              </a:rPr>
              <a:t>for</a:t>
            </a:r>
            <a:endParaRPr sz="2800">
              <a:latin typeface="Tahoma"/>
              <a:cs typeface="Tahoma"/>
            </a:endParaRPr>
          </a:p>
        </p:txBody>
      </p:sp>
      <p:sp>
        <p:nvSpPr>
          <p:cNvPr id="74" name="object 74"/>
          <p:cNvSpPr txBox="1"/>
          <p:nvPr/>
        </p:nvSpPr>
        <p:spPr>
          <a:xfrm>
            <a:off x="4468926" y="3373008"/>
            <a:ext cx="476904" cy="38099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000"/>
              </a:lnSpc>
              <a:spcBef>
                <a:spcPts val="150"/>
              </a:spcBef>
            </a:pPr>
            <a:r>
              <a:rPr sz="2800" spc="0" dirty="0" smtClean="0">
                <a:latin typeface="Tahoma"/>
                <a:cs typeface="Tahoma"/>
              </a:rPr>
              <a:t>he</a:t>
            </a:r>
            <a:endParaRPr sz="2800">
              <a:latin typeface="Tahoma"/>
              <a:cs typeface="Tahoma"/>
            </a:endParaRPr>
          </a:p>
        </p:txBody>
      </p:sp>
      <p:sp>
        <p:nvSpPr>
          <p:cNvPr id="75" name="object 75"/>
          <p:cNvSpPr txBox="1"/>
          <p:nvPr/>
        </p:nvSpPr>
        <p:spPr>
          <a:xfrm>
            <a:off x="5143500" y="3373008"/>
            <a:ext cx="1426131" cy="38099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000"/>
              </a:lnSpc>
              <a:spcBef>
                <a:spcPts val="150"/>
              </a:spcBef>
            </a:pPr>
            <a:r>
              <a:rPr sz="2800" spc="-4" dirty="0" smtClean="0">
                <a:latin typeface="Tahoma"/>
                <a:cs typeface="Tahoma"/>
              </a:rPr>
              <a:t>e</a:t>
            </a:r>
            <a:r>
              <a:rPr sz="2800" spc="0" dirty="0" smtClean="0">
                <a:latin typeface="Tahoma"/>
                <a:cs typeface="Tahoma"/>
              </a:rPr>
              <a:t>s</a:t>
            </a:r>
            <a:r>
              <a:rPr sz="2800" spc="4" dirty="0" smtClean="0">
                <a:latin typeface="Tahoma"/>
                <a:cs typeface="Tahoma"/>
              </a:rPr>
              <a:t>t</a:t>
            </a:r>
            <a:r>
              <a:rPr sz="2800" spc="-9" dirty="0" smtClean="0">
                <a:latin typeface="Tahoma"/>
                <a:cs typeface="Tahoma"/>
              </a:rPr>
              <a:t>i</a:t>
            </a:r>
            <a:r>
              <a:rPr sz="2800" spc="4" dirty="0" smtClean="0">
                <a:latin typeface="Tahoma"/>
                <a:cs typeface="Tahoma"/>
              </a:rPr>
              <a:t>b</a:t>
            </a:r>
            <a:r>
              <a:rPr sz="2800" spc="0" dirty="0" smtClean="0">
                <a:latin typeface="Tahoma"/>
                <a:cs typeface="Tahoma"/>
              </a:rPr>
              <a:t>ul</a:t>
            </a:r>
            <a:r>
              <a:rPr sz="2800" spc="-9" dirty="0" smtClean="0">
                <a:latin typeface="Tahoma"/>
                <a:cs typeface="Tahoma"/>
              </a:rPr>
              <a:t>a</a:t>
            </a:r>
            <a:r>
              <a:rPr sz="2800" spc="0" dirty="0" smtClean="0">
                <a:latin typeface="Tahoma"/>
                <a:cs typeface="Tahoma"/>
              </a:rPr>
              <a:t>r</a:t>
            </a:r>
            <a:endParaRPr sz="2800">
              <a:latin typeface="Tahoma"/>
              <a:cs typeface="Tahoma"/>
            </a:endParaRPr>
          </a:p>
        </p:txBody>
      </p:sp>
      <p:sp>
        <p:nvSpPr>
          <p:cNvPr id="76" name="object 76"/>
          <p:cNvSpPr txBox="1"/>
          <p:nvPr/>
        </p:nvSpPr>
        <p:spPr>
          <a:xfrm>
            <a:off x="6589014" y="3373008"/>
            <a:ext cx="1140207" cy="38099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000"/>
              </a:lnSpc>
              <a:spcBef>
                <a:spcPts val="150"/>
              </a:spcBef>
            </a:pPr>
            <a:r>
              <a:rPr sz="2800" spc="0" dirty="0" smtClean="0">
                <a:latin typeface="Tahoma"/>
                <a:cs typeface="Tahoma"/>
              </a:rPr>
              <a:t>s</a:t>
            </a:r>
            <a:r>
              <a:rPr sz="2800" spc="4" dirty="0" smtClean="0">
                <a:latin typeface="Tahoma"/>
                <a:cs typeface="Tahoma"/>
              </a:rPr>
              <a:t>e</a:t>
            </a:r>
            <a:r>
              <a:rPr sz="2800" spc="0" dirty="0" smtClean="0">
                <a:latin typeface="Tahoma"/>
                <a:cs typeface="Tahoma"/>
              </a:rPr>
              <a:t>ns</a:t>
            </a:r>
            <a:r>
              <a:rPr sz="2800" spc="-4" dirty="0" smtClean="0">
                <a:latin typeface="Tahoma"/>
                <a:cs typeface="Tahoma"/>
              </a:rPr>
              <a:t>e</a:t>
            </a:r>
            <a:r>
              <a:rPr sz="2800" spc="0" dirty="0" smtClean="0">
                <a:latin typeface="Tahoma"/>
                <a:cs typeface="Tahoma"/>
              </a:rPr>
              <a:t>s</a:t>
            </a:r>
            <a:endParaRPr sz="2800">
              <a:latin typeface="Tahoma"/>
              <a:cs typeface="Tahoma"/>
            </a:endParaRPr>
          </a:p>
        </p:txBody>
      </p:sp>
      <p:sp>
        <p:nvSpPr>
          <p:cNvPr id="77" name="object 77"/>
          <p:cNvSpPr txBox="1"/>
          <p:nvPr/>
        </p:nvSpPr>
        <p:spPr>
          <a:xfrm>
            <a:off x="7749337" y="3373008"/>
            <a:ext cx="592255" cy="38099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000"/>
              </a:lnSpc>
              <a:spcBef>
                <a:spcPts val="150"/>
              </a:spcBef>
            </a:pPr>
            <a:r>
              <a:rPr sz="2800" spc="-9" dirty="0" smtClean="0">
                <a:latin typeface="Tahoma"/>
                <a:cs typeface="Tahoma"/>
              </a:rPr>
              <a:t>a</a:t>
            </a:r>
            <a:r>
              <a:rPr sz="2800" spc="0" dirty="0" smtClean="0">
                <a:latin typeface="Tahoma"/>
                <a:cs typeface="Tahoma"/>
              </a:rPr>
              <a:t>re</a:t>
            </a:r>
            <a:endParaRPr sz="2800">
              <a:latin typeface="Tahoma"/>
              <a:cs typeface="Tahoma"/>
            </a:endParaRPr>
          </a:p>
        </p:txBody>
      </p:sp>
      <p:sp>
        <p:nvSpPr>
          <p:cNvPr id="78" name="object 78"/>
          <p:cNvSpPr txBox="1"/>
          <p:nvPr/>
        </p:nvSpPr>
        <p:spPr>
          <a:xfrm>
            <a:off x="1964436" y="3800998"/>
            <a:ext cx="779431" cy="3810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000"/>
              </a:lnSpc>
              <a:spcBef>
                <a:spcPts val="150"/>
              </a:spcBef>
            </a:pPr>
            <a:r>
              <a:rPr sz="2800" spc="-9" dirty="0" smtClean="0">
                <a:latin typeface="Tahoma"/>
                <a:cs typeface="Tahoma"/>
              </a:rPr>
              <a:t>a</a:t>
            </a:r>
            <a:r>
              <a:rPr sz="2800" spc="4" dirty="0" smtClean="0">
                <a:latin typeface="Tahoma"/>
                <a:cs typeface="Tahoma"/>
              </a:rPr>
              <a:t>t</a:t>
            </a:r>
            <a:r>
              <a:rPr sz="2800" spc="-4" dirty="0" smtClean="0">
                <a:latin typeface="Tahoma"/>
                <a:cs typeface="Tahoma"/>
              </a:rPr>
              <a:t>e</a:t>
            </a:r>
            <a:r>
              <a:rPr sz="2800" spc="0" dirty="0" smtClean="0">
                <a:latin typeface="Tahoma"/>
                <a:cs typeface="Tahoma"/>
              </a:rPr>
              <a:t>d</a:t>
            </a:r>
            <a:endParaRPr sz="2800">
              <a:latin typeface="Tahoma"/>
              <a:cs typeface="Tahoma"/>
            </a:endParaRPr>
          </a:p>
        </p:txBody>
      </p:sp>
      <p:sp>
        <p:nvSpPr>
          <p:cNvPr id="79" name="object 79"/>
          <p:cNvSpPr txBox="1"/>
          <p:nvPr/>
        </p:nvSpPr>
        <p:spPr>
          <a:xfrm>
            <a:off x="5123942" y="3800998"/>
            <a:ext cx="199092" cy="3810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000"/>
              </a:lnSpc>
              <a:spcBef>
                <a:spcPts val="150"/>
              </a:spcBef>
            </a:pPr>
            <a:r>
              <a:rPr sz="2800" spc="0" dirty="0" smtClean="0">
                <a:latin typeface="Tahoma"/>
                <a:cs typeface="Tahoma"/>
              </a:rPr>
              <a:t>.</a:t>
            </a:r>
            <a:endParaRPr sz="2800">
              <a:latin typeface="Tahoma"/>
              <a:cs typeface="Tahoma"/>
            </a:endParaRPr>
          </a:p>
        </p:txBody>
      </p:sp>
      <p:sp>
        <p:nvSpPr>
          <p:cNvPr id="80" name="object 80"/>
          <p:cNvSpPr txBox="1"/>
          <p:nvPr/>
        </p:nvSpPr>
        <p:spPr>
          <a:xfrm>
            <a:off x="1930298" y="4319158"/>
            <a:ext cx="574717" cy="3810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000"/>
              </a:lnSpc>
              <a:spcBef>
                <a:spcPts val="150"/>
              </a:spcBef>
            </a:pPr>
            <a:r>
              <a:rPr sz="2800" spc="0" dirty="0" smtClean="0">
                <a:latin typeface="Tahoma"/>
                <a:cs typeface="Tahoma"/>
              </a:rPr>
              <a:t>fov</a:t>
            </a:r>
            <a:endParaRPr sz="2800">
              <a:latin typeface="Tahoma"/>
              <a:cs typeface="Tahoma"/>
            </a:endParaRPr>
          </a:p>
        </p:txBody>
      </p:sp>
      <p:sp>
        <p:nvSpPr>
          <p:cNvPr id="81" name="object 81"/>
          <p:cNvSpPr txBox="1"/>
          <p:nvPr/>
        </p:nvSpPr>
        <p:spPr>
          <a:xfrm>
            <a:off x="2600960" y="4319158"/>
            <a:ext cx="278095" cy="3810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000"/>
              </a:lnSpc>
              <a:spcBef>
                <a:spcPts val="150"/>
              </a:spcBef>
            </a:pPr>
            <a:r>
              <a:rPr sz="2800" spc="0" dirty="0" smtClean="0">
                <a:latin typeface="Tahoma"/>
                <a:cs typeface="Tahoma"/>
              </a:rPr>
              <a:t>a</a:t>
            </a:r>
            <a:endParaRPr sz="2800">
              <a:latin typeface="Tahoma"/>
              <a:cs typeface="Tahoma"/>
            </a:endParaRPr>
          </a:p>
        </p:txBody>
      </p:sp>
      <p:sp>
        <p:nvSpPr>
          <p:cNvPr id="82" name="object 82"/>
          <p:cNvSpPr txBox="1"/>
          <p:nvPr/>
        </p:nvSpPr>
        <p:spPr>
          <a:xfrm>
            <a:off x="2265984" y="4747148"/>
            <a:ext cx="556428" cy="3810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000"/>
              </a:lnSpc>
              <a:spcBef>
                <a:spcPts val="150"/>
              </a:spcBef>
            </a:pPr>
            <a:r>
              <a:rPr sz="2800" spc="0" dirty="0" smtClean="0">
                <a:latin typeface="Tahoma"/>
                <a:cs typeface="Tahoma"/>
              </a:rPr>
              <a:t>a</a:t>
            </a:r>
            <a:r>
              <a:rPr sz="2800" spc="-9" dirty="0" smtClean="0">
                <a:latin typeface="Tahoma"/>
                <a:cs typeface="Tahoma"/>
              </a:rPr>
              <a:t>i</a:t>
            </a:r>
            <a:r>
              <a:rPr sz="2800" spc="0" dirty="0" smtClean="0">
                <a:latin typeface="Tahoma"/>
                <a:cs typeface="Tahoma"/>
              </a:rPr>
              <a:t>n</a:t>
            </a:r>
            <a:endParaRPr sz="2800">
              <a:latin typeface="Tahoma"/>
              <a:cs typeface="Tahoma"/>
            </a:endParaRPr>
          </a:p>
        </p:txBody>
      </p:sp>
      <p:sp>
        <p:nvSpPr>
          <p:cNvPr id="83" name="object 83"/>
          <p:cNvSpPr txBox="1"/>
          <p:nvPr/>
        </p:nvSpPr>
        <p:spPr>
          <a:xfrm>
            <a:off x="1908962" y="5175139"/>
            <a:ext cx="1132411" cy="38099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000"/>
              </a:lnSpc>
              <a:spcBef>
                <a:spcPts val="150"/>
              </a:spcBef>
            </a:pPr>
            <a:r>
              <a:rPr sz="2800" spc="9" dirty="0" smtClean="0">
                <a:latin typeface="Tahoma"/>
                <a:cs typeface="Tahoma"/>
              </a:rPr>
              <a:t>m</a:t>
            </a:r>
            <a:r>
              <a:rPr sz="2800" spc="-9" dirty="0" smtClean="0">
                <a:latin typeface="Tahoma"/>
                <a:cs typeface="Tahoma"/>
              </a:rPr>
              <a:t>i</a:t>
            </a:r>
            <a:r>
              <a:rPr sz="2800" spc="4" dirty="0" smtClean="0">
                <a:latin typeface="Tahoma"/>
                <a:cs typeface="Tahoma"/>
              </a:rPr>
              <a:t>dd</a:t>
            </a:r>
            <a:r>
              <a:rPr sz="2800" spc="-9" dirty="0" smtClean="0">
                <a:latin typeface="Tahoma"/>
                <a:cs typeface="Tahoma"/>
              </a:rPr>
              <a:t>l</a:t>
            </a:r>
            <a:r>
              <a:rPr sz="2800" spc="0" dirty="0" smtClean="0">
                <a:latin typeface="Tahoma"/>
                <a:cs typeface="Tahoma"/>
              </a:rPr>
              <a:t>e</a:t>
            </a:r>
            <a:endParaRPr sz="2800">
              <a:latin typeface="Tahoma"/>
              <a:cs typeface="Tahoma"/>
            </a:endParaRPr>
          </a:p>
        </p:txBody>
      </p:sp>
      <p:sp>
        <p:nvSpPr>
          <p:cNvPr id="84" name="object 84"/>
          <p:cNvSpPr txBox="1"/>
          <p:nvPr/>
        </p:nvSpPr>
        <p:spPr>
          <a:xfrm>
            <a:off x="3249218" y="5175139"/>
            <a:ext cx="404848" cy="38099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000"/>
              </a:lnSpc>
              <a:spcBef>
                <a:spcPts val="150"/>
              </a:spcBef>
            </a:pPr>
            <a:r>
              <a:rPr sz="2800" spc="-9" dirty="0" smtClean="0">
                <a:latin typeface="Tahoma"/>
                <a:cs typeface="Tahoma"/>
              </a:rPr>
              <a:t>a</a:t>
            </a:r>
            <a:r>
              <a:rPr sz="2800" spc="0" dirty="0" smtClean="0">
                <a:latin typeface="Tahoma"/>
                <a:cs typeface="Tahoma"/>
              </a:rPr>
              <a:t>r</a:t>
            </a:r>
            <a:endParaRPr sz="2800">
              <a:latin typeface="Tahoma"/>
              <a:cs typeface="Tahoma"/>
            </a:endParaRPr>
          </a:p>
        </p:txBody>
      </p:sp>
      <p:sp>
        <p:nvSpPr>
          <p:cNvPr id="85" name="object 85"/>
          <p:cNvSpPr txBox="1"/>
          <p:nvPr/>
        </p:nvSpPr>
        <p:spPr>
          <a:xfrm>
            <a:off x="1525269" y="5603128"/>
            <a:ext cx="1912948" cy="3810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000"/>
              </a:lnSpc>
              <a:spcBef>
                <a:spcPts val="150"/>
              </a:spcBef>
            </a:pPr>
            <a:r>
              <a:rPr sz="2800" spc="4" dirty="0" smtClean="0">
                <a:latin typeface="Tahoma"/>
                <a:cs typeface="Tahoma"/>
              </a:rPr>
              <a:t>d</a:t>
            </a:r>
            <a:r>
              <a:rPr sz="2800" spc="0" dirty="0" smtClean="0">
                <a:latin typeface="Tahoma"/>
                <a:cs typeface="Tahoma"/>
              </a:rPr>
              <a:t>.</a:t>
            </a:r>
            <a:r>
              <a:rPr sz="2800" spc="-23" dirty="0" smtClean="0">
                <a:latin typeface="Tahoma"/>
                <a:cs typeface="Tahoma"/>
              </a:rPr>
              <a:t> </a:t>
            </a:r>
            <a:r>
              <a:rPr sz="2800" spc="-9" dirty="0" smtClean="0">
                <a:latin typeface="Tahoma"/>
                <a:cs typeface="Tahoma"/>
              </a:rPr>
              <a:t>i</a:t>
            </a:r>
            <a:r>
              <a:rPr sz="2800" spc="0" dirty="0" smtClean="0">
                <a:latin typeface="Tahoma"/>
                <a:cs typeface="Tahoma"/>
              </a:rPr>
              <a:t>nn</a:t>
            </a:r>
            <a:r>
              <a:rPr sz="2800" spc="4" dirty="0" smtClean="0">
                <a:latin typeface="Tahoma"/>
                <a:cs typeface="Tahoma"/>
              </a:rPr>
              <a:t>e</a:t>
            </a:r>
            <a:r>
              <a:rPr sz="2800" spc="0" dirty="0" smtClean="0">
                <a:latin typeface="Tahoma"/>
                <a:cs typeface="Tahoma"/>
              </a:rPr>
              <a:t>r</a:t>
            </a:r>
            <a:r>
              <a:rPr sz="2800" spc="-52" dirty="0" smtClean="0">
                <a:latin typeface="Tahoma"/>
                <a:cs typeface="Tahoma"/>
              </a:rPr>
              <a:t> </a:t>
            </a:r>
            <a:r>
              <a:rPr sz="2800" spc="4" dirty="0" smtClean="0">
                <a:latin typeface="Tahoma"/>
                <a:cs typeface="Tahoma"/>
              </a:rPr>
              <a:t>e</a:t>
            </a:r>
            <a:r>
              <a:rPr sz="2800" spc="-9" dirty="0" smtClean="0">
                <a:latin typeface="Tahoma"/>
                <a:cs typeface="Tahoma"/>
              </a:rPr>
              <a:t>a</a:t>
            </a:r>
            <a:r>
              <a:rPr sz="2800" spc="0" dirty="0" smtClean="0">
                <a:latin typeface="Tahoma"/>
                <a:cs typeface="Tahoma"/>
              </a:rPr>
              <a:t>r</a:t>
            </a:r>
            <a:endParaRPr sz="2800">
              <a:latin typeface="Tahoma"/>
              <a:cs typeface="Tahoma"/>
            </a:endParaRPr>
          </a:p>
        </p:txBody>
      </p:sp>
      <p:sp>
        <p:nvSpPr>
          <p:cNvPr id="86" name="object 86"/>
          <p:cNvSpPr txBox="1"/>
          <p:nvPr/>
        </p:nvSpPr>
        <p:spPr>
          <a:xfrm>
            <a:off x="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87" name="object 87"/>
          <p:cNvSpPr txBox="1"/>
          <p:nvPr/>
        </p:nvSpPr>
        <p:spPr>
          <a:xfrm>
            <a:off x="3048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88" name="object 88"/>
          <p:cNvSpPr txBox="1"/>
          <p:nvPr/>
        </p:nvSpPr>
        <p:spPr>
          <a:xfrm>
            <a:off x="6096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89" name="object 89"/>
          <p:cNvSpPr txBox="1"/>
          <p:nvPr/>
        </p:nvSpPr>
        <p:spPr>
          <a:xfrm>
            <a:off x="9144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90" name="object 90"/>
          <p:cNvSpPr txBox="1"/>
          <p:nvPr/>
        </p:nvSpPr>
        <p:spPr>
          <a:xfrm>
            <a:off x="12192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91" name="object 91"/>
          <p:cNvSpPr txBox="1"/>
          <p:nvPr/>
        </p:nvSpPr>
        <p:spPr>
          <a:xfrm>
            <a:off x="15240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92" name="object 92"/>
          <p:cNvSpPr txBox="1"/>
          <p:nvPr/>
        </p:nvSpPr>
        <p:spPr>
          <a:xfrm>
            <a:off x="18288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93" name="object 93"/>
          <p:cNvSpPr txBox="1"/>
          <p:nvPr/>
        </p:nvSpPr>
        <p:spPr>
          <a:xfrm>
            <a:off x="21336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94" name="object 94"/>
          <p:cNvSpPr txBox="1"/>
          <p:nvPr/>
        </p:nvSpPr>
        <p:spPr>
          <a:xfrm>
            <a:off x="24384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95" name="object 95"/>
          <p:cNvSpPr txBox="1"/>
          <p:nvPr/>
        </p:nvSpPr>
        <p:spPr>
          <a:xfrm>
            <a:off x="27432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96" name="object 96"/>
          <p:cNvSpPr txBox="1"/>
          <p:nvPr/>
        </p:nvSpPr>
        <p:spPr>
          <a:xfrm>
            <a:off x="30480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97" name="object 97"/>
          <p:cNvSpPr txBox="1"/>
          <p:nvPr/>
        </p:nvSpPr>
        <p:spPr>
          <a:xfrm>
            <a:off x="33528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98" name="object 98"/>
          <p:cNvSpPr txBox="1"/>
          <p:nvPr/>
        </p:nvSpPr>
        <p:spPr>
          <a:xfrm>
            <a:off x="36576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99" name="object 99"/>
          <p:cNvSpPr txBox="1"/>
          <p:nvPr/>
        </p:nvSpPr>
        <p:spPr>
          <a:xfrm>
            <a:off x="39624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00" name="object 100"/>
          <p:cNvSpPr txBox="1"/>
          <p:nvPr/>
        </p:nvSpPr>
        <p:spPr>
          <a:xfrm>
            <a:off x="42672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01" name="object 101"/>
          <p:cNvSpPr txBox="1"/>
          <p:nvPr/>
        </p:nvSpPr>
        <p:spPr>
          <a:xfrm>
            <a:off x="45720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02" name="object 102"/>
          <p:cNvSpPr txBox="1"/>
          <p:nvPr/>
        </p:nvSpPr>
        <p:spPr>
          <a:xfrm>
            <a:off x="48768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03" name="object 103"/>
          <p:cNvSpPr txBox="1"/>
          <p:nvPr/>
        </p:nvSpPr>
        <p:spPr>
          <a:xfrm>
            <a:off x="51816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04" name="object 104"/>
          <p:cNvSpPr txBox="1"/>
          <p:nvPr/>
        </p:nvSpPr>
        <p:spPr>
          <a:xfrm>
            <a:off x="54864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05" name="object 105"/>
          <p:cNvSpPr txBox="1"/>
          <p:nvPr/>
        </p:nvSpPr>
        <p:spPr>
          <a:xfrm>
            <a:off x="57912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06" name="object 106"/>
          <p:cNvSpPr txBox="1"/>
          <p:nvPr/>
        </p:nvSpPr>
        <p:spPr>
          <a:xfrm>
            <a:off x="60960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07" name="object 107"/>
          <p:cNvSpPr txBox="1"/>
          <p:nvPr/>
        </p:nvSpPr>
        <p:spPr>
          <a:xfrm>
            <a:off x="64008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08" name="object 108"/>
          <p:cNvSpPr txBox="1"/>
          <p:nvPr/>
        </p:nvSpPr>
        <p:spPr>
          <a:xfrm>
            <a:off x="67056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09" name="object 109"/>
          <p:cNvSpPr txBox="1"/>
          <p:nvPr/>
        </p:nvSpPr>
        <p:spPr>
          <a:xfrm>
            <a:off x="70104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10" name="object 110"/>
          <p:cNvSpPr txBox="1"/>
          <p:nvPr/>
        </p:nvSpPr>
        <p:spPr>
          <a:xfrm>
            <a:off x="73152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11" name="object 111"/>
          <p:cNvSpPr txBox="1"/>
          <p:nvPr/>
        </p:nvSpPr>
        <p:spPr>
          <a:xfrm>
            <a:off x="76200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12" name="object 112"/>
          <p:cNvSpPr txBox="1"/>
          <p:nvPr/>
        </p:nvSpPr>
        <p:spPr>
          <a:xfrm>
            <a:off x="79248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13" name="object 113"/>
          <p:cNvSpPr txBox="1"/>
          <p:nvPr/>
        </p:nvSpPr>
        <p:spPr>
          <a:xfrm>
            <a:off x="82296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14" name="object 114"/>
          <p:cNvSpPr txBox="1"/>
          <p:nvPr/>
        </p:nvSpPr>
        <p:spPr>
          <a:xfrm>
            <a:off x="85344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15" name="object 115"/>
          <p:cNvSpPr txBox="1"/>
          <p:nvPr/>
        </p:nvSpPr>
        <p:spPr>
          <a:xfrm>
            <a:off x="88392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16" name="object 116"/>
          <p:cNvSpPr txBox="1"/>
          <p:nvPr/>
        </p:nvSpPr>
        <p:spPr>
          <a:xfrm>
            <a:off x="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17" name="object 117"/>
          <p:cNvSpPr txBox="1"/>
          <p:nvPr/>
        </p:nvSpPr>
        <p:spPr>
          <a:xfrm>
            <a:off x="3048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18" name="object 118"/>
          <p:cNvSpPr txBox="1"/>
          <p:nvPr/>
        </p:nvSpPr>
        <p:spPr>
          <a:xfrm>
            <a:off x="6096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19" name="object 119"/>
          <p:cNvSpPr txBox="1"/>
          <p:nvPr/>
        </p:nvSpPr>
        <p:spPr>
          <a:xfrm>
            <a:off x="9144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20" name="object 120"/>
          <p:cNvSpPr txBox="1"/>
          <p:nvPr/>
        </p:nvSpPr>
        <p:spPr>
          <a:xfrm>
            <a:off x="12192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21" name="object 121"/>
          <p:cNvSpPr txBox="1"/>
          <p:nvPr/>
        </p:nvSpPr>
        <p:spPr>
          <a:xfrm>
            <a:off x="15240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22" name="object 122"/>
          <p:cNvSpPr txBox="1"/>
          <p:nvPr/>
        </p:nvSpPr>
        <p:spPr>
          <a:xfrm>
            <a:off x="18288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23" name="object 123"/>
          <p:cNvSpPr txBox="1"/>
          <p:nvPr/>
        </p:nvSpPr>
        <p:spPr>
          <a:xfrm>
            <a:off x="21336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24" name="object 124"/>
          <p:cNvSpPr txBox="1"/>
          <p:nvPr/>
        </p:nvSpPr>
        <p:spPr>
          <a:xfrm>
            <a:off x="24384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25" name="object 125"/>
          <p:cNvSpPr txBox="1"/>
          <p:nvPr/>
        </p:nvSpPr>
        <p:spPr>
          <a:xfrm>
            <a:off x="27432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26" name="object 126"/>
          <p:cNvSpPr txBox="1"/>
          <p:nvPr/>
        </p:nvSpPr>
        <p:spPr>
          <a:xfrm>
            <a:off x="30480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27" name="object 127"/>
          <p:cNvSpPr txBox="1"/>
          <p:nvPr/>
        </p:nvSpPr>
        <p:spPr>
          <a:xfrm>
            <a:off x="33528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28" name="object 128"/>
          <p:cNvSpPr txBox="1"/>
          <p:nvPr/>
        </p:nvSpPr>
        <p:spPr>
          <a:xfrm>
            <a:off x="36576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29" name="object 129"/>
          <p:cNvSpPr txBox="1"/>
          <p:nvPr/>
        </p:nvSpPr>
        <p:spPr>
          <a:xfrm>
            <a:off x="39624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30" name="object 130"/>
          <p:cNvSpPr txBox="1"/>
          <p:nvPr/>
        </p:nvSpPr>
        <p:spPr>
          <a:xfrm>
            <a:off x="42672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31" name="object 131"/>
          <p:cNvSpPr txBox="1"/>
          <p:nvPr/>
        </p:nvSpPr>
        <p:spPr>
          <a:xfrm>
            <a:off x="45720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32" name="object 132"/>
          <p:cNvSpPr txBox="1"/>
          <p:nvPr/>
        </p:nvSpPr>
        <p:spPr>
          <a:xfrm>
            <a:off x="48768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33" name="object 133"/>
          <p:cNvSpPr txBox="1"/>
          <p:nvPr/>
        </p:nvSpPr>
        <p:spPr>
          <a:xfrm>
            <a:off x="51816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34" name="object 134"/>
          <p:cNvSpPr txBox="1"/>
          <p:nvPr/>
        </p:nvSpPr>
        <p:spPr>
          <a:xfrm>
            <a:off x="54864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35" name="object 135"/>
          <p:cNvSpPr txBox="1"/>
          <p:nvPr/>
        </p:nvSpPr>
        <p:spPr>
          <a:xfrm>
            <a:off x="57912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36" name="object 136"/>
          <p:cNvSpPr txBox="1"/>
          <p:nvPr/>
        </p:nvSpPr>
        <p:spPr>
          <a:xfrm>
            <a:off x="60960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37" name="object 137"/>
          <p:cNvSpPr txBox="1"/>
          <p:nvPr/>
        </p:nvSpPr>
        <p:spPr>
          <a:xfrm>
            <a:off x="64008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38" name="object 138"/>
          <p:cNvSpPr txBox="1"/>
          <p:nvPr/>
        </p:nvSpPr>
        <p:spPr>
          <a:xfrm>
            <a:off x="67056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39" name="object 139"/>
          <p:cNvSpPr txBox="1"/>
          <p:nvPr/>
        </p:nvSpPr>
        <p:spPr>
          <a:xfrm>
            <a:off x="70104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40" name="object 140"/>
          <p:cNvSpPr txBox="1"/>
          <p:nvPr/>
        </p:nvSpPr>
        <p:spPr>
          <a:xfrm>
            <a:off x="73152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41" name="object 141"/>
          <p:cNvSpPr txBox="1"/>
          <p:nvPr/>
        </p:nvSpPr>
        <p:spPr>
          <a:xfrm>
            <a:off x="76200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42" name="object 142"/>
          <p:cNvSpPr txBox="1"/>
          <p:nvPr/>
        </p:nvSpPr>
        <p:spPr>
          <a:xfrm>
            <a:off x="79248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43" name="object 143"/>
          <p:cNvSpPr txBox="1"/>
          <p:nvPr/>
        </p:nvSpPr>
        <p:spPr>
          <a:xfrm>
            <a:off x="82296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44" name="object 144"/>
          <p:cNvSpPr txBox="1"/>
          <p:nvPr/>
        </p:nvSpPr>
        <p:spPr>
          <a:xfrm>
            <a:off x="85344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45" name="object 145"/>
          <p:cNvSpPr txBox="1"/>
          <p:nvPr/>
        </p:nvSpPr>
        <p:spPr>
          <a:xfrm>
            <a:off x="88392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46" name="object 146"/>
          <p:cNvSpPr txBox="1"/>
          <p:nvPr/>
        </p:nvSpPr>
        <p:spPr>
          <a:xfrm>
            <a:off x="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47" name="object 147"/>
          <p:cNvSpPr txBox="1"/>
          <p:nvPr/>
        </p:nvSpPr>
        <p:spPr>
          <a:xfrm>
            <a:off x="3048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48" name="object 148"/>
          <p:cNvSpPr txBox="1"/>
          <p:nvPr/>
        </p:nvSpPr>
        <p:spPr>
          <a:xfrm>
            <a:off x="6096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49" name="object 149"/>
          <p:cNvSpPr txBox="1"/>
          <p:nvPr/>
        </p:nvSpPr>
        <p:spPr>
          <a:xfrm>
            <a:off x="9144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50" name="object 150"/>
          <p:cNvSpPr txBox="1"/>
          <p:nvPr/>
        </p:nvSpPr>
        <p:spPr>
          <a:xfrm>
            <a:off x="12192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51" name="object 151"/>
          <p:cNvSpPr txBox="1"/>
          <p:nvPr/>
        </p:nvSpPr>
        <p:spPr>
          <a:xfrm>
            <a:off x="15240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52" name="object 152"/>
          <p:cNvSpPr txBox="1"/>
          <p:nvPr/>
        </p:nvSpPr>
        <p:spPr>
          <a:xfrm>
            <a:off x="18288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53" name="object 153"/>
          <p:cNvSpPr txBox="1"/>
          <p:nvPr/>
        </p:nvSpPr>
        <p:spPr>
          <a:xfrm>
            <a:off x="21336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54" name="object 154"/>
          <p:cNvSpPr txBox="1"/>
          <p:nvPr/>
        </p:nvSpPr>
        <p:spPr>
          <a:xfrm>
            <a:off x="24384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55" name="object 155"/>
          <p:cNvSpPr txBox="1"/>
          <p:nvPr/>
        </p:nvSpPr>
        <p:spPr>
          <a:xfrm>
            <a:off x="27432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56" name="object 156"/>
          <p:cNvSpPr txBox="1"/>
          <p:nvPr/>
        </p:nvSpPr>
        <p:spPr>
          <a:xfrm>
            <a:off x="30480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57" name="object 157"/>
          <p:cNvSpPr txBox="1"/>
          <p:nvPr/>
        </p:nvSpPr>
        <p:spPr>
          <a:xfrm>
            <a:off x="33528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58" name="object 158"/>
          <p:cNvSpPr txBox="1"/>
          <p:nvPr/>
        </p:nvSpPr>
        <p:spPr>
          <a:xfrm>
            <a:off x="36576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59" name="object 159"/>
          <p:cNvSpPr txBox="1"/>
          <p:nvPr/>
        </p:nvSpPr>
        <p:spPr>
          <a:xfrm>
            <a:off x="39624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60" name="object 160"/>
          <p:cNvSpPr txBox="1"/>
          <p:nvPr/>
        </p:nvSpPr>
        <p:spPr>
          <a:xfrm>
            <a:off x="42672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61" name="object 161"/>
          <p:cNvSpPr txBox="1"/>
          <p:nvPr/>
        </p:nvSpPr>
        <p:spPr>
          <a:xfrm>
            <a:off x="45720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62" name="object 162"/>
          <p:cNvSpPr txBox="1"/>
          <p:nvPr/>
        </p:nvSpPr>
        <p:spPr>
          <a:xfrm>
            <a:off x="48768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63" name="object 163"/>
          <p:cNvSpPr txBox="1"/>
          <p:nvPr/>
        </p:nvSpPr>
        <p:spPr>
          <a:xfrm>
            <a:off x="51816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64" name="object 164"/>
          <p:cNvSpPr txBox="1"/>
          <p:nvPr/>
        </p:nvSpPr>
        <p:spPr>
          <a:xfrm>
            <a:off x="54864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65" name="object 165"/>
          <p:cNvSpPr txBox="1"/>
          <p:nvPr/>
        </p:nvSpPr>
        <p:spPr>
          <a:xfrm>
            <a:off x="57912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66" name="object 166"/>
          <p:cNvSpPr txBox="1"/>
          <p:nvPr/>
        </p:nvSpPr>
        <p:spPr>
          <a:xfrm>
            <a:off x="60960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67" name="object 167"/>
          <p:cNvSpPr txBox="1"/>
          <p:nvPr/>
        </p:nvSpPr>
        <p:spPr>
          <a:xfrm>
            <a:off x="64008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68" name="object 168"/>
          <p:cNvSpPr txBox="1"/>
          <p:nvPr/>
        </p:nvSpPr>
        <p:spPr>
          <a:xfrm>
            <a:off x="67056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69" name="object 169"/>
          <p:cNvSpPr txBox="1"/>
          <p:nvPr/>
        </p:nvSpPr>
        <p:spPr>
          <a:xfrm>
            <a:off x="70104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70" name="object 170"/>
          <p:cNvSpPr txBox="1"/>
          <p:nvPr/>
        </p:nvSpPr>
        <p:spPr>
          <a:xfrm>
            <a:off x="73152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71" name="object 171"/>
          <p:cNvSpPr txBox="1"/>
          <p:nvPr/>
        </p:nvSpPr>
        <p:spPr>
          <a:xfrm>
            <a:off x="76200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72" name="object 172"/>
          <p:cNvSpPr txBox="1"/>
          <p:nvPr/>
        </p:nvSpPr>
        <p:spPr>
          <a:xfrm>
            <a:off x="79248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73" name="object 173"/>
          <p:cNvSpPr txBox="1"/>
          <p:nvPr/>
        </p:nvSpPr>
        <p:spPr>
          <a:xfrm>
            <a:off x="82296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74" name="object 174"/>
          <p:cNvSpPr txBox="1"/>
          <p:nvPr/>
        </p:nvSpPr>
        <p:spPr>
          <a:xfrm>
            <a:off x="85344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75" name="object 175"/>
          <p:cNvSpPr txBox="1"/>
          <p:nvPr/>
        </p:nvSpPr>
        <p:spPr>
          <a:xfrm>
            <a:off x="88392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76" name="object 176"/>
          <p:cNvSpPr txBox="1"/>
          <p:nvPr/>
        </p:nvSpPr>
        <p:spPr>
          <a:xfrm>
            <a:off x="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77" name="object 177"/>
          <p:cNvSpPr txBox="1"/>
          <p:nvPr/>
        </p:nvSpPr>
        <p:spPr>
          <a:xfrm>
            <a:off x="3048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78" name="object 178"/>
          <p:cNvSpPr txBox="1"/>
          <p:nvPr/>
        </p:nvSpPr>
        <p:spPr>
          <a:xfrm>
            <a:off x="6096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79" name="object 179"/>
          <p:cNvSpPr txBox="1"/>
          <p:nvPr/>
        </p:nvSpPr>
        <p:spPr>
          <a:xfrm>
            <a:off x="9144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80" name="object 180"/>
          <p:cNvSpPr txBox="1"/>
          <p:nvPr/>
        </p:nvSpPr>
        <p:spPr>
          <a:xfrm>
            <a:off x="12192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81" name="object 181"/>
          <p:cNvSpPr txBox="1"/>
          <p:nvPr/>
        </p:nvSpPr>
        <p:spPr>
          <a:xfrm>
            <a:off x="15240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82" name="object 182"/>
          <p:cNvSpPr txBox="1"/>
          <p:nvPr/>
        </p:nvSpPr>
        <p:spPr>
          <a:xfrm>
            <a:off x="18288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83" name="object 183"/>
          <p:cNvSpPr txBox="1"/>
          <p:nvPr/>
        </p:nvSpPr>
        <p:spPr>
          <a:xfrm>
            <a:off x="21336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84" name="object 184"/>
          <p:cNvSpPr txBox="1"/>
          <p:nvPr/>
        </p:nvSpPr>
        <p:spPr>
          <a:xfrm>
            <a:off x="24384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85" name="object 185"/>
          <p:cNvSpPr txBox="1"/>
          <p:nvPr/>
        </p:nvSpPr>
        <p:spPr>
          <a:xfrm>
            <a:off x="27432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86" name="object 186"/>
          <p:cNvSpPr txBox="1"/>
          <p:nvPr/>
        </p:nvSpPr>
        <p:spPr>
          <a:xfrm>
            <a:off x="30480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87" name="object 187"/>
          <p:cNvSpPr txBox="1"/>
          <p:nvPr/>
        </p:nvSpPr>
        <p:spPr>
          <a:xfrm>
            <a:off x="33528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88" name="object 188"/>
          <p:cNvSpPr txBox="1"/>
          <p:nvPr/>
        </p:nvSpPr>
        <p:spPr>
          <a:xfrm>
            <a:off x="36576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89" name="object 189"/>
          <p:cNvSpPr txBox="1"/>
          <p:nvPr/>
        </p:nvSpPr>
        <p:spPr>
          <a:xfrm>
            <a:off x="39624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90" name="object 190"/>
          <p:cNvSpPr txBox="1"/>
          <p:nvPr/>
        </p:nvSpPr>
        <p:spPr>
          <a:xfrm>
            <a:off x="42672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91" name="object 191"/>
          <p:cNvSpPr txBox="1"/>
          <p:nvPr/>
        </p:nvSpPr>
        <p:spPr>
          <a:xfrm>
            <a:off x="45720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92" name="object 192"/>
          <p:cNvSpPr txBox="1"/>
          <p:nvPr/>
        </p:nvSpPr>
        <p:spPr>
          <a:xfrm>
            <a:off x="48768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93" name="object 193"/>
          <p:cNvSpPr txBox="1"/>
          <p:nvPr/>
        </p:nvSpPr>
        <p:spPr>
          <a:xfrm>
            <a:off x="51816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94" name="object 194"/>
          <p:cNvSpPr txBox="1"/>
          <p:nvPr/>
        </p:nvSpPr>
        <p:spPr>
          <a:xfrm>
            <a:off x="54864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95" name="object 195"/>
          <p:cNvSpPr txBox="1"/>
          <p:nvPr/>
        </p:nvSpPr>
        <p:spPr>
          <a:xfrm>
            <a:off x="57912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96" name="object 196"/>
          <p:cNvSpPr txBox="1"/>
          <p:nvPr/>
        </p:nvSpPr>
        <p:spPr>
          <a:xfrm>
            <a:off x="60960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97" name="object 197"/>
          <p:cNvSpPr txBox="1"/>
          <p:nvPr/>
        </p:nvSpPr>
        <p:spPr>
          <a:xfrm>
            <a:off x="64008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98" name="object 198"/>
          <p:cNvSpPr txBox="1"/>
          <p:nvPr/>
        </p:nvSpPr>
        <p:spPr>
          <a:xfrm>
            <a:off x="67056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99" name="object 199"/>
          <p:cNvSpPr txBox="1"/>
          <p:nvPr/>
        </p:nvSpPr>
        <p:spPr>
          <a:xfrm>
            <a:off x="70104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00" name="object 200"/>
          <p:cNvSpPr txBox="1"/>
          <p:nvPr/>
        </p:nvSpPr>
        <p:spPr>
          <a:xfrm>
            <a:off x="73152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01" name="object 201"/>
          <p:cNvSpPr txBox="1"/>
          <p:nvPr/>
        </p:nvSpPr>
        <p:spPr>
          <a:xfrm>
            <a:off x="76200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02" name="object 202"/>
          <p:cNvSpPr txBox="1"/>
          <p:nvPr/>
        </p:nvSpPr>
        <p:spPr>
          <a:xfrm>
            <a:off x="79248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03" name="object 203"/>
          <p:cNvSpPr txBox="1"/>
          <p:nvPr/>
        </p:nvSpPr>
        <p:spPr>
          <a:xfrm>
            <a:off x="82296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04" name="object 204"/>
          <p:cNvSpPr txBox="1"/>
          <p:nvPr/>
        </p:nvSpPr>
        <p:spPr>
          <a:xfrm>
            <a:off x="85344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05" name="object 205"/>
          <p:cNvSpPr txBox="1"/>
          <p:nvPr/>
        </p:nvSpPr>
        <p:spPr>
          <a:xfrm>
            <a:off x="88392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06" name="object 206"/>
          <p:cNvSpPr txBox="1"/>
          <p:nvPr/>
        </p:nvSpPr>
        <p:spPr>
          <a:xfrm>
            <a:off x="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07" name="object 207"/>
          <p:cNvSpPr txBox="1"/>
          <p:nvPr/>
        </p:nvSpPr>
        <p:spPr>
          <a:xfrm>
            <a:off x="3048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08" name="object 208"/>
          <p:cNvSpPr txBox="1"/>
          <p:nvPr/>
        </p:nvSpPr>
        <p:spPr>
          <a:xfrm>
            <a:off x="6096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09" name="object 209"/>
          <p:cNvSpPr txBox="1"/>
          <p:nvPr/>
        </p:nvSpPr>
        <p:spPr>
          <a:xfrm>
            <a:off x="9144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10" name="object 210"/>
          <p:cNvSpPr txBox="1"/>
          <p:nvPr/>
        </p:nvSpPr>
        <p:spPr>
          <a:xfrm>
            <a:off x="12192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11" name="object 211"/>
          <p:cNvSpPr txBox="1"/>
          <p:nvPr/>
        </p:nvSpPr>
        <p:spPr>
          <a:xfrm>
            <a:off x="15240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12" name="object 212"/>
          <p:cNvSpPr txBox="1"/>
          <p:nvPr/>
        </p:nvSpPr>
        <p:spPr>
          <a:xfrm>
            <a:off x="18288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13" name="object 213"/>
          <p:cNvSpPr txBox="1"/>
          <p:nvPr/>
        </p:nvSpPr>
        <p:spPr>
          <a:xfrm>
            <a:off x="21336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14" name="object 214"/>
          <p:cNvSpPr txBox="1"/>
          <p:nvPr/>
        </p:nvSpPr>
        <p:spPr>
          <a:xfrm>
            <a:off x="24384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15" name="object 215"/>
          <p:cNvSpPr txBox="1"/>
          <p:nvPr/>
        </p:nvSpPr>
        <p:spPr>
          <a:xfrm>
            <a:off x="27432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16" name="object 216"/>
          <p:cNvSpPr txBox="1"/>
          <p:nvPr/>
        </p:nvSpPr>
        <p:spPr>
          <a:xfrm>
            <a:off x="30480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17" name="object 217"/>
          <p:cNvSpPr txBox="1"/>
          <p:nvPr/>
        </p:nvSpPr>
        <p:spPr>
          <a:xfrm>
            <a:off x="33528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18" name="object 218"/>
          <p:cNvSpPr txBox="1"/>
          <p:nvPr/>
        </p:nvSpPr>
        <p:spPr>
          <a:xfrm>
            <a:off x="36576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19" name="object 219"/>
          <p:cNvSpPr txBox="1"/>
          <p:nvPr/>
        </p:nvSpPr>
        <p:spPr>
          <a:xfrm>
            <a:off x="39624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20" name="object 220"/>
          <p:cNvSpPr txBox="1"/>
          <p:nvPr/>
        </p:nvSpPr>
        <p:spPr>
          <a:xfrm>
            <a:off x="42672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21" name="object 221"/>
          <p:cNvSpPr txBox="1"/>
          <p:nvPr/>
        </p:nvSpPr>
        <p:spPr>
          <a:xfrm>
            <a:off x="45720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22" name="object 222"/>
          <p:cNvSpPr txBox="1"/>
          <p:nvPr/>
        </p:nvSpPr>
        <p:spPr>
          <a:xfrm>
            <a:off x="48768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23" name="object 223"/>
          <p:cNvSpPr txBox="1"/>
          <p:nvPr/>
        </p:nvSpPr>
        <p:spPr>
          <a:xfrm>
            <a:off x="51816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24" name="object 224"/>
          <p:cNvSpPr txBox="1"/>
          <p:nvPr/>
        </p:nvSpPr>
        <p:spPr>
          <a:xfrm>
            <a:off x="54864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25" name="object 225"/>
          <p:cNvSpPr txBox="1"/>
          <p:nvPr/>
        </p:nvSpPr>
        <p:spPr>
          <a:xfrm>
            <a:off x="57912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26" name="object 226"/>
          <p:cNvSpPr txBox="1"/>
          <p:nvPr/>
        </p:nvSpPr>
        <p:spPr>
          <a:xfrm>
            <a:off x="60960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27" name="object 227"/>
          <p:cNvSpPr txBox="1"/>
          <p:nvPr/>
        </p:nvSpPr>
        <p:spPr>
          <a:xfrm>
            <a:off x="64008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28" name="object 228"/>
          <p:cNvSpPr txBox="1"/>
          <p:nvPr/>
        </p:nvSpPr>
        <p:spPr>
          <a:xfrm>
            <a:off x="67056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29" name="object 229"/>
          <p:cNvSpPr txBox="1"/>
          <p:nvPr/>
        </p:nvSpPr>
        <p:spPr>
          <a:xfrm>
            <a:off x="70104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30" name="object 230"/>
          <p:cNvSpPr txBox="1"/>
          <p:nvPr/>
        </p:nvSpPr>
        <p:spPr>
          <a:xfrm>
            <a:off x="73152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31" name="object 231"/>
          <p:cNvSpPr txBox="1"/>
          <p:nvPr/>
        </p:nvSpPr>
        <p:spPr>
          <a:xfrm>
            <a:off x="76200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32" name="object 232"/>
          <p:cNvSpPr txBox="1"/>
          <p:nvPr/>
        </p:nvSpPr>
        <p:spPr>
          <a:xfrm>
            <a:off x="79248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33" name="object 233"/>
          <p:cNvSpPr txBox="1"/>
          <p:nvPr/>
        </p:nvSpPr>
        <p:spPr>
          <a:xfrm>
            <a:off x="82296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34" name="object 234"/>
          <p:cNvSpPr txBox="1"/>
          <p:nvPr/>
        </p:nvSpPr>
        <p:spPr>
          <a:xfrm>
            <a:off x="85344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35" name="object 235"/>
          <p:cNvSpPr txBox="1"/>
          <p:nvPr/>
        </p:nvSpPr>
        <p:spPr>
          <a:xfrm>
            <a:off x="88392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36" name="object 236"/>
          <p:cNvSpPr txBox="1"/>
          <p:nvPr/>
        </p:nvSpPr>
        <p:spPr>
          <a:xfrm>
            <a:off x="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37" name="object 237"/>
          <p:cNvSpPr txBox="1"/>
          <p:nvPr/>
        </p:nvSpPr>
        <p:spPr>
          <a:xfrm>
            <a:off x="3048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38" name="object 238"/>
          <p:cNvSpPr txBox="1"/>
          <p:nvPr/>
        </p:nvSpPr>
        <p:spPr>
          <a:xfrm>
            <a:off x="6096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39" name="object 239"/>
          <p:cNvSpPr txBox="1"/>
          <p:nvPr/>
        </p:nvSpPr>
        <p:spPr>
          <a:xfrm>
            <a:off x="9144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40" name="object 240"/>
          <p:cNvSpPr txBox="1"/>
          <p:nvPr/>
        </p:nvSpPr>
        <p:spPr>
          <a:xfrm>
            <a:off x="12192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41" name="object 241"/>
          <p:cNvSpPr txBox="1"/>
          <p:nvPr/>
        </p:nvSpPr>
        <p:spPr>
          <a:xfrm>
            <a:off x="15240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42" name="object 242"/>
          <p:cNvSpPr txBox="1"/>
          <p:nvPr/>
        </p:nvSpPr>
        <p:spPr>
          <a:xfrm>
            <a:off x="18288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43" name="object 243"/>
          <p:cNvSpPr txBox="1"/>
          <p:nvPr/>
        </p:nvSpPr>
        <p:spPr>
          <a:xfrm>
            <a:off x="21336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44" name="object 244"/>
          <p:cNvSpPr txBox="1"/>
          <p:nvPr/>
        </p:nvSpPr>
        <p:spPr>
          <a:xfrm>
            <a:off x="24384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45" name="object 245"/>
          <p:cNvSpPr txBox="1"/>
          <p:nvPr/>
        </p:nvSpPr>
        <p:spPr>
          <a:xfrm>
            <a:off x="27432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46" name="object 246"/>
          <p:cNvSpPr txBox="1"/>
          <p:nvPr/>
        </p:nvSpPr>
        <p:spPr>
          <a:xfrm>
            <a:off x="30480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47" name="object 247"/>
          <p:cNvSpPr txBox="1"/>
          <p:nvPr/>
        </p:nvSpPr>
        <p:spPr>
          <a:xfrm>
            <a:off x="33528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48" name="object 248"/>
          <p:cNvSpPr txBox="1"/>
          <p:nvPr/>
        </p:nvSpPr>
        <p:spPr>
          <a:xfrm>
            <a:off x="36576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49" name="object 249"/>
          <p:cNvSpPr txBox="1"/>
          <p:nvPr/>
        </p:nvSpPr>
        <p:spPr>
          <a:xfrm>
            <a:off x="39624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50" name="object 250"/>
          <p:cNvSpPr txBox="1"/>
          <p:nvPr/>
        </p:nvSpPr>
        <p:spPr>
          <a:xfrm>
            <a:off x="42672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51" name="object 251"/>
          <p:cNvSpPr txBox="1"/>
          <p:nvPr/>
        </p:nvSpPr>
        <p:spPr>
          <a:xfrm>
            <a:off x="45720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52" name="object 252"/>
          <p:cNvSpPr txBox="1"/>
          <p:nvPr/>
        </p:nvSpPr>
        <p:spPr>
          <a:xfrm>
            <a:off x="48768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53" name="object 253"/>
          <p:cNvSpPr txBox="1"/>
          <p:nvPr/>
        </p:nvSpPr>
        <p:spPr>
          <a:xfrm>
            <a:off x="51816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54" name="object 254"/>
          <p:cNvSpPr txBox="1"/>
          <p:nvPr/>
        </p:nvSpPr>
        <p:spPr>
          <a:xfrm>
            <a:off x="54864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55" name="object 255"/>
          <p:cNvSpPr txBox="1"/>
          <p:nvPr/>
        </p:nvSpPr>
        <p:spPr>
          <a:xfrm>
            <a:off x="57912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56" name="object 256"/>
          <p:cNvSpPr txBox="1"/>
          <p:nvPr/>
        </p:nvSpPr>
        <p:spPr>
          <a:xfrm>
            <a:off x="60960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57" name="object 257"/>
          <p:cNvSpPr txBox="1"/>
          <p:nvPr/>
        </p:nvSpPr>
        <p:spPr>
          <a:xfrm>
            <a:off x="64008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58" name="object 258"/>
          <p:cNvSpPr txBox="1"/>
          <p:nvPr/>
        </p:nvSpPr>
        <p:spPr>
          <a:xfrm>
            <a:off x="67056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59" name="object 259"/>
          <p:cNvSpPr txBox="1"/>
          <p:nvPr/>
        </p:nvSpPr>
        <p:spPr>
          <a:xfrm>
            <a:off x="70104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60" name="object 260"/>
          <p:cNvSpPr txBox="1"/>
          <p:nvPr/>
        </p:nvSpPr>
        <p:spPr>
          <a:xfrm>
            <a:off x="73152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61" name="object 261"/>
          <p:cNvSpPr txBox="1"/>
          <p:nvPr/>
        </p:nvSpPr>
        <p:spPr>
          <a:xfrm>
            <a:off x="76200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62" name="object 262"/>
          <p:cNvSpPr txBox="1"/>
          <p:nvPr/>
        </p:nvSpPr>
        <p:spPr>
          <a:xfrm>
            <a:off x="79248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63" name="object 263"/>
          <p:cNvSpPr txBox="1"/>
          <p:nvPr/>
        </p:nvSpPr>
        <p:spPr>
          <a:xfrm>
            <a:off x="82296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64" name="object 264"/>
          <p:cNvSpPr txBox="1"/>
          <p:nvPr/>
        </p:nvSpPr>
        <p:spPr>
          <a:xfrm>
            <a:off x="85344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65" name="object 265"/>
          <p:cNvSpPr txBox="1"/>
          <p:nvPr/>
        </p:nvSpPr>
        <p:spPr>
          <a:xfrm>
            <a:off x="88392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66" name="object 266"/>
          <p:cNvSpPr txBox="1"/>
          <p:nvPr/>
        </p:nvSpPr>
        <p:spPr>
          <a:xfrm>
            <a:off x="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67" name="object 267"/>
          <p:cNvSpPr txBox="1"/>
          <p:nvPr/>
        </p:nvSpPr>
        <p:spPr>
          <a:xfrm>
            <a:off x="3048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68" name="object 268"/>
          <p:cNvSpPr txBox="1"/>
          <p:nvPr/>
        </p:nvSpPr>
        <p:spPr>
          <a:xfrm>
            <a:off x="6096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69" name="object 269"/>
          <p:cNvSpPr txBox="1"/>
          <p:nvPr/>
        </p:nvSpPr>
        <p:spPr>
          <a:xfrm>
            <a:off x="9144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70" name="object 270"/>
          <p:cNvSpPr txBox="1"/>
          <p:nvPr/>
        </p:nvSpPr>
        <p:spPr>
          <a:xfrm>
            <a:off x="12192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71" name="object 271"/>
          <p:cNvSpPr txBox="1"/>
          <p:nvPr/>
        </p:nvSpPr>
        <p:spPr>
          <a:xfrm>
            <a:off x="15240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72" name="object 272"/>
          <p:cNvSpPr txBox="1"/>
          <p:nvPr/>
        </p:nvSpPr>
        <p:spPr>
          <a:xfrm>
            <a:off x="18288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73" name="object 273"/>
          <p:cNvSpPr txBox="1"/>
          <p:nvPr/>
        </p:nvSpPr>
        <p:spPr>
          <a:xfrm>
            <a:off x="21336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74" name="object 274"/>
          <p:cNvSpPr txBox="1"/>
          <p:nvPr/>
        </p:nvSpPr>
        <p:spPr>
          <a:xfrm>
            <a:off x="24384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75" name="object 275"/>
          <p:cNvSpPr txBox="1"/>
          <p:nvPr/>
        </p:nvSpPr>
        <p:spPr>
          <a:xfrm>
            <a:off x="27432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76" name="object 276"/>
          <p:cNvSpPr txBox="1"/>
          <p:nvPr/>
        </p:nvSpPr>
        <p:spPr>
          <a:xfrm>
            <a:off x="30480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77" name="object 277"/>
          <p:cNvSpPr txBox="1"/>
          <p:nvPr/>
        </p:nvSpPr>
        <p:spPr>
          <a:xfrm>
            <a:off x="33528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78" name="object 278"/>
          <p:cNvSpPr txBox="1"/>
          <p:nvPr/>
        </p:nvSpPr>
        <p:spPr>
          <a:xfrm>
            <a:off x="36576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79" name="object 279"/>
          <p:cNvSpPr txBox="1"/>
          <p:nvPr/>
        </p:nvSpPr>
        <p:spPr>
          <a:xfrm>
            <a:off x="39624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80" name="object 280"/>
          <p:cNvSpPr txBox="1"/>
          <p:nvPr/>
        </p:nvSpPr>
        <p:spPr>
          <a:xfrm>
            <a:off x="42672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81" name="object 281"/>
          <p:cNvSpPr txBox="1"/>
          <p:nvPr/>
        </p:nvSpPr>
        <p:spPr>
          <a:xfrm>
            <a:off x="45720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82" name="object 282"/>
          <p:cNvSpPr txBox="1"/>
          <p:nvPr/>
        </p:nvSpPr>
        <p:spPr>
          <a:xfrm>
            <a:off x="48768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83" name="object 283"/>
          <p:cNvSpPr txBox="1"/>
          <p:nvPr/>
        </p:nvSpPr>
        <p:spPr>
          <a:xfrm>
            <a:off x="51816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84" name="object 284"/>
          <p:cNvSpPr txBox="1"/>
          <p:nvPr/>
        </p:nvSpPr>
        <p:spPr>
          <a:xfrm>
            <a:off x="54864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85" name="object 285"/>
          <p:cNvSpPr txBox="1"/>
          <p:nvPr/>
        </p:nvSpPr>
        <p:spPr>
          <a:xfrm>
            <a:off x="57912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86" name="object 286"/>
          <p:cNvSpPr txBox="1"/>
          <p:nvPr/>
        </p:nvSpPr>
        <p:spPr>
          <a:xfrm>
            <a:off x="60960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87" name="object 287"/>
          <p:cNvSpPr txBox="1"/>
          <p:nvPr/>
        </p:nvSpPr>
        <p:spPr>
          <a:xfrm>
            <a:off x="64008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88" name="object 288"/>
          <p:cNvSpPr txBox="1"/>
          <p:nvPr/>
        </p:nvSpPr>
        <p:spPr>
          <a:xfrm>
            <a:off x="67056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89" name="object 289"/>
          <p:cNvSpPr txBox="1"/>
          <p:nvPr/>
        </p:nvSpPr>
        <p:spPr>
          <a:xfrm>
            <a:off x="70104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90" name="object 290"/>
          <p:cNvSpPr txBox="1"/>
          <p:nvPr/>
        </p:nvSpPr>
        <p:spPr>
          <a:xfrm>
            <a:off x="73152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91" name="object 291"/>
          <p:cNvSpPr txBox="1"/>
          <p:nvPr/>
        </p:nvSpPr>
        <p:spPr>
          <a:xfrm>
            <a:off x="76200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92" name="object 292"/>
          <p:cNvSpPr txBox="1"/>
          <p:nvPr/>
        </p:nvSpPr>
        <p:spPr>
          <a:xfrm>
            <a:off x="79248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93" name="object 293"/>
          <p:cNvSpPr txBox="1"/>
          <p:nvPr/>
        </p:nvSpPr>
        <p:spPr>
          <a:xfrm>
            <a:off x="82296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94" name="object 294"/>
          <p:cNvSpPr txBox="1"/>
          <p:nvPr/>
        </p:nvSpPr>
        <p:spPr>
          <a:xfrm>
            <a:off x="85344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95" name="object 295"/>
          <p:cNvSpPr txBox="1"/>
          <p:nvPr/>
        </p:nvSpPr>
        <p:spPr>
          <a:xfrm>
            <a:off x="88392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96" name="object 296"/>
          <p:cNvSpPr txBox="1"/>
          <p:nvPr/>
        </p:nvSpPr>
        <p:spPr>
          <a:xfrm>
            <a:off x="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97" name="object 297"/>
          <p:cNvSpPr txBox="1"/>
          <p:nvPr/>
        </p:nvSpPr>
        <p:spPr>
          <a:xfrm>
            <a:off x="3048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98" name="object 298"/>
          <p:cNvSpPr txBox="1"/>
          <p:nvPr/>
        </p:nvSpPr>
        <p:spPr>
          <a:xfrm>
            <a:off x="6096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99" name="object 299"/>
          <p:cNvSpPr txBox="1"/>
          <p:nvPr/>
        </p:nvSpPr>
        <p:spPr>
          <a:xfrm>
            <a:off x="9144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00" name="object 300"/>
          <p:cNvSpPr txBox="1"/>
          <p:nvPr/>
        </p:nvSpPr>
        <p:spPr>
          <a:xfrm>
            <a:off x="12192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01" name="object 301"/>
          <p:cNvSpPr txBox="1"/>
          <p:nvPr/>
        </p:nvSpPr>
        <p:spPr>
          <a:xfrm>
            <a:off x="1524000" y="21336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6400">
              <a:lnSpc>
                <a:spcPts val="1960"/>
              </a:lnSpc>
              <a:spcBef>
                <a:spcPts val="98"/>
              </a:spcBef>
            </a:pPr>
            <a:r>
              <a:rPr sz="4350" b="1" spc="0" baseline="3809" dirty="0" smtClean="0">
                <a:latin typeface="Tahoma"/>
                <a:cs typeface="Tahoma"/>
              </a:rPr>
              <a:t>t</a:t>
            </a:r>
            <a:endParaRPr sz="2900">
              <a:latin typeface="Tahoma"/>
              <a:cs typeface="Tahoma"/>
            </a:endParaRPr>
          </a:p>
        </p:txBody>
      </p:sp>
      <p:sp>
        <p:nvSpPr>
          <p:cNvPr id="302" name="object 302"/>
          <p:cNvSpPr txBox="1"/>
          <p:nvPr/>
        </p:nvSpPr>
        <p:spPr>
          <a:xfrm>
            <a:off x="18288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03" name="object 303"/>
          <p:cNvSpPr txBox="1"/>
          <p:nvPr/>
        </p:nvSpPr>
        <p:spPr>
          <a:xfrm>
            <a:off x="21336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04" name="object 304"/>
          <p:cNvSpPr txBox="1"/>
          <p:nvPr/>
        </p:nvSpPr>
        <p:spPr>
          <a:xfrm>
            <a:off x="24384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05" name="object 305"/>
          <p:cNvSpPr txBox="1"/>
          <p:nvPr/>
        </p:nvSpPr>
        <p:spPr>
          <a:xfrm>
            <a:off x="27432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06" name="object 306"/>
          <p:cNvSpPr txBox="1"/>
          <p:nvPr/>
        </p:nvSpPr>
        <p:spPr>
          <a:xfrm>
            <a:off x="30480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07" name="object 307"/>
          <p:cNvSpPr txBox="1"/>
          <p:nvPr/>
        </p:nvSpPr>
        <p:spPr>
          <a:xfrm>
            <a:off x="33528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08" name="object 308"/>
          <p:cNvSpPr txBox="1"/>
          <p:nvPr/>
        </p:nvSpPr>
        <p:spPr>
          <a:xfrm>
            <a:off x="3657600" y="2133600"/>
            <a:ext cx="390822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30479">
              <a:lnSpc>
                <a:spcPts val="1960"/>
              </a:lnSpc>
              <a:spcBef>
                <a:spcPts val="98"/>
              </a:spcBef>
            </a:pPr>
            <a:r>
              <a:rPr sz="4350" spc="0" baseline="3809" dirty="0" smtClean="0">
                <a:solidFill>
                  <a:srgbClr val="FF0000"/>
                </a:solidFill>
                <a:latin typeface="Tahoma"/>
                <a:cs typeface="Tahoma"/>
              </a:rPr>
              <a:t>in</a:t>
            </a:r>
            <a:endParaRPr sz="2900">
              <a:latin typeface="Tahoma"/>
              <a:cs typeface="Tahoma"/>
            </a:endParaRPr>
          </a:p>
        </p:txBody>
      </p:sp>
      <p:sp>
        <p:nvSpPr>
          <p:cNvPr id="309" name="object 309"/>
          <p:cNvSpPr txBox="1"/>
          <p:nvPr/>
        </p:nvSpPr>
        <p:spPr>
          <a:xfrm>
            <a:off x="3962400" y="21336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15773">
              <a:lnSpc>
                <a:spcPts val="1960"/>
              </a:lnSpc>
              <a:spcBef>
                <a:spcPts val="98"/>
              </a:spcBef>
            </a:pPr>
            <a:r>
              <a:rPr sz="4350" spc="0" baseline="3809" dirty="0" smtClean="0">
                <a:solidFill>
                  <a:srgbClr val="FF0000"/>
                </a:solidFill>
                <a:latin typeface="Tahoma"/>
                <a:cs typeface="Tahoma"/>
              </a:rPr>
              <a:t>t</a:t>
            </a:r>
            <a:endParaRPr sz="2900">
              <a:latin typeface="Tahoma"/>
              <a:cs typeface="Tahoma"/>
            </a:endParaRPr>
          </a:p>
        </p:txBody>
      </p:sp>
      <p:sp>
        <p:nvSpPr>
          <p:cNvPr id="310" name="object 310"/>
          <p:cNvSpPr txBox="1"/>
          <p:nvPr/>
        </p:nvSpPr>
        <p:spPr>
          <a:xfrm>
            <a:off x="42672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11" name="object 311"/>
          <p:cNvSpPr txBox="1"/>
          <p:nvPr/>
        </p:nvSpPr>
        <p:spPr>
          <a:xfrm>
            <a:off x="45720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12" name="object 312"/>
          <p:cNvSpPr txBox="1"/>
          <p:nvPr/>
        </p:nvSpPr>
        <p:spPr>
          <a:xfrm>
            <a:off x="48768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13" name="object 313"/>
          <p:cNvSpPr txBox="1"/>
          <p:nvPr/>
        </p:nvSpPr>
        <p:spPr>
          <a:xfrm>
            <a:off x="51816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14" name="object 314"/>
          <p:cNvSpPr txBox="1"/>
          <p:nvPr/>
        </p:nvSpPr>
        <p:spPr>
          <a:xfrm>
            <a:off x="5486400" y="2133600"/>
            <a:ext cx="350081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82804">
              <a:lnSpc>
                <a:spcPts val="1960"/>
              </a:lnSpc>
              <a:spcBef>
                <a:spcPts val="98"/>
              </a:spcBef>
            </a:pPr>
            <a:r>
              <a:rPr sz="4350" spc="0" baseline="3809" dirty="0" smtClean="0">
                <a:solidFill>
                  <a:srgbClr val="FF0000"/>
                </a:solidFill>
                <a:latin typeface="Tahoma"/>
                <a:cs typeface="Tahoma"/>
              </a:rPr>
              <a:t>a</a:t>
            </a:r>
            <a:endParaRPr sz="2900">
              <a:latin typeface="Tahoma"/>
              <a:cs typeface="Tahoma"/>
            </a:endParaRPr>
          </a:p>
        </p:txBody>
      </p:sp>
      <p:sp>
        <p:nvSpPr>
          <p:cNvPr id="315" name="object 315"/>
          <p:cNvSpPr txBox="1"/>
          <p:nvPr/>
        </p:nvSpPr>
        <p:spPr>
          <a:xfrm>
            <a:off x="57912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16" name="object 316"/>
          <p:cNvSpPr txBox="1"/>
          <p:nvPr/>
        </p:nvSpPr>
        <p:spPr>
          <a:xfrm>
            <a:off x="60960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17" name="object 317"/>
          <p:cNvSpPr txBox="1"/>
          <p:nvPr/>
        </p:nvSpPr>
        <p:spPr>
          <a:xfrm>
            <a:off x="64008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18" name="object 318"/>
          <p:cNvSpPr txBox="1"/>
          <p:nvPr/>
        </p:nvSpPr>
        <p:spPr>
          <a:xfrm>
            <a:off x="6705600" y="2133600"/>
            <a:ext cx="398179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1960"/>
              </a:lnSpc>
              <a:spcBef>
                <a:spcPts val="98"/>
              </a:spcBef>
            </a:pPr>
            <a:r>
              <a:rPr sz="4350" spc="0" baseline="3809" dirty="0" smtClean="0">
                <a:solidFill>
                  <a:srgbClr val="FF0000"/>
                </a:solidFill>
                <a:latin typeface="Tahoma"/>
                <a:cs typeface="Tahoma"/>
              </a:rPr>
              <a:t>rd</a:t>
            </a:r>
            <a:endParaRPr sz="2900">
              <a:latin typeface="Tahoma"/>
              <a:cs typeface="Tahoma"/>
            </a:endParaRPr>
          </a:p>
        </p:txBody>
      </p:sp>
      <p:sp>
        <p:nvSpPr>
          <p:cNvPr id="319" name="object 319"/>
          <p:cNvSpPr txBox="1"/>
          <p:nvPr/>
        </p:nvSpPr>
        <p:spPr>
          <a:xfrm>
            <a:off x="7010400" y="2133600"/>
            <a:ext cx="387302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3208">
              <a:lnSpc>
                <a:spcPts val="1960"/>
              </a:lnSpc>
              <a:spcBef>
                <a:spcPts val="98"/>
              </a:spcBef>
            </a:pPr>
            <a:r>
              <a:rPr sz="4350" spc="-9" baseline="3809" dirty="0" smtClean="0">
                <a:solidFill>
                  <a:srgbClr val="FF0000"/>
                </a:solidFill>
                <a:latin typeface="Tahoma"/>
                <a:cs typeface="Tahoma"/>
              </a:rPr>
              <a:t>(</a:t>
            </a:r>
            <a:r>
              <a:rPr sz="4350" spc="0" baseline="3809" dirty="0" smtClean="0">
                <a:solidFill>
                  <a:srgbClr val="FF0000"/>
                </a:solidFill>
                <a:latin typeface="Tahoma"/>
                <a:cs typeface="Tahoma"/>
              </a:rPr>
              <a:t>s</a:t>
            </a:r>
            <a:endParaRPr sz="2900">
              <a:latin typeface="Tahoma"/>
              <a:cs typeface="Tahoma"/>
            </a:endParaRPr>
          </a:p>
        </p:txBody>
      </p:sp>
      <p:sp>
        <p:nvSpPr>
          <p:cNvPr id="320" name="object 320"/>
          <p:cNvSpPr txBox="1"/>
          <p:nvPr/>
        </p:nvSpPr>
        <p:spPr>
          <a:xfrm>
            <a:off x="7315200" y="21336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778">
              <a:lnSpc>
                <a:spcPts val="1960"/>
              </a:lnSpc>
              <a:spcBef>
                <a:spcPts val="98"/>
              </a:spcBef>
            </a:pPr>
            <a:r>
              <a:rPr sz="4350" spc="0" baseline="3809" dirty="0" smtClean="0">
                <a:solidFill>
                  <a:srgbClr val="FF0000"/>
                </a:solidFill>
                <a:latin typeface="Tahoma"/>
                <a:cs typeface="Tahoma"/>
              </a:rPr>
              <a:t>)</a:t>
            </a:r>
            <a:endParaRPr sz="2900">
              <a:latin typeface="Tahoma"/>
              <a:cs typeface="Tahoma"/>
            </a:endParaRPr>
          </a:p>
        </p:txBody>
      </p:sp>
      <p:sp>
        <p:nvSpPr>
          <p:cNvPr id="321" name="object 321"/>
          <p:cNvSpPr txBox="1"/>
          <p:nvPr/>
        </p:nvSpPr>
        <p:spPr>
          <a:xfrm>
            <a:off x="76200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22" name="object 322"/>
          <p:cNvSpPr txBox="1"/>
          <p:nvPr/>
        </p:nvSpPr>
        <p:spPr>
          <a:xfrm>
            <a:off x="79248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23" name="object 323"/>
          <p:cNvSpPr txBox="1"/>
          <p:nvPr/>
        </p:nvSpPr>
        <p:spPr>
          <a:xfrm>
            <a:off x="82296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24" name="object 324"/>
          <p:cNvSpPr txBox="1"/>
          <p:nvPr/>
        </p:nvSpPr>
        <p:spPr>
          <a:xfrm>
            <a:off x="85344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25" name="object 325"/>
          <p:cNvSpPr txBox="1"/>
          <p:nvPr/>
        </p:nvSpPr>
        <p:spPr>
          <a:xfrm>
            <a:off x="88392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26" name="object 326"/>
          <p:cNvSpPr txBox="1"/>
          <p:nvPr/>
        </p:nvSpPr>
        <p:spPr>
          <a:xfrm>
            <a:off x="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27" name="object 327"/>
          <p:cNvSpPr txBox="1"/>
          <p:nvPr/>
        </p:nvSpPr>
        <p:spPr>
          <a:xfrm>
            <a:off x="3048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28" name="object 328"/>
          <p:cNvSpPr txBox="1"/>
          <p:nvPr/>
        </p:nvSpPr>
        <p:spPr>
          <a:xfrm>
            <a:off x="6096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29" name="object 329"/>
          <p:cNvSpPr txBox="1"/>
          <p:nvPr/>
        </p:nvSpPr>
        <p:spPr>
          <a:xfrm>
            <a:off x="9144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30" name="object 330"/>
          <p:cNvSpPr txBox="1"/>
          <p:nvPr/>
        </p:nvSpPr>
        <p:spPr>
          <a:xfrm>
            <a:off x="12192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31" name="object 331"/>
          <p:cNvSpPr txBox="1"/>
          <p:nvPr/>
        </p:nvSpPr>
        <p:spPr>
          <a:xfrm>
            <a:off x="1524000" y="2438400"/>
            <a:ext cx="393239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3969">
              <a:lnSpc>
                <a:spcPts val="2400"/>
              </a:lnSpc>
              <a:spcBef>
                <a:spcPts val="120"/>
              </a:spcBef>
            </a:pPr>
            <a:r>
              <a:rPr sz="4350" spc="0" baseline="-7618" dirty="0" smtClean="0">
                <a:solidFill>
                  <a:srgbClr val="FF0000"/>
                </a:solidFill>
                <a:latin typeface="Tahoma"/>
                <a:cs typeface="Tahoma"/>
              </a:rPr>
              <a:t>m</a:t>
            </a:r>
            <a:endParaRPr sz="2900">
              <a:latin typeface="Tahoma"/>
              <a:cs typeface="Tahoma"/>
            </a:endParaRPr>
          </a:p>
        </p:txBody>
      </p:sp>
      <p:sp>
        <p:nvSpPr>
          <p:cNvPr id="332" name="object 332"/>
          <p:cNvSpPr txBox="1"/>
          <p:nvPr/>
        </p:nvSpPr>
        <p:spPr>
          <a:xfrm>
            <a:off x="1828800" y="2438400"/>
            <a:ext cx="683801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7518">
              <a:lnSpc>
                <a:spcPts val="2400"/>
              </a:lnSpc>
              <a:spcBef>
                <a:spcPts val="120"/>
              </a:spcBef>
            </a:pPr>
            <a:r>
              <a:rPr sz="4350" spc="0" baseline="-7618" dirty="0" smtClean="0">
                <a:solidFill>
                  <a:srgbClr val="FF0000"/>
                </a:solidFill>
                <a:latin typeface="Tahoma"/>
                <a:cs typeface="Tahoma"/>
              </a:rPr>
              <a:t>i</a:t>
            </a:r>
            <a:r>
              <a:rPr sz="4350" spc="4" baseline="-7618" dirty="0" smtClean="0">
                <a:solidFill>
                  <a:srgbClr val="FF0000"/>
                </a:solidFill>
                <a:latin typeface="Tahoma"/>
                <a:cs typeface="Tahoma"/>
              </a:rPr>
              <a:t>g</a:t>
            </a:r>
            <a:r>
              <a:rPr sz="4350" spc="0" baseline="-7618" dirty="0" smtClean="0">
                <a:solidFill>
                  <a:srgbClr val="FF0000"/>
                </a:solidFill>
                <a:latin typeface="Tahoma"/>
                <a:cs typeface="Tahoma"/>
              </a:rPr>
              <a:t>ht</a:t>
            </a:r>
            <a:endParaRPr sz="2900">
              <a:latin typeface="Tahoma"/>
              <a:cs typeface="Tahoma"/>
            </a:endParaRPr>
          </a:p>
        </p:txBody>
      </p:sp>
      <p:sp>
        <p:nvSpPr>
          <p:cNvPr id="333" name="object 333"/>
          <p:cNvSpPr txBox="1"/>
          <p:nvPr/>
        </p:nvSpPr>
        <p:spPr>
          <a:xfrm>
            <a:off x="21336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34" name="object 334"/>
          <p:cNvSpPr txBox="1"/>
          <p:nvPr/>
        </p:nvSpPr>
        <p:spPr>
          <a:xfrm>
            <a:off x="2438400" y="2438400"/>
            <a:ext cx="377841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04139">
              <a:lnSpc>
                <a:spcPts val="2400"/>
              </a:lnSpc>
              <a:spcBef>
                <a:spcPts val="120"/>
              </a:spcBef>
            </a:pPr>
            <a:r>
              <a:rPr sz="4350" spc="0" baseline="-7618" dirty="0" smtClean="0">
                <a:solidFill>
                  <a:srgbClr val="FF0000"/>
                </a:solidFill>
                <a:latin typeface="Tahoma"/>
                <a:cs typeface="Tahoma"/>
              </a:rPr>
              <a:t>o</a:t>
            </a:r>
            <a:endParaRPr sz="2900">
              <a:latin typeface="Tahoma"/>
              <a:cs typeface="Tahoma"/>
            </a:endParaRPr>
          </a:p>
        </p:txBody>
      </p:sp>
      <p:sp>
        <p:nvSpPr>
          <p:cNvPr id="335" name="object 335"/>
          <p:cNvSpPr txBox="1"/>
          <p:nvPr/>
        </p:nvSpPr>
        <p:spPr>
          <a:xfrm>
            <a:off x="2743200" y="2438400"/>
            <a:ext cx="390822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2400"/>
              </a:lnSpc>
              <a:spcBef>
                <a:spcPts val="120"/>
              </a:spcBef>
            </a:pPr>
            <a:r>
              <a:rPr sz="4350" spc="4" baseline="-7618" dirty="0" smtClean="0">
                <a:solidFill>
                  <a:srgbClr val="FF0000"/>
                </a:solidFill>
                <a:latin typeface="Tahoma"/>
                <a:cs typeface="Tahoma"/>
              </a:rPr>
              <a:t>t</a:t>
            </a:r>
            <a:r>
              <a:rPr sz="4350" spc="0" baseline="-7618" dirty="0" smtClean="0">
                <a:solidFill>
                  <a:srgbClr val="FF0000"/>
                </a:solidFill>
                <a:latin typeface="Tahoma"/>
                <a:cs typeface="Tahoma"/>
              </a:rPr>
              <a:t>h</a:t>
            </a:r>
            <a:endParaRPr sz="2900">
              <a:latin typeface="Tahoma"/>
              <a:cs typeface="Tahoma"/>
            </a:endParaRPr>
          </a:p>
        </p:txBody>
      </p:sp>
      <p:sp>
        <p:nvSpPr>
          <p:cNvPr id="336" name="object 336"/>
          <p:cNvSpPr txBox="1"/>
          <p:nvPr/>
        </p:nvSpPr>
        <p:spPr>
          <a:xfrm>
            <a:off x="3048000" y="2438400"/>
            <a:ext cx="400634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5181">
              <a:lnSpc>
                <a:spcPts val="2400"/>
              </a:lnSpc>
              <a:spcBef>
                <a:spcPts val="120"/>
              </a:spcBef>
            </a:pPr>
            <a:r>
              <a:rPr sz="4350" spc="-4" baseline="-7618" dirty="0" smtClean="0">
                <a:solidFill>
                  <a:srgbClr val="FF0000"/>
                </a:solidFill>
                <a:latin typeface="Tahoma"/>
                <a:cs typeface="Tahoma"/>
              </a:rPr>
              <a:t>e</a:t>
            </a:r>
            <a:r>
              <a:rPr sz="4350" spc="0" baseline="-7618" dirty="0" smtClean="0">
                <a:solidFill>
                  <a:srgbClr val="FF0000"/>
                </a:solidFill>
                <a:latin typeface="Tahoma"/>
                <a:cs typeface="Tahoma"/>
              </a:rPr>
              <a:t>r</a:t>
            </a:r>
            <a:endParaRPr sz="2900">
              <a:latin typeface="Tahoma"/>
              <a:cs typeface="Tahoma"/>
            </a:endParaRPr>
          </a:p>
        </p:txBody>
      </p:sp>
      <p:sp>
        <p:nvSpPr>
          <p:cNvPr id="337" name="object 337"/>
          <p:cNvSpPr txBox="1"/>
          <p:nvPr/>
        </p:nvSpPr>
        <p:spPr>
          <a:xfrm>
            <a:off x="3352800" y="2438400"/>
            <a:ext cx="359986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5443">
              <a:lnSpc>
                <a:spcPts val="2400"/>
              </a:lnSpc>
              <a:spcBef>
                <a:spcPts val="120"/>
              </a:spcBef>
            </a:pPr>
            <a:r>
              <a:rPr sz="4350" spc="0" baseline="-7618" dirty="0" smtClean="0">
                <a:solidFill>
                  <a:srgbClr val="FF0000"/>
                </a:solidFill>
                <a:latin typeface="Tahoma"/>
                <a:cs typeface="Tahoma"/>
              </a:rPr>
              <a:t>w</a:t>
            </a:r>
            <a:endParaRPr sz="2900">
              <a:latin typeface="Tahoma"/>
              <a:cs typeface="Tahoma"/>
            </a:endParaRPr>
          </a:p>
        </p:txBody>
      </p:sp>
      <p:sp>
        <p:nvSpPr>
          <p:cNvPr id="338" name="object 338"/>
          <p:cNvSpPr txBox="1"/>
          <p:nvPr/>
        </p:nvSpPr>
        <p:spPr>
          <a:xfrm>
            <a:off x="36576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39" name="object 339"/>
          <p:cNvSpPr txBox="1"/>
          <p:nvPr/>
        </p:nvSpPr>
        <p:spPr>
          <a:xfrm>
            <a:off x="39624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40" name="object 340"/>
          <p:cNvSpPr txBox="1"/>
          <p:nvPr/>
        </p:nvSpPr>
        <p:spPr>
          <a:xfrm>
            <a:off x="42672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41" name="object 341"/>
          <p:cNvSpPr txBox="1"/>
          <p:nvPr/>
        </p:nvSpPr>
        <p:spPr>
          <a:xfrm>
            <a:off x="4572000" y="24384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93472">
              <a:lnSpc>
                <a:spcPts val="2400"/>
              </a:lnSpc>
              <a:spcBef>
                <a:spcPts val="120"/>
              </a:spcBef>
            </a:pPr>
            <a:r>
              <a:rPr sz="4350" spc="0" baseline="-7618" dirty="0" smtClean="0">
                <a:solidFill>
                  <a:srgbClr val="FF0000"/>
                </a:solidFill>
                <a:latin typeface="Tahoma"/>
                <a:cs typeface="Tahoma"/>
              </a:rPr>
              <a:t>r</a:t>
            </a:r>
            <a:endParaRPr sz="2900">
              <a:latin typeface="Tahoma"/>
              <a:cs typeface="Tahoma"/>
            </a:endParaRPr>
          </a:p>
        </p:txBody>
      </p:sp>
      <p:sp>
        <p:nvSpPr>
          <p:cNvPr id="342" name="object 342"/>
          <p:cNvSpPr txBox="1"/>
          <p:nvPr/>
        </p:nvSpPr>
        <p:spPr>
          <a:xfrm>
            <a:off x="48768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43" name="object 343"/>
          <p:cNvSpPr txBox="1"/>
          <p:nvPr/>
        </p:nvSpPr>
        <p:spPr>
          <a:xfrm>
            <a:off x="5181600" y="24384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2400"/>
              </a:lnSpc>
              <a:spcBef>
                <a:spcPts val="120"/>
              </a:spcBef>
            </a:pPr>
            <a:r>
              <a:rPr sz="4350" spc="0" baseline="-7618" dirty="0" smtClean="0">
                <a:solidFill>
                  <a:srgbClr val="FF0000"/>
                </a:solidFill>
                <a:latin typeface="Tahoma"/>
                <a:cs typeface="Tahoma"/>
              </a:rPr>
              <a:t>e</a:t>
            </a:r>
            <a:endParaRPr sz="2900">
              <a:latin typeface="Tahoma"/>
              <a:cs typeface="Tahoma"/>
            </a:endParaRPr>
          </a:p>
        </p:txBody>
      </p:sp>
      <p:sp>
        <p:nvSpPr>
          <p:cNvPr id="344" name="object 344"/>
          <p:cNvSpPr txBox="1"/>
          <p:nvPr/>
        </p:nvSpPr>
        <p:spPr>
          <a:xfrm>
            <a:off x="54864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45" name="object 345"/>
          <p:cNvSpPr txBox="1"/>
          <p:nvPr/>
        </p:nvSpPr>
        <p:spPr>
          <a:xfrm>
            <a:off x="57912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46" name="object 346"/>
          <p:cNvSpPr txBox="1"/>
          <p:nvPr/>
        </p:nvSpPr>
        <p:spPr>
          <a:xfrm>
            <a:off x="6096000" y="24384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69748">
              <a:lnSpc>
                <a:spcPts val="2400"/>
              </a:lnSpc>
              <a:spcBef>
                <a:spcPts val="120"/>
              </a:spcBef>
            </a:pPr>
            <a:r>
              <a:rPr sz="4350" spc="0" baseline="-7618" dirty="0" smtClean="0">
                <a:solidFill>
                  <a:srgbClr val="FF0000"/>
                </a:solidFill>
                <a:latin typeface="Tahoma"/>
                <a:cs typeface="Tahoma"/>
              </a:rPr>
              <a:t>i</a:t>
            </a:r>
            <a:endParaRPr sz="2900">
              <a:latin typeface="Tahoma"/>
              <a:cs typeface="Tahoma"/>
            </a:endParaRPr>
          </a:p>
        </p:txBody>
      </p:sp>
      <p:sp>
        <p:nvSpPr>
          <p:cNvPr id="347" name="object 347"/>
          <p:cNvSpPr txBox="1"/>
          <p:nvPr/>
        </p:nvSpPr>
        <p:spPr>
          <a:xfrm>
            <a:off x="64008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48" name="object 348"/>
          <p:cNvSpPr txBox="1"/>
          <p:nvPr/>
        </p:nvSpPr>
        <p:spPr>
          <a:xfrm>
            <a:off x="67056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49" name="object 349"/>
          <p:cNvSpPr txBox="1"/>
          <p:nvPr/>
        </p:nvSpPr>
        <p:spPr>
          <a:xfrm>
            <a:off x="70104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50" name="object 350"/>
          <p:cNvSpPr txBox="1"/>
          <p:nvPr/>
        </p:nvSpPr>
        <p:spPr>
          <a:xfrm>
            <a:off x="73152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51" name="object 351"/>
          <p:cNvSpPr txBox="1"/>
          <p:nvPr/>
        </p:nvSpPr>
        <p:spPr>
          <a:xfrm>
            <a:off x="76200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52" name="object 352"/>
          <p:cNvSpPr txBox="1"/>
          <p:nvPr/>
        </p:nvSpPr>
        <p:spPr>
          <a:xfrm>
            <a:off x="79248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53" name="object 353"/>
          <p:cNvSpPr txBox="1"/>
          <p:nvPr/>
        </p:nvSpPr>
        <p:spPr>
          <a:xfrm>
            <a:off x="82296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54" name="object 354"/>
          <p:cNvSpPr txBox="1"/>
          <p:nvPr/>
        </p:nvSpPr>
        <p:spPr>
          <a:xfrm>
            <a:off x="85344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55" name="object 355"/>
          <p:cNvSpPr txBox="1"/>
          <p:nvPr/>
        </p:nvSpPr>
        <p:spPr>
          <a:xfrm>
            <a:off x="88392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56" name="object 356"/>
          <p:cNvSpPr txBox="1"/>
          <p:nvPr/>
        </p:nvSpPr>
        <p:spPr>
          <a:xfrm>
            <a:off x="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57" name="object 357"/>
          <p:cNvSpPr txBox="1"/>
          <p:nvPr/>
        </p:nvSpPr>
        <p:spPr>
          <a:xfrm>
            <a:off x="3048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58" name="object 358"/>
          <p:cNvSpPr txBox="1"/>
          <p:nvPr/>
        </p:nvSpPr>
        <p:spPr>
          <a:xfrm>
            <a:off x="6096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59" name="object 359"/>
          <p:cNvSpPr txBox="1"/>
          <p:nvPr/>
        </p:nvSpPr>
        <p:spPr>
          <a:xfrm>
            <a:off x="9144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60" name="object 360"/>
          <p:cNvSpPr txBox="1"/>
          <p:nvPr/>
        </p:nvSpPr>
        <p:spPr>
          <a:xfrm>
            <a:off x="12192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61" name="object 361"/>
          <p:cNvSpPr txBox="1"/>
          <p:nvPr/>
        </p:nvSpPr>
        <p:spPr>
          <a:xfrm>
            <a:off x="15240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62" name="object 362"/>
          <p:cNvSpPr txBox="1"/>
          <p:nvPr/>
        </p:nvSpPr>
        <p:spPr>
          <a:xfrm>
            <a:off x="18288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63" name="object 363"/>
          <p:cNvSpPr txBox="1"/>
          <p:nvPr/>
        </p:nvSpPr>
        <p:spPr>
          <a:xfrm>
            <a:off x="21336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64" name="object 364"/>
          <p:cNvSpPr txBox="1"/>
          <p:nvPr/>
        </p:nvSpPr>
        <p:spPr>
          <a:xfrm>
            <a:off x="24384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65" name="object 365"/>
          <p:cNvSpPr txBox="1"/>
          <p:nvPr/>
        </p:nvSpPr>
        <p:spPr>
          <a:xfrm>
            <a:off x="27432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66" name="object 366"/>
          <p:cNvSpPr txBox="1"/>
          <p:nvPr/>
        </p:nvSpPr>
        <p:spPr>
          <a:xfrm>
            <a:off x="30480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67" name="object 367"/>
          <p:cNvSpPr txBox="1"/>
          <p:nvPr/>
        </p:nvSpPr>
        <p:spPr>
          <a:xfrm>
            <a:off x="33528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68" name="object 368"/>
          <p:cNvSpPr txBox="1"/>
          <p:nvPr/>
        </p:nvSpPr>
        <p:spPr>
          <a:xfrm>
            <a:off x="36576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69" name="object 369"/>
          <p:cNvSpPr txBox="1"/>
          <p:nvPr/>
        </p:nvSpPr>
        <p:spPr>
          <a:xfrm>
            <a:off x="39624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70" name="object 370"/>
          <p:cNvSpPr txBox="1"/>
          <p:nvPr/>
        </p:nvSpPr>
        <p:spPr>
          <a:xfrm>
            <a:off x="42672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71" name="object 371"/>
          <p:cNvSpPr txBox="1"/>
          <p:nvPr/>
        </p:nvSpPr>
        <p:spPr>
          <a:xfrm>
            <a:off x="45720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72" name="object 372"/>
          <p:cNvSpPr txBox="1"/>
          <p:nvPr/>
        </p:nvSpPr>
        <p:spPr>
          <a:xfrm>
            <a:off x="48768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73" name="object 373"/>
          <p:cNvSpPr txBox="1"/>
          <p:nvPr/>
        </p:nvSpPr>
        <p:spPr>
          <a:xfrm>
            <a:off x="51816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74" name="object 374"/>
          <p:cNvSpPr txBox="1"/>
          <p:nvPr/>
        </p:nvSpPr>
        <p:spPr>
          <a:xfrm>
            <a:off x="54864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75" name="object 375"/>
          <p:cNvSpPr txBox="1"/>
          <p:nvPr/>
        </p:nvSpPr>
        <p:spPr>
          <a:xfrm>
            <a:off x="57912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76" name="object 376"/>
          <p:cNvSpPr txBox="1"/>
          <p:nvPr/>
        </p:nvSpPr>
        <p:spPr>
          <a:xfrm>
            <a:off x="60960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77" name="object 377"/>
          <p:cNvSpPr txBox="1"/>
          <p:nvPr/>
        </p:nvSpPr>
        <p:spPr>
          <a:xfrm>
            <a:off x="64008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78" name="object 378"/>
          <p:cNvSpPr txBox="1"/>
          <p:nvPr/>
        </p:nvSpPr>
        <p:spPr>
          <a:xfrm>
            <a:off x="67056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79" name="object 379"/>
          <p:cNvSpPr txBox="1"/>
          <p:nvPr/>
        </p:nvSpPr>
        <p:spPr>
          <a:xfrm>
            <a:off x="70104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80" name="object 380"/>
          <p:cNvSpPr txBox="1"/>
          <p:nvPr/>
        </p:nvSpPr>
        <p:spPr>
          <a:xfrm>
            <a:off x="73152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81" name="object 381"/>
          <p:cNvSpPr txBox="1"/>
          <p:nvPr/>
        </p:nvSpPr>
        <p:spPr>
          <a:xfrm>
            <a:off x="76200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82" name="object 382"/>
          <p:cNvSpPr txBox="1"/>
          <p:nvPr/>
        </p:nvSpPr>
        <p:spPr>
          <a:xfrm>
            <a:off x="79248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83" name="object 383"/>
          <p:cNvSpPr txBox="1"/>
          <p:nvPr/>
        </p:nvSpPr>
        <p:spPr>
          <a:xfrm>
            <a:off x="82296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84" name="object 384"/>
          <p:cNvSpPr txBox="1"/>
          <p:nvPr/>
        </p:nvSpPr>
        <p:spPr>
          <a:xfrm>
            <a:off x="85344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85" name="object 385"/>
          <p:cNvSpPr txBox="1"/>
          <p:nvPr/>
        </p:nvSpPr>
        <p:spPr>
          <a:xfrm>
            <a:off x="88392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86" name="object 386"/>
          <p:cNvSpPr txBox="1"/>
          <p:nvPr/>
        </p:nvSpPr>
        <p:spPr>
          <a:xfrm>
            <a:off x="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87" name="object 387"/>
          <p:cNvSpPr txBox="1"/>
          <p:nvPr/>
        </p:nvSpPr>
        <p:spPr>
          <a:xfrm>
            <a:off x="3048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88" name="object 388"/>
          <p:cNvSpPr txBox="1"/>
          <p:nvPr/>
        </p:nvSpPr>
        <p:spPr>
          <a:xfrm>
            <a:off x="6096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89" name="object 389"/>
          <p:cNvSpPr txBox="1"/>
          <p:nvPr/>
        </p:nvSpPr>
        <p:spPr>
          <a:xfrm>
            <a:off x="9144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90" name="object 390"/>
          <p:cNvSpPr txBox="1"/>
          <p:nvPr/>
        </p:nvSpPr>
        <p:spPr>
          <a:xfrm>
            <a:off x="12192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91" name="object 391"/>
          <p:cNvSpPr txBox="1"/>
          <p:nvPr/>
        </p:nvSpPr>
        <p:spPr>
          <a:xfrm>
            <a:off x="15240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92" name="object 392"/>
          <p:cNvSpPr txBox="1"/>
          <p:nvPr/>
        </p:nvSpPr>
        <p:spPr>
          <a:xfrm>
            <a:off x="18288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93" name="object 393"/>
          <p:cNvSpPr txBox="1"/>
          <p:nvPr/>
        </p:nvSpPr>
        <p:spPr>
          <a:xfrm>
            <a:off x="21336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94" name="object 394"/>
          <p:cNvSpPr txBox="1"/>
          <p:nvPr/>
        </p:nvSpPr>
        <p:spPr>
          <a:xfrm>
            <a:off x="24384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95" name="object 395"/>
          <p:cNvSpPr txBox="1"/>
          <p:nvPr/>
        </p:nvSpPr>
        <p:spPr>
          <a:xfrm>
            <a:off x="27432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96" name="object 396"/>
          <p:cNvSpPr txBox="1"/>
          <p:nvPr/>
        </p:nvSpPr>
        <p:spPr>
          <a:xfrm>
            <a:off x="30480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97" name="object 397"/>
          <p:cNvSpPr txBox="1"/>
          <p:nvPr/>
        </p:nvSpPr>
        <p:spPr>
          <a:xfrm>
            <a:off x="33528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98" name="object 398"/>
          <p:cNvSpPr txBox="1"/>
          <p:nvPr/>
        </p:nvSpPr>
        <p:spPr>
          <a:xfrm>
            <a:off x="36576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99" name="object 399"/>
          <p:cNvSpPr txBox="1"/>
          <p:nvPr/>
        </p:nvSpPr>
        <p:spPr>
          <a:xfrm>
            <a:off x="39624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00" name="object 400"/>
          <p:cNvSpPr txBox="1"/>
          <p:nvPr/>
        </p:nvSpPr>
        <p:spPr>
          <a:xfrm>
            <a:off x="42672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01" name="object 401"/>
          <p:cNvSpPr txBox="1"/>
          <p:nvPr/>
        </p:nvSpPr>
        <p:spPr>
          <a:xfrm>
            <a:off x="45720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02" name="object 402"/>
          <p:cNvSpPr txBox="1"/>
          <p:nvPr/>
        </p:nvSpPr>
        <p:spPr>
          <a:xfrm>
            <a:off x="48768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03" name="object 403"/>
          <p:cNvSpPr txBox="1"/>
          <p:nvPr/>
        </p:nvSpPr>
        <p:spPr>
          <a:xfrm>
            <a:off x="51816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04" name="object 404"/>
          <p:cNvSpPr txBox="1"/>
          <p:nvPr/>
        </p:nvSpPr>
        <p:spPr>
          <a:xfrm>
            <a:off x="54864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05" name="object 405"/>
          <p:cNvSpPr txBox="1"/>
          <p:nvPr/>
        </p:nvSpPr>
        <p:spPr>
          <a:xfrm>
            <a:off x="57912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06" name="object 406"/>
          <p:cNvSpPr txBox="1"/>
          <p:nvPr/>
        </p:nvSpPr>
        <p:spPr>
          <a:xfrm>
            <a:off x="60960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07" name="object 407"/>
          <p:cNvSpPr txBox="1"/>
          <p:nvPr/>
        </p:nvSpPr>
        <p:spPr>
          <a:xfrm>
            <a:off x="64008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08" name="object 408"/>
          <p:cNvSpPr txBox="1"/>
          <p:nvPr/>
        </p:nvSpPr>
        <p:spPr>
          <a:xfrm>
            <a:off x="67056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09" name="object 409"/>
          <p:cNvSpPr txBox="1"/>
          <p:nvPr/>
        </p:nvSpPr>
        <p:spPr>
          <a:xfrm>
            <a:off x="70104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10" name="object 410"/>
          <p:cNvSpPr txBox="1"/>
          <p:nvPr/>
        </p:nvSpPr>
        <p:spPr>
          <a:xfrm>
            <a:off x="73152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11" name="object 411"/>
          <p:cNvSpPr txBox="1"/>
          <p:nvPr/>
        </p:nvSpPr>
        <p:spPr>
          <a:xfrm>
            <a:off x="76200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12" name="object 412"/>
          <p:cNvSpPr txBox="1"/>
          <p:nvPr/>
        </p:nvSpPr>
        <p:spPr>
          <a:xfrm>
            <a:off x="79248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13" name="object 413"/>
          <p:cNvSpPr txBox="1"/>
          <p:nvPr/>
        </p:nvSpPr>
        <p:spPr>
          <a:xfrm>
            <a:off x="82296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14" name="object 414"/>
          <p:cNvSpPr txBox="1"/>
          <p:nvPr/>
        </p:nvSpPr>
        <p:spPr>
          <a:xfrm>
            <a:off x="85344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15" name="object 415"/>
          <p:cNvSpPr txBox="1"/>
          <p:nvPr/>
        </p:nvSpPr>
        <p:spPr>
          <a:xfrm>
            <a:off x="88392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16" name="object 416"/>
          <p:cNvSpPr txBox="1"/>
          <p:nvPr/>
        </p:nvSpPr>
        <p:spPr>
          <a:xfrm>
            <a:off x="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17" name="object 417"/>
          <p:cNvSpPr txBox="1"/>
          <p:nvPr/>
        </p:nvSpPr>
        <p:spPr>
          <a:xfrm>
            <a:off x="3048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18" name="object 418"/>
          <p:cNvSpPr txBox="1"/>
          <p:nvPr/>
        </p:nvSpPr>
        <p:spPr>
          <a:xfrm>
            <a:off x="6096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19" name="object 419"/>
          <p:cNvSpPr txBox="1"/>
          <p:nvPr/>
        </p:nvSpPr>
        <p:spPr>
          <a:xfrm>
            <a:off x="914400" y="33528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3969">
              <a:lnSpc>
                <a:spcPts val="2400"/>
              </a:lnSpc>
              <a:spcBef>
                <a:spcPts val="120"/>
              </a:spcBef>
            </a:pPr>
            <a:r>
              <a:rPr sz="4575" spc="0" baseline="-11816" dirty="0" smtClean="0">
                <a:solidFill>
                  <a:srgbClr val="6E88F6"/>
                </a:solidFill>
                <a:latin typeface="Wingdings"/>
                <a:cs typeface="Wingdings"/>
              </a:rPr>
              <a:t></a:t>
            </a:r>
            <a:endParaRPr sz="3050">
              <a:latin typeface="Wingdings"/>
              <a:cs typeface="Wingdings"/>
            </a:endParaRPr>
          </a:p>
        </p:txBody>
      </p:sp>
      <p:sp>
        <p:nvSpPr>
          <p:cNvPr id="420" name="object 420"/>
          <p:cNvSpPr txBox="1"/>
          <p:nvPr/>
        </p:nvSpPr>
        <p:spPr>
          <a:xfrm>
            <a:off x="12192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21" name="object 421"/>
          <p:cNvSpPr txBox="1"/>
          <p:nvPr/>
        </p:nvSpPr>
        <p:spPr>
          <a:xfrm>
            <a:off x="1524000" y="33528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3969">
              <a:lnSpc>
                <a:spcPts val="2400"/>
              </a:lnSpc>
              <a:spcBef>
                <a:spcPts val="120"/>
              </a:spcBef>
            </a:pPr>
            <a:r>
              <a:rPr sz="4200" spc="0" baseline="-12821" dirty="0" smtClean="0">
                <a:latin typeface="Tahoma"/>
                <a:cs typeface="Tahoma"/>
              </a:rPr>
              <a:t>T</a:t>
            </a:r>
            <a:endParaRPr sz="2800">
              <a:latin typeface="Tahoma"/>
              <a:cs typeface="Tahoma"/>
            </a:endParaRPr>
          </a:p>
        </p:txBody>
      </p:sp>
      <p:sp>
        <p:nvSpPr>
          <p:cNvPr id="422" name="object 422"/>
          <p:cNvSpPr txBox="1"/>
          <p:nvPr/>
        </p:nvSpPr>
        <p:spPr>
          <a:xfrm>
            <a:off x="18288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23" name="object 423"/>
          <p:cNvSpPr txBox="1"/>
          <p:nvPr/>
        </p:nvSpPr>
        <p:spPr>
          <a:xfrm>
            <a:off x="2133600" y="33528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08102">
              <a:lnSpc>
                <a:spcPts val="2400"/>
              </a:lnSpc>
              <a:spcBef>
                <a:spcPts val="120"/>
              </a:spcBef>
            </a:pPr>
            <a:r>
              <a:rPr sz="4200" spc="0" baseline="-12821" dirty="0" smtClean="0">
                <a:latin typeface="Tahoma"/>
                <a:cs typeface="Tahoma"/>
              </a:rPr>
              <a:t>r</a:t>
            </a:r>
            <a:endParaRPr sz="2800">
              <a:latin typeface="Tahoma"/>
              <a:cs typeface="Tahoma"/>
            </a:endParaRPr>
          </a:p>
        </p:txBody>
      </p:sp>
      <p:sp>
        <p:nvSpPr>
          <p:cNvPr id="424" name="object 424"/>
          <p:cNvSpPr txBox="1"/>
          <p:nvPr/>
        </p:nvSpPr>
        <p:spPr>
          <a:xfrm>
            <a:off x="24384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25" name="object 425"/>
          <p:cNvSpPr txBox="1"/>
          <p:nvPr/>
        </p:nvSpPr>
        <p:spPr>
          <a:xfrm>
            <a:off x="27432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26" name="object 426"/>
          <p:cNvSpPr txBox="1"/>
          <p:nvPr/>
        </p:nvSpPr>
        <p:spPr>
          <a:xfrm>
            <a:off x="30480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27" name="object 427"/>
          <p:cNvSpPr txBox="1"/>
          <p:nvPr/>
        </p:nvSpPr>
        <p:spPr>
          <a:xfrm>
            <a:off x="33528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28" name="object 428"/>
          <p:cNvSpPr txBox="1"/>
          <p:nvPr/>
        </p:nvSpPr>
        <p:spPr>
          <a:xfrm>
            <a:off x="36576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29" name="object 429"/>
          <p:cNvSpPr txBox="1"/>
          <p:nvPr/>
        </p:nvSpPr>
        <p:spPr>
          <a:xfrm>
            <a:off x="39624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30" name="object 430"/>
          <p:cNvSpPr txBox="1"/>
          <p:nvPr/>
        </p:nvSpPr>
        <p:spPr>
          <a:xfrm>
            <a:off x="4267200" y="33528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94945">
              <a:lnSpc>
                <a:spcPts val="2400"/>
              </a:lnSpc>
              <a:spcBef>
                <a:spcPts val="120"/>
              </a:spcBef>
            </a:pPr>
            <a:r>
              <a:rPr sz="4200" spc="0" baseline="-12821" dirty="0" smtClean="0">
                <a:latin typeface="Tahoma"/>
                <a:cs typeface="Tahoma"/>
              </a:rPr>
              <a:t>t</a:t>
            </a:r>
            <a:endParaRPr sz="2800">
              <a:latin typeface="Tahoma"/>
              <a:cs typeface="Tahoma"/>
            </a:endParaRPr>
          </a:p>
        </p:txBody>
      </p:sp>
      <p:sp>
        <p:nvSpPr>
          <p:cNvPr id="431" name="object 431"/>
          <p:cNvSpPr txBox="1"/>
          <p:nvPr/>
        </p:nvSpPr>
        <p:spPr>
          <a:xfrm>
            <a:off x="45720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32" name="object 432"/>
          <p:cNvSpPr txBox="1"/>
          <p:nvPr/>
        </p:nvSpPr>
        <p:spPr>
          <a:xfrm>
            <a:off x="4876800" y="3352800"/>
            <a:ext cx="357445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01600">
              <a:lnSpc>
                <a:spcPts val="2400"/>
              </a:lnSpc>
              <a:spcBef>
                <a:spcPts val="120"/>
              </a:spcBef>
            </a:pPr>
            <a:r>
              <a:rPr sz="4200" spc="0" baseline="-12821" dirty="0" smtClean="0">
                <a:latin typeface="Tahoma"/>
                <a:cs typeface="Tahoma"/>
              </a:rPr>
              <a:t>v</a:t>
            </a:r>
            <a:endParaRPr sz="2800">
              <a:latin typeface="Tahoma"/>
              <a:cs typeface="Tahoma"/>
            </a:endParaRPr>
          </a:p>
        </p:txBody>
      </p:sp>
      <p:sp>
        <p:nvSpPr>
          <p:cNvPr id="433" name="object 433"/>
          <p:cNvSpPr txBox="1"/>
          <p:nvPr/>
        </p:nvSpPr>
        <p:spPr>
          <a:xfrm>
            <a:off x="51816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34" name="object 434"/>
          <p:cNvSpPr txBox="1"/>
          <p:nvPr/>
        </p:nvSpPr>
        <p:spPr>
          <a:xfrm>
            <a:off x="54864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35" name="object 435"/>
          <p:cNvSpPr txBox="1"/>
          <p:nvPr/>
        </p:nvSpPr>
        <p:spPr>
          <a:xfrm>
            <a:off x="57912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36" name="object 436"/>
          <p:cNvSpPr txBox="1"/>
          <p:nvPr/>
        </p:nvSpPr>
        <p:spPr>
          <a:xfrm>
            <a:off x="60960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37" name="object 437"/>
          <p:cNvSpPr txBox="1"/>
          <p:nvPr/>
        </p:nvSpPr>
        <p:spPr>
          <a:xfrm>
            <a:off x="64008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38" name="object 438"/>
          <p:cNvSpPr txBox="1"/>
          <p:nvPr/>
        </p:nvSpPr>
        <p:spPr>
          <a:xfrm>
            <a:off x="67056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39" name="object 439"/>
          <p:cNvSpPr txBox="1"/>
          <p:nvPr/>
        </p:nvSpPr>
        <p:spPr>
          <a:xfrm>
            <a:off x="70104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40" name="object 440"/>
          <p:cNvSpPr txBox="1"/>
          <p:nvPr/>
        </p:nvSpPr>
        <p:spPr>
          <a:xfrm>
            <a:off x="73152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41" name="object 441"/>
          <p:cNvSpPr txBox="1"/>
          <p:nvPr/>
        </p:nvSpPr>
        <p:spPr>
          <a:xfrm>
            <a:off x="76200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42" name="object 442"/>
          <p:cNvSpPr txBox="1"/>
          <p:nvPr/>
        </p:nvSpPr>
        <p:spPr>
          <a:xfrm>
            <a:off x="79248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43" name="object 443"/>
          <p:cNvSpPr txBox="1"/>
          <p:nvPr/>
        </p:nvSpPr>
        <p:spPr>
          <a:xfrm>
            <a:off x="82296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44" name="object 444"/>
          <p:cNvSpPr txBox="1"/>
          <p:nvPr/>
        </p:nvSpPr>
        <p:spPr>
          <a:xfrm>
            <a:off x="85344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45" name="object 445"/>
          <p:cNvSpPr txBox="1"/>
          <p:nvPr/>
        </p:nvSpPr>
        <p:spPr>
          <a:xfrm>
            <a:off x="88392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46" name="object 446"/>
          <p:cNvSpPr txBox="1"/>
          <p:nvPr/>
        </p:nvSpPr>
        <p:spPr>
          <a:xfrm>
            <a:off x="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47" name="object 447"/>
          <p:cNvSpPr txBox="1"/>
          <p:nvPr/>
        </p:nvSpPr>
        <p:spPr>
          <a:xfrm>
            <a:off x="3048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48" name="object 448"/>
          <p:cNvSpPr txBox="1"/>
          <p:nvPr/>
        </p:nvSpPr>
        <p:spPr>
          <a:xfrm>
            <a:off x="6096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49" name="object 449"/>
          <p:cNvSpPr txBox="1"/>
          <p:nvPr/>
        </p:nvSpPr>
        <p:spPr>
          <a:xfrm>
            <a:off x="9144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50" name="object 450"/>
          <p:cNvSpPr txBox="1"/>
          <p:nvPr/>
        </p:nvSpPr>
        <p:spPr>
          <a:xfrm>
            <a:off x="12192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51" name="object 451"/>
          <p:cNvSpPr txBox="1"/>
          <p:nvPr/>
        </p:nvSpPr>
        <p:spPr>
          <a:xfrm>
            <a:off x="15240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52" name="object 452"/>
          <p:cNvSpPr txBox="1"/>
          <p:nvPr/>
        </p:nvSpPr>
        <p:spPr>
          <a:xfrm>
            <a:off x="18288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53" name="object 453"/>
          <p:cNvSpPr txBox="1"/>
          <p:nvPr/>
        </p:nvSpPr>
        <p:spPr>
          <a:xfrm>
            <a:off x="21336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54" name="object 454"/>
          <p:cNvSpPr txBox="1"/>
          <p:nvPr/>
        </p:nvSpPr>
        <p:spPr>
          <a:xfrm>
            <a:off x="24384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55" name="object 455"/>
          <p:cNvSpPr txBox="1"/>
          <p:nvPr/>
        </p:nvSpPr>
        <p:spPr>
          <a:xfrm>
            <a:off x="27432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56" name="object 456"/>
          <p:cNvSpPr txBox="1"/>
          <p:nvPr/>
        </p:nvSpPr>
        <p:spPr>
          <a:xfrm>
            <a:off x="30480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57" name="object 457"/>
          <p:cNvSpPr txBox="1"/>
          <p:nvPr/>
        </p:nvSpPr>
        <p:spPr>
          <a:xfrm>
            <a:off x="33528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58" name="object 458"/>
          <p:cNvSpPr txBox="1"/>
          <p:nvPr/>
        </p:nvSpPr>
        <p:spPr>
          <a:xfrm>
            <a:off x="36576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59" name="object 459"/>
          <p:cNvSpPr txBox="1"/>
          <p:nvPr/>
        </p:nvSpPr>
        <p:spPr>
          <a:xfrm>
            <a:off x="39624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60" name="object 460"/>
          <p:cNvSpPr txBox="1"/>
          <p:nvPr/>
        </p:nvSpPr>
        <p:spPr>
          <a:xfrm>
            <a:off x="42672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61" name="object 461"/>
          <p:cNvSpPr txBox="1"/>
          <p:nvPr/>
        </p:nvSpPr>
        <p:spPr>
          <a:xfrm>
            <a:off x="45720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62" name="object 462"/>
          <p:cNvSpPr txBox="1"/>
          <p:nvPr/>
        </p:nvSpPr>
        <p:spPr>
          <a:xfrm>
            <a:off x="48768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63" name="object 463"/>
          <p:cNvSpPr txBox="1"/>
          <p:nvPr/>
        </p:nvSpPr>
        <p:spPr>
          <a:xfrm>
            <a:off x="51816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64" name="object 464"/>
          <p:cNvSpPr txBox="1"/>
          <p:nvPr/>
        </p:nvSpPr>
        <p:spPr>
          <a:xfrm>
            <a:off x="54864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65" name="object 465"/>
          <p:cNvSpPr txBox="1"/>
          <p:nvPr/>
        </p:nvSpPr>
        <p:spPr>
          <a:xfrm>
            <a:off x="57912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66" name="object 466"/>
          <p:cNvSpPr txBox="1"/>
          <p:nvPr/>
        </p:nvSpPr>
        <p:spPr>
          <a:xfrm>
            <a:off x="60960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67" name="object 467"/>
          <p:cNvSpPr txBox="1"/>
          <p:nvPr/>
        </p:nvSpPr>
        <p:spPr>
          <a:xfrm>
            <a:off x="64008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68" name="object 468"/>
          <p:cNvSpPr txBox="1"/>
          <p:nvPr/>
        </p:nvSpPr>
        <p:spPr>
          <a:xfrm>
            <a:off x="67056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69" name="object 469"/>
          <p:cNvSpPr txBox="1"/>
          <p:nvPr/>
        </p:nvSpPr>
        <p:spPr>
          <a:xfrm>
            <a:off x="70104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70" name="object 470"/>
          <p:cNvSpPr txBox="1"/>
          <p:nvPr/>
        </p:nvSpPr>
        <p:spPr>
          <a:xfrm>
            <a:off x="73152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71" name="object 471"/>
          <p:cNvSpPr txBox="1"/>
          <p:nvPr/>
        </p:nvSpPr>
        <p:spPr>
          <a:xfrm>
            <a:off x="76200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72" name="object 472"/>
          <p:cNvSpPr txBox="1"/>
          <p:nvPr/>
        </p:nvSpPr>
        <p:spPr>
          <a:xfrm>
            <a:off x="79248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73" name="object 473"/>
          <p:cNvSpPr txBox="1"/>
          <p:nvPr/>
        </p:nvSpPr>
        <p:spPr>
          <a:xfrm>
            <a:off x="82296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74" name="object 474"/>
          <p:cNvSpPr txBox="1"/>
          <p:nvPr/>
        </p:nvSpPr>
        <p:spPr>
          <a:xfrm>
            <a:off x="85344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75" name="object 475"/>
          <p:cNvSpPr txBox="1"/>
          <p:nvPr/>
        </p:nvSpPr>
        <p:spPr>
          <a:xfrm>
            <a:off x="88392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76" name="object 476"/>
          <p:cNvSpPr txBox="1"/>
          <p:nvPr/>
        </p:nvSpPr>
        <p:spPr>
          <a:xfrm>
            <a:off x="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77" name="object 477"/>
          <p:cNvSpPr txBox="1"/>
          <p:nvPr/>
        </p:nvSpPr>
        <p:spPr>
          <a:xfrm>
            <a:off x="3048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78" name="object 478"/>
          <p:cNvSpPr txBox="1"/>
          <p:nvPr/>
        </p:nvSpPr>
        <p:spPr>
          <a:xfrm>
            <a:off x="6096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79" name="object 479"/>
          <p:cNvSpPr txBox="1"/>
          <p:nvPr/>
        </p:nvSpPr>
        <p:spPr>
          <a:xfrm>
            <a:off x="9144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80" name="object 480"/>
          <p:cNvSpPr txBox="1"/>
          <p:nvPr/>
        </p:nvSpPr>
        <p:spPr>
          <a:xfrm>
            <a:off x="12192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81" name="object 481"/>
          <p:cNvSpPr txBox="1"/>
          <p:nvPr/>
        </p:nvSpPr>
        <p:spPr>
          <a:xfrm>
            <a:off x="1524000" y="3962400"/>
            <a:ext cx="53096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3969">
              <a:lnSpc>
                <a:spcPts val="1730"/>
              </a:lnSpc>
              <a:spcBef>
                <a:spcPts val="86"/>
              </a:spcBef>
            </a:pPr>
            <a:r>
              <a:rPr sz="4200" spc="-9" baseline="4931" dirty="0" smtClean="0">
                <a:latin typeface="Tahoma"/>
                <a:cs typeface="Tahoma"/>
              </a:rPr>
              <a:t>l</a:t>
            </a:r>
            <a:r>
              <a:rPr sz="4200" spc="9" baseline="4931" dirty="0" smtClean="0">
                <a:latin typeface="Tahoma"/>
                <a:cs typeface="Tahoma"/>
              </a:rPr>
              <a:t>o</a:t>
            </a:r>
            <a:r>
              <a:rPr sz="4200" spc="0" baseline="4931" dirty="0" smtClean="0">
                <a:latin typeface="Tahoma"/>
                <a:cs typeface="Tahoma"/>
              </a:rPr>
              <a:t>c</a:t>
            </a:r>
            <a:endParaRPr sz="2800">
              <a:latin typeface="Tahoma"/>
              <a:cs typeface="Tahoma"/>
            </a:endParaRPr>
          </a:p>
        </p:txBody>
      </p:sp>
      <p:sp>
        <p:nvSpPr>
          <p:cNvPr id="482" name="object 482"/>
          <p:cNvSpPr txBox="1"/>
          <p:nvPr/>
        </p:nvSpPr>
        <p:spPr>
          <a:xfrm>
            <a:off x="18288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83" name="object 483"/>
          <p:cNvSpPr txBox="1"/>
          <p:nvPr/>
        </p:nvSpPr>
        <p:spPr>
          <a:xfrm>
            <a:off x="21336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84" name="object 484"/>
          <p:cNvSpPr txBox="1"/>
          <p:nvPr/>
        </p:nvSpPr>
        <p:spPr>
          <a:xfrm>
            <a:off x="24384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85" name="object 485"/>
          <p:cNvSpPr txBox="1"/>
          <p:nvPr/>
        </p:nvSpPr>
        <p:spPr>
          <a:xfrm>
            <a:off x="2743200" y="3962400"/>
            <a:ext cx="391074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34036">
              <a:lnSpc>
                <a:spcPts val="1730"/>
              </a:lnSpc>
              <a:spcBef>
                <a:spcPts val="86"/>
              </a:spcBef>
            </a:pPr>
            <a:r>
              <a:rPr sz="4200" spc="-9" baseline="4931" dirty="0" smtClean="0">
                <a:latin typeface="Tahoma"/>
                <a:cs typeface="Tahoma"/>
              </a:rPr>
              <a:t>i</a:t>
            </a:r>
            <a:r>
              <a:rPr sz="4200" spc="0" baseline="4931" dirty="0" smtClean="0">
                <a:latin typeface="Tahoma"/>
                <a:cs typeface="Tahoma"/>
              </a:rPr>
              <a:t>n</a:t>
            </a:r>
            <a:endParaRPr sz="2800">
              <a:latin typeface="Tahoma"/>
              <a:cs typeface="Tahoma"/>
            </a:endParaRPr>
          </a:p>
        </p:txBody>
      </p:sp>
      <p:sp>
        <p:nvSpPr>
          <p:cNvPr id="486" name="object 486"/>
          <p:cNvSpPr txBox="1"/>
          <p:nvPr/>
        </p:nvSpPr>
        <p:spPr>
          <a:xfrm>
            <a:off x="3048000" y="39624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18973">
              <a:lnSpc>
                <a:spcPts val="1730"/>
              </a:lnSpc>
              <a:spcBef>
                <a:spcPts val="86"/>
              </a:spcBef>
            </a:pPr>
            <a:r>
              <a:rPr sz="4200" spc="0" baseline="4931" dirty="0" smtClean="0">
                <a:latin typeface="Tahoma"/>
                <a:cs typeface="Tahoma"/>
              </a:rPr>
              <a:t>t</a:t>
            </a:r>
            <a:endParaRPr sz="2800">
              <a:latin typeface="Tahoma"/>
              <a:cs typeface="Tahoma"/>
            </a:endParaRPr>
          </a:p>
        </p:txBody>
      </p:sp>
      <p:sp>
        <p:nvSpPr>
          <p:cNvPr id="487" name="object 487"/>
          <p:cNvSpPr txBox="1"/>
          <p:nvPr/>
        </p:nvSpPr>
        <p:spPr>
          <a:xfrm>
            <a:off x="33528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88" name="object 488"/>
          <p:cNvSpPr txBox="1"/>
          <p:nvPr/>
        </p:nvSpPr>
        <p:spPr>
          <a:xfrm>
            <a:off x="3657600" y="3962400"/>
            <a:ext cx="137972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1730"/>
              </a:lnSpc>
              <a:spcBef>
                <a:spcPts val="86"/>
              </a:spcBef>
            </a:pPr>
            <a:r>
              <a:rPr sz="4200" spc="0" baseline="4931" dirty="0" smtClean="0">
                <a:latin typeface="Tahoma"/>
                <a:cs typeface="Tahoma"/>
              </a:rPr>
              <a:t>he</a:t>
            </a:r>
            <a:endParaRPr sz="2800">
              <a:latin typeface="Tahoma"/>
              <a:cs typeface="Tahoma"/>
            </a:endParaRPr>
          </a:p>
        </p:txBody>
      </p:sp>
      <p:sp>
        <p:nvSpPr>
          <p:cNvPr id="489" name="object 489"/>
          <p:cNvSpPr txBox="1"/>
          <p:nvPr/>
        </p:nvSpPr>
        <p:spPr>
          <a:xfrm>
            <a:off x="3782872" y="3962400"/>
            <a:ext cx="179527" cy="186766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90" name="object 490"/>
          <p:cNvSpPr txBox="1"/>
          <p:nvPr/>
        </p:nvSpPr>
        <p:spPr>
          <a:xfrm>
            <a:off x="3962400" y="3962400"/>
            <a:ext cx="304800" cy="186766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91" name="object 491"/>
          <p:cNvSpPr txBox="1"/>
          <p:nvPr/>
        </p:nvSpPr>
        <p:spPr>
          <a:xfrm>
            <a:off x="4267200" y="3962400"/>
            <a:ext cx="304800" cy="186766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92" name="object 492"/>
          <p:cNvSpPr txBox="1"/>
          <p:nvPr/>
        </p:nvSpPr>
        <p:spPr>
          <a:xfrm>
            <a:off x="4572000" y="3962400"/>
            <a:ext cx="304800" cy="186766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93" name="object 493"/>
          <p:cNvSpPr txBox="1"/>
          <p:nvPr/>
        </p:nvSpPr>
        <p:spPr>
          <a:xfrm>
            <a:off x="4876800" y="3962400"/>
            <a:ext cx="304800" cy="186766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94" name="object 494"/>
          <p:cNvSpPr txBox="1"/>
          <p:nvPr/>
        </p:nvSpPr>
        <p:spPr>
          <a:xfrm>
            <a:off x="51816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95" name="object 495"/>
          <p:cNvSpPr txBox="1"/>
          <p:nvPr/>
        </p:nvSpPr>
        <p:spPr>
          <a:xfrm>
            <a:off x="54864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96" name="object 496"/>
          <p:cNvSpPr txBox="1"/>
          <p:nvPr/>
        </p:nvSpPr>
        <p:spPr>
          <a:xfrm>
            <a:off x="57912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97" name="object 497"/>
          <p:cNvSpPr txBox="1"/>
          <p:nvPr/>
        </p:nvSpPr>
        <p:spPr>
          <a:xfrm>
            <a:off x="60960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98" name="object 498"/>
          <p:cNvSpPr txBox="1"/>
          <p:nvPr/>
        </p:nvSpPr>
        <p:spPr>
          <a:xfrm>
            <a:off x="64008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99" name="object 499"/>
          <p:cNvSpPr txBox="1"/>
          <p:nvPr/>
        </p:nvSpPr>
        <p:spPr>
          <a:xfrm>
            <a:off x="67056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00" name="object 500"/>
          <p:cNvSpPr txBox="1"/>
          <p:nvPr/>
        </p:nvSpPr>
        <p:spPr>
          <a:xfrm>
            <a:off x="70104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01" name="object 501"/>
          <p:cNvSpPr txBox="1"/>
          <p:nvPr/>
        </p:nvSpPr>
        <p:spPr>
          <a:xfrm>
            <a:off x="73152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02" name="object 502"/>
          <p:cNvSpPr txBox="1"/>
          <p:nvPr/>
        </p:nvSpPr>
        <p:spPr>
          <a:xfrm>
            <a:off x="76200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03" name="object 503"/>
          <p:cNvSpPr txBox="1"/>
          <p:nvPr/>
        </p:nvSpPr>
        <p:spPr>
          <a:xfrm>
            <a:off x="79248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04" name="object 504"/>
          <p:cNvSpPr txBox="1"/>
          <p:nvPr/>
        </p:nvSpPr>
        <p:spPr>
          <a:xfrm>
            <a:off x="82296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05" name="object 505"/>
          <p:cNvSpPr txBox="1"/>
          <p:nvPr/>
        </p:nvSpPr>
        <p:spPr>
          <a:xfrm>
            <a:off x="85344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06" name="object 506"/>
          <p:cNvSpPr txBox="1"/>
          <p:nvPr/>
        </p:nvSpPr>
        <p:spPr>
          <a:xfrm>
            <a:off x="88392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07" name="object 507"/>
          <p:cNvSpPr txBox="1"/>
          <p:nvPr/>
        </p:nvSpPr>
        <p:spPr>
          <a:xfrm>
            <a:off x="3782872" y="4149166"/>
            <a:ext cx="179527" cy="118033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900"/>
              </a:lnSpc>
              <a:spcBef>
                <a:spcPts val="29"/>
              </a:spcBef>
            </a:pPr>
            <a:endParaRPr sz="900"/>
          </a:p>
        </p:txBody>
      </p:sp>
      <p:sp>
        <p:nvSpPr>
          <p:cNvPr id="508" name="object 508"/>
          <p:cNvSpPr txBox="1"/>
          <p:nvPr/>
        </p:nvSpPr>
        <p:spPr>
          <a:xfrm>
            <a:off x="3962400" y="4149166"/>
            <a:ext cx="304800" cy="118033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900"/>
              </a:lnSpc>
              <a:spcBef>
                <a:spcPts val="29"/>
              </a:spcBef>
            </a:pPr>
            <a:endParaRPr sz="900"/>
          </a:p>
        </p:txBody>
      </p:sp>
      <p:sp>
        <p:nvSpPr>
          <p:cNvPr id="509" name="object 509"/>
          <p:cNvSpPr txBox="1"/>
          <p:nvPr/>
        </p:nvSpPr>
        <p:spPr>
          <a:xfrm>
            <a:off x="4267200" y="4149166"/>
            <a:ext cx="304800" cy="118033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900"/>
              </a:lnSpc>
              <a:spcBef>
                <a:spcPts val="29"/>
              </a:spcBef>
            </a:pPr>
            <a:endParaRPr sz="900"/>
          </a:p>
        </p:txBody>
      </p:sp>
      <p:sp>
        <p:nvSpPr>
          <p:cNvPr id="510" name="object 510"/>
          <p:cNvSpPr txBox="1"/>
          <p:nvPr/>
        </p:nvSpPr>
        <p:spPr>
          <a:xfrm>
            <a:off x="4572000" y="4149166"/>
            <a:ext cx="304800" cy="118033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900"/>
              </a:lnSpc>
              <a:spcBef>
                <a:spcPts val="29"/>
              </a:spcBef>
            </a:pPr>
            <a:endParaRPr sz="900"/>
          </a:p>
        </p:txBody>
      </p:sp>
      <p:sp>
        <p:nvSpPr>
          <p:cNvPr id="511" name="object 511"/>
          <p:cNvSpPr txBox="1"/>
          <p:nvPr/>
        </p:nvSpPr>
        <p:spPr>
          <a:xfrm>
            <a:off x="4876800" y="4149166"/>
            <a:ext cx="304800" cy="118033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900"/>
              </a:lnSpc>
              <a:spcBef>
                <a:spcPts val="29"/>
              </a:spcBef>
            </a:pPr>
            <a:endParaRPr sz="900"/>
          </a:p>
        </p:txBody>
      </p:sp>
      <p:sp>
        <p:nvSpPr>
          <p:cNvPr id="512" name="object 512"/>
          <p:cNvSpPr txBox="1"/>
          <p:nvPr/>
        </p:nvSpPr>
        <p:spPr>
          <a:xfrm>
            <a:off x="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13" name="object 513"/>
          <p:cNvSpPr txBox="1"/>
          <p:nvPr/>
        </p:nvSpPr>
        <p:spPr>
          <a:xfrm>
            <a:off x="3048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14" name="object 514"/>
          <p:cNvSpPr txBox="1"/>
          <p:nvPr/>
        </p:nvSpPr>
        <p:spPr>
          <a:xfrm>
            <a:off x="6096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15" name="object 515"/>
          <p:cNvSpPr txBox="1"/>
          <p:nvPr/>
        </p:nvSpPr>
        <p:spPr>
          <a:xfrm>
            <a:off x="9144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16" name="object 516"/>
          <p:cNvSpPr txBox="1"/>
          <p:nvPr/>
        </p:nvSpPr>
        <p:spPr>
          <a:xfrm>
            <a:off x="12192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17" name="object 517"/>
          <p:cNvSpPr txBox="1"/>
          <p:nvPr/>
        </p:nvSpPr>
        <p:spPr>
          <a:xfrm>
            <a:off x="1524000" y="4267200"/>
            <a:ext cx="385629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3969">
              <a:lnSpc>
                <a:spcPts val="2370"/>
              </a:lnSpc>
              <a:spcBef>
                <a:spcPts val="143"/>
              </a:spcBef>
            </a:pPr>
            <a:r>
              <a:rPr sz="4200" spc="-9" baseline="-17753" dirty="0" smtClean="0">
                <a:latin typeface="Tahoma"/>
                <a:cs typeface="Tahoma"/>
              </a:rPr>
              <a:t>a</a:t>
            </a:r>
            <a:r>
              <a:rPr sz="4200" spc="0" baseline="-17753" dirty="0" smtClean="0">
                <a:latin typeface="Tahoma"/>
                <a:cs typeface="Tahoma"/>
              </a:rPr>
              <a:t>.</a:t>
            </a:r>
            <a:endParaRPr sz="2800">
              <a:latin typeface="Tahoma"/>
              <a:cs typeface="Tahoma"/>
            </a:endParaRPr>
          </a:p>
        </p:txBody>
      </p:sp>
      <p:sp>
        <p:nvSpPr>
          <p:cNvPr id="518" name="object 518"/>
          <p:cNvSpPr txBox="1"/>
          <p:nvPr/>
        </p:nvSpPr>
        <p:spPr>
          <a:xfrm>
            <a:off x="18288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19" name="object 519"/>
          <p:cNvSpPr txBox="1"/>
          <p:nvPr/>
        </p:nvSpPr>
        <p:spPr>
          <a:xfrm>
            <a:off x="21336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20" name="object 520"/>
          <p:cNvSpPr txBox="1"/>
          <p:nvPr/>
        </p:nvSpPr>
        <p:spPr>
          <a:xfrm>
            <a:off x="2438400" y="42672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2370"/>
              </a:lnSpc>
              <a:spcBef>
                <a:spcPts val="143"/>
              </a:spcBef>
            </a:pPr>
            <a:r>
              <a:rPr sz="4200" spc="0" baseline="-17753" dirty="0" smtClean="0">
                <a:latin typeface="Tahoma"/>
                <a:cs typeface="Tahoma"/>
              </a:rPr>
              <a:t>e</a:t>
            </a:r>
            <a:endParaRPr sz="2800">
              <a:latin typeface="Tahoma"/>
              <a:cs typeface="Tahoma"/>
            </a:endParaRPr>
          </a:p>
        </p:txBody>
      </p:sp>
      <p:sp>
        <p:nvSpPr>
          <p:cNvPr id="521" name="object 521"/>
          <p:cNvSpPr txBox="1"/>
          <p:nvPr/>
        </p:nvSpPr>
        <p:spPr>
          <a:xfrm>
            <a:off x="27432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22" name="object 522"/>
          <p:cNvSpPr txBox="1"/>
          <p:nvPr/>
        </p:nvSpPr>
        <p:spPr>
          <a:xfrm>
            <a:off x="30480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23" name="object 523"/>
          <p:cNvSpPr txBox="1"/>
          <p:nvPr/>
        </p:nvSpPr>
        <p:spPr>
          <a:xfrm>
            <a:off x="33528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24" name="object 524"/>
          <p:cNvSpPr txBox="1"/>
          <p:nvPr/>
        </p:nvSpPr>
        <p:spPr>
          <a:xfrm>
            <a:off x="36576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25" name="object 525"/>
          <p:cNvSpPr txBox="1"/>
          <p:nvPr/>
        </p:nvSpPr>
        <p:spPr>
          <a:xfrm>
            <a:off x="39624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26" name="object 526"/>
          <p:cNvSpPr txBox="1"/>
          <p:nvPr/>
        </p:nvSpPr>
        <p:spPr>
          <a:xfrm>
            <a:off x="42672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27" name="object 527"/>
          <p:cNvSpPr txBox="1"/>
          <p:nvPr/>
        </p:nvSpPr>
        <p:spPr>
          <a:xfrm>
            <a:off x="45720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28" name="object 528"/>
          <p:cNvSpPr txBox="1"/>
          <p:nvPr/>
        </p:nvSpPr>
        <p:spPr>
          <a:xfrm>
            <a:off x="48768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29" name="object 529"/>
          <p:cNvSpPr txBox="1"/>
          <p:nvPr/>
        </p:nvSpPr>
        <p:spPr>
          <a:xfrm>
            <a:off x="51816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30" name="object 530"/>
          <p:cNvSpPr txBox="1"/>
          <p:nvPr/>
        </p:nvSpPr>
        <p:spPr>
          <a:xfrm>
            <a:off x="54864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31" name="object 531"/>
          <p:cNvSpPr txBox="1"/>
          <p:nvPr/>
        </p:nvSpPr>
        <p:spPr>
          <a:xfrm>
            <a:off x="57912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32" name="object 532"/>
          <p:cNvSpPr txBox="1"/>
          <p:nvPr/>
        </p:nvSpPr>
        <p:spPr>
          <a:xfrm>
            <a:off x="60960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33" name="object 533"/>
          <p:cNvSpPr txBox="1"/>
          <p:nvPr/>
        </p:nvSpPr>
        <p:spPr>
          <a:xfrm>
            <a:off x="64008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34" name="object 534"/>
          <p:cNvSpPr txBox="1"/>
          <p:nvPr/>
        </p:nvSpPr>
        <p:spPr>
          <a:xfrm>
            <a:off x="67056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35" name="object 535"/>
          <p:cNvSpPr txBox="1"/>
          <p:nvPr/>
        </p:nvSpPr>
        <p:spPr>
          <a:xfrm>
            <a:off x="70104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36" name="object 536"/>
          <p:cNvSpPr txBox="1"/>
          <p:nvPr/>
        </p:nvSpPr>
        <p:spPr>
          <a:xfrm>
            <a:off x="73152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37" name="object 537"/>
          <p:cNvSpPr txBox="1"/>
          <p:nvPr/>
        </p:nvSpPr>
        <p:spPr>
          <a:xfrm>
            <a:off x="76200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38" name="object 538"/>
          <p:cNvSpPr txBox="1"/>
          <p:nvPr/>
        </p:nvSpPr>
        <p:spPr>
          <a:xfrm>
            <a:off x="79248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39" name="object 539"/>
          <p:cNvSpPr txBox="1"/>
          <p:nvPr/>
        </p:nvSpPr>
        <p:spPr>
          <a:xfrm>
            <a:off x="82296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40" name="object 540"/>
          <p:cNvSpPr txBox="1"/>
          <p:nvPr/>
        </p:nvSpPr>
        <p:spPr>
          <a:xfrm>
            <a:off x="85344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41" name="object 541"/>
          <p:cNvSpPr txBox="1"/>
          <p:nvPr/>
        </p:nvSpPr>
        <p:spPr>
          <a:xfrm>
            <a:off x="88392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42" name="object 542"/>
          <p:cNvSpPr txBox="1"/>
          <p:nvPr/>
        </p:nvSpPr>
        <p:spPr>
          <a:xfrm>
            <a:off x="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43" name="object 543"/>
          <p:cNvSpPr txBox="1"/>
          <p:nvPr/>
        </p:nvSpPr>
        <p:spPr>
          <a:xfrm>
            <a:off x="3048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44" name="object 544"/>
          <p:cNvSpPr txBox="1"/>
          <p:nvPr/>
        </p:nvSpPr>
        <p:spPr>
          <a:xfrm>
            <a:off x="6096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45" name="object 545"/>
          <p:cNvSpPr txBox="1"/>
          <p:nvPr/>
        </p:nvSpPr>
        <p:spPr>
          <a:xfrm>
            <a:off x="9144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46" name="object 546"/>
          <p:cNvSpPr txBox="1"/>
          <p:nvPr/>
        </p:nvSpPr>
        <p:spPr>
          <a:xfrm>
            <a:off x="12192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47" name="object 547"/>
          <p:cNvSpPr txBox="1"/>
          <p:nvPr/>
        </p:nvSpPr>
        <p:spPr>
          <a:xfrm>
            <a:off x="15240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48" name="object 548"/>
          <p:cNvSpPr txBox="1"/>
          <p:nvPr/>
        </p:nvSpPr>
        <p:spPr>
          <a:xfrm>
            <a:off x="18288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49" name="object 549"/>
          <p:cNvSpPr txBox="1"/>
          <p:nvPr/>
        </p:nvSpPr>
        <p:spPr>
          <a:xfrm>
            <a:off x="21336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50" name="object 550"/>
          <p:cNvSpPr txBox="1"/>
          <p:nvPr/>
        </p:nvSpPr>
        <p:spPr>
          <a:xfrm>
            <a:off x="24384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51" name="object 551"/>
          <p:cNvSpPr txBox="1"/>
          <p:nvPr/>
        </p:nvSpPr>
        <p:spPr>
          <a:xfrm>
            <a:off x="27432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52" name="object 552"/>
          <p:cNvSpPr txBox="1"/>
          <p:nvPr/>
        </p:nvSpPr>
        <p:spPr>
          <a:xfrm>
            <a:off x="30480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53" name="object 553"/>
          <p:cNvSpPr txBox="1"/>
          <p:nvPr/>
        </p:nvSpPr>
        <p:spPr>
          <a:xfrm>
            <a:off x="33528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54" name="object 554"/>
          <p:cNvSpPr txBox="1"/>
          <p:nvPr/>
        </p:nvSpPr>
        <p:spPr>
          <a:xfrm>
            <a:off x="36576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55" name="object 555"/>
          <p:cNvSpPr txBox="1"/>
          <p:nvPr/>
        </p:nvSpPr>
        <p:spPr>
          <a:xfrm>
            <a:off x="39624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56" name="object 556"/>
          <p:cNvSpPr txBox="1"/>
          <p:nvPr/>
        </p:nvSpPr>
        <p:spPr>
          <a:xfrm>
            <a:off x="42672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57" name="object 557"/>
          <p:cNvSpPr txBox="1"/>
          <p:nvPr/>
        </p:nvSpPr>
        <p:spPr>
          <a:xfrm>
            <a:off x="45720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58" name="object 558"/>
          <p:cNvSpPr txBox="1"/>
          <p:nvPr/>
        </p:nvSpPr>
        <p:spPr>
          <a:xfrm>
            <a:off x="48768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59" name="object 559"/>
          <p:cNvSpPr txBox="1"/>
          <p:nvPr/>
        </p:nvSpPr>
        <p:spPr>
          <a:xfrm>
            <a:off x="51816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60" name="object 560"/>
          <p:cNvSpPr txBox="1"/>
          <p:nvPr/>
        </p:nvSpPr>
        <p:spPr>
          <a:xfrm>
            <a:off x="54864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61" name="object 561"/>
          <p:cNvSpPr txBox="1"/>
          <p:nvPr/>
        </p:nvSpPr>
        <p:spPr>
          <a:xfrm>
            <a:off x="57912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62" name="object 562"/>
          <p:cNvSpPr txBox="1"/>
          <p:nvPr/>
        </p:nvSpPr>
        <p:spPr>
          <a:xfrm>
            <a:off x="60960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63" name="object 563"/>
          <p:cNvSpPr txBox="1"/>
          <p:nvPr/>
        </p:nvSpPr>
        <p:spPr>
          <a:xfrm>
            <a:off x="64008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64" name="object 564"/>
          <p:cNvSpPr txBox="1"/>
          <p:nvPr/>
        </p:nvSpPr>
        <p:spPr>
          <a:xfrm>
            <a:off x="67056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65" name="object 565"/>
          <p:cNvSpPr txBox="1"/>
          <p:nvPr/>
        </p:nvSpPr>
        <p:spPr>
          <a:xfrm>
            <a:off x="70104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66" name="object 566"/>
          <p:cNvSpPr txBox="1"/>
          <p:nvPr/>
        </p:nvSpPr>
        <p:spPr>
          <a:xfrm>
            <a:off x="73152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67" name="object 567"/>
          <p:cNvSpPr txBox="1"/>
          <p:nvPr/>
        </p:nvSpPr>
        <p:spPr>
          <a:xfrm>
            <a:off x="76200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68" name="object 568"/>
          <p:cNvSpPr txBox="1"/>
          <p:nvPr/>
        </p:nvSpPr>
        <p:spPr>
          <a:xfrm>
            <a:off x="79248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69" name="object 569"/>
          <p:cNvSpPr txBox="1"/>
          <p:nvPr/>
        </p:nvSpPr>
        <p:spPr>
          <a:xfrm>
            <a:off x="82296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70" name="object 570"/>
          <p:cNvSpPr txBox="1"/>
          <p:nvPr/>
        </p:nvSpPr>
        <p:spPr>
          <a:xfrm>
            <a:off x="85344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71" name="object 571"/>
          <p:cNvSpPr txBox="1"/>
          <p:nvPr/>
        </p:nvSpPr>
        <p:spPr>
          <a:xfrm>
            <a:off x="88392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72" name="object 572"/>
          <p:cNvSpPr txBox="1"/>
          <p:nvPr/>
        </p:nvSpPr>
        <p:spPr>
          <a:xfrm>
            <a:off x="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73" name="object 573"/>
          <p:cNvSpPr txBox="1"/>
          <p:nvPr/>
        </p:nvSpPr>
        <p:spPr>
          <a:xfrm>
            <a:off x="3048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74" name="object 574"/>
          <p:cNvSpPr txBox="1"/>
          <p:nvPr/>
        </p:nvSpPr>
        <p:spPr>
          <a:xfrm>
            <a:off x="6096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75" name="object 575"/>
          <p:cNvSpPr txBox="1"/>
          <p:nvPr/>
        </p:nvSpPr>
        <p:spPr>
          <a:xfrm>
            <a:off x="9144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76" name="object 576"/>
          <p:cNvSpPr txBox="1"/>
          <p:nvPr/>
        </p:nvSpPr>
        <p:spPr>
          <a:xfrm>
            <a:off x="12192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77" name="object 577"/>
          <p:cNvSpPr txBox="1"/>
          <p:nvPr/>
        </p:nvSpPr>
        <p:spPr>
          <a:xfrm>
            <a:off x="1524000" y="4876800"/>
            <a:ext cx="397364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3969">
              <a:lnSpc>
                <a:spcPts val="1980"/>
              </a:lnSpc>
              <a:spcBef>
                <a:spcPts val="99"/>
              </a:spcBef>
            </a:pPr>
            <a:r>
              <a:rPr sz="4200" spc="4" baseline="3945" dirty="0" smtClean="0">
                <a:latin typeface="Tahoma"/>
                <a:cs typeface="Tahoma"/>
              </a:rPr>
              <a:t>b</a:t>
            </a:r>
            <a:r>
              <a:rPr sz="4200" spc="0" baseline="3945" dirty="0" smtClean="0">
                <a:latin typeface="Tahoma"/>
                <a:cs typeface="Tahoma"/>
              </a:rPr>
              <a:t>.</a:t>
            </a:r>
            <a:endParaRPr sz="2800">
              <a:latin typeface="Tahoma"/>
              <a:cs typeface="Tahoma"/>
            </a:endParaRPr>
          </a:p>
        </p:txBody>
      </p:sp>
      <p:sp>
        <p:nvSpPr>
          <p:cNvPr id="578" name="object 578"/>
          <p:cNvSpPr txBox="1"/>
          <p:nvPr/>
        </p:nvSpPr>
        <p:spPr>
          <a:xfrm>
            <a:off x="1828800" y="4876800"/>
            <a:ext cx="401225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5933">
              <a:lnSpc>
                <a:spcPts val="1980"/>
              </a:lnSpc>
              <a:spcBef>
                <a:spcPts val="99"/>
              </a:spcBef>
            </a:pPr>
            <a:r>
              <a:rPr sz="4200" spc="0" baseline="3945" dirty="0" smtClean="0">
                <a:latin typeface="Tahoma"/>
                <a:cs typeface="Tahoma"/>
              </a:rPr>
              <a:t>b</a:t>
            </a:r>
            <a:endParaRPr sz="2800">
              <a:latin typeface="Tahoma"/>
              <a:cs typeface="Tahoma"/>
            </a:endParaRPr>
          </a:p>
        </p:txBody>
      </p:sp>
      <p:sp>
        <p:nvSpPr>
          <p:cNvPr id="579" name="object 579"/>
          <p:cNvSpPr txBox="1"/>
          <p:nvPr/>
        </p:nvSpPr>
        <p:spPr>
          <a:xfrm>
            <a:off x="2133600" y="48768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6713">
              <a:lnSpc>
                <a:spcPts val="1980"/>
              </a:lnSpc>
              <a:spcBef>
                <a:spcPts val="99"/>
              </a:spcBef>
            </a:pPr>
            <a:r>
              <a:rPr sz="4200" spc="0" baseline="3945" dirty="0" smtClean="0">
                <a:latin typeface="Tahoma"/>
                <a:cs typeface="Tahoma"/>
              </a:rPr>
              <a:t>r</a:t>
            </a:r>
            <a:endParaRPr sz="2800">
              <a:latin typeface="Tahoma"/>
              <a:cs typeface="Tahoma"/>
            </a:endParaRPr>
          </a:p>
        </p:txBody>
      </p:sp>
      <p:sp>
        <p:nvSpPr>
          <p:cNvPr id="580" name="object 580"/>
          <p:cNvSpPr txBox="1"/>
          <p:nvPr/>
        </p:nvSpPr>
        <p:spPr>
          <a:xfrm>
            <a:off x="24384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81" name="object 581"/>
          <p:cNvSpPr txBox="1"/>
          <p:nvPr/>
        </p:nvSpPr>
        <p:spPr>
          <a:xfrm>
            <a:off x="27432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82" name="object 582"/>
          <p:cNvSpPr txBox="1"/>
          <p:nvPr/>
        </p:nvSpPr>
        <p:spPr>
          <a:xfrm>
            <a:off x="30480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83" name="object 583"/>
          <p:cNvSpPr txBox="1"/>
          <p:nvPr/>
        </p:nvSpPr>
        <p:spPr>
          <a:xfrm>
            <a:off x="33528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84" name="object 584"/>
          <p:cNvSpPr txBox="1"/>
          <p:nvPr/>
        </p:nvSpPr>
        <p:spPr>
          <a:xfrm>
            <a:off x="36576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85" name="object 585"/>
          <p:cNvSpPr txBox="1"/>
          <p:nvPr/>
        </p:nvSpPr>
        <p:spPr>
          <a:xfrm>
            <a:off x="39624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86" name="object 586"/>
          <p:cNvSpPr txBox="1"/>
          <p:nvPr/>
        </p:nvSpPr>
        <p:spPr>
          <a:xfrm>
            <a:off x="42672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87" name="object 587"/>
          <p:cNvSpPr txBox="1"/>
          <p:nvPr/>
        </p:nvSpPr>
        <p:spPr>
          <a:xfrm>
            <a:off x="45720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88" name="object 588"/>
          <p:cNvSpPr txBox="1"/>
          <p:nvPr/>
        </p:nvSpPr>
        <p:spPr>
          <a:xfrm>
            <a:off x="48768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89" name="object 589"/>
          <p:cNvSpPr txBox="1"/>
          <p:nvPr/>
        </p:nvSpPr>
        <p:spPr>
          <a:xfrm>
            <a:off x="51816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90" name="object 590"/>
          <p:cNvSpPr txBox="1"/>
          <p:nvPr/>
        </p:nvSpPr>
        <p:spPr>
          <a:xfrm>
            <a:off x="54864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91" name="object 591"/>
          <p:cNvSpPr txBox="1"/>
          <p:nvPr/>
        </p:nvSpPr>
        <p:spPr>
          <a:xfrm>
            <a:off x="57912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92" name="object 592"/>
          <p:cNvSpPr txBox="1"/>
          <p:nvPr/>
        </p:nvSpPr>
        <p:spPr>
          <a:xfrm>
            <a:off x="60960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93" name="object 593"/>
          <p:cNvSpPr txBox="1"/>
          <p:nvPr/>
        </p:nvSpPr>
        <p:spPr>
          <a:xfrm>
            <a:off x="64008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94" name="object 594"/>
          <p:cNvSpPr txBox="1"/>
          <p:nvPr/>
        </p:nvSpPr>
        <p:spPr>
          <a:xfrm>
            <a:off x="67056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95" name="object 595"/>
          <p:cNvSpPr txBox="1"/>
          <p:nvPr/>
        </p:nvSpPr>
        <p:spPr>
          <a:xfrm>
            <a:off x="70104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96" name="object 596"/>
          <p:cNvSpPr txBox="1"/>
          <p:nvPr/>
        </p:nvSpPr>
        <p:spPr>
          <a:xfrm>
            <a:off x="73152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97" name="object 597"/>
          <p:cNvSpPr txBox="1"/>
          <p:nvPr/>
        </p:nvSpPr>
        <p:spPr>
          <a:xfrm>
            <a:off x="76200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98" name="object 598"/>
          <p:cNvSpPr txBox="1"/>
          <p:nvPr/>
        </p:nvSpPr>
        <p:spPr>
          <a:xfrm>
            <a:off x="79248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99" name="object 599"/>
          <p:cNvSpPr txBox="1"/>
          <p:nvPr/>
        </p:nvSpPr>
        <p:spPr>
          <a:xfrm>
            <a:off x="82296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00" name="object 600"/>
          <p:cNvSpPr txBox="1"/>
          <p:nvPr/>
        </p:nvSpPr>
        <p:spPr>
          <a:xfrm>
            <a:off x="85344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01" name="object 601"/>
          <p:cNvSpPr txBox="1"/>
          <p:nvPr/>
        </p:nvSpPr>
        <p:spPr>
          <a:xfrm>
            <a:off x="88392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02" name="object 602"/>
          <p:cNvSpPr txBox="1"/>
          <p:nvPr/>
        </p:nvSpPr>
        <p:spPr>
          <a:xfrm>
            <a:off x="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03" name="object 603"/>
          <p:cNvSpPr txBox="1"/>
          <p:nvPr/>
        </p:nvSpPr>
        <p:spPr>
          <a:xfrm>
            <a:off x="3048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04" name="object 604"/>
          <p:cNvSpPr txBox="1"/>
          <p:nvPr/>
        </p:nvSpPr>
        <p:spPr>
          <a:xfrm>
            <a:off x="6096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05" name="object 605"/>
          <p:cNvSpPr txBox="1"/>
          <p:nvPr/>
        </p:nvSpPr>
        <p:spPr>
          <a:xfrm>
            <a:off x="9144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06" name="object 606"/>
          <p:cNvSpPr txBox="1"/>
          <p:nvPr/>
        </p:nvSpPr>
        <p:spPr>
          <a:xfrm>
            <a:off x="12192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07" name="object 607"/>
          <p:cNvSpPr txBox="1"/>
          <p:nvPr/>
        </p:nvSpPr>
        <p:spPr>
          <a:xfrm>
            <a:off x="1524000" y="5181600"/>
            <a:ext cx="36536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3969">
              <a:lnSpc>
                <a:spcPts val="2400"/>
              </a:lnSpc>
              <a:spcBef>
                <a:spcPts val="120"/>
              </a:spcBef>
            </a:pPr>
            <a:r>
              <a:rPr sz="4200" spc="4" baseline="-8876" dirty="0" smtClean="0">
                <a:latin typeface="Tahoma"/>
                <a:cs typeface="Tahoma"/>
              </a:rPr>
              <a:t>c</a:t>
            </a:r>
            <a:r>
              <a:rPr sz="4200" spc="0" baseline="-8876" dirty="0" smtClean="0">
                <a:latin typeface="Tahoma"/>
                <a:cs typeface="Tahoma"/>
              </a:rPr>
              <a:t>.</a:t>
            </a:r>
            <a:endParaRPr sz="2800">
              <a:latin typeface="Tahoma"/>
              <a:cs typeface="Tahoma"/>
            </a:endParaRPr>
          </a:p>
        </p:txBody>
      </p:sp>
      <p:sp>
        <p:nvSpPr>
          <p:cNvPr id="608" name="object 608"/>
          <p:cNvSpPr txBox="1"/>
          <p:nvPr/>
        </p:nvSpPr>
        <p:spPr>
          <a:xfrm>
            <a:off x="18288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09" name="object 609"/>
          <p:cNvSpPr txBox="1"/>
          <p:nvPr/>
        </p:nvSpPr>
        <p:spPr>
          <a:xfrm>
            <a:off x="21336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10" name="object 610"/>
          <p:cNvSpPr txBox="1"/>
          <p:nvPr/>
        </p:nvSpPr>
        <p:spPr>
          <a:xfrm>
            <a:off x="24384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11" name="object 611"/>
          <p:cNvSpPr txBox="1"/>
          <p:nvPr/>
        </p:nvSpPr>
        <p:spPr>
          <a:xfrm>
            <a:off x="27432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12" name="object 612"/>
          <p:cNvSpPr txBox="1"/>
          <p:nvPr/>
        </p:nvSpPr>
        <p:spPr>
          <a:xfrm>
            <a:off x="3048000" y="51816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7228">
              <a:lnSpc>
                <a:spcPts val="2400"/>
              </a:lnSpc>
              <a:spcBef>
                <a:spcPts val="120"/>
              </a:spcBef>
            </a:pPr>
            <a:r>
              <a:rPr sz="4200" spc="0" baseline="-8876" dirty="0" smtClean="0">
                <a:latin typeface="Tahoma"/>
                <a:cs typeface="Tahoma"/>
              </a:rPr>
              <a:t>e</a:t>
            </a:r>
            <a:endParaRPr sz="2800">
              <a:latin typeface="Tahoma"/>
              <a:cs typeface="Tahoma"/>
            </a:endParaRPr>
          </a:p>
        </p:txBody>
      </p:sp>
      <p:sp>
        <p:nvSpPr>
          <p:cNvPr id="613" name="object 613"/>
          <p:cNvSpPr txBox="1"/>
          <p:nvPr/>
        </p:nvSpPr>
        <p:spPr>
          <a:xfrm>
            <a:off x="33528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14" name="object 614"/>
          <p:cNvSpPr txBox="1"/>
          <p:nvPr/>
        </p:nvSpPr>
        <p:spPr>
          <a:xfrm>
            <a:off x="36576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15" name="object 615"/>
          <p:cNvSpPr txBox="1"/>
          <p:nvPr/>
        </p:nvSpPr>
        <p:spPr>
          <a:xfrm>
            <a:off x="39624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16" name="object 616"/>
          <p:cNvSpPr txBox="1"/>
          <p:nvPr/>
        </p:nvSpPr>
        <p:spPr>
          <a:xfrm>
            <a:off x="42672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17" name="object 617"/>
          <p:cNvSpPr txBox="1"/>
          <p:nvPr/>
        </p:nvSpPr>
        <p:spPr>
          <a:xfrm>
            <a:off x="45720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18" name="object 618"/>
          <p:cNvSpPr txBox="1"/>
          <p:nvPr/>
        </p:nvSpPr>
        <p:spPr>
          <a:xfrm>
            <a:off x="48768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19" name="object 619"/>
          <p:cNvSpPr txBox="1"/>
          <p:nvPr/>
        </p:nvSpPr>
        <p:spPr>
          <a:xfrm>
            <a:off x="51816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20" name="object 620"/>
          <p:cNvSpPr txBox="1"/>
          <p:nvPr/>
        </p:nvSpPr>
        <p:spPr>
          <a:xfrm>
            <a:off x="54864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21" name="object 621"/>
          <p:cNvSpPr txBox="1"/>
          <p:nvPr/>
        </p:nvSpPr>
        <p:spPr>
          <a:xfrm>
            <a:off x="57912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22" name="object 622"/>
          <p:cNvSpPr txBox="1"/>
          <p:nvPr/>
        </p:nvSpPr>
        <p:spPr>
          <a:xfrm>
            <a:off x="60960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23" name="object 623"/>
          <p:cNvSpPr txBox="1"/>
          <p:nvPr/>
        </p:nvSpPr>
        <p:spPr>
          <a:xfrm>
            <a:off x="64008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24" name="object 624"/>
          <p:cNvSpPr txBox="1"/>
          <p:nvPr/>
        </p:nvSpPr>
        <p:spPr>
          <a:xfrm>
            <a:off x="67056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25" name="object 625"/>
          <p:cNvSpPr txBox="1"/>
          <p:nvPr/>
        </p:nvSpPr>
        <p:spPr>
          <a:xfrm>
            <a:off x="70104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26" name="object 626"/>
          <p:cNvSpPr txBox="1"/>
          <p:nvPr/>
        </p:nvSpPr>
        <p:spPr>
          <a:xfrm>
            <a:off x="73152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27" name="object 627"/>
          <p:cNvSpPr txBox="1"/>
          <p:nvPr/>
        </p:nvSpPr>
        <p:spPr>
          <a:xfrm>
            <a:off x="76200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28" name="object 628"/>
          <p:cNvSpPr txBox="1"/>
          <p:nvPr/>
        </p:nvSpPr>
        <p:spPr>
          <a:xfrm>
            <a:off x="79248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29" name="object 629"/>
          <p:cNvSpPr txBox="1"/>
          <p:nvPr/>
        </p:nvSpPr>
        <p:spPr>
          <a:xfrm>
            <a:off x="82296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30" name="object 630"/>
          <p:cNvSpPr txBox="1"/>
          <p:nvPr/>
        </p:nvSpPr>
        <p:spPr>
          <a:xfrm>
            <a:off x="85344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31" name="object 631"/>
          <p:cNvSpPr txBox="1"/>
          <p:nvPr/>
        </p:nvSpPr>
        <p:spPr>
          <a:xfrm>
            <a:off x="88392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32" name="object 632"/>
          <p:cNvSpPr txBox="1"/>
          <p:nvPr/>
        </p:nvSpPr>
        <p:spPr>
          <a:xfrm>
            <a:off x="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33" name="object 633"/>
          <p:cNvSpPr txBox="1"/>
          <p:nvPr/>
        </p:nvSpPr>
        <p:spPr>
          <a:xfrm>
            <a:off x="3048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34" name="object 634"/>
          <p:cNvSpPr txBox="1"/>
          <p:nvPr/>
        </p:nvSpPr>
        <p:spPr>
          <a:xfrm>
            <a:off x="6096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35" name="object 635"/>
          <p:cNvSpPr txBox="1"/>
          <p:nvPr/>
        </p:nvSpPr>
        <p:spPr>
          <a:xfrm>
            <a:off x="9144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36" name="object 636"/>
          <p:cNvSpPr txBox="1"/>
          <p:nvPr/>
        </p:nvSpPr>
        <p:spPr>
          <a:xfrm>
            <a:off x="12192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37" name="object 637"/>
          <p:cNvSpPr txBox="1"/>
          <p:nvPr/>
        </p:nvSpPr>
        <p:spPr>
          <a:xfrm>
            <a:off x="15240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38" name="object 638"/>
          <p:cNvSpPr txBox="1"/>
          <p:nvPr/>
        </p:nvSpPr>
        <p:spPr>
          <a:xfrm>
            <a:off x="18288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39" name="object 639"/>
          <p:cNvSpPr txBox="1"/>
          <p:nvPr/>
        </p:nvSpPr>
        <p:spPr>
          <a:xfrm>
            <a:off x="21336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40" name="object 640"/>
          <p:cNvSpPr txBox="1"/>
          <p:nvPr/>
        </p:nvSpPr>
        <p:spPr>
          <a:xfrm>
            <a:off x="24384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41" name="object 641"/>
          <p:cNvSpPr txBox="1"/>
          <p:nvPr/>
        </p:nvSpPr>
        <p:spPr>
          <a:xfrm>
            <a:off x="27432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42" name="object 642"/>
          <p:cNvSpPr txBox="1"/>
          <p:nvPr/>
        </p:nvSpPr>
        <p:spPr>
          <a:xfrm>
            <a:off x="30480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43" name="object 643"/>
          <p:cNvSpPr txBox="1"/>
          <p:nvPr/>
        </p:nvSpPr>
        <p:spPr>
          <a:xfrm>
            <a:off x="33528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44" name="object 644"/>
          <p:cNvSpPr txBox="1"/>
          <p:nvPr/>
        </p:nvSpPr>
        <p:spPr>
          <a:xfrm>
            <a:off x="36576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45" name="object 645"/>
          <p:cNvSpPr txBox="1"/>
          <p:nvPr/>
        </p:nvSpPr>
        <p:spPr>
          <a:xfrm>
            <a:off x="39624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46" name="object 646"/>
          <p:cNvSpPr txBox="1"/>
          <p:nvPr/>
        </p:nvSpPr>
        <p:spPr>
          <a:xfrm>
            <a:off x="42672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47" name="object 647"/>
          <p:cNvSpPr txBox="1"/>
          <p:nvPr/>
        </p:nvSpPr>
        <p:spPr>
          <a:xfrm>
            <a:off x="45720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48" name="object 648"/>
          <p:cNvSpPr txBox="1"/>
          <p:nvPr/>
        </p:nvSpPr>
        <p:spPr>
          <a:xfrm>
            <a:off x="48768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49" name="object 649"/>
          <p:cNvSpPr txBox="1"/>
          <p:nvPr/>
        </p:nvSpPr>
        <p:spPr>
          <a:xfrm>
            <a:off x="51816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50" name="object 650"/>
          <p:cNvSpPr txBox="1"/>
          <p:nvPr/>
        </p:nvSpPr>
        <p:spPr>
          <a:xfrm>
            <a:off x="54864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51" name="object 651"/>
          <p:cNvSpPr txBox="1"/>
          <p:nvPr/>
        </p:nvSpPr>
        <p:spPr>
          <a:xfrm>
            <a:off x="57912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52" name="object 652"/>
          <p:cNvSpPr txBox="1"/>
          <p:nvPr/>
        </p:nvSpPr>
        <p:spPr>
          <a:xfrm>
            <a:off x="60960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53" name="object 653"/>
          <p:cNvSpPr txBox="1"/>
          <p:nvPr/>
        </p:nvSpPr>
        <p:spPr>
          <a:xfrm>
            <a:off x="64008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54" name="object 654"/>
          <p:cNvSpPr txBox="1"/>
          <p:nvPr/>
        </p:nvSpPr>
        <p:spPr>
          <a:xfrm>
            <a:off x="67056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55" name="object 655"/>
          <p:cNvSpPr txBox="1"/>
          <p:nvPr/>
        </p:nvSpPr>
        <p:spPr>
          <a:xfrm>
            <a:off x="70104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56" name="object 656"/>
          <p:cNvSpPr txBox="1"/>
          <p:nvPr/>
        </p:nvSpPr>
        <p:spPr>
          <a:xfrm>
            <a:off x="73152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57" name="object 657"/>
          <p:cNvSpPr txBox="1"/>
          <p:nvPr/>
        </p:nvSpPr>
        <p:spPr>
          <a:xfrm>
            <a:off x="76200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58" name="object 658"/>
          <p:cNvSpPr txBox="1"/>
          <p:nvPr/>
        </p:nvSpPr>
        <p:spPr>
          <a:xfrm>
            <a:off x="79248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59" name="object 659"/>
          <p:cNvSpPr txBox="1"/>
          <p:nvPr/>
        </p:nvSpPr>
        <p:spPr>
          <a:xfrm>
            <a:off x="82296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60" name="object 660"/>
          <p:cNvSpPr txBox="1"/>
          <p:nvPr/>
        </p:nvSpPr>
        <p:spPr>
          <a:xfrm>
            <a:off x="85344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61" name="object 661"/>
          <p:cNvSpPr txBox="1"/>
          <p:nvPr/>
        </p:nvSpPr>
        <p:spPr>
          <a:xfrm>
            <a:off x="88392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62" name="object 662"/>
          <p:cNvSpPr txBox="1"/>
          <p:nvPr/>
        </p:nvSpPr>
        <p:spPr>
          <a:xfrm>
            <a:off x="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63" name="object 663"/>
          <p:cNvSpPr txBox="1"/>
          <p:nvPr/>
        </p:nvSpPr>
        <p:spPr>
          <a:xfrm>
            <a:off x="3048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64" name="object 664"/>
          <p:cNvSpPr txBox="1"/>
          <p:nvPr/>
        </p:nvSpPr>
        <p:spPr>
          <a:xfrm>
            <a:off x="6096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65" name="object 665"/>
          <p:cNvSpPr txBox="1"/>
          <p:nvPr/>
        </p:nvSpPr>
        <p:spPr>
          <a:xfrm>
            <a:off x="9144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66" name="object 666"/>
          <p:cNvSpPr txBox="1"/>
          <p:nvPr/>
        </p:nvSpPr>
        <p:spPr>
          <a:xfrm>
            <a:off x="12192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67" name="object 667"/>
          <p:cNvSpPr txBox="1"/>
          <p:nvPr/>
        </p:nvSpPr>
        <p:spPr>
          <a:xfrm>
            <a:off x="15240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68" name="object 668"/>
          <p:cNvSpPr txBox="1"/>
          <p:nvPr/>
        </p:nvSpPr>
        <p:spPr>
          <a:xfrm>
            <a:off x="18288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69" name="object 669"/>
          <p:cNvSpPr txBox="1"/>
          <p:nvPr/>
        </p:nvSpPr>
        <p:spPr>
          <a:xfrm>
            <a:off x="21336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70" name="object 670"/>
          <p:cNvSpPr txBox="1"/>
          <p:nvPr/>
        </p:nvSpPr>
        <p:spPr>
          <a:xfrm>
            <a:off x="24384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71" name="object 671"/>
          <p:cNvSpPr txBox="1"/>
          <p:nvPr/>
        </p:nvSpPr>
        <p:spPr>
          <a:xfrm>
            <a:off x="27432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72" name="object 672"/>
          <p:cNvSpPr txBox="1"/>
          <p:nvPr/>
        </p:nvSpPr>
        <p:spPr>
          <a:xfrm>
            <a:off x="30480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73" name="object 673"/>
          <p:cNvSpPr txBox="1"/>
          <p:nvPr/>
        </p:nvSpPr>
        <p:spPr>
          <a:xfrm>
            <a:off x="33528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74" name="object 674"/>
          <p:cNvSpPr txBox="1"/>
          <p:nvPr/>
        </p:nvSpPr>
        <p:spPr>
          <a:xfrm>
            <a:off x="36576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75" name="object 675"/>
          <p:cNvSpPr txBox="1"/>
          <p:nvPr/>
        </p:nvSpPr>
        <p:spPr>
          <a:xfrm>
            <a:off x="39624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76" name="object 676"/>
          <p:cNvSpPr txBox="1"/>
          <p:nvPr/>
        </p:nvSpPr>
        <p:spPr>
          <a:xfrm>
            <a:off x="42672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77" name="object 677"/>
          <p:cNvSpPr txBox="1"/>
          <p:nvPr/>
        </p:nvSpPr>
        <p:spPr>
          <a:xfrm>
            <a:off x="45720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78" name="object 678"/>
          <p:cNvSpPr txBox="1"/>
          <p:nvPr/>
        </p:nvSpPr>
        <p:spPr>
          <a:xfrm>
            <a:off x="48768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79" name="object 679"/>
          <p:cNvSpPr txBox="1"/>
          <p:nvPr/>
        </p:nvSpPr>
        <p:spPr>
          <a:xfrm>
            <a:off x="51816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80" name="object 680"/>
          <p:cNvSpPr txBox="1"/>
          <p:nvPr/>
        </p:nvSpPr>
        <p:spPr>
          <a:xfrm>
            <a:off x="54864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81" name="object 681"/>
          <p:cNvSpPr txBox="1"/>
          <p:nvPr/>
        </p:nvSpPr>
        <p:spPr>
          <a:xfrm>
            <a:off x="57912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82" name="object 682"/>
          <p:cNvSpPr txBox="1"/>
          <p:nvPr/>
        </p:nvSpPr>
        <p:spPr>
          <a:xfrm>
            <a:off x="60960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83" name="object 683"/>
          <p:cNvSpPr txBox="1"/>
          <p:nvPr/>
        </p:nvSpPr>
        <p:spPr>
          <a:xfrm>
            <a:off x="64008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84" name="object 684"/>
          <p:cNvSpPr txBox="1"/>
          <p:nvPr/>
        </p:nvSpPr>
        <p:spPr>
          <a:xfrm>
            <a:off x="67056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85" name="object 685"/>
          <p:cNvSpPr txBox="1"/>
          <p:nvPr/>
        </p:nvSpPr>
        <p:spPr>
          <a:xfrm>
            <a:off x="70104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86" name="object 686"/>
          <p:cNvSpPr txBox="1"/>
          <p:nvPr/>
        </p:nvSpPr>
        <p:spPr>
          <a:xfrm>
            <a:off x="73152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87" name="object 687"/>
          <p:cNvSpPr txBox="1"/>
          <p:nvPr/>
        </p:nvSpPr>
        <p:spPr>
          <a:xfrm>
            <a:off x="76200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88" name="object 688"/>
          <p:cNvSpPr txBox="1"/>
          <p:nvPr/>
        </p:nvSpPr>
        <p:spPr>
          <a:xfrm>
            <a:off x="79248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89" name="object 689"/>
          <p:cNvSpPr txBox="1"/>
          <p:nvPr/>
        </p:nvSpPr>
        <p:spPr>
          <a:xfrm>
            <a:off x="82296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90" name="object 690"/>
          <p:cNvSpPr txBox="1"/>
          <p:nvPr/>
        </p:nvSpPr>
        <p:spPr>
          <a:xfrm>
            <a:off x="85344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91" name="object 691"/>
          <p:cNvSpPr txBox="1"/>
          <p:nvPr/>
        </p:nvSpPr>
        <p:spPr>
          <a:xfrm>
            <a:off x="88392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92" name="object 692"/>
          <p:cNvSpPr txBox="1"/>
          <p:nvPr/>
        </p:nvSpPr>
        <p:spPr>
          <a:xfrm>
            <a:off x="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93" name="object 693"/>
          <p:cNvSpPr txBox="1"/>
          <p:nvPr/>
        </p:nvSpPr>
        <p:spPr>
          <a:xfrm>
            <a:off x="3048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94" name="object 694"/>
          <p:cNvSpPr txBox="1"/>
          <p:nvPr/>
        </p:nvSpPr>
        <p:spPr>
          <a:xfrm>
            <a:off x="6096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95" name="object 695"/>
          <p:cNvSpPr txBox="1"/>
          <p:nvPr/>
        </p:nvSpPr>
        <p:spPr>
          <a:xfrm>
            <a:off x="9144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96" name="object 696"/>
          <p:cNvSpPr txBox="1"/>
          <p:nvPr/>
        </p:nvSpPr>
        <p:spPr>
          <a:xfrm>
            <a:off x="12192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97" name="object 697"/>
          <p:cNvSpPr txBox="1"/>
          <p:nvPr/>
        </p:nvSpPr>
        <p:spPr>
          <a:xfrm>
            <a:off x="15240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98" name="object 698"/>
          <p:cNvSpPr txBox="1"/>
          <p:nvPr/>
        </p:nvSpPr>
        <p:spPr>
          <a:xfrm>
            <a:off x="18288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99" name="object 699"/>
          <p:cNvSpPr txBox="1"/>
          <p:nvPr/>
        </p:nvSpPr>
        <p:spPr>
          <a:xfrm>
            <a:off x="21336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00" name="object 700"/>
          <p:cNvSpPr txBox="1"/>
          <p:nvPr/>
        </p:nvSpPr>
        <p:spPr>
          <a:xfrm>
            <a:off x="24384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01" name="object 701"/>
          <p:cNvSpPr txBox="1"/>
          <p:nvPr/>
        </p:nvSpPr>
        <p:spPr>
          <a:xfrm>
            <a:off x="27432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02" name="object 702"/>
          <p:cNvSpPr txBox="1"/>
          <p:nvPr/>
        </p:nvSpPr>
        <p:spPr>
          <a:xfrm>
            <a:off x="30480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03" name="object 703"/>
          <p:cNvSpPr txBox="1"/>
          <p:nvPr/>
        </p:nvSpPr>
        <p:spPr>
          <a:xfrm>
            <a:off x="33528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04" name="object 704"/>
          <p:cNvSpPr txBox="1"/>
          <p:nvPr/>
        </p:nvSpPr>
        <p:spPr>
          <a:xfrm>
            <a:off x="36576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05" name="object 705"/>
          <p:cNvSpPr txBox="1"/>
          <p:nvPr/>
        </p:nvSpPr>
        <p:spPr>
          <a:xfrm>
            <a:off x="39624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06" name="object 706"/>
          <p:cNvSpPr txBox="1"/>
          <p:nvPr/>
        </p:nvSpPr>
        <p:spPr>
          <a:xfrm>
            <a:off x="42672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07" name="object 707"/>
          <p:cNvSpPr txBox="1"/>
          <p:nvPr/>
        </p:nvSpPr>
        <p:spPr>
          <a:xfrm>
            <a:off x="45720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08" name="object 708"/>
          <p:cNvSpPr txBox="1"/>
          <p:nvPr/>
        </p:nvSpPr>
        <p:spPr>
          <a:xfrm>
            <a:off x="48768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09" name="object 709"/>
          <p:cNvSpPr txBox="1"/>
          <p:nvPr/>
        </p:nvSpPr>
        <p:spPr>
          <a:xfrm>
            <a:off x="51816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10" name="object 710"/>
          <p:cNvSpPr txBox="1"/>
          <p:nvPr/>
        </p:nvSpPr>
        <p:spPr>
          <a:xfrm>
            <a:off x="54864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11" name="object 711"/>
          <p:cNvSpPr txBox="1"/>
          <p:nvPr/>
        </p:nvSpPr>
        <p:spPr>
          <a:xfrm>
            <a:off x="57912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12" name="object 712"/>
          <p:cNvSpPr txBox="1"/>
          <p:nvPr/>
        </p:nvSpPr>
        <p:spPr>
          <a:xfrm>
            <a:off x="60960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13" name="object 713"/>
          <p:cNvSpPr txBox="1"/>
          <p:nvPr/>
        </p:nvSpPr>
        <p:spPr>
          <a:xfrm>
            <a:off x="64008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14" name="object 714"/>
          <p:cNvSpPr txBox="1"/>
          <p:nvPr/>
        </p:nvSpPr>
        <p:spPr>
          <a:xfrm>
            <a:off x="67056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15" name="object 715"/>
          <p:cNvSpPr txBox="1"/>
          <p:nvPr/>
        </p:nvSpPr>
        <p:spPr>
          <a:xfrm>
            <a:off x="70104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16" name="object 716"/>
          <p:cNvSpPr txBox="1"/>
          <p:nvPr/>
        </p:nvSpPr>
        <p:spPr>
          <a:xfrm>
            <a:off x="73152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17" name="object 717"/>
          <p:cNvSpPr txBox="1"/>
          <p:nvPr/>
        </p:nvSpPr>
        <p:spPr>
          <a:xfrm>
            <a:off x="76200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18" name="object 718"/>
          <p:cNvSpPr txBox="1"/>
          <p:nvPr/>
        </p:nvSpPr>
        <p:spPr>
          <a:xfrm>
            <a:off x="79248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19" name="object 719"/>
          <p:cNvSpPr txBox="1"/>
          <p:nvPr/>
        </p:nvSpPr>
        <p:spPr>
          <a:xfrm>
            <a:off x="82296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20" name="object 720"/>
          <p:cNvSpPr txBox="1"/>
          <p:nvPr/>
        </p:nvSpPr>
        <p:spPr>
          <a:xfrm>
            <a:off x="85344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21" name="object 721"/>
          <p:cNvSpPr txBox="1"/>
          <p:nvPr/>
        </p:nvSpPr>
        <p:spPr>
          <a:xfrm>
            <a:off x="88392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22" name="object 722"/>
          <p:cNvSpPr txBox="1"/>
          <p:nvPr/>
        </p:nvSpPr>
        <p:spPr>
          <a:xfrm>
            <a:off x="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23" name="object 723"/>
          <p:cNvSpPr txBox="1"/>
          <p:nvPr/>
        </p:nvSpPr>
        <p:spPr>
          <a:xfrm>
            <a:off x="3048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24" name="object 724"/>
          <p:cNvSpPr txBox="1"/>
          <p:nvPr/>
        </p:nvSpPr>
        <p:spPr>
          <a:xfrm>
            <a:off x="6096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25" name="object 725"/>
          <p:cNvSpPr txBox="1"/>
          <p:nvPr/>
        </p:nvSpPr>
        <p:spPr>
          <a:xfrm>
            <a:off x="9144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26" name="object 726"/>
          <p:cNvSpPr txBox="1"/>
          <p:nvPr/>
        </p:nvSpPr>
        <p:spPr>
          <a:xfrm>
            <a:off x="12192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27" name="object 727"/>
          <p:cNvSpPr txBox="1"/>
          <p:nvPr/>
        </p:nvSpPr>
        <p:spPr>
          <a:xfrm>
            <a:off x="15240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28" name="object 728"/>
          <p:cNvSpPr txBox="1"/>
          <p:nvPr/>
        </p:nvSpPr>
        <p:spPr>
          <a:xfrm>
            <a:off x="18288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29" name="object 729"/>
          <p:cNvSpPr txBox="1"/>
          <p:nvPr/>
        </p:nvSpPr>
        <p:spPr>
          <a:xfrm>
            <a:off x="21336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30" name="object 730"/>
          <p:cNvSpPr txBox="1"/>
          <p:nvPr/>
        </p:nvSpPr>
        <p:spPr>
          <a:xfrm>
            <a:off x="24384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31" name="object 731"/>
          <p:cNvSpPr txBox="1"/>
          <p:nvPr/>
        </p:nvSpPr>
        <p:spPr>
          <a:xfrm>
            <a:off x="27432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32" name="object 732"/>
          <p:cNvSpPr txBox="1"/>
          <p:nvPr/>
        </p:nvSpPr>
        <p:spPr>
          <a:xfrm>
            <a:off x="30480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33" name="object 733"/>
          <p:cNvSpPr txBox="1"/>
          <p:nvPr/>
        </p:nvSpPr>
        <p:spPr>
          <a:xfrm>
            <a:off x="33528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34" name="object 734"/>
          <p:cNvSpPr txBox="1"/>
          <p:nvPr/>
        </p:nvSpPr>
        <p:spPr>
          <a:xfrm>
            <a:off x="36576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35" name="object 735"/>
          <p:cNvSpPr txBox="1"/>
          <p:nvPr/>
        </p:nvSpPr>
        <p:spPr>
          <a:xfrm>
            <a:off x="39624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36" name="object 736"/>
          <p:cNvSpPr txBox="1"/>
          <p:nvPr/>
        </p:nvSpPr>
        <p:spPr>
          <a:xfrm>
            <a:off x="42672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37" name="object 737"/>
          <p:cNvSpPr txBox="1"/>
          <p:nvPr/>
        </p:nvSpPr>
        <p:spPr>
          <a:xfrm>
            <a:off x="45720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38" name="object 738"/>
          <p:cNvSpPr txBox="1"/>
          <p:nvPr/>
        </p:nvSpPr>
        <p:spPr>
          <a:xfrm>
            <a:off x="48768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39" name="object 739"/>
          <p:cNvSpPr txBox="1"/>
          <p:nvPr/>
        </p:nvSpPr>
        <p:spPr>
          <a:xfrm>
            <a:off x="51816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40" name="object 740"/>
          <p:cNvSpPr txBox="1"/>
          <p:nvPr/>
        </p:nvSpPr>
        <p:spPr>
          <a:xfrm>
            <a:off x="54864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41" name="object 741"/>
          <p:cNvSpPr txBox="1"/>
          <p:nvPr/>
        </p:nvSpPr>
        <p:spPr>
          <a:xfrm>
            <a:off x="57912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42" name="object 742"/>
          <p:cNvSpPr txBox="1"/>
          <p:nvPr/>
        </p:nvSpPr>
        <p:spPr>
          <a:xfrm>
            <a:off x="60960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43" name="object 743"/>
          <p:cNvSpPr txBox="1"/>
          <p:nvPr/>
        </p:nvSpPr>
        <p:spPr>
          <a:xfrm>
            <a:off x="64008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44" name="object 744"/>
          <p:cNvSpPr txBox="1"/>
          <p:nvPr/>
        </p:nvSpPr>
        <p:spPr>
          <a:xfrm>
            <a:off x="67056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45" name="object 745"/>
          <p:cNvSpPr txBox="1"/>
          <p:nvPr/>
        </p:nvSpPr>
        <p:spPr>
          <a:xfrm>
            <a:off x="70104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46" name="object 746"/>
          <p:cNvSpPr txBox="1"/>
          <p:nvPr/>
        </p:nvSpPr>
        <p:spPr>
          <a:xfrm>
            <a:off x="73152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47" name="object 747"/>
          <p:cNvSpPr txBox="1"/>
          <p:nvPr/>
        </p:nvSpPr>
        <p:spPr>
          <a:xfrm>
            <a:off x="76200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48" name="object 748"/>
          <p:cNvSpPr txBox="1"/>
          <p:nvPr/>
        </p:nvSpPr>
        <p:spPr>
          <a:xfrm>
            <a:off x="79248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49" name="object 749"/>
          <p:cNvSpPr txBox="1"/>
          <p:nvPr/>
        </p:nvSpPr>
        <p:spPr>
          <a:xfrm>
            <a:off x="82296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50" name="object 750"/>
          <p:cNvSpPr txBox="1"/>
          <p:nvPr/>
        </p:nvSpPr>
        <p:spPr>
          <a:xfrm>
            <a:off x="85344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51" name="object 751"/>
          <p:cNvSpPr txBox="1"/>
          <p:nvPr/>
        </p:nvSpPr>
        <p:spPr>
          <a:xfrm>
            <a:off x="88392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52" name="object 752"/>
          <p:cNvSpPr txBox="1"/>
          <p:nvPr/>
        </p:nvSpPr>
        <p:spPr>
          <a:xfrm>
            <a:off x="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53" name="object 753"/>
          <p:cNvSpPr txBox="1"/>
          <p:nvPr/>
        </p:nvSpPr>
        <p:spPr>
          <a:xfrm>
            <a:off x="3048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54" name="object 754"/>
          <p:cNvSpPr txBox="1"/>
          <p:nvPr/>
        </p:nvSpPr>
        <p:spPr>
          <a:xfrm>
            <a:off x="6096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55" name="object 755"/>
          <p:cNvSpPr txBox="1"/>
          <p:nvPr/>
        </p:nvSpPr>
        <p:spPr>
          <a:xfrm>
            <a:off x="9144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56" name="object 756"/>
          <p:cNvSpPr txBox="1"/>
          <p:nvPr/>
        </p:nvSpPr>
        <p:spPr>
          <a:xfrm>
            <a:off x="12192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57" name="object 757"/>
          <p:cNvSpPr txBox="1"/>
          <p:nvPr/>
        </p:nvSpPr>
        <p:spPr>
          <a:xfrm>
            <a:off x="15240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58" name="object 758"/>
          <p:cNvSpPr txBox="1"/>
          <p:nvPr/>
        </p:nvSpPr>
        <p:spPr>
          <a:xfrm>
            <a:off x="18288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59" name="object 759"/>
          <p:cNvSpPr txBox="1"/>
          <p:nvPr/>
        </p:nvSpPr>
        <p:spPr>
          <a:xfrm>
            <a:off x="21336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60" name="object 760"/>
          <p:cNvSpPr txBox="1"/>
          <p:nvPr/>
        </p:nvSpPr>
        <p:spPr>
          <a:xfrm>
            <a:off x="24384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61" name="object 761"/>
          <p:cNvSpPr txBox="1"/>
          <p:nvPr/>
        </p:nvSpPr>
        <p:spPr>
          <a:xfrm>
            <a:off x="27432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62" name="object 762"/>
          <p:cNvSpPr txBox="1"/>
          <p:nvPr/>
        </p:nvSpPr>
        <p:spPr>
          <a:xfrm>
            <a:off x="30480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63" name="object 763"/>
          <p:cNvSpPr txBox="1"/>
          <p:nvPr/>
        </p:nvSpPr>
        <p:spPr>
          <a:xfrm>
            <a:off x="33528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64" name="object 764"/>
          <p:cNvSpPr txBox="1"/>
          <p:nvPr/>
        </p:nvSpPr>
        <p:spPr>
          <a:xfrm>
            <a:off x="36576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65" name="object 765"/>
          <p:cNvSpPr txBox="1"/>
          <p:nvPr/>
        </p:nvSpPr>
        <p:spPr>
          <a:xfrm>
            <a:off x="39624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66" name="object 766"/>
          <p:cNvSpPr txBox="1"/>
          <p:nvPr/>
        </p:nvSpPr>
        <p:spPr>
          <a:xfrm>
            <a:off x="42672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67" name="object 767"/>
          <p:cNvSpPr txBox="1"/>
          <p:nvPr/>
        </p:nvSpPr>
        <p:spPr>
          <a:xfrm>
            <a:off x="45720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68" name="object 768"/>
          <p:cNvSpPr txBox="1"/>
          <p:nvPr/>
        </p:nvSpPr>
        <p:spPr>
          <a:xfrm>
            <a:off x="48768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69" name="object 769"/>
          <p:cNvSpPr txBox="1"/>
          <p:nvPr/>
        </p:nvSpPr>
        <p:spPr>
          <a:xfrm>
            <a:off x="51816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70" name="object 770"/>
          <p:cNvSpPr txBox="1"/>
          <p:nvPr/>
        </p:nvSpPr>
        <p:spPr>
          <a:xfrm>
            <a:off x="54864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71" name="object 771"/>
          <p:cNvSpPr txBox="1"/>
          <p:nvPr/>
        </p:nvSpPr>
        <p:spPr>
          <a:xfrm>
            <a:off x="57912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72" name="object 772"/>
          <p:cNvSpPr txBox="1"/>
          <p:nvPr/>
        </p:nvSpPr>
        <p:spPr>
          <a:xfrm>
            <a:off x="60960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73" name="object 773"/>
          <p:cNvSpPr txBox="1"/>
          <p:nvPr/>
        </p:nvSpPr>
        <p:spPr>
          <a:xfrm>
            <a:off x="64008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74" name="object 774"/>
          <p:cNvSpPr txBox="1"/>
          <p:nvPr/>
        </p:nvSpPr>
        <p:spPr>
          <a:xfrm>
            <a:off x="67056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75" name="object 775"/>
          <p:cNvSpPr txBox="1"/>
          <p:nvPr/>
        </p:nvSpPr>
        <p:spPr>
          <a:xfrm>
            <a:off x="70104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76" name="object 776"/>
          <p:cNvSpPr txBox="1"/>
          <p:nvPr/>
        </p:nvSpPr>
        <p:spPr>
          <a:xfrm>
            <a:off x="73152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77" name="object 777"/>
          <p:cNvSpPr txBox="1"/>
          <p:nvPr/>
        </p:nvSpPr>
        <p:spPr>
          <a:xfrm>
            <a:off x="76200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78" name="object 778"/>
          <p:cNvSpPr txBox="1"/>
          <p:nvPr/>
        </p:nvSpPr>
        <p:spPr>
          <a:xfrm>
            <a:off x="79248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79" name="object 779"/>
          <p:cNvSpPr txBox="1"/>
          <p:nvPr/>
        </p:nvSpPr>
        <p:spPr>
          <a:xfrm>
            <a:off x="82296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80" name="object 780"/>
          <p:cNvSpPr txBox="1"/>
          <p:nvPr/>
        </p:nvSpPr>
        <p:spPr>
          <a:xfrm>
            <a:off x="85344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81" name="object 781"/>
          <p:cNvSpPr txBox="1"/>
          <p:nvPr/>
        </p:nvSpPr>
        <p:spPr>
          <a:xfrm>
            <a:off x="88392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</p:spTree>
    <p:extLst>
      <p:ext uri="{BB962C8B-B14F-4D97-AF65-F5344CB8AC3E}">
        <p14:creationId xmlns:p14="http://schemas.microsoft.com/office/powerpoint/2010/main" val="361376538"/>
      </p:ext>
    </p:extLst>
  </p:cSld>
  <p:clrMapOvr>
    <a:masterClrMapping/>
  </p:clrMapOvr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3048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0" y="6096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0" y="9144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0" y="12192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0" y="15240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0" y="18288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21336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0" y="24384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0" y="27432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0" y="30480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0" y="33528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0" y="36576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0" y="39624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0" y="42672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0" y="45720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0" y="48768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0" y="51816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0" y="54864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0" y="57912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0" y="60960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0" y="64008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0" y="67056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3048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6096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9144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12192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15240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18288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21336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24384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27432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30480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33528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36576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39624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42672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45720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48768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51816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54864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57912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60960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64008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67056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70104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73152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76200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79248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82296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85344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88392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3352800" y="0"/>
            <a:ext cx="5791200" cy="15240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8839200" y="0"/>
            <a:ext cx="0" cy="2362200"/>
          </a:xfrm>
          <a:custGeom>
            <a:avLst/>
            <a:gdLst/>
            <a:ahLst/>
            <a:cxnLst/>
            <a:rect l="l" t="t" r="r" b="b"/>
            <a:pathLst>
              <a:path h="2362200">
                <a:moveTo>
                  <a:pt x="0" y="0"/>
                </a:moveTo>
                <a:lnTo>
                  <a:pt x="0" y="2362200"/>
                </a:lnTo>
              </a:path>
            </a:pathLst>
          </a:custGeom>
          <a:ln w="9344">
            <a:solidFill>
              <a:srgbClr val="6E88F6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414019" y="1513839"/>
            <a:ext cx="1784350" cy="0"/>
          </a:xfrm>
          <a:custGeom>
            <a:avLst/>
            <a:gdLst/>
            <a:ahLst/>
            <a:cxnLst/>
            <a:rect l="l" t="t" r="r" b="b"/>
            <a:pathLst>
              <a:path w="1784350">
                <a:moveTo>
                  <a:pt x="1784350" y="0"/>
                </a:moveTo>
                <a:lnTo>
                  <a:pt x="0" y="0"/>
                </a:lnTo>
              </a:path>
            </a:pathLst>
          </a:custGeom>
          <a:ln w="9344">
            <a:solidFill>
              <a:srgbClr val="6E88F6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608330" y="1418589"/>
            <a:ext cx="0" cy="2321560"/>
          </a:xfrm>
          <a:custGeom>
            <a:avLst/>
            <a:gdLst/>
            <a:ahLst/>
            <a:cxnLst/>
            <a:rect l="l" t="t" r="r" b="b"/>
            <a:pathLst>
              <a:path h="2321560">
                <a:moveTo>
                  <a:pt x="0" y="0"/>
                </a:moveTo>
                <a:lnTo>
                  <a:pt x="0" y="2321560"/>
                </a:lnTo>
              </a:path>
            </a:pathLst>
          </a:custGeom>
          <a:ln w="9344">
            <a:solidFill>
              <a:srgbClr val="6E88F6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511809" y="1416050"/>
            <a:ext cx="193040" cy="193039"/>
          </a:xfrm>
          <a:custGeom>
            <a:avLst/>
            <a:gdLst/>
            <a:ahLst/>
            <a:cxnLst/>
            <a:rect l="l" t="t" r="r" b="b"/>
            <a:pathLst>
              <a:path w="193040" h="193039">
                <a:moveTo>
                  <a:pt x="99060" y="0"/>
                </a:moveTo>
                <a:lnTo>
                  <a:pt x="93980" y="0"/>
                </a:lnTo>
                <a:lnTo>
                  <a:pt x="88900" y="0"/>
                </a:lnTo>
                <a:lnTo>
                  <a:pt x="83820" y="0"/>
                </a:lnTo>
                <a:lnTo>
                  <a:pt x="80010" y="1270"/>
                </a:lnTo>
                <a:lnTo>
                  <a:pt x="74930" y="2539"/>
                </a:lnTo>
                <a:lnTo>
                  <a:pt x="69850" y="3810"/>
                </a:lnTo>
                <a:lnTo>
                  <a:pt x="66040" y="5079"/>
                </a:lnTo>
                <a:lnTo>
                  <a:pt x="60960" y="6350"/>
                </a:lnTo>
                <a:lnTo>
                  <a:pt x="57150" y="8889"/>
                </a:lnTo>
                <a:lnTo>
                  <a:pt x="52070" y="10160"/>
                </a:lnTo>
                <a:lnTo>
                  <a:pt x="48260" y="12700"/>
                </a:lnTo>
                <a:lnTo>
                  <a:pt x="43180" y="15239"/>
                </a:lnTo>
                <a:lnTo>
                  <a:pt x="39370" y="17779"/>
                </a:lnTo>
                <a:lnTo>
                  <a:pt x="35560" y="21589"/>
                </a:lnTo>
                <a:lnTo>
                  <a:pt x="31750" y="24129"/>
                </a:lnTo>
                <a:lnTo>
                  <a:pt x="29210" y="27939"/>
                </a:lnTo>
                <a:lnTo>
                  <a:pt x="25400" y="31750"/>
                </a:lnTo>
                <a:lnTo>
                  <a:pt x="21590" y="34289"/>
                </a:lnTo>
                <a:lnTo>
                  <a:pt x="19050" y="38100"/>
                </a:lnTo>
                <a:lnTo>
                  <a:pt x="16510" y="43179"/>
                </a:lnTo>
                <a:lnTo>
                  <a:pt x="13970" y="46989"/>
                </a:lnTo>
                <a:lnTo>
                  <a:pt x="11430" y="50800"/>
                </a:lnTo>
                <a:lnTo>
                  <a:pt x="8890" y="55879"/>
                </a:lnTo>
                <a:lnTo>
                  <a:pt x="7620" y="59689"/>
                </a:lnTo>
                <a:lnTo>
                  <a:pt x="5080" y="64770"/>
                </a:lnTo>
                <a:lnTo>
                  <a:pt x="3810" y="68579"/>
                </a:lnTo>
                <a:lnTo>
                  <a:pt x="2540" y="73660"/>
                </a:lnTo>
                <a:lnTo>
                  <a:pt x="2540" y="78739"/>
                </a:lnTo>
                <a:lnTo>
                  <a:pt x="1270" y="82550"/>
                </a:lnTo>
                <a:lnTo>
                  <a:pt x="0" y="87629"/>
                </a:lnTo>
                <a:lnTo>
                  <a:pt x="0" y="92710"/>
                </a:lnTo>
                <a:lnTo>
                  <a:pt x="0" y="97789"/>
                </a:lnTo>
                <a:lnTo>
                  <a:pt x="0" y="101600"/>
                </a:lnTo>
                <a:lnTo>
                  <a:pt x="1270" y="106679"/>
                </a:lnTo>
                <a:lnTo>
                  <a:pt x="1270" y="111760"/>
                </a:lnTo>
                <a:lnTo>
                  <a:pt x="2540" y="116839"/>
                </a:lnTo>
                <a:lnTo>
                  <a:pt x="3810" y="120650"/>
                </a:lnTo>
                <a:lnTo>
                  <a:pt x="5080" y="125729"/>
                </a:lnTo>
                <a:lnTo>
                  <a:pt x="17780" y="151129"/>
                </a:lnTo>
                <a:lnTo>
                  <a:pt x="20320" y="156210"/>
                </a:lnTo>
                <a:lnTo>
                  <a:pt x="24130" y="158750"/>
                </a:lnTo>
                <a:lnTo>
                  <a:pt x="26670" y="162560"/>
                </a:lnTo>
                <a:lnTo>
                  <a:pt x="30480" y="166370"/>
                </a:lnTo>
                <a:lnTo>
                  <a:pt x="34290" y="170179"/>
                </a:lnTo>
                <a:lnTo>
                  <a:pt x="38100" y="172720"/>
                </a:lnTo>
                <a:lnTo>
                  <a:pt x="41910" y="175260"/>
                </a:lnTo>
                <a:lnTo>
                  <a:pt x="45720" y="177800"/>
                </a:lnTo>
                <a:lnTo>
                  <a:pt x="49530" y="180339"/>
                </a:lnTo>
                <a:lnTo>
                  <a:pt x="54610" y="182879"/>
                </a:lnTo>
                <a:lnTo>
                  <a:pt x="58420" y="185420"/>
                </a:lnTo>
                <a:lnTo>
                  <a:pt x="62230" y="186689"/>
                </a:lnTo>
                <a:lnTo>
                  <a:pt x="67310" y="187960"/>
                </a:lnTo>
                <a:lnTo>
                  <a:pt x="72390" y="189229"/>
                </a:lnTo>
                <a:lnTo>
                  <a:pt x="76200" y="190500"/>
                </a:lnTo>
                <a:lnTo>
                  <a:pt x="81280" y="191770"/>
                </a:lnTo>
                <a:lnTo>
                  <a:pt x="86360" y="191770"/>
                </a:lnTo>
                <a:lnTo>
                  <a:pt x="91440" y="193039"/>
                </a:lnTo>
                <a:lnTo>
                  <a:pt x="95250" y="193039"/>
                </a:lnTo>
                <a:lnTo>
                  <a:pt x="100330" y="193039"/>
                </a:lnTo>
                <a:lnTo>
                  <a:pt x="105410" y="193039"/>
                </a:lnTo>
                <a:lnTo>
                  <a:pt x="110490" y="191770"/>
                </a:lnTo>
                <a:lnTo>
                  <a:pt x="115570" y="190500"/>
                </a:lnTo>
                <a:lnTo>
                  <a:pt x="119380" y="190500"/>
                </a:lnTo>
                <a:lnTo>
                  <a:pt x="124460" y="187960"/>
                </a:lnTo>
                <a:lnTo>
                  <a:pt x="129540" y="186689"/>
                </a:lnTo>
                <a:lnTo>
                  <a:pt x="133350" y="185420"/>
                </a:lnTo>
                <a:lnTo>
                  <a:pt x="138430" y="182879"/>
                </a:lnTo>
                <a:lnTo>
                  <a:pt x="142240" y="181610"/>
                </a:lnTo>
                <a:lnTo>
                  <a:pt x="146050" y="179070"/>
                </a:lnTo>
                <a:lnTo>
                  <a:pt x="151130" y="176529"/>
                </a:lnTo>
                <a:lnTo>
                  <a:pt x="154940" y="172720"/>
                </a:lnTo>
                <a:lnTo>
                  <a:pt x="158750" y="170179"/>
                </a:lnTo>
                <a:lnTo>
                  <a:pt x="162560" y="167639"/>
                </a:lnTo>
                <a:lnTo>
                  <a:pt x="165100" y="163829"/>
                </a:lnTo>
                <a:lnTo>
                  <a:pt x="168910" y="160020"/>
                </a:lnTo>
                <a:lnTo>
                  <a:pt x="171450" y="156210"/>
                </a:lnTo>
                <a:lnTo>
                  <a:pt x="175260" y="152400"/>
                </a:lnTo>
                <a:lnTo>
                  <a:pt x="177800" y="148589"/>
                </a:lnTo>
                <a:lnTo>
                  <a:pt x="180340" y="144779"/>
                </a:lnTo>
                <a:lnTo>
                  <a:pt x="182880" y="139700"/>
                </a:lnTo>
                <a:lnTo>
                  <a:pt x="184150" y="135889"/>
                </a:lnTo>
                <a:lnTo>
                  <a:pt x="186690" y="132079"/>
                </a:lnTo>
                <a:lnTo>
                  <a:pt x="187960" y="127000"/>
                </a:lnTo>
                <a:lnTo>
                  <a:pt x="189230" y="121920"/>
                </a:lnTo>
                <a:lnTo>
                  <a:pt x="190500" y="118110"/>
                </a:lnTo>
                <a:lnTo>
                  <a:pt x="191770" y="113029"/>
                </a:lnTo>
                <a:lnTo>
                  <a:pt x="191770" y="107950"/>
                </a:lnTo>
                <a:lnTo>
                  <a:pt x="193040" y="102870"/>
                </a:lnTo>
                <a:lnTo>
                  <a:pt x="193040" y="99060"/>
                </a:lnTo>
              </a:path>
            </a:pathLst>
          </a:custGeom>
          <a:ln w="9344">
            <a:solidFill>
              <a:srgbClr val="6E88F6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6553200" y="152400"/>
            <a:ext cx="2209800" cy="150495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9" name="object 59"/>
          <p:cNvSpPr txBox="1"/>
          <p:nvPr/>
        </p:nvSpPr>
        <p:spPr>
          <a:xfrm>
            <a:off x="687069" y="808089"/>
            <a:ext cx="2457865" cy="5842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4600"/>
              </a:lnSpc>
              <a:spcBef>
                <a:spcPts val="230"/>
              </a:spcBef>
            </a:pPr>
            <a:r>
              <a:rPr sz="4400" spc="0" dirty="0" smtClean="0">
                <a:solidFill>
                  <a:srgbClr val="660066"/>
                </a:solidFill>
                <a:latin typeface="Tahoma"/>
                <a:cs typeface="Tahoma"/>
              </a:rPr>
              <a:t>E</a:t>
            </a:r>
            <a:r>
              <a:rPr sz="4400" spc="14" dirty="0" smtClean="0">
                <a:solidFill>
                  <a:srgbClr val="660066"/>
                </a:solidFill>
                <a:latin typeface="Tahoma"/>
                <a:cs typeface="Tahoma"/>
              </a:rPr>
              <a:t>x</a:t>
            </a:r>
            <a:r>
              <a:rPr sz="4400" spc="0" dirty="0" smtClean="0">
                <a:solidFill>
                  <a:srgbClr val="660066"/>
                </a:solidFill>
                <a:latin typeface="Tahoma"/>
                <a:cs typeface="Tahoma"/>
              </a:rPr>
              <a:t>a</a:t>
            </a:r>
            <a:r>
              <a:rPr sz="4400" spc="4" dirty="0" smtClean="0">
                <a:solidFill>
                  <a:srgbClr val="660066"/>
                </a:solidFill>
                <a:latin typeface="Tahoma"/>
                <a:cs typeface="Tahoma"/>
              </a:rPr>
              <a:t>m</a:t>
            </a:r>
            <a:r>
              <a:rPr sz="4400" spc="9" dirty="0" smtClean="0">
                <a:solidFill>
                  <a:srgbClr val="660066"/>
                </a:solidFill>
                <a:latin typeface="Tahoma"/>
                <a:cs typeface="Tahoma"/>
              </a:rPr>
              <a:t>p</a:t>
            </a:r>
            <a:r>
              <a:rPr sz="4400" spc="-4" dirty="0" smtClean="0">
                <a:solidFill>
                  <a:srgbClr val="660066"/>
                </a:solidFill>
                <a:latin typeface="Tahoma"/>
                <a:cs typeface="Tahoma"/>
              </a:rPr>
              <a:t>l</a:t>
            </a:r>
            <a:r>
              <a:rPr sz="4400" spc="4" dirty="0" smtClean="0">
                <a:solidFill>
                  <a:srgbClr val="660066"/>
                </a:solidFill>
                <a:latin typeface="Tahoma"/>
                <a:cs typeface="Tahoma"/>
              </a:rPr>
              <a:t>e</a:t>
            </a:r>
            <a:r>
              <a:rPr sz="4400" spc="0" dirty="0" smtClean="0">
                <a:solidFill>
                  <a:srgbClr val="660066"/>
                </a:solidFill>
                <a:latin typeface="Tahoma"/>
                <a:cs typeface="Tahoma"/>
              </a:rPr>
              <a:t>s</a:t>
            </a:r>
            <a:endParaRPr sz="4400">
              <a:latin typeface="Tahoma"/>
              <a:cs typeface="Tahoma"/>
            </a:endParaRPr>
          </a:p>
        </p:txBody>
      </p:sp>
      <p:sp>
        <p:nvSpPr>
          <p:cNvPr id="60" name="object 60"/>
          <p:cNvSpPr txBox="1"/>
          <p:nvPr/>
        </p:nvSpPr>
        <p:spPr>
          <a:xfrm>
            <a:off x="1525269" y="2008831"/>
            <a:ext cx="692654" cy="431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400"/>
              </a:lnSpc>
              <a:spcBef>
                <a:spcPts val="170"/>
              </a:spcBef>
            </a:pPr>
            <a:r>
              <a:rPr sz="3200" spc="4" dirty="0" smtClean="0">
                <a:latin typeface="Tahoma"/>
                <a:cs typeface="Tahoma"/>
              </a:rPr>
              <a:t>W</a:t>
            </a:r>
            <a:r>
              <a:rPr sz="3200" spc="0" dirty="0" smtClean="0">
                <a:latin typeface="Tahoma"/>
                <a:cs typeface="Tahoma"/>
              </a:rPr>
              <a:t>h</a:t>
            </a:r>
            <a:endParaRPr sz="3200">
              <a:latin typeface="Tahoma"/>
              <a:cs typeface="Tahoma"/>
            </a:endParaRPr>
          </a:p>
        </p:txBody>
      </p:sp>
      <p:sp>
        <p:nvSpPr>
          <p:cNvPr id="61" name="object 61"/>
          <p:cNvSpPr txBox="1"/>
          <p:nvPr/>
        </p:nvSpPr>
        <p:spPr>
          <a:xfrm>
            <a:off x="2400249" y="2008831"/>
            <a:ext cx="325675" cy="431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400"/>
              </a:lnSpc>
              <a:spcBef>
                <a:spcPts val="170"/>
              </a:spcBef>
            </a:pPr>
            <a:r>
              <a:rPr sz="3200" spc="0" dirty="0" smtClean="0">
                <a:latin typeface="Tahoma"/>
                <a:cs typeface="Tahoma"/>
              </a:rPr>
              <a:t>h</a:t>
            </a:r>
            <a:endParaRPr sz="3200">
              <a:latin typeface="Tahoma"/>
              <a:cs typeface="Tahoma"/>
            </a:endParaRPr>
          </a:p>
        </p:txBody>
      </p:sp>
      <p:sp>
        <p:nvSpPr>
          <p:cNvPr id="62" name="object 62"/>
          <p:cNvSpPr txBox="1"/>
          <p:nvPr/>
        </p:nvSpPr>
        <p:spPr>
          <a:xfrm>
            <a:off x="3154527" y="2008831"/>
            <a:ext cx="1490916" cy="431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400"/>
              </a:lnSpc>
              <a:spcBef>
                <a:spcPts val="170"/>
              </a:spcBef>
              <a:tabLst>
                <a:tab pos="1054100" algn="l"/>
              </a:tabLst>
            </a:pPr>
            <a:r>
              <a:rPr sz="3200" spc="4" dirty="0" smtClean="0">
                <a:latin typeface="Tahoma"/>
                <a:cs typeface="Tahoma"/>
              </a:rPr>
              <a:t>no</a:t>
            </a:r>
            <a:r>
              <a:rPr sz="3200" spc="0" dirty="0" smtClean="0">
                <a:latin typeface="Tahoma"/>
                <a:cs typeface="Tahoma"/>
              </a:rPr>
              <a:t>t</a:t>
            </a:r>
            <a:r>
              <a:rPr sz="3200" spc="-45" dirty="0" smtClean="0">
                <a:latin typeface="Tahoma"/>
                <a:cs typeface="Tahoma"/>
              </a:rPr>
              <a:t> </a:t>
            </a:r>
            <a:r>
              <a:rPr sz="3200" spc="0" dirty="0" smtClean="0">
                <a:latin typeface="Tahoma"/>
                <a:cs typeface="Tahoma"/>
              </a:rPr>
              <a:t>a	m</a:t>
            </a:r>
            <a:endParaRPr sz="3200">
              <a:latin typeface="Tahoma"/>
              <a:cs typeface="Tahoma"/>
            </a:endParaRPr>
          </a:p>
        </p:txBody>
      </p:sp>
      <p:sp>
        <p:nvSpPr>
          <p:cNvPr id="63" name="object 63"/>
          <p:cNvSpPr txBox="1"/>
          <p:nvPr/>
        </p:nvSpPr>
        <p:spPr>
          <a:xfrm>
            <a:off x="5094275" y="2008831"/>
            <a:ext cx="1681276" cy="431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400"/>
              </a:lnSpc>
              <a:spcBef>
                <a:spcPts val="170"/>
              </a:spcBef>
            </a:pPr>
            <a:r>
              <a:rPr sz="3200" spc="0" dirty="0" smtClean="0">
                <a:latin typeface="Tahoma"/>
                <a:cs typeface="Tahoma"/>
              </a:rPr>
              <a:t>r t</a:t>
            </a:r>
            <a:r>
              <a:rPr sz="3200" spc="4" dirty="0" smtClean="0">
                <a:latin typeface="Tahoma"/>
                <a:cs typeface="Tahoma"/>
              </a:rPr>
              <a:t>ec</a:t>
            </a:r>
            <a:r>
              <a:rPr sz="3200" spc="-4" dirty="0" smtClean="0">
                <a:latin typeface="Tahoma"/>
                <a:cs typeface="Tahoma"/>
              </a:rPr>
              <a:t>h</a:t>
            </a:r>
            <a:r>
              <a:rPr sz="3200" spc="4" dirty="0" smtClean="0">
                <a:latin typeface="Tahoma"/>
                <a:cs typeface="Tahoma"/>
              </a:rPr>
              <a:t>n</a:t>
            </a:r>
            <a:r>
              <a:rPr sz="3200" spc="0" dirty="0" smtClean="0">
                <a:latin typeface="Tahoma"/>
                <a:cs typeface="Tahoma"/>
              </a:rPr>
              <a:t>iq</a:t>
            </a:r>
            <a:endParaRPr sz="3200">
              <a:latin typeface="Tahoma"/>
              <a:cs typeface="Tahoma"/>
            </a:endParaRPr>
          </a:p>
        </p:txBody>
      </p:sp>
      <p:sp>
        <p:nvSpPr>
          <p:cNvPr id="64" name="object 64"/>
          <p:cNvSpPr txBox="1"/>
          <p:nvPr/>
        </p:nvSpPr>
        <p:spPr>
          <a:xfrm>
            <a:off x="6904787" y="2008831"/>
            <a:ext cx="312975" cy="431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400"/>
              </a:lnSpc>
              <a:spcBef>
                <a:spcPts val="170"/>
              </a:spcBef>
            </a:pPr>
            <a:r>
              <a:rPr sz="3200" spc="0" dirty="0" smtClean="0">
                <a:latin typeface="Tahoma"/>
                <a:cs typeface="Tahoma"/>
              </a:rPr>
              <a:t>e</a:t>
            </a:r>
            <a:endParaRPr sz="3200">
              <a:latin typeface="Tahoma"/>
              <a:cs typeface="Tahoma"/>
            </a:endParaRPr>
          </a:p>
        </p:txBody>
      </p:sp>
      <p:sp>
        <p:nvSpPr>
          <p:cNvPr id="65" name="object 65"/>
          <p:cNvSpPr txBox="1"/>
          <p:nvPr/>
        </p:nvSpPr>
        <p:spPr>
          <a:xfrm>
            <a:off x="7246569" y="2008831"/>
            <a:ext cx="449364" cy="431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400"/>
              </a:lnSpc>
              <a:spcBef>
                <a:spcPts val="170"/>
              </a:spcBef>
            </a:pPr>
            <a:r>
              <a:rPr sz="3200" spc="0" dirty="0" smtClean="0">
                <a:latin typeface="Tahoma"/>
                <a:cs typeface="Tahoma"/>
              </a:rPr>
              <a:t>fo</a:t>
            </a:r>
            <a:endParaRPr sz="3200">
              <a:latin typeface="Tahoma"/>
              <a:cs typeface="Tahoma"/>
            </a:endParaRPr>
          </a:p>
        </p:txBody>
      </p:sp>
      <p:sp>
        <p:nvSpPr>
          <p:cNvPr id="66" name="object 66"/>
          <p:cNvSpPr txBox="1"/>
          <p:nvPr/>
        </p:nvSpPr>
        <p:spPr>
          <a:xfrm>
            <a:off x="1706930" y="2500321"/>
            <a:ext cx="2949394" cy="431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400"/>
              </a:lnSpc>
              <a:spcBef>
                <a:spcPts val="170"/>
              </a:spcBef>
              <a:tabLst>
                <a:tab pos="1473200" algn="l"/>
              </a:tabLst>
            </a:pPr>
            <a:r>
              <a:rPr sz="3200" spc="0" dirty="0" smtClean="0">
                <a:latin typeface="Tahoma"/>
                <a:cs typeface="Tahoma"/>
              </a:rPr>
              <a:t>t</a:t>
            </a:r>
            <a:r>
              <a:rPr sz="3200" spc="-4" dirty="0" smtClean="0">
                <a:latin typeface="Tahoma"/>
                <a:cs typeface="Tahoma"/>
              </a:rPr>
              <a:t>u</a:t>
            </a:r>
            <a:r>
              <a:rPr sz="3200" spc="9" dirty="0" smtClean="0">
                <a:latin typeface="Tahoma"/>
                <a:cs typeface="Tahoma"/>
              </a:rPr>
              <a:t>d</a:t>
            </a:r>
            <a:r>
              <a:rPr sz="3200" spc="4" dirty="0" smtClean="0">
                <a:latin typeface="Tahoma"/>
                <a:cs typeface="Tahoma"/>
              </a:rPr>
              <a:t>y</a:t>
            </a:r>
            <a:r>
              <a:rPr sz="3200" spc="0" dirty="0" smtClean="0">
                <a:latin typeface="Tahoma"/>
                <a:cs typeface="Tahoma"/>
              </a:rPr>
              <a:t>i</a:t>
            </a:r>
            <a:r>
              <a:rPr sz="3200" spc="4" dirty="0" smtClean="0">
                <a:latin typeface="Tahoma"/>
                <a:cs typeface="Tahoma"/>
              </a:rPr>
              <a:t>n</a:t>
            </a:r>
            <a:r>
              <a:rPr sz="3200" spc="0" dirty="0" smtClean="0">
                <a:latin typeface="Tahoma"/>
                <a:cs typeface="Tahoma"/>
              </a:rPr>
              <a:t>g	b</a:t>
            </a:r>
            <a:r>
              <a:rPr sz="3200" spc="9" dirty="0" smtClean="0">
                <a:latin typeface="Tahoma"/>
                <a:cs typeface="Tahoma"/>
              </a:rPr>
              <a:t>r</a:t>
            </a:r>
            <a:r>
              <a:rPr sz="3200" spc="-9" dirty="0" smtClean="0">
                <a:latin typeface="Tahoma"/>
                <a:cs typeface="Tahoma"/>
              </a:rPr>
              <a:t>a</a:t>
            </a:r>
            <a:r>
              <a:rPr sz="3200" spc="9" dirty="0" smtClean="0">
                <a:latin typeface="Tahoma"/>
                <a:cs typeface="Tahoma"/>
              </a:rPr>
              <a:t>i</a:t>
            </a:r>
            <a:r>
              <a:rPr sz="3200" spc="0" dirty="0" smtClean="0">
                <a:latin typeface="Tahoma"/>
                <a:cs typeface="Tahoma"/>
              </a:rPr>
              <a:t>n</a:t>
            </a:r>
            <a:r>
              <a:rPr sz="3200" spc="-59" dirty="0" smtClean="0">
                <a:latin typeface="Tahoma"/>
                <a:cs typeface="Tahoma"/>
              </a:rPr>
              <a:t> </a:t>
            </a:r>
            <a:r>
              <a:rPr sz="3200" spc="0" dirty="0" smtClean="0">
                <a:latin typeface="Tahoma"/>
                <a:cs typeface="Tahoma"/>
              </a:rPr>
              <a:t>fu</a:t>
            </a:r>
            <a:endParaRPr sz="3200">
              <a:latin typeface="Tahoma"/>
              <a:cs typeface="Tahoma"/>
            </a:endParaRPr>
          </a:p>
        </p:txBody>
      </p:sp>
      <p:sp>
        <p:nvSpPr>
          <p:cNvPr id="67" name="object 67"/>
          <p:cNvSpPr txBox="1"/>
          <p:nvPr/>
        </p:nvSpPr>
        <p:spPr>
          <a:xfrm>
            <a:off x="4785004" y="2500321"/>
            <a:ext cx="1154738" cy="431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400"/>
              </a:lnSpc>
              <a:spcBef>
                <a:spcPts val="170"/>
              </a:spcBef>
            </a:pPr>
            <a:r>
              <a:rPr sz="3200" spc="-9" dirty="0" smtClean="0">
                <a:latin typeface="Tahoma"/>
                <a:cs typeface="Tahoma"/>
              </a:rPr>
              <a:t>c</a:t>
            </a:r>
            <a:r>
              <a:rPr sz="3200" spc="0" dirty="0" smtClean="0">
                <a:latin typeface="Tahoma"/>
                <a:cs typeface="Tahoma"/>
              </a:rPr>
              <a:t>tio</a:t>
            </a:r>
            <a:r>
              <a:rPr sz="3200" spc="4" dirty="0" smtClean="0">
                <a:latin typeface="Tahoma"/>
                <a:cs typeface="Tahoma"/>
              </a:rPr>
              <a:t>n</a:t>
            </a:r>
            <a:r>
              <a:rPr sz="3200" spc="0" dirty="0" smtClean="0">
                <a:latin typeface="Tahoma"/>
                <a:cs typeface="Tahoma"/>
              </a:rPr>
              <a:t>?</a:t>
            </a:r>
            <a:endParaRPr sz="3200">
              <a:latin typeface="Tahoma"/>
              <a:cs typeface="Tahoma"/>
            </a:endParaRPr>
          </a:p>
        </p:txBody>
      </p:sp>
      <p:sp>
        <p:nvSpPr>
          <p:cNvPr id="68" name="object 68"/>
          <p:cNvSpPr txBox="1"/>
          <p:nvPr/>
        </p:nvSpPr>
        <p:spPr>
          <a:xfrm>
            <a:off x="1738629" y="3092141"/>
            <a:ext cx="222091" cy="431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400"/>
              </a:lnSpc>
              <a:spcBef>
                <a:spcPts val="170"/>
              </a:spcBef>
            </a:pPr>
            <a:r>
              <a:rPr sz="3200" spc="0" dirty="0" smtClean="0">
                <a:latin typeface="Tahoma"/>
                <a:cs typeface="Tahoma"/>
              </a:rPr>
              <a:t>.</a:t>
            </a:r>
            <a:endParaRPr sz="3200">
              <a:latin typeface="Tahoma"/>
              <a:cs typeface="Tahoma"/>
            </a:endParaRPr>
          </a:p>
        </p:txBody>
      </p:sp>
      <p:sp>
        <p:nvSpPr>
          <p:cNvPr id="69" name="object 69"/>
          <p:cNvSpPr txBox="1"/>
          <p:nvPr/>
        </p:nvSpPr>
        <p:spPr>
          <a:xfrm>
            <a:off x="1988972" y="3092141"/>
            <a:ext cx="530423" cy="431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400"/>
              </a:lnSpc>
              <a:spcBef>
                <a:spcPts val="170"/>
              </a:spcBef>
            </a:pPr>
            <a:r>
              <a:rPr sz="3200" spc="0" dirty="0" smtClean="0">
                <a:latin typeface="Tahoma"/>
                <a:cs typeface="Tahoma"/>
              </a:rPr>
              <a:t>Ac</a:t>
            </a:r>
            <a:endParaRPr sz="3200">
              <a:latin typeface="Tahoma"/>
              <a:cs typeface="Tahoma"/>
            </a:endParaRPr>
          </a:p>
        </p:txBody>
      </p:sp>
      <p:sp>
        <p:nvSpPr>
          <p:cNvPr id="70" name="object 70"/>
          <p:cNvSpPr txBox="1"/>
          <p:nvPr/>
        </p:nvSpPr>
        <p:spPr>
          <a:xfrm>
            <a:off x="2607513" y="3092141"/>
            <a:ext cx="995364" cy="431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400"/>
              </a:lnSpc>
              <a:spcBef>
                <a:spcPts val="170"/>
              </a:spcBef>
            </a:pPr>
            <a:r>
              <a:rPr sz="3200" spc="0" dirty="0" smtClean="0">
                <a:latin typeface="Tahoma"/>
                <a:cs typeface="Tahoma"/>
              </a:rPr>
              <a:t>i</a:t>
            </a:r>
            <a:r>
              <a:rPr sz="3200" spc="9" dirty="0" smtClean="0">
                <a:latin typeface="Tahoma"/>
                <a:cs typeface="Tahoma"/>
              </a:rPr>
              <a:t>d</a:t>
            </a:r>
            <a:r>
              <a:rPr sz="3200" spc="4" dirty="0" smtClean="0">
                <a:latin typeface="Tahoma"/>
                <a:cs typeface="Tahoma"/>
              </a:rPr>
              <a:t>en</a:t>
            </a:r>
            <a:r>
              <a:rPr sz="3200" spc="0" dirty="0" smtClean="0">
                <a:latin typeface="Tahoma"/>
                <a:cs typeface="Tahoma"/>
              </a:rPr>
              <a:t>t</a:t>
            </a:r>
            <a:endParaRPr sz="3200">
              <a:latin typeface="Tahoma"/>
              <a:cs typeface="Tahoma"/>
            </a:endParaRPr>
          </a:p>
        </p:txBody>
      </p:sp>
      <p:sp>
        <p:nvSpPr>
          <p:cNvPr id="71" name="object 71"/>
          <p:cNvSpPr txBox="1"/>
          <p:nvPr/>
        </p:nvSpPr>
        <p:spPr>
          <a:xfrm>
            <a:off x="3842562" y="3092141"/>
            <a:ext cx="1687290" cy="431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400"/>
              </a:lnSpc>
              <a:spcBef>
                <a:spcPts val="170"/>
              </a:spcBef>
              <a:tabLst>
                <a:tab pos="584200" algn="l"/>
              </a:tabLst>
            </a:pPr>
            <a:r>
              <a:rPr sz="3200" spc="4" dirty="0" smtClean="0">
                <a:latin typeface="Tahoma"/>
                <a:cs typeface="Tahoma"/>
              </a:rPr>
              <a:t>n</a:t>
            </a:r>
            <a:r>
              <a:rPr sz="3200" spc="0" dirty="0" smtClean="0">
                <a:latin typeface="Tahoma"/>
                <a:cs typeface="Tahoma"/>
              </a:rPr>
              <a:t>d	i</a:t>
            </a:r>
            <a:r>
              <a:rPr sz="3200" spc="4" dirty="0" smtClean="0">
                <a:latin typeface="Tahoma"/>
                <a:cs typeface="Tahoma"/>
              </a:rPr>
              <a:t>n</a:t>
            </a:r>
            <a:r>
              <a:rPr sz="3200" spc="0" dirty="0" smtClean="0">
                <a:latin typeface="Tahoma"/>
                <a:cs typeface="Tahoma"/>
              </a:rPr>
              <a:t>ju</a:t>
            </a:r>
            <a:r>
              <a:rPr sz="3200" spc="-4" dirty="0" smtClean="0">
                <a:latin typeface="Tahoma"/>
                <a:cs typeface="Tahoma"/>
              </a:rPr>
              <a:t>r</a:t>
            </a:r>
            <a:r>
              <a:rPr sz="3200" spc="0" dirty="0" smtClean="0">
                <a:latin typeface="Tahoma"/>
                <a:cs typeface="Tahoma"/>
              </a:rPr>
              <a:t>y</a:t>
            </a:r>
            <a:endParaRPr sz="3200">
              <a:latin typeface="Tahoma"/>
              <a:cs typeface="Tahoma"/>
            </a:endParaRPr>
          </a:p>
        </p:txBody>
      </p:sp>
      <p:sp>
        <p:nvSpPr>
          <p:cNvPr id="72" name="object 72"/>
          <p:cNvSpPr txBox="1"/>
          <p:nvPr/>
        </p:nvSpPr>
        <p:spPr>
          <a:xfrm>
            <a:off x="1751228" y="3582361"/>
            <a:ext cx="222091" cy="431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400"/>
              </a:lnSpc>
              <a:spcBef>
                <a:spcPts val="170"/>
              </a:spcBef>
            </a:pPr>
            <a:r>
              <a:rPr sz="3200" spc="0" dirty="0" smtClean="0">
                <a:latin typeface="Tahoma"/>
                <a:cs typeface="Tahoma"/>
              </a:rPr>
              <a:t>.</a:t>
            </a:r>
            <a:endParaRPr sz="3200">
              <a:latin typeface="Tahoma"/>
              <a:cs typeface="Tahoma"/>
            </a:endParaRPr>
          </a:p>
        </p:txBody>
      </p:sp>
      <p:sp>
        <p:nvSpPr>
          <p:cNvPr id="73" name="object 73"/>
          <p:cNvSpPr txBox="1"/>
          <p:nvPr/>
        </p:nvSpPr>
        <p:spPr>
          <a:xfrm>
            <a:off x="1999945" y="3582361"/>
            <a:ext cx="1386020" cy="431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400"/>
              </a:lnSpc>
              <a:spcBef>
                <a:spcPts val="170"/>
              </a:spcBef>
            </a:pPr>
            <a:r>
              <a:rPr sz="3200" spc="0" dirty="0" smtClean="0">
                <a:latin typeface="Tahoma"/>
                <a:cs typeface="Tahoma"/>
              </a:rPr>
              <a:t>C</a:t>
            </a:r>
            <a:r>
              <a:rPr sz="3200" spc="4" dirty="0" smtClean="0">
                <a:latin typeface="Tahoma"/>
                <a:cs typeface="Tahoma"/>
              </a:rPr>
              <a:t>u</a:t>
            </a:r>
            <a:r>
              <a:rPr sz="3200" spc="0" dirty="0" smtClean="0">
                <a:latin typeface="Tahoma"/>
                <a:cs typeface="Tahoma"/>
              </a:rPr>
              <a:t>tting</a:t>
            </a:r>
            <a:endParaRPr sz="3200">
              <a:latin typeface="Tahoma"/>
              <a:cs typeface="Tahoma"/>
            </a:endParaRPr>
          </a:p>
        </p:txBody>
      </p:sp>
      <p:sp>
        <p:nvSpPr>
          <p:cNvPr id="74" name="object 74"/>
          <p:cNvSpPr txBox="1"/>
          <p:nvPr/>
        </p:nvSpPr>
        <p:spPr>
          <a:xfrm>
            <a:off x="3854755" y="3582361"/>
            <a:ext cx="2122011" cy="431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400"/>
              </a:lnSpc>
              <a:spcBef>
                <a:spcPts val="170"/>
              </a:spcBef>
              <a:tabLst>
                <a:tab pos="355600" algn="l"/>
              </a:tabLst>
            </a:pPr>
            <a:r>
              <a:rPr sz="3200" spc="0" dirty="0" smtClean="0">
                <a:latin typeface="Tahoma"/>
                <a:cs typeface="Tahoma"/>
              </a:rPr>
              <a:t>d	</a:t>
            </a:r>
            <a:r>
              <a:rPr sz="3200" spc="-4" dirty="0" smtClean="0">
                <a:latin typeface="Tahoma"/>
                <a:cs typeface="Tahoma"/>
              </a:rPr>
              <a:t>r</a:t>
            </a:r>
            <a:r>
              <a:rPr sz="3200" spc="4" dirty="0" smtClean="0">
                <a:latin typeface="Tahoma"/>
                <a:cs typeface="Tahoma"/>
              </a:rPr>
              <a:t>emov</a:t>
            </a:r>
            <a:r>
              <a:rPr sz="3200" spc="0" dirty="0" smtClean="0">
                <a:latin typeface="Tahoma"/>
                <a:cs typeface="Tahoma"/>
              </a:rPr>
              <a:t>i</a:t>
            </a:r>
            <a:r>
              <a:rPr sz="3200" spc="4" dirty="0" smtClean="0">
                <a:latin typeface="Tahoma"/>
                <a:cs typeface="Tahoma"/>
              </a:rPr>
              <a:t>n</a:t>
            </a:r>
            <a:r>
              <a:rPr sz="3200" spc="0" dirty="0" smtClean="0">
                <a:latin typeface="Tahoma"/>
                <a:cs typeface="Tahoma"/>
              </a:rPr>
              <a:t>g</a:t>
            </a:r>
            <a:endParaRPr sz="3200">
              <a:latin typeface="Tahoma"/>
              <a:cs typeface="Tahoma"/>
            </a:endParaRPr>
          </a:p>
        </p:txBody>
      </p:sp>
      <p:sp>
        <p:nvSpPr>
          <p:cNvPr id="75" name="object 75"/>
          <p:cNvSpPr txBox="1"/>
          <p:nvPr/>
        </p:nvSpPr>
        <p:spPr>
          <a:xfrm>
            <a:off x="1962150" y="4073851"/>
            <a:ext cx="1691138" cy="431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400"/>
              </a:lnSpc>
              <a:spcBef>
                <a:spcPts val="170"/>
              </a:spcBef>
            </a:pPr>
            <a:r>
              <a:rPr sz="3200" spc="4" dirty="0" smtClean="0">
                <a:latin typeface="Tahoma"/>
                <a:cs typeface="Tahoma"/>
              </a:rPr>
              <a:t>E</a:t>
            </a:r>
            <a:r>
              <a:rPr sz="3200" spc="9" dirty="0" smtClean="0">
                <a:latin typeface="Tahoma"/>
                <a:cs typeface="Tahoma"/>
              </a:rPr>
              <a:t>l</a:t>
            </a:r>
            <a:r>
              <a:rPr sz="3200" spc="4" dirty="0" smtClean="0">
                <a:latin typeface="Tahoma"/>
                <a:cs typeface="Tahoma"/>
              </a:rPr>
              <a:t>e</a:t>
            </a:r>
            <a:r>
              <a:rPr sz="3200" spc="-9" dirty="0" smtClean="0">
                <a:latin typeface="Tahoma"/>
                <a:cs typeface="Tahoma"/>
              </a:rPr>
              <a:t>c</a:t>
            </a:r>
            <a:r>
              <a:rPr sz="3200" spc="0" dirty="0" smtClean="0">
                <a:latin typeface="Tahoma"/>
                <a:cs typeface="Tahoma"/>
              </a:rPr>
              <a:t>t</a:t>
            </a:r>
            <a:r>
              <a:rPr sz="3200" spc="-4" dirty="0" smtClean="0">
                <a:latin typeface="Tahoma"/>
                <a:cs typeface="Tahoma"/>
              </a:rPr>
              <a:t>r</a:t>
            </a:r>
            <a:r>
              <a:rPr sz="3200" spc="9" dirty="0" smtClean="0">
                <a:latin typeface="Tahoma"/>
                <a:cs typeface="Tahoma"/>
              </a:rPr>
              <a:t>i</a:t>
            </a:r>
            <a:r>
              <a:rPr sz="3200" spc="-9" dirty="0" smtClean="0">
                <a:latin typeface="Tahoma"/>
                <a:cs typeface="Tahoma"/>
              </a:rPr>
              <a:t>c</a:t>
            </a:r>
            <a:r>
              <a:rPr sz="3200" spc="0" dirty="0" smtClean="0">
                <a:latin typeface="Tahoma"/>
                <a:cs typeface="Tahoma"/>
              </a:rPr>
              <a:t>al</a:t>
            </a:r>
            <a:endParaRPr sz="3200">
              <a:latin typeface="Tahoma"/>
              <a:cs typeface="Tahoma"/>
            </a:endParaRPr>
          </a:p>
        </p:txBody>
      </p:sp>
      <p:sp>
        <p:nvSpPr>
          <p:cNvPr id="76" name="object 76"/>
          <p:cNvSpPr txBox="1"/>
          <p:nvPr/>
        </p:nvSpPr>
        <p:spPr>
          <a:xfrm>
            <a:off x="3862882" y="4073851"/>
            <a:ext cx="1878530" cy="431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400"/>
              </a:lnSpc>
              <a:spcBef>
                <a:spcPts val="170"/>
              </a:spcBef>
            </a:pPr>
            <a:r>
              <a:rPr sz="3200" spc="0" dirty="0" smtClean="0">
                <a:latin typeface="Tahoma"/>
                <a:cs typeface="Tahoma"/>
              </a:rPr>
              <a:t>tim</a:t>
            </a:r>
            <a:r>
              <a:rPr sz="3200" spc="-4" dirty="0" smtClean="0">
                <a:latin typeface="Tahoma"/>
                <a:cs typeface="Tahoma"/>
              </a:rPr>
              <a:t>u</a:t>
            </a:r>
            <a:r>
              <a:rPr sz="3200" spc="9" dirty="0" smtClean="0">
                <a:latin typeface="Tahoma"/>
                <a:cs typeface="Tahoma"/>
              </a:rPr>
              <a:t>l</a:t>
            </a:r>
            <a:r>
              <a:rPr sz="3200" spc="0" dirty="0" smtClean="0">
                <a:latin typeface="Tahoma"/>
                <a:cs typeface="Tahoma"/>
              </a:rPr>
              <a:t>a</a:t>
            </a:r>
            <a:r>
              <a:rPr sz="3200" spc="-9" dirty="0" smtClean="0">
                <a:latin typeface="Tahoma"/>
                <a:cs typeface="Tahoma"/>
              </a:rPr>
              <a:t>t</a:t>
            </a:r>
            <a:r>
              <a:rPr sz="3200" spc="9" dirty="0" smtClean="0">
                <a:latin typeface="Tahoma"/>
                <a:cs typeface="Tahoma"/>
              </a:rPr>
              <a:t>i</a:t>
            </a:r>
            <a:r>
              <a:rPr sz="3200" spc="4" dirty="0" smtClean="0">
                <a:latin typeface="Tahoma"/>
                <a:cs typeface="Tahoma"/>
              </a:rPr>
              <a:t>o</a:t>
            </a:r>
            <a:r>
              <a:rPr sz="3200" spc="0" dirty="0" smtClean="0">
                <a:latin typeface="Tahoma"/>
                <a:cs typeface="Tahoma"/>
              </a:rPr>
              <a:t>n</a:t>
            </a:r>
            <a:endParaRPr sz="3200">
              <a:latin typeface="Tahoma"/>
              <a:cs typeface="Tahoma"/>
            </a:endParaRPr>
          </a:p>
        </p:txBody>
      </p:sp>
      <p:sp>
        <p:nvSpPr>
          <p:cNvPr id="77" name="object 77"/>
          <p:cNvSpPr txBox="1"/>
          <p:nvPr/>
        </p:nvSpPr>
        <p:spPr>
          <a:xfrm>
            <a:off x="1751228" y="4564071"/>
            <a:ext cx="222091" cy="431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400"/>
              </a:lnSpc>
              <a:spcBef>
                <a:spcPts val="170"/>
              </a:spcBef>
            </a:pPr>
            <a:r>
              <a:rPr sz="3200" spc="0" dirty="0" smtClean="0">
                <a:latin typeface="Tahoma"/>
                <a:cs typeface="Tahoma"/>
              </a:rPr>
              <a:t>.</a:t>
            </a:r>
            <a:endParaRPr sz="3200">
              <a:latin typeface="Tahoma"/>
              <a:cs typeface="Tahoma"/>
            </a:endParaRPr>
          </a:p>
        </p:txBody>
      </p:sp>
      <p:sp>
        <p:nvSpPr>
          <p:cNvPr id="78" name="object 78"/>
          <p:cNvSpPr txBox="1"/>
          <p:nvPr/>
        </p:nvSpPr>
        <p:spPr>
          <a:xfrm>
            <a:off x="1999945" y="4564071"/>
            <a:ext cx="828290" cy="431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400"/>
              </a:lnSpc>
              <a:spcBef>
                <a:spcPts val="170"/>
              </a:spcBef>
            </a:pPr>
            <a:r>
              <a:rPr sz="3200" spc="9" dirty="0" smtClean="0">
                <a:latin typeface="Tahoma"/>
                <a:cs typeface="Tahoma"/>
              </a:rPr>
              <a:t>D</a:t>
            </a:r>
            <a:r>
              <a:rPr sz="3200" spc="0" dirty="0" smtClean="0">
                <a:latin typeface="Tahoma"/>
                <a:cs typeface="Tahoma"/>
              </a:rPr>
              <a:t>i</a:t>
            </a:r>
            <a:r>
              <a:rPr sz="3200" spc="-4" dirty="0" smtClean="0">
                <a:latin typeface="Tahoma"/>
                <a:cs typeface="Tahoma"/>
              </a:rPr>
              <a:t>r</a:t>
            </a:r>
            <a:r>
              <a:rPr sz="3200" spc="0" dirty="0" smtClean="0">
                <a:latin typeface="Tahoma"/>
                <a:cs typeface="Tahoma"/>
              </a:rPr>
              <a:t>e</a:t>
            </a:r>
            <a:endParaRPr sz="3200">
              <a:latin typeface="Tahoma"/>
              <a:cs typeface="Tahoma"/>
            </a:endParaRPr>
          </a:p>
        </p:txBody>
      </p:sp>
      <p:sp>
        <p:nvSpPr>
          <p:cNvPr id="79" name="object 79"/>
          <p:cNvSpPr txBox="1"/>
          <p:nvPr/>
        </p:nvSpPr>
        <p:spPr>
          <a:xfrm>
            <a:off x="3179318" y="4564071"/>
            <a:ext cx="551634" cy="431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400"/>
              </a:lnSpc>
              <a:spcBef>
                <a:spcPts val="170"/>
              </a:spcBef>
            </a:pPr>
            <a:r>
              <a:rPr sz="3200" spc="9" dirty="0" smtClean="0">
                <a:latin typeface="Tahoma"/>
                <a:cs typeface="Tahoma"/>
              </a:rPr>
              <a:t>p</a:t>
            </a:r>
            <a:r>
              <a:rPr sz="3200" spc="0" dirty="0" smtClean="0">
                <a:latin typeface="Tahoma"/>
                <a:cs typeface="Tahoma"/>
              </a:rPr>
              <a:t>h</a:t>
            </a:r>
            <a:endParaRPr sz="3200">
              <a:latin typeface="Tahoma"/>
              <a:cs typeface="Tahoma"/>
            </a:endParaRPr>
          </a:p>
        </p:txBody>
      </p:sp>
      <p:sp>
        <p:nvSpPr>
          <p:cNvPr id="80" name="object 80"/>
          <p:cNvSpPr txBox="1"/>
          <p:nvPr/>
        </p:nvSpPr>
        <p:spPr>
          <a:xfrm>
            <a:off x="3778351" y="4564071"/>
            <a:ext cx="1300270" cy="431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400"/>
              </a:lnSpc>
              <a:spcBef>
                <a:spcPts val="170"/>
              </a:spcBef>
            </a:pPr>
            <a:r>
              <a:rPr sz="3200" spc="4" dirty="0" smtClean="0">
                <a:latin typeface="Tahoma"/>
                <a:cs typeface="Tahoma"/>
              </a:rPr>
              <a:t>eno</a:t>
            </a:r>
            <a:r>
              <a:rPr sz="3200" spc="0" dirty="0" smtClean="0">
                <a:latin typeface="Tahoma"/>
                <a:cs typeface="Tahoma"/>
              </a:rPr>
              <a:t>log</a:t>
            </a:r>
            <a:endParaRPr sz="3200">
              <a:latin typeface="Tahoma"/>
              <a:cs typeface="Tahoma"/>
            </a:endParaRPr>
          </a:p>
        </p:txBody>
      </p:sp>
      <p:sp>
        <p:nvSpPr>
          <p:cNvPr id="81" name="object 81"/>
          <p:cNvSpPr txBox="1"/>
          <p:nvPr/>
        </p:nvSpPr>
        <p:spPr>
          <a:xfrm>
            <a:off x="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82" name="object 82"/>
          <p:cNvSpPr txBox="1"/>
          <p:nvPr/>
        </p:nvSpPr>
        <p:spPr>
          <a:xfrm>
            <a:off x="3048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83" name="object 83"/>
          <p:cNvSpPr txBox="1"/>
          <p:nvPr/>
        </p:nvSpPr>
        <p:spPr>
          <a:xfrm>
            <a:off x="6096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84" name="object 84"/>
          <p:cNvSpPr txBox="1"/>
          <p:nvPr/>
        </p:nvSpPr>
        <p:spPr>
          <a:xfrm>
            <a:off x="9144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85" name="object 85"/>
          <p:cNvSpPr txBox="1"/>
          <p:nvPr/>
        </p:nvSpPr>
        <p:spPr>
          <a:xfrm>
            <a:off x="12192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86" name="object 86"/>
          <p:cNvSpPr txBox="1"/>
          <p:nvPr/>
        </p:nvSpPr>
        <p:spPr>
          <a:xfrm>
            <a:off x="15240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87" name="object 87"/>
          <p:cNvSpPr txBox="1"/>
          <p:nvPr/>
        </p:nvSpPr>
        <p:spPr>
          <a:xfrm>
            <a:off x="18288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88" name="object 88"/>
          <p:cNvSpPr txBox="1"/>
          <p:nvPr/>
        </p:nvSpPr>
        <p:spPr>
          <a:xfrm>
            <a:off x="21336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89" name="object 89"/>
          <p:cNvSpPr txBox="1"/>
          <p:nvPr/>
        </p:nvSpPr>
        <p:spPr>
          <a:xfrm>
            <a:off x="24384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90" name="object 90"/>
          <p:cNvSpPr txBox="1"/>
          <p:nvPr/>
        </p:nvSpPr>
        <p:spPr>
          <a:xfrm>
            <a:off x="27432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91" name="object 91"/>
          <p:cNvSpPr txBox="1"/>
          <p:nvPr/>
        </p:nvSpPr>
        <p:spPr>
          <a:xfrm>
            <a:off x="30480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92" name="object 92"/>
          <p:cNvSpPr txBox="1"/>
          <p:nvPr/>
        </p:nvSpPr>
        <p:spPr>
          <a:xfrm>
            <a:off x="33528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93" name="object 93"/>
          <p:cNvSpPr txBox="1"/>
          <p:nvPr/>
        </p:nvSpPr>
        <p:spPr>
          <a:xfrm>
            <a:off x="36576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94" name="object 94"/>
          <p:cNvSpPr txBox="1"/>
          <p:nvPr/>
        </p:nvSpPr>
        <p:spPr>
          <a:xfrm>
            <a:off x="39624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95" name="object 95"/>
          <p:cNvSpPr txBox="1"/>
          <p:nvPr/>
        </p:nvSpPr>
        <p:spPr>
          <a:xfrm>
            <a:off x="42672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96" name="object 96"/>
          <p:cNvSpPr txBox="1"/>
          <p:nvPr/>
        </p:nvSpPr>
        <p:spPr>
          <a:xfrm>
            <a:off x="45720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97" name="object 97"/>
          <p:cNvSpPr txBox="1"/>
          <p:nvPr/>
        </p:nvSpPr>
        <p:spPr>
          <a:xfrm>
            <a:off x="48768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98" name="object 98"/>
          <p:cNvSpPr txBox="1"/>
          <p:nvPr/>
        </p:nvSpPr>
        <p:spPr>
          <a:xfrm>
            <a:off x="51816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99" name="object 99"/>
          <p:cNvSpPr txBox="1"/>
          <p:nvPr/>
        </p:nvSpPr>
        <p:spPr>
          <a:xfrm>
            <a:off x="54864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00" name="object 100"/>
          <p:cNvSpPr txBox="1"/>
          <p:nvPr/>
        </p:nvSpPr>
        <p:spPr>
          <a:xfrm>
            <a:off x="57912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01" name="object 101"/>
          <p:cNvSpPr txBox="1"/>
          <p:nvPr/>
        </p:nvSpPr>
        <p:spPr>
          <a:xfrm>
            <a:off x="60960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02" name="object 102"/>
          <p:cNvSpPr txBox="1"/>
          <p:nvPr/>
        </p:nvSpPr>
        <p:spPr>
          <a:xfrm>
            <a:off x="64008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03" name="object 103"/>
          <p:cNvSpPr txBox="1"/>
          <p:nvPr/>
        </p:nvSpPr>
        <p:spPr>
          <a:xfrm>
            <a:off x="67056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04" name="object 104"/>
          <p:cNvSpPr txBox="1"/>
          <p:nvPr/>
        </p:nvSpPr>
        <p:spPr>
          <a:xfrm>
            <a:off x="70104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05" name="object 105"/>
          <p:cNvSpPr txBox="1"/>
          <p:nvPr/>
        </p:nvSpPr>
        <p:spPr>
          <a:xfrm>
            <a:off x="73152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06" name="object 106"/>
          <p:cNvSpPr txBox="1"/>
          <p:nvPr/>
        </p:nvSpPr>
        <p:spPr>
          <a:xfrm>
            <a:off x="76200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07" name="object 107"/>
          <p:cNvSpPr txBox="1"/>
          <p:nvPr/>
        </p:nvSpPr>
        <p:spPr>
          <a:xfrm>
            <a:off x="79248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08" name="object 108"/>
          <p:cNvSpPr txBox="1"/>
          <p:nvPr/>
        </p:nvSpPr>
        <p:spPr>
          <a:xfrm>
            <a:off x="82296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09" name="object 109"/>
          <p:cNvSpPr txBox="1"/>
          <p:nvPr/>
        </p:nvSpPr>
        <p:spPr>
          <a:xfrm>
            <a:off x="85344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10" name="object 110"/>
          <p:cNvSpPr txBox="1"/>
          <p:nvPr/>
        </p:nvSpPr>
        <p:spPr>
          <a:xfrm>
            <a:off x="88392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11" name="object 111"/>
          <p:cNvSpPr txBox="1"/>
          <p:nvPr/>
        </p:nvSpPr>
        <p:spPr>
          <a:xfrm>
            <a:off x="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12" name="object 112"/>
          <p:cNvSpPr txBox="1"/>
          <p:nvPr/>
        </p:nvSpPr>
        <p:spPr>
          <a:xfrm>
            <a:off x="3048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13" name="object 113"/>
          <p:cNvSpPr txBox="1"/>
          <p:nvPr/>
        </p:nvSpPr>
        <p:spPr>
          <a:xfrm>
            <a:off x="6096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14" name="object 114"/>
          <p:cNvSpPr txBox="1"/>
          <p:nvPr/>
        </p:nvSpPr>
        <p:spPr>
          <a:xfrm>
            <a:off x="9144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15" name="object 115"/>
          <p:cNvSpPr txBox="1"/>
          <p:nvPr/>
        </p:nvSpPr>
        <p:spPr>
          <a:xfrm>
            <a:off x="12192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16" name="object 116"/>
          <p:cNvSpPr txBox="1"/>
          <p:nvPr/>
        </p:nvSpPr>
        <p:spPr>
          <a:xfrm>
            <a:off x="15240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17" name="object 117"/>
          <p:cNvSpPr txBox="1"/>
          <p:nvPr/>
        </p:nvSpPr>
        <p:spPr>
          <a:xfrm>
            <a:off x="18288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18" name="object 118"/>
          <p:cNvSpPr txBox="1"/>
          <p:nvPr/>
        </p:nvSpPr>
        <p:spPr>
          <a:xfrm>
            <a:off x="21336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19" name="object 119"/>
          <p:cNvSpPr txBox="1"/>
          <p:nvPr/>
        </p:nvSpPr>
        <p:spPr>
          <a:xfrm>
            <a:off x="24384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20" name="object 120"/>
          <p:cNvSpPr txBox="1"/>
          <p:nvPr/>
        </p:nvSpPr>
        <p:spPr>
          <a:xfrm>
            <a:off x="27432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21" name="object 121"/>
          <p:cNvSpPr txBox="1"/>
          <p:nvPr/>
        </p:nvSpPr>
        <p:spPr>
          <a:xfrm>
            <a:off x="30480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22" name="object 122"/>
          <p:cNvSpPr txBox="1"/>
          <p:nvPr/>
        </p:nvSpPr>
        <p:spPr>
          <a:xfrm>
            <a:off x="33528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23" name="object 123"/>
          <p:cNvSpPr txBox="1"/>
          <p:nvPr/>
        </p:nvSpPr>
        <p:spPr>
          <a:xfrm>
            <a:off x="36576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24" name="object 124"/>
          <p:cNvSpPr txBox="1"/>
          <p:nvPr/>
        </p:nvSpPr>
        <p:spPr>
          <a:xfrm>
            <a:off x="39624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25" name="object 125"/>
          <p:cNvSpPr txBox="1"/>
          <p:nvPr/>
        </p:nvSpPr>
        <p:spPr>
          <a:xfrm>
            <a:off x="42672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26" name="object 126"/>
          <p:cNvSpPr txBox="1"/>
          <p:nvPr/>
        </p:nvSpPr>
        <p:spPr>
          <a:xfrm>
            <a:off x="45720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27" name="object 127"/>
          <p:cNvSpPr txBox="1"/>
          <p:nvPr/>
        </p:nvSpPr>
        <p:spPr>
          <a:xfrm>
            <a:off x="48768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28" name="object 128"/>
          <p:cNvSpPr txBox="1"/>
          <p:nvPr/>
        </p:nvSpPr>
        <p:spPr>
          <a:xfrm>
            <a:off x="51816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29" name="object 129"/>
          <p:cNvSpPr txBox="1"/>
          <p:nvPr/>
        </p:nvSpPr>
        <p:spPr>
          <a:xfrm>
            <a:off x="54864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30" name="object 130"/>
          <p:cNvSpPr txBox="1"/>
          <p:nvPr/>
        </p:nvSpPr>
        <p:spPr>
          <a:xfrm>
            <a:off x="57912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31" name="object 131"/>
          <p:cNvSpPr txBox="1"/>
          <p:nvPr/>
        </p:nvSpPr>
        <p:spPr>
          <a:xfrm>
            <a:off x="60960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32" name="object 132"/>
          <p:cNvSpPr txBox="1"/>
          <p:nvPr/>
        </p:nvSpPr>
        <p:spPr>
          <a:xfrm>
            <a:off x="64008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33" name="object 133"/>
          <p:cNvSpPr txBox="1"/>
          <p:nvPr/>
        </p:nvSpPr>
        <p:spPr>
          <a:xfrm>
            <a:off x="67056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34" name="object 134"/>
          <p:cNvSpPr txBox="1"/>
          <p:nvPr/>
        </p:nvSpPr>
        <p:spPr>
          <a:xfrm>
            <a:off x="70104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35" name="object 135"/>
          <p:cNvSpPr txBox="1"/>
          <p:nvPr/>
        </p:nvSpPr>
        <p:spPr>
          <a:xfrm>
            <a:off x="73152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36" name="object 136"/>
          <p:cNvSpPr txBox="1"/>
          <p:nvPr/>
        </p:nvSpPr>
        <p:spPr>
          <a:xfrm>
            <a:off x="76200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37" name="object 137"/>
          <p:cNvSpPr txBox="1"/>
          <p:nvPr/>
        </p:nvSpPr>
        <p:spPr>
          <a:xfrm>
            <a:off x="79248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38" name="object 138"/>
          <p:cNvSpPr txBox="1"/>
          <p:nvPr/>
        </p:nvSpPr>
        <p:spPr>
          <a:xfrm>
            <a:off x="82296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39" name="object 139"/>
          <p:cNvSpPr txBox="1"/>
          <p:nvPr/>
        </p:nvSpPr>
        <p:spPr>
          <a:xfrm>
            <a:off x="85344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40" name="object 140"/>
          <p:cNvSpPr txBox="1"/>
          <p:nvPr/>
        </p:nvSpPr>
        <p:spPr>
          <a:xfrm>
            <a:off x="88392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41" name="object 141"/>
          <p:cNvSpPr txBox="1"/>
          <p:nvPr/>
        </p:nvSpPr>
        <p:spPr>
          <a:xfrm>
            <a:off x="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42" name="object 142"/>
          <p:cNvSpPr txBox="1"/>
          <p:nvPr/>
        </p:nvSpPr>
        <p:spPr>
          <a:xfrm>
            <a:off x="3048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43" name="object 143"/>
          <p:cNvSpPr txBox="1"/>
          <p:nvPr/>
        </p:nvSpPr>
        <p:spPr>
          <a:xfrm>
            <a:off x="6096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44" name="object 144"/>
          <p:cNvSpPr txBox="1"/>
          <p:nvPr/>
        </p:nvSpPr>
        <p:spPr>
          <a:xfrm>
            <a:off x="9144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45" name="object 145"/>
          <p:cNvSpPr txBox="1"/>
          <p:nvPr/>
        </p:nvSpPr>
        <p:spPr>
          <a:xfrm>
            <a:off x="12192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46" name="object 146"/>
          <p:cNvSpPr txBox="1"/>
          <p:nvPr/>
        </p:nvSpPr>
        <p:spPr>
          <a:xfrm>
            <a:off x="15240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47" name="object 147"/>
          <p:cNvSpPr txBox="1"/>
          <p:nvPr/>
        </p:nvSpPr>
        <p:spPr>
          <a:xfrm>
            <a:off x="18288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48" name="object 148"/>
          <p:cNvSpPr txBox="1"/>
          <p:nvPr/>
        </p:nvSpPr>
        <p:spPr>
          <a:xfrm>
            <a:off x="21336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49" name="object 149"/>
          <p:cNvSpPr txBox="1"/>
          <p:nvPr/>
        </p:nvSpPr>
        <p:spPr>
          <a:xfrm>
            <a:off x="24384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50" name="object 150"/>
          <p:cNvSpPr txBox="1"/>
          <p:nvPr/>
        </p:nvSpPr>
        <p:spPr>
          <a:xfrm>
            <a:off x="27432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51" name="object 151"/>
          <p:cNvSpPr txBox="1"/>
          <p:nvPr/>
        </p:nvSpPr>
        <p:spPr>
          <a:xfrm>
            <a:off x="30480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52" name="object 152"/>
          <p:cNvSpPr txBox="1"/>
          <p:nvPr/>
        </p:nvSpPr>
        <p:spPr>
          <a:xfrm>
            <a:off x="33528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53" name="object 153"/>
          <p:cNvSpPr txBox="1"/>
          <p:nvPr/>
        </p:nvSpPr>
        <p:spPr>
          <a:xfrm>
            <a:off x="36576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54" name="object 154"/>
          <p:cNvSpPr txBox="1"/>
          <p:nvPr/>
        </p:nvSpPr>
        <p:spPr>
          <a:xfrm>
            <a:off x="39624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55" name="object 155"/>
          <p:cNvSpPr txBox="1"/>
          <p:nvPr/>
        </p:nvSpPr>
        <p:spPr>
          <a:xfrm>
            <a:off x="42672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56" name="object 156"/>
          <p:cNvSpPr txBox="1"/>
          <p:nvPr/>
        </p:nvSpPr>
        <p:spPr>
          <a:xfrm>
            <a:off x="45720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57" name="object 157"/>
          <p:cNvSpPr txBox="1"/>
          <p:nvPr/>
        </p:nvSpPr>
        <p:spPr>
          <a:xfrm>
            <a:off x="48768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58" name="object 158"/>
          <p:cNvSpPr txBox="1"/>
          <p:nvPr/>
        </p:nvSpPr>
        <p:spPr>
          <a:xfrm>
            <a:off x="51816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59" name="object 159"/>
          <p:cNvSpPr txBox="1"/>
          <p:nvPr/>
        </p:nvSpPr>
        <p:spPr>
          <a:xfrm>
            <a:off x="54864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60" name="object 160"/>
          <p:cNvSpPr txBox="1"/>
          <p:nvPr/>
        </p:nvSpPr>
        <p:spPr>
          <a:xfrm>
            <a:off x="57912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61" name="object 161"/>
          <p:cNvSpPr txBox="1"/>
          <p:nvPr/>
        </p:nvSpPr>
        <p:spPr>
          <a:xfrm>
            <a:off x="60960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62" name="object 162"/>
          <p:cNvSpPr txBox="1"/>
          <p:nvPr/>
        </p:nvSpPr>
        <p:spPr>
          <a:xfrm>
            <a:off x="64008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63" name="object 163"/>
          <p:cNvSpPr txBox="1"/>
          <p:nvPr/>
        </p:nvSpPr>
        <p:spPr>
          <a:xfrm>
            <a:off x="67056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64" name="object 164"/>
          <p:cNvSpPr txBox="1"/>
          <p:nvPr/>
        </p:nvSpPr>
        <p:spPr>
          <a:xfrm>
            <a:off x="70104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65" name="object 165"/>
          <p:cNvSpPr txBox="1"/>
          <p:nvPr/>
        </p:nvSpPr>
        <p:spPr>
          <a:xfrm>
            <a:off x="73152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66" name="object 166"/>
          <p:cNvSpPr txBox="1"/>
          <p:nvPr/>
        </p:nvSpPr>
        <p:spPr>
          <a:xfrm>
            <a:off x="76200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67" name="object 167"/>
          <p:cNvSpPr txBox="1"/>
          <p:nvPr/>
        </p:nvSpPr>
        <p:spPr>
          <a:xfrm>
            <a:off x="79248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68" name="object 168"/>
          <p:cNvSpPr txBox="1"/>
          <p:nvPr/>
        </p:nvSpPr>
        <p:spPr>
          <a:xfrm>
            <a:off x="82296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69" name="object 169"/>
          <p:cNvSpPr txBox="1"/>
          <p:nvPr/>
        </p:nvSpPr>
        <p:spPr>
          <a:xfrm>
            <a:off x="85344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70" name="object 170"/>
          <p:cNvSpPr txBox="1"/>
          <p:nvPr/>
        </p:nvSpPr>
        <p:spPr>
          <a:xfrm>
            <a:off x="88392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71" name="object 171"/>
          <p:cNvSpPr txBox="1"/>
          <p:nvPr/>
        </p:nvSpPr>
        <p:spPr>
          <a:xfrm>
            <a:off x="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72" name="object 172"/>
          <p:cNvSpPr txBox="1"/>
          <p:nvPr/>
        </p:nvSpPr>
        <p:spPr>
          <a:xfrm>
            <a:off x="3048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73" name="object 173"/>
          <p:cNvSpPr txBox="1"/>
          <p:nvPr/>
        </p:nvSpPr>
        <p:spPr>
          <a:xfrm>
            <a:off x="6096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74" name="object 174"/>
          <p:cNvSpPr txBox="1"/>
          <p:nvPr/>
        </p:nvSpPr>
        <p:spPr>
          <a:xfrm>
            <a:off x="9144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75" name="object 175"/>
          <p:cNvSpPr txBox="1"/>
          <p:nvPr/>
        </p:nvSpPr>
        <p:spPr>
          <a:xfrm>
            <a:off x="12192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76" name="object 176"/>
          <p:cNvSpPr txBox="1"/>
          <p:nvPr/>
        </p:nvSpPr>
        <p:spPr>
          <a:xfrm>
            <a:off x="15240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77" name="object 177"/>
          <p:cNvSpPr txBox="1"/>
          <p:nvPr/>
        </p:nvSpPr>
        <p:spPr>
          <a:xfrm>
            <a:off x="18288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78" name="object 178"/>
          <p:cNvSpPr txBox="1"/>
          <p:nvPr/>
        </p:nvSpPr>
        <p:spPr>
          <a:xfrm>
            <a:off x="21336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79" name="object 179"/>
          <p:cNvSpPr txBox="1"/>
          <p:nvPr/>
        </p:nvSpPr>
        <p:spPr>
          <a:xfrm>
            <a:off x="24384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80" name="object 180"/>
          <p:cNvSpPr txBox="1"/>
          <p:nvPr/>
        </p:nvSpPr>
        <p:spPr>
          <a:xfrm>
            <a:off x="27432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81" name="object 181"/>
          <p:cNvSpPr txBox="1"/>
          <p:nvPr/>
        </p:nvSpPr>
        <p:spPr>
          <a:xfrm>
            <a:off x="30480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82" name="object 182"/>
          <p:cNvSpPr txBox="1"/>
          <p:nvPr/>
        </p:nvSpPr>
        <p:spPr>
          <a:xfrm>
            <a:off x="33528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83" name="object 183"/>
          <p:cNvSpPr txBox="1"/>
          <p:nvPr/>
        </p:nvSpPr>
        <p:spPr>
          <a:xfrm>
            <a:off x="36576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84" name="object 184"/>
          <p:cNvSpPr txBox="1"/>
          <p:nvPr/>
        </p:nvSpPr>
        <p:spPr>
          <a:xfrm>
            <a:off x="39624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85" name="object 185"/>
          <p:cNvSpPr txBox="1"/>
          <p:nvPr/>
        </p:nvSpPr>
        <p:spPr>
          <a:xfrm>
            <a:off x="42672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86" name="object 186"/>
          <p:cNvSpPr txBox="1"/>
          <p:nvPr/>
        </p:nvSpPr>
        <p:spPr>
          <a:xfrm>
            <a:off x="45720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87" name="object 187"/>
          <p:cNvSpPr txBox="1"/>
          <p:nvPr/>
        </p:nvSpPr>
        <p:spPr>
          <a:xfrm>
            <a:off x="48768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88" name="object 188"/>
          <p:cNvSpPr txBox="1"/>
          <p:nvPr/>
        </p:nvSpPr>
        <p:spPr>
          <a:xfrm>
            <a:off x="51816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89" name="object 189"/>
          <p:cNvSpPr txBox="1"/>
          <p:nvPr/>
        </p:nvSpPr>
        <p:spPr>
          <a:xfrm>
            <a:off x="54864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90" name="object 190"/>
          <p:cNvSpPr txBox="1"/>
          <p:nvPr/>
        </p:nvSpPr>
        <p:spPr>
          <a:xfrm>
            <a:off x="57912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91" name="object 191"/>
          <p:cNvSpPr txBox="1"/>
          <p:nvPr/>
        </p:nvSpPr>
        <p:spPr>
          <a:xfrm>
            <a:off x="60960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92" name="object 192"/>
          <p:cNvSpPr txBox="1"/>
          <p:nvPr/>
        </p:nvSpPr>
        <p:spPr>
          <a:xfrm>
            <a:off x="64008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93" name="object 193"/>
          <p:cNvSpPr txBox="1"/>
          <p:nvPr/>
        </p:nvSpPr>
        <p:spPr>
          <a:xfrm>
            <a:off x="67056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94" name="object 194"/>
          <p:cNvSpPr txBox="1"/>
          <p:nvPr/>
        </p:nvSpPr>
        <p:spPr>
          <a:xfrm>
            <a:off x="70104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95" name="object 195"/>
          <p:cNvSpPr txBox="1"/>
          <p:nvPr/>
        </p:nvSpPr>
        <p:spPr>
          <a:xfrm>
            <a:off x="73152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96" name="object 196"/>
          <p:cNvSpPr txBox="1"/>
          <p:nvPr/>
        </p:nvSpPr>
        <p:spPr>
          <a:xfrm>
            <a:off x="76200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97" name="object 197"/>
          <p:cNvSpPr txBox="1"/>
          <p:nvPr/>
        </p:nvSpPr>
        <p:spPr>
          <a:xfrm>
            <a:off x="79248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98" name="object 198"/>
          <p:cNvSpPr txBox="1"/>
          <p:nvPr/>
        </p:nvSpPr>
        <p:spPr>
          <a:xfrm>
            <a:off x="82296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99" name="object 199"/>
          <p:cNvSpPr txBox="1"/>
          <p:nvPr/>
        </p:nvSpPr>
        <p:spPr>
          <a:xfrm>
            <a:off x="85344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00" name="object 200"/>
          <p:cNvSpPr txBox="1"/>
          <p:nvPr/>
        </p:nvSpPr>
        <p:spPr>
          <a:xfrm>
            <a:off x="88392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01" name="object 201"/>
          <p:cNvSpPr txBox="1"/>
          <p:nvPr/>
        </p:nvSpPr>
        <p:spPr>
          <a:xfrm>
            <a:off x="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02" name="object 202"/>
          <p:cNvSpPr txBox="1"/>
          <p:nvPr/>
        </p:nvSpPr>
        <p:spPr>
          <a:xfrm>
            <a:off x="3048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03" name="object 203"/>
          <p:cNvSpPr txBox="1"/>
          <p:nvPr/>
        </p:nvSpPr>
        <p:spPr>
          <a:xfrm>
            <a:off x="6096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04" name="object 204"/>
          <p:cNvSpPr txBox="1"/>
          <p:nvPr/>
        </p:nvSpPr>
        <p:spPr>
          <a:xfrm>
            <a:off x="9144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05" name="object 205"/>
          <p:cNvSpPr txBox="1"/>
          <p:nvPr/>
        </p:nvSpPr>
        <p:spPr>
          <a:xfrm>
            <a:off x="12192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06" name="object 206"/>
          <p:cNvSpPr txBox="1"/>
          <p:nvPr/>
        </p:nvSpPr>
        <p:spPr>
          <a:xfrm>
            <a:off x="15240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07" name="object 207"/>
          <p:cNvSpPr txBox="1"/>
          <p:nvPr/>
        </p:nvSpPr>
        <p:spPr>
          <a:xfrm>
            <a:off x="18288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08" name="object 208"/>
          <p:cNvSpPr txBox="1"/>
          <p:nvPr/>
        </p:nvSpPr>
        <p:spPr>
          <a:xfrm>
            <a:off x="21336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09" name="object 209"/>
          <p:cNvSpPr txBox="1"/>
          <p:nvPr/>
        </p:nvSpPr>
        <p:spPr>
          <a:xfrm>
            <a:off x="24384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10" name="object 210"/>
          <p:cNvSpPr txBox="1"/>
          <p:nvPr/>
        </p:nvSpPr>
        <p:spPr>
          <a:xfrm>
            <a:off x="27432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11" name="object 211"/>
          <p:cNvSpPr txBox="1"/>
          <p:nvPr/>
        </p:nvSpPr>
        <p:spPr>
          <a:xfrm>
            <a:off x="30480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12" name="object 212"/>
          <p:cNvSpPr txBox="1"/>
          <p:nvPr/>
        </p:nvSpPr>
        <p:spPr>
          <a:xfrm>
            <a:off x="33528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13" name="object 213"/>
          <p:cNvSpPr txBox="1"/>
          <p:nvPr/>
        </p:nvSpPr>
        <p:spPr>
          <a:xfrm>
            <a:off x="36576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14" name="object 214"/>
          <p:cNvSpPr txBox="1"/>
          <p:nvPr/>
        </p:nvSpPr>
        <p:spPr>
          <a:xfrm>
            <a:off x="39624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15" name="object 215"/>
          <p:cNvSpPr txBox="1"/>
          <p:nvPr/>
        </p:nvSpPr>
        <p:spPr>
          <a:xfrm>
            <a:off x="42672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16" name="object 216"/>
          <p:cNvSpPr txBox="1"/>
          <p:nvPr/>
        </p:nvSpPr>
        <p:spPr>
          <a:xfrm>
            <a:off x="45720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17" name="object 217"/>
          <p:cNvSpPr txBox="1"/>
          <p:nvPr/>
        </p:nvSpPr>
        <p:spPr>
          <a:xfrm>
            <a:off x="48768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18" name="object 218"/>
          <p:cNvSpPr txBox="1"/>
          <p:nvPr/>
        </p:nvSpPr>
        <p:spPr>
          <a:xfrm>
            <a:off x="51816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19" name="object 219"/>
          <p:cNvSpPr txBox="1"/>
          <p:nvPr/>
        </p:nvSpPr>
        <p:spPr>
          <a:xfrm>
            <a:off x="54864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20" name="object 220"/>
          <p:cNvSpPr txBox="1"/>
          <p:nvPr/>
        </p:nvSpPr>
        <p:spPr>
          <a:xfrm>
            <a:off x="57912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21" name="object 221"/>
          <p:cNvSpPr txBox="1"/>
          <p:nvPr/>
        </p:nvSpPr>
        <p:spPr>
          <a:xfrm>
            <a:off x="60960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22" name="object 222"/>
          <p:cNvSpPr txBox="1"/>
          <p:nvPr/>
        </p:nvSpPr>
        <p:spPr>
          <a:xfrm>
            <a:off x="64008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23" name="object 223"/>
          <p:cNvSpPr txBox="1"/>
          <p:nvPr/>
        </p:nvSpPr>
        <p:spPr>
          <a:xfrm>
            <a:off x="67056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24" name="object 224"/>
          <p:cNvSpPr txBox="1"/>
          <p:nvPr/>
        </p:nvSpPr>
        <p:spPr>
          <a:xfrm>
            <a:off x="70104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25" name="object 225"/>
          <p:cNvSpPr txBox="1"/>
          <p:nvPr/>
        </p:nvSpPr>
        <p:spPr>
          <a:xfrm>
            <a:off x="73152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26" name="object 226"/>
          <p:cNvSpPr txBox="1"/>
          <p:nvPr/>
        </p:nvSpPr>
        <p:spPr>
          <a:xfrm>
            <a:off x="76200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27" name="object 227"/>
          <p:cNvSpPr txBox="1"/>
          <p:nvPr/>
        </p:nvSpPr>
        <p:spPr>
          <a:xfrm>
            <a:off x="79248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28" name="object 228"/>
          <p:cNvSpPr txBox="1"/>
          <p:nvPr/>
        </p:nvSpPr>
        <p:spPr>
          <a:xfrm>
            <a:off x="82296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29" name="object 229"/>
          <p:cNvSpPr txBox="1"/>
          <p:nvPr/>
        </p:nvSpPr>
        <p:spPr>
          <a:xfrm>
            <a:off x="85344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30" name="object 230"/>
          <p:cNvSpPr txBox="1"/>
          <p:nvPr/>
        </p:nvSpPr>
        <p:spPr>
          <a:xfrm>
            <a:off x="88392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31" name="object 231"/>
          <p:cNvSpPr txBox="1"/>
          <p:nvPr/>
        </p:nvSpPr>
        <p:spPr>
          <a:xfrm>
            <a:off x="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32" name="object 232"/>
          <p:cNvSpPr txBox="1"/>
          <p:nvPr/>
        </p:nvSpPr>
        <p:spPr>
          <a:xfrm>
            <a:off x="3048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33" name="object 233"/>
          <p:cNvSpPr txBox="1"/>
          <p:nvPr/>
        </p:nvSpPr>
        <p:spPr>
          <a:xfrm>
            <a:off x="6096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34" name="object 234"/>
          <p:cNvSpPr txBox="1"/>
          <p:nvPr/>
        </p:nvSpPr>
        <p:spPr>
          <a:xfrm>
            <a:off x="9144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35" name="object 235"/>
          <p:cNvSpPr txBox="1"/>
          <p:nvPr/>
        </p:nvSpPr>
        <p:spPr>
          <a:xfrm>
            <a:off x="12192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36" name="object 236"/>
          <p:cNvSpPr txBox="1"/>
          <p:nvPr/>
        </p:nvSpPr>
        <p:spPr>
          <a:xfrm>
            <a:off x="15240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37" name="object 237"/>
          <p:cNvSpPr txBox="1"/>
          <p:nvPr/>
        </p:nvSpPr>
        <p:spPr>
          <a:xfrm>
            <a:off x="18288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38" name="object 238"/>
          <p:cNvSpPr txBox="1"/>
          <p:nvPr/>
        </p:nvSpPr>
        <p:spPr>
          <a:xfrm>
            <a:off x="21336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39" name="object 239"/>
          <p:cNvSpPr txBox="1"/>
          <p:nvPr/>
        </p:nvSpPr>
        <p:spPr>
          <a:xfrm>
            <a:off x="24384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40" name="object 240"/>
          <p:cNvSpPr txBox="1"/>
          <p:nvPr/>
        </p:nvSpPr>
        <p:spPr>
          <a:xfrm>
            <a:off x="27432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41" name="object 241"/>
          <p:cNvSpPr txBox="1"/>
          <p:nvPr/>
        </p:nvSpPr>
        <p:spPr>
          <a:xfrm>
            <a:off x="30480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42" name="object 242"/>
          <p:cNvSpPr txBox="1"/>
          <p:nvPr/>
        </p:nvSpPr>
        <p:spPr>
          <a:xfrm>
            <a:off x="33528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43" name="object 243"/>
          <p:cNvSpPr txBox="1"/>
          <p:nvPr/>
        </p:nvSpPr>
        <p:spPr>
          <a:xfrm>
            <a:off x="36576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44" name="object 244"/>
          <p:cNvSpPr txBox="1"/>
          <p:nvPr/>
        </p:nvSpPr>
        <p:spPr>
          <a:xfrm>
            <a:off x="39624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45" name="object 245"/>
          <p:cNvSpPr txBox="1"/>
          <p:nvPr/>
        </p:nvSpPr>
        <p:spPr>
          <a:xfrm>
            <a:off x="42672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46" name="object 246"/>
          <p:cNvSpPr txBox="1"/>
          <p:nvPr/>
        </p:nvSpPr>
        <p:spPr>
          <a:xfrm>
            <a:off x="45720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47" name="object 247"/>
          <p:cNvSpPr txBox="1"/>
          <p:nvPr/>
        </p:nvSpPr>
        <p:spPr>
          <a:xfrm>
            <a:off x="48768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48" name="object 248"/>
          <p:cNvSpPr txBox="1"/>
          <p:nvPr/>
        </p:nvSpPr>
        <p:spPr>
          <a:xfrm>
            <a:off x="51816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49" name="object 249"/>
          <p:cNvSpPr txBox="1"/>
          <p:nvPr/>
        </p:nvSpPr>
        <p:spPr>
          <a:xfrm>
            <a:off x="54864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50" name="object 250"/>
          <p:cNvSpPr txBox="1"/>
          <p:nvPr/>
        </p:nvSpPr>
        <p:spPr>
          <a:xfrm>
            <a:off x="57912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51" name="object 251"/>
          <p:cNvSpPr txBox="1"/>
          <p:nvPr/>
        </p:nvSpPr>
        <p:spPr>
          <a:xfrm>
            <a:off x="60960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52" name="object 252"/>
          <p:cNvSpPr txBox="1"/>
          <p:nvPr/>
        </p:nvSpPr>
        <p:spPr>
          <a:xfrm>
            <a:off x="64008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53" name="object 253"/>
          <p:cNvSpPr txBox="1"/>
          <p:nvPr/>
        </p:nvSpPr>
        <p:spPr>
          <a:xfrm>
            <a:off x="67056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54" name="object 254"/>
          <p:cNvSpPr txBox="1"/>
          <p:nvPr/>
        </p:nvSpPr>
        <p:spPr>
          <a:xfrm>
            <a:off x="70104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55" name="object 255"/>
          <p:cNvSpPr txBox="1"/>
          <p:nvPr/>
        </p:nvSpPr>
        <p:spPr>
          <a:xfrm>
            <a:off x="73152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56" name="object 256"/>
          <p:cNvSpPr txBox="1"/>
          <p:nvPr/>
        </p:nvSpPr>
        <p:spPr>
          <a:xfrm>
            <a:off x="76200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57" name="object 257"/>
          <p:cNvSpPr txBox="1"/>
          <p:nvPr/>
        </p:nvSpPr>
        <p:spPr>
          <a:xfrm>
            <a:off x="79248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58" name="object 258"/>
          <p:cNvSpPr txBox="1"/>
          <p:nvPr/>
        </p:nvSpPr>
        <p:spPr>
          <a:xfrm>
            <a:off x="82296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59" name="object 259"/>
          <p:cNvSpPr txBox="1"/>
          <p:nvPr/>
        </p:nvSpPr>
        <p:spPr>
          <a:xfrm>
            <a:off x="85344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60" name="object 260"/>
          <p:cNvSpPr txBox="1"/>
          <p:nvPr/>
        </p:nvSpPr>
        <p:spPr>
          <a:xfrm>
            <a:off x="88392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61" name="object 261"/>
          <p:cNvSpPr txBox="1"/>
          <p:nvPr/>
        </p:nvSpPr>
        <p:spPr>
          <a:xfrm>
            <a:off x="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62" name="object 262"/>
          <p:cNvSpPr txBox="1"/>
          <p:nvPr/>
        </p:nvSpPr>
        <p:spPr>
          <a:xfrm>
            <a:off x="3048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63" name="object 263"/>
          <p:cNvSpPr txBox="1"/>
          <p:nvPr/>
        </p:nvSpPr>
        <p:spPr>
          <a:xfrm>
            <a:off x="6096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64" name="object 264"/>
          <p:cNvSpPr txBox="1"/>
          <p:nvPr/>
        </p:nvSpPr>
        <p:spPr>
          <a:xfrm>
            <a:off x="9144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65" name="object 265"/>
          <p:cNvSpPr txBox="1"/>
          <p:nvPr/>
        </p:nvSpPr>
        <p:spPr>
          <a:xfrm>
            <a:off x="12192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66" name="object 266"/>
          <p:cNvSpPr txBox="1"/>
          <p:nvPr/>
        </p:nvSpPr>
        <p:spPr>
          <a:xfrm>
            <a:off x="15240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67" name="object 267"/>
          <p:cNvSpPr txBox="1"/>
          <p:nvPr/>
        </p:nvSpPr>
        <p:spPr>
          <a:xfrm>
            <a:off x="18288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68" name="object 268"/>
          <p:cNvSpPr txBox="1"/>
          <p:nvPr/>
        </p:nvSpPr>
        <p:spPr>
          <a:xfrm>
            <a:off x="21336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69" name="object 269"/>
          <p:cNvSpPr txBox="1"/>
          <p:nvPr/>
        </p:nvSpPr>
        <p:spPr>
          <a:xfrm>
            <a:off x="24384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70" name="object 270"/>
          <p:cNvSpPr txBox="1"/>
          <p:nvPr/>
        </p:nvSpPr>
        <p:spPr>
          <a:xfrm>
            <a:off x="27432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71" name="object 271"/>
          <p:cNvSpPr txBox="1"/>
          <p:nvPr/>
        </p:nvSpPr>
        <p:spPr>
          <a:xfrm>
            <a:off x="30480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72" name="object 272"/>
          <p:cNvSpPr txBox="1"/>
          <p:nvPr/>
        </p:nvSpPr>
        <p:spPr>
          <a:xfrm>
            <a:off x="33528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73" name="object 273"/>
          <p:cNvSpPr txBox="1"/>
          <p:nvPr/>
        </p:nvSpPr>
        <p:spPr>
          <a:xfrm>
            <a:off x="36576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74" name="object 274"/>
          <p:cNvSpPr txBox="1"/>
          <p:nvPr/>
        </p:nvSpPr>
        <p:spPr>
          <a:xfrm>
            <a:off x="39624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75" name="object 275"/>
          <p:cNvSpPr txBox="1"/>
          <p:nvPr/>
        </p:nvSpPr>
        <p:spPr>
          <a:xfrm>
            <a:off x="42672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76" name="object 276"/>
          <p:cNvSpPr txBox="1"/>
          <p:nvPr/>
        </p:nvSpPr>
        <p:spPr>
          <a:xfrm>
            <a:off x="45720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77" name="object 277"/>
          <p:cNvSpPr txBox="1"/>
          <p:nvPr/>
        </p:nvSpPr>
        <p:spPr>
          <a:xfrm>
            <a:off x="48768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78" name="object 278"/>
          <p:cNvSpPr txBox="1"/>
          <p:nvPr/>
        </p:nvSpPr>
        <p:spPr>
          <a:xfrm>
            <a:off x="51816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79" name="object 279"/>
          <p:cNvSpPr txBox="1"/>
          <p:nvPr/>
        </p:nvSpPr>
        <p:spPr>
          <a:xfrm>
            <a:off x="54864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80" name="object 280"/>
          <p:cNvSpPr txBox="1"/>
          <p:nvPr/>
        </p:nvSpPr>
        <p:spPr>
          <a:xfrm>
            <a:off x="57912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81" name="object 281"/>
          <p:cNvSpPr txBox="1"/>
          <p:nvPr/>
        </p:nvSpPr>
        <p:spPr>
          <a:xfrm>
            <a:off x="60960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82" name="object 282"/>
          <p:cNvSpPr txBox="1"/>
          <p:nvPr/>
        </p:nvSpPr>
        <p:spPr>
          <a:xfrm>
            <a:off x="64008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83" name="object 283"/>
          <p:cNvSpPr txBox="1"/>
          <p:nvPr/>
        </p:nvSpPr>
        <p:spPr>
          <a:xfrm>
            <a:off x="67056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84" name="object 284"/>
          <p:cNvSpPr txBox="1"/>
          <p:nvPr/>
        </p:nvSpPr>
        <p:spPr>
          <a:xfrm>
            <a:off x="70104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85" name="object 285"/>
          <p:cNvSpPr txBox="1"/>
          <p:nvPr/>
        </p:nvSpPr>
        <p:spPr>
          <a:xfrm>
            <a:off x="73152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86" name="object 286"/>
          <p:cNvSpPr txBox="1"/>
          <p:nvPr/>
        </p:nvSpPr>
        <p:spPr>
          <a:xfrm>
            <a:off x="76200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87" name="object 287"/>
          <p:cNvSpPr txBox="1"/>
          <p:nvPr/>
        </p:nvSpPr>
        <p:spPr>
          <a:xfrm>
            <a:off x="79248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88" name="object 288"/>
          <p:cNvSpPr txBox="1"/>
          <p:nvPr/>
        </p:nvSpPr>
        <p:spPr>
          <a:xfrm>
            <a:off x="82296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89" name="object 289"/>
          <p:cNvSpPr txBox="1"/>
          <p:nvPr/>
        </p:nvSpPr>
        <p:spPr>
          <a:xfrm>
            <a:off x="85344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90" name="object 290"/>
          <p:cNvSpPr txBox="1"/>
          <p:nvPr/>
        </p:nvSpPr>
        <p:spPr>
          <a:xfrm>
            <a:off x="88392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91" name="object 291"/>
          <p:cNvSpPr txBox="1"/>
          <p:nvPr/>
        </p:nvSpPr>
        <p:spPr>
          <a:xfrm>
            <a:off x="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92" name="object 292"/>
          <p:cNvSpPr txBox="1"/>
          <p:nvPr/>
        </p:nvSpPr>
        <p:spPr>
          <a:xfrm>
            <a:off x="3048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93" name="object 293"/>
          <p:cNvSpPr txBox="1"/>
          <p:nvPr/>
        </p:nvSpPr>
        <p:spPr>
          <a:xfrm>
            <a:off x="6096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94" name="object 294"/>
          <p:cNvSpPr txBox="1"/>
          <p:nvPr/>
        </p:nvSpPr>
        <p:spPr>
          <a:xfrm>
            <a:off x="914400" y="2133600"/>
            <a:ext cx="364652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3969">
              <a:lnSpc>
                <a:spcPts val="2400"/>
              </a:lnSpc>
              <a:spcBef>
                <a:spcPts val="120"/>
              </a:spcBef>
            </a:pPr>
            <a:r>
              <a:rPr sz="5250" spc="0" baseline="3432" dirty="0" smtClean="0">
                <a:solidFill>
                  <a:srgbClr val="6E88F6"/>
                </a:solidFill>
                <a:latin typeface="Wingdings"/>
                <a:cs typeface="Wingdings"/>
              </a:rPr>
              <a:t></a:t>
            </a:r>
            <a:endParaRPr sz="3500">
              <a:latin typeface="Wingdings"/>
              <a:cs typeface="Wingdings"/>
            </a:endParaRPr>
          </a:p>
        </p:txBody>
      </p:sp>
      <p:sp>
        <p:nvSpPr>
          <p:cNvPr id="295" name="object 295"/>
          <p:cNvSpPr txBox="1"/>
          <p:nvPr/>
        </p:nvSpPr>
        <p:spPr>
          <a:xfrm>
            <a:off x="12192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96" name="object 296"/>
          <p:cNvSpPr txBox="1"/>
          <p:nvPr/>
        </p:nvSpPr>
        <p:spPr>
          <a:xfrm>
            <a:off x="15240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97" name="object 297"/>
          <p:cNvSpPr txBox="1"/>
          <p:nvPr/>
        </p:nvSpPr>
        <p:spPr>
          <a:xfrm>
            <a:off x="18288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98" name="object 298"/>
          <p:cNvSpPr txBox="1"/>
          <p:nvPr/>
        </p:nvSpPr>
        <p:spPr>
          <a:xfrm>
            <a:off x="2133600" y="2133600"/>
            <a:ext cx="365279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2400"/>
              </a:lnSpc>
              <a:spcBef>
                <a:spcPts val="120"/>
              </a:spcBef>
            </a:pPr>
            <a:r>
              <a:rPr sz="4800" spc="0" baseline="2588" dirty="0" smtClean="0">
                <a:latin typeface="Tahoma"/>
                <a:cs typeface="Tahoma"/>
              </a:rPr>
              <a:t>ic</a:t>
            </a:r>
            <a:endParaRPr sz="3200">
              <a:latin typeface="Tahoma"/>
              <a:cs typeface="Tahoma"/>
            </a:endParaRPr>
          </a:p>
        </p:txBody>
      </p:sp>
      <p:sp>
        <p:nvSpPr>
          <p:cNvPr id="299" name="object 299"/>
          <p:cNvSpPr txBox="1"/>
          <p:nvPr/>
        </p:nvSpPr>
        <p:spPr>
          <a:xfrm>
            <a:off x="24384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00" name="object 300"/>
          <p:cNvSpPr txBox="1"/>
          <p:nvPr/>
        </p:nvSpPr>
        <p:spPr>
          <a:xfrm>
            <a:off x="2743200" y="2133600"/>
            <a:ext cx="383105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504">
              <a:lnSpc>
                <a:spcPts val="2400"/>
              </a:lnSpc>
              <a:spcBef>
                <a:spcPts val="120"/>
              </a:spcBef>
            </a:pPr>
            <a:r>
              <a:rPr sz="4800" spc="0" baseline="2588" dirty="0" smtClean="0">
                <a:latin typeface="Tahoma"/>
                <a:cs typeface="Tahoma"/>
              </a:rPr>
              <a:t>is</a:t>
            </a:r>
            <a:endParaRPr sz="3200">
              <a:latin typeface="Tahoma"/>
              <a:cs typeface="Tahoma"/>
            </a:endParaRPr>
          </a:p>
        </p:txBody>
      </p:sp>
      <p:sp>
        <p:nvSpPr>
          <p:cNvPr id="301" name="object 301"/>
          <p:cNvSpPr txBox="1"/>
          <p:nvPr/>
        </p:nvSpPr>
        <p:spPr>
          <a:xfrm>
            <a:off x="30480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02" name="object 302"/>
          <p:cNvSpPr txBox="1"/>
          <p:nvPr/>
        </p:nvSpPr>
        <p:spPr>
          <a:xfrm>
            <a:off x="33528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03" name="object 303"/>
          <p:cNvSpPr txBox="1"/>
          <p:nvPr/>
        </p:nvSpPr>
        <p:spPr>
          <a:xfrm>
            <a:off x="36576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04" name="object 304"/>
          <p:cNvSpPr txBox="1"/>
          <p:nvPr/>
        </p:nvSpPr>
        <p:spPr>
          <a:xfrm>
            <a:off x="39624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05" name="object 305"/>
          <p:cNvSpPr txBox="1"/>
          <p:nvPr/>
        </p:nvSpPr>
        <p:spPr>
          <a:xfrm>
            <a:off x="42672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06" name="object 306"/>
          <p:cNvSpPr txBox="1"/>
          <p:nvPr/>
        </p:nvSpPr>
        <p:spPr>
          <a:xfrm>
            <a:off x="4572000" y="2133600"/>
            <a:ext cx="400553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2400"/>
              </a:lnSpc>
              <a:spcBef>
                <a:spcPts val="120"/>
              </a:spcBef>
            </a:pPr>
            <a:r>
              <a:rPr sz="4800" spc="0" baseline="2588" dirty="0" smtClean="0">
                <a:latin typeface="Tahoma"/>
                <a:cs typeface="Tahoma"/>
              </a:rPr>
              <a:t>aj</a:t>
            </a:r>
            <a:endParaRPr sz="3200">
              <a:latin typeface="Tahoma"/>
              <a:cs typeface="Tahoma"/>
            </a:endParaRPr>
          </a:p>
        </p:txBody>
      </p:sp>
      <p:sp>
        <p:nvSpPr>
          <p:cNvPr id="307" name="object 307"/>
          <p:cNvSpPr txBox="1"/>
          <p:nvPr/>
        </p:nvSpPr>
        <p:spPr>
          <a:xfrm>
            <a:off x="4876800" y="21336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9093">
              <a:lnSpc>
                <a:spcPts val="2400"/>
              </a:lnSpc>
              <a:spcBef>
                <a:spcPts val="120"/>
              </a:spcBef>
            </a:pPr>
            <a:r>
              <a:rPr sz="4800" spc="0" baseline="2588" dirty="0" smtClean="0">
                <a:latin typeface="Tahoma"/>
                <a:cs typeface="Tahoma"/>
              </a:rPr>
              <a:t>o</a:t>
            </a:r>
            <a:endParaRPr sz="3200">
              <a:latin typeface="Tahoma"/>
              <a:cs typeface="Tahoma"/>
            </a:endParaRPr>
          </a:p>
        </p:txBody>
      </p:sp>
      <p:sp>
        <p:nvSpPr>
          <p:cNvPr id="308" name="object 308"/>
          <p:cNvSpPr txBox="1"/>
          <p:nvPr/>
        </p:nvSpPr>
        <p:spPr>
          <a:xfrm>
            <a:off x="51816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09" name="object 309"/>
          <p:cNvSpPr txBox="1"/>
          <p:nvPr/>
        </p:nvSpPr>
        <p:spPr>
          <a:xfrm>
            <a:off x="54864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10" name="object 310"/>
          <p:cNvSpPr txBox="1"/>
          <p:nvPr/>
        </p:nvSpPr>
        <p:spPr>
          <a:xfrm>
            <a:off x="57912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11" name="object 311"/>
          <p:cNvSpPr txBox="1"/>
          <p:nvPr/>
        </p:nvSpPr>
        <p:spPr>
          <a:xfrm>
            <a:off x="60960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12" name="object 312"/>
          <p:cNvSpPr txBox="1"/>
          <p:nvPr/>
        </p:nvSpPr>
        <p:spPr>
          <a:xfrm>
            <a:off x="64008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13" name="object 313"/>
          <p:cNvSpPr txBox="1"/>
          <p:nvPr/>
        </p:nvSpPr>
        <p:spPr>
          <a:xfrm>
            <a:off x="6705600" y="21336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2400"/>
              </a:lnSpc>
              <a:spcBef>
                <a:spcPts val="120"/>
              </a:spcBef>
            </a:pPr>
            <a:r>
              <a:rPr sz="4800" spc="0" baseline="2588" dirty="0" smtClean="0">
                <a:latin typeface="Tahoma"/>
                <a:cs typeface="Tahoma"/>
              </a:rPr>
              <a:t>u</a:t>
            </a:r>
            <a:endParaRPr sz="3200">
              <a:latin typeface="Tahoma"/>
              <a:cs typeface="Tahoma"/>
            </a:endParaRPr>
          </a:p>
        </p:txBody>
      </p:sp>
      <p:sp>
        <p:nvSpPr>
          <p:cNvPr id="314" name="object 314"/>
          <p:cNvSpPr txBox="1"/>
          <p:nvPr/>
        </p:nvSpPr>
        <p:spPr>
          <a:xfrm>
            <a:off x="70104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15" name="object 315"/>
          <p:cNvSpPr txBox="1"/>
          <p:nvPr/>
        </p:nvSpPr>
        <p:spPr>
          <a:xfrm>
            <a:off x="73152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16" name="object 316"/>
          <p:cNvSpPr txBox="1"/>
          <p:nvPr/>
        </p:nvSpPr>
        <p:spPr>
          <a:xfrm>
            <a:off x="7620000" y="21336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2400"/>
              </a:lnSpc>
              <a:spcBef>
                <a:spcPts val="120"/>
              </a:spcBef>
            </a:pPr>
            <a:r>
              <a:rPr sz="4800" spc="0" baseline="2588" dirty="0" smtClean="0">
                <a:latin typeface="Tahoma"/>
                <a:cs typeface="Tahoma"/>
              </a:rPr>
              <a:t>r</a:t>
            </a:r>
            <a:endParaRPr sz="3200">
              <a:latin typeface="Tahoma"/>
              <a:cs typeface="Tahoma"/>
            </a:endParaRPr>
          </a:p>
        </p:txBody>
      </p:sp>
      <p:sp>
        <p:nvSpPr>
          <p:cNvPr id="317" name="object 317"/>
          <p:cNvSpPr txBox="1"/>
          <p:nvPr/>
        </p:nvSpPr>
        <p:spPr>
          <a:xfrm>
            <a:off x="79248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18" name="object 318"/>
          <p:cNvSpPr txBox="1"/>
          <p:nvPr/>
        </p:nvSpPr>
        <p:spPr>
          <a:xfrm>
            <a:off x="82296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19" name="object 319"/>
          <p:cNvSpPr txBox="1"/>
          <p:nvPr/>
        </p:nvSpPr>
        <p:spPr>
          <a:xfrm>
            <a:off x="85344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20" name="object 320"/>
          <p:cNvSpPr txBox="1"/>
          <p:nvPr/>
        </p:nvSpPr>
        <p:spPr>
          <a:xfrm>
            <a:off x="88392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21" name="object 321"/>
          <p:cNvSpPr txBox="1"/>
          <p:nvPr/>
        </p:nvSpPr>
        <p:spPr>
          <a:xfrm>
            <a:off x="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22" name="object 322"/>
          <p:cNvSpPr txBox="1"/>
          <p:nvPr/>
        </p:nvSpPr>
        <p:spPr>
          <a:xfrm>
            <a:off x="3048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23" name="object 323"/>
          <p:cNvSpPr txBox="1"/>
          <p:nvPr/>
        </p:nvSpPr>
        <p:spPr>
          <a:xfrm>
            <a:off x="6096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24" name="object 324"/>
          <p:cNvSpPr txBox="1"/>
          <p:nvPr/>
        </p:nvSpPr>
        <p:spPr>
          <a:xfrm>
            <a:off x="9144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25" name="object 325"/>
          <p:cNvSpPr txBox="1"/>
          <p:nvPr/>
        </p:nvSpPr>
        <p:spPr>
          <a:xfrm>
            <a:off x="12192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26" name="object 326"/>
          <p:cNvSpPr txBox="1"/>
          <p:nvPr/>
        </p:nvSpPr>
        <p:spPr>
          <a:xfrm>
            <a:off x="1524000" y="24384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3969">
              <a:lnSpc>
                <a:spcPts val="2360"/>
              </a:lnSpc>
              <a:spcBef>
                <a:spcPts val="153"/>
              </a:spcBef>
            </a:pPr>
            <a:r>
              <a:rPr sz="4800" spc="0" baseline="-22437" dirty="0" smtClean="0">
                <a:latin typeface="Tahoma"/>
                <a:cs typeface="Tahoma"/>
              </a:rPr>
              <a:t>s</a:t>
            </a:r>
            <a:endParaRPr sz="3200">
              <a:latin typeface="Tahoma"/>
              <a:cs typeface="Tahoma"/>
            </a:endParaRPr>
          </a:p>
        </p:txBody>
      </p:sp>
      <p:sp>
        <p:nvSpPr>
          <p:cNvPr id="327" name="object 327"/>
          <p:cNvSpPr txBox="1"/>
          <p:nvPr/>
        </p:nvSpPr>
        <p:spPr>
          <a:xfrm>
            <a:off x="18288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28" name="object 328"/>
          <p:cNvSpPr txBox="1"/>
          <p:nvPr/>
        </p:nvSpPr>
        <p:spPr>
          <a:xfrm>
            <a:off x="21336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29" name="object 329"/>
          <p:cNvSpPr txBox="1"/>
          <p:nvPr/>
        </p:nvSpPr>
        <p:spPr>
          <a:xfrm>
            <a:off x="24384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30" name="object 330"/>
          <p:cNvSpPr txBox="1"/>
          <p:nvPr/>
        </p:nvSpPr>
        <p:spPr>
          <a:xfrm>
            <a:off x="27432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31" name="object 331"/>
          <p:cNvSpPr txBox="1"/>
          <p:nvPr/>
        </p:nvSpPr>
        <p:spPr>
          <a:xfrm>
            <a:off x="30480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32" name="object 332"/>
          <p:cNvSpPr txBox="1"/>
          <p:nvPr/>
        </p:nvSpPr>
        <p:spPr>
          <a:xfrm>
            <a:off x="33528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33" name="object 333"/>
          <p:cNvSpPr txBox="1"/>
          <p:nvPr/>
        </p:nvSpPr>
        <p:spPr>
          <a:xfrm>
            <a:off x="36576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34" name="object 334"/>
          <p:cNvSpPr txBox="1"/>
          <p:nvPr/>
        </p:nvSpPr>
        <p:spPr>
          <a:xfrm>
            <a:off x="39624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35" name="object 335"/>
          <p:cNvSpPr txBox="1"/>
          <p:nvPr/>
        </p:nvSpPr>
        <p:spPr>
          <a:xfrm>
            <a:off x="42672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36" name="object 336"/>
          <p:cNvSpPr txBox="1"/>
          <p:nvPr/>
        </p:nvSpPr>
        <p:spPr>
          <a:xfrm>
            <a:off x="4572000" y="24384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2360"/>
              </a:lnSpc>
              <a:spcBef>
                <a:spcPts val="153"/>
              </a:spcBef>
            </a:pPr>
            <a:r>
              <a:rPr sz="4800" spc="0" baseline="-22437" dirty="0" smtClean="0">
                <a:latin typeface="Tahoma"/>
                <a:cs typeface="Tahoma"/>
              </a:rPr>
              <a:t>n</a:t>
            </a:r>
            <a:endParaRPr sz="3200">
              <a:latin typeface="Tahoma"/>
              <a:cs typeface="Tahoma"/>
            </a:endParaRPr>
          </a:p>
        </p:txBody>
      </p:sp>
      <p:sp>
        <p:nvSpPr>
          <p:cNvPr id="337" name="object 337"/>
          <p:cNvSpPr txBox="1"/>
          <p:nvPr/>
        </p:nvSpPr>
        <p:spPr>
          <a:xfrm>
            <a:off x="48768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38" name="object 338"/>
          <p:cNvSpPr txBox="1"/>
          <p:nvPr/>
        </p:nvSpPr>
        <p:spPr>
          <a:xfrm>
            <a:off x="51816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39" name="object 339"/>
          <p:cNvSpPr txBox="1"/>
          <p:nvPr/>
        </p:nvSpPr>
        <p:spPr>
          <a:xfrm>
            <a:off x="54864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40" name="object 340"/>
          <p:cNvSpPr txBox="1"/>
          <p:nvPr/>
        </p:nvSpPr>
        <p:spPr>
          <a:xfrm>
            <a:off x="57912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41" name="object 341"/>
          <p:cNvSpPr txBox="1"/>
          <p:nvPr/>
        </p:nvSpPr>
        <p:spPr>
          <a:xfrm>
            <a:off x="60960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42" name="object 342"/>
          <p:cNvSpPr txBox="1"/>
          <p:nvPr/>
        </p:nvSpPr>
        <p:spPr>
          <a:xfrm>
            <a:off x="64008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43" name="object 343"/>
          <p:cNvSpPr txBox="1"/>
          <p:nvPr/>
        </p:nvSpPr>
        <p:spPr>
          <a:xfrm>
            <a:off x="67056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44" name="object 344"/>
          <p:cNvSpPr txBox="1"/>
          <p:nvPr/>
        </p:nvSpPr>
        <p:spPr>
          <a:xfrm>
            <a:off x="70104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45" name="object 345"/>
          <p:cNvSpPr txBox="1"/>
          <p:nvPr/>
        </p:nvSpPr>
        <p:spPr>
          <a:xfrm>
            <a:off x="73152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46" name="object 346"/>
          <p:cNvSpPr txBox="1"/>
          <p:nvPr/>
        </p:nvSpPr>
        <p:spPr>
          <a:xfrm>
            <a:off x="76200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47" name="object 347"/>
          <p:cNvSpPr txBox="1"/>
          <p:nvPr/>
        </p:nvSpPr>
        <p:spPr>
          <a:xfrm>
            <a:off x="79248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48" name="object 348"/>
          <p:cNvSpPr txBox="1"/>
          <p:nvPr/>
        </p:nvSpPr>
        <p:spPr>
          <a:xfrm>
            <a:off x="82296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49" name="object 349"/>
          <p:cNvSpPr txBox="1"/>
          <p:nvPr/>
        </p:nvSpPr>
        <p:spPr>
          <a:xfrm>
            <a:off x="85344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50" name="object 350"/>
          <p:cNvSpPr txBox="1"/>
          <p:nvPr/>
        </p:nvSpPr>
        <p:spPr>
          <a:xfrm>
            <a:off x="88392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51" name="object 351"/>
          <p:cNvSpPr txBox="1"/>
          <p:nvPr/>
        </p:nvSpPr>
        <p:spPr>
          <a:xfrm>
            <a:off x="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52" name="object 352"/>
          <p:cNvSpPr txBox="1"/>
          <p:nvPr/>
        </p:nvSpPr>
        <p:spPr>
          <a:xfrm>
            <a:off x="3048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53" name="object 353"/>
          <p:cNvSpPr txBox="1"/>
          <p:nvPr/>
        </p:nvSpPr>
        <p:spPr>
          <a:xfrm>
            <a:off x="6096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54" name="object 354"/>
          <p:cNvSpPr txBox="1"/>
          <p:nvPr/>
        </p:nvSpPr>
        <p:spPr>
          <a:xfrm>
            <a:off x="9144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55" name="object 355"/>
          <p:cNvSpPr txBox="1"/>
          <p:nvPr/>
        </p:nvSpPr>
        <p:spPr>
          <a:xfrm>
            <a:off x="12192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56" name="object 356"/>
          <p:cNvSpPr txBox="1"/>
          <p:nvPr/>
        </p:nvSpPr>
        <p:spPr>
          <a:xfrm>
            <a:off x="15240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57" name="object 357"/>
          <p:cNvSpPr txBox="1"/>
          <p:nvPr/>
        </p:nvSpPr>
        <p:spPr>
          <a:xfrm>
            <a:off x="18288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58" name="object 358"/>
          <p:cNvSpPr txBox="1"/>
          <p:nvPr/>
        </p:nvSpPr>
        <p:spPr>
          <a:xfrm>
            <a:off x="21336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59" name="object 359"/>
          <p:cNvSpPr txBox="1"/>
          <p:nvPr/>
        </p:nvSpPr>
        <p:spPr>
          <a:xfrm>
            <a:off x="24384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60" name="object 360"/>
          <p:cNvSpPr txBox="1"/>
          <p:nvPr/>
        </p:nvSpPr>
        <p:spPr>
          <a:xfrm>
            <a:off x="27432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61" name="object 361"/>
          <p:cNvSpPr txBox="1"/>
          <p:nvPr/>
        </p:nvSpPr>
        <p:spPr>
          <a:xfrm>
            <a:off x="30480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62" name="object 362"/>
          <p:cNvSpPr txBox="1"/>
          <p:nvPr/>
        </p:nvSpPr>
        <p:spPr>
          <a:xfrm>
            <a:off x="33528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63" name="object 363"/>
          <p:cNvSpPr txBox="1"/>
          <p:nvPr/>
        </p:nvSpPr>
        <p:spPr>
          <a:xfrm>
            <a:off x="36576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64" name="object 364"/>
          <p:cNvSpPr txBox="1"/>
          <p:nvPr/>
        </p:nvSpPr>
        <p:spPr>
          <a:xfrm>
            <a:off x="39624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65" name="object 365"/>
          <p:cNvSpPr txBox="1"/>
          <p:nvPr/>
        </p:nvSpPr>
        <p:spPr>
          <a:xfrm>
            <a:off x="42672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66" name="object 366"/>
          <p:cNvSpPr txBox="1"/>
          <p:nvPr/>
        </p:nvSpPr>
        <p:spPr>
          <a:xfrm>
            <a:off x="45720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67" name="object 367"/>
          <p:cNvSpPr txBox="1"/>
          <p:nvPr/>
        </p:nvSpPr>
        <p:spPr>
          <a:xfrm>
            <a:off x="48768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68" name="object 368"/>
          <p:cNvSpPr txBox="1"/>
          <p:nvPr/>
        </p:nvSpPr>
        <p:spPr>
          <a:xfrm>
            <a:off x="51816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69" name="object 369"/>
          <p:cNvSpPr txBox="1"/>
          <p:nvPr/>
        </p:nvSpPr>
        <p:spPr>
          <a:xfrm>
            <a:off x="54864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70" name="object 370"/>
          <p:cNvSpPr txBox="1"/>
          <p:nvPr/>
        </p:nvSpPr>
        <p:spPr>
          <a:xfrm>
            <a:off x="57912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71" name="object 371"/>
          <p:cNvSpPr txBox="1"/>
          <p:nvPr/>
        </p:nvSpPr>
        <p:spPr>
          <a:xfrm>
            <a:off x="60960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72" name="object 372"/>
          <p:cNvSpPr txBox="1"/>
          <p:nvPr/>
        </p:nvSpPr>
        <p:spPr>
          <a:xfrm>
            <a:off x="64008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73" name="object 373"/>
          <p:cNvSpPr txBox="1"/>
          <p:nvPr/>
        </p:nvSpPr>
        <p:spPr>
          <a:xfrm>
            <a:off x="67056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74" name="object 374"/>
          <p:cNvSpPr txBox="1"/>
          <p:nvPr/>
        </p:nvSpPr>
        <p:spPr>
          <a:xfrm>
            <a:off x="70104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75" name="object 375"/>
          <p:cNvSpPr txBox="1"/>
          <p:nvPr/>
        </p:nvSpPr>
        <p:spPr>
          <a:xfrm>
            <a:off x="73152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76" name="object 376"/>
          <p:cNvSpPr txBox="1"/>
          <p:nvPr/>
        </p:nvSpPr>
        <p:spPr>
          <a:xfrm>
            <a:off x="76200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77" name="object 377"/>
          <p:cNvSpPr txBox="1"/>
          <p:nvPr/>
        </p:nvSpPr>
        <p:spPr>
          <a:xfrm>
            <a:off x="79248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78" name="object 378"/>
          <p:cNvSpPr txBox="1"/>
          <p:nvPr/>
        </p:nvSpPr>
        <p:spPr>
          <a:xfrm>
            <a:off x="82296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79" name="object 379"/>
          <p:cNvSpPr txBox="1"/>
          <p:nvPr/>
        </p:nvSpPr>
        <p:spPr>
          <a:xfrm>
            <a:off x="85344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80" name="object 380"/>
          <p:cNvSpPr txBox="1"/>
          <p:nvPr/>
        </p:nvSpPr>
        <p:spPr>
          <a:xfrm>
            <a:off x="88392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81" name="object 381"/>
          <p:cNvSpPr txBox="1"/>
          <p:nvPr/>
        </p:nvSpPr>
        <p:spPr>
          <a:xfrm>
            <a:off x="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82" name="object 382"/>
          <p:cNvSpPr txBox="1"/>
          <p:nvPr/>
        </p:nvSpPr>
        <p:spPr>
          <a:xfrm>
            <a:off x="3048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83" name="object 383"/>
          <p:cNvSpPr txBox="1"/>
          <p:nvPr/>
        </p:nvSpPr>
        <p:spPr>
          <a:xfrm>
            <a:off x="6096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84" name="object 384"/>
          <p:cNvSpPr txBox="1"/>
          <p:nvPr/>
        </p:nvSpPr>
        <p:spPr>
          <a:xfrm>
            <a:off x="9144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85" name="object 385"/>
          <p:cNvSpPr txBox="1"/>
          <p:nvPr/>
        </p:nvSpPr>
        <p:spPr>
          <a:xfrm>
            <a:off x="12192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86" name="object 386"/>
          <p:cNvSpPr txBox="1"/>
          <p:nvPr/>
        </p:nvSpPr>
        <p:spPr>
          <a:xfrm>
            <a:off x="1524000" y="30480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3969">
              <a:lnSpc>
                <a:spcPts val="2400"/>
              </a:lnSpc>
              <a:spcBef>
                <a:spcPts val="120"/>
              </a:spcBef>
            </a:pPr>
            <a:r>
              <a:rPr sz="4800" spc="0" baseline="-20711" dirty="0" smtClean="0">
                <a:latin typeface="Tahoma"/>
                <a:cs typeface="Tahoma"/>
              </a:rPr>
              <a:t>a</a:t>
            </a:r>
            <a:endParaRPr sz="3200">
              <a:latin typeface="Tahoma"/>
              <a:cs typeface="Tahoma"/>
            </a:endParaRPr>
          </a:p>
        </p:txBody>
      </p:sp>
      <p:sp>
        <p:nvSpPr>
          <p:cNvPr id="387" name="object 387"/>
          <p:cNvSpPr txBox="1"/>
          <p:nvPr/>
        </p:nvSpPr>
        <p:spPr>
          <a:xfrm>
            <a:off x="18288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88" name="object 388"/>
          <p:cNvSpPr txBox="1"/>
          <p:nvPr/>
        </p:nvSpPr>
        <p:spPr>
          <a:xfrm>
            <a:off x="21336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89" name="object 389"/>
          <p:cNvSpPr txBox="1"/>
          <p:nvPr/>
        </p:nvSpPr>
        <p:spPr>
          <a:xfrm>
            <a:off x="2438400" y="30480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2400"/>
              </a:lnSpc>
              <a:spcBef>
                <a:spcPts val="120"/>
              </a:spcBef>
            </a:pPr>
            <a:r>
              <a:rPr sz="4800" spc="0" baseline="-20711" dirty="0" smtClean="0">
                <a:latin typeface="Tahoma"/>
                <a:cs typeface="Tahoma"/>
              </a:rPr>
              <a:t>c</a:t>
            </a:r>
            <a:endParaRPr sz="3200">
              <a:latin typeface="Tahoma"/>
              <a:cs typeface="Tahoma"/>
            </a:endParaRPr>
          </a:p>
        </p:txBody>
      </p:sp>
      <p:sp>
        <p:nvSpPr>
          <p:cNvPr id="390" name="object 390"/>
          <p:cNvSpPr txBox="1"/>
          <p:nvPr/>
        </p:nvSpPr>
        <p:spPr>
          <a:xfrm>
            <a:off x="27432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91" name="object 391"/>
          <p:cNvSpPr txBox="1"/>
          <p:nvPr/>
        </p:nvSpPr>
        <p:spPr>
          <a:xfrm>
            <a:off x="30480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92" name="object 392"/>
          <p:cNvSpPr txBox="1"/>
          <p:nvPr/>
        </p:nvSpPr>
        <p:spPr>
          <a:xfrm>
            <a:off x="33528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93" name="object 393"/>
          <p:cNvSpPr txBox="1"/>
          <p:nvPr/>
        </p:nvSpPr>
        <p:spPr>
          <a:xfrm>
            <a:off x="3657600" y="30480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2400"/>
              </a:lnSpc>
              <a:spcBef>
                <a:spcPts val="120"/>
              </a:spcBef>
            </a:pPr>
            <a:r>
              <a:rPr sz="4800" spc="0" baseline="-20711" dirty="0" smtClean="0">
                <a:latin typeface="Tahoma"/>
                <a:cs typeface="Tahoma"/>
              </a:rPr>
              <a:t>a</a:t>
            </a:r>
            <a:endParaRPr sz="3200">
              <a:latin typeface="Tahoma"/>
              <a:cs typeface="Tahoma"/>
            </a:endParaRPr>
          </a:p>
        </p:txBody>
      </p:sp>
      <p:sp>
        <p:nvSpPr>
          <p:cNvPr id="394" name="object 394"/>
          <p:cNvSpPr txBox="1"/>
          <p:nvPr/>
        </p:nvSpPr>
        <p:spPr>
          <a:xfrm>
            <a:off x="39624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95" name="object 395"/>
          <p:cNvSpPr txBox="1"/>
          <p:nvPr/>
        </p:nvSpPr>
        <p:spPr>
          <a:xfrm>
            <a:off x="42672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96" name="object 396"/>
          <p:cNvSpPr txBox="1"/>
          <p:nvPr/>
        </p:nvSpPr>
        <p:spPr>
          <a:xfrm>
            <a:off x="45720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97" name="object 397"/>
          <p:cNvSpPr txBox="1"/>
          <p:nvPr/>
        </p:nvSpPr>
        <p:spPr>
          <a:xfrm>
            <a:off x="48768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98" name="object 398"/>
          <p:cNvSpPr txBox="1"/>
          <p:nvPr/>
        </p:nvSpPr>
        <p:spPr>
          <a:xfrm>
            <a:off x="51816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99" name="object 399"/>
          <p:cNvSpPr txBox="1"/>
          <p:nvPr/>
        </p:nvSpPr>
        <p:spPr>
          <a:xfrm>
            <a:off x="54864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00" name="object 400"/>
          <p:cNvSpPr txBox="1"/>
          <p:nvPr/>
        </p:nvSpPr>
        <p:spPr>
          <a:xfrm>
            <a:off x="57912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01" name="object 401"/>
          <p:cNvSpPr txBox="1"/>
          <p:nvPr/>
        </p:nvSpPr>
        <p:spPr>
          <a:xfrm>
            <a:off x="60960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02" name="object 402"/>
          <p:cNvSpPr txBox="1"/>
          <p:nvPr/>
        </p:nvSpPr>
        <p:spPr>
          <a:xfrm>
            <a:off x="64008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03" name="object 403"/>
          <p:cNvSpPr txBox="1"/>
          <p:nvPr/>
        </p:nvSpPr>
        <p:spPr>
          <a:xfrm>
            <a:off x="67056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04" name="object 404"/>
          <p:cNvSpPr txBox="1"/>
          <p:nvPr/>
        </p:nvSpPr>
        <p:spPr>
          <a:xfrm>
            <a:off x="70104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05" name="object 405"/>
          <p:cNvSpPr txBox="1"/>
          <p:nvPr/>
        </p:nvSpPr>
        <p:spPr>
          <a:xfrm>
            <a:off x="73152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06" name="object 406"/>
          <p:cNvSpPr txBox="1"/>
          <p:nvPr/>
        </p:nvSpPr>
        <p:spPr>
          <a:xfrm>
            <a:off x="76200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07" name="object 407"/>
          <p:cNvSpPr txBox="1"/>
          <p:nvPr/>
        </p:nvSpPr>
        <p:spPr>
          <a:xfrm>
            <a:off x="79248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08" name="object 408"/>
          <p:cNvSpPr txBox="1"/>
          <p:nvPr/>
        </p:nvSpPr>
        <p:spPr>
          <a:xfrm>
            <a:off x="82296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09" name="object 409"/>
          <p:cNvSpPr txBox="1"/>
          <p:nvPr/>
        </p:nvSpPr>
        <p:spPr>
          <a:xfrm>
            <a:off x="85344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10" name="object 410"/>
          <p:cNvSpPr txBox="1"/>
          <p:nvPr/>
        </p:nvSpPr>
        <p:spPr>
          <a:xfrm>
            <a:off x="88392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11" name="object 411"/>
          <p:cNvSpPr txBox="1"/>
          <p:nvPr/>
        </p:nvSpPr>
        <p:spPr>
          <a:xfrm>
            <a:off x="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12" name="object 412"/>
          <p:cNvSpPr txBox="1"/>
          <p:nvPr/>
        </p:nvSpPr>
        <p:spPr>
          <a:xfrm>
            <a:off x="3048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13" name="object 413"/>
          <p:cNvSpPr txBox="1"/>
          <p:nvPr/>
        </p:nvSpPr>
        <p:spPr>
          <a:xfrm>
            <a:off x="6096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14" name="object 414"/>
          <p:cNvSpPr txBox="1"/>
          <p:nvPr/>
        </p:nvSpPr>
        <p:spPr>
          <a:xfrm>
            <a:off x="9144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15" name="object 415"/>
          <p:cNvSpPr txBox="1"/>
          <p:nvPr/>
        </p:nvSpPr>
        <p:spPr>
          <a:xfrm>
            <a:off x="12192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16" name="object 416"/>
          <p:cNvSpPr txBox="1"/>
          <p:nvPr/>
        </p:nvSpPr>
        <p:spPr>
          <a:xfrm>
            <a:off x="15240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17" name="object 417"/>
          <p:cNvSpPr txBox="1"/>
          <p:nvPr/>
        </p:nvSpPr>
        <p:spPr>
          <a:xfrm>
            <a:off x="18288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18" name="object 418"/>
          <p:cNvSpPr txBox="1"/>
          <p:nvPr/>
        </p:nvSpPr>
        <p:spPr>
          <a:xfrm>
            <a:off x="21336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19" name="object 419"/>
          <p:cNvSpPr txBox="1"/>
          <p:nvPr/>
        </p:nvSpPr>
        <p:spPr>
          <a:xfrm>
            <a:off x="24384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20" name="object 420"/>
          <p:cNvSpPr txBox="1"/>
          <p:nvPr/>
        </p:nvSpPr>
        <p:spPr>
          <a:xfrm>
            <a:off x="27432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21" name="object 421"/>
          <p:cNvSpPr txBox="1"/>
          <p:nvPr/>
        </p:nvSpPr>
        <p:spPr>
          <a:xfrm>
            <a:off x="30480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22" name="object 422"/>
          <p:cNvSpPr txBox="1"/>
          <p:nvPr/>
        </p:nvSpPr>
        <p:spPr>
          <a:xfrm>
            <a:off x="33528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23" name="object 423"/>
          <p:cNvSpPr txBox="1"/>
          <p:nvPr/>
        </p:nvSpPr>
        <p:spPr>
          <a:xfrm>
            <a:off x="36576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24" name="object 424"/>
          <p:cNvSpPr txBox="1"/>
          <p:nvPr/>
        </p:nvSpPr>
        <p:spPr>
          <a:xfrm>
            <a:off x="39624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25" name="object 425"/>
          <p:cNvSpPr txBox="1"/>
          <p:nvPr/>
        </p:nvSpPr>
        <p:spPr>
          <a:xfrm>
            <a:off x="42672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26" name="object 426"/>
          <p:cNvSpPr txBox="1"/>
          <p:nvPr/>
        </p:nvSpPr>
        <p:spPr>
          <a:xfrm>
            <a:off x="45720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27" name="object 427"/>
          <p:cNvSpPr txBox="1"/>
          <p:nvPr/>
        </p:nvSpPr>
        <p:spPr>
          <a:xfrm>
            <a:off x="48768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28" name="object 428"/>
          <p:cNvSpPr txBox="1"/>
          <p:nvPr/>
        </p:nvSpPr>
        <p:spPr>
          <a:xfrm>
            <a:off x="51816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29" name="object 429"/>
          <p:cNvSpPr txBox="1"/>
          <p:nvPr/>
        </p:nvSpPr>
        <p:spPr>
          <a:xfrm>
            <a:off x="54864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30" name="object 430"/>
          <p:cNvSpPr txBox="1"/>
          <p:nvPr/>
        </p:nvSpPr>
        <p:spPr>
          <a:xfrm>
            <a:off x="57912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31" name="object 431"/>
          <p:cNvSpPr txBox="1"/>
          <p:nvPr/>
        </p:nvSpPr>
        <p:spPr>
          <a:xfrm>
            <a:off x="60960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32" name="object 432"/>
          <p:cNvSpPr txBox="1"/>
          <p:nvPr/>
        </p:nvSpPr>
        <p:spPr>
          <a:xfrm>
            <a:off x="64008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33" name="object 433"/>
          <p:cNvSpPr txBox="1"/>
          <p:nvPr/>
        </p:nvSpPr>
        <p:spPr>
          <a:xfrm>
            <a:off x="67056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34" name="object 434"/>
          <p:cNvSpPr txBox="1"/>
          <p:nvPr/>
        </p:nvSpPr>
        <p:spPr>
          <a:xfrm>
            <a:off x="70104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35" name="object 435"/>
          <p:cNvSpPr txBox="1"/>
          <p:nvPr/>
        </p:nvSpPr>
        <p:spPr>
          <a:xfrm>
            <a:off x="73152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36" name="object 436"/>
          <p:cNvSpPr txBox="1"/>
          <p:nvPr/>
        </p:nvSpPr>
        <p:spPr>
          <a:xfrm>
            <a:off x="76200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37" name="object 437"/>
          <p:cNvSpPr txBox="1"/>
          <p:nvPr/>
        </p:nvSpPr>
        <p:spPr>
          <a:xfrm>
            <a:off x="79248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38" name="object 438"/>
          <p:cNvSpPr txBox="1"/>
          <p:nvPr/>
        </p:nvSpPr>
        <p:spPr>
          <a:xfrm>
            <a:off x="82296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39" name="object 439"/>
          <p:cNvSpPr txBox="1"/>
          <p:nvPr/>
        </p:nvSpPr>
        <p:spPr>
          <a:xfrm>
            <a:off x="85344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40" name="object 440"/>
          <p:cNvSpPr txBox="1"/>
          <p:nvPr/>
        </p:nvSpPr>
        <p:spPr>
          <a:xfrm>
            <a:off x="88392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41" name="object 441"/>
          <p:cNvSpPr txBox="1"/>
          <p:nvPr/>
        </p:nvSpPr>
        <p:spPr>
          <a:xfrm>
            <a:off x="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42" name="object 442"/>
          <p:cNvSpPr txBox="1"/>
          <p:nvPr/>
        </p:nvSpPr>
        <p:spPr>
          <a:xfrm>
            <a:off x="3048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43" name="object 443"/>
          <p:cNvSpPr txBox="1"/>
          <p:nvPr/>
        </p:nvSpPr>
        <p:spPr>
          <a:xfrm>
            <a:off x="6096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44" name="object 444"/>
          <p:cNvSpPr txBox="1"/>
          <p:nvPr/>
        </p:nvSpPr>
        <p:spPr>
          <a:xfrm>
            <a:off x="9144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45" name="object 445"/>
          <p:cNvSpPr txBox="1"/>
          <p:nvPr/>
        </p:nvSpPr>
        <p:spPr>
          <a:xfrm>
            <a:off x="12192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46" name="object 446"/>
          <p:cNvSpPr txBox="1"/>
          <p:nvPr/>
        </p:nvSpPr>
        <p:spPr>
          <a:xfrm>
            <a:off x="1524000" y="36576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3969">
              <a:lnSpc>
                <a:spcPts val="2400"/>
              </a:lnSpc>
              <a:spcBef>
                <a:spcPts val="120"/>
              </a:spcBef>
            </a:pPr>
            <a:r>
              <a:rPr sz="4800" spc="0" baseline="-4314" dirty="0" smtClean="0">
                <a:latin typeface="Tahoma"/>
                <a:cs typeface="Tahoma"/>
              </a:rPr>
              <a:t>b</a:t>
            </a:r>
            <a:endParaRPr sz="3200">
              <a:latin typeface="Tahoma"/>
              <a:cs typeface="Tahoma"/>
            </a:endParaRPr>
          </a:p>
        </p:txBody>
      </p:sp>
      <p:sp>
        <p:nvSpPr>
          <p:cNvPr id="447" name="object 447"/>
          <p:cNvSpPr txBox="1"/>
          <p:nvPr/>
        </p:nvSpPr>
        <p:spPr>
          <a:xfrm>
            <a:off x="18288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48" name="object 448"/>
          <p:cNvSpPr txBox="1"/>
          <p:nvPr/>
        </p:nvSpPr>
        <p:spPr>
          <a:xfrm>
            <a:off x="21336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49" name="object 449"/>
          <p:cNvSpPr txBox="1"/>
          <p:nvPr/>
        </p:nvSpPr>
        <p:spPr>
          <a:xfrm>
            <a:off x="24384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50" name="object 450"/>
          <p:cNvSpPr txBox="1"/>
          <p:nvPr/>
        </p:nvSpPr>
        <p:spPr>
          <a:xfrm>
            <a:off x="27432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51" name="object 451"/>
          <p:cNvSpPr txBox="1"/>
          <p:nvPr/>
        </p:nvSpPr>
        <p:spPr>
          <a:xfrm>
            <a:off x="30480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52" name="object 452"/>
          <p:cNvSpPr txBox="1"/>
          <p:nvPr/>
        </p:nvSpPr>
        <p:spPr>
          <a:xfrm>
            <a:off x="3352800" y="3657600"/>
            <a:ext cx="600452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74117">
              <a:lnSpc>
                <a:spcPts val="2400"/>
              </a:lnSpc>
              <a:spcBef>
                <a:spcPts val="120"/>
              </a:spcBef>
            </a:pPr>
            <a:r>
              <a:rPr sz="4800" spc="0" baseline="-4314" dirty="0" smtClean="0">
                <a:latin typeface="Tahoma"/>
                <a:cs typeface="Tahoma"/>
              </a:rPr>
              <a:t>an</a:t>
            </a:r>
            <a:endParaRPr sz="3200">
              <a:latin typeface="Tahoma"/>
              <a:cs typeface="Tahoma"/>
            </a:endParaRPr>
          </a:p>
        </p:txBody>
      </p:sp>
      <p:sp>
        <p:nvSpPr>
          <p:cNvPr id="453" name="object 453"/>
          <p:cNvSpPr txBox="1"/>
          <p:nvPr/>
        </p:nvSpPr>
        <p:spPr>
          <a:xfrm>
            <a:off x="36576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54" name="object 454"/>
          <p:cNvSpPr txBox="1"/>
          <p:nvPr/>
        </p:nvSpPr>
        <p:spPr>
          <a:xfrm>
            <a:off x="39624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55" name="object 455"/>
          <p:cNvSpPr txBox="1"/>
          <p:nvPr/>
        </p:nvSpPr>
        <p:spPr>
          <a:xfrm>
            <a:off x="42672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56" name="object 456"/>
          <p:cNvSpPr txBox="1"/>
          <p:nvPr/>
        </p:nvSpPr>
        <p:spPr>
          <a:xfrm>
            <a:off x="45720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57" name="object 457"/>
          <p:cNvSpPr txBox="1"/>
          <p:nvPr/>
        </p:nvSpPr>
        <p:spPr>
          <a:xfrm>
            <a:off x="48768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58" name="object 458"/>
          <p:cNvSpPr txBox="1"/>
          <p:nvPr/>
        </p:nvSpPr>
        <p:spPr>
          <a:xfrm>
            <a:off x="51816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59" name="object 459"/>
          <p:cNvSpPr txBox="1"/>
          <p:nvPr/>
        </p:nvSpPr>
        <p:spPr>
          <a:xfrm>
            <a:off x="54864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60" name="object 460"/>
          <p:cNvSpPr txBox="1"/>
          <p:nvPr/>
        </p:nvSpPr>
        <p:spPr>
          <a:xfrm>
            <a:off x="57912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61" name="object 461"/>
          <p:cNvSpPr txBox="1"/>
          <p:nvPr/>
        </p:nvSpPr>
        <p:spPr>
          <a:xfrm>
            <a:off x="60960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62" name="object 462"/>
          <p:cNvSpPr txBox="1"/>
          <p:nvPr/>
        </p:nvSpPr>
        <p:spPr>
          <a:xfrm>
            <a:off x="64008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63" name="object 463"/>
          <p:cNvSpPr txBox="1"/>
          <p:nvPr/>
        </p:nvSpPr>
        <p:spPr>
          <a:xfrm>
            <a:off x="67056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64" name="object 464"/>
          <p:cNvSpPr txBox="1"/>
          <p:nvPr/>
        </p:nvSpPr>
        <p:spPr>
          <a:xfrm>
            <a:off x="70104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65" name="object 465"/>
          <p:cNvSpPr txBox="1"/>
          <p:nvPr/>
        </p:nvSpPr>
        <p:spPr>
          <a:xfrm>
            <a:off x="73152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66" name="object 466"/>
          <p:cNvSpPr txBox="1"/>
          <p:nvPr/>
        </p:nvSpPr>
        <p:spPr>
          <a:xfrm>
            <a:off x="76200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67" name="object 467"/>
          <p:cNvSpPr txBox="1"/>
          <p:nvPr/>
        </p:nvSpPr>
        <p:spPr>
          <a:xfrm>
            <a:off x="79248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68" name="object 468"/>
          <p:cNvSpPr txBox="1"/>
          <p:nvPr/>
        </p:nvSpPr>
        <p:spPr>
          <a:xfrm>
            <a:off x="82296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69" name="object 469"/>
          <p:cNvSpPr txBox="1"/>
          <p:nvPr/>
        </p:nvSpPr>
        <p:spPr>
          <a:xfrm>
            <a:off x="85344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70" name="object 470"/>
          <p:cNvSpPr txBox="1"/>
          <p:nvPr/>
        </p:nvSpPr>
        <p:spPr>
          <a:xfrm>
            <a:off x="88392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71" name="object 471"/>
          <p:cNvSpPr txBox="1"/>
          <p:nvPr/>
        </p:nvSpPr>
        <p:spPr>
          <a:xfrm>
            <a:off x="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72" name="object 472"/>
          <p:cNvSpPr txBox="1"/>
          <p:nvPr/>
        </p:nvSpPr>
        <p:spPr>
          <a:xfrm>
            <a:off x="3048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73" name="object 473"/>
          <p:cNvSpPr txBox="1"/>
          <p:nvPr/>
        </p:nvSpPr>
        <p:spPr>
          <a:xfrm>
            <a:off x="6096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74" name="object 474"/>
          <p:cNvSpPr txBox="1"/>
          <p:nvPr/>
        </p:nvSpPr>
        <p:spPr>
          <a:xfrm>
            <a:off x="9144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75" name="object 475"/>
          <p:cNvSpPr txBox="1"/>
          <p:nvPr/>
        </p:nvSpPr>
        <p:spPr>
          <a:xfrm>
            <a:off x="12192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76" name="object 476"/>
          <p:cNvSpPr txBox="1"/>
          <p:nvPr/>
        </p:nvSpPr>
        <p:spPr>
          <a:xfrm>
            <a:off x="15240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77" name="object 477"/>
          <p:cNvSpPr txBox="1"/>
          <p:nvPr/>
        </p:nvSpPr>
        <p:spPr>
          <a:xfrm>
            <a:off x="18288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78" name="object 478"/>
          <p:cNvSpPr txBox="1"/>
          <p:nvPr/>
        </p:nvSpPr>
        <p:spPr>
          <a:xfrm>
            <a:off x="21336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79" name="object 479"/>
          <p:cNvSpPr txBox="1"/>
          <p:nvPr/>
        </p:nvSpPr>
        <p:spPr>
          <a:xfrm>
            <a:off x="24384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80" name="object 480"/>
          <p:cNvSpPr txBox="1"/>
          <p:nvPr/>
        </p:nvSpPr>
        <p:spPr>
          <a:xfrm>
            <a:off x="27432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81" name="object 481"/>
          <p:cNvSpPr txBox="1"/>
          <p:nvPr/>
        </p:nvSpPr>
        <p:spPr>
          <a:xfrm>
            <a:off x="30480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82" name="object 482"/>
          <p:cNvSpPr txBox="1"/>
          <p:nvPr/>
        </p:nvSpPr>
        <p:spPr>
          <a:xfrm>
            <a:off x="33528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83" name="object 483"/>
          <p:cNvSpPr txBox="1"/>
          <p:nvPr/>
        </p:nvSpPr>
        <p:spPr>
          <a:xfrm>
            <a:off x="36576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84" name="object 484"/>
          <p:cNvSpPr txBox="1"/>
          <p:nvPr/>
        </p:nvSpPr>
        <p:spPr>
          <a:xfrm>
            <a:off x="39624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85" name="object 485"/>
          <p:cNvSpPr txBox="1"/>
          <p:nvPr/>
        </p:nvSpPr>
        <p:spPr>
          <a:xfrm>
            <a:off x="42672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86" name="object 486"/>
          <p:cNvSpPr txBox="1"/>
          <p:nvPr/>
        </p:nvSpPr>
        <p:spPr>
          <a:xfrm>
            <a:off x="45720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87" name="object 487"/>
          <p:cNvSpPr txBox="1"/>
          <p:nvPr/>
        </p:nvSpPr>
        <p:spPr>
          <a:xfrm>
            <a:off x="48768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88" name="object 488"/>
          <p:cNvSpPr txBox="1"/>
          <p:nvPr/>
        </p:nvSpPr>
        <p:spPr>
          <a:xfrm>
            <a:off x="51816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89" name="object 489"/>
          <p:cNvSpPr txBox="1"/>
          <p:nvPr/>
        </p:nvSpPr>
        <p:spPr>
          <a:xfrm>
            <a:off x="54864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90" name="object 490"/>
          <p:cNvSpPr txBox="1"/>
          <p:nvPr/>
        </p:nvSpPr>
        <p:spPr>
          <a:xfrm>
            <a:off x="57912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91" name="object 491"/>
          <p:cNvSpPr txBox="1"/>
          <p:nvPr/>
        </p:nvSpPr>
        <p:spPr>
          <a:xfrm>
            <a:off x="60960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92" name="object 492"/>
          <p:cNvSpPr txBox="1"/>
          <p:nvPr/>
        </p:nvSpPr>
        <p:spPr>
          <a:xfrm>
            <a:off x="64008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93" name="object 493"/>
          <p:cNvSpPr txBox="1"/>
          <p:nvPr/>
        </p:nvSpPr>
        <p:spPr>
          <a:xfrm>
            <a:off x="67056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94" name="object 494"/>
          <p:cNvSpPr txBox="1"/>
          <p:nvPr/>
        </p:nvSpPr>
        <p:spPr>
          <a:xfrm>
            <a:off x="70104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95" name="object 495"/>
          <p:cNvSpPr txBox="1"/>
          <p:nvPr/>
        </p:nvSpPr>
        <p:spPr>
          <a:xfrm>
            <a:off x="73152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96" name="object 496"/>
          <p:cNvSpPr txBox="1"/>
          <p:nvPr/>
        </p:nvSpPr>
        <p:spPr>
          <a:xfrm>
            <a:off x="76200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97" name="object 497"/>
          <p:cNvSpPr txBox="1"/>
          <p:nvPr/>
        </p:nvSpPr>
        <p:spPr>
          <a:xfrm>
            <a:off x="79248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98" name="object 498"/>
          <p:cNvSpPr txBox="1"/>
          <p:nvPr/>
        </p:nvSpPr>
        <p:spPr>
          <a:xfrm>
            <a:off x="82296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99" name="object 499"/>
          <p:cNvSpPr txBox="1"/>
          <p:nvPr/>
        </p:nvSpPr>
        <p:spPr>
          <a:xfrm>
            <a:off x="85344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00" name="object 500"/>
          <p:cNvSpPr txBox="1"/>
          <p:nvPr/>
        </p:nvSpPr>
        <p:spPr>
          <a:xfrm>
            <a:off x="88392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01" name="object 501"/>
          <p:cNvSpPr txBox="1"/>
          <p:nvPr/>
        </p:nvSpPr>
        <p:spPr>
          <a:xfrm>
            <a:off x="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02" name="object 502"/>
          <p:cNvSpPr txBox="1"/>
          <p:nvPr/>
        </p:nvSpPr>
        <p:spPr>
          <a:xfrm>
            <a:off x="3048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03" name="object 503"/>
          <p:cNvSpPr txBox="1"/>
          <p:nvPr/>
        </p:nvSpPr>
        <p:spPr>
          <a:xfrm>
            <a:off x="6096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04" name="object 504"/>
          <p:cNvSpPr txBox="1"/>
          <p:nvPr/>
        </p:nvSpPr>
        <p:spPr>
          <a:xfrm>
            <a:off x="9144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05" name="object 505"/>
          <p:cNvSpPr txBox="1"/>
          <p:nvPr/>
        </p:nvSpPr>
        <p:spPr>
          <a:xfrm>
            <a:off x="12192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06" name="object 506"/>
          <p:cNvSpPr txBox="1"/>
          <p:nvPr/>
        </p:nvSpPr>
        <p:spPr>
          <a:xfrm>
            <a:off x="1524000" y="4267200"/>
            <a:ext cx="411524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3969">
              <a:lnSpc>
                <a:spcPts val="1889"/>
              </a:lnSpc>
              <a:spcBef>
                <a:spcPts val="94"/>
              </a:spcBef>
            </a:pPr>
            <a:r>
              <a:rPr sz="4800" spc="4" baseline="5177" dirty="0" smtClean="0">
                <a:latin typeface="Tahoma"/>
                <a:cs typeface="Tahoma"/>
              </a:rPr>
              <a:t>c</a:t>
            </a:r>
            <a:r>
              <a:rPr sz="4800" spc="0" baseline="5177" dirty="0" smtClean="0">
                <a:latin typeface="Tahoma"/>
                <a:cs typeface="Tahoma"/>
              </a:rPr>
              <a:t>.</a:t>
            </a:r>
            <a:endParaRPr sz="3200">
              <a:latin typeface="Tahoma"/>
              <a:cs typeface="Tahoma"/>
            </a:endParaRPr>
          </a:p>
        </p:txBody>
      </p:sp>
      <p:sp>
        <p:nvSpPr>
          <p:cNvPr id="507" name="object 507"/>
          <p:cNvSpPr txBox="1"/>
          <p:nvPr/>
        </p:nvSpPr>
        <p:spPr>
          <a:xfrm>
            <a:off x="18288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08" name="object 508"/>
          <p:cNvSpPr txBox="1"/>
          <p:nvPr/>
        </p:nvSpPr>
        <p:spPr>
          <a:xfrm>
            <a:off x="21336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09" name="object 509"/>
          <p:cNvSpPr txBox="1"/>
          <p:nvPr/>
        </p:nvSpPr>
        <p:spPr>
          <a:xfrm>
            <a:off x="24384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10" name="object 510"/>
          <p:cNvSpPr txBox="1"/>
          <p:nvPr/>
        </p:nvSpPr>
        <p:spPr>
          <a:xfrm>
            <a:off x="27432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11" name="object 511"/>
          <p:cNvSpPr txBox="1"/>
          <p:nvPr/>
        </p:nvSpPr>
        <p:spPr>
          <a:xfrm>
            <a:off x="30480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12" name="object 512"/>
          <p:cNvSpPr txBox="1"/>
          <p:nvPr/>
        </p:nvSpPr>
        <p:spPr>
          <a:xfrm>
            <a:off x="33528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13" name="object 513"/>
          <p:cNvSpPr txBox="1"/>
          <p:nvPr/>
        </p:nvSpPr>
        <p:spPr>
          <a:xfrm>
            <a:off x="3657600" y="42672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36322">
              <a:lnSpc>
                <a:spcPts val="1889"/>
              </a:lnSpc>
              <a:spcBef>
                <a:spcPts val="94"/>
              </a:spcBef>
            </a:pPr>
            <a:r>
              <a:rPr sz="4800" spc="0" baseline="5177" dirty="0" smtClean="0">
                <a:latin typeface="Tahoma"/>
                <a:cs typeface="Tahoma"/>
              </a:rPr>
              <a:t>s</a:t>
            </a:r>
            <a:endParaRPr sz="3200">
              <a:latin typeface="Tahoma"/>
              <a:cs typeface="Tahoma"/>
            </a:endParaRPr>
          </a:p>
        </p:txBody>
      </p:sp>
      <p:sp>
        <p:nvSpPr>
          <p:cNvPr id="514" name="object 514"/>
          <p:cNvSpPr txBox="1"/>
          <p:nvPr/>
        </p:nvSpPr>
        <p:spPr>
          <a:xfrm>
            <a:off x="39624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15" name="object 515"/>
          <p:cNvSpPr txBox="1"/>
          <p:nvPr/>
        </p:nvSpPr>
        <p:spPr>
          <a:xfrm>
            <a:off x="42672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16" name="object 516"/>
          <p:cNvSpPr txBox="1"/>
          <p:nvPr/>
        </p:nvSpPr>
        <p:spPr>
          <a:xfrm>
            <a:off x="45720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17" name="object 517"/>
          <p:cNvSpPr txBox="1"/>
          <p:nvPr/>
        </p:nvSpPr>
        <p:spPr>
          <a:xfrm>
            <a:off x="48768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18" name="object 518"/>
          <p:cNvSpPr txBox="1"/>
          <p:nvPr/>
        </p:nvSpPr>
        <p:spPr>
          <a:xfrm>
            <a:off x="51816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19" name="object 519"/>
          <p:cNvSpPr txBox="1"/>
          <p:nvPr/>
        </p:nvSpPr>
        <p:spPr>
          <a:xfrm>
            <a:off x="54864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20" name="object 520"/>
          <p:cNvSpPr txBox="1"/>
          <p:nvPr/>
        </p:nvSpPr>
        <p:spPr>
          <a:xfrm>
            <a:off x="57912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21" name="object 521"/>
          <p:cNvSpPr txBox="1"/>
          <p:nvPr/>
        </p:nvSpPr>
        <p:spPr>
          <a:xfrm>
            <a:off x="60960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22" name="object 522"/>
          <p:cNvSpPr txBox="1"/>
          <p:nvPr/>
        </p:nvSpPr>
        <p:spPr>
          <a:xfrm>
            <a:off x="64008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23" name="object 523"/>
          <p:cNvSpPr txBox="1"/>
          <p:nvPr/>
        </p:nvSpPr>
        <p:spPr>
          <a:xfrm>
            <a:off x="67056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24" name="object 524"/>
          <p:cNvSpPr txBox="1"/>
          <p:nvPr/>
        </p:nvSpPr>
        <p:spPr>
          <a:xfrm>
            <a:off x="70104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25" name="object 525"/>
          <p:cNvSpPr txBox="1"/>
          <p:nvPr/>
        </p:nvSpPr>
        <p:spPr>
          <a:xfrm>
            <a:off x="73152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26" name="object 526"/>
          <p:cNvSpPr txBox="1"/>
          <p:nvPr/>
        </p:nvSpPr>
        <p:spPr>
          <a:xfrm>
            <a:off x="76200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27" name="object 527"/>
          <p:cNvSpPr txBox="1"/>
          <p:nvPr/>
        </p:nvSpPr>
        <p:spPr>
          <a:xfrm>
            <a:off x="79248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28" name="object 528"/>
          <p:cNvSpPr txBox="1"/>
          <p:nvPr/>
        </p:nvSpPr>
        <p:spPr>
          <a:xfrm>
            <a:off x="82296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29" name="object 529"/>
          <p:cNvSpPr txBox="1"/>
          <p:nvPr/>
        </p:nvSpPr>
        <p:spPr>
          <a:xfrm>
            <a:off x="85344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30" name="object 530"/>
          <p:cNvSpPr txBox="1"/>
          <p:nvPr/>
        </p:nvSpPr>
        <p:spPr>
          <a:xfrm>
            <a:off x="88392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31" name="object 531"/>
          <p:cNvSpPr txBox="1"/>
          <p:nvPr/>
        </p:nvSpPr>
        <p:spPr>
          <a:xfrm>
            <a:off x="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32" name="object 532"/>
          <p:cNvSpPr txBox="1"/>
          <p:nvPr/>
        </p:nvSpPr>
        <p:spPr>
          <a:xfrm>
            <a:off x="3048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33" name="object 533"/>
          <p:cNvSpPr txBox="1"/>
          <p:nvPr/>
        </p:nvSpPr>
        <p:spPr>
          <a:xfrm>
            <a:off x="6096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34" name="object 534"/>
          <p:cNvSpPr txBox="1"/>
          <p:nvPr/>
        </p:nvSpPr>
        <p:spPr>
          <a:xfrm>
            <a:off x="9144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35" name="object 535"/>
          <p:cNvSpPr txBox="1"/>
          <p:nvPr/>
        </p:nvSpPr>
        <p:spPr>
          <a:xfrm>
            <a:off x="12192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36" name="object 536"/>
          <p:cNvSpPr txBox="1"/>
          <p:nvPr/>
        </p:nvSpPr>
        <p:spPr>
          <a:xfrm>
            <a:off x="1524000" y="45720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3969">
              <a:lnSpc>
                <a:spcPts val="2400"/>
              </a:lnSpc>
              <a:spcBef>
                <a:spcPts val="120"/>
              </a:spcBef>
            </a:pPr>
            <a:r>
              <a:rPr sz="4800" spc="0" baseline="-12944" dirty="0" smtClean="0">
                <a:latin typeface="Tahoma"/>
                <a:cs typeface="Tahoma"/>
              </a:rPr>
              <a:t>d</a:t>
            </a:r>
            <a:endParaRPr sz="3200">
              <a:latin typeface="Tahoma"/>
              <a:cs typeface="Tahoma"/>
            </a:endParaRPr>
          </a:p>
        </p:txBody>
      </p:sp>
      <p:sp>
        <p:nvSpPr>
          <p:cNvPr id="537" name="object 537"/>
          <p:cNvSpPr txBox="1"/>
          <p:nvPr/>
        </p:nvSpPr>
        <p:spPr>
          <a:xfrm>
            <a:off x="18288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38" name="object 538"/>
          <p:cNvSpPr txBox="1"/>
          <p:nvPr/>
        </p:nvSpPr>
        <p:spPr>
          <a:xfrm>
            <a:off x="21336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39" name="object 539"/>
          <p:cNvSpPr txBox="1"/>
          <p:nvPr/>
        </p:nvSpPr>
        <p:spPr>
          <a:xfrm>
            <a:off x="24384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40" name="object 540"/>
          <p:cNvSpPr txBox="1"/>
          <p:nvPr/>
        </p:nvSpPr>
        <p:spPr>
          <a:xfrm>
            <a:off x="2743200" y="4572000"/>
            <a:ext cx="409792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2400"/>
              </a:lnSpc>
              <a:spcBef>
                <a:spcPts val="120"/>
              </a:spcBef>
            </a:pPr>
            <a:r>
              <a:rPr sz="4800" spc="4" baseline="-12944" dirty="0" smtClean="0">
                <a:latin typeface="Tahoma"/>
                <a:cs typeface="Tahoma"/>
              </a:rPr>
              <a:t>c</a:t>
            </a:r>
            <a:r>
              <a:rPr sz="4800" spc="0" baseline="-12944" dirty="0" smtClean="0">
                <a:latin typeface="Tahoma"/>
                <a:cs typeface="Tahoma"/>
              </a:rPr>
              <a:t>t</a:t>
            </a:r>
            <a:endParaRPr sz="3200">
              <a:latin typeface="Tahoma"/>
              <a:cs typeface="Tahoma"/>
            </a:endParaRPr>
          </a:p>
        </p:txBody>
      </p:sp>
      <p:sp>
        <p:nvSpPr>
          <p:cNvPr id="541" name="object 541"/>
          <p:cNvSpPr txBox="1"/>
          <p:nvPr/>
        </p:nvSpPr>
        <p:spPr>
          <a:xfrm>
            <a:off x="30480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42" name="object 542"/>
          <p:cNvSpPr txBox="1"/>
          <p:nvPr/>
        </p:nvSpPr>
        <p:spPr>
          <a:xfrm>
            <a:off x="33528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43" name="object 543"/>
          <p:cNvSpPr txBox="1"/>
          <p:nvPr/>
        </p:nvSpPr>
        <p:spPr>
          <a:xfrm>
            <a:off x="3657600" y="45720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2400"/>
              </a:lnSpc>
              <a:spcBef>
                <a:spcPts val="120"/>
              </a:spcBef>
            </a:pPr>
            <a:r>
              <a:rPr sz="4800" spc="0" baseline="-12944" dirty="0" smtClean="0">
                <a:latin typeface="Tahoma"/>
                <a:cs typeface="Tahoma"/>
              </a:rPr>
              <a:t>r</a:t>
            </a:r>
            <a:endParaRPr sz="3200">
              <a:latin typeface="Tahoma"/>
              <a:cs typeface="Tahoma"/>
            </a:endParaRPr>
          </a:p>
        </p:txBody>
      </p:sp>
      <p:sp>
        <p:nvSpPr>
          <p:cNvPr id="544" name="object 544"/>
          <p:cNvSpPr txBox="1"/>
          <p:nvPr/>
        </p:nvSpPr>
        <p:spPr>
          <a:xfrm>
            <a:off x="39624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45" name="object 545"/>
          <p:cNvSpPr txBox="1"/>
          <p:nvPr/>
        </p:nvSpPr>
        <p:spPr>
          <a:xfrm>
            <a:off x="42672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46" name="object 546"/>
          <p:cNvSpPr txBox="1"/>
          <p:nvPr/>
        </p:nvSpPr>
        <p:spPr>
          <a:xfrm>
            <a:off x="45720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47" name="object 547"/>
          <p:cNvSpPr txBox="1"/>
          <p:nvPr/>
        </p:nvSpPr>
        <p:spPr>
          <a:xfrm>
            <a:off x="48768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48" name="object 548"/>
          <p:cNvSpPr txBox="1"/>
          <p:nvPr/>
        </p:nvSpPr>
        <p:spPr>
          <a:xfrm>
            <a:off x="5181600" y="45720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2400"/>
              </a:lnSpc>
              <a:spcBef>
                <a:spcPts val="120"/>
              </a:spcBef>
            </a:pPr>
            <a:r>
              <a:rPr sz="4800" spc="0" baseline="-12944" dirty="0" smtClean="0">
                <a:latin typeface="Tahoma"/>
                <a:cs typeface="Tahoma"/>
              </a:rPr>
              <a:t>y</a:t>
            </a:r>
            <a:endParaRPr sz="3200">
              <a:latin typeface="Tahoma"/>
              <a:cs typeface="Tahoma"/>
            </a:endParaRPr>
          </a:p>
        </p:txBody>
      </p:sp>
      <p:sp>
        <p:nvSpPr>
          <p:cNvPr id="549" name="object 549"/>
          <p:cNvSpPr txBox="1"/>
          <p:nvPr/>
        </p:nvSpPr>
        <p:spPr>
          <a:xfrm>
            <a:off x="54864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50" name="object 550"/>
          <p:cNvSpPr txBox="1"/>
          <p:nvPr/>
        </p:nvSpPr>
        <p:spPr>
          <a:xfrm>
            <a:off x="57912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51" name="object 551"/>
          <p:cNvSpPr txBox="1"/>
          <p:nvPr/>
        </p:nvSpPr>
        <p:spPr>
          <a:xfrm>
            <a:off x="60960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52" name="object 552"/>
          <p:cNvSpPr txBox="1"/>
          <p:nvPr/>
        </p:nvSpPr>
        <p:spPr>
          <a:xfrm>
            <a:off x="64008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53" name="object 553"/>
          <p:cNvSpPr txBox="1"/>
          <p:nvPr/>
        </p:nvSpPr>
        <p:spPr>
          <a:xfrm>
            <a:off x="67056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54" name="object 554"/>
          <p:cNvSpPr txBox="1"/>
          <p:nvPr/>
        </p:nvSpPr>
        <p:spPr>
          <a:xfrm>
            <a:off x="70104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55" name="object 555"/>
          <p:cNvSpPr txBox="1"/>
          <p:nvPr/>
        </p:nvSpPr>
        <p:spPr>
          <a:xfrm>
            <a:off x="73152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56" name="object 556"/>
          <p:cNvSpPr txBox="1"/>
          <p:nvPr/>
        </p:nvSpPr>
        <p:spPr>
          <a:xfrm>
            <a:off x="76200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57" name="object 557"/>
          <p:cNvSpPr txBox="1"/>
          <p:nvPr/>
        </p:nvSpPr>
        <p:spPr>
          <a:xfrm>
            <a:off x="79248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58" name="object 558"/>
          <p:cNvSpPr txBox="1"/>
          <p:nvPr/>
        </p:nvSpPr>
        <p:spPr>
          <a:xfrm>
            <a:off x="82296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59" name="object 559"/>
          <p:cNvSpPr txBox="1"/>
          <p:nvPr/>
        </p:nvSpPr>
        <p:spPr>
          <a:xfrm>
            <a:off x="85344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60" name="object 560"/>
          <p:cNvSpPr txBox="1"/>
          <p:nvPr/>
        </p:nvSpPr>
        <p:spPr>
          <a:xfrm>
            <a:off x="88392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61" name="object 561"/>
          <p:cNvSpPr txBox="1"/>
          <p:nvPr/>
        </p:nvSpPr>
        <p:spPr>
          <a:xfrm>
            <a:off x="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62" name="object 562"/>
          <p:cNvSpPr txBox="1"/>
          <p:nvPr/>
        </p:nvSpPr>
        <p:spPr>
          <a:xfrm>
            <a:off x="3048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63" name="object 563"/>
          <p:cNvSpPr txBox="1"/>
          <p:nvPr/>
        </p:nvSpPr>
        <p:spPr>
          <a:xfrm>
            <a:off x="6096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64" name="object 564"/>
          <p:cNvSpPr txBox="1"/>
          <p:nvPr/>
        </p:nvSpPr>
        <p:spPr>
          <a:xfrm>
            <a:off x="9144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65" name="object 565"/>
          <p:cNvSpPr txBox="1"/>
          <p:nvPr/>
        </p:nvSpPr>
        <p:spPr>
          <a:xfrm>
            <a:off x="12192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66" name="object 566"/>
          <p:cNvSpPr txBox="1"/>
          <p:nvPr/>
        </p:nvSpPr>
        <p:spPr>
          <a:xfrm>
            <a:off x="15240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67" name="object 567"/>
          <p:cNvSpPr txBox="1"/>
          <p:nvPr/>
        </p:nvSpPr>
        <p:spPr>
          <a:xfrm>
            <a:off x="18288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68" name="object 568"/>
          <p:cNvSpPr txBox="1"/>
          <p:nvPr/>
        </p:nvSpPr>
        <p:spPr>
          <a:xfrm>
            <a:off x="21336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69" name="object 569"/>
          <p:cNvSpPr txBox="1"/>
          <p:nvPr/>
        </p:nvSpPr>
        <p:spPr>
          <a:xfrm>
            <a:off x="24384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70" name="object 570"/>
          <p:cNvSpPr txBox="1"/>
          <p:nvPr/>
        </p:nvSpPr>
        <p:spPr>
          <a:xfrm>
            <a:off x="27432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71" name="object 571"/>
          <p:cNvSpPr txBox="1"/>
          <p:nvPr/>
        </p:nvSpPr>
        <p:spPr>
          <a:xfrm>
            <a:off x="30480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72" name="object 572"/>
          <p:cNvSpPr txBox="1"/>
          <p:nvPr/>
        </p:nvSpPr>
        <p:spPr>
          <a:xfrm>
            <a:off x="33528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73" name="object 573"/>
          <p:cNvSpPr txBox="1"/>
          <p:nvPr/>
        </p:nvSpPr>
        <p:spPr>
          <a:xfrm>
            <a:off x="36576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74" name="object 574"/>
          <p:cNvSpPr txBox="1"/>
          <p:nvPr/>
        </p:nvSpPr>
        <p:spPr>
          <a:xfrm>
            <a:off x="39624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75" name="object 575"/>
          <p:cNvSpPr txBox="1"/>
          <p:nvPr/>
        </p:nvSpPr>
        <p:spPr>
          <a:xfrm>
            <a:off x="42672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76" name="object 576"/>
          <p:cNvSpPr txBox="1"/>
          <p:nvPr/>
        </p:nvSpPr>
        <p:spPr>
          <a:xfrm>
            <a:off x="45720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77" name="object 577"/>
          <p:cNvSpPr txBox="1"/>
          <p:nvPr/>
        </p:nvSpPr>
        <p:spPr>
          <a:xfrm>
            <a:off x="48768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78" name="object 578"/>
          <p:cNvSpPr txBox="1"/>
          <p:nvPr/>
        </p:nvSpPr>
        <p:spPr>
          <a:xfrm>
            <a:off x="51816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79" name="object 579"/>
          <p:cNvSpPr txBox="1"/>
          <p:nvPr/>
        </p:nvSpPr>
        <p:spPr>
          <a:xfrm>
            <a:off x="54864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80" name="object 580"/>
          <p:cNvSpPr txBox="1"/>
          <p:nvPr/>
        </p:nvSpPr>
        <p:spPr>
          <a:xfrm>
            <a:off x="57912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81" name="object 581"/>
          <p:cNvSpPr txBox="1"/>
          <p:nvPr/>
        </p:nvSpPr>
        <p:spPr>
          <a:xfrm>
            <a:off x="60960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82" name="object 582"/>
          <p:cNvSpPr txBox="1"/>
          <p:nvPr/>
        </p:nvSpPr>
        <p:spPr>
          <a:xfrm>
            <a:off x="64008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83" name="object 583"/>
          <p:cNvSpPr txBox="1"/>
          <p:nvPr/>
        </p:nvSpPr>
        <p:spPr>
          <a:xfrm>
            <a:off x="67056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84" name="object 584"/>
          <p:cNvSpPr txBox="1"/>
          <p:nvPr/>
        </p:nvSpPr>
        <p:spPr>
          <a:xfrm>
            <a:off x="70104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85" name="object 585"/>
          <p:cNvSpPr txBox="1"/>
          <p:nvPr/>
        </p:nvSpPr>
        <p:spPr>
          <a:xfrm>
            <a:off x="73152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86" name="object 586"/>
          <p:cNvSpPr txBox="1"/>
          <p:nvPr/>
        </p:nvSpPr>
        <p:spPr>
          <a:xfrm>
            <a:off x="76200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87" name="object 587"/>
          <p:cNvSpPr txBox="1"/>
          <p:nvPr/>
        </p:nvSpPr>
        <p:spPr>
          <a:xfrm>
            <a:off x="79248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88" name="object 588"/>
          <p:cNvSpPr txBox="1"/>
          <p:nvPr/>
        </p:nvSpPr>
        <p:spPr>
          <a:xfrm>
            <a:off x="82296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89" name="object 589"/>
          <p:cNvSpPr txBox="1"/>
          <p:nvPr/>
        </p:nvSpPr>
        <p:spPr>
          <a:xfrm>
            <a:off x="85344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90" name="object 590"/>
          <p:cNvSpPr txBox="1"/>
          <p:nvPr/>
        </p:nvSpPr>
        <p:spPr>
          <a:xfrm>
            <a:off x="88392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91" name="object 591"/>
          <p:cNvSpPr txBox="1"/>
          <p:nvPr/>
        </p:nvSpPr>
        <p:spPr>
          <a:xfrm>
            <a:off x="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92" name="object 592"/>
          <p:cNvSpPr txBox="1"/>
          <p:nvPr/>
        </p:nvSpPr>
        <p:spPr>
          <a:xfrm>
            <a:off x="3048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93" name="object 593"/>
          <p:cNvSpPr txBox="1"/>
          <p:nvPr/>
        </p:nvSpPr>
        <p:spPr>
          <a:xfrm>
            <a:off x="6096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94" name="object 594"/>
          <p:cNvSpPr txBox="1"/>
          <p:nvPr/>
        </p:nvSpPr>
        <p:spPr>
          <a:xfrm>
            <a:off x="9144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95" name="object 595"/>
          <p:cNvSpPr txBox="1"/>
          <p:nvPr/>
        </p:nvSpPr>
        <p:spPr>
          <a:xfrm>
            <a:off x="12192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96" name="object 596"/>
          <p:cNvSpPr txBox="1"/>
          <p:nvPr/>
        </p:nvSpPr>
        <p:spPr>
          <a:xfrm>
            <a:off x="15240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97" name="object 597"/>
          <p:cNvSpPr txBox="1"/>
          <p:nvPr/>
        </p:nvSpPr>
        <p:spPr>
          <a:xfrm>
            <a:off x="18288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98" name="object 598"/>
          <p:cNvSpPr txBox="1"/>
          <p:nvPr/>
        </p:nvSpPr>
        <p:spPr>
          <a:xfrm>
            <a:off x="21336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99" name="object 599"/>
          <p:cNvSpPr txBox="1"/>
          <p:nvPr/>
        </p:nvSpPr>
        <p:spPr>
          <a:xfrm>
            <a:off x="24384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00" name="object 600"/>
          <p:cNvSpPr txBox="1"/>
          <p:nvPr/>
        </p:nvSpPr>
        <p:spPr>
          <a:xfrm>
            <a:off x="27432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01" name="object 601"/>
          <p:cNvSpPr txBox="1"/>
          <p:nvPr/>
        </p:nvSpPr>
        <p:spPr>
          <a:xfrm>
            <a:off x="30480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02" name="object 602"/>
          <p:cNvSpPr txBox="1"/>
          <p:nvPr/>
        </p:nvSpPr>
        <p:spPr>
          <a:xfrm>
            <a:off x="33528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03" name="object 603"/>
          <p:cNvSpPr txBox="1"/>
          <p:nvPr/>
        </p:nvSpPr>
        <p:spPr>
          <a:xfrm>
            <a:off x="36576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04" name="object 604"/>
          <p:cNvSpPr txBox="1"/>
          <p:nvPr/>
        </p:nvSpPr>
        <p:spPr>
          <a:xfrm>
            <a:off x="39624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05" name="object 605"/>
          <p:cNvSpPr txBox="1"/>
          <p:nvPr/>
        </p:nvSpPr>
        <p:spPr>
          <a:xfrm>
            <a:off x="42672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06" name="object 606"/>
          <p:cNvSpPr txBox="1"/>
          <p:nvPr/>
        </p:nvSpPr>
        <p:spPr>
          <a:xfrm>
            <a:off x="45720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07" name="object 607"/>
          <p:cNvSpPr txBox="1"/>
          <p:nvPr/>
        </p:nvSpPr>
        <p:spPr>
          <a:xfrm>
            <a:off x="48768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08" name="object 608"/>
          <p:cNvSpPr txBox="1"/>
          <p:nvPr/>
        </p:nvSpPr>
        <p:spPr>
          <a:xfrm>
            <a:off x="51816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09" name="object 609"/>
          <p:cNvSpPr txBox="1"/>
          <p:nvPr/>
        </p:nvSpPr>
        <p:spPr>
          <a:xfrm>
            <a:off x="54864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10" name="object 610"/>
          <p:cNvSpPr txBox="1"/>
          <p:nvPr/>
        </p:nvSpPr>
        <p:spPr>
          <a:xfrm>
            <a:off x="57912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11" name="object 611"/>
          <p:cNvSpPr txBox="1"/>
          <p:nvPr/>
        </p:nvSpPr>
        <p:spPr>
          <a:xfrm>
            <a:off x="60960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12" name="object 612"/>
          <p:cNvSpPr txBox="1"/>
          <p:nvPr/>
        </p:nvSpPr>
        <p:spPr>
          <a:xfrm>
            <a:off x="64008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13" name="object 613"/>
          <p:cNvSpPr txBox="1"/>
          <p:nvPr/>
        </p:nvSpPr>
        <p:spPr>
          <a:xfrm>
            <a:off x="67056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14" name="object 614"/>
          <p:cNvSpPr txBox="1"/>
          <p:nvPr/>
        </p:nvSpPr>
        <p:spPr>
          <a:xfrm>
            <a:off x="70104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15" name="object 615"/>
          <p:cNvSpPr txBox="1"/>
          <p:nvPr/>
        </p:nvSpPr>
        <p:spPr>
          <a:xfrm>
            <a:off x="73152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16" name="object 616"/>
          <p:cNvSpPr txBox="1"/>
          <p:nvPr/>
        </p:nvSpPr>
        <p:spPr>
          <a:xfrm>
            <a:off x="76200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17" name="object 617"/>
          <p:cNvSpPr txBox="1"/>
          <p:nvPr/>
        </p:nvSpPr>
        <p:spPr>
          <a:xfrm>
            <a:off x="79248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18" name="object 618"/>
          <p:cNvSpPr txBox="1"/>
          <p:nvPr/>
        </p:nvSpPr>
        <p:spPr>
          <a:xfrm>
            <a:off x="82296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19" name="object 619"/>
          <p:cNvSpPr txBox="1"/>
          <p:nvPr/>
        </p:nvSpPr>
        <p:spPr>
          <a:xfrm>
            <a:off x="85344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20" name="object 620"/>
          <p:cNvSpPr txBox="1"/>
          <p:nvPr/>
        </p:nvSpPr>
        <p:spPr>
          <a:xfrm>
            <a:off x="88392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21" name="object 621"/>
          <p:cNvSpPr txBox="1"/>
          <p:nvPr/>
        </p:nvSpPr>
        <p:spPr>
          <a:xfrm>
            <a:off x="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22" name="object 622"/>
          <p:cNvSpPr txBox="1"/>
          <p:nvPr/>
        </p:nvSpPr>
        <p:spPr>
          <a:xfrm>
            <a:off x="3048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23" name="object 623"/>
          <p:cNvSpPr txBox="1"/>
          <p:nvPr/>
        </p:nvSpPr>
        <p:spPr>
          <a:xfrm>
            <a:off x="6096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24" name="object 624"/>
          <p:cNvSpPr txBox="1"/>
          <p:nvPr/>
        </p:nvSpPr>
        <p:spPr>
          <a:xfrm>
            <a:off x="9144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25" name="object 625"/>
          <p:cNvSpPr txBox="1"/>
          <p:nvPr/>
        </p:nvSpPr>
        <p:spPr>
          <a:xfrm>
            <a:off x="12192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26" name="object 626"/>
          <p:cNvSpPr txBox="1"/>
          <p:nvPr/>
        </p:nvSpPr>
        <p:spPr>
          <a:xfrm>
            <a:off x="15240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27" name="object 627"/>
          <p:cNvSpPr txBox="1"/>
          <p:nvPr/>
        </p:nvSpPr>
        <p:spPr>
          <a:xfrm>
            <a:off x="18288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28" name="object 628"/>
          <p:cNvSpPr txBox="1"/>
          <p:nvPr/>
        </p:nvSpPr>
        <p:spPr>
          <a:xfrm>
            <a:off x="21336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29" name="object 629"/>
          <p:cNvSpPr txBox="1"/>
          <p:nvPr/>
        </p:nvSpPr>
        <p:spPr>
          <a:xfrm>
            <a:off x="24384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30" name="object 630"/>
          <p:cNvSpPr txBox="1"/>
          <p:nvPr/>
        </p:nvSpPr>
        <p:spPr>
          <a:xfrm>
            <a:off x="27432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31" name="object 631"/>
          <p:cNvSpPr txBox="1"/>
          <p:nvPr/>
        </p:nvSpPr>
        <p:spPr>
          <a:xfrm>
            <a:off x="30480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32" name="object 632"/>
          <p:cNvSpPr txBox="1"/>
          <p:nvPr/>
        </p:nvSpPr>
        <p:spPr>
          <a:xfrm>
            <a:off x="33528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33" name="object 633"/>
          <p:cNvSpPr txBox="1"/>
          <p:nvPr/>
        </p:nvSpPr>
        <p:spPr>
          <a:xfrm>
            <a:off x="36576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34" name="object 634"/>
          <p:cNvSpPr txBox="1"/>
          <p:nvPr/>
        </p:nvSpPr>
        <p:spPr>
          <a:xfrm>
            <a:off x="39624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35" name="object 635"/>
          <p:cNvSpPr txBox="1"/>
          <p:nvPr/>
        </p:nvSpPr>
        <p:spPr>
          <a:xfrm>
            <a:off x="42672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36" name="object 636"/>
          <p:cNvSpPr txBox="1"/>
          <p:nvPr/>
        </p:nvSpPr>
        <p:spPr>
          <a:xfrm>
            <a:off x="45720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37" name="object 637"/>
          <p:cNvSpPr txBox="1"/>
          <p:nvPr/>
        </p:nvSpPr>
        <p:spPr>
          <a:xfrm>
            <a:off x="48768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38" name="object 638"/>
          <p:cNvSpPr txBox="1"/>
          <p:nvPr/>
        </p:nvSpPr>
        <p:spPr>
          <a:xfrm>
            <a:off x="51816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39" name="object 639"/>
          <p:cNvSpPr txBox="1"/>
          <p:nvPr/>
        </p:nvSpPr>
        <p:spPr>
          <a:xfrm>
            <a:off x="54864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40" name="object 640"/>
          <p:cNvSpPr txBox="1"/>
          <p:nvPr/>
        </p:nvSpPr>
        <p:spPr>
          <a:xfrm>
            <a:off x="57912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41" name="object 641"/>
          <p:cNvSpPr txBox="1"/>
          <p:nvPr/>
        </p:nvSpPr>
        <p:spPr>
          <a:xfrm>
            <a:off x="60960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42" name="object 642"/>
          <p:cNvSpPr txBox="1"/>
          <p:nvPr/>
        </p:nvSpPr>
        <p:spPr>
          <a:xfrm>
            <a:off x="64008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43" name="object 643"/>
          <p:cNvSpPr txBox="1"/>
          <p:nvPr/>
        </p:nvSpPr>
        <p:spPr>
          <a:xfrm>
            <a:off x="67056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44" name="object 644"/>
          <p:cNvSpPr txBox="1"/>
          <p:nvPr/>
        </p:nvSpPr>
        <p:spPr>
          <a:xfrm>
            <a:off x="70104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45" name="object 645"/>
          <p:cNvSpPr txBox="1"/>
          <p:nvPr/>
        </p:nvSpPr>
        <p:spPr>
          <a:xfrm>
            <a:off x="73152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46" name="object 646"/>
          <p:cNvSpPr txBox="1"/>
          <p:nvPr/>
        </p:nvSpPr>
        <p:spPr>
          <a:xfrm>
            <a:off x="76200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47" name="object 647"/>
          <p:cNvSpPr txBox="1"/>
          <p:nvPr/>
        </p:nvSpPr>
        <p:spPr>
          <a:xfrm>
            <a:off x="79248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48" name="object 648"/>
          <p:cNvSpPr txBox="1"/>
          <p:nvPr/>
        </p:nvSpPr>
        <p:spPr>
          <a:xfrm>
            <a:off x="82296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49" name="object 649"/>
          <p:cNvSpPr txBox="1"/>
          <p:nvPr/>
        </p:nvSpPr>
        <p:spPr>
          <a:xfrm>
            <a:off x="85344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50" name="object 650"/>
          <p:cNvSpPr txBox="1"/>
          <p:nvPr/>
        </p:nvSpPr>
        <p:spPr>
          <a:xfrm>
            <a:off x="88392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51" name="object 651"/>
          <p:cNvSpPr txBox="1"/>
          <p:nvPr/>
        </p:nvSpPr>
        <p:spPr>
          <a:xfrm>
            <a:off x="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52" name="object 652"/>
          <p:cNvSpPr txBox="1"/>
          <p:nvPr/>
        </p:nvSpPr>
        <p:spPr>
          <a:xfrm>
            <a:off x="3048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53" name="object 653"/>
          <p:cNvSpPr txBox="1"/>
          <p:nvPr/>
        </p:nvSpPr>
        <p:spPr>
          <a:xfrm>
            <a:off x="6096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54" name="object 654"/>
          <p:cNvSpPr txBox="1"/>
          <p:nvPr/>
        </p:nvSpPr>
        <p:spPr>
          <a:xfrm>
            <a:off x="9144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55" name="object 655"/>
          <p:cNvSpPr txBox="1"/>
          <p:nvPr/>
        </p:nvSpPr>
        <p:spPr>
          <a:xfrm>
            <a:off x="12192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56" name="object 656"/>
          <p:cNvSpPr txBox="1"/>
          <p:nvPr/>
        </p:nvSpPr>
        <p:spPr>
          <a:xfrm>
            <a:off x="15240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57" name="object 657"/>
          <p:cNvSpPr txBox="1"/>
          <p:nvPr/>
        </p:nvSpPr>
        <p:spPr>
          <a:xfrm>
            <a:off x="18288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58" name="object 658"/>
          <p:cNvSpPr txBox="1"/>
          <p:nvPr/>
        </p:nvSpPr>
        <p:spPr>
          <a:xfrm>
            <a:off x="21336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59" name="object 659"/>
          <p:cNvSpPr txBox="1"/>
          <p:nvPr/>
        </p:nvSpPr>
        <p:spPr>
          <a:xfrm>
            <a:off x="24384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60" name="object 660"/>
          <p:cNvSpPr txBox="1"/>
          <p:nvPr/>
        </p:nvSpPr>
        <p:spPr>
          <a:xfrm>
            <a:off x="27432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61" name="object 661"/>
          <p:cNvSpPr txBox="1"/>
          <p:nvPr/>
        </p:nvSpPr>
        <p:spPr>
          <a:xfrm>
            <a:off x="30480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62" name="object 662"/>
          <p:cNvSpPr txBox="1"/>
          <p:nvPr/>
        </p:nvSpPr>
        <p:spPr>
          <a:xfrm>
            <a:off x="33528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63" name="object 663"/>
          <p:cNvSpPr txBox="1"/>
          <p:nvPr/>
        </p:nvSpPr>
        <p:spPr>
          <a:xfrm>
            <a:off x="36576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64" name="object 664"/>
          <p:cNvSpPr txBox="1"/>
          <p:nvPr/>
        </p:nvSpPr>
        <p:spPr>
          <a:xfrm>
            <a:off x="39624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65" name="object 665"/>
          <p:cNvSpPr txBox="1"/>
          <p:nvPr/>
        </p:nvSpPr>
        <p:spPr>
          <a:xfrm>
            <a:off x="42672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66" name="object 666"/>
          <p:cNvSpPr txBox="1"/>
          <p:nvPr/>
        </p:nvSpPr>
        <p:spPr>
          <a:xfrm>
            <a:off x="45720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67" name="object 667"/>
          <p:cNvSpPr txBox="1"/>
          <p:nvPr/>
        </p:nvSpPr>
        <p:spPr>
          <a:xfrm>
            <a:off x="48768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68" name="object 668"/>
          <p:cNvSpPr txBox="1"/>
          <p:nvPr/>
        </p:nvSpPr>
        <p:spPr>
          <a:xfrm>
            <a:off x="51816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69" name="object 669"/>
          <p:cNvSpPr txBox="1"/>
          <p:nvPr/>
        </p:nvSpPr>
        <p:spPr>
          <a:xfrm>
            <a:off x="54864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70" name="object 670"/>
          <p:cNvSpPr txBox="1"/>
          <p:nvPr/>
        </p:nvSpPr>
        <p:spPr>
          <a:xfrm>
            <a:off x="57912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71" name="object 671"/>
          <p:cNvSpPr txBox="1"/>
          <p:nvPr/>
        </p:nvSpPr>
        <p:spPr>
          <a:xfrm>
            <a:off x="60960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72" name="object 672"/>
          <p:cNvSpPr txBox="1"/>
          <p:nvPr/>
        </p:nvSpPr>
        <p:spPr>
          <a:xfrm>
            <a:off x="64008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73" name="object 673"/>
          <p:cNvSpPr txBox="1"/>
          <p:nvPr/>
        </p:nvSpPr>
        <p:spPr>
          <a:xfrm>
            <a:off x="67056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74" name="object 674"/>
          <p:cNvSpPr txBox="1"/>
          <p:nvPr/>
        </p:nvSpPr>
        <p:spPr>
          <a:xfrm>
            <a:off x="70104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75" name="object 675"/>
          <p:cNvSpPr txBox="1"/>
          <p:nvPr/>
        </p:nvSpPr>
        <p:spPr>
          <a:xfrm>
            <a:off x="73152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76" name="object 676"/>
          <p:cNvSpPr txBox="1"/>
          <p:nvPr/>
        </p:nvSpPr>
        <p:spPr>
          <a:xfrm>
            <a:off x="76200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77" name="object 677"/>
          <p:cNvSpPr txBox="1"/>
          <p:nvPr/>
        </p:nvSpPr>
        <p:spPr>
          <a:xfrm>
            <a:off x="79248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78" name="object 678"/>
          <p:cNvSpPr txBox="1"/>
          <p:nvPr/>
        </p:nvSpPr>
        <p:spPr>
          <a:xfrm>
            <a:off x="82296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79" name="object 679"/>
          <p:cNvSpPr txBox="1"/>
          <p:nvPr/>
        </p:nvSpPr>
        <p:spPr>
          <a:xfrm>
            <a:off x="85344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80" name="object 680"/>
          <p:cNvSpPr txBox="1"/>
          <p:nvPr/>
        </p:nvSpPr>
        <p:spPr>
          <a:xfrm>
            <a:off x="88392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81" name="object 681"/>
          <p:cNvSpPr txBox="1"/>
          <p:nvPr/>
        </p:nvSpPr>
        <p:spPr>
          <a:xfrm>
            <a:off x="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82" name="object 682"/>
          <p:cNvSpPr txBox="1"/>
          <p:nvPr/>
        </p:nvSpPr>
        <p:spPr>
          <a:xfrm>
            <a:off x="3048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83" name="object 683"/>
          <p:cNvSpPr txBox="1"/>
          <p:nvPr/>
        </p:nvSpPr>
        <p:spPr>
          <a:xfrm>
            <a:off x="6096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84" name="object 684"/>
          <p:cNvSpPr txBox="1"/>
          <p:nvPr/>
        </p:nvSpPr>
        <p:spPr>
          <a:xfrm>
            <a:off x="9144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85" name="object 685"/>
          <p:cNvSpPr txBox="1"/>
          <p:nvPr/>
        </p:nvSpPr>
        <p:spPr>
          <a:xfrm>
            <a:off x="12192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86" name="object 686"/>
          <p:cNvSpPr txBox="1"/>
          <p:nvPr/>
        </p:nvSpPr>
        <p:spPr>
          <a:xfrm>
            <a:off x="15240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87" name="object 687"/>
          <p:cNvSpPr txBox="1"/>
          <p:nvPr/>
        </p:nvSpPr>
        <p:spPr>
          <a:xfrm>
            <a:off x="18288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88" name="object 688"/>
          <p:cNvSpPr txBox="1"/>
          <p:nvPr/>
        </p:nvSpPr>
        <p:spPr>
          <a:xfrm>
            <a:off x="21336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89" name="object 689"/>
          <p:cNvSpPr txBox="1"/>
          <p:nvPr/>
        </p:nvSpPr>
        <p:spPr>
          <a:xfrm>
            <a:off x="24384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90" name="object 690"/>
          <p:cNvSpPr txBox="1"/>
          <p:nvPr/>
        </p:nvSpPr>
        <p:spPr>
          <a:xfrm>
            <a:off x="27432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91" name="object 691"/>
          <p:cNvSpPr txBox="1"/>
          <p:nvPr/>
        </p:nvSpPr>
        <p:spPr>
          <a:xfrm>
            <a:off x="30480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92" name="object 692"/>
          <p:cNvSpPr txBox="1"/>
          <p:nvPr/>
        </p:nvSpPr>
        <p:spPr>
          <a:xfrm>
            <a:off x="33528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93" name="object 693"/>
          <p:cNvSpPr txBox="1"/>
          <p:nvPr/>
        </p:nvSpPr>
        <p:spPr>
          <a:xfrm>
            <a:off x="36576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94" name="object 694"/>
          <p:cNvSpPr txBox="1"/>
          <p:nvPr/>
        </p:nvSpPr>
        <p:spPr>
          <a:xfrm>
            <a:off x="39624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95" name="object 695"/>
          <p:cNvSpPr txBox="1"/>
          <p:nvPr/>
        </p:nvSpPr>
        <p:spPr>
          <a:xfrm>
            <a:off x="42672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96" name="object 696"/>
          <p:cNvSpPr txBox="1"/>
          <p:nvPr/>
        </p:nvSpPr>
        <p:spPr>
          <a:xfrm>
            <a:off x="45720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97" name="object 697"/>
          <p:cNvSpPr txBox="1"/>
          <p:nvPr/>
        </p:nvSpPr>
        <p:spPr>
          <a:xfrm>
            <a:off x="48768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98" name="object 698"/>
          <p:cNvSpPr txBox="1"/>
          <p:nvPr/>
        </p:nvSpPr>
        <p:spPr>
          <a:xfrm>
            <a:off x="51816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99" name="object 699"/>
          <p:cNvSpPr txBox="1"/>
          <p:nvPr/>
        </p:nvSpPr>
        <p:spPr>
          <a:xfrm>
            <a:off x="54864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00" name="object 700"/>
          <p:cNvSpPr txBox="1"/>
          <p:nvPr/>
        </p:nvSpPr>
        <p:spPr>
          <a:xfrm>
            <a:off x="57912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01" name="object 701"/>
          <p:cNvSpPr txBox="1"/>
          <p:nvPr/>
        </p:nvSpPr>
        <p:spPr>
          <a:xfrm>
            <a:off x="60960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02" name="object 702"/>
          <p:cNvSpPr txBox="1"/>
          <p:nvPr/>
        </p:nvSpPr>
        <p:spPr>
          <a:xfrm>
            <a:off x="64008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03" name="object 703"/>
          <p:cNvSpPr txBox="1"/>
          <p:nvPr/>
        </p:nvSpPr>
        <p:spPr>
          <a:xfrm>
            <a:off x="67056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04" name="object 704"/>
          <p:cNvSpPr txBox="1"/>
          <p:nvPr/>
        </p:nvSpPr>
        <p:spPr>
          <a:xfrm>
            <a:off x="70104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05" name="object 705"/>
          <p:cNvSpPr txBox="1"/>
          <p:nvPr/>
        </p:nvSpPr>
        <p:spPr>
          <a:xfrm>
            <a:off x="73152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06" name="object 706"/>
          <p:cNvSpPr txBox="1"/>
          <p:nvPr/>
        </p:nvSpPr>
        <p:spPr>
          <a:xfrm>
            <a:off x="76200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07" name="object 707"/>
          <p:cNvSpPr txBox="1"/>
          <p:nvPr/>
        </p:nvSpPr>
        <p:spPr>
          <a:xfrm>
            <a:off x="79248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08" name="object 708"/>
          <p:cNvSpPr txBox="1"/>
          <p:nvPr/>
        </p:nvSpPr>
        <p:spPr>
          <a:xfrm>
            <a:off x="82296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09" name="object 709"/>
          <p:cNvSpPr txBox="1"/>
          <p:nvPr/>
        </p:nvSpPr>
        <p:spPr>
          <a:xfrm>
            <a:off x="85344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10" name="object 710"/>
          <p:cNvSpPr txBox="1"/>
          <p:nvPr/>
        </p:nvSpPr>
        <p:spPr>
          <a:xfrm>
            <a:off x="88392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11" name="object 711"/>
          <p:cNvSpPr txBox="1"/>
          <p:nvPr/>
        </p:nvSpPr>
        <p:spPr>
          <a:xfrm>
            <a:off x="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12" name="object 712"/>
          <p:cNvSpPr txBox="1"/>
          <p:nvPr/>
        </p:nvSpPr>
        <p:spPr>
          <a:xfrm>
            <a:off x="3048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13" name="object 713"/>
          <p:cNvSpPr txBox="1"/>
          <p:nvPr/>
        </p:nvSpPr>
        <p:spPr>
          <a:xfrm>
            <a:off x="6096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14" name="object 714"/>
          <p:cNvSpPr txBox="1"/>
          <p:nvPr/>
        </p:nvSpPr>
        <p:spPr>
          <a:xfrm>
            <a:off x="9144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15" name="object 715"/>
          <p:cNvSpPr txBox="1"/>
          <p:nvPr/>
        </p:nvSpPr>
        <p:spPr>
          <a:xfrm>
            <a:off x="12192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16" name="object 716"/>
          <p:cNvSpPr txBox="1"/>
          <p:nvPr/>
        </p:nvSpPr>
        <p:spPr>
          <a:xfrm>
            <a:off x="15240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17" name="object 717"/>
          <p:cNvSpPr txBox="1"/>
          <p:nvPr/>
        </p:nvSpPr>
        <p:spPr>
          <a:xfrm>
            <a:off x="18288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18" name="object 718"/>
          <p:cNvSpPr txBox="1"/>
          <p:nvPr/>
        </p:nvSpPr>
        <p:spPr>
          <a:xfrm>
            <a:off x="21336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19" name="object 719"/>
          <p:cNvSpPr txBox="1"/>
          <p:nvPr/>
        </p:nvSpPr>
        <p:spPr>
          <a:xfrm>
            <a:off x="24384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20" name="object 720"/>
          <p:cNvSpPr txBox="1"/>
          <p:nvPr/>
        </p:nvSpPr>
        <p:spPr>
          <a:xfrm>
            <a:off x="27432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21" name="object 721"/>
          <p:cNvSpPr txBox="1"/>
          <p:nvPr/>
        </p:nvSpPr>
        <p:spPr>
          <a:xfrm>
            <a:off x="30480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22" name="object 722"/>
          <p:cNvSpPr txBox="1"/>
          <p:nvPr/>
        </p:nvSpPr>
        <p:spPr>
          <a:xfrm>
            <a:off x="33528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23" name="object 723"/>
          <p:cNvSpPr txBox="1"/>
          <p:nvPr/>
        </p:nvSpPr>
        <p:spPr>
          <a:xfrm>
            <a:off x="36576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24" name="object 724"/>
          <p:cNvSpPr txBox="1"/>
          <p:nvPr/>
        </p:nvSpPr>
        <p:spPr>
          <a:xfrm>
            <a:off x="39624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25" name="object 725"/>
          <p:cNvSpPr txBox="1"/>
          <p:nvPr/>
        </p:nvSpPr>
        <p:spPr>
          <a:xfrm>
            <a:off x="42672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26" name="object 726"/>
          <p:cNvSpPr txBox="1"/>
          <p:nvPr/>
        </p:nvSpPr>
        <p:spPr>
          <a:xfrm>
            <a:off x="45720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27" name="object 727"/>
          <p:cNvSpPr txBox="1"/>
          <p:nvPr/>
        </p:nvSpPr>
        <p:spPr>
          <a:xfrm>
            <a:off x="48768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28" name="object 728"/>
          <p:cNvSpPr txBox="1"/>
          <p:nvPr/>
        </p:nvSpPr>
        <p:spPr>
          <a:xfrm>
            <a:off x="51816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29" name="object 729"/>
          <p:cNvSpPr txBox="1"/>
          <p:nvPr/>
        </p:nvSpPr>
        <p:spPr>
          <a:xfrm>
            <a:off x="54864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30" name="object 730"/>
          <p:cNvSpPr txBox="1"/>
          <p:nvPr/>
        </p:nvSpPr>
        <p:spPr>
          <a:xfrm>
            <a:off x="57912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31" name="object 731"/>
          <p:cNvSpPr txBox="1"/>
          <p:nvPr/>
        </p:nvSpPr>
        <p:spPr>
          <a:xfrm>
            <a:off x="60960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32" name="object 732"/>
          <p:cNvSpPr txBox="1"/>
          <p:nvPr/>
        </p:nvSpPr>
        <p:spPr>
          <a:xfrm>
            <a:off x="64008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33" name="object 733"/>
          <p:cNvSpPr txBox="1"/>
          <p:nvPr/>
        </p:nvSpPr>
        <p:spPr>
          <a:xfrm>
            <a:off x="67056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34" name="object 734"/>
          <p:cNvSpPr txBox="1"/>
          <p:nvPr/>
        </p:nvSpPr>
        <p:spPr>
          <a:xfrm>
            <a:off x="70104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35" name="object 735"/>
          <p:cNvSpPr txBox="1"/>
          <p:nvPr/>
        </p:nvSpPr>
        <p:spPr>
          <a:xfrm>
            <a:off x="73152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36" name="object 736"/>
          <p:cNvSpPr txBox="1"/>
          <p:nvPr/>
        </p:nvSpPr>
        <p:spPr>
          <a:xfrm>
            <a:off x="76200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37" name="object 737"/>
          <p:cNvSpPr txBox="1"/>
          <p:nvPr/>
        </p:nvSpPr>
        <p:spPr>
          <a:xfrm>
            <a:off x="79248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38" name="object 738"/>
          <p:cNvSpPr txBox="1"/>
          <p:nvPr/>
        </p:nvSpPr>
        <p:spPr>
          <a:xfrm>
            <a:off x="82296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39" name="object 739"/>
          <p:cNvSpPr txBox="1"/>
          <p:nvPr/>
        </p:nvSpPr>
        <p:spPr>
          <a:xfrm>
            <a:off x="85344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40" name="object 740"/>
          <p:cNvSpPr txBox="1"/>
          <p:nvPr/>
        </p:nvSpPr>
        <p:spPr>
          <a:xfrm>
            <a:off x="88392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41" name="object 741"/>
          <p:cNvSpPr txBox="1"/>
          <p:nvPr/>
        </p:nvSpPr>
        <p:spPr>
          <a:xfrm>
            <a:off x="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42" name="object 742"/>
          <p:cNvSpPr txBox="1"/>
          <p:nvPr/>
        </p:nvSpPr>
        <p:spPr>
          <a:xfrm>
            <a:off x="3048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43" name="object 743"/>
          <p:cNvSpPr txBox="1"/>
          <p:nvPr/>
        </p:nvSpPr>
        <p:spPr>
          <a:xfrm>
            <a:off x="6096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44" name="object 744"/>
          <p:cNvSpPr txBox="1"/>
          <p:nvPr/>
        </p:nvSpPr>
        <p:spPr>
          <a:xfrm>
            <a:off x="9144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45" name="object 745"/>
          <p:cNvSpPr txBox="1"/>
          <p:nvPr/>
        </p:nvSpPr>
        <p:spPr>
          <a:xfrm>
            <a:off x="12192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46" name="object 746"/>
          <p:cNvSpPr txBox="1"/>
          <p:nvPr/>
        </p:nvSpPr>
        <p:spPr>
          <a:xfrm>
            <a:off x="15240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47" name="object 747"/>
          <p:cNvSpPr txBox="1"/>
          <p:nvPr/>
        </p:nvSpPr>
        <p:spPr>
          <a:xfrm>
            <a:off x="18288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48" name="object 748"/>
          <p:cNvSpPr txBox="1"/>
          <p:nvPr/>
        </p:nvSpPr>
        <p:spPr>
          <a:xfrm>
            <a:off x="21336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49" name="object 749"/>
          <p:cNvSpPr txBox="1"/>
          <p:nvPr/>
        </p:nvSpPr>
        <p:spPr>
          <a:xfrm>
            <a:off x="24384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50" name="object 750"/>
          <p:cNvSpPr txBox="1"/>
          <p:nvPr/>
        </p:nvSpPr>
        <p:spPr>
          <a:xfrm>
            <a:off x="27432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51" name="object 751"/>
          <p:cNvSpPr txBox="1"/>
          <p:nvPr/>
        </p:nvSpPr>
        <p:spPr>
          <a:xfrm>
            <a:off x="30480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52" name="object 752"/>
          <p:cNvSpPr txBox="1"/>
          <p:nvPr/>
        </p:nvSpPr>
        <p:spPr>
          <a:xfrm>
            <a:off x="33528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53" name="object 753"/>
          <p:cNvSpPr txBox="1"/>
          <p:nvPr/>
        </p:nvSpPr>
        <p:spPr>
          <a:xfrm>
            <a:off x="36576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54" name="object 754"/>
          <p:cNvSpPr txBox="1"/>
          <p:nvPr/>
        </p:nvSpPr>
        <p:spPr>
          <a:xfrm>
            <a:off x="39624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55" name="object 755"/>
          <p:cNvSpPr txBox="1"/>
          <p:nvPr/>
        </p:nvSpPr>
        <p:spPr>
          <a:xfrm>
            <a:off x="42672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56" name="object 756"/>
          <p:cNvSpPr txBox="1"/>
          <p:nvPr/>
        </p:nvSpPr>
        <p:spPr>
          <a:xfrm>
            <a:off x="45720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57" name="object 757"/>
          <p:cNvSpPr txBox="1"/>
          <p:nvPr/>
        </p:nvSpPr>
        <p:spPr>
          <a:xfrm>
            <a:off x="48768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58" name="object 758"/>
          <p:cNvSpPr txBox="1"/>
          <p:nvPr/>
        </p:nvSpPr>
        <p:spPr>
          <a:xfrm>
            <a:off x="51816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59" name="object 759"/>
          <p:cNvSpPr txBox="1"/>
          <p:nvPr/>
        </p:nvSpPr>
        <p:spPr>
          <a:xfrm>
            <a:off x="54864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60" name="object 760"/>
          <p:cNvSpPr txBox="1"/>
          <p:nvPr/>
        </p:nvSpPr>
        <p:spPr>
          <a:xfrm>
            <a:off x="57912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61" name="object 761"/>
          <p:cNvSpPr txBox="1"/>
          <p:nvPr/>
        </p:nvSpPr>
        <p:spPr>
          <a:xfrm>
            <a:off x="60960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62" name="object 762"/>
          <p:cNvSpPr txBox="1"/>
          <p:nvPr/>
        </p:nvSpPr>
        <p:spPr>
          <a:xfrm>
            <a:off x="64008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63" name="object 763"/>
          <p:cNvSpPr txBox="1"/>
          <p:nvPr/>
        </p:nvSpPr>
        <p:spPr>
          <a:xfrm>
            <a:off x="67056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64" name="object 764"/>
          <p:cNvSpPr txBox="1"/>
          <p:nvPr/>
        </p:nvSpPr>
        <p:spPr>
          <a:xfrm>
            <a:off x="70104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65" name="object 765"/>
          <p:cNvSpPr txBox="1"/>
          <p:nvPr/>
        </p:nvSpPr>
        <p:spPr>
          <a:xfrm>
            <a:off x="73152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66" name="object 766"/>
          <p:cNvSpPr txBox="1"/>
          <p:nvPr/>
        </p:nvSpPr>
        <p:spPr>
          <a:xfrm>
            <a:off x="76200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67" name="object 767"/>
          <p:cNvSpPr txBox="1"/>
          <p:nvPr/>
        </p:nvSpPr>
        <p:spPr>
          <a:xfrm>
            <a:off x="79248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68" name="object 768"/>
          <p:cNvSpPr txBox="1"/>
          <p:nvPr/>
        </p:nvSpPr>
        <p:spPr>
          <a:xfrm>
            <a:off x="82296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69" name="object 769"/>
          <p:cNvSpPr txBox="1"/>
          <p:nvPr/>
        </p:nvSpPr>
        <p:spPr>
          <a:xfrm>
            <a:off x="85344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70" name="object 770"/>
          <p:cNvSpPr txBox="1"/>
          <p:nvPr/>
        </p:nvSpPr>
        <p:spPr>
          <a:xfrm>
            <a:off x="88392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</p:spTree>
    <p:extLst>
      <p:ext uri="{BB962C8B-B14F-4D97-AF65-F5344CB8AC3E}">
        <p14:creationId xmlns:p14="http://schemas.microsoft.com/office/powerpoint/2010/main" val="66166467"/>
      </p:ext>
    </p:extLst>
  </p:cSld>
  <p:clrMapOvr>
    <a:masterClrMapping/>
  </p:clrMapOvr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3048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0" y="6096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0" y="9144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0" y="12192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0" y="15240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0" y="18288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21336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0" y="24384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0" y="27432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0" y="30480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0" y="33528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0" y="36576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0" y="39624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0" y="42672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0" y="45720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0" y="48768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0" y="51816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0" y="54864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0" y="57912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0" y="60960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0" y="64008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0" y="67056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3048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6096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9144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12192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15240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18288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21336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24384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27432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30480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33528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36576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39624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42672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45720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48768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51816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54864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57912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60960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64008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67056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70104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73152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76200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79248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82296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85344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88392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3352800" y="0"/>
            <a:ext cx="5791200" cy="15240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8839200" y="0"/>
            <a:ext cx="0" cy="2362200"/>
          </a:xfrm>
          <a:custGeom>
            <a:avLst/>
            <a:gdLst/>
            <a:ahLst/>
            <a:cxnLst/>
            <a:rect l="l" t="t" r="r" b="b"/>
            <a:pathLst>
              <a:path h="2362200">
                <a:moveTo>
                  <a:pt x="0" y="0"/>
                </a:moveTo>
                <a:lnTo>
                  <a:pt x="0" y="2362200"/>
                </a:lnTo>
              </a:path>
            </a:pathLst>
          </a:custGeom>
          <a:ln w="9344">
            <a:solidFill>
              <a:srgbClr val="6E88F6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414019" y="1513839"/>
            <a:ext cx="1784350" cy="0"/>
          </a:xfrm>
          <a:custGeom>
            <a:avLst/>
            <a:gdLst/>
            <a:ahLst/>
            <a:cxnLst/>
            <a:rect l="l" t="t" r="r" b="b"/>
            <a:pathLst>
              <a:path w="1784350">
                <a:moveTo>
                  <a:pt x="1784350" y="0"/>
                </a:moveTo>
                <a:lnTo>
                  <a:pt x="0" y="0"/>
                </a:lnTo>
              </a:path>
            </a:pathLst>
          </a:custGeom>
          <a:ln w="9344">
            <a:solidFill>
              <a:srgbClr val="6E88F6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608330" y="1418589"/>
            <a:ext cx="0" cy="2321560"/>
          </a:xfrm>
          <a:custGeom>
            <a:avLst/>
            <a:gdLst/>
            <a:ahLst/>
            <a:cxnLst/>
            <a:rect l="l" t="t" r="r" b="b"/>
            <a:pathLst>
              <a:path h="2321560">
                <a:moveTo>
                  <a:pt x="0" y="0"/>
                </a:moveTo>
                <a:lnTo>
                  <a:pt x="0" y="2321560"/>
                </a:lnTo>
              </a:path>
            </a:pathLst>
          </a:custGeom>
          <a:ln w="9344">
            <a:solidFill>
              <a:srgbClr val="6E88F6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511809" y="1416050"/>
            <a:ext cx="193040" cy="193039"/>
          </a:xfrm>
          <a:custGeom>
            <a:avLst/>
            <a:gdLst/>
            <a:ahLst/>
            <a:cxnLst/>
            <a:rect l="l" t="t" r="r" b="b"/>
            <a:pathLst>
              <a:path w="193040" h="193039">
                <a:moveTo>
                  <a:pt x="99060" y="0"/>
                </a:moveTo>
                <a:lnTo>
                  <a:pt x="93980" y="0"/>
                </a:lnTo>
                <a:lnTo>
                  <a:pt x="88900" y="0"/>
                </a:lnTo>
                <a:lnTo>
                  <a:pt x="83820" y="0"/>
                </a:lnTo>
                <a:lnTo>
                  <a:pt x="80010" y="1270"/>
                </a:lnTo>
                <a:lnTo>
                  <a:pt x="74930" y="2539"/>
                </a:lnTo>
                <a:lnTo>
                  <a:pt x="69850" y="3810"/>
                </a:lnTo>
                <a:lnTo>
                  <a:pt x="66040" y="5079"/>
                </a:lnTo>
                <a:lnTo>
                  <a:pt x="60960" y="6350"/>
                </a:lnTo>
                <a:lnTo>
                  <a:pt x="57150" y="8889"/>
                </a:lnTo>
                <a:lnTo>
                  <a:pt x="52070" y="10160"/>
                </a:lnTo>
                <a:lnTo>
                  <a:pt x="48260" y="12700"/>
                </a:lnTo>
                <a:lnTo>
                  <a:pt x="43180" y="15239"/>
                </a:lnTo>
                <a:lnTo>
                  <a:pt x="39370" y="17779"/>
                </a:lnTo>
                <a:lnTo>
                  <a:pt x="35560" y="21589"/>
                </a:lnTo>
                <a:lnTo>
                  <a:pt x="31750" y="24129"/>
                </a:lnTo>
                <a:lnTo>
                  <a:pt x="29210" y="27939"/>
                </a:lnTo>
                <a:lnTo>
                  <a:pt x="25400" y="31750"/>
                </a:lnTo>
                <a:lnTo>
                  <a:pt x="21590" y="34289"/>
                </a:lnTo>
                <a:lnTo>
                  <a:pt x="19050" y="38100"/>
                </a:lnTo>
                <a:lnTo>
                  <a:pt x="16510" y="43179"/>
                </a:lnTo>
                <a:lnTo>
                  <a:pt x="13970" y="46989"/>
                </a:lnTo>
                <a:lnTo>
                  <a:pt x="11430" y="50800"/>
                </a:lnTo>
                <a:lnTo>
                  <a:pt x="8890" y="55879"/>
                </a:lnTo>
                <a:lnTo>
                  <a:pt x="7620" y="59689"/>
                </a:lnTo>
                <a:lnTo>
                  <a:pt x="5080" y="64770"/>
                </a:lnTo>
                <a:lnTo>
                  <a:pt x="3810" y="68579"/>
                </a:lnTo>
                <a:lnTo>
                  <a:pt x="2540" y="73660"/>
                </a:lnTo>
                <a:lnTo>
                  <a:pt x="2540" y="78739"/>
                </a:lnTo>
                <a:lnTo>
                  <a:pt x="1270" y="82550"/>
                </a:lnTo>
                <a:lnTo>
                  <a:pt x="0" y="87629"/>
                </a:lnTo>
                <a:lnTo>
                  <a:pt x="0" y="92710"/>
                </a:lnTo>
                <a:lnTo>
                  <a:pt x="0" y="97789"/>
                </a:lnTo>
                <a:lnTo>
                  <a:pt x="0" y="101600"/>
                </a:lnTo>
                <a:lnTo>
                  <a:pt x="1270" y="106679"/>
                </a:lnTo>
                <a:lnTo>
                  <a:pt x="1270" y="111760"/>
                </a:lnTo>
                <a:lnTo>
                  <a:pt x="2540" y="116839"/>
                </a:lnTo>
                <a:lnTo>
                  <a:pt x="3810" y="120650"/>
                </a:lnTo>
                <a:lnTo>
                  <a:pt x="5080" y="125729"/>
                </a:lnTo>
                <a:lnTo>
                  <a:pt x="17780" y="151129"/>
                </a:lnTo>
                <a:lnTo>
                  <a:pt x="20320" y="156210"/>
                </a:lnTo>
                <a:lnTo>
                  <a:pt x="24130" y="158750"/>
                </a:lnTo>
                <a:lnTo>
                  <a:pt x="26670" y="162560"/>
                </a:lnTo>
                <a:lnTo>
                  <a:pt x="30480" y="166370"/>
                </a:lnTo>
                <a:lnTo>
                  <a:pt x="34290" y="170179"/>
                </a:lnTo>
                <a:lnTo>
                  <a:pt x="38100" y="172720"/>
                </a:lnTo>
                <a:lnTo>
                  <a:pt x="41910" y="175260"/>
                </a:lnTo>
                <a:lnTo>
                  <a:pt x="45720" y="177800"/>
                </a:lnTo>
                <a:lnTo>
                  <a:pt x="49530" y="180339"/>
                </a:lnTo>
                <a:lnTo>
                  <a:pt x="54610" y="182879"/>
                </a:lnTo>
                <a:lnTo>
                  <a:pt x="58420" y="185420"/>
                </a:lnTo>
                <a:lnTo>
                  <a:pt x="62230" y="186689"/>
                </a:lnTo>
                <a:lnTo>
                  <a:pt x="67310" y="187960"/>
                </a:lnTo>
                <a:lnTo>
                  <a:pt x="72390" y="189229"/>
                </a:lnTo>
                <a:lnTo>
                  <a:pt x="76200" y="190500"/>
                </a:lnTo>
                <a:lnTo>
                  <a:pt x="81280" y="191770"/>
                </a:lnTo>
                <a:lnTo>
                  <a:pt x="86360" y="191770"/>
                </a:lnTo>
                <a:lnTo>
                  <a:pt x="91440" y="193039"/>
                </a:lnTo>
                <a:lnTo>
                  <a:pt x="95250" y="193039"/>
                </a:lnTo>
                <a:lnTo>
                  <a:pt x="100330" y="193039"/>
                </a:lnTo>
                <a:lnTo>
                  <a:pt x="105410" y="193039"/>
                </a:lnTo>
                <a:lnTo>
                  <a:pt x="110490" y="191770"/>
                </a:lnTo>
                <a:lnTo>
                  <a:pt x="115570" y="190500"/>
                </a:lnTo>
                <a:lnTo>
                  <a:pt x="119380" y="190500"/>
                </a:lnTo>
                <a:lnTo>
                  <a:pt x="124460" y="187960"/>
                </a:lnTo>
                <a:lnTo>
                  <a:pt x="129540" y="186689"/>
                </a:lnTo>
                <a:lnTo>
                  <a:pt x="133350" y="185420"/>
                </a:lnTo>
                <a:lnTo>
                  <a:pt x="138430" y="182879"/>
                </a:lnTo>
                <a:lnTo>
                  <a:pt x="142240" y="181610"/>
                </a:lnTo>
                <a:lnTo>
                  <a:pt x="146050" y="179070"/>
                </a:lnTo>
                <a:lnTo>
                  <a:pt x="151130" y="176529"/>
                </a:lnTo>
                <a:lnTo>
                  <a:pt x="154940" y="172720"/>
                </a:lnTo>
                <a:lnTo>
                  <a:pt x="158750" y="170179"/>
                </a:lnTo>
                <a:lnTo>
                  <a:pt x="162560" y="167639"/>
                </a:lnTo>
                <a:lnTo>
                  <a:pt x="165100" y="163829"/>
                </a:lnTo>
                <a:lnTo>
                  <a:pt x="168910" y="160020"/>
                </a:lnTo>
                <a:lnTo>
                  <a:pt x="171450" y="156210"/>
                </a:lnTo>
                <a:lnTo>
                  <a:pt x="175260" y="152400"/>
                </a:lnTo>
                <a:lnTo>
                  <a:pt x="177800" y="148589"/>
                </a:lnTo>
                <a:lnTo>
                  <a:pt x="180340" y="144779"/>
                </a:lnTo>
                <a:lnTo>
                  <a:pt x="182880" y="139700"/>
                </a:lnTo>
                <a:lnTo>
                  <a:pt x="184150" y="135889"/>
                </a:lnTo>
                <a:lnTo>
                  <a:pt x="186690" y="132079"/>
                </a:lnTo>
                <a:lnTo>
                  <a:pt x="187960" y="127000"/>
                </a:lnTo>
                <a:lnTo>
                  <a:pt x="189230" y="121920"/>
                </a:lnTo>
                <a:lnTo>
                  <a:pt x="190500" y="118110"/>
                </a:lnTo>
                <a:lnTo>
                  <a:pt x="191770" y="113029"/>
                </a:lnTo>
                <a:lnTo>
                  <a:pt x="191770" y="107950"/>
                </a:lnTo>
                <a:lnTo>
                  <a:pt x="193040" y="102870"/>
                </a:lnTo>
                <a:lnTo>
                  <a:pt x="193040" y="99060"/>
                </a:lnTo>
              </a:path>
            </a:pathLst>
          </a:custGeom>
          <a:ln w="9344">
            <a:solidFill>
              <a:srgbClr val="6E88F6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928369" y="3609340"/>
            <a:ext cx="321309" cy="32131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6553200" y="152400"/>
            <a:ext cx="2209800" cy="1504950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0" name="object 60"/>
          <p:cNvSpPr txBox="1"/>
          <p:nvPr/>
        </p:nvSpPr>
        <p:spPr>
          <a:xfrm>
            <a:off x="687069" y="808089"/>
            <a:ext cx="2457865" cy="5842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4600"/>
              </a:lnSpc>
              <a:spcBef>
                <a:spcPts val="230"/>
              </a:spcBef>
            </a:pPr>
            <a:r>
              <a:rPr sz="4400" spc="0" dirty="0" smtClean="0">
                <a:solidFill>
                  <a:srgbClr val="660066"/>
                </a:solidFill>
                <a:latin typeface="Tahoma"/>
                <a:cs typeface="Tahoma"/>
              </a:rPr>
              <a:t>E</a:t>
            </a:r>
            <a:r>
              <a:rPr sz="4400" spc="14" dirty="0" smtClean="0">
                <a:solidFill>
                  <a:srgbClr val="660066"/>
                </a:solidFill>
                <a:latin typeface="Tahoma"/>
                <a:cs typeface="Tahoma"/>
              </a:rPr>
              <a:t>x</a:t>
            </a:r>
            <a:r>
              <a:rPr sz="4400" spc="0" dirty="0" smtClean="0">
                <a:solidFill>
                  <a:srgbClr val="660066"/>
                </a:solidFill>
                <a:latin typeface="Tahoma"/>
                <a:cs typeface="Tahoma"/>
              </a:rPr>
              <a:t>a</a:t>
            </a:r>
            <a:r>
              <a:rPr sz="4400" spc="4" dirty="0" smtClean="0">
                <a:solidFill>
                  <a:srgbClr val="660066"/>
                </a:solidFill>
                <a:latin typeface="Tahoma"/>
                <a:cs typeface="Tahoma"/>
              </a:rPr>
              <a:t>m</a:t>
            </a:r>
            <a:r>
              <a:rPr sz="4400" spc="9" dirty="0" smtClean="0">
                <a:solidFill>
                  <a:srgbClr val="660066"/>
                </a:solidFill>
                <a:latin typeface="Tahoma"/>
                <a:cs typeface="Tahoma"/>
              </a:rPr>
              <a:t>p</a:t>
            </a:r>
            <a:r>
              <a:rPr sz="4400" spc="-4" dirty="0" smtClean="0">
                <a:solidFill>
                  <a:srgbClr val="660066"/>
                </a:solidFill>
                <a:latin typeface="Tahoma"/>
                <a:cs typeface="Tahoma"/>
              </a:rPr>
              <a:t>l</a:t>
            </a:r>
            <a:r>
              <a:rPr sz="4400" spc="4" dirty="0" smtClean="0">
                <a:solidFill>
                  <a:srgbClr val="660066"/>
                </a:solidFill>
                <a:latin typeface="Tahoma"/>
                <a:cs typeface="Tahoma"/>
              </a:rPr>
              <a:t>e</a:t>
            </a:r>
            <a:r>
              <a:rPr sz="4400" spc="0" dirty="0" smtClean="0">
                <a:solidFill>
                  <a:srgbClr val="660066"/>
                </a:solidFill>
                <a:latin typeface="Tahoma"/>
                <a:cs typeface="Tahoma"/>
              </a:rPr>
              <a:t>s</a:t>
            </a:r>
            <a:endParaRPr sz="4400">
              <a:latin typeface="Tahoma"/>
              <a:cs typeface="Tahoma"/>
            </a:endParaRPr>
          </a:p>
        </p:txBody>
      </p:sp>
      <p:sp>
        <p:nvSpPr>
          <p:cNvPr id="61" name="object 61"/>
          <p:cNvSpPr txBox="1"/>
          <p:nvPr/>
        </p:nvSpPr>
        <p:spPr>
          <a:xfrm>
            <a:off x="1437894" y="1996949"/>
            <a:ext cx="1005970" cy="44613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515"/>
              </a:lnSpc>
              <a:spcBef>
                <a:spcPts val="175"/>
              </a:spcBef>
            </a:pPr>
            <a:r>
              <a:rPr sz="3300" b="1" spc="0" dirty="0" smtClean="0">
                <a:latin typeface="Tahoma"/>
                <a:cs typeface="Tahoma"/>
              </a:rPr>
              <a:t>tt</a:t>
            </a:r>
            <a:r>
              <a:rPr sz="3300" b="1" spc="9" dirty="0" smtClean="0">
                <a:latin typeface="Tahoma"/>
                <a:cs typeface="Tahoma"/>
              </a:rPr>
              <a:t>e</a:t>
            </a:r>
            <a:r>
              <a:rPr sz="3300" b="1" spc="0" dirty="0" smtClean="0">
                <a:latin typeface="Tahoma"/>
                <a:cs typeface="Tahoma"/>
              </a:rPr>
              <a:t>r:</a:t>
            </a:r>
            <a:endParaRPr sz="3300">
              <a:latin typeface="Tahoma"/>
              <a:cs typeface="Tahoma"/>
            </a:endParaRPr>
          </a:p>
        </p:txBody>
      </p:sp>
      <p:sp>
        <p:nvSpPr>
          <p:cNvPr id="62" name="object 62"/>
          <p:cNvSpPr txBox="1"/>
          <p:nvPr/>
        </p:nvSpPr>
        <p:spPr>
          <a:xfrm>
            <a:off x="2623718" y="1996949"/>
            <a:ext cx="763385" cy="44613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515"/>
              </a:lnSpc>
              <a:spcBef>
                <a:spcPts val="175"/>
              </a:spcBef>
            </a:pPr>
            <a:r>
              <a:rPr sz="3300" spc="0" dirty="0" smtClean="0">
                <a:solidFill>
                  <a:srgbClr val="FF0000"/>
                </a:solidFill>
                <a:latin typeface="Tahoma"/>
                <a:cs typeface="Tahoma"/>
              </a:rPr>
              <a:t>Use</a:t>
            </a:r>
            <a:endParaRPr sz="3300">
              <a:latin typeface="Tahoma"/>
              <a:cs typeface="Tahoma"/>
            </a:endParaRPr>
          </a:p>
        </p:txBody>
      </p:sp>
      <p:sp>
        <p:nvSpPr>
          <p:cNvPr id="63" name="object 63"/>
          <p:cNvSpPr txBox="1"/>
          <p:nvPr/>
        </p:nvSpPr>
        <p:spPr>
          <a:xfrm>
            <a:off x="3855516" y="1996949"/>
            <a:ext cx="1480760" cy="44613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515"/>
              </a:lnSpc>
              <a:spcBef>
                <a:spcPts val="175"/>
              </a:spcBef>
            </a:pPr>
            <a:r>
              <a:rPr sz="3300" spc="0" dirty="0" smtClean="0">
                <a:solidFill>
                  <a:srgbClr val="FF0000"/>
                </a:solidFill>
                <a:latin typeface="Tahoma"/>
                <a:cs typeface="Tahoma"/>
              </a:rPr>
              <a:t>gati</a:t>
            </a:r>
            <a:r>
              <a:rPr sz="3300" spc="4" dirty="0" smtClean="0">
                <a:solidFill>
                  <a:srgbClr val="FF0000"/>
                </a:solidFill>
                <a:latin typeface="Tahoma"/>
                <a:cs typeface="Tahoma"/>
              </a:rPr>
              <a:t>ve</a:t>
            </a:r>
            <a:r>
              <a:rPr sz="3300" spc="0" dirty="0" smtClean="0">
                <a:solidFill>
                  <a:srgbClr val="FF0000"/>
                </a:solidFill>
                <a:latin typeface="Tahoma"/>
                <a:cs typeface="Tahoma"/>
              </a:rPr>
              <a:t>ly</a:t>
            </a:r>
            <a:endParaRPr sz="3300">
              <a:latin typeface="Tahoma"/>
              <a:cs typeface="Tahoma"/>
            </a:endParaRPr>
          </a:p>
        </p:txBody>
      </p:sp>
      <p:sp>
        <p:nvSpPr>
          <p:cNvPr id="64" name="object 64"/>
          <p:cNvSpPr txBox="1"/>
          <p:nvPr/>
        </p:nvSpPr>
        <p:spPr>
          <a:xfrm>
            <a:off x="5361228" y="1996949"/>
            <a:ext cx="2388953" cy="44613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515"/>
              </a:lnSpc>
              <a:spcBef>
                <a:spcPts val="175"/>
              </a:spcBef>
            </a:pPr>
            <a:r>
              <a:rPr sz="3300" spc="0" dirty="0" smtClean="0">
                <a:solidFill>
                  <a:srgbClr val="FF0000"/>
                </a:solidFill>
                <a:latin typeface="Tahoma"/>
                <a:cs typeface="Tahoma"/>
              </a:rPr>
              <a:t>stat</a:t>
            </a:r>
            <a:r>
              <a:rPr sz="3300" spc="4" dirty="0" smtClean="0">
                <a:solidFill>
                  <a:srgbClr val="FF0000"/>
                </a:solidFill>
                <a:latin typeface="Tahoma"/>
                <a:cs typeface="Tahoma"/>
              </a:rPr>
              <a:t>e</a:t>
            </a:r>
            <a:r>
              <a:rPr sz="3300" spc="0" dirty="0" smtClean="0">
                <a:solidFill>
                  <a:srgbClr val="FF0000"/>
                </a:solidFill>
                <a:latin typeface="Tahoma"/>
                <a:cs typeface="Tahoma"/>
              </a:rPr>
              <a:t>d</a:t>
            </a:r>
            <a:r>
              <a:rPr sz="3300" spc="-322" dirty="0" smtClean="0">
                <a:solidFill>
                  <a:srgbClr val="FF0000"/>
                </a:solidFill>
                <a:latin typeface="Tahoma"/>
                <a:cs typeface="Tahoma"/>
              </a:rPr>
              <a:t> </a:t>
            </a:r>
            <a:r>
              <a:rPr sz="3300" spc="0" dirty="0" smtClean="0">
                <a:solidFill>
                  <a:srgbClr val="FF0000"/>
                </a:solidFill>
                <a:latin typeface="Tahoma"/>
                <a:cs typeface="Tahoma"/>
              </a:rPr>
              <a:t>st</a:t>
            </a:r>
            <a:r>
              <a:rPr sz="3300" spc="4" dirty="0" smtClean="0">
                <a:solidFill>
                  <a:srgbClr val="FF0000"/>
                </a:solidFill>
                <a:latin typeface="Tahoma"/>
                <a:cs typeface="Tahoma"/>
              </a:rPr>
              <a:t>em</a:t>
            </a:r>
            <a:r>
              <a:rPr sz="3300" spc="0" dirty="0" smtClean="0">
                <a:solidFill>
                  <a:srgbClr val="FF0000"/>
                </a:solidFill>
                <a:latin typeface="Tahoma"/>
                <a:cs typeface="Tahoma"/>
              </a:rPr>
              <a:t>s</a:t>
            </a:r>
            <a:endParaRPr sz="3300">
              <a:latin typeface="Tahoma"/>
              <a:cs typeface="Tahoma"/>
            </a:endParaRPr>
          </a:p>
        </p:txBody>
      </p:sp>
      <p:sp>
        <p:nvSpPr>
          <p:cNvPr id="65" name="object 65"/>
          <p:cNvSpPr txBox="1"/>
          <p:nvPr/>
        </p:nvSpPr>
        <p:spPr>
          <a:xfrm>
            <a:off x="1706930" y="2488439"/>
            <a:ext cx="1649892" cy="44613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515"/>
              </a:lnSpc>
              <a:spcBef>
                <a:spcPts val="175"/>
              </a:spcBef>
            </a:pPr>
            <a:r>
              <a:rPr sz="3300" spc="0" dirty="0" smtClean="0">
                <a:solidFill>
                  <a:srgbClr val="FF0000"/>
                </a:solidFill>
                <a:latin typeface="Tahoma"/>
                <a:cs typeface="Tahoma"/>
              </a:rPr>
              <a:t>pa</a:t>
            </a:r>
            <a:r>
              <a:rPr sz="3300" spc="-4" dirty="0" smtClean="0">
                <a:solidFill>
                  <a:srgbClr val="FF0000"/>
                </a:solidFill>
                <a:latin typeface="Tahoma"/>
                <a:cs typeface="Tahoma"/>
              </a:rPr>
              <a:t>r</a:t>
            </a:r>
            <a:r>
              <a:rPr sz="3300" spc="9" dirty="0" smtClean="0">
                <a:solidFill>
                  <a:srgbClr val="FF0000"/>
                </a:solidFill>
                <a:latin typeface="Tahoma"/>
                <a:cs typeface="Tahoma"/>
              </a:rPr>
              <a:t>i</a:t>
            </a:r>
            <a:r>
              <a:rPr sz="3300" spc="-4" dirty="0" smtClean="0">
                <a:solidFill>
                  <a:srgbClr val="FF0000"/>
                </a:solidFill>
                <a:latin typeface="Tahoma"/>
                <a:cs typeface="Tahoma"/>
              </a:rPr>
              <a:t>n</a:t>
            </a:r>
            <a:r>
              <a:rPr sz="3300" spc="9" dirty="0" smtClean="0">
                <a:solidFill>
                  <a:srgbClr val="FF0000"/>
                </a:solidFill>
                <a:latin typeface="Tahoma"/>
                <a:cs typeface="Tahoma"/>
              </a:rPr>
              <a:t>g</a:t>
            </a:r>
            <a:r>
              <a:rPr sz="3300" spc="0" dirty="0" smtClean="0">
                <a:solidFill>
                  <a:srgbClr val="FF0000"/>
                </a:solidFill>
                <a:latin typeface="Tahoma"/>
                <a:cs typeface="Tahoma"/>
              </a:rPr>
              <a:t>l</a:t>
            </a:r>
            <a:r>
              <a:rPr sz="3300" spc="4" dirty="0" smtClean="0">
                <a:solidFill>
                  <a:srgbClr val="FF0000"/>
                </a:solidFill>
                <a:latin typeface="Tahoma"/>
                <a:cs typeface="Tahoma"/>
              </a:rPr>
              <a:t>y</a:t>
            </a:r>
            <a:r>
              <a:rPr sz="3300" spc="0" dirty="0" smtClean="0">
                <a:solidFill>
                  <a:srgbClr val="FF0000"/>
                </a:solidFill>
                <a:latin typeface="Tahoma"/>
                <a:cs typeface="Tahoma"/>
              </a:rPr>
              <a:t>.</a:t>
            </a:r>
            <a:endParaRPr sz="3300">
              <a:latin typeface="Tahoma"/>
              <a:cs typeface="Tahoma"/>
            </a:endParaRPr>
          </a:p>
        </p:txBody>
      </p:sp>
      <p:sp>
        <p:nvSpPr>
          <p:cNvPr id="66" name="object 66"/>
          <p:cNvSpPr txBox="1"/>
          <p:nvPr/>
        </p:nvSpPr>
        <p:spPr>
          <a:xfrm>
            <a:off x="3382924" y="2488439"/>
            <a:ext cx="1136561" cy="44613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515"/>
              </a:lnSpc>
              <a:spcBef>
                <a:spcPts val="175"/>
              </a:spcBef>
            </a:pPr>
            <a:r>
              <a:rPr sz="3300" spc="4" dirty="0" smtClean="0">
                <a:solidFill>
                  <a:srgbClr val="FF0000"/>
                </a:solidFill>
                <a:latin typeface="Tahoma"/>
                <a:cs typeface="Tahoma"/>
              </a:rPr>
              <a:t>Whe</a:t>
            </a:r>
            <a:r>
              <a:rPr sz="3300" spc="0" dirty="0" smtClean="0">
                <a:solidFill>
                  <a:srgbClr val="FF0000"/>
                </a:solidFill>
                <a:latin typeface="Tahoma"/>
                <a:cs typeface="Tahoma"/>
              </a:rPr>
              <a:t>n</a:t>
            </a:r>
            <a:endParaRPr sz="3300">
              <a:latin typeface="Tahoma"/>
              <a:cs typeface="Tahoma"/>
            </a:endParaRPr>
          </a:p>
        </p:txBody>
      </p:sp>
      <p:sp>
        <p:nvSpPr>
          <p:cNvPr id="67" name="object 67"/>
          <p:cNvSpPr txBox="1"/>
          <p:nvPr/>
        </p:nvSpPr>
        <p:spPr>
          <a:xfrm>
            <a:off x="4771593" y="2488439"/>
            <a:ext cx="496786" cy="44613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515"/>
              </a:lnSpc>
              <a:spcBef>
                <a:spcPts val="175"/>
              </a:spcBef>
            </a:pPr>
            <a:r>
              <a:rPr sz="3300" spc="0" dirty="0" smtClean="0">
                <a:solidFill>
                  <a:srgbClr val="FF0000"/>
                </a:solidFill>
                <a:latin typeface="Tahoma"/>
                <a:cs typeface="Tahoma"/>
              </a:rPr>
              <a:t>se</a:t>
            </a:r>
            <a:endParaRPr sz="3300">
              <a:latin typeface="Tahoma"/>
              <a:cs typeface="Tahoma"/>
            </a:endParaRPr>
          </a:p>
        </p:txBody>
      </p:sp>
      <p:sp>
        <p:nvSpPr>
          <p:cNvPr id="68" name="object 68"/>
          <p:cNvSpPr txBox="1"/>
          <p:nvPr/>
        </p:nvSpPr>
        <p:spPr>
          <a:xfrm>
            <a:off x="5393791" y="2488439"/>
            <a:ext cx="578168" cy="44613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515"/>
              </a:lnSpc>
              <a:spcBef>
                <a:spcPts val="175"/>
              </a:spcBef>
            </a:pPr>
            <a:r>
              <a:rPr sz="3300" spc="0" dirty="0" smtClean="0">
                <a:solidFill>
                  <a:srgbClr val="FF0000"/>
                </a:solidFill>
                <a:latin typeface="Tahoma"/>
                <a:cs typeface="Tahoma"/>
              </a:rPr>
              <a:t>,</a:t>
            </a:r>
            <a:r>
              <a:rPr sz="3300" spc="-69" dirty="0" smtClean="0">
                <a:solidFill>
                  <a:srgbClr val="FF0000"/>
                </a:solidFill>
                <a:latin typeface="Tahoma"/>
                <a:cs typeface="Tahoma"/>
              </a:rPr>
              <a:t> </a:t>
            </a:r>
            <a:r>
              <a:rPr sz="3300" spc="0" dirty="0" smtClean="0">
                <a:solidFill>
                  <a:srgbClr val="FF0000"/>
                </a:solidFill>
                <a:latin typeface="Tahoma"/>
                <a:cs typeface="Tahoma"/>
              </a:rPr>
              <a:t>u</a:t>
            </a:r>
            <a:endParaRPr sz="3300">
              <a:latin typeface="Tahoma"/>
              <a:cs typeface="Tahoma"/>
            </a:endParaRPr>
          </a:p>
        </p:txBody>
      </p:sp>
      <p:sp>
        <p:nvSpPr>
          <p:cNvPr id="69" name="object 69"/>
          <p:cNvSpPr txBox="1"/>
          <p:nvPr/>
        </p:nvSpPr>
        <p:spPr>
          <a:xfrm>
            <a:off x="6323228" y="2488439"/>
            <a:ext cx="462236" cy="44613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515"/>
              </a:lnSpc>
              <a:spcBef>
                <a:spcPts val="175"/>
              </a:spcBef>
            </a:pPr>
            <a:r>
              <a:rPr sz="3300" spc="4" dirty="0" smtClean="0">
                <a:solidFill>
                  <a:srgbClr val="FF0000"/>
                </a:solidFill>
                <a:latin typeface="Tahoma"/>
                <a:cs typeface="Tahoma"/>
              </a:rPr>
              <a:t>e</a:t>
            </a:r>
            <a:r>
              <a:rPr sz="3300" spc="0" dirty="0" smtClean="0">
                <a:solidFill>
                  <a:srgbClr val="FF0000"/>
                </a:solidFill>
                <a:latin typeface="Tahoma"/>
                <a:cs typeface="Tahoma"/>
              </a:rPr>
              <a:t>r</a:t>
            </a:r>
            <a:endParaRPr sz="3300">
              <a:latin typeface="Tahoma"/>
              <a:cs typeface="Tahoma"/>
            </a:endParaRPr>
          </a:p>
        </p:txBody>
      </p:sp>
      <p:sp>
        <p:nvSpPr>
          <p:cNvPr id="70" name="object 70"/>
          <p:cNvSpPr txBox="1"/>
          <p:nvPr/>
        </p:nvSpPr>
        <p:spPr>
          <a:xfrm>
            <a:off x="6870243" y="2488439"/>
            <a:ext cx="541084" cy="44613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515"/>
              </a:lnSpc>
              <a:spcBef>
                <a:spcPts val="175"/>
              </a:spcBef>
            </a:pPr>
            <a:r>
              <a:rPr sz="3300" spc="-4" dirty="0" smtClean="0">
                <a:solidFill>
                  <a:srgbClr val="FF0000"/>
                </a:solidFill>
                <a:latin typeface="Tahoma"/>
                <a:cs typeface="Tahoma"/>
              </a:rPr>
              <a:t>n</a:t>
            </a:r>
            <a:r>
              <a:rPr sz="3300" spc="0" dirty="0" smtClean="0">
                <a:solidFill>
                  <a:srgbClr val="FF0000"/>
                </a:solidFill>
                <a:latin typeface="Tahoma"/>
                <a:cs typeface="Tahoma"/>
              </a:rPr>
              <a:t>e</a:t>
            </a:r>
            <a:endParaRPr sz="3300">
              <a:latin typeface="Tahoma"/>
              <a:cs typeface="Tahoma"/>
            </a:endParaRPr>
          </a:p>
        </p:txBody>
      </p:sp>
      <p:sp>
        <p:nvSpPr>
          <p:cNvPr id="71" name="object 71"/>
          <p:cNvSpPr txBox="1"/>
          <p:nvPr/>
        </p:nvSpPr>
        <p:spPr>
          <a:xfrm>
            <a:off x="1738629" y="2978659"/>
            <a:ext cx="1076713" cy="44613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515"/>
              </a:lnSpc>
              <a:spcBef>
                <a:spcPts val="175"/>
              </a:spcBef>
            </a:pPr>
            <a:r>
              <a:rPr sz="3300" spc="4" dirty="0" smtClean="0">
                <a:solidFill>
                  <a:srgbClr val="FF0000"/>
                </a:solidFill>
                <a:latin typeface="Tahoma"/>
                <a:cs typeface="Tahoma"/>
              </a:rPr>
              <a:t>n</a:t>
            </a:r>
            <a:r>
              <a:rPr sz="3300" spc="0" dirty="0" smtClean="0">
                <a:solidFill>
                  <a:srgbClr val="FF0000"/>
                </a:solidFill>
                <a:latin typeface="Tahoma"/>
                <a:cs typeface="Tahoma"/>
              </a:rPr>
              <a:t>d</a:t>
            </a:r>
            <a:r>
              <a:rPr sz="3300" spc="4" dirty="0" smtClean="0">
                <a:solidFill>
                  <a:srgbClr val="FF0000"/>
                </a:solidFill>
                <a:latin typeface="Tahoma"/>
                <a:cs typeface="Tahoma"/>
              </a:rPr>
              <a:t>/o</a:t>
            </a:r>
            <a:r>
              <a:rPr sz="3300" spc="0" dirty="0" smtClean="0">
                <a:solidFill>
                  <a:srgbClr val="FF0000"/>
                </a:solidFill>
                <a:latin typeface="Tahoma"/>
                <a:cs typeface="Tahoma"/>
              </a:rPr>
              <a:t>r</a:t>
            </a:r>
            <a:endParaRPr sz="3300">
              <a:latin typeface="Tahoma"/>
              <a:cs typeface="Tahoma"/>
            </a:endParaRPr>
          </a:p>
        </p:txBody>
      </p:sp>
      <p:sp>
        <p:nvSpPr>
          <p:cNvPr id="72" name="object 72"/>
          <p:cNvSpPr txBox="1"/>
          <p:nvPr/>
        </p:nvSpPr>
        <p:spPr>
          <a:xfrm>
            <a:off x="3240684" y="2978659"/>
            <a:ext cx="1349820" cy="44613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515"/>
              </a:lnSpc>
              <a:spcBef>
                <a:spcPts val="175"/>
              </a:spcBef>
            </a:pPr>
            <a:r>
              <a:rPr sz="3300" spc="9" dirty="0" smtClean="0">
                <a:solidFill>
                  <a:srgbClr val="FF0000"/>
                </a:solidFill>
                <a:latin typeface="Tahoma"/>
                <a:cs typeface="Tahoma"/>
              </a:rPr>
              <a:t>p</a:t>
            </a:r>
            <a:r>
              <a:rPr sz="3300" spc="0" dirty="0" smtClean="0">
                <a:solidFill>
                  <a:srgbClr val="FF0000"/>
                </a:solidFill>
                <a:latin typeface="Tahoma"/>
                <a:cs typeface="Tahoma"/>
              </a:rPr>
              <a:t>it</a:t>
            </a:r>
            <a:r>
              <a:rPr sz="3300" spc="-4" dirty="0" smtClean="0">
                <a:solidFill>
                  <a:srgbClr val="FF0000"/>
                </a:solidFill>
                <a:latin typeface="Tahoma"/>
                <a:cs typeface="Tahoma"/>
              </a:rPr>
              <a:t>a</a:t>
            </a:r>
            <a:r>
              <a:rPr sz="3300" spc="0" dirty="0" smtClean="0">
                <a:solidFill>
                  <a:srgbClr val="FF0000"/>
                </a:solidFill>
                <a:latin typeface="Tahoma"/>
                <a:cs typeface="Tahoma"/>
              </a:rPr>
              <a:t>li</a:t>
            </a:r>
            <a:r>
              <a:rPr sz="3300" spc="4" dirty="0" smtClean="0">
                <a:solidFill>
                  <a:srgbClr val="FF0000"/>
                </a:solidFill>
                <a:latin typeface="Tahoma"/>
                <a:cs typeface="Tahoma"/>
              </a:rPr>
              <a:t>z</a:t>
            </a:r>
            <a:r>
              <a:rPr sz="3300" spc="0" dirty="0" smtClean="0">
                <a:solidFill>
                  <a:srgbClr val="FF0000"/>
                </a:solidFill>
                <a:latin typeface="Tahoma"/>
                <a:cs typeface="Tahoma"/>
              </a:rPr>
              <a:t>e</a:t>
            </a:r>
            <a:endParaRPr sz="3300">
              <a:latin typeface="Tahoma"/>
              <a:cs typeface="Tahoma"/>
            </a:endParaRPr>
          </a:p>
        </p:txBody>
      </p:sp>
      <p:sp>
        <p:nvSpPr>
          <p:cNvPr id="73" name="object 73"/>
          <p:cNvSpPr txBox="1"/>
          <p:nvPr/>
        </p:nvSpPr>
        <p:spPr>
          <a:xfrm>
            <a:off x="4617161" y="2978659"/>
            <a:ext cx="676822" cy="44613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515"/>
              </a:lnSpc>
              <a:spcBef>
                <a:spcPts val="175"/>
              </a:spcBef>
            </a:pPr>
            <a:r>
              <a:rPr sz="3300" spc="0" dirty="0" smtClean="0">
                <a:solidFill>
                  <a:srgbClr val="FF0000"/>
                </a:solidFill>
                <a:latin typeface="Tahoma"/>
                <a:cs typeface="Tahoma"/>
              </a:rPr>
              <a:t>t</a:t>
            </a:r>
            <a:r>
              <a:rPr sz="3300" spc="-4" dirty="0" smtClean="0">
                <a:solidFill>
                  <a:srgbClr val="FF0000"/>
                </a:solidFill>
                <a:latin typeface="Tahoma"/>
                <a:cs typeface="Tahoma"/>
              </a:rPr>
              <a:t>h</a:t>
            </a:r>
            <a:r>
              <a:rPr sz="3300" spc="0" dirty="0" smtClean="0">
                <a:solidFill>
                  <a:srgbClr val="FF0000"/>
                </a:solidFill>
                <a:latin typeface="Tahoma"/>
                <a:cs typeface="Tahoma"/>
              </a:rPr>
              <a:t>e</a:t>
            </a:r>
            <a:endParaRPr sz="3300">
              <a:latin typeface="Tahoma"/>
              <a:cs typeface="Tahoma"/>
            </a:endParaRPr>
          </a:p>
        </p:txBody>
      </p:sp>
      <p:sp>
        <p:nvSpPr>
          <p:cNvPr id="74" name="object 74"/>
          <p:cNvSpPr txBox="1"/>
          <p:nvPr/>
        </p:nvSpPr>
        <p:spPr>
          <a:xfrm>
            <a:off x="5320233" y="2978659"/>
            <a:ext cx="542303" cy="44613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515"/>
              </a:lnSpc>
              <a:spcBef>
                <a:spcPts val="175"/>
              </a:spcBef>
            </a:pPr>
            <a:r>
              <a:rPr sz="3300" spc="4" dirty="0" smtClean="0">
                <a:solidFill>
                  <a:srgbClr val="FF0000"/>
                </a:solidFill>
                <a:latin typeface="Tahoma"/>
                <a:cs typeface="Tahoma"/>
              </a:rPr>
              <a:t>n</a:t>
            </a:r>
            <a:r>
              <a:rPr sz="3300" spc="0" dirty="0" smtClean="0">
                <a:solidFill>
                  <a:srgbClr val="FF0000"/>
                </a:solidFill>
                <a:latin typeface="Tahoma"/>
                <a:cs typeface="Tahoma"/>
              </a:rPr>
              <a:t>e</a:t>
            </a:r>
            <a:endParaRPr sz="3300">
              <a:latin typeface="Tahoma"/>
              <a:cs typeface="Tahoma"/>
            </a:endParaRPr>
          </a:p>
        </p:txBody>
      </p:sp>
      <p:sp>
        <p:nvSpPr>
          <p:cNvPr id="75" name="object 75"/>
          <p:cNvSpPr txBox="1"/>
          <p:nvPr/>
        </p:nvSpPr>
        <p:spPr>
          <a:xfrm>
            <a:off x="5987948" y="2978659"/>
            <a:ext cx="2260337" cy="44613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515"/>
              </a:lnSpc>
              <a:spcBef>
                <a:spcPts val="175"/>
              </a:spcBef>
            </a:pPr>
            <a:r>
              <a:rPr sz="3300" spc="0" dirty="0" smtClean="0">
                <a:solidFill>
                  <a:srgbClr val="FF0000"/>
                </a:solidFill>
                <a:latin typeface="Tahoma"/>
                <a:cs typeface="Tahoma"/>
              </a:rPr>
              <a:t>ati</a:t>
            </a:r>
            <a:r>
              <a:rPr sz="3300" spc="-4" dirty="0" smtClean="0">
                <a:solidFill>
                  <a:srgbClr val="FF0000"/>
                </a:solidFill>
                <a:latin typeface="Tahoma"/>
                <a:cs typeface="Tahoma"/>
              </a:rPr>
              <a:t>v</a:t>
            </a:r>
            <a:r>
              <a:rPr sz="3300" spc="0" dirty="0" smtClean="0">
                <a:solidFill>
                  <a:srgbClr val="FF0000"/>
                </a:solidFill>
                <a:latin typeface="Tahoma"/>
                <a:cs typeface="Tahoma"/>
              </a:rPr>
              <a:t>e</a:t>
            </a:r>
            <a:r>
              <a:rPr sz="3300" spc="-291" dirty="0" smtClean="0">
                <a:solidFill>
                  <a:srgbClr val="FF0000"/>
                </a:solidFill>
                <a:latin typeface="Tahoma"/>
                <a:cs typeface="Tahoma"/>
              </a:rPr>
              <a:t> </a:t>
            </a:r>
            <a:r>
              <a:rPr sz="3300" spc="4" dirty="0" smtClean="0">
                <a:solidFill>
                  <a:srgbClr val="FF0000"/>
                </a:solidFill>
                <a:latin typeface="Tahoma"/>
                <a:cs typeface="Tahoma"/>
              </a:rPr>
              <a:t>wo</a:t>
            </a:r>
            <a:r>
              <a:rPr sz="3300" spc="-4" dirty="0" smtClean="0">
                <a:solidFill>
                  <a:srgbClr val="FF0000"/>
                </a:solidFill>
                <a:latin typeface="Tahoma"/>
                <a:cs typeface="Tahoma"/>
              </a:rPr>
              <a:t>r</a:t>
            </a:r>
            <a:r>
              <a:rPr sz="3300" spc="0" dirty="0" smtClean="0">
                <a:solidFill>
                  <a:srgbClr val="FF0000"/>
                </a:solidFill>
                <a:latin typeface="Tahoma"/>
                <a:cs typeface="Tahoma"/>
              </a:rPr>
              <a:t>d</a:t>
            </a:r>
            <a:r>
              <a:rPr sz="3300" spc="9" dirty="0" smtClean="0">
                <a:solidFill>
                  <a:srgbClr val="FF0000"/>
                </a:solidFill>
                <a:latin typeface="Tahoma"/>
                <a:cs typeface="Tahoma"/>
              </a:rPr>
              <a:t>.</a:t>
            </a:r>
            <a:r>
              <a:rPr sz="3300" spc="0" dirty="0" smtClean="0">
                <a:solidFill>
                  <a:srgbClr val="FF0000"/>
                </a:solidFill>
                <a:latin typeface="Tahoma"/>
                <a:cs typeface="Tahoma"/>
              </a:rPr>
              <a:t>)</a:t>
            </a:r>
            <a:endParaRPr sz="3300">
              <a:latin typeface="Tahoma"/>
              <a:cs typeface="Tahoma"/>
            </a:endParaRPr>
          </a:p>
        </p:txBody>
      </p:sp>
      <p:sp>
        <p:nvSpPr>
          <p:cNvPr id="76" name="object 76"/>
          <p:cNvSpPr txBox="1"/>
          <p:nvPr/>
        </p:nvSpPr>
        <p:spPr>
          <a:xfrm>
            <a:off x="1525269" y="3582361"/>
            <a:ext cx="692654" cy="431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400"/>
              </a:lnSpc>
              <a:spcBef>
                <a:spcPts val="170"/>
              </a:spcBef>
            </a:pPr>
            <a:r>
              <a:rPr sz="3200" spc="4" dirty="0" smtClean="0">
                <a:latin typeface="Tahoma"/>
                <a:cs typeface="Tahoma"/>
              </a:rPr>
              <a:t>W</a:t>
            </a:r>
            <a:r>
              <a:rPr sz="3200" spc="0" dirty="0" smtClean="0">
                <a:latin typeface="Tahoma"/>
                <a:cs typeface="Tahoma"/>
              </a:rPr>
              <a:t>h</a:t>
            </a:r>
            <a:endParaRPr sz="3200">
              <a:latin typeface="Tahoma"/>
              <a:cs typeface="Tahoma"/>
            </a:endParaRPr>
          </a:p>
        </p:txBody>
      </p:sp>
      <p:sp>
        <p:nvSpPr>
          <p:cNvPr id="77" name="object 77"/>
          <p:cNvSpPr txBox="1"/>
          <p:nvPr/>
        </p:nvSpPr>
        <p:spPr>
          <a:xfrm>
            <a:off x="2400249" y="3582361"/>
            <a:ext cx="325675" cy="431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400"/>
              </a:lnSpc>
              <a:spcBef>
                <a:spcPts val="170"/>
              </a:spcBef>
            </a:pPr>
            <a:r>
              <a:rPr sz="3200" spc="0" dirty="0" smtClean="0">
                <a:latin typeface="Tahoma"/>
                <a:cs typeface="Tahoma"/>
              </a:rPr>
              <a:t>h</a:t>
            </a:r>
            <a:endParaRPr sz="3200">
              <a:latin typeface="Tahoma"/>
              <a:cs typeface="Tahoma"/>
            </a:endParaRPr>
          </a:p>
        </p:txBody>
      </p:sp>
      <p:sp>
        <p:nvSpPr>
          <p:cNvPr id="78" name="object 78"/>
          <p:cNvSpPr txBox="1"/>
          <p:nvPr/>
        </p:nvSpPr>
        <p:spPr>
          <a:xfrm>
            <a:off x="3154679" y="3582361"/>
            <a:ext cx="2103674" cy="431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400"/>
              </a:lnSpc>
              <a:spcBef>
                <a:spcPts val="170"/>
              </a:spcBef>
              <a:tabLst>
                <a:tab pos="1346200" algn="l"/>
              </a:tabLst>
            </a:pPr>
            <a:r>
              <a:rPr sz="3200" b="1" spc="4" dirty="0" smtClean="0">
                <a:latin typeface="Tahoma"/>
                <a:cs typeface="Tahoma"/>
              </a:rPr>
              <a:t>NO</a:t>
            </a:r>
            <a:r>
              <a:rPr sz="3200" b="1" spc="0" dirty="0" smtClean="0">
                <a:latin typeface="Tahoma"/>
                <a:cs typeface="Tahoma"/>
              </a:rPr>
              <a:t>T</a:t>
            </a:r>
            <a:r>
              <a:rPr sz="3200" b="1" spc="-24" dirty="0" smtClean="0">
                <a:latin typeface="Tahoma"/>
                <a:cs typeface="Tahoma"/>
              </a:rPr>
              <a:t> </a:t>
            </a:r>
            <a:r>
              <a:rPr sz="3200" spc="0" dirty="0" smtClean="0">
                <a:latin typeface="Tahoma"/>
                <a:cs typeface="Tahoma"/>
              </a:rPr>
              <a:t>a	</a:t>
            </a:r>
            <a:r>
              <a:rPr sz="3200" spc="-4" dirty="0" smtClean="0">
                <a:latin typeface="Tahoma"/>
                <a:cs typeface="Tahoma"/>
              </a:rPr>
              <a:t>m</a:t>
            </a:r>
            <a:r>
              <a:rPr sz="3200" spc="9" dirty="0" smtClean="0">
                <a:latin typeface="Tahoma"/>
                <a:cs typeface="Tahoma"/>
              </a:rPr>
              <a:t>a</a:t>
            </a:r>
            <a:r>
              <a:rPr sz="3200" spc="0" dirty="0" smtClean="0">
                <a:latin typeface="Tahoma"/>
                <a:cs typeface="Tahoma"/>
              </a:rPr>
              <a:t>j</a:t>
            </a:r>
            <a:endParaRPr sz="3200">
              <a:latin typeface="Tahoma"/>
              <a:cs typeface="Tahoma"/>
            </a:endParaRPr>
          </a:p>
        </p:txBody>
      </p:sp>
      <p:sp>
        <p:nvSpPr>
          <p:cNvPr id="79" name="object 79"/>
          <p:cNvSpPr txBox="1"/>
          <p:nvPr/>
        </p:nvSpPr>
        <p:spPr>
          <a:xfrm>
            <a:off x="5378856" y="3582361"/>
            <a:ext cx="2748524" cy="431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400"/>
              </a:lnSpc>
              <a:spcBef>
                <a:spcPts val="170"/>
              </a:spcBef>
              <a:tabLst>
                <a:tab pos="2159000" algn="l"/>
              </a:tabLst>
            </a:pPr>
            <a:r>
              <a:rPr sz="3200" spc="0" dirty="0" smtClean="0">
                <a:latin typeface="Tahoma"/>
                <a:cs typeface="Tahoma"/>
              </a:rPr>
              <a:t>r t</a:t>
            </a:r>
            <a:r>
              <a:rPr sz="3200" spc="4" dirty="0" smtClean="0">
                <a:latin typeface="Tahoma"/>
                <a:cs typeface="Tahoma"/>
              </a:rPr>
              <a:t>echn</a:t>
            </a:r>
            <a:r>
              <a:rPr sz="3200" spc="0" dirty="0" smtClean="0">
                <a:latin typeface="Tahoma"/>
                <a:cs typeface="Tahoma"/>
              </a:rPr>
              <a:t>iq</a:t>
            </a:r>
            <a:r>
              <a:rPr sz="3200" spc="4" dirty="0" smtClean="0">
                <a:latin typeface="Tahoma"/>
                <a:cs typeface="Tahoma"/>
              </a:rPr>
              <a:t>u</a:t>
            </a:r>
            <a:r>
              <a:rPr sz="3200" spc="0" dirty="0" smtClean="0">
                <a:latin typeface="Tahoma"/>
                <a:cs typeface="Tahoma"/>
              </a:rPr>
              <a:t>e	f</a:t>
            </a:r>
            <a:r>
              <a:rPr sz="3200" spc="4" dirty="0" smtClean="0">
                <a:latin typeface="Tahoma"/>
                <a:cs typeface="Tahoma"/>
              </a:rPr>
              <a:t>o</a:t>
            </a:r>
            <a:r>
              <a:rPr sz="3200" spc="0" dirty="0" smtClean="0">
                <a:latin typeface="Tahoma"/>
                <a:cs typeface="Tahoma"/>
              </a:rPr>
              <a:t>r</a:t>
            </a:r>
            <a:endParaRPr sz="3200">
              <a:latin typeface="Tahoma"/>
              <a:cs typeface="Tahoma"/>
            </a:endParaRPr>
          </a:p>
        </p:txBody>
      </p:sp>
      <p:sp>
        <p:nvSpPr>
          <p:cNvPr id="80" name="object 80"/>
          <p:cNvSpPr txBox="1"/>
          <p:nvPr/>
        </p:nvSpPr>
        <p:spPr>
          <a:xfrm>
            <a:off x="1706930" y="4073851"/>
            <a:ext cx="1434382" cy="431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400"/>
              </a:lnSpc>
              <a:spcBef>
                <a:spcPts val="170"/>
              </a:spcBef>
            </a:pPr>
            <a:r>
              <a:rPr sz="3200" spc="0" dirty="0" smtClean="0">
                <a:latin typeface="Tahoma"/>
                <a:cs typeface="Tahoma"/>
              </a:rPr>
              <a:t>t</a:t>
            </a:r>
            <a:r>
              <a:rPr sz="3200" spc="-4" dirty="0" smtClean="0">
                <a:latin typeface="Tahoma"/>
                <a:cs typeface="Tahoma"/>
              </a:rPr>
              <a:t>u</a:t>
            </a:r>
            <a:r>
              <a:rPr sz="3200" spc="9" dirty="0" smtClean="0">
                <a:latin typeface="Tahoma"/>
                <a:cs typeface="Tahoma"/>
              </a:rPr>
              <a:t>d</a:t>
            </a:r>
            <a:r>
              <a:rPr sz="3200" spc="4" dirty="0" smtClean="0">
                <a:latin typeface="Tahoma"/>
                <a:cs typeface="Tahoma"/>
              </a:rPr>
              <a:t>y</a:t>
            </a:r>
            <a:r>
              <a:rPr sz="3200" spc="0" dirty="0" smtClean="0">
                <a:latin typeface="Tahoma"/>
                <a:cs typeface="Tahoma"/>
              </a:rPr>
              <a:t>i</a:t>
            </a:r>
            <a:r>
              <a:rPr sz="3200" spc="4" dirty="0" smtClean="0">
                <a:latin typeface="Tahoma"/>
                <a:cs typeface="Tahoma"/>
              </a:rPr>
              <a:t>n</a:t>
            </a:r>
            <a:r>
              <a:rPr sz="3200" spc="0" dirty="0" smtClean="0">
                <a:latin typeface="Tahoma"/>
                <a:cs typeface="Tahoma"/>
              </a:rPr>
              <a:t>g</a:t>
            </a:r>
            <a:endParaRPr sz="3200">
              <a:latin typeface="Tahoma"/>
              <a:cs typeface="Tahoma"/>
            </a:endParaRPr>
          </a:p>
        </p:txBody>
      </p:sp>
      <p:sp>
        <p:nvSpPr>
          <p:cNvPr id="81" name="object 81"/>
          <p:cNvSpPr txBox="1"/>
          <p:nvPr/>
        </p:nvSpPr>
        <p:spPr>
          <a:xfrm>
            <a:off x="3169564" y="4073851"/>
            <a:ext cx="1486760" cy="431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400"/>
              </a:lnSpc>
              <a:spcBef>
                <a:spcPts val="170"/>
              </a:spcBef>
            </a:pPr>
            <a:r>
              <a:rPr sz="3200" spc="0" dirty="0" smtClean="0">
                <a:latin typeface="Tahoma"/>
                <a:cs typeface="Tahoma"/>
              </a:rPr>
              <a:t>b</a:t>
            </a:r>
            <a:r>
              <a:rPr sz="3200" spc="9" dirty="0" smtClean="0">
                <a:latin typeface="Tahoma"/>
                <a:cs typeface="Tahoma"/>
              </a:rPr>
              <a:t>r</a:t>
            </a:r>
            <a:r>
              <a:rPr sz="3200" spc="-9" dirty="0" smtClean="0">
                <a:latin typeface="Tahoma"/>
                <a:cs typeface="Tahoma"/>
              </a:rPr>
              <a:t>a</a:t>
            </a:r>
            <a:r>
              <a:rPr sz="3200" spc="9" dirty="0" smtClean="0">
                <a:latin typeface="Tahoma"/>
                <a:cs typeface="Tahoma"/>
              </a:rPr>
              <a:t>i</a:t>
            </a:r>
            <a:r>
              <a:rPr sz="3200" spc="0" dirty="0" smtClean="0">
                <a:latin typeface="Tahoma"/>
                <a:cs typeface="Tahoma"/>
              </a:rPr>
              <a:t>n</a:t>
            </a:r>
            <a:r>
              <a:rPr sz="3200" spc="-59" dirty="0" smtClean="0">
                <a:latin typeface="Tahoma"/>
                <a:cs typeface="Tahoma"/>
              </a:rPr>
              <a:t> </a:t>
            </a:r>
            <a:r>
              <a:rPr sz="3200" spc="0" dirty="0" smtClean="0">
                <a:latin typeface="Tahoma"/>
                <a:cs typeface="Tahoma"/>
              </a:rPr>
              <a:t>fu</a:t>
            </a:r>
            <a:endParaRPr sz="3200">
              <a:latin typeface="Tahoma"/>
              <a:cs typeface="Tahoma"/>
            </a:endParaRPr>
          </a:p>
        </p:txBody>
      </p:sp>
      <p:sp>
        <p:nvSpPr>
          <p:cNvPr id="82" name="object 82"/>
          <p:cNvSpPr txBox="1"/>
          <p:nvPr/>
        </p:nvSpPr>
        <p:spPr>
          <a:xfrm>
            <a:off x="4785004" y="4073851"/>
            <a:ext cx="1154738" cy="431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400"/>
              </a:lnSpc>
              <a:spcBef>
                <a:spcPts val="170"/>
              </a:spcBef>
            </a:pPr>
            <a:r>
              <a:rPr sz="3200" spc="-9" dirty="0" smtClean="0">
                <a:latin typeface="Tahoma"/>
                <a:cs typeface="Tahoma"/>
              </a:rPr>
              <a:t>c</a:t>
            </a:r>
            <a:r>
              <a:rPr sz="3200" spc="0" dirty="0" smtClean="0">
                <a:latin typeface="Tahoma"/>
                <a:cs typeface="Tahoma"/>
              </a:rPr>
              <a:t>tio</a:t>
            </a:r>
            <a:r>
              <a:rPr sz="3200" spc="4" dirty="0" smtClean="0">
                <a:latin typeface="Tahoma"/>
                <a:cs typeface="Tahoma"/>
              </a:rPr>
              <a:t>n</a:t>
            </a:r>
            <a:r>
              <a:rPr sz="3200" spc="0" dirty="0" smtClean="0">
                <a:latin typeface="Tahoma"/>
                <a:cs typeface="Tahoma"/>
              </a:rPr>
              <a:t>?</a:t>
            </a:r>
            <a:endParaRPr sz="3200">
              <a:latin typeface="Tahoma"/>
              <a:cs typeface="Tahoma"/>
            </a:endParaRPr>
          </a:p>
        </p:txBody>
      </p:sp>
      <p:sp>
        <p:nvSpPr>
          <p:cNvPr id="83" name="object 83"/>
          <p:cNvSpPr txBox="1"/>
          <p:nvPr/>
        </p:nvSpPr>
        <p:spPr>
          <a:xfrm>
            <a:off x="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84" name="object 84"/>
          <p:cNvSpPr txBox="1"/>
          <p:nvPr/>
        </p:nvSpPr>
        <p:spPr>
          <a:xfrm>
            <a:off x="3048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85" name="object 85"/>
          <p:cNvSpPr txBox="1"/>
          <p:nvPr/>
        </p:nvSpPr>
        <p:spPr>
          <a:xfrm>
            <a:off x="6096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86" name="object 86"/>
          <p:cNvSpPr txBox="1"/>
          <p:nvPr/>
        </p:nvSpPr>
        <p:spPr>
          <a:xfrm>
            <a:off x="9144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87" name="object 87"/>
          <p:cNvSpPr txBox="1"/>
          <p:nvPr/>
        </p:nvSpPr>
        <p:spPr>
          <a:xfrm>
            <a:off x="12192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88" name="object 88"/>
          <p:cNvSpPr txBox="1"/>
          <p:nvPr/>
        </p:nvSpPr>
        <p:spPr>
          <a:xfrm>
            <a:off x="15240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89" name="object 89"/>
          <p:cNvSpPr txBox="1"/>
          <p:nvPr/>
        </p:nvSpPr>
        <p:spPr>
          <a:xfrm>
            <a:off x="18288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90" name="object 90"/>
          <p:cNvSpPr txBox="1"/>
          <p:nvPr/>
        </p:nvSpPr>
        <p:spPr>
          <a:xfrm>
            <a:off x="21336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91" name="object 91"/>
          <p:cNvSpPr txBox="1"/>
          <p:nvPr/>
        </p:nvSpPr>
        <p:spPr>
          <a:xfrm>
            <a:off x="24384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92" name="object 92"/>
          <p:cNvSpPr txBox="1"/>
          <p:nvPr/>
        </p:nvSpPr>
        <p:spPr>
          <a:xfrm>
            <a:off x="27432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93" name="object 93"/>
          <p:cNvSpPr txBox="1"/>
          <p:nvPr/>
        </p:nvSpPr>
        <p:spPr>
          <a:xfrm>
            <a:off x="30480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94" name="object 94"/>
          <p:cNvSpPr txBox="1"/>
          <p:nvPr/>
        </p:nvSpPr>
        <p:spPr>
          <a:xfrm>
            <a:off x="33528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95" name="object 95"/>
          <p:cNvSpPr txBox="1"/>
          <p:nvPr/>
        </p:nvSpPr>
        <p:spPr>
          <a:xfrm>
            <a:off x="36576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96" name="object 96"/>
          <p:cNvSpPr txBox="1"/>
          <p:nvPr/>
        </p:nvSpPr>
        <p:spPr>
          <a:xfrm>
            <a:off x="39624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97" name="object 97"/>
          <p:cNvSpPr txBox="1"/>
          <p:nvPr/>
        </p:nvSpPr>
        <p:spPr>
          <a:xfrm>
            <a:off x="42672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98" name="object 98"/>
          <p:cNvSpPr txBox="1"/>
          <p:nvPr/>
        </p:nvSpPr>
        <p:spPr>
          <a:xfrm>
            <a:off x="45720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99" name="object 99"/>
          <p:cNvSpPr txBox="1"/>
          <p:nvPr/>
        </p:nvSpPr>
        <p:spPr>
          <a:xfrm>
            <a:off x="48768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00" name="object 100"/>
          <p:cNvSpPr txBox="1"/>
          <p:nvPr/>
        </p:nvSpPr>
        <p:spPr>
          <a:xfrm>
            <a:off x="51816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01" name="object 101"/>
          <p:cNvSpPr txBox="1"/>
          <p:nvPr/>
        </p:nvSpPr>
        <p:spPr>
          <a:xfrm>
            <a:off x="54864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02" name="object 102"/>
          <p:cNvSpPr txBox="1"/>
          <p:nvPr/>
        </p:nvSpPr>
        <p:spPr>
          <a:xfrm>
            <a:off x="57912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03" name="object 103"/>
          <p:cNvSpPr txBox="1"/>
          <p:nvPr/>
        </p:nvSpPr>
        <p:spPr>
          <a:xfrm>
            <a:off x="60960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04" name="object 104"/>
          <p:cNvSpPr txBox="1"/>
          <p:nvPr/>
        </p:nvSpPr>
        <p:spPr>
          <a:xfrm>
            <a:off x="64008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05" name="object 105"/>
          <p:cNvSpPr txBox="1"/>
          <p:nvPr/>
        </p:nvSpPr>
        <p:spPr>
          <a:xfrm>
            <a:off x="67056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06" name="object 106"/>
          <p:cNvSpPr txBox="1"/>
          <p:nvPr/>
        </p:nvSpPr>
        <p:spPr>
          <a:xfrm>
            <a:off x="70104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07" name="object 107"/>
          <p:cNvSpPr txBox="1"/>
          <p:nvPr/>
        </p:nvSpPr>
        <p:spPr>
          <a:xfrm>
            <a:off x="73152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08" name="object 108"/>
          <p:cNvSpPr txBox="1"/>
          <p:nvPr/>
        </p:nvSpPr>
        <p:spPr>
          <a:xfrm>
            <a:off x="76200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09" name="object 109"/>
          <p:cNvSpPr txBox="1"/>
          <p:nvPr/>
        </p:nvSpPr>
        <p:spPr>
          <a:xfrm>
            <a:off x="79248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10" name="object 110"/>
          <p:cNvSpPr txBox="1"/>
          <p:nvPr/>
        </p:nvSpPr>
        <p:spPr>
          <a:xfrm>
            <a:off x="82296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11" name="object 111"/>
          <p:cNvSpPr txBox="1"/>
          <p:nvPr/>
        </p:nvSpPr>
        <p:spPr>
          <a:xfrm>
            <a:off x="85344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12" name="object 112"/>
          <p:cNvSpPr txBox="1"/>
          <p:nvPr/>
        </p:nvSpPr>
        <p:spPr>
          <a:xfrm>
            <a:off x="88392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13" name="object 113"/>
          <p:cNvSpPr txBox="1"/>
          <p:nvPr/>
        </p:nvSpPr>
        <p:spPr>
          <a:xfrm>
            <a:off x="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14" name="object 114"/>
          <p:cNvSpPr txBox="1"/>
          <p:nvPr/>
        </p:nvSpPr>
        <p:spPr>
          <a:xfrm>
            <a:off x="3048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15" name="object 115"/>
          <p:cNvSpPr txBox="1"/>
          <p:nvPr/>
        </p:nvSpPr>
        <p:spPr>
          <a:xfrm>
            <a:off x="6096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16" name="object 116"/>
          <p:cNvSpPr txBox="1"/>
          <p:nvPr/>
        </p:nvSpPr>
        <p:spPr>
          <a:xfrm>
            <a:off x="9144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17" name="object 117"/>
          <p:cNvSpPr txBox="1"/>
          <p:nvPr/>
        </p:nvSpPr>
        <p:spPr>
          <a:xfrm>
            <a:off x="12192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18" name="object 118"/>
          <p:cNvSpPr txBox="1"/>
          <p:nvPr/>
        </p:nvSpPr>
        <p:spPr>
          <a:xfrm>
            <a:off x="15240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19" name="object 119"/>
          <p:cNvSpPr txBox="1"/>
          <p:nvPr/>
        </p:nvSpPr>
        <p:spPr>
          <a:xfrm>
            <a:off x="18288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20" name="object 120"/>
          <p:cNvSpPr txBox="1"/>
          <p:nvPr/>
        </p:nvSpPr>
        <p:spPr>
          <a:xfrm>
            <a:off x="21336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21" name="object 121"/>
          <p:cNvSpPr txBox="1"/>
          <p:nvPr/>
        </p:nvSpPr>
        <p:spPr>
          <a:xfrm>
            <a:off x="24384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22" name="object 122"/>
          <p:cNvSpPr txBox="1"/>
          <p:nvPr/>
        </p:nvSpPr>
        <p:spPr>
          <a:xfrm>
            <a:off x="27432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23" name="object 123"/>
          <p:cNvSpPr txBox="1"/>
          <p:nvPr/>
        </p:nvSpPr>
        <p:spPr>
          <a:xfrm>
            <a:off x="30480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24" name="object 124"/>
          <p:cNvSpPr txBox="1"/>
          <p:nvPr/>
        </p:nvSpPr>
        <p:spPr>
          <a:xfrm>
            <a:off x="33528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25" name="object 125"/>
          <p:cNvSpPr txBox="1"/>
          <p:nvPr/>
        </p:nvSpPr>
        <p:spPr>
          <a:xfrm>
            <a:off x="36576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26" name="object 126"/>
          <p:cNvSpPr txBox="1"/>
          <p:nvPr/>
        </p:nvSpPr>
        <p:spPr>
          <a:xfrm>
            <a:off x="39624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27" name="object 127"/>
          <p:cNvSpPr txBox="1"/>
          <p:nvPr/>
        </p:nvSpPr>
        <p:spPr>
          <a:xfrm>
            <a:off x="42672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28" name="object 128"/>
          <p:cNvSpPr txBox="1"/>
          <p:nvPr/>
        </p:nvSpPr>
        <p:spPr>
          <a:xfrm>
            <a:off x="45720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29" name="object 129"/>
          <p:cNvSpPr txBox="1"/>
          <p:nvPr/>
        </p:nvSpPr>
        <p:spPr>
          <a:xfrm>
            <a:off x="48768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30" name="object 130"/>
          <p:cNvSpPr txBox="1"/>
          <p:nvPr/>
        </p:nvSpPr>
        <p:spPr>
          <a:xfrm>
            <a:off x="51816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31" name="object 131"/>
          <p:cNvSpPr txBox="1"/>
          <p:nvPr/>
        </p:nvSpPr>
        <p:spPr>
          <a:xfrm>
            <a:off x="54864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32" name="object 132"/>
          <p:cNvSpPr txBox="1"/>
          <p:nvPr/>
        </p:nvSpPr>
        <p:spPr>
          <a:xfrm>
            <a:off x="57912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33" name="object 133"/>
          <p:cNvSpPr txBox="1"/>
          <p:nvPr/>
        </p:nvSpPr>
        <p:spPr>
          <a:xfrm>
            <a:off x="60960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34" name="object 134"/>
          <p:cNvSpPr txBox="1"/>
          <p:nvPr/>
        </p:nvSpPr>
        <p:spPr>
          <a:xfrm>
            <a:off x="64008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35" name="object 135"/>
          <p:cNvSpPr txBox="1"/>
          <p:nvPr/>
        </p:nvSpPr>
        <p:spPr>
          <a:xfrm>
            <a:off x="67056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36" name="object 136"/>
          <p:cNvSpPr txBox="1"/>
          <p:nvPr/>
        </p:nvSpPr>
        <p:spPr>
          <a:xfrm>
            <a:off x="70104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37" name="object 137"/>
          <p:cNvSpPr txBox="1"/>
          <p:nvPr/>
        </p:nvSpPr>
        <p:spPr>
          <a:xfrm>
            <a:off x="73152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38" name="object 138"/>
          <p:cNvSpPr txBox="1"/>
          <p:nvPr/>
        </p:nvSpPr>
        <p:spPr>
          <a:xfrm>
            <a:off x="76200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39" name="object 139"/>
          <p:cNvSpPr txBox="1"/>
          <p:nvPr/>
        </p:nvSpPr>
        <p:spPr>
          <a:xfrm>
            <a:off x="79248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40" name="object 140"/>
          <p:cNvSpPr txBox="1"/>
          <p:nvPr/>
        </p:nvSpPr>
        <p:spPr>
          <a:xfrm>
            <a:off x="82296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41" name="object 141"/>
          <p:cNvSpPr txBox="1"/>
          <p:nvPr/>
        </p:nvSpPr>
        <p:spPr>
          <a:xfrm>
            <a:off x="85344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42" name="object 142"/>
          <p:cNvSpPr txBox="1"/>
          <p:nvPr/>
        </p:nvSpPr>
        <p:spPr>
          <a:xfrm>
            <a:off x="88392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43" name="object 143"/>
          <p:cNvSpPr txBox="1"/>
          <p:nvPr/>
        </p:nvSpPr>
        <p:spPr>
          <a:xfrm>
            <a:off x="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44" name="object 144"/>
          <p:cNvSpPr txBox="1"/>
          <p:nvPr/>
        </p:nvSpPr>
        <p:spPr>
          <a:xfrm>
            <a:off x="3048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45" name="object 145"/>
          <p:cNvSpPr txBox="1"/>
          <p:nvPr/>
        </p:nvSpPr>
        <p:spPr>
          <a:xfrm>
            <a:off x="6096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46" name="object 146"/>
          <p:cNvSpPr txBox="1"/>
          <p:nvPr/>
        </p:nvSpPr>
        <p:spPr>
          <a:xfrm>
            <a:off x="9144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47" name="object 147"/>
          <p:cNvSpPr txBox="1"/>
          <p:nvPr/>
        </p:nvSpPr>
        <p:spPr>
          <a:xfrm>
            <a:off x="12192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48" name="object 148"/>
          <p:cNvSpPr txBox="1"/>
          <p:nvPr/>
        </p:nvSpPr>
        <p:spPr>
          <a:xfrm>
            <a:off x="15240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49" name="object 149"/>
          <p:cNvSpPr txBox="1"/>
          <p:nvPr/>
        </p:nvSpPr>
        <p:spPr>
          <a:xfrm>
            <a:off x="18288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50" name="object 150"/>
          <p:cNvSpPr txBox="1"/>
          <p:nvPr/>
        </p:nvSpPr>
        <p:spPr>
          <a:xfrm>
            <a:off x="21336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51" name="object 151"/>
          <p:cNvSpPr txBox="1"/>
          <p:nvPr/>
        </p:nvSpPr>
        <p:spPr>
          <a:xfrm>
            <a:off x="24384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52" name="object 152"/>
          <p:cNvSpPr txBox="1"/>
          <p:nvPr/>
        </p:nvSpPr>
        <p:spPr>
          <a:xfrm>
            <a:off x="27432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53" name="object 153"/>
          <p:cNvSpPr txBox="1"/>
          <p:nvPr/>
        </p:nvSpPr>
        <p:spPr>
          <a:xfrm>
            <a:off x="30480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54" name="object 154"/>
          <p:cNvSpPr txBox="1"/>
          <p:nvPr/>
        </p:nvSpPr>
        <p:spPr>
          <a:xfrm>
            <a:off x="33528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55" name="object 155"/>
          <p:cNvSpPr txBox="1"/>
          <p:nvPr/>
        </p:nvSpPr>
        <p:spPr>
          <a:xfrm>
            <a:off x="36576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56" name="object 156"/>
          <p:cNvSpPr txBox="1"/>
          <p:nvPr/>
        </p:nvSpPr>
        <p:spPr>
          <a:xfrm>
            <a:off x="39624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57" name="object 157"/>
          <p:cNvSpPr txBox="1"/>
          <p:nvPr/>
        </p:nvSpPr>
        <p:spPr>
          <a:xfrm>
            <a:off x="42672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58" name="object 158"/>
          <p:cNvSpPr txBox="1"/>
          <p:nvPr/>
        </p:nvSpPr>
        <p:spPr>
          <a:xfrm>
            <a:off x="45720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59" name="object 159"/>
          <p:cNvSpPr txBox="1"/>
          <p:nvPr/>
        </p:nvSpPr>
        <p:spPr>
          <a:xfrm>
            <a:off x="48768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60" name="object 160"/>
          <p:cNvSpPr txBox="1"/>
          <p:nvPr/>
        </p:nvSpPr>
        <p:spPr>
          <a:xfrm>
            <a:off x="51816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61" name="object 161"/>
          <p:cNvSpPr txBox="1"/>
          <p:nvPr/>
        </p:nvSpPr>
        <p:spPr>
          <a:xfrm>
            <a:off x="54864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62" name="object 162"/>
          <p:cNvSpPr txBox="1"/>
          <p:nvPr/>
        </p:nvSpPr>
        <p:spPr>
          <a:xfrm>
            <a:off x="57912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63" name="object 163"/>
          <p:cNvSpPr txBox="1"/>
          <p:nvPr/>
        </p:nvSpPr>
        <p:spPr>
          <a:xfrm>
            <a:off x="60960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64" name="object 164"/>
          <p:cNvSpPr txBox="1"/>
          <p:nvPr/>
        </p:nvSpPr>
        <p:spPr>
          <a:xfrm>
            <a:off x="64008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65" name="object 165"/>
          <p:cNvSpPr txBox="1"/>
          <p:nvPr/>
        </p:nvSpPr>
        <p:spPr>
          <a:xfrm>
            <a:off x="67056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66" name="object 166"/>
          <p:cNvSpPr txBox="1"/>
          <p:nvPr/>
        </p:nvSpPr>
        <p:spPr>
          <a:xfrm>
            <a:off x="70104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67" name="object 167"/>
          <p:cNvSpPr txBox="1"/>
          <p:nvPr/>
        </p:nvSpPr>
        <p:spPr>
          <a:xfrm>
            <a:off x="73152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68" name="object 168"/>
          <p:cNvSpPr txBox="1"/>
          <p:nvPr/>
        </p:nvSpPr>
        <p:spPr>
          <a:xfrm>
            <a:off x="76200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69" name="object 169"/>
          <p:cNvSpPr txBox="1"/>
          <p:nvPr/>
        </p:nvSpPr>
        <p:spPr>
          <a:xfrm>
            <a:off x="79248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70" name="object 170"/>
          <p:cNvSpPr txBox="1"/>
          <p:nvPr/>
        </p:nvSpPr>
        <p:spPr>
          <a:xfrm>
            <a:off x="82296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71" name="object 171"/>
          <p:cNvSpPr txBox="1"/>
          <p:nvPr/>
        </p:nvSpPr>
        <p:spPr>
          <a:xfrm>
            <a:off x="85344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72" name="object 172"/>
          <p:cNvSpPr txBox="1"/>
          <p:nvPr/>
        </p:nvSpPr>
        <p:spPr>
          <a:xfrm>
            <a:off x="88392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73" name="object 173"/>
          <p:cNvSpPr txBox="1"/>
          <p:nvPr/>
        </p:nvSpPr>
        <p:spPr>
          <a:xfrm>
            <a:off x="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74" name="object 174"/>
          <p:cNvSpPr txBox="1"/>
          <p:nvPr/>
        </p:nvSpPr>
        <p:spPr>
          <a:xfrm>
            <a:off x="3048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75" name="object 175"/>
          <p:cNvSpPr txBox="1"/>
          <p:nvPr/>
        </p:nvSpPr>
        <p:spPr>
          <a:xfrm>
            <a:off x="6096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76" name="object 176"/>
          <p:cNvSpPr txBox="1"/>
          <p:nvPr/>
        </p:nvSpPr>
        <p:spPr>
          <a:xfrm>
            <a:off x="9144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77" name="object 177"/>
          <p:cNvSpPr txBox="1"/>
          <p:nvPr/>
        </p:nvSpPr>
        <p:spPr>
          <a:xfrm>
            <a:off x="12192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78" name="object 178"/>
          <p:cNvSpPr txBox="1"/>
          <p:nvPr/>
        </p:nvSpPr>
        <p:spPr>
          <a:xfrm>
            <a:off x="15240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79" name="object 179"/>
          <p:cNvSpPr txBox="1"/>
          <p:nvPr/>
        </p:nvSpPr>
        <p:spPr>
          <a:xfrm>
            <a:off x="18288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80" name="object 180"/>
          <p:cNvSpPr txBox="1"/>
          <p:nvPr/>
        </p:nvSpPr>
        <p:spPr>
          <a:xfrm>
            <a:off x="21336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81" name="object 181"/>
          <p:cNvSpPr txBox="1"/>
          <p:nvPr/>
        </p:nvSpPr>
        <p:spPr>
          <a:xfrm>
            <a:off x="24384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82" name="object 182"/>
          <p:cNvSpPr txBox="1"/>
          <p:nvPr/>
        </p:nvSpPr>
        <p:spPr>
          <a:xfrm>
            <a:off x="27432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83" name="object 183"/>
          <p:cNvSpPr txBox="1"/>
          <p:nvPr/>
        </p:nvSpPr>
        <p:spPr>
          <a:xfrm>
            <a:off x="30480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84" name="object 184"/>
          <p:cNvSpPr txBox="1"/>
          <p:nvPr/>
        </p:nvSpPr>
        <p:spPr>
          <a:xfrm>
            <a:off x="33528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85" name="object 185"/>
          <p:cNvSpPr txBox="1"/>
          <p:nvPr/>
        </p:nvSpPr>
        <p:spPr>
          <a:xfrm>
            <a:off x="36576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86" name="object 186"/>
          <p:cNvSpPr txBox="1"/>
          <p:nvPr/>
        </p:nvSpPr>
        <p:spPr>
          <a:xfrm>
            <a:off x="39624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87" name="object 187"/>
          <p:cNvSpPr txBox="1"/>
          <p:nvPr/>
        </p:nvSpPr>
        <p:spPr>
          <a:xfrm>
            <a:off x="42672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88" name="object 188"/>
          <p:cNvSpPr txBox="1"/>
          <p:nvPr/>
        </p:nvSpPr>
        <p:spPr>
          <a:xfrm>
            <a:off x="45720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89" name="object 189"/>
          <p:cNvSpPr txBox="1"/>
          <p:nvPr/>
        </p:nvSpPr>
        <p:spPr>
          <a:xfrm>
            <a:off x="48768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90" name="object 190"/>
          <p:cNvSpPr txBox="1"/>
          <p:nvPr/>
        </p:nvSpPr>
        <p:spPr>
          <a:xfrm>
            <a:off x="51816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91" name="object 191"/>
          <p:cNvSpPr txBox="1"/>
          <p:nvPr/>
        </p:nvSpPr>
        <p:spPr>
          <a:xfrm>
            <a:off x="54864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92" name="object 192"/>
          <p:cNvSpPr txBox="1"/>
          <p:nvPr/>
        </p:nvSpPr>
        <p:spPr>
          <a:xfrm>
            <a:off x="57912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93" name="object 193"/>
          <p:cNvSpPr txBox="1"/>
          <p:nvPr/>
        </p:nvSpPr>
        <p:spPr>
          <a:xfrm>
            <a:off x="60960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94" name="object 194"/>
          <p:cNvSpPr txBox="1"/>
          <p:nvPr/>
        </p:nvSpPr>
        <p:spPr>
          <a:xfrm>
            <a:off x="64008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95" name="object 195"/>
          <p:cNvSpPr txBox="1"/>
          <p:nvPr/>
        </p:nvSpPr>
        <p:spPr>
          <a:xfrm>
            <a:off x="67056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96" name="object 196"/>
          <p:cNvSpPr txBox="1"/>
          <p:nvPr/>
        </p:nvSpPr>
        <p:spPr>
          <a:xfrm>
            <a:off x="70104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97" name="object 197"/>
          <p:cNvSpPr txBox="1"/>
          <p:nvPr/>
        </p:nvSpPr>
        <p:spPr>
          <a:xfrm>
            <a:off x="73152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98" name="object 198"/>
          <p:cNvSpPr txBox="1"/>
          <p:nvPr/>
        </p:nvSpPr>
        <p:spPr>
          <a:xfrm>
            <a:off x="76200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99" name="object 199"/>
          <p:cNvSpPr txBox="1"/>
          <p:nvPr/>
        </p:nvSpPr>
        <p:spPr>
          <a:xfrm>
            <a:off x="79248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00" name="object 200"/>
          <p:cNvSpPr txBox="1"/>
          <p:nvPr/>
        </p:nvSpPr>
        <p:spPr>
          <a:xfrm>
            <a:off x="82296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01" name="object 201"/>
          <p:cNvSpPr txBox="1"/>
          <p:nvPr/>
        </p:nvSpPr>
        <p:spPr>
          <a:xfrm>
            <a:off x="85344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02" name="object 202"/>
          <p:cNvSpPr txBox="1"/>
          <p:nvPr/>
        </p:nvSpPr>
        <p:spPr>
          <a:xfrm>
            <a:off x="88392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03" name="object 203"/>
          <p:cNvSpPr txBox="1"/>
          <p:nvPr/>
        </p:nvSpPr>
        <p:spPr>
          <a:xfrm>
            <a:off x="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04" name="object 204"/>
          <p:cNvSpPr txBox="1"/>
          <p:nvPr/>
        </p:nvSpPr>
        <p:spPr>
          <a:xfrm>
            <a:off x="3048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05" name="object 205"/>
          <p:cNvSpPr txBox="1"/>
          <p:nvPr/>
        </p:nvSpPr>
        <p:spPr>
          <a:xfrm>
            <a:off x="6096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06" name="object 206"/>
          <p:cNvSpPr txBox="1"/>
          <p:nvPr/>
        </p:nvSpPr>
        <p:spPr>
          <a:xfrm>
            <a:off x="9144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07" name="object 207"/>
          <p:cNvSpPr txBox="1"/>
          <p:nvPr/>
        </p:nvSpPr>
        <p:spPr>
          <a:xfrm>
            <a:off x="12192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08" name="object 208"/>
          <p:cNvSpPr txBox="1"/>
          <p:nvPr/>
        </p:nvSpPr>
        <p:spPr>
          <a:xfrm>
            <a:off x="15240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09" name="object 209"/>
          <p:cNvSpPr txBox="1"/>
          <p:nvPr/>
        </p:nvSpPr>
        <p:spPr>
          <a:xfrm>
            <a:off x="18288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10" name="object 210"/>
          <p:cNvSpPr txBox="1"/>
          <p:nvPr/>
        </p:nvSpPr>
        <p:spPr>
          <a:xfrm>
            <a:off x="21336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11" name="object 211"/>
          <p:cNvSpPr txBox="1"/>
          <p:nvPr/>
        </p:nvSpPr>
        <p:spPr>
          <a:xfrm>
            <a:off x="24384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12" name="object 212"/>
          <p:cNvSpPr txBox="1"/>
          <p:nvPr/>
        </p:nvSpPr>
        <p:spPr>
          <a:xfrm>
            <a:off x="27432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13" name="object 213"/>
          <p:cNvSpPr txBox="1"/>
          <p:nvPr/>
        </p:nvSpPr>
        <p:spPr>
          <a:xfrm>
            <a:off x="30480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14" name="object 214"/>
          <p:cNvSpPr txBox="1"/>
          <p:nvPr/>
        </p:nvSpPr>
        <p:spPr>
          <a:xfrm>
            <a:off x="33528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15" name="object 215"/>
          <p:cNvSpPr txBox="1"/>
          <p:nvPr/>
        </p:nvSpPr>
        <p:spPr>
          <a:xfrm>
            <a:off x="36576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16" name="object 216"/>
          <p:cNvSpPr txBox="1"/>
          <p:nvPr/>
        </p:nvSpPr>
        <p:spPr>
          <a:xfrm>
            <a:off x="39624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17" name="object 217"/>
          <p:cNvSpPr txBox="1"/>
          <p:nvPr/>
        </p:nvSpPr>
        <p:spPr>
          <a:xfrm>
            <a:off x="42672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18" name="object 218"/>
          <p:cNvSpPr txBox="1"/>
          <p:nvPr/>
        </p:nvSpPr>
        <p:spPr>
          <a:xfrm>
            <a:off x="45720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19" name="object 219"/>
          <p:cNvSpPr txBox="1"/>
          <p:nvPr/>
        </p:nvSpPr>
        <p:spPr>
          <a:xfrm>
            <a:off x="48768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20" name="object 220"/>
          <p:cNvSpPr txBox="1"/>
          <p:nvPr/>
        </p:nvSpPr>
        <p:spPr>
          <a:xfrm>
            <a:off x="51816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21" name="object 221"/>
          <p:cNvSpPr txBox="1"/>
          <p:nvPr/>
        </p:nvSpPr>
        <p:spPr>
          <a:xfrm>
            <a:off x="54864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22" name="object 222"/>
          <p:cNvSpPr txBox="1"/>
          <p:nvPr/>
        </p:nvSpPr>
        <p:spPr>
          <a:xfrm>
            <a:off x="57912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23" name="object 223"/>
          <p:cNvSpPr txBox="1"/>
          <p:nvPr/>
        </p:nvSpPr>
        <p:spPr>
          <a:xfrm>
            <a:off x="60960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24" name="object 224"/>
          <p:cNvSpPr txBox="1"/>
          <p:nvPr/>
        </p:nvSpPr>
        <p:spPr>
          <a:xfrm>
            <a:off x="64008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25" name="object 225"/>
          <p:cNvSpPr txBox="1"/>
          <p:nvPr/>
        </p:nvSpPr>
        <p:spPr>
          <a:xfrm>
            <a:off x="67056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26" name="object 226"/>
          <p:cNvSpPr txBox="1"/>
          <p:nvPr/>
        </p:nvSpPr>
        <p:spPr>
          <a:xfrm>
            <a:off x="70104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27" name="object 227"/>
          <p:cNvSpPr txBox="1"/>
          <p:nvPr/>
        </p:nvSpPr>
        <p:spPr>
          <a:xfrm>
            <a:off x="73152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28" name="object 228"/>
          <p:cNvSpPr txBox="1"/>
          <p:nvPr/>
        </p:nvSpPr>
        <p:spPr>
          <a:xfrm>
            <a:off x="76200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29" name="object 229"/>
          <p:cNvSpPr txBox="1"/>
          <p:nvPr/>
        </p:nvSpPr>
        <p:spPr>
          <a:xfrm>
            <a:off x="79248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30" name="object 230"/>
          <p:cNvSpPr txBox="1"/>
          <p:nvPr/>
        </p:nvSpPr>
        <p:spPr>
          <a:xfrm>
            <a:off x="82296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31" name="object 231"/>
          <p:cNvSpPr txBox="1"/>
          <p:nvPr/>
        </p:nvSpPr>
        <p:spPr>
          <a:xfrm>
            <a:off x="85344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32" name="object 232"/>
          <p:cNvSpPr txBox="1"/>
          <p:nvPr/>
        </p:nvSpPr>
        <p:spPr>
          <a:xfrm>
            <a:off x="88392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33" name="object 233"/>
          <p:cNvSpPr txBox="1"/>
          <p:nvPr/>
        </p:nvSpPr>
        <p:spPr>
          <a:xfrm>
            <a:off x="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34" name="object 234"/>
          <p:cNvSpPr txBox="1"/>
          <p:nvPr/>
        </p:nvSpPr>
        <p:spPr>
          <a:xfrm>
            <a:off x="3048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35" name="object 235"/>
          <p:cNvSpPr txBox="1"/>
          <p:nvPr/>
        </p:nvSpPr>
        <p:spPr>
          <a:xfrm>
            <a:off x="6096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36" name="object 236"/>
          <p:cNvSpPr txBox="1"/>
          <p:nvPr/>
        </p:nvSpPr>
        <p:spPr>
          <a:xfrm>
            <a:off x="9144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37" name="object 237"/>
          <p:cNvSpPr txBox="1"/>
          <p:nvPr/>
        </p:nvSpPr>
        <p:spPr>
          <a:xfrm>
            <a:off x="12192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38" name="object 238"/>
          <p:cNvSpPr txBox="1"/>
          <p:nvPr/>
        </p:nvSpPr>
        <p:spPr>
          <a:xfrm>
            <a:off x="15240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39" name="object 239"/>
          <p:cNvSpPr txBox="1"/>
          <p:nvPr/>
        </p:nvSpPr>
        <p:spPr>
          <a:xfrm>
            <a:off x="18288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40" name="object 240"/>
          <p:cNvSpPr txBox="1"/>
          <p:nvPr/>
        </p:nvSpPr>
        <p:spPr>
          <a:xfrm>
            <a:off x="21336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41" name="object 241"/>
          <p:cNvSpPr txBox="1"/>
          <p:nvPr/>
        </p:nvSpPr>
        <p:spPr>
          <a:xfrm>
            <a:off x="24384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42" name="object 242"/>
          <p:cNvSpPr txBox="1"/>
          <p:nvPr/>
        </p:nvSpPr>
        <p:spPr>
          <a:xfrm>
            <a:off x="27432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43" name="object 243"/>
          <p:cNvSpPr txBox="1"/>
          <p:nvPr/>
        </p:nvSpPr>
        <p:spPr>
          <a:xfrm>
            <a:off x="30480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44" name="object 244"/>
          <p:cNvSpPr txBox="1"/>
          <p:nvPr/>
        </p:nvSpPr>
        <p:spPr>
          <a:xfrm>
            <a:off x="33528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45" name="object 245"/>
          <p:cNvSpPr txBox="1"/>
          <p:nvPr/>
        </p:nvSpPr>
        <p:spPr>
          <a:xfrm>
            <a:off x="36576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46" name="object 246"/>
          <p:cNvSpPr txBox="1"/>
          <p:nvPr/>
        </p:nvSpPr>
        <p:spPr>
          <a:xfrm>
            <a:off x="39624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47" name="object 247"/>
          <p:cNvSpPr txBox="1"/>
          <p:nvPr/>
        </p:nvSpPr>
        <p:spPr>
          <a:xfrm>
            <a:off x="42672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48" name="object 248"/>
          <p:cNvSpPr txBox="1"/>
          <p:nvPr/>
        </p:nvSpPr>
        <p:spPr>
          <a:xfrm>
            <a:off x="45720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49" name="object 249"/>
          <p:cNvSpPr txBox="1"/>
          <p:nvPr/>
        </p:nvSpPr>
        <p:spPr>
          <a:xfrm>
            <a:off x="48768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50" name="object 250"/>
          <p:cNvSpPr txBox="1"/>
          <p:nvPr/>
        </p:nvSpPr>
        <p:spPr>
          <a:xfrm>
            <a:off x="51816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51" name="object 251"/>
          <p:cNvSpPr txBox="1"/>
          <p:nvPr/>
        </p:nvSpPr>
        <p:spPr>
          <a:xfrm>
            <a:off x="54864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52" name="object 252"/>
          <p:cNvSpPr txBox="1"/>
          <p:nvPr/>
        </p:nvSpPr>
        <p:spPr>
          <a:xfrm>
            <a:off x="57912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53" name="object 253"/>
          <p:cNvSpPr txBox="1"/>
          <p:nvPr/>
        </p:nvSpPr>
        <p:spPr>
          <a:xfrm>
            <a:off x="60960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54" name="object 254"/>
          <p:cNvSpPr txBox="1"/>
          <p:nvPr/>
        </p:nvSpPr>
        <p:spPr>
          <a:xfrm>
            <a:off x="64008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55" name="object 255"/>
          <p:cNvSpPr txBox="1"/>
          <p:nvPr/>
        </p:nvSpPr>
        <p:spPr>
          <a:xfrm>
            <a:off x="67056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56" name="object 256"/>
          <p:cNvSpPr txBox="1"/>
          <p:nvPr/>
        </p:nvSpPr>
        <p:spPr>
          <a:xfrm>
            <a:off x="70104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57" name="object 257"/>
          <p:cNvSpPr txBox="1"/>
          <p:nvPr/>
        </p:nvSpPr>
        <p:spPr>
          <a:xfrm>
            <a:off x="73152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58" name="object 258"/>
          <p:cNvSpPr txBox="1"/>
          <p:nvPr/>
        </p:nvSpPr>
        <p:spPr>
          <a:xfrm>
            <a:off x="76200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59" name="object 259"/>
          <p:cNvSpPr txBox="1"/>
          <p:nvPr/>
        </p:nvSpPr>
        <p:spPr>
          <a:xfrm>
            <a:off x="79248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60" name="object 260"/>
          <p:cNvSpPr txBox="1"/>
          <p:nvPr/>
        </p:nvSpPr>
        <p:spPr>
          <a:xfrm>
            <a:off x="82296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61" name="object 261"/>
          <p:cNvSpPr txBox="1"/>
          <p:nvPr/>
        </p:nvSpPr>
        <p:spPr>
          <a:xfrm>
            <a:off x="85344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62" name="object 262"/>
          <p:cNvSpPr txBox="1"/>
          <p:nvPr/>
        </p:nvSpPr>
        <p:spPr>
          <a:xfrm>
            <a:off x="88392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63" name="object 263"/>
          <p:cNvSpPr txBox="1"/>
          <p:nvPr/>
        </p:nvSpPr>
        <p:spPr>
          <a:xfrm>
            <a:off x="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64" name="object 264"/>
          <p:cNvSpPr txBox="1"/>
          <p:nvPr/>
        </p:nvSpPr>
        <p:spPr>
          <a:xfrm>
            <a:off x="3048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65" name="object 265"/>
          <p:cNvSpPr txBox="1"/>
          <p:nvPr/>
        </p:nvSpPr>
        <p:spPr>
          <a:xfrm>
            <a:off x="6096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66" name="object 266"/>
          <p:cNvSpPr txBox="1"/>
          <p:nvPr/>
        </p:nvSpPr>
        <p:spPr>
          <a:xfrm>
            <a:off x="9144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67" name="object 267"/>
          <p:cNvSpPr txBox="1"/>
          <p:nvPr/>
        </p:nvSpPr>
        <p:spPr>
          <a:xfrm>
            <a:off x="12192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68" name="object 268"/>
          <p:cNvSpPr txBox="1"/>
          <p:nvPr/>
        </p:nvSpPr>
        <p:spPr>
          <a:xfrm>
            <a:off x="15240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69" name="object 269"/>
          <p:cNvSpPr txBox="1"/>
          <p:nvPr/>
        </p:nvSpPr>
        <p:spPr>
          <a:xfrm>
            <a:off x="18288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70" name="object 270"/>
          <p:cNvSpPr txBox="1"/>
          <p:nvPr/>
        </p:nvSpPr>
        <p:spPr>
          <a:xfrm>
            <a:off x="21336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71" name="object 271"/>
          <p:cNvSpPr txBox="1"/>
          <p:nvPr/>
        </p:nvSpPr>
        <p:spPr>
          <a:xfrm>
            <a:off x="24384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72" name="object 272"/>
          <p:cNvSpPr txBox="1"/>
          <p:nvPr/>
        </p:nvSpPr>
        <p:spPr>
          <a:xfrm>
            <a:off x="27432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73" name="object 273"/>
          <p:cNvSpPr txBox="1"/>
          <p:nvPr/>
        </p:nvSpPr>
        <p:spPr>
          <a:xfrm>
            <a:off x="30480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74" name="object 274"/>
          <p:cNvSpPr txBox="1"/>
          <p:nvPr/>
        </p:nvSpPr>
        <p:spPr>
          <a:xfrm>
            <a:off x="33528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75" name="object 275"/>
          <p:cNvSpPr txBox="1"/>
          <p:nvPr/>
        </p:nvSpPr>
        <p:spPr>
          <a:xfrm>
            <a:off x="36576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76" name="object 276"/>
          <p:cNvSpPr txBox="1"/>
          <p:nvPr/>
        </p:nvSpPr>
        <p:spPr>
          <a:xfrm>
            <a:off x="39624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77" name="object 277"/>
          <p:cNvSpPr txBox="1"/>
          <p:nvPr/>
        </p:nvSpPr>
        <p:spPr>
          <a:xfrm>
            <a:off x="42672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78" name="object 278"/>
          <p:cNvSpPr txBox="1"/>
          <p:nvPr/>
        </p:nvSpPr>
        <p:spPr>
          <a:xfrm>
            <a:off x="45720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79" name="object 279"/>
          <p:cNvSpPr txBox="1"/>
          <p:nvPr/>
        </p:nvSpPr>
        <p:spPr>
          <a:xfrm>
            <a:off x="48768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80" name="object 280"/>
          <p:cNvSpPr txBox="1"/>
          <p:nvPr/>
        </p:nvSpPr>
        <p:spPr>
          <a:xfrm>
            <a:off x="51816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81" name="object 281"/>
          <p:cNvSpPr txBox="1"/>
          <p:nvPr/>
        </p:nvSpPr>
        <p:spPr>
          <a:xfrm>
            <a:off x="54864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82" name="object 282"/>
          <p:cNvSpPr txBox="1"/>
          <p:nvPr/>
        </p:nvSpPr>
        <p:spPr>
          <a:xfrm>
            <a:off x="57912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83" name="object 283"/>
          <p:cNvSpPr txBox="1"/>
          <p:nvPr/>
        </p:nvSpPr>
        <p:spPr>
          <a:xfrm>
            <a:off x="60960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84" name="object 284"/>
          <p:cNvSpPr txBox="1"/>
          <p:nvPr/>
        </p:nvSpPr>
        <p:spPr>
          <a:xfrm>
            <a:off x="64008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85" name="object 285"/>
          <p:cNvSpPr txBox="1"/>
          <p:nvPr/>
        </p:nvSpPr>
        <p:spPr>
          <a:xfrm>
            <a:off x="67056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86" name="object 286"/>
          <p:cNvSpPr txBox="1"/>
          <p:nvPr/>
        </p:nvSpPr>
        <p:spPr>
          <a:xfrm>
            <a:off x="70104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87" name="object 287"/>
          <p:cNvSpPr txBox="1"/>
          <p:nvPr/>
        </p:nvSpPr>
        <p:spPr>
          <a:xfrm>
            <a:off x="73152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88" name="object 288"/>
          <p:cNvSpPr txBox="1"/>
          <p:nvPr/>
        </p:nvSpPr>
        <p:spPr>
          <a:xfrm>
            <a:off x="76200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89" name="object 289"/>
          <p:cNvSpPr txBox="1"/>
          <p:nvPr/>
        </p:nvSpPr>
        <p:spPr>
          <a:xfrm>
            <a:off x="79248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90" name="object 290"/>
          <p:cNvSpPr txBox="1"/>
          <p:nvPr/>
        </p:nvSpPr>
        <p:spPr>
          <a:xfrm>
            <a:off x="82296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91" name="object 291"/>
          <p:cNvSpPr txBox="1"/>
          <p:nvPr/>
        </p:nvSpPr>
        <p:spPr>
          <a:xfrm>
            <a:off x="85344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92" name="object 292"/>
          <p:cNvSpPr txBox="1"/>
          <p:nvPr/>
        </p:nvSpPr>
        <p:spPr>
          <a:xfrm>
            <a:off x="88392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93" name="object 293"/>
          <p:cNvSpPr txBox="1"/>
          <p:nvPr/>
        </p:nvSpPr>
        <p:spPr>
          <a:xfrm>
            <a:off x="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94" name="object 294"/>
          <p:cNvSpPr txBox="1"/>
          <p:nvPr/>
        </p:nvSpPr>
        <p:spPr>
          <a:xfrm>
            <a:off x="3048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95" name="object 295"/>
          <p:cNvSpPr txBox="1"/>
          <p:nvPr/>
        </p:nvSpPr>
        <p:spPr>
          <a:xfrm>
            <a:off x="6096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96" name="object 296"/>
          <p:cNvSpPr txBox="1"/>
          <p:nvPr/>
        </p:nvSpPr>
        <p:spPr>
          <a:xfrm>
            <a:off x="914400" y="2133600"/>
            <a:ext cx="381284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3969">
              <a:lnSpc>
                <a:spcPts val="2400"/>
              </a:lnSpc>
              <a:spcBef>
                <a:spcPts val="120"/>
              </a:spcBef>
            </a:pPr>
            <a:r>
              <a:rPr sz="4950" b="1" spc="0" baseline="2510" dirty="0" smtClean="0">
                <a:latin typeface="Tahoma"/>
                <a:cs typeface="Tahoma"/>
              </a:rPr>
              <a:t>B</a:t>
            </a:r>
            <a:endParaRPr sz="3300">
              <a:latin typeface="Tahoma"/>
              <a:cs typeface="Tahoma"/>
            </a:endParaRPr>
          </a:p>
        </p:txBody>
      </p:sp>
      <p:sp>
        <p:nvSpPr>
          <p:cNvPr id="297" name="object 297"/>
          <p:cNvSpPr txBox="1"/>
          <p:nvPr/>
        </p:nvSpPr>
        <p:spPr>
          <a:xfrm>
            <a:off x="1219200" y="21336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2400"/>
              </a:lnSpc>
              <a:spcBef>
                <a:spcPts val="120"/>
              </a:spcBef>
            </a:pPr>
            <a:r>
              <a:rPr sz="4950" b="1" spc="0" baseline="2510" dirty="0" smtClean="0">
                <a:latin typeface="Tahoma"/>
                <a:cs typeface="Tahoma"/>
              </a:rPr>
              <a:t>e</a:t>
            </a:r>
            <a:endParaRPr sz="3300">
              <a:latin typeface="Tahoma"/>
              <a:cs typeface="Tahoma"/>
            </a:endParaRPr>
          </a:p>
        </p:txBody>
      </p:sp>
      <p:sp>
        <p:nvSpPr>
          <p:cNvPr id="298" name="object 298"/>
          <p:cNvSpPr txBox="1"/>
          <p:nvPr/>
        </p:nvSpPr>
        <p:spPr>
          <a:xfrm>
            <a:off x="15240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99" name="object 299"/>
          <p:cNvSpPr txBox="1"/>
          <p:nvPr/>
        </p:nvSpPr>
        <p:spPr>
          <a:xfrm>
            <a:off x="18288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00" name="object 300"/>
          <p:cNvSpPr txBox="1"/>
          <p:nvPr/>
        </p:nvSpPr>
        <p:spPr>
          <a:xfrm>
            <a:off x="21336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01" name="object 301"/>
          <p:cNvSpPr txBox="1"/>
          <p:nvPr/>
        </p:nvSpPr>
        <p:spPr>
          <a:xfrm>
            <a:off x="2438400" y="21336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43179">
              <a:lnSpc>
                <a:spcPts val="2400"/>
              </a:lnSpc>
              <a:spcBef>
                <a:spcPts val="120"/>
              </a:spcBef>
            </a:pPr>
            <a:r>
              <a:rPr sz="4950" spc="0" baseline="2510" dirty="0" smtClean="0">
                <a:solidFill>
                  <a:srgbClr val="FF0000"/>
                </a:solidFill>
                <a:latin typeface="Tahoma"/>
                <a:cs typeface="Tahoma"/>
              </a:rPr>
              <a:t>(</a:t>
            </a:r>
            <a:endParaRPr sz="3300">
              <a:latin typeface="Tahoma"/>
              <a:cs typeface="Tahoma"/>
            </a:endParaRPr>
          </a:p>
        </p:txBody>
      </p:sp>
      <p:sp>
        <p:nvSpPr>
          <p:cNvPr id="302" name="object 302"/>
          <p:cNvSpPr txBox="1"/>
          <p:nvPr/>
        </p:nvSpPr>
        <p:spPr>
          <a:xfrm>
            <a:off x="27432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03" name="object 303"/>
          <p:cNvSpPr txBox="1"/>
          <p:nvPr/>
        </p:nvSpPr>
        <p:spPr>
          <a:xfrm>
            <a:off x="30480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04" name="object 304"/>
          <p:cNvSpPr txBox="1"/>
          <p:nvPr/>
        </p:nvSpPr>
        <p:spPr>
          <a:xfrm>
            <a:off x="3352800" y="2133600"/>
            <a:ext cx="388786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73660">
              <a:lnSpc>
                <a:spcPts val="2400"/>
              </a:lnSpc>
              <a:spcBef>
                <a:spcPts val="120"/>
              </a:spcBef>
            </a:pPr>
            <a:r>
              <a:rPr sz="4950" spc="0" baseline="2510" dirty="0" smtClean="0">
                <a:solidFill>
                  <a:srgbClr val="FF0000"/>
                </a:solidFill>
                <a:latin typeface="Tahoma"/>
                <a:cs typeface="Tahoma"/>
              </a:rPr>
              <a:t>n</a:t>
            </a:r>
            <a:endParaRPr sz="3300">
              <a:latin typeface="Tahoma"/>
              <a:cs typeface="Tahoma"/>
            </a:endParaRPr>
          </a:p>
        </p:txBody>
      </p:sp>
      <p:sp>
        <p:nvSpPr>
          <p:cNvPr id="305" name="object 305"/>
          <p:cNvSpPr txBox="1"/>
          <p:nvPr/>
        </p:nvSpPr>
        <p:spPr>
          <a:xfrm>
            <a:off x="3657600" y="21336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2400"/>
              </a:lnSpc>
              <a:spcBef>
                <a:spcPts val="120"/>
              </a:spcBef>
            </a:pPr>
            <a:r>
              <a:rPr sz="4950" spc="0" baseline="2510" dirty="0" smtClean="0">
                <a:solidFill>
                  <a:srgbClr val="FF0000"/>
                </a:solidFill>
                <a:latin typeface="Tahoma"/>
                <a:cs typeface="Tahoma"/>
              </a:rPr>
              <a:t>e</a:t>
            </a:r>
            <a:endParaRPr sz="3300">
              <a:latin typeface="Tahoma"/>
              <a:cs typeface="Tahoma"/>
            </a:endParaRPr>
          </a:p>
        </p:txBody>
      </p:sp>
      <p:sp>
        <p:nvSpPr>
          <p:cNvPr id="306" name="object 306"/>
          <p:cNvSpPr txBox="1"/>
          <p:nvPr/>
        </p:nvSpPr>
        <p:spPr>
          <a:xfrm>
            <a:off x="39624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07" name="object 307"/>
          <p:cNvSpPr txBox="1"/>
          <p:nvPr/>
        </p:nvSpPr>
        <p:spPr>
          <a:xfrm>
            <a:off x="42672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08" name="object 308"/>
          <p:cNvSpPr txBox="1"/>
          <p:nvPr/>
        </p:nvSpPr>
        <p:spPr>
          <a:xfrm>
            <a:off x="45720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09" name="object 309"/>
          <p:cNvSpPr txBox="1"/>
          <p:nvPr/>
        </p:nvSpPr>
        <p:spPr>
          <a:xfrm>
            <a:off x="48768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10" name="object 310"/>
          <p:cNvSpPr txBox="1"/>
          <p:nvPr/>
        </p:nvSpPr>
        <p:spPr>
          <a:xfrm>
            <a:off x="51816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11" name="object 311"/>
          <p:cNvSpPr txBox="1"/>
          <p:nvPr/>
        </p:nvSpPr>
        <p:spPr>
          <a:xfrm>
            <a:off x="54864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12" name="object 312"/>
          <p:cNvSpPr txBox="1"/>
          <p:nvPr/>
        </p:nvSpPr>
        <p:spPr>
          <a:xfrm>
            <a:off x="57912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13" name="object 313"/>
          <p:cNvSpPr txBox="1"/>
          <p:nvPr/>
        </p:nvSpPr>
        <p:spPr>
          <a:xfrm>
            <a:off x="60960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14" name="object 314"/>
          <p:cNvSpPr txBox="1"/>
          <p:nvPr/>
        </p:nvSpPr>
        <p:spPr>
          <a:xfrm>
            <a:off x="64008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15" name="object 315"/>
          <p:cNvSpPr txBox="1"/>
          <p:nvPr/>
        </p:nvSpPr>
        <p:spPr>
          <a:xfrm>
            <a:off x="67056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16" name="object 316"/>
          <p:cNvSpPr txBox="1"/>
          <p:nvPr/>
        </p:nvSpPr>
        <p:spPr>
          <a:xfrm>
            <a:off x="70104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17" name="object 317"/>
          <p:cNvSpPr txBox="1"/>
          <p:nvPr/>
        </p:nvSpPr>
        <p:spPr>
          <a:xfrm>
            <a:off x="73152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18" name="object 318"/>
          <p:cNvSpPr txBox="1"/>
          <p:nvPr/>
        </p:nvSpPr>
        <p:spPr>
          <a:xfrm>
            <a:off x="76200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19" name="object 319"/>
          <p:cNvSpPr txBox="1"/>
          <p:nvPr/>
        </p:nvSpPr>
        <p:spPr>
          <a:xfrm>
            <a:off x="79248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20" name="object 320"/>
          <p:cNvSpPr txBox="1"/>
          <p:nvPr/>
        </p:nvSpPr>
        <p:spPr>
          <a:xfrm>
            <a:off x="82296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21" name="object 321"/>
          <p:cNvSpPr txBox="1"/>
          <p:nvPr/>
        </p:nvSpPr>
        <p:spPr>
          <a:xfrm>
            <a:off x="85344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22" name="object 322"/>
          <p:cNvSpPr txBox="1"/>
          <p:nvPr/>
        </p:nvSpPr>
        <p:spPr>
          <a:xfrm>
            <a:off x="88392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23" name="object 323"/>
          <p:cNvSpPr txBox="1"/>
          <p:nvPr/>
        </p:nvSpPr>
        <p:spPr>
          <a:xfrm>
            <a:off x="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24" name="object 324"/>
          <p:cNvSpPr txBox="1"/>
          <p:nvPr/>
        </p:nvSpPr>
        <p:spPr>
          <a:xfrm>
            <a:off x="3048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25" name="object 325"/>
          <p:cNvSpPr txBox="1"/>
          <p:nvPr/>
        </p:nvSpPr>
        <p:spPr>
          <a:xfrm>
            <a:off x="6096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26" name="object 326"/>
          <p:cNvSpPr txBox="1"/>
          <p:nvPr/>
        </p:nvSpPr>
        <p:spPr>
          <a:xfrm>
            <a:off x="9144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27" name="object 327"/>
          <p:cNvSpPr txBox="1"/>
          <p:nvPr/>
        </p:nvSpPr>
        <p:spPr>
          <a:xfrm>
            <a:off x="12192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28" name="object 328"/>
          <p:cNvSpPr txBox="1"/>
          <p:nvPr/>
        </p:nvSpPr>
        <p:spPr>
          <a:xfrm>
            <a:off x="1524000" y="24384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3969">
              <a:lnSpc>
                <a:spcPts val="2400"/>
              </a:lnSpc>
              <a:spcBef>
                <a:spcPts val="120"/>
              </a:spcBef>
            </a:pPr>
            <a:r>
              <a:rPr sz="4950" spc="0" baseline="-21758" dirty="0" smtClean="0">
                <a:solidFill>
                  <a:srgbClr val="FF0000"/>
                </a:solidFill>
                <a:latin typeface="Tahoma"/>
                <a:cs typeface="Tahoma"/>
              </a:rPr>
              <a:t>s</a:t>
            </a:r>
            <a:endParaRPr sz="3300">
              <a:latin typeface="Tahoma"/>
              <a:cs typeface="Tahoma"/>
            </a:endParaRPr>
          </a:p>
        </p:txBody>
      </p:sp>
      <p:sp>
        <p:nvSpPr>
          <p:cNvPr id="329" name="object 329"/>
          <p:cNvSpPr txBox="1"/>
          <p:nvPr/>
        </p:nvSpPr>
        <p:spPr>
          <a:xfrm>
            <a:off x="18288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30" name="object 330"/>
          <p:cNvSpPr txBox="1"/>
          <p:nvPr/>
        </p:nvSpPr>
        <p:spPr>
          <a:xfrm>
            <a:off x="21336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31" name="object 331"/>
          <p:cNvSpPr txBox="1"/>
          <p:nvPr/>
        </p:nvSpPr>
        <p:spPr>
          <a:xfrm>
            <a:off x="24384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32" name="object 332"/>
          <p:cNvSpPr txBox="1"/>
          <p:nvPr/>
        </p:nvSpPr>
        <p:spPr>
          <a:xfrm>
            <a:off x="27432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33" name="object 333"/>
          <p:cNvSpPr txBox="1"/>
          <p:nvPr/>
        </p:nvSpPr>
        <p:spPr>
          <a:xfrm>
            <a:off x="30480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34" name="object 334"/>
          <p:cNvSpPr txBox="1"/>
          <p:nvPr/>
        </p:nvSpPr>
        <p:spPr>
          <a:xfrm>
            <a:off x="33528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35" name="object 335"/>
          <p:cNvSpPr txBox="1"/>
          <p:nvPr/>
        </p:nvSpPr>
        <p:spPr>
          <a:xfrm>
            <a:off x="36576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36" name="object 336"/>
          <p:cNvSpPr txBox="1"/>
          <p:nvPr/>
        </p:nvSpPr>
        <p:spPr>
          <a:xfrm>
            <a:off x="39624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37" name="object 337"/>
          <p:cNvSpPr txBox="1"/>
          <p:nvPr/>
        </p:nvSpPr>
        <p:spPr>
          <a:xfrm>
            <a:off x="42672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38" name="object 338"/>
          <p:cNvSpPr txBox="1"/>
          <p:nvPr/>
        </p:nvSpPr>
        <p:spPr>
          <a:xfrm>
            <a:off x="4572000" y="24384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2400"/>
              </a:lnSpc>
              <a:spcBef>
                <a:spcPts val="120"/>
              </a:spcBef>
            </a:pPr>
            <a:r>
              <a:rPr sz="4950" spc="0" baseline="-21758" dirty="0" smtClean="0">
                <a:solidFill>
                  <a:srgbClr val="FF0000"/>
                </a:solidFill>
                <a:latin typeface="Tahoma"/>
                <a:cs typeface="Tahoma"/>
              </a:rPr>
              <a:t>u</a:t>
            </a:r>
            <a:endParaRPr sz="3300">
              <a:latin typeface="Tahoma"/>
              <a:cs typeface="Tahoma"/>
            </a:endParaRPr>
          </a:p>
        </p:txBody>
      </p:sp>
      <p:sp>
        <p:nvSpPr>
          <p:cNvPr id="339" name="object 339"/>
          <p:cNvSpPr txBox="1"/>
          <p:nvPr/>
        </p:nvSpPr>
        <p:spPr>
          <a:xfrm>
            <a:off x="48768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40" name="object 340"/>
          <p:cNvSpPr txBox="1"/>
          <p:nvPr/>
        </p:nvSpPr>
        <p:spPr>
          <a:xfrm>
            <a:off x="5181600" y="24384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2400"/>
              </a:lnSpc>
              <a:spcBef>
                <a:spcPts val="120"/>
              </a:spcBef>
            </a:pPr>
            <a:r>
              <a:rPr sz="4950" spc="0" baseline="-21758" dirty="0" smtClean="0">
                <a:solidFill>
                  <a:srgbClr val="FF0000"/>
                </a:solidFill>
                <a:latin typeface="Tahoma"/>
                <a:cs typeface="Tahoma"/>
              </a:rPr>
              <a:t>d</a:t>
            </a:r>
            <a:endParaRPr sz="3300">
              <a:latin typeface="Tahoma"/>
              <a:cs typeface="Tahoma"/>
            </a:endParaRPr>
          </a:p>
        </p:txBody>
      </p:sp>
      <p:sp>
        <p:nvSpPr>
          <p:cNvPr id="341" name="object 341"/>
          <p:cNvSpPr txBox="1"/>
          <p:nvPr/>
        </p:nvSpPr>
        <p:spPr>
          <a:xfrm>
            <a:off x="54864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42" name="object 342"/>
          <p:cNvSpPr txBox="1"/>
          <p:nvPr/>
        </p:nvSpPr>
        <p:spPr>
          <a:xfrm>
            <a:off x="57912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43" name="object 343"/>
          <p:cNvSpPr txBox="1"/>
          <p:nvPr/>
        </p:nvSpPr>
        <p:spPr>
          <a:xfrm>
            <a:off x="6096000" y="24384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2400"/>
              </a:lnSpc>
              <a:spcBef>
                <a:spcPts val="120"/>
              </a:spcBef>
            </a:pPr>
            <a:r>
              <a:rPr sz="4950" spc="4" baseline="-21758" dirty="0" smtClean="0">
                <a:solidFill>
                  <a:srgbClr val="FF0000"/>
                </a:solidFill>
                <a:latin typeface="Tahoma"/>
                <a:cs typeface="Tahoma"/>
              </a:rPr>
              <a:t>n</a:t>
            </a:r>
            <a:r>
              <a:rPr sz="4950" spc="0" baseline="-21758" dirty="0" smtClean="0">
                <a:solidFill>
                  <a:srgbClr val="FF0000"/>
                </a:solidFill>
                <a:latin typeface="Tahoma"/>
                <a:cs typeface="Tahoma"/>
              </a:rPr>
              <a:t>d</a:t>
            </a:r>
            <a:endParaRPr sz="3300">
              <a:latin typeface="Tahoma"/>
              <a:cs typeface="Tahoma"/>
            </a:endParaRPr>
          </a:p>
        </p:txBody>
      </p:sp>
      <p:sp>
        <p:nvSpPr>
          <p:cNvPr id="344" name="object 344"/>
          <p:cNvSpPr txBox="1"/>
          <p:nvPr/>
        </p:nvSpPr>
        <p:spPr>
          <a:xfrm>
            <a:off x="64008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45" name="object 345"/>
          <p:cNvSpPr txBox="1"/>
          <p:nvPr/>
        </p:nvSpPr>
        <p:spPr>
          <a:xfrm>
            <a:off x="6705600" y="24384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2400"/>
              </a:lnSpc>
              <a:spcBef>
                <a:spcPts val="120"/>
              </a:spcBef>
            </a:pPr>
            <a:r>
              <a:rPr sz="4950" spc="0" baseline="-21758" dirty="0" smtClean="0">
                <a:solidFill>
                  <a:srgbClr val="FF0000"/>
                </a:solidFill>
                <a:latin typeface="Tahoma"/>
                <a:cs typeface="Tahoma"/>
              </a:rPr>
              <a:t>li</a:t>
            </a:r>
            <a:endParaRPr sz="3300">
              <a:latin typeface="Tahoma"/>
              <a:cs typeface="Tahoma"/>
            </a:endParaRPr>
          </a:p>
        </p:txBody>
      </p:sp>
      <p:sp>
        <p:nvSpPr>
          <p:cNvPr id="346" name="object 346"/>
          <p:cNvSpPr txBox="1"/>
          <p:nvPr/>
        </p:nvSpPr>
        <p:spPr>
          <a:xfrm>
            <a:off x="70104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47" name="object 347"/>
          <p:cNvSpPr txBox="1"/>
          <p:nvPr/>
        </p:nvSpPr>
        <p:spPr>
          <a:xfrm>
            <a:off x="73152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48" name="object 348"/>
          <p:cNvSpPr txBox="1"/>
          <p:nvPr/>
        </p:nvSpPr>
        <p:spPr>
          <a:xfrm>
            <a:off x="76200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49" name="object 349"/>
          <p:cNvSpPr txBox="1"/>
          <p:nvPr/>
        </p:nvSpPr>
        <p:spPr>
          <a:xfrm>
            <a:off x="79248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50" name="object 350"/>
          <p:cNvSpPr txBox="1"/>
          <p:nvPr/>
        </p:nvSpPr>
        <p:spPr>
          <a:xfrm>
            <a:off x="82296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51" name="object 351"/>
          <p:cNvSpPr txBox="1"/>
          <p:nvPr/>
        </p:nvSpPr>
        <p:spPr>
          <a:xfrm>
            <a:off x="85344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52" name="object 352"/>
          <p:cNvSpPr txBox="1"/>
          <p:nvPr/>
        </p:nvSpPr>
        <p:spPr>
          <a:xfrm>
            <a:off x="88392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53" name="object 353"/>
          <p:cNvSpPr txBox="1"/>
          <p:nvPr/>
        </p:nvSpPr>
        <p:spPr>
          <a:xfrm>
            <a:off x="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54" name="object 354"/>
          <p:cNvSpPr txBox="1"/>
          <p:nvPr/>
        </p:nvSpPr>
        <p:spPr>
          <a:xfrm>
            <a:off x="3048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55" name="object 355"/>
          <p:cNvSpPr txBox="1"/>
          <p:nvPr/>
        </p:nvSpPr>
        <p:spPr>
          <a:xfrm>
            <a:off x="6096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56" name="object 356"/>
          <p:cNvSpPr txBox="1"/>
          <p:nvPr/>
        </p:nvSpPr>
        <p:spPr>
          <a:xfrm>
            <a:off x="9144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57" name="object 357"/>
          <p:cNvSpPr txBox="1"/>
          <p:nvPr/>
        </p:nvSpPr>
        <p:spPr>
          <a:xfrm>
            <a:off x="12192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58" name="object 358"/>
          <p:cNvSpPr txBox="1"/>
          <p:nvPr/>
        </p:nvSpPr>
        <p:spPr>
          <a:xfrm>
            <a:off x="15240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59" name="object 359"/>
          <p:cNvSpPr txBox="1"/>
          <p:nvPr/>
        </p:nvSpPr>
        <p:spPr>
          <a:xfrm>
            <a:off x="18288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60" name="object 360"/>
          <p:cNvSpPr txBox="1"/>
          <p:nvPr/>
        </p:nvSpPr>
        <p:spPr>
          <a:xfrm>
            <a:off x="21336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61" name="object 361"/>
          <p:cNvSpPr txBox="1"/>
          <p:nvPr/>
        </p:nvSpPr>
        <p:spPr>
          <a:xfrm>
            <a:off x="24384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62" name="object 362"/>
          <p:cNvSpPr txBox="1"/>
          <p:nvPr/>
        </p:nvSpPr>
        <p:spPr>
          <a:xfrm>
            <a:off x="27432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63" name="object 363"/>
          <p:cNvSpPr txBox="1"/>
          <p:nvPr/>
        </p:nvSpPr>
        <p:spPr>
          <a:xfrm>
            <a:off x="30480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64" name="object 364"/>
          <p:cNvSpPr txBox="1"/>
          <p:nvPr/>
        </p:nvSpPr>
        <p:spPr>
          <a:xfrm>
            <a:off x="33528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65" name="object 365"/>
          <p:cNvSpPr txBox="1"/>
          <p:nvPr/>
        </p:nvSpPr>
        <p:spPr>
          <a:xfrm>
            <a:off x="36576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66" name="object 366"/>
          <p:cNvSpPr txBox="1"/>
          <p:nvPr/>
        </p:nvSpPr>
        <p:spPr>
          <a:xfrm>
            <a:off x="39624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67" name="object 367"/>
          <p:cNvSpPr txBox="1"/>
          <p:nvPr/>
        </p:nvSpPr>
        <p:spPr>
          <a:xfrm>
            <a:off x="42672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68" name="object 368"/>
          <p:cNvSpPr txBox="1"/>
          <p:nvPr/>
        </p:nvSpPr>
        <p:spPr>
          <a:xfrm>
            <a:off x="45720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69" name="object 369"/>
          <p:cNvSpPr txBox="1"/>
          <p:nvPr/>
        </p:nvSpPr>
        <p:spPr>
          <a:xfrm>
            <a:off x="48768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70" name="object 370"/>
          <p:cNvSpPr txBox="1"/>
          <p:nvPr/>
        </p:nvSpPr>
        <p:spPr>
          <a:xfrm>
            <a:off x="51816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71" name="object 371"/>
          <p:cNvSpPr txBox="1"/>
          <p:nvPr/>
        </p:nvSpPr>
        <p:spPr>
          <a:xfrm>
            <a:off x="54864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72" name="object 372"/>
          <p:cNvSpPr txBox="1"/>
          <p:nvPr/>
        </p:nvSpPr>
        <p:spPr>
          <a:xfrm>
            <a:off x="57912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73" name="object 373"/>
          <p:cNvSpPr txBox="1"/>
          <p:nvPr/>
        </p:nvSpPr>
        <p:spPr>
          <a:xfrm>
            <a:off x="60960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74" name="object 374"/>
          <p:cNvSpPr txBox="1"/>
          <p:nvPr/>
        </p:nvSpPr>
        <p:spPr>
          <a:xfrm>
            <a:off x="64008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75" name="object 375"/>
          <p:cNvSpPr txBox="1"/>
          <p:nvPr/>
        </p:nvSpPr>
        <p:spPr>
          <a:xfrm>
            <a:off x="67056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76" name="object 376"/>
          <p:cNvSpPr txBox="1"/>
          <p:nvPr/>
        </p:nvSpPr>
        <p:spPr>
          <a:xfrm>
            <a:off x="70104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77" name="object 377"/>
          <p:cNvSpPr txBox="1"/>
          <p:nvPr/>
        </p:nvSpPr>
        <p:spPr>
          <a:xfrm>
            <a:off x="73152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78" name="object 378"/>
          <p:cNvSpPr txBox="1"/>
          <p:nvPr/>
        </p:nvSpPr>
        <p:spPr>
          <a:xfrm>
            <a:off x="76200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79" name="object 379"/>
          <p:cNvSpPr txBox="1"/>
          <p:nvPr/>
        </p:nvSpPr>
        <p:spPr>
          <a:xfrm>
            <a:off x="79248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80" name="object 380"/>
          <p:cNvSpPr txBox="1"/>
          <p:nvPr/>
        </p:nvSpPr>
        <p:spPr>
          <a:xfrm>
            <a:off x="82296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81" name="object 381"/>
          <p:cNvSpPr txBox="1"/>
          <p:nvPr/>
        </p:nvSpPr>
        <p:spPr>
          <a:xfrm>
            <a:off x="85344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82" name="object 382"/>
          <p:cNvSpPr txBox="1"/>
          <p:nvPr/>
        </p:nvSpPr>
        <p:spPr>
          <a:xfrm>
            <a:off x="88392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83" name="object 383"/>
          <p:cNvSpPr txBox="1"/>
          <p:nvPr/>
        </p:nvSpPr>
        <p:spPr>
          <a:xfrm>
            <a:off x="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84" name="object 384"/>
          <p:cNvSpPr txBox="1"/>
          <p:nvPr/>
        </p:nvSpPr>
        <p:spPr>
          <a:xfrm>
            <a:off x="3048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85" name="object 385"/>
          <p:cNvSpPr txBox="1"/>
          <p:nvPr/>
        </p:nvSpPr>
        <p:spPr>
          <a:xfrm>
            <a:off x="6096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86" name="object 386"/>
          <p:cNvSpPr txBox="1"/>
          <p:nvPr/>
        </p:nvSpPr>
        <p:spPr>
          <a:xfrm>
            <a:off x="9144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87" name="object 387"/>
          <p:cNvSpPr txBox="1"/>
          <p:nvPr/>
        </p:nvSpPr>
        <p:spPr>
          <a:xfrm>
            <a:off x="12192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88" name="object 388"/>
          <p:cNvSpPr txBox="1"/>
          <p:nvPr/>
        </p:nvSpPr>
        <p:spPr>
          <a:xfrm>
            <a:off x="1524000" y="30480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3969">
              <a:lnSpc>
                <a:spcPts val="2400"/>
              </a:lnSpc>
              <a:spcBef>
                <a:spcPts val="120"/>
              </a:spcBef>
            </a:pPr>
            <a:r>
              <a:rPr sz="4950" spc="0" baseline="-6694" dirty="0" smtClean="0">
                <a:solidFill>
                  <a:srgbClr val="FF0000"/>
                </a:solidFill>
                <a:latin typeface="Tahoma"/>
                <a:cs typeface="Tahoma"/>
              </a:rPr>
              <a:t>a</a:t>
            </a:r>
            <a:endParaRPr sz="3300">
              <a:latin typeface="Tahoma"/>
              <a:cs typeface="Tahoma"/>
            </a:endParaRPr>
          </a:p>
        </p:txBody>
      </p:sp>
      <p:sp>
        <p:nvSpPr>
          <p:cNvPr id="389" name="object 389"/>
          <p:cNvSpPr txBox="1"/>
          <p:nvPr/>
        </p:nvSpPr>
        <p:spPr>
          <a:xfrm>
            <a:off x="18288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90" name="object 390"/>
          <p:cNvSpPr txBox="1"/>
          <p:nvPr/>
        </p:nvSpPr>
        <p:spPr>
          <a:xfrm>
            <a:off x="21336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91" name="object 391"/>
          <p:cNvSpPr txBox="1"/>
          <p:nvPr/>
        </p:nvSpPr>
        <p:spPr>
          <a:xfrm>
            <a:off x="24384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92" name="object 392"/>
          <p:cNvSpPr txBox="1"/>
          <p:nvPr/>
        </p:nvSpPr>
        <p:spPr>
          <a:xfrm>
            <a:off x="2743200" y="3048000"/>
            <a:ext cx="384694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08661">
              <a:lnSpc>
                <a:spcPts val="2400"/>
              </a:lnSpc>
              <a:spcBef>
                <a:spcPts val="120"/>
              </a:spcBef>
            </a:pPr>
            <a:r>
              <a:rPr sz="4950" spc="0" baseline="-6694" dirty="0" smtClean="0">
                <a:solidFill>
                  <a:srgbClr val="FF0000"/>
                </a:solidFill>
                <a:latin typeface="Tahoma"/>
                <a:cs typeface="Tahoma"/>
              </a:rPr>
              <a:t>c</a:t>
            </a:r>
            <a:endParaRPr sz="3300">
              <a:latin typeface="Tahoma"/>
              <a:cs typeface="Tahoma"/>
            </a:endParaRPr>
          </a:p>
        </p:txBody>
      </p:sp>
      <p:sp>
        <p:nvSpPr>
          <p:cNvPr id="393" name="object 393"/>
          <p:cNvSpPr txBox="1"/>
          <p:nvPr/>
        </p:nvSpPr>
        <p:spPr>
          <a:xfrm>
            <a:off x="3048000" y="30480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2400"/>
              </a:lnSpc>
              <a:spcBef>
                <a:spcPts val="120"/>
              </a:spcBef>
            </a:pPr>
            <a:r>
              <a:rPr sz="4950" spc="0" baseline="-6694" dirty="0" smtClean="0">
                <a:solidFill>
                  <a:srgbClr val="FF0000"/>
                </a:solidFill>
                <a:latin typeface="Tahoma"/>
                <a:cs typeface="Tahoma"/>
              </a:rPr>
              <a:t>a</a:t>
            </a:r>
            <a:endParaRPr sz="3300">
              <a:latin typeface="Tahoma"/>
              <a:cs typeface="Tahoma"/>
            </a:endParaRPr>
          </a:p>
        </p:txBody>
      </p:sp>
      <p:sp>
        <p:nvSpPr>
          <p:cNvPr id="394" name="object 394"/>
          <p:cNvSpPr txBox="1"/>
          <p:nvPr/>
        </p:nvSpPr>
        <p:spPr>
          <a:xfrm>
            <a:off x="33528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95" name="object 395"/>
          <p:cNvSpPr txBox="1"/>
          <p:nvPr/>
        </p:nvSpPr>
        <p:spPr>
          <a:xfrm>
            <a:off x="36576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96" name="object 396"/>
          <p:cNvSpPr txBox="1"/>
          <p:nvPr/>
        </p:nvSpPr>
        <p:spPr>
          <a:xfrm>
            <a:off x="39624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97" name="object 397"/>
          <p:cNvSpPr txBox="1"/>
          <p:nvPr/>
        </p:nvSpPr>
        <p:spPr>
          <a:xfrm>
            <a:off x="42672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98" name="object 398"/>
          <p:cNvSpPr txBox="1"/>
          <p:nvPr/>
        </p:nvSpPr>
        <p:spPr>
          <a:xfrm>
            <a:off x="45720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99" name="object 399"/>
          <p:cNvSpPr txBox="1"/>
          <p:nvPr/>
        </p:nvSpPr>
        <p:spPr>
          <a:xfrm>
            <a:off x="48768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00" name="object 400"/>
          <p:cNvSpPr txBox="1"/>
          <p:nvPr/>
        </p:nvSpPr>
        <p:spPr>
          <a:xfrm>
            <a:off x="51816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01" name="object 401"/>
          <p:cNvSpPr txBox="1"/>
          <p:nvPr/>
        </p:nvSpPr>
        <p:spPr>
          <a:xfrm>
            <a:off x="54864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02" name="object 402"/>
          <p:cNvSpPr txBox="1"/>
          <p:nvPr/>
        </p:nvSpPr>
        <p:spPr>
          <a:xfrm>
            <a:off x="5791200" y="30480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2400"/>
              </a:lnSpc>
              <a:spcBef>
                <a:spcPts val="120"/>
              </a:spcBef>
            </a:pPr>
            <a:r>
              <a:rPr sz="4950" spc="0" baseline="-6694" dirty="0" smtClean="0">
                <a:solidFill>
                  <a:srgbClr val="FF0000"/>
                </a:solidFill>
                <a:latin typeface="Tahoma"/>
                <a:cs typeface="Tahoma"/>
              </a:rPr>
              <a:t>g</a:t>
            </a:r>
            <a:endParaRPr sz="3300">
              <a:latin typeface="Tahoma"/>
              <a:cs typeface="Tahoma"/>
            </a:endParaRPr>
          </a:p>
        </p:txBody>
      </p:sp>
      <p:sp>
        <p:nvSpPr>
          <p:cNvPr id="403" name="object 403"/>
          <p:cNvSpPr txBox="1"/>
          <p:nvPr/>
        </p:nvSpPr>
        <p:spPr>
          <a:xfrm>
            <a:off x="60960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04" name="object 404"/>
          <p:cNvSpPr txBox="1"/>
          <p:nvPr/>
        </p:nvSpPr>
        <p:spPr>
          <a:xfrm>
            <a:off x="64008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05" name="object 405"/>
          <p:cNvSpPr txBox="1"/>
          <p:nvPr/>
        </p:nvSpPr>
        <p:spPr>
          <a:xfrm>
            <a:off x="67056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06" name="object 406"/>
          <p:cNvSpPr txBox="1"/>
          <p:nvPr/>
        </p:nvSpPr>
        <p:spPr>
          <a:xfrm>
            <a:off x="70104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07" name="object 407"/>
          <p:cNvSpPr txBox="1"/>
          <p:nvPr/>
        </p:nvSpPr>
        <p:spPr>
          <a:xfrm>
            <a:off x="73152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08" name="object 408"/>
          <p:cNvSpPr txBox="1"/>
          <p:nvPr/>
        </p:nvSpPr>
        <p:spPr>
          <a:xfrm>
            <a:off x="76200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09" name="object 409"/>
          <p:cNvSpPr txBox="1"/>
          <p:nvPr/>
        </p:nvSpPr>
        <p:spPr>
          <a:xfrm>
            <a:off x="79248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10" name="object 410"/>
          <p:cNvSpPr txBox="1"/>
          <p:nvPr/>
        </p:nvSpPr>
        <p:spPr>
          <a:xfrm>
            <a:off x="82296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11" name="object 411"/>
          <p:cNvSpPr txBox="1"/>
          <p:nvPr/>
        </p:nvSpPr>
        <p:spPr>
          <a:xfrm>
            <a:off x="85344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12" name="object 412"/>
          <p:cNvSpPr txBox="1"/>
          <p:nvPr/>
        </p:nvSpPr>
        <p:spPr>
          <a:xfrm>
            <a:off x="88392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13" name="object 413"/>
          <p:cNvSpPr txBox="1"/>
          <p:nvPr/>
        </p:nvSpPr>
        <p:spPr>
          <a:xfrm>
            <a:off x="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14" name="object 414"/>
          <p:cNvSpPr txBox="1"/>
          <p:nvPr/>
        </p:nvSpPr>
        <p:spPr>
          <a:xfrm>
            <a:off x="3048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15" name="object 415"/>
          <p:cNvSpPr txBox="1"/>
          <p:nvPr/>
        </p:nvSpPr>
        <p:spPr>
          <a:xfrm>
            <a:off x="6096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16" name="object 416"/>
          <p:cNvSpPr txBox="1"/>
          <p:nvPr/>
        </p:nvSpPr>
        <p:spPr>
          <a:xfrm>
            <a:off x="9144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17" name="object 417"/>
          <p:cNvSpPr txBox="1"/>
          <p:nvPr/>
        </p:nvSpPr>
        <p:spPr>
          <a:xfrm>
            <a:off x="12192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18" name="object 418"/>
          <p:cNvSpPr txBox="1"/>
          <p:nvPr/>
        </p:nvSpPr>
        <p:spPr>
          <a:xfrm>
            <a:off x="15240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19" name="object 419"/>
          <p:cNvSpPr txBox="1"/>
          <p:nvPr/>
        </p:nvSpPr>
        <p:spPr>
          <a:xfrm>
            <a:off x="18288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20" name="object 420"/>
          <p:cNvSpPr txBox="1"/>
          <p:nvPr/>
        </p:nvSpPr>
        <p:spPr>
          <a:xfrm>
            <a:off x="21336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21" name="object 421"/>
          <p:cNvSpPr txBox="1"/>
          <p:nvPr/>
        </p:nvSpPr>
        <p:spPr>
          <a:xfrm>
            <a:off x="24384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22" name="object 422"/>
          <p:cNvSpPr txBox="1"/>
          <p:nvPr/>
        </p:nvSpPr>
        <p:spPr>
          <a:xfrm>
            <a:off x="27432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23" name="object 423"/>
          <p:cNvSpPr txBox="1"/>
          <p:nvPr/>
        </p:nvSpPr>
        <p:spPr>
          <a:xfrm>
            <a:off x="30480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24" name="object 424"/>
          <p:cNvSpPr txBox="1"/>
          <p:nvPr/>
        </p:nvSpPr>
        <p:spPr>
          <a:xfrm>
            <a:off x="33528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25" name="object 425"/>
          <p:cNvSpPr txBox="1"/>
          <p:nvPr/>
        </p:nvSpPr>
        <p:spPr>
          <a:xfrm>
            <a:off x="36576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26" name="object 426"/>
          <p:cNvSpPr txBox="1"/>
          <p:nvPr/>
        </p:nvSpPr>
        <p:spPr>
          <a:xfrm>
            <a:off x="39624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27" name="object 427"/>
          <p:cNvSpPr txBox="1"/>
          <p:nvPr/>
        </p:nvSpPr>
        <p:spPr>
          <a:xfrm>
            <a:off x="42672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28" name="object 428"/>
          <p:cNvSpPr txBox="1"/>
          <p:nvPr/>
        </p:nvSpPr>
        <p:spPr>
          <a:xfrm>
            <a:off x="45720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29" name="object 429"/>
          <p:cNvSpPr txBox="1"/>
          <p:nvPr/>
        </p:nvSpPr>
        <p:spPr>
          <a:xfrm>
            <a:off x="48768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30" name="object 430"/>
          <p:cNvSpPr txBox="1"/>
          <p:nvPr/>
        </p:nvSpPr>
        <p:spPr>
          <a:xfrm>
            <a:off x="51816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31" name="object 431"/>
          <p:cNvSpPr txBox="1"/>
          <p:nvPr/>
        </p:nvSpPr>
        <p:spPr>
          <a:xfrm>
            <a:off x="54864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32" name="object 432"/>
          <p:cNvSpPr txBox="1"/>
          <p:nvPr/>
        </p:nvSpPr>
        <p:spPr>
          <a:xfrm>
            <a:off x="57912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33" name="object 433"/>
          <p:cNvSpPr txBox="1"/>
          <p:nvPr/>
        </p:nvSpPr>
        <p:spPr>
          <a:xfrm>
            <a:off x="60960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34" name="object 434"/>
          <p:cNvSpPr txBox="1"/>
          <p:nvPr/>
        </p:nvSpPr>
        <p:spPr>
          <a:xfrm>
            <a:off x="64008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35" name="object 435"/>
          <p:cNvSpPr txBox="1"/>
          <p:nvPr/>
        </p:nvSpPr>
        <p:spPr>
          <a:xfrm>
            <a:off x="67056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36" name="object 436"/>
          <p:cNvSpPr txBox="1"/>
          <p:nvPr/>
        </p:nvSpPr>
        <p:spPr>
          <a:xfrm>
            <a:off x="70104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37" name="object 437"/>
          <p:cNvSpPr txBox="1"/>
          <p:nvPr/>
        </p:nvSpPr>
        <p:spPr>
          <a:xfrm>
            <a:off x="73152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38" name="object 438"/>
          <p:cNvSpPr txBox="1"/>
          <p:nvPr/>
        </p:nvSpPr>
        <p:spPr>
          <a:xfrm>
            <a:off x="76200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39" name="object 439"/>
          <p:cNvSpPr txBox="1"/>
          <p:nvPr/>
        </p:nvSpPr>
        <p:spPr>
          <a:xfrm>
            <a:off x="79248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40" name="object 440"/>
          <p:cNvSpPr txBox="1"/>
          <p:nvPr/>
        </p:nvSpPr>
        <p:spPr>
          <a:xfrm>
            <a:off x="82296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41" name="object 441"/>
          <p:cNvSpPr txBox="1"/>
          <p:nvPr/>
        </p:nvSpPr>
        <p:spPr>
          <a:xfrm>
            <a:off x="85344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42" name="object 442"/>
          <p:cNvSpPr txBox="1"/>
          <p:nvPr/>
        </p:nvSpPr>
        <p:spPr>
          <a:xfrm>
            <a:off x="88392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43" name="object 443"/>
          <p:cNvSpPr txBox="1"/>
          <p:nvPr/>
        </p:nvSpPr>
        <p:spPr>
          <a:xfrm>
            <a:off x="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44" name="object 444"/>
          <p:cNvSpPr txBox="1"/>
          <p:nvPr/>
        </p:nvSpPr>
        <p:spPr>
          <a:xfrm>
            <a:off x="3048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45" name="object 445"/>
          <p:cNvSpPr txBox="1"/>
          <p:nvPr/>
        </p:nvSpPr>
        <p:spPr>
          <a:xfrm>
            <a:off x="6096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46" name="object 446"/>
          <p:cNvSpPr txBox="1"/>
          <p:nvPr/>
        </p:nvSpPr>
        <p:spPr>
          <a:xfrm>
            <a:off x="9144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47" name="object 447"/>
          <p:cNvSpPr txBox="1"/>
          <p:nvPr/>
        </p:nvSpPr>
        <p:spPr>
          <a:xfrm>
            <a:off x="12192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48" name="object 448"/>
          <p:cNvSpPr txBox="1"/>
          <p:nvPr/>
        </p:nvSpPr>
        <p:spPr>
          <a:xfrm>
            <a:off x="15240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49" name="object 449"/>
          <p:cNvSpPr txBox="1"/>
          <p:nvPr/>
        </p:nvSpPr>
        <p:spPr>
          <a:xfrm>
            <a:off x="18288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50" name="object 450"/>
          <p:cNvSpPr txBox="1"/>
          <p:nvPr/>
        </p:nvSpPr>
        <p:spPr>
          <a:xfrm>
            <a:off x="2133600" y="3657600"/>
            <a:ext cx="365279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2400"/>
              </a:lnSpc>
              <a:spcBef>
                <a:spcPts val="120"/>
              </a:spcBef>
            </a:pPr>
            <a:r>
              <a:rPr sz="4800" spc="0" baseline="-4314" dirty="0" smtClean="0">
                <a:latin typeface="Tahoma"/>
                <a:cs typeface="Tahoma"/>
              </a:rPr>
              <a:t>ic</a:t>
            </a:r>
            <a:endParaRPr sz="3200">
              <a:latin typeface="Tahoma"/>
              <a:cs typeface="Tahoma"/>
            </a:endParaRPr>
          </a:p>
        </p:txBody>
      </p:sp>
      <p:sp>
        <p:nvSpPr>
          <p:cNvPr id="451" name="object 451"/>
          <p:cNvSpPr txBox="1"/>
          <p:nvPr/>
        </p:nvSpPr>
        <p:spPr>
          <a:xfrm>
            <a:off x="24384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52" name="object 452"/>
          <p:cNvSpPr txBox="1"/>
          <p:nvPr/>
        </p:nvSpPr>
        <p:spPr>
          <a:xfrm>
            <a:off x="2743200" y="3657600"/>
            <a:ext cx="383105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504">
              <a:lnSpc>
                <a:spcPts val="2400"/>
              </a:lnSpc>
              <a:spcBef>
                <a:spcPts val="120"/>
              </a:spcBef>
            </a:pPr>
            <a:r>
              <a:rPr sz="4800" spc="0" baseline="-4314" dirty="0" smtClean="0">
                <a:latin typeface="Tahoma"/>
                <a:cs typeface="Tahoma"/>
              </a:rPr>
              <a:t>is</a:t>
            </a:r>
            <a:endParaRPr sz="3200">
              <a:latin typeface="Tahoma"/>
              <a:cs typeface="Tahoma"/>
            </a:endParaRPr>
          </a:p>
        </p:txBody>
      </p:sp>
      <p:sp>
        <p:nvSpPr>
          <p:cNvPr id="453" name="object 453"/>
          <p:cNvSpPr txBox="1"/>
          <p:nvPr/>
        </p:nvSpPr>
        <p:spPr>
          <a:xfrm>
            <a:off x="30480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54" name="object 454"/>
          <p:cNvSpPr txBox="1"/>
          <p:nvPr/>
        </p:nvSpPr>
        <p:spPr>
          <a:xfrm>
            <a:off x="33528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55" name="object 455"/>
          <p:cNvSpPr txBox="1"/>
          <p:nvPr/>
        </p:nvSpPr>
        <p:spPr>
          <a:xfrm>
            <a:off x="36576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56" name="object 456"/>
          <p:cNvSpPr txBox="1"/>
          <p:nvPr/>
        </p:nvSpPr>
        <p:spPr>
          <a:xfrm>
            <a:off x="39624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57" name="object 457"/>
          <p:cNvSpPr txBox="1"/>
          <p:nvPr/>
        </p:nvSpPr>
        <p:spPr>
          <a:xfrm>
            <a:off x="42672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58" name="object 458"/>
          <p:cNvSpPr txBox="1"/>
          <p:nvPr/>
        </p:nvSpPr>
        <p:spPr>
          <a:xfrm>
            <a:off x="45720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59" name="object 459"/>
          <p:cNvSpPr txBox="1"/>
          <p:nvPr/>
        </p:nvSpPr>
        <p:spPr>
          <a:xfrm>
            <a:off x="48768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60" name="object 460"/>
          <p:cNvSpPr txBox="1"/>
          <p:nvPr/>
        </p:nvSpPr>
        <p:spPr>
          <a:xfrm>
            <a:off x="5181600" y="36576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2400"/>
              </a:lnSpc>
              <a:spcBef>
                <a:spcPts val="120"/>
              </a:spcBef>
            </a:pPr>
            <a:r>
              <a:rPr sz="4800" spc="0" baseline="-4314" dirty="0" smtClean="0">
                <a:latin typeface="Tahoma"/>
                <a:cs typeface="Tahoma"/>
              </a:rPr>
              <a:t>o</a:t>
            </a:r>
            <a:endParaRPr sz="3200">
              <a:latin typeface="Tahoma"/>
              <a:cs typeface="Tahoma"/>
            </a:endParaRPr>
          </a:p>
        </p:txBody>
      </p:sp>
      <p:sp>
        <p:nvSpPr>
          <p:cNvPr id="461" name="object 461"/>
          <p:cNvSpPr txBox="1"/>
          <p:nvPr/>
        </p:nvSpPr>
        <p:spPr>
          <a:xfrm>
            <a:off x="54864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62" name="object 462"/>
          <p:cNvSpPr txBox="1"/>
          <p:nvPr/>
        </p:nvSpPr>
        <p:spPr>
          <a:xfrm>
            <a:off x="57912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63" name="object 463"/>
          <p:cNvSpPr txBox="1"/>
          <p:nvPr/>
        </p:nvSpPr>
        <p:spPr>
          <a:xfrm>
            <a:off x="60960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64" name="object 464"/>
          <p:cNvSpPr txBox="1"/>
          <p:nvPr/>
        </p:nvSpPr>
        <p:spPr>
          <a:xfrm>
            <a:off x="64008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65" name="object 465"/>
          <p:cNvSpPr txBox="1"/>
          <p:nvPr/>
        </p:nvSpPr>
        <p:spPr>
          <a:xfrm>
            <a:off x="67056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66" name="object 466"/>
          <p:cNvSpPr txBox="1"/>
          <p:nvPr/>
        </p:nvSpPr>
        <p:spPr>
          <a:xfrm>
            <a:off x="70104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67" name="object 467"/>
          <p:cNvSpPr txBox="1"/>
          <p:nvPr/>
        </p:nvSpPr>
        <p:spPr>
          <a:xfrm>
            <a:off x="73152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68" name="object 468"/>
          <p:cNvSpPr txBox="1"/>
          <p:nvPr/>
        </p:nvSpPr>
        <p:spPr>
          <a:xfrm>
            <a:off x="76200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69" name="object 469"/>
          <p:cNvSpPr txBox="1"/>
          <p:nvPr/>
        </p:nvSpPr>
        <p:spPr>
          <a:xfrm>
            <a:off x="79248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70" name="object 470"/>
          <p:cNvSpPr txBox="1"/>
          <p:nvPr/>
        </p:nvSpPr>
        <p:spPr>
          <a:xfrm>
            <a:off x="82296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71" name="object 471"/>
          <p:cNvSpPr txBox="1"/>
          <p:nvPr/>
        </p:nvSpPr>
        <p:spPr>
          <a:xfrm>
            <a:off x="85344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72" name="object 472"/>
          <p:cNvSpPr txBox="1"/>
          <p:nvPr/>
        </p:nvSpPr>
        <p:spPr>
          <a:xfrm>
            <a:off x="88392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73" name="object 473"/>
          <p:cNvSpPr txBox="1"/>
          <p:nvPr/>
        </p:nvSpPr>
        <p:spPr>
          <a:xfrm>
            <a:off x="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74" name="object 474"/>
          <p:cNvSpPr txBox="1"/>
          <p:nvPr/>
        </p:nvSpPr>
        <p:spPr>
          <a:xfrm>
            <a:off x="3048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75" name="object 475"/>
          <p:cNvSpPr txBox="1"/>
          <p:nvPr/>
        </p:nvSpPr>
        <p:spPr>
          <a:xfrm>
            <a:off x="6096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76" name="object 476"/>
          <p:cNvSpPr txBox="1"/>
          <p:nvPr/>
        </p:nvSpPr>
        <p:spPr>
          <a:xfrm>
            <a:off x="9144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77" name="object 477"/>
          <p:cNvSpPr txBox="1"/>
          <p:nvPr/>
        </p:nvSpPr>
        <p:spPr>
          <a:xfrm>
            <a:off x="12192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78" name="object 478"/>
          <p:cNvSpPr txBox="1"/>
          <p:nvPr/>
        </p:nvSpPr>
        <p:spPr>
          <a:xfrm>
            <a:off x="15240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79" name="object 479"/>
          <p:cNvSpPr txBox="1"/>
          <p:nvPr/>
        </p:nvSpPr>
        <p:spPr>
          <a:xfrm>
            <a:off x="18288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80" name="object 480"/>
          <p:cNvSpPr txBox="1"/>
          <p:nvPr/>
        </p:nvSpPr>
        <p:spPr>
          <a:xfrm>
            <a:off x="21336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81" name="object 481"/>
          <p:cNvSpPr txBox="1"/>
          <p:nvPr/>
        </p:nvSpPr>
        <p:spPr>
          <a:xfrm>
            <a:off x="24384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82" name="object 482"/>
          <p:cNvSpPr txBox="1"/>
          <p:nvPr/>
        </p:nvSpPr>
        <p:spPr>
          <a:xfrm>
            <a:off x="27432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83" name="object 483"/>
          <p:cNvSpPr txBox="1"/>
          <p:nvPr/>
        </p:nvSpPr>
        <p:spPr>
          <a:xfrm>
            <a:off x="30480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84" name="object 484"/>
          <p:cNvSpPr txBox="1"/>
          <p:nvPr/>
        </p:nvSpPr>
        <p:spPr>
          <a:xfrm>
            <a:off x="33528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85" name="object 485"/>
          <p:cNvSpPr txBox="1"/>
          <p:nvPr/>
        </p:nvSpPr>
        <p:spPr>
          <a:xfrm>
            <a:off x="36576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86" name="object 486"/>
          <p:cNvSpPr txBox="1"/>
          <p:nvPr/>
        </p:nvSpPr>
        <p:spPr>
          <a:xfrm>
            <a:off x="39624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87" name="object 487"/>
          <p:cNvSpPr txBox="1"/>
          <p:nvPr/>
        </p:nvSpPr>
        <p:spPr>
          <a:xfrm>
            <a:off x="42672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88" name="object 488"/>
          <p:cNvSpPr txBox="1"/>
          <p:nvPr/>
        </p:nvSpPr>
        <p:spPr>
          <a:xfrm>
            <a:off x="45720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89" name="object 489"/>
          <p:cNvSpPr txBox="1"/>
          <p:nvPr/>
        </p:nvSpPr>
        <p:spPr>
          <a:xfrm>
            <a:off x="48768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90" name="object 490"/>
          <p:cNvSpPr txBox="1"/>
          <p:nvPr/>
        </p:nvSpPr>
        <p:spPr>
          <a:xfrm>
            <a:off x="51816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91" name="object 491"/>
          <p:cNvSpPr txBox="1"/>
          <p:nvPr/>
        </p:nvSpPr>
        <p:spPr>
          <a:xfrm>
            <a:off x="54864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92" name="object 492"/>
          <p:cNvSpPr txBox="1"/>
          <p:nvPr/>
        </p:nvSpPr>
        <p:spPr>
          <a:xfrm>
            <a:off x="57912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93" name="object 493"/>
          <p:cNvSpPr txBox="1"/>
          <p:nvPr/>
        </p:nvSpPr>
        <p:spPr>
          <a:xfrm>
            <a:off x="60960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94" name="object 494"/>
          <p:cNvSpPr txBox="1"/>
          <p:nvPr/>
        </p:nvSpPr>
        <p:spPr>
          <a:xfrm>
            <a:off x="64008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95" name="object 495"/>
          <p:cNvSpPr txBox="1"/>
          <p:nvPr/>
        </p:nvSpPr>
        <p:spPr>
          <a:xfrm>
            <a:off x="67056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96" name="object 496"/>
          <p:cNvSpPr txBox="1"/>
          <p:nvPr/>
        </p:nvSpPr>
        <p:spPr>
          <a:xfrm>
            <a:off x="70104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97" name="object 497"/>
          <p:cNvSpPr txBox="1"/>
          <p:nvPr/>
        </p:nvSpPr>
        <p:spPr>
          <a:xfrm>
            <a:off x="73152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98" name="object 498"/>
          <p:cNvSpPr txBox="1"/>
          <p:nvPr/>
        </p:nvSpPr>
        <p:spPr>
          <a:xfrm>
            <a:off x="76200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99" name="object 499"/>
          <p:cNvSpPr txBox="1"/>
          <p:nvPr/>
        </p:nvSpPr>
        <p:spPr>
          <a:xfrm>
            <a:off x="79248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00" name="object 500"/>
          <p:cNvSpPr txBox="1"/>
          <p:nvPr/>
        </p:nvSpPr>
        <p:spPr>
          <a:xfrm>
            <a:off x="82296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01" name="object 501"/>
          <p:cNvSpPr txBox="1"/>
          <p:nvPr/>
        </p:nvSpPr>
        <p:spPr>
          <a:xfrm>
            <a:off x="85344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02" name="object 502"/>
          <p:cNvSpPr txBox="1"/>
          <p:nvPr/>
        </p:nvSpPr>
        <p:spPr>
          <a:xfrm>
            <a:off x="88392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03" name="object 503"/>
          <p:cNvSpPr txBox="1"/>
          <p:nvPr/>
        </p:nvSpPr>
        <p:spPr>
          <a:xfrm>
            <a:off x="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04" name="object 504"/>
          <p:cNvSpPr txBox="1"/>
          <p:nvPr/>
        </p:nvSpPr>
        <p:spPr>
          <a:xfrm>
            <a:off x="3048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05" name="object 505"/>
          <p:cNvSpPr txBox="1"/>
          <p:nvPr/>
        </p:nvSpPr>
        <p:spPr>
          <a:xfrm>
            <a:off x="6096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06" name="object 506"/>
          <p:cNvSpPr txBox="1"/>
          <p:nvPr/>
        </p:nvSpPr>
        <p:spPr>
          <a:xfrm>
            <a:off x="9144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07" name="object 507"/>
          <p:cNvSpPr txBox="1"/>
          <p:nvPr/>
        </p:nvSpPr>
        <p:spPr>
          <a:xfrm>
            <a:off x="12192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08" name="object 508"/>
          <p:cNvSpPr txBox="1"/>
          <p:nvPr/>
        </p:nvSpPr>
        <p:spPr>
          <a:xfrm>
            <a:off x="1524000" y="42672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3969">
              <a:lnSpc>
                <a:spcPts val="1889"/>
              </a:lnSpc>
              <a:spcBef>
                <a:spcPts val="94"/>
              </a:spcBef>
            </a:pPr>
            <a:r>
              <a:rPr sz="4800" spc="0" baseline="5177" dirty="0" smtClean="0">
                <a:latin typeface="Tahoma"/>
                <a:cs typeface="Tahoma"/>
              </a:rPr>
              <a:t>s</a:t>
            </a:r>
            <a:endParaRPr sz="3200">
              <a:latin typeface="Tahoma"/>
              <a:cs typeface="Tahoma"/>
            </a:endParaRPr>
          </a:p>
        </p:txBody>
      </p:sp>
      <p:sp>
        <p:nvSpPr>
          <p:cNvPr id="509" name="object 509"/>
          <p:cNvSpPr txBox="1"/>
          <p:nvPr/>
        </p:nvSpPr>
        <p:spPr>
          <a:xfrm>
            <a:off x="18288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10" name="object 510"/>
          <p:cNvSpPr txBox="1"/>
          <p:nvPr/>
        </p:nvSpPr>
        <p:spPr>
          <a:xfrm>
            <a:off x="21336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11" name="object 511"/>
          <p:cNvSpPr txBox="1"/>
          <p:nvPr/>
        </p:nvSpPr>
        <p:spPr>
          <a:xfrm>
            <a:off x="24384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12" name="object 512"/>
          <p:cNvSpPr txBox="1"/>
          <p:nvPr/>
        </p:nvSpPr>
        <p:spPr>
          <a:xfrm>
            <a:off x="27432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13" name="object 513"/>
          <p:cNvSpPr txBox="1"/>
          <p:nvPr/>
        </p:nvSpPr>
        <p:spPr>
          <a:xfrm>
            <a:off x="30480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14" name="object 514"/>
          <p:cNvSpPr txBox="1"/>
          <p:nvPr/>
        </p:nvSpPr>
        <p:spPr>
          <a:xfrm>
            <a:off x="33528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15" name="object 515"/>
          <p:cNvSpPr txBox="1"/>
          <p:nvPr/>
        </p:nvSpPr>
        <p:spPr>
          <a:xfrm>
            <a:off x="36576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16" name="object 516"/>
          <p:cNvSpPr txBox="1"/>
          <p:nvPr/>
        </p:nvSpPr>
        <p:spPr>
          <a:xfrm>
            <a:off x="39624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17" name="object 517"/>
          <p:cNvSpPr txBox="1"/>
          <p:nvPr/>
        </p:nvSpPr>
        <p:spPr>
          <a:xfrm>
            <a:off x="42672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18" name="object 518"/>
          <p:cNvSpPr txBox="1"/>
          <p:nvPr/>
        </p:nvSpPr>
        <p:spPr>
          <a:xfrm>
            <a:off x="4572000" y="42672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1889"/>
              </a:lnSpc>
              <a:spcBef>
                <a:spcPts val="94"/>
              </a:spcBef>
            </a:pPr>
            <a:r>
              <a:rPr sz="4800" spc="0" baseline="5177" dirty="0" smtClean="0">
                <a:latin typeface="Tahoma"/>
                <a:cs typeface="Tahoma"/>
              </a:rPr>
              <a:t>n</a:t>
            </a:r>
            <a:endParaRPr sz="3200">
              <a:latin typeface="Tahoma"/>
              <a:cs typeface="Tahoma"/>
            </a:endParaRPr>
          </a:p>
        </p:txBody>
      </p:sp>
      <p:sp>
        <p:nvSpPr>
          <p:cNvPr id="519" name="object 519"/>
          <p:cNvSpPr txBox="1"/>
          <p:nvPr/>
        </p:nvSpPr>
        <p:spPr>
          <a:xfrm>
            <a:off x="48768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20" name="object 520"/>
          <p:cNvSpPr txBox="1"/>
          <p:nvPr/>
        </p:nvSpPr>
        <p:spPr>
          <a:xfrm>
            <a:off x="51816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21" name="object 521"/>
          <p:cNvSpPr txBox="1"/>
          <p:nvPr/>
        </p:nvSpPr>
        <p:spPr>
          <a:xfrm>
            <a:off x="54864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22" name="object 522"/>
          <p:cNvSpPr txBox="1"/>
          <p:nvPr/>
        </p:nvSpPr>
        <p:spPr>
          <a:xfrm>
            <a:off x="57912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23" name="object 523"/>
          <p:cNvSpPr txBox="1"/>
          <p:nvPr/>
        </p:nvSpPr>
        <p:spPr>
          <a:xfrm>
            <a:off x="60960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24" name="object 524"/>
          <p:cNvSpPr txBox="1"/>
          <p:nvPr/>
        </p:nvSpPr>
        <p:spPr>
          <a:xfrm>
            <a:off x="64008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25" name="object 525"/>
          <p:cNvSpPr txBox="1"/>
          <p:nvPr/>
        </p:nvSpPr>
        <p:spPr>
          <a:xfrm>
            <a:off x="67056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26" name="object 526"/>
          <p:cNvSpPr txBox="1"/>
          <p:nvPr/>
        </p:nvSpPr>
        <p:spPr>
          <a:xfrm>
            <a:off x="70104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27" name="object 527"/>
          <p:cNvSpPr txBox="1"/>
          <p:nvPr/>
        </p:nvSpPr>
        <p:spPr>
          <a:xfrm>
            <a:off x="73152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28" name="object 528"/>
          <p:cNvSpPr txBox="1"/>
          <p:nvPr/>
        </p:nvSpPr>
        <p:spPr>
          <a:xfrm>
            <a:off x="76200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29" name="object 529"/>
          <p:cNvSpPr txBox="1"/>
          <p:nvPr/>
        </p:nvSpPr>
        <p:spPr>
          <a:xfrm>
            <a:off x="79248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30" name="object 530"/>
          <p:cNvSpPr txBox="1"/>
          <p:nvPr/>
        </p:nvSpPr>
        <p:spPr>
          <a:xfrm>
            <a:off x="82296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31" name="object 531"/>
          <p:cNvSpPr txBox="1"/>
          <p:nvPr/>
        </p:nvSpPr>
        <p:spPr>
          <a:xfrm>
            <a:off x="85344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32" name="object 532"/>
          <p:cNvSpPr txBox="1"/>
          <p:nvPr/>
        </p:nvSpPr>
        <p:spPr>
          <a:xfrm>
            <a:off x="88392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33" name="object 533"/>
          <p:cNvSpPr txBox="1"/>
          <p:nvPr/>
        </p:nvSpPr>
        <p:spPr>
          <a:xfrm>
            <a:off x="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34" name="object 534"/>
          <p:cNvSpPr txBox="1"/>
          <p:nvPr/>
        </p:nvSpPr>
        <p:spPr>
          <a:xfrm>
            <a:off x="3048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35" name="object 535"/>
          <p:cNvSpPr txBox="1"/>
          <p:nvPr/>
        </p:nvSpPr>
        <p:spPr>
          <a:xfrm>
            <a:off x="6096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36" name="object 536"/>
          <p:cNvSpPr txBox="1"/>
          <p:nvPr/>
        </p:nvSpPr>
        <p:spPr>
          <a:xfrm>
            <a:off x="9144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37" name="object 537"/>
          <p:cNvSpPr txBox="1"/>
          <p:nvPr/>
        </p:nvSpPr>
        <p:spPr>
          <a:xfrm>
            <a:off x="12192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38" name="object 538"/>
          <p:cNvSpPr txBox="1"/>
          <p:nvPr/>
        </p:nvSpPr>
        <p:spPr>
          <a:xfrm>
            <a:off x="15240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39" name="object 539"/>
          <p:cNvSpPr txBox="1"/>
          <p:nvPr/>
        </p:nvSpPr>
        <p:spPr>
          <a:xfrm>
            <a:off x="18288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40" name="object 540"/>
          <p:cNvSpPr txBox="1"/>
          <p:nvPr/>
        </p:nvSpPr>
        <p:spPr>
          <a:xfrm>
            <a:off x="21336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41" name="object 541"/>
          <p:cNvSpPr txBox="1"/>
          <p:nvPr/>
        </p:nvSpPr>
        <p:spPr>
          <a:xfrm>
            <a:off x="24384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42" name="object 542"/>
          <p:cNvSpPr txBox="1"/>
          <p:nvPr/>
        </p:nvSpPr>
        <p:spPr>
          <a:xfrm>
            <a:off x="27432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43" name="object 543"/>
          <p:cNvSpPr txBox="1"/>
          <p:nvPr/>
        </p:nvSpPr>
        <p:spPr>
          <a:xfrm>
            <a:off x="30480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44" name="object 544"/>
          <p:cNvSpPr txBox="1"/>
          <p:nvPr/>
        </p:nvSpPr>
        <p:spPr>
          <a:xfrm>
            <a:off x="33528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45" name="object 545"/>
          <p:cNvSpPr txBox="1"/>
          <p:nvPr/>
        </p:nvSpPr>
        <p:spPr>
          <a:xfrm>
            <a:off x="36576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46" name="object 546"/>
          <p:cNvSpPr txBox="1"/>
          <p:nvPr/>
        </p:nvSpPr>
        <p:spPr>
          <a:xfrm>
            <a:off x="39624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47" name="object 547"/>
          <p:cNvSpPr txBox="1"/>
          <p:nvPr/>
        </p:nvSpPr>
        <p:spPr>
          <a:xfrm>
            <a:off x="42672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48" name="object 548"/>
          <p:cNvSpPr txBox="1"/>
          <p:nvPr/>
        </p:nvSpPr>
        <p:spPr>
          <a:xfrm>
            <a:off x="45720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49" name="object 549"/>
          <p:cNvSpPr txBox="1"/>
          <p:nvPr/>
        </p:nvSpPr>
        <p:spPr>
          <a:xfrm>
            <a:off x="48768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50" name="object 550"/>
          <p:cNvSpPr txBox="1"/>
          <p:nvPr/>
        </p:nvSpPr>
        <p:spPr>
          <a:xfrm>
            <a:off x="51816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51" name="object 551"/>
          <p:cNvSpPr txBox="1"/>
          <p:nvPr/>
        </p:nvSpPr>
        <p:spPr>
          <a:xfrm>
            <a:off x="54864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52" name="object 552"/>
          <p:cNvSpPr txBox="1"/>
          <p:nvPr/>
        </p:nvSpPr>
        <p:spPr>
          <a:xfrm>
            <a:off x="57912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53" name="object 553"/>
          <p:cNvSpPr txBox="1"/>
          <p:nvPr/>
        </p:nvSpPr>
        <p:spPr>
          <a:xfrm>
            <a:off x="60960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54" name="object 554"/>
          <p:cNvSpPr txBox="1"/>
          <p:nvPr/>
        </p:nvSpPr>
        <p:spPr>
          <a:xfrm>
            <a:off x="64008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55" name="object 555"/>
          <p:cNvSpPr txBox="1"/>
          <p:nvPr/>
        </p:nvSpPr>
        <p:spPr>
          <a:xfrm>
            <a:off x="67056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56" name="object 556"/>
          <p:cNvSpPr txBox="1"/>
          <p:nvPr/>
        </p:nvSpPr>
        <p:spPr>
          <a:xfrm>
            <a:off x="70104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57" name="object 557"/>
          <p:cNvSpPr txBox="1"/>
          <p:nvPr/>
        </p:nvSpPr>
        <p:spPr>
          <a:xfrm>
            <a:off x="73152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58" name="object 558"/>
          <p:cNvSpPr txBox="1"/>
          <p:nvPr/>
        </p:nvSpPr>
        <p:spPr>
          <a:xfrm>
            <a:off x="76200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59" name="object 559"/>
          <p:cNvSpPr txBox="1"/>
          <p:nvPr/>
        </p:nvSpPr>
        <p:spPr>
          <a:xfrm>
            <a:off x="79248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60" name="object 560"/>
          <p:cNvSpPr txBox="1"/>
          <p:nvPr/>
        </p:nvSpPr>
        <p:spPr>
          <a:xfrm>
            <a:off x="82296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61" name="object 561"/>
          <p:cNvSpPr txBox="1"/>
          <p:nvPr/>
        </p:nvSpPr>
        <p:spPr>
          <a:xfrm>
            <a:off x="85344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62" name="object 562"/>
          <p:cNvSpPr txBox="1"/>
          <p:nvPr/>
        </p:nvSpPr>
        <p:spPr>
          <a:xfrm>
            <a:off x="88392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63" name="object 563"/>
          <p:cNvSpPr txBox="1"/>
          <p:nvPr/>
        </p:nvSpPr>
        <p:spPr>
          <a:xfrm>
            <a:off x="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64" name="object 564"/>
          <p:cNvSpPr txBox="1"/>
          <p:nvPr/>
        </p:nvSpPr>
        <p:spPr>
          <a:xfrm>
            <a:off x="3048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65" name="object 565"/>
          <p:cNvSpPr txBox="1"/>
          <p:nvPr/>
        </p:nvSpPr>
        <p:spPr>
          <a:xfrm>
            <a:off x="6096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66" name="object 566"/>
          <p:cNvSpPr txBox="1"/>
          <p:nvPr/>
        </p:nvSpPr>
        <p:spPr>
          <a:xfrm>
            <a:off x="9144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67" name="object 567"/>
          <p:cNvSpPr txBox="1"/>
          <p:nvPr/>
        </p:nvSpPr>
        <p:spPr>
          <a:xfrm>
            <a:off x="12192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68" name="object 568"/>
          <p:cNvSpPr txBox="1"/>
          <p:nvPr/>
        </p:nvSpPr>
        <p:spPr>
          <a:xfrm>
            <a:off x="15240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69" name="object 569"/>
          <p:cNvSpPr txBox="1"/>
          <p:nvPr/>
        </p:nvSpPr>
        <p:spPr>
          <a:xfrm>
            <a:off x="18288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70" name="object 570"/>
          <p:cNvSpPr txBox="1"/>
          <p:nvPr/>
        </p:nvSpPr>
        <p:spPr>
          <a:xfrm>
            <a:off x="21336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71" name="object 571"/>
          <p:cNvSpPr txBox="1"/>
          <p:nvPr/>
        </p:nvSpPr>
        <p:spPr>
          <a:xfrm>
            <a:off x="24384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72" name="object 572"/>
          <p:cNvSpPr txBox="1"/>
          <p:nvPr/>
        </p:nvSpPr>
        <p:spPr>
          <a:xfrm>
            <a:off x="27432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73" name="object 573"/>
          <p:cNvSpPr txBox="1"/>
          <p:nvPr/>
        </p:nvSpPr>
        <p:spPr>
          <a:xfrm>
            <a:off x="30480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74" name="object 574"/>
          <p:cNvSpPr txBox="1"/>
          <p:nvPr/>
        </p:nvSpPr>
        <p:spPr>
          <a:xfrm>
            <a:off x="33528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75" name="object 575"/>
          <p:cNvSpPr txBox="1"/>
          <p:nvPr/>
        </p:nvSpPr>
        <p:spPr>
          <a:xfrm>
            <a:off x="36576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76" name="object 576"/>
          <p:cNvSpPr txBox="1"/>
          <p:nvPr/>
        </p:nvSpPr>
        <p:spPr>
          <a:xfrm>
            <a:off x="39624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77" name="object 577"/>
          <p:cNvSpPr txBox="1"/>
          <p:nvPr/>
        </p:nvSpPr>
        <p:spPr>
          <a:xfrm>
            <a:off x="42672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78" name="object 578"/>
          <p:cNvSpPr txBox="1"/>
          <p:nvPr/>
        </p:nvSpPr>
        <p:spPr>
          <a:xfrm>
            <a:off x="45720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79" name="object 579"/>
          <p:cNvSpPr txBox="1"/>
          <p:nvPr/>
        </p:nvSpPr>
        <p:spPr>
          <a:xfrm>
            <a:off x="48768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80" name="object 580"/>
          <p:cNvSpPr txBox="1"/>
          <p:nvPr/>
        </p:nvSpPr>
        <p:spPr>
          <a:xfrm>
            <a:off x="51816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81" name="object 581"/>
          <p:cNvSpPr txBox="1"/>
          <p:nvPr/>
        </p:nvSpPr>
        <p:spPr>
          <a:xfrm>
            <a:off x="54864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82" name="object 582"/>
          <p:cNvSpPr txBox="1"/>
          <p:nvPr/>
        </p:nvSpPr>
        <p:spPr>
          <a:xfrm>
            <a:off x="57912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83" name="object 583"/>
          <p:cNvSpPr txBox="1"/>
          <p:nvPr/>
        </p:nvSpPr>
        <p:spPr>
          <a:xfrm>
            <a:off x="60960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84" name="object 584"/>
          <p:cNvSpPr txBox="1"/>
          <p:nvPr/>
        </p:nvSpPr>
        <p:spPr>
          <a:xfrm>
            <a:off x="64008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85" name="object 585"/>
          <p:cNvSpPr txBox="1"/>
          <p:nvPr/>
        </p:nvSpPr>
        <p:spPr>
          <a:xfrm>
            <a:off x="67056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86" name="object 586"/>
          <p:cNvSpPr txBox="1"/>
          <p:nvPr/>
        </p:nvSpPr>
        <p:spPr>
          <a:xfrm>
            <a:off x="70104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87" name="object 587"/>
          <p:cNvSpPr txBox="1"/>
          <p:nvPr/>
        </p:nvSpPr>
        <p:spPr>
          <a:xfrm>
            <a:off x="73152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88" name="object 588"/>
          <p:cNvSpPr txBox="1"/>
          <p:nvPr/>
        </p:nvSpPr>
        <p:spPr>
          <a:xfrm>
            <a:off x="76200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89" name="object 589"/>
          <p:cNvSpPr txBox="1"/>
          <p:nvPr/>
        </p:nvSpPr>
        <p:spPr>
          <a:xfrm>
            <a:off x="79248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90" name="object 590"/>
          <p:cNvSpPr txBox="1"/>
          <p:nvPr/>
        </p:nvSpPr>
        <p:spPr>
          <a:xfrm>
            <a:off x="82296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91" name="object 591"/>
          <p:cNvSpPr txBox="1"/>
          <p:nvPr/>
        </p:nvSpPr>
        <p:spPr>
          <a:xfrm>
            <a:off x="85344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92" name="object 592"/>
          <p:cNvSpPr txBox="1"/>
          <p:nvPr/>
        </p:nvSpPr>
        <p:spPr>
          <a:xfrm>
            <a:off x="88392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93" name="object 593"/>
          <p:cNvSpPr txBox="1"/>
          <p:nvPr/>
        </p:nvSpPr>
        <p:spPr>
          <a:xfrm>
            <a:off x="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94" name="object 594"/>
          <p:cNvSpPr txBox="1"/>
          <p:nvPr/>
        </p:nvSpPr>
        <p:spPr>
          <a:xfrm>
            <a:off x="3048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95" name="object 595"/>
          <p:cNvSpPr txBox="1"/>
          <p:nvPr/>
        </p:nvSpPr>
        <p:spPr>
          <a:xfrm>
            <a:off x="6096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96" name="object 596"/>
          <p:cNvSpPr txBox="1"/>
          <p:nvPr/>
        </p:nvSpPr>
        <p:spPr>
          <a:xfrm>
            <a:off x="9144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97" name="object 597"/>
          <p:cNvSpPr txBox="1"/>
          <p:nvPr/>
        </p:nvSpPr>
        <p:spPr>
          <a:xfrm>
            <a:off x="12192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98" name="object 598"/>
          <p:cNvSpPr txBox="1"/>
          <p:nvPr/>
        </p:nvSpPr>
        <p:spPr>
          <a:xfrm>
            <a:off x="15240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99" name="object 599"/>
          <p:cNvSpPr txBox="1"/>
          <p:nvPr/>
        </p:nvSpPr>
        <p:spPr>
          <a:xfrm>
            <a:off x="18288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00" name="object 600"/>
          <p:cNvSpPr txBox="1"/>
          <p:nvPr/>
        </p:nvSpPr>
        <p:spPr>
          <a:xfrm>
            <a:off x="21336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01" name="object 601"/>
          <p:cNvSpPr txBox="1"/>
          <p:nvPr/>
        </p:nvSpPr>
        <p:spPr>
          <a:xfrm>
            <a:off x="24384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02" name="object 602"/>
          <p:cNvSpPr txBox="1"/>
          <p:nvPr/>
        </p:nvSpPr>
        <p:spPr>
          <a:xfrm>
            <a:off x="27432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03" name="object 603"/>
          <p:cNvSpPr txBox="1"/>
          <p:nvPr/>
        </p:nvSpPr>
        <p:spPr>
          <a:xfrm>
            <a:off x="30480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04" name="object 604"/>
          <p:cNvSpPr txBox="1"/>
          <p:nvPr/>
        </p:nvSpPr>
        <p:spPr>
          <a:xfrm>
            <a:off x="33528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05" name="object 605"/>
          <p:cNvSpPr txBox="1"/>
          <p:nvPr/>
        </p:nvSpPr>
        <p:spPr>
          <a:xfrm>
            <a:off x="36576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06" name="object 606"/>
          <p:cNvSpPr txBox="1"/>
          <p:nvPr/>
        </p:nvSpPr>
        <p:spPr>
          <a:xfrm>
            <a:off x="39624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07" name="object 607"/>
          <p:cNvSpPr txBox="1"/>
          <p:nvPr/>
        </p:nvSpPr>
        <p:spPr>
          <a:xfrm>
            <a:off x="42672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08" name="object 608"/>
          <p:cNvSpPr txBox="1"/>
          <p:nvPr/>
        </p:nvSpPr>
        <p:spPr>
          <a:xfrm>
            <a:off x="45720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09" name="object 609"/>
          <p:cNvSpPr txBox="1"/>
          <p:nvPr/>
        </p:nvSpPr>
        <p:spPr>
          <a:xfrm>
            <a:off x="48768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10" name="object 610"/>
          <p:cNvSpPr txBox="1"/>
          <p:nvPr/>
        </p:nvSpPr>
        <p:spPr>
          <a:xfrm>
            <a:off x="51816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11" name="object 611"/>
          <p:cNvSpPr txBox="1"/>
          <p:nvPr/>
        </p:nvSpPr>
        <p:spPr>
          <a:xfrm>
            <a:off x="54864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12" name="object 612"/>
          <p:cNvSpPr txBox="1"/>
          <p:nvPr/>
        </p:nvSpPr>
        <p:spPr>
          <a:xfrm>
            <a:off x="57912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13" name="object 613"/>
          <p:cNvSpPr txBox="1"/>
          <p:nvPr/>
        </p:nvSpPr>
        <p:spPr>
          <a:xfrm>
            <a:off x="60960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14" name="object 614"/>
          <p:cNvSpPr txBox="1"/>
          <p:nvPr/>
        </p:nvSpPr>
        <p:spPr>
          <a:xfrm>
            <a:off x="64008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15" name="object 615"/>
          <p:cNvSpPr txBox="1"/>
          <p:nvPr/>
        </p:nvSpPr>
        <p:spPr>
          <a:xfrm>
            <a:off x="67056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16" name="object 616"/>
          <p:cNvSpPr txBox="1"/>
          <p:nvPr/>
        </p:nvSpPr>
        <p:spPr>
          <a:xfrm>
            <a:off x="70104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17" name="object 617"/>
          <p:cNvSpPr txBox="1"/>
          <p:nvPr/>
        </p:nvSpPr>
        <p:spPr>
          <a:xfrm>
            <a:off x="73152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18" name="object 618"/>
          <p:cNvSpPr txBox="1"/>
          <p:nvPr/>
        </p:nvSpPr>
        <p:spPr>
          <a:xfrm>
            <a:off x="76200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19" name="object 619"/>
          <p:cNvSpPr txBox="1"/>
          <p:nvPr/>
        </p:nvSpPr>
        <p:spPr>
          <a:xfrm>
            <a:off x="79248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20" name="object 620"/>
          <p:cNvSpPr txBox="1"/>
          <p:nvPr/>
        </p:nvSpPr>
        <p:spPr>
          <a:xfrm>
            <a:off x="82296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21" name="object 621"/>
          <p:cNvSpPr txBox="1"/>
          <p:nvPr/>
        </p:nvSpPr>
        <p:spPr>
          <a:xfrm>
            <a:off x="85344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22" name="object 622"/>
          <p:cNvSpPr txBox="1"/>
          <p:nvPr/>
        </p:nvSpPr>
        <p:spPr>
          <a:xfrm>
            <a:off x="88392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23" name="object 623"/>
          <p:cNvSpPr txBox="1"/>
          <p:nvPr/>
        </p:nvSpPr>
        <p:spPr>
          <a:xfrm>
            <a:off x="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24" name="object 624"/>
          <p:cNvSpPr txBox="1"/>
          <p:nvPr/>
        </p:nvSpPr>
        <p:spPr>
          <a:xfrm>
            <a:off x="3048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25" name="object 625"/>
          <p:cNvSpPr txBox="1"/>
          <p:nvPr/>
        </p:nvSpPr>
        <p:spPr>
          <a:xfrm>
            <a:off x="6096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26" name="object 626"/>
          <p:cNvSpPr txBox="1"/>
          <p:nvPr/>
        </p:nvSpPr>
        <p:spPr>
          <a:xfrm>
            <a:off x="9144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27" name="object 627"/>
          <p:cNvSpPr txBox="1"/>
          <p:nvPr/>
        </p:nvSpPr>
        <p:spPr>
          <a:xfrm>
            <a:off x="12192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28" name="object 628"/>
          <p:cNvSpPr txBox="1"/>
          <p:nvPr/>
        </p:nvSpPr>
        <p:spPr>
          <a:xfrm>
            <a:off x="15240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29" name="object 629"/>
          <p:cNvSpPr txBox="1"/>
          <p:nvPr/>
        </p:nvSpPr>
        <p:spPr>
          <a:xfrm>
            <a:off x="18288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30" name="object 630"/>
          <p:cNvSpPr txBox="1"/>
          <p:nvPr/>
        </p:nvSpPr>
        <p:spPr>
          <a:xfrm>
            <a:off x="21336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31" name="object 631"/>
          <p:cNvSpPr txBox="1"/>
          <p:nvPr/>
        </p:nvSpPr>
        <p:spPr>
          <a:xfrm>
            <a:off x="24384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32" name="object 632"/>
          <p:cNvSpPr txBox="1"/>
          <p:nvPr/>
        </p:nvSpPr>
        <p:spPr>
          <a:xfrm>
            <a:off x="27432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33" name="object 633"/>
          <p:cNvSpPr txBox="1"/>
          <p:nvPr/>
        </p:nvSpPr>
        <p:spPr>
          <a:xfrm>
            <a:off x="30480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34" name="object 634"/>
          <p:cNvSpPr txBox="1"/>
          <p:nvPr/>
        </p:nvSpPr>
        <p:spPr>
          <a:xfrm>
            <a:off x="33528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35" name="object 635"/>
          <p:cNvSpPr txBox="1"/>
          <p:nvPr/>
        </p:nvSpPr>
        <p:spPr>
          <a:xfrm>
            <a:off x="36576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36" name="object 636"/>
          <p:cNvSpPr txBox="1"/>
          <p:nvPr/>
        </p:nvSpPr>
        <p:spPr>
          <a:xfrm>
            <a:off x="39624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37" name="object 637"/>
          <p:cNvSpPr txBox="1"/>
          <p:nvPr/>
        </p:nvSpPr>
        <p:spPr>
          <a:xfrm>
            <a:off x="42672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38" name="object 638"/>
          <p:cNvSpPr txBox="1"/>
          <p:nvPr/>
        </p:nvSpPr>
        <p:spPr>
          <a:xfrm>
            <a:off x="45720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39" name="object 639"/>
          <p:cNvSpPr txBox="1"/>
          <p:nvPr/>
        </p:nvSpPr>
        <p:spPr>
          <a:xfrm>
            <a:off x="48768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40" name="object 640"/>
          <p:cNvSpPr txBox="1"/>
          <p:nvPr/>
        </p:nvSpPr>
        <p:spPr>
          <a:xfrm>
            <a:off x="51816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41" name="object 641"/>
          <p:cNvSpPr txBox="1"/>
          <p:nvPr/>
        </p:nvSpPr>
        <p:spPr>
          <a:xfrm>
            <a:off x="54864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42" name="object 642"/>
          <p:cNvSpPr txBox="1"/>
          <p:nvPr/>
        </p:nvSpPr>
        <p:spPr>
          <a:xfrm>
            <a:off x="57912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43" name="object 643"/>
          <p:cNvSpPr txBox="1"/>
          <p:nvPr/>
        </p:nvSpPr>
        <p:spPr>
          <a:xfrm>
            <a:off x="60960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44" name="object 644"/>
          <p:cNvSpPr txBox="1"/>
          <p:nvPr/>
        </p:nvSpPr>
        <p:spPr>
          <a:xfrm>
            <a:off x="64008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45" name="object 645"/>
          <p:cNvSpPr txBox="1"/>
          <p:nvPr/>
        </p:nvSpPr>
        <p:spPr>
          <a:xfrm>
            <a:off x="67056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46" name="object 646"/>
          <p:cNvSpPr txBox="1"/>
          <p:nvPr/>
        </p:nvSpPr>
        <p:spPr>
          <a:xfrm>
            <a:off x="70104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47" name="object 647"/>
          <p:cNvSpPr txBox="1"/>
          <p:nvPr/>
        </p:nvSpPr>
        <p:spPr>
          <a:xfrm>
            <a:off x="73152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48" name="object 648"/>
          <p:cNvSpPr txBox="1"/>
          <p:nvPr/>
        </p:nvSpPr>
        <p:spPr>
          <a:xfrm>
            <a:off x="76200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49" name="object 649"/>
          <p:cNvSpPr txBox="1"/>
          <p:nvPr/>
        </p:nvSpPr>
        <p:spPr>
          <a:xfrm>
            <a:off x="79248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50" name="object 650"/>
          <p:cNvSpPr txBox="1"/>
          <p:nvPr/>
        </p:nvSpPr>
        <p:spPr>
          <a:xfrm>
            <a:off x="82296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51" name="object 651"/>
          <p:cNvSpPr txBox="1"/>
          <p:nvPr/>
        </p:nvSpPr>
        <p:spPr>
          <a:xfrm>
            <a:off x="85344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52" name="object 652"/>
          <p:cNvSpPr txBox="1"/>
          <p:nvPr/>
        </p:nvSpPr>
        <p:spPr>
          <a:xfrm>
            <a:off x="88392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53" name="object 653"/>
          <p:cNvSpPr txBox="1"/>
          <p:nvPr/>
        </p:nvSpPr>
        <p:spPr>
          <a:xfrm>
            <a:off x="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54" name="object 654"/>
          <p:cNvSpPr txBox="1"/>
          <p:nvPr/>
        </p:nvSpPr>
        <p:spPr>
          <a:xfrm>
            <a:off x="3048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55" name="object 655"/>
          <p:cNvSpPr txBox="1"/>
          <p:nvPr/>
        </p:nvSpPr>
        <p:spPr>
          <a:xfrm>
            <a:off x="6096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56" name="object 656"/>
          <p:cNvSpPr txBox="1"/>
          <p:nvPr/>
        </p:nvSpPr>
        <p:spPr>
          <a:xfrm>
            <a:off x="9144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57" name="object 657"/>
          <p:cNvSpPr txBox="1"/>
          <p:nvPr/>
        </p:nvSpPr>
        <p:spPr>
          <a:xfrm>
            <a:off x="12192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58" name="object 658"/>
          <p:cNvSpPr txBox="1"/>
          <p:nvPr/>
        </p:nvSpPr>
        <p:spPr>
          <a:xfrm>
            <a:off x="15240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59" name="object 659"/>
          <p:cNvSpPr txBox="1"/>
          <p:nvPr/>
        </p:nvSpPr>
        <p:spPr>
          <a:xfrm>
            <a:off x="18288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60" name="object 660"/>
          <p:cNvSpPr txBox="1"/>
          <p:nvPr/>
        </p:nvSpPr>
        <p:spPr>
          <a:xfrm>
            <a:off x="21336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61" name="object 661"/>
          <p:cNvSpPr txBox="1"/>
          <p:nvPr/>
        </p:nvSpPr>
        <p:spPr>
          <a:xfrm>
            <a:off x="24384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62" name="object 662"/>
          <p:cNvSpPr txBox="1"/>
          <p:nvPr/>
        </p:nvSpPr>
        <p:spPr>
          <a:xfrm>
            <a:off x="27432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63" name="object 663"/>
          <p:cNvSpPr txBox="1"/>
          <p:nvPr/>
        </p:nvSpPr>
        <p:spPr>
          <a:xfrm>
            <a:off x="30480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64" name="object 664"/>
          <p:cNvSpPr txBox="1"/>
          <p:nvPr/>
        </p:nvSpPr>
        <p:spPr>
          <a:xfrm>
            <a:off x="33528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65" name="object 665"/>
          <p:cNvSpPr txBox="1"/>
          <p:nvPr/>
        </p:nvSpPr>
        <p:spPr>
          <a:xfrm>
            <a:off x="36576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66" name="object 666"/>
          <p:cNvSpPr txBox="1"/>
          <p:nvPr/>
        </p:nvSpPr>
        <p:spPr>
          <a:xfrm>
            <a:off x="39624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67" name="object 667"/>
          <p:cNvSpPr txBox="1"/>
          <p:nvPr/>
        </p:nvSpPr>
        <p:spPr>
          <a:xfrm>
            <a:off x="42672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68" name="object 668"/>
          <p:cNvSpPr txBox="1"/>
          <p:nvPr/>
        </p:nvSpPr>
        <p:spPr>
          <a:xfrm>
            <a:off x="45720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69" name="object 669"/>
          <p:cNvSpPr txBox="1"/>
          <p:nvPr/>
        </p:nvSpPr>
        <p:spPr>
          <a:xfrm>
            <a:off x="48768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70" name="object 670"/>
          <p:cNvSpPr txBox="1"/>
          <p:nvPr/>
        </p:nvSpPr>
        <p:spPr>
          <a:xfrm>
            <a:off x="51816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71" name="object 671"/>
          <p:cNvSpPr txBox="1"/>
          <p:nvPr/>
        </p:nvSpPr>
        <p:spPr>
          <a:xfrm>
            <a:off x="54864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72" name="object 672"/>
          <p:cNvSpPr txBox="1"/>
          <p:nvPr/>
        </p:nvSpPr>
        <p:spPr>
          <a:xfrm>
            <a:off x="57912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73" name="object 673"/>
          <p:cNvSpPr txBox="1"/>
          <p:nvPr/>
        </p:nvSpPr>
        <p:spPr>
          <a:xfrm>
            <a:off x="60960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74" name="object 674"/>
          <p:cNvSpPr txBox="1"/>
          <p:nvPr/>
        </p:nvSpPr>
        <p:spPr>
          <a:xfrm>
            <a:off x="64008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75" name="object 675"/>
          <p:cNvSpPr txBox="1"/>
          <p:nvPr/>
        </p:nvSpPr>
        <p:spPr>
          <a:xfrm>
            <a:off x="67056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76" name="object 676"/>
          <p:cNvSpPr txBox="1"/>
          <p:nvPr/>
        </p:nvSpPr>
        <p:spPr>
          <a:xfrm>
            <a:off x="70104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77" name="object 677"/>
          <p:cNvSpPr txBox="1"/>
          <p:nvPr/>
        </p:nvSpPr>
        <p:spPr>
          <a:xfrm>
            <a:off x="73152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78" name="object 678"/>
          <p:cNvSpPr txBox="1"/>
          <p:nvPr/>
        </p:nvSpPr>
        <p:spPr>
          <a:xfrm>
            <a:off x="76200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79" name="object 679"/>
          <p:cNvSpPr txBox="1"/>
          <p:nvPr/>
        </p:nvSpPr>
        <p:spPr>
          <a:xfrm>
            <a:off x="79248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80" name="object 680"/>
          <p:cNvSpPr txBox="1"/>
          <p:nvPr/>
        </p:nvSpPr>
        <p:spPr>
          <a:xfrm>
            <a:off x="82296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81" name="object 681"/>
          <p:cNvSpPr txBox="1"/>
          <p:nvPr/>
        </p:nvSpPr>
        <p:spPr>
          <a:xfrm>
            <a:off x="85344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82" name="object 682"/>
          <p:cNvSpPr txBox="1"/>
          <p:nvPr/>
        </p:nvSpPr>
        <p:spPr>
          <a:xfrm>
            <a:off x="88392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83" name="object 683"/>
          <p:cNvSpPr txBox="1"/>
          <p:nvPr/>
        </p:nvSpPr>
        <p:spPr>
          <a:xfrm>
            <a:off x="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84" name="object 684"/>
          <p:cNvSpPr txBox="1"/>
          <p:nvPr/>
        </p:nvSpPr>
        <p:spPr>
          <a:xfrm>
            <a:off x="3048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85" name="object 685"/>
          <p:cNvSpPr txBox="1"/>
          <p:nvPr/>
        </p:nvSpPr>
        <p:spPr>
          <a:xfrm>
            <a:off x="6096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86" name="object 686"/>
          <p:cNvSpPr txBox="1"/>
          <p:nvPr/>
        </p:nvSpPr>
        <p:spPr>
          <a:xfrm>
            <a:off x="9144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87" name="object 687"/>
          <p:cNvSpPr txBox="1"/>
          <p:nvPr/>
        </p:nvSpPr>
        <p:spPr>
          <a:xfrm>
            <a:off x="12192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88" name="object 688"/>
          <p:cNvSpPr txBox="1"/>
          <p:nvPr/>
        </p:nvSpPr>
        <p:spPr>
          <a:xfrm>
            <a:off x="15240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89" name="object 689"/>
          <p:cNvSpPr txBox="1"/>
          <p:nvPr/>
        </p:nvSpPr>
        <p:spPr>
          <a:xfrm>
            <a:off x="18288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90" name="object 690"/>
          <p:cNvSpPr txBox="1"/>
          <p:nvPr/>
        </p:nvSpPr>
        <p:spPr>
          <a:xfrm>
            <a:off x="21336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91" name="object 691"/>
          <p:cNvSpPr txBox="1"/>
          <p:nvPr/>
        </p:nvSpPr>
        <p:spPr>
          <a:xfrm>
            <a:off x="24384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92" name="object 692"/>
          <p:cNvSpPr txBox="1"/>
          <p:nvPr/>
        </p:nvSpPr>
        <p:spPr>
          <a:xfrm>
            <a:off x="27432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93" name="object 693"/>
          <p:cNvSpPr txBox="1"/>
          <p:nvPr/>
        </p:nvSpPr>
        <p:spPr>
          <a:xfrm>
            <a:off x="30480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94" name="object 694"/>
          <p:cNvSpPr txBox="1"/>
          <p:nvPr/>
        </p:nvSpPr>
        <p:spPr>
          <a:xfrm>
            <a:off x="33528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95" name="object 695"/>
          <p:cNvSpPr txBox="1"/>
          <p:nvPr/>
        </p:nvSpPr>
        <p:spPr>
          <a:xfrm>
            <a:off x="36576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96" name="object 696"/>
          <p:cNvSpPr txBox="1"/>
          <p:nvPr/>
        </p:nvSpPr>
        <p:spPr>
          <a:xfrm>
            <a:off x="39624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97" name="object 697"/>
          <p:cNvSpPr txBox="1"/>
          <p:nvPr/>
        </p:nvSpPr>
        <p:spPr>
          <a:xfrm>
            <a:off x="42672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98" name="object 698"/>
          <p:cNvSpPr txBox="1"/>
          <p:nvPr/>
        </p:nvSpPr>
        <p:spPr>
          <a:xfrm>
            <a:off x="45720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99" name="object 699"/>
          <p:cNvSpPr txBox="1"/>
          <p:nvPr/>
        </p:nvSpPr>
        <p:spPr>
          <a:xfrm>
            <a:off x="48768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00" name="object 700"/>
          <p:cNvSpPr txBox="1"/>
          <p:nvPr/>
        </p:nvSpPr>
        <p:spPr>
          <a:xfrm>
            <a:off x="51816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01" name="object 701"/>
          <p:cNvSpPr txBox="1"/>
          <p:nvPr/>
        </p:nvSpPr>
        <p:spPr>
          <a:xfrm>
            <a:off x="54864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02" name="object 702"/>
          <p:cNvSpPr txBox="1"/>
          <p:nvPr/>
        </p:nvSpPr>
        <p:spPr>
          <a:xfrm>
            <a:off x="57912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03" name="object 703"/>
          <p:cNvSpPr txBox="1"/>
          <p:nvPr/>
        </p:nvSpPr>
        <p:spPr>
          <a:xfrm>
            <a:off x="60960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04" name="object 704"/>
          <p:cNvSpPr txBox="1"/>
          <p:nvPr/>
        </p:nvSpPr>
        <p:spPr>
          <a:xfrm>
            <a:off x="64008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05" name="object 705"/>
          <p:cNvSpPr txBox="1"/>
          <p:nvPr/>
        </p:nvSpPr>
        <p:spPr>
          <a:xfrm>
            <a:off x="67056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06" name="object 706"/>
          <p:cNvSpPr txBox="1"/>
          <p:nvPr/>
        </p:nvSpPr>
        <p:spPr>
          <a:xfrm>
            <a:off x="70104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07" name="object 707"/>
          <p:cNvSpPr txBox="1"/>
          <p:nvPr/>
        </p:nvSpPr>
        <p:spPr>
          <a:xfrm>
            <a:off x="73152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08" name="object 708"/>
          <p:cNvSpPr txBox="1"/>
          <p:nvPr/>
        </p:nvSpPr>
        <p:spPr>
          <a:xfrm>
            <a:off x="76200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09" name="object 709"/>
          <p:cNvSpPr txBox="1"/>
          <p:nvPr/>
        </p:nvSpPr>
        <p:spPr>
          <a:xfrm>
            <a:off x="79248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10" name="object 710"/>
          <p:cNvSpPr txBox="1"/>
          <p:nvPr/>
        </p:nvSpPr>
        <p:spPr>
          <a:xfrm>
            <a:off x="82296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11" name="object 711"/>
          <p:cNvSpPr txBox="1"/>
          <p:nvPr/>
        </p:nvSpPr>
        <p:spPr>
          <a:xfrm>
            <a:off x="85344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12" name="object 712"/>
          <p:cNvSpPr txBox="1"/>
          <p:nvPr/>
        </p:nvSpPr>
        <p:spPr>
          <a:xfrm>
            <a:off x="88392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13" name="object 713"/>
          <p:cNvSpPr txBox="1"/>
          <p:nvPr/>
        </p:nvSpPr>
        <p:spPr>
          <a:xfrm>
            <a:off x="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14" name="object 714"/>
          <p:cNvSpPr txBox="1"/>
          <p:nvPr/>
        </p:nvSpPr>
        <p:spPr>
          <a:xfrm>
            <a:off x="3048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15" name="object 715"/>
          <p:cNvSpPr txBox="1"/>
          <p:nvPr/>
        </p:nvSpPr>
        <p:spPr>
          <a:xfrm>
            <a:off x="6096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16" name="object 716"/>
          <p:cNvSpPr txBox="1"/>
          <p:nvPr/>
        </p:nvSpPr>
        <p:spPr>
          <a:xfrm>
            <a:off x="9144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17" name="object 717"/>
          <p:cNvSpPr txBox="1"/>
          <p:nvPr/>
        </p:nvSpPr>
        <p:spPr>
          <a:xfrm>
            <a:off x="12192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18" name="object 718"/>
          <p:cNvSpPr txBox="1"/>
          <p:nvPr/>
        </p:nvSpPr>
        <p:spPr>
          <a:xfrm>
            <a:off x="15240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19" name="object 719"/>
          <p:cNvSpPr txBox="1"/>
          <p:nvPr/>
        </p:nvSpPr>
        <p:spPr>
          <a:xfrm>
            <a:off x="18288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20" name="object 720"/>
          <p:cNvSpPr txBox="1"/>
          <p:nvPr/>
        </p:nvSpPr>
        <p:spPr>
          <a:xfrm>
            <a:off x="21336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21" name="object 721"/>
          <p:cNvSpPr txBox="1"/>
          <p:nvPr/>
        </p:nvSpPr>
        <p:spPr>
          <a:xfrm>
            <a:off x="24384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22" name="object 722"/>
          <p:cNvSpPr txBox="1"/>
          <p:nvPr/>
        </p:nvSpPr>
        <p:spPr>
          <a:xfrm>
            <a:off x="27432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23" name="object 723"/>
          <p:cNvSpPr txBox="1"/>
          <p:nvPr/>
        </p:nvSpPr>
        <p:spPr>
          <a:xfrm>
            <a:off x="30480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24" name="object 724"/>
          <p:cNvSpPr txBox="1"/>
          <p:nvPr/>
        </p:nvSpPr>
        <p:spPr>
          <a:xfrm>
            <a:off x="33528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25" name="object 725"/>
          <p:cNvSpPr txBox="1"/>
          <p:nvPr/>
        </p:nvSpPr>
        <p:spPr>
          <a:xfrm>
            <a:off x="36576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26" name="object 726"/>
          <p:cNvSpPr txBox="1"/>
          <p:nvPr/>
        </p:nvSpPr>
        <p:spPr>
          <a:xfrm>
            <a:off x="39624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27" name="object 727"/>
          <p:cNvSpPr txBox="1"/>
          <p:nvPr/>
        </p:nvSpPr>
        <p:spPr>
          <a:xfrm>
            <a:off x="42672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28" name="object 728"/>
          <p:cNvSpPr txBox="1"/>
          <p:nvPr/>
        </p:nvSpPr>
        <p:spPr>
          <a:xfrm>
            <a:off x="45720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29" name="object 729"/>
          <p:cNvSpPr txBox="1"/>
          <p:nvPr/>
        </p:nvSpPr>
        <p:spPr>
          <a:xfrm>
            <a:off x="48768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30" name="object 730"/>
          <p:cNvSpPr txBox="1"/>
          <p:nvPr/>
        </p:nvSpPr>
        <p:spPr>
          <a:xfrm>
            <a:off x="51816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31" name="object 731"/>
          <p:cNvSpPr txBox="1"/>
          <p:nvPr/>
        </p:nvSpPr>
        <p:spPr>
          <a:xfrm>
            <a:off x="54864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32" name="object 732"/>
          <p:cNvSpPr txBox="1"/>
          <p:nvPr/>
        </p:nvSpPr>
        <p:spPr>
          <a:xfrm>
            <a:off x="57912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33" name="object 733"/>
          <p:cNvSpPr txBox="1"/>
          <p:nvPr/>
        </p:nvSpPr>
        <p:spPr>
          <a:xfrm>
            <a:off x="60960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34" name="object 734"/>
          <p:cNvSpPr txBox="1"/>
          <p:nvPr/>
        </p:nvSpPr>
        <p:spPr>
          <a:xfrm>
            <a:off x="64008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35" name="object 735"/>
          <p:cNvSpPr txBox="1"/>
          <p:nvPr/>
        </p:nvSpPr>
        <p:spPr>
          <a:xfrm>
            <a:off x="67056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36" name="object 736"/>
          <p:cNvSpPr txBox="1"/>
          <p:nvPr/>
        </p:nvSpPr>
        <p:spPr>
          <a:xfrm>
            <a:off x="70104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37" name="object 737"/>
          <p:cNvSpPr txBox="1"/>
          <p:nvPr/>
        </p:nvSpPr>
        <p:spPr>
          <a:xfrm>
            <a:off x="73152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38" name="object 738"/>
          <p:cNvSpPr txBox="1"/>
          <p:nvPr/>
        </p:nvSpPr>
        <p:spPr>
          <a:xfrm>
            <a:off x="76200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39" name="object 739"/>
          <p:cNvSpPr txBox="1"/>
          <p:nvPr/>
        </p:nvSpPr>
        <p:spPr>
          <a:xfrm>
            <a:off x="79248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40" name="object 740"/>
          <p:cNvSpPr txBox="1"/>
          <p:nvPr/>
        </p:nvSpPr>
        <p:spPr>
          <a:xfrm>
            <a:off x="82296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41" name="object 741"/>
          <p:cNvSpPr txBox="1"/>
          <p:nvPr/>
        </p:nvSpPr>
        <p:spPr>
          <a:xfrm>
            <a:off x="85344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42" name="object 742"/>
          <p:cNvSpPr txBox="1"/>
          <p:nvPr/>
        </p:nvSpPr>
        <p:spPr>
          <a:xfrm>
            <a:off x="88392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43" name="object 743"/>
          <p:cNvSpPr txBox="1"/>
          <p:nvPr/>
        </p:nvSpPr>
        <p:spPr>
          <a:xfrm>
            <a:off x="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44" name="object 744"/>
          <p:cNvSpPr txBox="1"/>
          <p:nvPr/>
        </p:nvSpPr>
        <p:spPr>
          <a:xfrm>
            <a:off x="3048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45" name="object 745"/>
          <p:cNvSpPr txBox="1"/>
          <p:nvPr/>
        </p:nvSpPr>
        <p:spPr>
          <a:xfrm>
            <a:off x="6096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46" name="object 746"/>
          <p:cNvSpPr txBox="1"/>
          <p:nvPr/>
        </p:nvSpPr>
        <p:spPr>
          <a:xfrm>
            <a:off x="9144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47" name="object 747"/>
          <p:cNvSpPr txBox="1"/>
          <p:nvPr/>
        </p:nvSpPr>
        <p:spPr>
          <a:xfrm>
            <a:off x="12192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48" name="object 748"/>
          <p:cNvSpPr txBox="1"/>
          <p:nvPr/>
        </p:nvSpPr>
        <p:spPr>
          <a:xfrm>
            <a:off x="15240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49" name="object 749"/>
          <p:cNvSpPr txBox="1"/>
          <p:nvPr/>
        </p:nvSpPr>
        <p:spPr>
          <a:xfrm>
            <a:off x="18288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50" name="object 750"/>
          <p:cNvSpPr txBox="1"/>
          <p:nvPr/>
        </p:nvSpPr>
        <p:spPr>
          <a:xfrm>
            <a:off x="21336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51" name="object 751"/>
          <p:cNvSpPr txBox="1"/>
          <p:nvPr/>
        </p:nvSpPr>
        <p:spPr>
          <a:xfrm>
            <a:off x="24384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52" name="object 752"/>
          <p:cNvSpPr txBox="1"/>
          <p:nvPr/>
        </p:nvSpPr>
        <p:spPr>
          <a:xfrm>
            <a:off x="27432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53" name="object 753"/>
          <p:cNvSpPr txBox="1"/>
          <p:nvPr/>
        </p:nvSpPr>
        <p:spPr>
          <a:xfrm>
            <a:off x="30480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54" name="object 754"/>
          <p:cNvSpPr txBox="1"/>
          <p:nvPr/>
        </p:nvSpPr>
        <p:spPr>
          <a:xfrm>
            <a:off x="33528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55" name="object 755"/>
          <p:cNvSpPr txBox="1"/>
          <p:nvPr/>
        </p:nvSpPr>
        <p:spPr>
          <a:xfrm>
            <a:off x="36576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56" name="object 756"/>
          <p:cNvSpPr txBox="1"/>
          <p:nvPr/>
        </p:nvSpPr>
        <p:spPr>
          <a:xfrm>
            <a:off x="39624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57" name="object 757"/>
          <p:cNvSpPr txBox="1"/>
          <p:nvPr/>
        </p:nvSpPr>
        <p:spPr>
          <a:xfrm>
            <a:off x="42672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58" name="object 758"/>
          <p:cNvSpPr txBox="1"/>
          <p:nvPr/>
        </p:nvSpPr>
        <p:spPr>
          <a:xfrm>
            <a:off x="45720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59" name="object 759"/>
          <p:cNvSpPr txBox="1"/>
          <p:nvPr/>
        </p:nvSpPr>
        <p:spPr>
          <a:xfrm>
            <a:off x="48768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60" name="object 760"/>
          <p:cNvSpPr txBox="1"/>
          <p:nvPr/>
        </p:nvSpPr>
        <p:spPr>
          <a:xfrm>
            <a:off x="51816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61" name="object 761"/>
          <p:cNvSpPr txBox="1"/>
          <p:nvPr/>
        </p:nvSpPr>
        <p:spPr>
          <a:xfrm>
            <a:off x="54864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62" name="object 762"/>
          <p:cNvSpPr txBox="1"/>
          <p:nvPr/>
        </p:nvSpPr>
        <p:spPr>
          <a:xfrm>
            <a:off x="57912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63" name="object 763"/>
          <p:cNvSpPr txBox="1"/>
          <p:nvPr/>
        </p:nvSpPr>
        <p:spPr>
          <a:xfrm>
            <a:off x="60960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64" name="object 764"/>
          <p:cNvSpPr txBox="1"/>
          <p:nvPr/>
        </p:nvSpPr>
        <p:spPr>
          <a:xfrm>
            <a:off x="64008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65" name="object 765"/>
          <p:cNvSpPr txBox="1"/>
          <p:nvPr/>
        </p:nvSpPr>
        <p:spPr>
          <a:xfrm>
            <a:off x="67056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66" name="object 766"/>
          <p:cNvSpPr txBox="1"/>
          <p:nvPr/>
        </p:nvSpPr>
        <p:spPr>
          <a:xfrm>
            <a:off x="70104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67" name="object 767"/>
          <p:cNvSpPr txBox="1"/>
          <p:nvPr/>
        </p:nvSpPr>
        <p:spPr>
          <a:xfrm>
            <a:off x="73152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68" name="object 768"/>
          <p:cNvSpPr txBox="1"/>
          <p:nvPr/>
        </p:nvSpPr>
        <p:spPr>
          <a:xfrm>
            <a:off x="76200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69" name="object 769"/>
          <p:cNvSpPr txBox="1"/>
          <p:nvPr/>
        </p:nvSpPr>
        <p:spPr>
          <a:xfrm>
            <a:off x="79248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70" name="object 770"/>
          <p:cNvSpPr txBox="1"/>
          <p:nvPr/>
        </p:nvSpPr>
        <p:spPr>
          <a:xfrm>
            <a:off x="82296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71" name="object 771"/>
          <p:cNvSpPr txBox="1"/>
          <p:nvPr/>
        </p:nvSpPr>
        <p:spPr>
          <a:xfrm>
            <a:off x="85344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72" name="object 772"/>
          <p:cNvSpPr txBox="1"/>
          <p:nvPr/>
        </p:nvSpPr>
        <p:spPr>
          <a:xfrm>
            <a:off x="88392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</p:spTree>
    <p:extLst>
      <p:ext uri="{BB962C8B-B14F-4D97-AF65-F5344CB8AC3E}">
        <p14:creationId xmlns:p14="http://schemas.microsoft.com/office/powerpoint/2010/main" val="3773245659"/>
      </p:ext>
    </p:extLst>
  </p:cSld>
  <p:clrMapOvr>
    <a:masterClrMapping/>
  </p:clrMapOvr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3048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0" y="6096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0" y="9144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0" y="12192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0" y="15240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0" y="18288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21336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0" y="24384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0" y="27432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0" y="30480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0" y="33528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0" y="36576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0" y="39624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0" y="42672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0" y="45720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0" y="48768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0" y="51816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0" y="54864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0" y="57912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0" y="60960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0" y="64008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0" y="67056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3048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6096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9144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12192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15240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18288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21336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24384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27432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30480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33528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36576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39624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42672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45720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48768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51816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54864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57912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60960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64008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67056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70104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73152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76200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79248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82296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85344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88392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3352800" y="0"/>
            <a:ext cx="5791200" cy="15240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8839200" y="0"/>
            <a:ext cx="0" cy="2362200"/>
          </a:xfrm>
          <a:custGeom>
            <a:avLst/>
            <a:gdLst/>
            <a:ahLst/>
            <a:cxnLst/>
            <a:rect l="l" t="t" r="r" b="b"/>
            <a:pathLst>
              <a:path h="2362200">
                <a:moveTo>
                  <a:pt x="0" y="0"/>
                </a:moveTo>
                <a:lnTo>
                  <a:pt x="0" y="2362200"/>
                </a:lnTo>
              </a:path>
            </a:pathLst>
          </a:custGeom>
          <a:ln w="9344">
            <a:solidFill>
              <a:srgbClr val="6E88F6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414019" y="1513839"/>
            <a:ext cx="1784350" cy="0"/>
          </a:xfrm>
          <a:custGeom>
            <a:avLst/>
            <a:gdLst/>
            <a:ahLst/>
            <a:cxnLst/>
            <a:rect l="l" t="t" r="r" b="b"/>
            <a:pathLst>
              <a:path w="1784350">
                <a:moveTo>
                  <a:pt x="1784350" y="0"/>
                </a:moveTo>
                <a:lnTo>
                  <a:pt x="0" y="0"/>
                </a:lnTo>
              </a:path>
            </a:pathLst>
          </a:custGeom>
          <a:ln w="9344">
            <a:solidFill>
              <a:srgbClr val="6E88F6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608330" y="1418589"/>
            <a:ext cx="0" cy="2321560"/>
          </a:xfrm>
          <a:custGeom>
            <a:avLst/>
            <a:gdLst/>
            <a:ahLst/>
            <a:cxnLst/>
            <a:rect l="l" t="t" r="r" b="b"/>
            <a:pathLst>
              <a:path h="2321560">
                <a:moveTo>
                  <a:pt x="0" y="0"/>
                </a:moveTo>
                <a:lnTo>
                  <a:pt x="0" y="2321560"/>
                </a:lnTo>
              </a:path>
            </a:pathLst>
          </a:custGeom>
          <a:ln w="9344">
            <a:solidFill>
              <a:srgbClr val="6E88F6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511809" y="1416050"/>
            <a:ext cx="193040" cy="193039"/>
          </a:xfrm>
          <a:custGeom>
            <a:avLst/>
            <a:gdLst/>
            <a:ahLst/>
            <a:cxnLst/>
            <a:rect l="l" t="t" r="r" b="b"/>
            <a:pathLst>
              <a:path w="193040" h="193039">
                <a:moveTo>
                  <a:pt x="99060" y="0"/>
                </a:moveTo>
                <a:lnTo>
                  <a:pt x="93980" y="0"/>
                </a:lnTo>
                <a:lnTo>
                  <a:pt x="88900" y="0"/>
                </a:lnTo>
                <a:lnTo>
                  <a:pt x="83820" y="0"/>
                </a:lnTo>
                <a:lnTo>
                  <a:pt x="80010" y="1270"/>
                </a:lnTo>
                <a:lnTo>
                  <a:pt x="74930" y="2539"/>
                </a:lnTo>
                <a:lnTo>
                  <a:pt x="69850" y="3810"/>
                </a:lnTo>
                <a:lnTo>
                  <a:pt x="66040" y="5079"/>
                </a:lnTo>
                <a:lnTo>
                  <a:pt x="60960" y="6350"/>
                </a:lnTo>
                <a:lnTo>
                  <a:pt x="57150" y="8889"/>
                </a:lnTo>
                <a:lnTo>
                  <a:pt x="52070" y="10160"/>
                </a:lnTo>
                <a:lnTo>
                  <a:pt x="48260" y="12700"/>
                </a:lnTo>
                <a:lnTo>
                  <a:pt x="43180" y="15239"/>
                </a:lnTo>
                <a:lnTo>
                  <a:pt x="39370" y="17779"/>
                </a:lnTo>
                <a:lnTo>
                  <a:pt x="35560" y="21589"/>
                </a:lnTo>
                <a:lnTo>
                  <a:pt x="31750" y="24129"/>
                </a:lnTo>
                <a:lnTo>
                  <a:pt x="29210" y="27939"/>
                </a:lnTo>
                <a:lnTo>
                  <a:pt x="25400" y="31750"/>
                </a:lnTo>
                <a:lnTo>
                  <a:pt x="21590" y="34289"/>
                </a:lnTo>
                <a:lnTo>
                  <a:pt x="19050" y="38100"/>
                </a:lnTo>
                <a:lnTo>
                  <a:pt x="16510" y="43179"/>
                </a:lnTo>
                <a:lnTo>
                  <a:pt x="13970" y="46989"/>
                </a:lnTo>
                <a:lnTo>
                  <a:pt x="11430" y="50800"/>
                </a:lnTo>
                <a:lnTo>
                  <a:pt x="8890" y="55879"/>
                </a:lnTo>
                <a:lnTo>
                  <a:pt x="7620" y="59689"/>
                </a:lnTo>
                <a:lnTo>
                  <a:pt x="5080" y="64770"/>
                </a:lnTo>
                <a:lnTo>
                  <a:pt x="3810" y="68579"/>
                </a:lnTo>
                <a:lnTo>
                  <a:pt x="2540" y="73660"/>
                </a:lnTo>
                <a:lnTo>
                  <a:pt x="2540" y="78739"/>
                </a:lnTo>
                <a:lnTo>
                  <a:pt x="1270" y="82550"/>
                </a:lnTo>
                <a:lnTo>
                  <a:pt x="0" y="87629"/>
                </a:lnTo>
                <a:lnTo>
                  <a:pt x="0" y="92710"/>
                </a:lnTo>
                <a:lnTo>
                  <a:pt x="0" y="97789"/>
                </a:lnTo>
                <a:lnTo>
                  <a:pt x="0" y="101600"/>
                </a:lnTo>
                <a:lnTo>
                  <a:pt x="1270" y="106679"/>
                </a:lnTo>
                <a:lnTo>
                  <a:pt x="1270" y="111760"/>
                </a:lnTo>
                <a:lnTo>
                  <a:pt x="2540" y="116839"/>
                </a:lnTo>
                <a:lnTo>
                  <a:pt x="3810" y="120650"/>
                </a:lnTo>
                <a:lnTo>
                  <a:pt x="5080" y="125729"/>
                </a:lnTo>
                <a:lnTo>
                  <a:pt x="17780" y="151129"/>
                </a:lnTo>
                <a:lnTo>
                  <a:pt x="20320" y="156210"/>
                </a:lnTo>
                <a:lnTo>
                  <a:pt x="24130" y="158750"/>
                </a:lnTo>
                <a:lnTo>
                  <a:pt x="26670" y="162560"/>
                </a:lnTo>
                <a:lnTo>
                  <a:pt x="30480" y="166370"/>
                </a:lnTo>
                <a:lnTo>
                  <a:pt x="34290" y="170179"/>
                </a:lnTo>
                <a:lnTo>
                  <a:pt x="38100" y="172720"/>
                </a:lnTo>
                <a:lnTo>
                  <a:pt x="41910" y="175260"/>
                </a:lnTo>
                <a:lnTo>
                  <a:pt x="45720" y="177800"/>
                </a:lnTo>
                <a:lnTo>
                  <a:pt x="49530" y="180339"/>
                </a:lnTo>
                <a:lnTo>
                  <a:pt x="54610" y="182879"/>
                </a:lnTo>
                <a:lnTo>
                  <a:pt x="58420" y="185420"/>
                </a:lnTo>
                <a:lnTo>
                  <a:pt x="62230" y="186689"/>
                </a:lnTo>
                <a:lnTo>
                  <a:pt x="67310" y="187960"/>
                </a:lnTo>
                <a:lnTo>
                  <a:pt x="72390" y="189229"/>
                </a:lnTo>
                <a:lnTo>
                  <a:pt x="76200" y="190500"/>
                </a:lnTo>
                <a:lnTo>
                  <a:pt x="81280" y="191770"/>
                </a:lnTo>
                <a:lnTo>
                  <a:pt x="86360" y="191770"/>
                </a:lnTo>
                <a:lnTo>
                  <a:pt x="91440" y="193039"/>
                </a:lnTo>
                <a:lnTo>
                  <a:pt x="95250" y="193039"/>
                </a:lnTo>
                <a:lnTo>
                  <a:pt x="100330" y="193039"/>
                </a:lnTo>
                <a:lnTo>
                  <a:pt x="105410" y="193039"/>
                </a:lnTo>
                <a:lnTo>
                  <a:pt x="110490" y="191770"/>
                </a:lnTo>
                <a:lnTo>
                  <a:pt x="115570" y="190500"/>
                </a:lnTo>
                <a:lnTo>
                  <a:pt x="119380" y="190500"/>
                </a:lnTo>
                <a:lnTo>
                  <a:pt x="124460" y="187960"/>
                </a:lnTo>
                <a:lnTo>
                  <a:pt x="129540" y="186689"/>
                </a:lnTo>
                <a:lnTo>
                  <a:pt x="133350" y="185420"/>
                </a:lnTo>
                <a:lnTo>
                  <a:pt x="138430" y="182879"/>
                </a:lnTo>
                <a:lnTo>
                  <a:pt x="142240" y="181610"/>
                </a:lnTo>
                <a:lnTo>
                  <a:pt x="146050" y="179070"/>
                </a:lnTo>
                <a:lnTo>
                  <a:pt x="151130" y="176529"/>
                </a:lnTo>
                <a:lnTo>
                  <a:pt x="154940" y="172720"/>
                </a:lnTo>
                <a:lnTo>
                  <a:pt x="158750" y="170179"/>
                </a:lnTo>
                <a:lnTo>
                  <a:pt x="162560" y="167639"/>
                </a:lnTo>
                <a:lnTo>
                  <a:pt x="165100" y="163829"/>
                </a:lnTo>
                <a:lnTo>
                  <a:pt x="168910" y="160020"/>
                </a:lnTo>
                <a:lnTo>
                  <a:pt x="171450" y="156210"/>
                </a:lnTo>
                <a:lnTo>
                  <a:pt x="175260" y="152400"/>
                </a:lnTo>
                <a:lnTo>
                  <a:pt x="177800" y="148589"/>
                </a:lnTo>
                <a:lnTo>
                  <a:pt x="180340" y="144779"/>
                </a:lnTo>
                <a:lnTo>
                  <a:pt x="182880" y="139700"/>
                </a:lnTo>
                <a:lnTo>
                  <a:pt x="184150" y="135889"/>
                </a:lnTo>
                <a:lnTo>
                  <a:pt x="186690" y="132079"/>
                </a:lnTo>
                <a:lnTo>
                  <a:pt x="187960" y="127000"/>
                </a:lnTo>
                <a:lnTo>
                  <a:pt x="189230" y="121920"/>
                </a:lnTo>
                <a:lnTo>
                  <a:pt x="190500" y="118110"/>
                </a:lnTo>
                <a:lnTo>
                  <a:pt x="191770" y="113029"/>
                </a:lnTo>
                <a:lnTo>
                  <a:pt x="191770" y="107950"/>
                </a:lnTo>
                <a:lnTo>
                  <a:pt x="193040" y="102870"/>
                </a:lnTo>
                <a:lnTo>
                  <a:pt x="193040" y="99060"/>
                </a:lnTo>
              </a:path>
            </a:pathLst>
          </a:custGeom>
          <a:ln w="9344">
            <a:solidFill>
              <a:srgbClr val="6E88F6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6553200" y="152400"/>
            <a:ext cx="2209800" cy="150495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1401013" y="2404922"/>
            <a:ext cx="3560022" cy="0"/>
          </a:xfrm>
          <a:custGeom>
            <a:avLst/>
            <a:gdLst/>
            <a:ahLst/>
            <a:cxnLst/>
            <a:rect l="l" t="t" r="r" b="b"/>
            <a:pathLst>
              <a:path w="3560022">
                <a:moveTo>
                  <a:pt x="0" y="0"/>
                </a:moveTo>
                <a:lnTo>
                  <a:pt x="3560022" y="0"/>
                </a:lnTo>
              </a:path>
            </a:pathLst>
          </a:custGeom>
          <a:ln w="2560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0" name="object 60"/>
          <p:cNvSpPr txBox="1"/>
          <p:nvPr/>
        </p:nvSpPr>
        <p:spPr>
          <a:xfrm>
            <a:off x="687069" y="808089"/>
            <a:ext cx="2457865" cy="5842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4600"/>
              </a:lnSpc>
              <a:spcBef>
                <a:spcPts val="230"/>
              </a:spcBef>
            </a:pPr>
            <a:r>
              <a:rPr sz="4400" spc="0" dirty="0" smtClean="0">
                <a:solidFill>
                  <a:srgbClr val="660066"/>
                </a:solidFill>
                <a:latin typeface="Tahoma"/>
                <a:cs typeface="Tahoma"/>
              </a:rPr>
              <a:t>E</a:t>
            </a:r>
            <a:r>
              <a:rPr sz="4400" spc="14" dirty="0" smtClean="0">
                <a:solidFill>
                  <a:srgbClr val="660066"/>
                </a:solidFill>
                <a:latin typeface="Tahoma"/>
                <a:cs typeface="Tahoma"/>
              </a:rPr>
              <a:t>x</a:t>
            </a:r>
            <a:r>
              <a:rPr sz="4400" spc="0" dirty="0" smtClean="0">
                <a:solidFill>
                  <a:srgbClr val="660066"/>
                </a:solidFill>
                <a:latin typeface="Tahoma"/>
                <a:cs typeface="Tahoma"/>
              </a:rPr>
              <a:t>a</a:t>
            </a:r>
            <a:r>
              <a:rPr sz="4400" spc="4" dirty="0" smtClean="0">
                <a:solidFill>
                  <a:srgbClr val="660066"/>
                </a:solidFill>
                <a:latin typeface="Tahoma"/>
                <a:cs typeface="Tahoma"/>
              </a:rPr>
              <a:t>m</a:t>
            </a:r>
            <a:r>
              <a:rPr sz="4400" spc="9" dirty="0" smtClean="0">
                <a:solidFill>
                  <a:srgbClr val="660066"/>
                </a:solidFill>
                <a:latin typeface="Tahoma"/>
                <a:cs typeface="Tahoma"/>
              </a:rPr>
              <a:t>p</a:t>
            </a:r>
            <a:r>
              <a:rPr sz="4400" spc="-4" dirty="0" smtClean="0">
                <a:solidFill>
                  <a:srgbClr val="660066"/>
                </a:solidFill>
                <a:latin typeface="Tahoma"/>
                <a:cs typeface="Tahoma"/>
              </a:rPr>
              <a:t>l</a:t>
            </a:r>
            <a:r>
              <a:rPr sz="4400" spc="4" dirty="0" smtClean="0">
                <a:solidFill>
                  <a:srgbClr val="660066"/>
                </a:solidFill>
                <a:latin typeface="Tahoma"/>
                <a:cs typeface="Tahoma"/>
              </a:rPr>
              <a:t>e</a:t>
            </a:r>
            <a:r>
              <a:rPr sz="4400" spc="0" dirty="0" smtClean="0">
                <a:solidFill>
                  <a:srgbClr val="660066"/>
                </a:solidFill>
                <a:latin typeface="Tahoma"/>
                <a:cs typeface="Tahoma"/>
              </a:rPr>
              <a:t>s</a:t>
            </a:r>
            <a:endParaRPr sz="4400">
              <a:latin typeface="Tahoma"/>
              <a:cs typeface="Tahoma"/>
            </a:endParaRPr>
          </a:p>
        </p:txBody>
      </p:sp>
      <p:sp>
        <p:nvSpPr>
          <p:cNvPr id="61" name="object 61"/>
          <p:cNvSpPr txBox="1"/>
          <p:nvPr/>
        </p:nvSpPr>
        <p:spPr>
          <a:xfrm>
            <a:off x="1137970" y="2008831"/>
            <a:ext cx="222091" cy="431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400"/>
              </a:lnSpc>
              <a:spcBef>
                <a:spcPts val="170"/>
              </a:spcBef>
            </a:pPr>
            <a:r>
              <a:rPr sz="3200" spc="0" dirty="0" smtClean="0">
                <a:latin typeface="Tahoma"/>
                <a:cs typeface="Tahoma"/>
              </a:rPr>
              <a:t>.</a:t>
            </a:r>
            <a:endParaRPr sz="3200">
              <a:latin typeface="Tahoma"/>
              <a:cs typeface="Tahoma"/>
            </a:endParaRPr>
          </a:p>
        </p:txBody>
      </p:sp>
      <p:sp>
        <p:nvSpPr>
          <p:cNvPr id="62" name="object 62"/>
          <p:cNvSpPr txBox="1"/>
          <p:nvPr/>
        </p:nvSpPr>
        <p:spPr>
          <a:xfrm>
            <a:off x="5075987" y="2008831"/>
            <a:ext cx="373300" cy="431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400"/>
              </a:lnSpc>
              <a:spcBef>
                <a:spcPts val="170"/>
              </a:spcBef>
            </a:pPr>
            <a:r>
              <a:rPr sz="3200" spc="0" dirty="0" smtClean="0">
                <a:latin typeface="Tahoma"/>
                <a:cs typeface="Tahoma"/>
              </a:rPr>
              <a:t>is</a:t>
            </a:r>
            <a:endParaRPr sz="3200">
              <a:latin typeface="Tahoma"/>
              <a:cs typeface="Tahoma"/>
            </a:endParaRPr>
          </a:p>
        </p:txBody>
      </p:sp>
      <p:sp>
        <p:nvSpPr>
          <p:cNvPr id="63" name="object 63"/>
          <p:cNvSpPr txBox="1"/>
          <p:nvPr/>
        </p:nvSpPr>
        <p:spPr>
          <a:xfrm>
            <a:off x="5475884" y="2008831"/>
            <a:ext cx="675890" cy="431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400"/>
              </a:lnSpc>
              <a:spcBef>
                <a:spcPts val="170"/>
              </a:spcBef>
            </a:pPr>
            <a:r>
              <a:rPr sz="3200" spc="0" dirty="0" smtClean="0">
                <a:latin typeface="Tahoma"/>
                <a:cs typeface="Tahoma"/>
              </a:rPr>
              <a:t>t</a:t>
            </a:r>
            <a:r>
              <a:rPr sz="3200" spc="4" dirty="0" smtClean="0">
                <a:latin typeface="Tahoma"/>
                <a:cs typeface="Tahoma"/>
              </a:rPr>
              <a:t>h</a:t>
            </a:r>
            <a:r>
              <a:rPr sz="3200" spc="0" dirty="0" smtClean="0">
                <a:latin typeface="Tahoma"/>
                <a:cs typeface="Tahoma"/>
              </a:rPr>
              <a:t>e</a:t>
            </a:r>
            <a:endParaRPr sz="3200">
              <a:latin typeface="Tahoma"/>
              <a:cs typeface="Tahoma"/>
            </a:endParaRPr>
          </a:p>
        </p:txBody>
      </p:sp>
      <p:sp>
        <p:nvSpPr>
          <p:cNvPr id="64" name="object 64"/>
          <p:cNvSpPr txBox="1"/>
          <p:nvPr/>
        </p:nvSpPr>
        <p:spPr>
          <a:xfrm>
            <a:off x="6180582" y="2008831"/>
            <a:ext cx="619618" cy="431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400"/>
              </a:lnSpc>
              <a:spcBef>
                <a:spcPts val="170"/>
              </a:spcBef>
            </a:pPr>
            <a:r>
              <a:rPr sz="3200" spc="0" dirty="0" smtClean="0">
                <a:latin typeface="Tahoma"/>
                <a:cs typeface="Tahoma"/>
              </a:rPr>
              <a:t>l</a:t>
            </a:r>
            <a:r>
              <a:rPr sz="3200" spc="4" dirty="0" smtClean="0">
                <a:latin typeface="Tahoma"/>
                <a:cs typeface="Tahoma"/>
              </a:rPr>
              <a:t>e</a:t>
            </a:r>
            <a:r>
              <a:rPr sz="3200" spc="0" dirty="0" smtClean="0">
                <a:latin typeface="Tahoma"/>
                <a:cs typeface="Tahoma"/>
              </a:rPr>
              <a:t>a</a:t>
            </a:r>
            <a:endParaRPr sz="3200">
              <a:latin typeface="Tahoma"/>
              <a:cs typeface="Tahoma"/>
            </a:endParaRPr>
          </a:p>
        </p:txBody>
      </p:sp>
      <p:sp>
        <p:nvSpPr>
          <p:cNvPr id="65" name="object 65"/>
          <p:cNvSpPr txBox="1"/>
          <p:nvPr/>
        </p:nvSpPr>
        <p:spPr>
          <a:xfrm>
            <a:off x="6882841" y="2008831"/>
            <a:ext cx="234989" cy="431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400"/>
              </a:lnSpc>
              <a:spcBef>
                <a:spcPts val="170"/>
              </a:spcBef>
            </a:pPr>
            <a:r>
              <a:rPr sz="3200" spc="0" dirty="0" smtClean="0">
                <a:latin typeface="Tahoma"/>
                <a:cs typeface="Tahoma"/>
              </a:rPr>
              <a:t>t</a:t>
            </a:r>
            <a:endParaRPr sz="3200">
              <a:latin typeface="Tahoma"/>
              <a:cs typeface="Tahoma"/>
            </a:endParaRPr>
          </a:p>
        </p:txBody>
      </p:sp>
      <p:sp>
        <p:nvSpPr>
          <p:cNvPr id="66" name="object 66"/>
          <p:cNvSpPr txBox="1"/>
          <p:nvPr/>
        </p:nvSpPr>
        <p:spPr>
          <a:xfrm>
            <a:off x="7145782" y="2008831"/>
            <a:ext cx="937399" cy="431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400"/>
              </a:lnSpc>
              <a:spcBef>
                <a:spcPts val="170"/>
              </a:spcBef>
            </a:pPr>
            <a:r>
              <a:rPr sz="3200" spc="-9" dirty="0" smtClean="0">
                <a:latin typeface="Tahoma"/>
                <a:cs typeface="Tahoma"/>
              </a:rPr>
              <a:t>f</a:t>
            </a:r>
            <a:r>
              <a:rPr sz="3200" spc="4" dirty="0" smtClean="0">
                <a:latin typeface="Tahoma"/>
                <a:cs typeface="Tahoma"/>
              </a:rPr>
              <a:t>o</a:t>
            </a:r>
            <a:r>
              <a:rPr sz="3200" spc="9" dirty="0" smtClean="0">
                <a:latin typeface="Tahoma"/>
                <a:cs typeface="Tahoma"/>
              </a:rPr>
              <a:t>r</a:t>
            </a:r>
            <a:r>
              <a:rPr sz="3200" spc="0" dirty="0" smtClean="0">
                <a:latin typeface="Tahoma"/>
                <a:cs typeface="Tahoma"/>
              </a:rPr>
              <a:t>m</a:t>
            </a:r>
            <a:endParaRPr sz="3200">
              <a:latin typeface="Tahoma"/>
              <a:cs typeface="Tahoma"/>
            </a:endParaRPr>
          </a:p>
        </p:txBody>
      </p:sp>
      <p:sp>
        <p:nvSpPr>
          <p:cNvPr id="67" name="object 67"/>
          <p:cNvSpPr txBox="1"/>
          <p:nvPr/>
        </p:nvSpPr>
        <p:spPr>
          <a:xfrm>
            <a:off x="8110576" y="2008831"/>
            <a:ext cx="449522" cy="431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400"/>
              </a:lnSpc>
              <a:spcBef>
                <a:spcPts val="170"/>
              </a:spcBef>
            </a:pPr>
            <a:r>
              <a:rPr sz="3200" spc="4" dirty="0" smtClean="0">
                <a:latin typeface="Tahoma"/>
                <a:cs typeface="Tahoma"/>
              </a:rPr>
              <a:t>o</a:t>
            </a:r>
            <a:r>
              <a:rPr sz="3200" spc="0" dirty="0" smtClean="0">
                <a:latin typeface="Tahoma"/>
                <a:cs typeface="Tahoma"/>
              </a:rPr>
              <a:t>f</a:t>
            </a:r>
            <a:endParaRPr sz="3200">
              <a:latin typeface="Tahoma"/>
              <a:cs typeface="Tahoma"/>
            </a:endParaRPr>
          </a:p>
        </p:txBody>
      </p:sp>
      <p:sp>
        <p:nvSpPr>
          <p:cNvPr id="68" name="object 68"/>
          <p:cNvSpPr txBox="1"/>
          <p:nvPr/>
        </p:nvSpPr>
        <p:spPr>
          <a:xfrm>
            <a:off x="1484528" y="2500321"/>
            <a:ext cx="540254" cy="431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400"/>
              </a:lnSpc>
              <a:spcBef>
                <a:spcPts val="170"/>
              </a:spcBef>
            </a:pPr>
            <a:r>
              <a:rPr sz="3200" spc="4" dirty="0" smtClean="0">
                <a:latin typeface="Tahoma"/>
                <a:cs typeface="Tahoma"/>
              </a:rPr>
              <a:t>e</a:t>
            </a:r>
            <a:r>
              <a:rPr sz="3200" spc="0" dirty="0" smtClean="0">
                <a:latin typeface="Tahoma"/>
                <a:cs typeface="Tahoma"/>
              </a:rPr>
              <a:t>h</a:t>
            </a:r>
            <a:endParaRPr sz="3200">
              <a:latin typeface="Tahoma"/>
              <a:cs typeface="Tahoma"/>
            </a:endParaRPr>
          </a:p>
        </p:txBody>
      </p:sp>
      <p:sp>
        <p:nvSpPr>
          <p:cNvPr id="69" name="object 69"/>
          <p:cNvSpPr txBox="1"/>
          <p:nvPr/>
        </p:nvSpPr>
        <p:spPr>
          <a:xfrm>
            <a:off x="2655366" y="2500321"/>
            <a:ext cx="245506" cy="431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400"/>
              </a:lnSpc>
              <a:spcBef>
                <a:spcPts val="170"/>
              </a:spcBef>
            </a:pPr>
            <a:r>
              <a:rPr sz="3200" spc="0" dirty="0" smtClean="0">
                <a:latin typeface="Tahoma"/>
                <a:cs typeface="Tahoma"/>
              </a:rPr>
              <a:t>r</a:t>
            </a:r>
            <a:endParaRPr sz="3200">
              <a:latin typeface="Tahoma"/>
              <a:cs typeface="Tahoma"/>
            </a:endParaRPr>
          </a:p>
        </p:txBody>
      </p:sp>
      <p:sp>
        <p:nvSpPr>
          <p:cNvPr id="70" name="object 70"/>
          <p:cNvSpPr txBox="1"/>
          <p:nvPr/>
        </p:nvSpPr>
        <p:spPr>
          <a:xfrm>
            <a:off x="2928467" y="2500321"/>
            <a:ext cx="820000" cy="431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400"/>
              </a:lnSpc>
              <a:spcBef>
                <a:spcPts val="170"/>
              </a:spcBef>
            </a:pPr>
            <a:r>
              <a:rPr sz="3200" spc="9" dirty="0" smtClean="0">
                <a:latin typeface="Tahoma"/>
                <a:cs typeface="Tahoma"/>
              </a:rPr>
              <a:t>d</a:t>
            </a:r>
            <a:r>
              <a:rPr sz="3200" spc="0" dirty="0" smtClean="0">
                <a:latin typeface="Tahoma"/>
                <a:cs typeface="Tahoma"/>
              </a:rPr>
              <a:t>iso</a:t>
            </a:r>
            <a:endParaRPr sz="3200">
              <a:latin typeface="Tahoma"/>
              <a:cs typeface="Tahoma"/>
            </a:endParaRPr>
          </a:p>
        </p:txBody>
      </p:sp>
      <p:sp>
        <p:nvSpPr>
          <p:cNvPr id="71" name="object 71"/>
          <p:cNvSpPr txBox="1"/>
          <p:nvPr/>
        </p:nvSpPr>
        <p:spPr>
          <a:xfrm>
            <a:off x="3795725" y="2500321"/>
            <a:ext cx="538934" cy="431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400"/>
              </a:lnSpc>
              <a:spcBef>
                <a:spcPts val="170"/>
              </a:spcBef>
            </a:pPr>
            <a:r>
              <a:rPr sz="3200" spc="9" dirty="0" smtClean="0">
                <a:latin typeface="Tahoma"/>
                <a:cs typeface="Tahoma"/>
              </a:rPr>
              <a:t>d</a:t>
            </a:r>
            <a:r>
              <a:rPr sz="3200" spc="0" dirty="0" smtClean="0">
                <a:latin typeface="Tahoma"/>
                <a:cs typeface="Tahoma"/>
              </a:rPr>
              <a:t>e</a:t>
            </a:r>
            <a:endParaRPr sz="3200">
              <a:latin typeface="Tahoma"/>
              <a:cs typeface="Tahoma"/>
            </a:endParaRPr>
          </a:p>
        </p:txBody>
      </p:sp>
      <p:sp>
        <p:nvSpPr>
          <p:cNvPr id="72" name="object 72"/>
          <p:cNvSpPr txBox="1"/>
          <p:nvPr/>
        </p:nvSpPr>
        <p:spPr>
          <a:xfrm>
            <a:off x="1471930" y="3092141"/>
            <a:ext cx="222091" cy="431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400"/>
              </a:lnSpc>
              <a:spcBef>
                <a:spcPts val="170"/>
              </a:spcBef>
            </a:pPr>
            <a:r>
              <a:rPr sz="3200" spc="0" dirty="0" smtClean="0">
                <a:latin typeface="Tahoma"/>
                <a:cs typeface="Tahoma"/>
              </a:rPr>
              <a:t>.</a:t>
            </a:r>
            <a:endParaRPr sz="3200">
              <a:latin typeface="Tahoma"/>
              <a:cs typeface="Tahoma"/>
            </a:endParaRPr>
          </a:p>
        </p:txBody>
      </p:sp>
      <p:sp>
        <p:nvSpPr>
          <p:cNvPr id="73" name="object 73"/>
          <p:cNvSpPr txBox="1"/>
          <p:nvPr/>
        </p:nvSpPr>
        <p:spPr>
          <a:xfrm>
            <a:off x="1722272" y="3092141"/>
            <a:ext cx="503951" cy="431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400"/>
              </a:lnSpc>
              <a:spcBef>
                <a:spcPts val="170"/>
              </a:spcBef>
            </a:pPr>
            <a:r>
              <a:rPr sz="3200" spc="-4" dirty="0" smtClean="0">
                <a:latin typeface="Tahoma"/>
                <a:cs typeface="Tahoma"/>
              </a:rPr>
              <a:t>P</a:t>
            </a:r>
            <a:r>
              <a:rPr sz="3200" spc="0" dirty="0" smtClean="0">
                <a:latin typeface="Tahoma"/>
                <a:cs typeface="Tahoma"/>
              </a:rPr>
              <a:t>s</a:t>
            </a:r>
            <a:endParaRPr sz="3200">
              <a:latin typeface="Tahoma"/>
              <a:cs typeface="Tahoma"/>
            </a:endParaRPr>
          </a:p>
        </p:txBody>
      </p:sp>
      <p:sp>
        <p:nvSpPr>
          <p:cNvPr id="74" name="object 74"/>
          <p:cNvSpPr txBox="1"/>
          <p:nvPr/>
        </p:nvSpPr>
        <p:spPr>
          <a:xfrm>
            <a:off x="2330653" y="3092141"/>
            <a:ext cx="286583" cy="431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400"/>
              </a:lnSpc>
              <a:spcBef>
                <a:spcPts val="170"/>
              </a:spcBef>
            </a:pPr>
            <a:r>
              <a:rPr sz="3200" spc="0" dirty="0" smtClean="0">
                <a:latin typeface="Tahoma"/>
                <a:cs typeface="Tahoma"/>
              </a:rPr>
              <a:t>c</a:t>
            </a:r>
            <a:endParaRPr sz="3200">
              <a:latin typeface="Tahoma"/>
              <a:cs typeface="Tahoma"/>
            </a:endParaRPr>
          </a:p>
        </p:txBody>
      </p:sp>
      <p:sp>
        <p:nvSpPr>
          <p:cNvPr id="75" name="object 75"/>
          <p:cNvSpPr txBox="1"/>
          <p:nvPr/>
        </p:nvSpPr>
        <p:spPr>
          <a:xfrm>
            <a:off x="2965450" y="3092141"/>
            <a:ext cx="554961" cy="431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400"/>
              </a:lnSpc>
              <a:spcBef>
                <a:spcPts val="170"/>
              </a:spcBef>
            </a:pPr>
            <a:r>
              <a:rPr sz="3200" spc="0" dirty="0" smtClean="0">
                <a:latin typeface="Tahoma"/>
                <a:cs typeface="Tahoma"/>
              </a:rPr>
              <a:t>sis</a:t>
            </a:r>
            <a:endParaRPr sz="3200">
              <a:latin typeface="Tahoma"/>
              <a:cs typeface="Tahoma"/>
            </a:endParaRPr>
          </a:p>
        </p:txBody>
      </p:sp>
      <p:sp>
        <p:nvSpPr>
          <p:cNvPr id="76" name="object 76"/>
          <p:cNvSpPr txBox="1"/>
          <p:nvPr/>
        </p:nvSpPr>
        <p:spPr>
          <a:xfrm>
            <a:off x="1484528" y="3582361"/>
            <a:ext cx="222091" cy="431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400"/>
              </a:lnSpc>
              <a:spcBef>
                <a:spcPts val="170"/>
              </a:spcBef>
            </a:pPr>
            <a:r>
              <a:rPr sz="3200" spc="0" dirty="0" smtClean="0">
                <a:latin typeface="Tahoma"/>
                <a:cs typeface="Tahoma"/>
              </a:rPr>
              <a:t>.</a:t>
            </a:r>
            <a:endParaRPr sz="3200">
              <a:latin typeface="Tahoma"/>
              <a:cs typeface="Tahoma"/>
            </a:endParaRPr>
          </a:p>
        </p:txBody>
      </p:sp>
      <p:sp>
        <p:nvSpPr>
          <p:cNvPr id="77" name="object 77"/>
          <p:cNvSpPr txBox="1"/>
          <p:nvPr/>
        </p:nvSpPr>
        <p:spPr>
          <a:xfrm>
            <a:off x="1733245" y="3582361"/>
            <a:ext cx="1044729" cy="431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400"/>
              </a:lnSpc>
              <a:spcBef>
                <a:spcPts val="170"/>
              </a:spcBef>
            </a:pPr>
            <a:r>
              <a:rPr sz="3200" spc="4" dirty="0" smtClean="0">
                <a:latin typeface="Tahoma"/>
                <a:cs typeface="Tahoma"/>
              </a:rPr>
              <a:t>P</a:t>
            </a:r>
            <a:r>
              <a:rPr sz="3200" spc="0" dirty="0" smtClean="0">
                <a:latin typeface="Tahoma"/>
                <a:cs typeface="Tahoma"/>
              </a:rPr>
              <a:t>a</a:t>
            </a:r>
            <a:r>
              <a:rPr sz="3200" spc="4" dirty="0" smtClean="0">
                <a:latin typeface="Tahoma"/>
                <a:cs typeface="Tahoma"/>
              </a:rPr>
              <a:t>n</a:t>
            </a:r>
            <a:r>
              <a:rPr sz="3200" spc="0" dirty="0" smtClean="0">
                <a:latin typeface="Tahoma"/>
                <a:cs typeface="Tahoma"/>
              </a:rPr>
              <a:t>ic</a:t>
            </a:r>
            <a:endParaRPr sz="3200">
              <a:latin typeface="Tahoma"/>
              <a:cs typeface="Tahoma"/>
            </a:endParaRPr>
          </a:p>
        </p:txBody>
      </p:sp>
      <p:sp>
        <p:nvSpPr>
          <p:cNvPr id="78" name="object 78"/>
          <p:cNvSpPr txBox="1"/>
          <p:nvPr/>
        </p:nvSpPr>
        <p:spPr>
          <a:xfrm>
            <a:off x="3303981" y="3582361"/>
            <a:ext cx="1054649" cy="431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400"/>
              </a:lnSpc>
              <a:spcBef>
                <a:spcPts val="170"/>
              </a:spcBef>
            </a:pPr>
            <a:r>
              <a:rPr sz="3200" spc="4" dirty="0" smtClean="0">
                <a:latin typeface="Tahoma"/>
                <a:cs typeface="Tahoma"/>
              </a:rPr>
              <a:t>o</a:t>
            </a:r>
            <a:r>
              <a:rPr sz="3200" spc="9" dirty="0" smtClean="0">
                <a:latin typeface="Tahoma"/>
                <a:cs typeface="Tahoma"/>
              </a:rPr>
              <a:t>r</a:t>
            </a:r>
            <a:r>
              <a:rPr sz="3200" spc="0" dirty="0" smtClean="0">
                <a:latin typeface="Tahoma"/>
                <a:cs typeface="Tahoma"/>
              </a:rPr>
              <a:t>d</a:t>
            </a:r>
            <a:r>
              <a:rPr sz="3200" spc="14" dirty="0" smtClean="0">
                <a:latin typeface="Tahoma"/>
                <a:cs typeface="Tahoma"/>
              </a:rPr>
              <a:t>e</a:t>
            </a:r>
            <a:r>
              <a:rPr sz="3200" spc="0" dirty="0" smtClean="0">
                <a:latin typeface="Tahoma"/>
                <a:cs typeface="Tahoma"/>
              </a:rPr>
              <a:t>r</a:t>
            </a:r>
            <a:endParaRPr sz="3200">
              <a:latin typeface="Tahoma"/>
              <a:cs typeface="Tahoma"/>
            </a:endParaRPr>
          </a:p>
        </p:txBody>
      </p:sp>
      <p:sp>
        <p:nvSpPr>
          <p:cNvPr id="79" name="object 79"/>
          <p:cNvSpPr txBox="1"/>
          <p:nvPr/>
        </p:nvSpPr>
        <p:spPr>
          <a:xfrm>
            <a:off x="1446733" y="4073851"/>
            <a:ext cx="222091" cy="431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400"/>
              </a:lnSpc>
              <a:spcBef>
                <a:spcPts val="170"/>
              </a:spcBef>
            </a:pPr>
            <a:r>
              <a:rPr sz="3200" spc="0" dirty="0" smtClean="0">
                <a:latin typeface="Tahoma"/>
                <a:cs typeface="Tahoma"/>
              </a:rPr>
              <a:t>.</a:t>
            </a:r>
            <a:endParaRPr sz="3200">
              <a:latin typeface="Tahoma"/>
              <a:cs typeface="Tahoma"/>
            </a:endParaRPr>
          </a:p>
        </p:txBody>
      </p:sp>
      <p:sp>
        <p:nvSpPr>
          <p:cNvPr id="80" name="object 80"/>
          <p:cNvSpPr txBox="1"/>
          <p:nvPr/>
        </p:nvSpPr>
        <p:spPr>
          <a:xfrm>
            <a:off x="1695450" y="4073851"/>
            <a:ext cx="812136" cy="431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400"/>
              </a:lnSpc>
              <a:spcBef>
                <a:spcPts val="170"/>
              </a:spcBef>
            </a:pPr>
            <a:r>
              <a:rPr sz="3200" spc="4" dirty="0" smtClean="0">
                <a:latin typeface="Tahoma"/>
                <a:cs typeface="Tahoma"/>
              </a:rPr>
              <a:t>Ne</a:t>
            </a:r>
            <a:r>
              <a:rPr sz="3200" spc="0" dirty="0" smtClean="0">
                <a:latin typeface="Tahoma"/>
                <a:cs typeface="Tahoma"/>
              </a:rPr>
              <a:t>u</a:t>
            </a:r>
            <a:endParaRPr sz="3200">
              <a:latin typeface="Tahoma"/>
              <a:cs typeface="Tahoma"/>
            </a:endParaRPr>
          </a:p>
        </p:txBody>
      </p:sp>
      <p:sp>
        <p:nvSpPr>
          <p:cNvPr id="81" name="object 81"/>
          <p:cNvSpPr txBox="1"/>
          <p:nvPr/>
        </p:nvSpPr>
        <p:spPr>
          <a:xfrm>
            <a:off x="2554986" y="4073851"/>
            <a:ext cx="1604732" cy="431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400"/>
              </a:lnSpc>
              <a:spcBef>
                <a:spcPts val="170"/>
              </a:spcBef>
            </a:pPr>
            <a:r>
              <a:rPr sz="3200" spc="0" dirty="0" smtClean="0">
                <a:latin typeface="Tahoma"/>
                <a:cs typeface="Tahoma"/>
              </a:rPr>
              <a:t>ast</a:t>
            </a:r>
            <a:r>
              <a:rPr sz="3200" spc="4" dirty="0" smtClean="0">
                <a:latin typeface="Tahoma"/>
                <a:cs typeface="Tahoma"/>
              </a:rPr>
              <a:t>he</a:t>
            </a:r>
            <a:r>
              <a:rPr sz="3200" spc="-4" dirty="0" smtClean="0">
                <a:latin typeface="Tahoma"/>
                <a:cs typeface="Tahoma"/>
              </a:rPr>
              <a:t>n</a:t>
            </a:r>
            <a:r>
              <a:rPr sz="3200" spc="9" dirty="0" smtClean="0">
                <a:latin typeface="Tahoma"/>
                <a:cs typeface="Tahoma"/>
              </a:rPr>
              <a:t>i</a:t>
            </a:r>
            <a:r>
              <a:rPr sz="3200" spc="0" dirty="0" smtClean="0">
                <a:latin typeface="Tahoma"/>
                <a:cs typeface="Tahoma"/>
              </a:rPr>
              <a:t>a</a:t>
            </a:r>
            <a:endParaRPr sz="3200">
              <a:latin typeface="Tahoma"/>
              <a:cs typeface="Tahoma"/>
            </a:endParaRPr>
          </a:p>
        </p:txBody>
      </p:sp>
      <p:sp>
        <p:nvSpPr>
          <p:cNvPr id="82" name="object 82"/>
          <p:cNvSpPr txBox="1"/>
          <p:nvPr/>
        </p:nvSpPr>
        <p:spPr>
          <a:xfrm>
            <a:off x="1484528" y="4564071"/>
            <a:ext cx="222091" cy="431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400"/>
              </a:lnSpc>
              <a:spcBef>
                <a:spcPts val="170"/>
              </a:spcBef>
            </a:pPr>
            <a:r>
              <a:rPr sz="3200" spc="0" dirty="0" smtClean="0">
                <a:latin typeface="Tahoma"/>
                <a:cs typeface="Tahoma"/>
              </a:rPr>
              <a:t>.</a:t>
            </a:r>
            <a:endParaRPr sz="3200">
              <a:latin typeface="Tahoma"/>
              <a:cs typeface="Tahoma"/>
            </a:endParaRPr>
          </a:p>
        </p:txBody>
      </p:sp>
      <p:sp>
        <p:nvSpPr>
          <p:cNvPr id="83" name="object 83"/>
          <p:cNvSpPr txBox="1"/>
          <p:nvPr/>
        </p:nvSpPr>
        <p:spPr>
          <a:xfrm>
            <a:off x="1733245" y="4564071"/>
            <a:ext cx="1635579" cy="431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400"/>
              </a:lnSpc>
              <a:spcBef>
                <a:spcPts val="170"/>
              </a:spcBef>
            </a:pPr>
            <a:r>
              <a:rPr sz="3200" spc="4" dirty="0" smtClean="0">
                <a:latin typeface="Tahoma"/>
                <a:cs typeface="Tahoma"/>
              </a:rPr>
              <a:t>Neu</a:t>
            </a:r>
            <a:r>
              <a:rPr sz="3200" spc="-4" dirty="0" smtClean="0">
                <a:latin typeface="Tahoma"/>
                <a:cs typeface="Tahoma"/>
              </a:rPr>
              <a:t>r</a:t>
            </a:r>
            <a:r>
              <a:rPr sz="3200" spc="4" dirty="0" smtClean="0">
                <a:latin typeface="Tahoma"/>
                <a:cs typeface="Tahoma"/>
              </a:rPr>
              <a:t>o</a:t>
            </a:r>
            <a:r>
              <a:rPr sz="3200" spc="0" dirty="0" smtClean="0">
                <a:latin typeface="Tahoma"/>
                <a:cs typeface="Tahoma"/>
              </a:rPr>
              <a:t>sis</a:t>
            </a:r>
            <a:endParaRPr sz="3200">
              <a:latin typeface="Tahoma"/>
              <a:cs typeface="Tahoma"/>
            </a:endParaRPr>
          </a:p>
        </p:txBody>
      </p:sp>
      <p:sp>
        <p:nvSpPr>
          <p:cNvPr id="84" name="object 84"/>
          <p:cNvSpPr txBox="1"/>
          <p:nvPr/>
        </p:nvSpPr>
        <p:spPr>
          <a:xfrm>
            <a:off x="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85" name="object 85"/>
          <p:cNvSpPr txBox="1"/>
          <p:nvPr/>
        </p:nvSpPr>
        <p:spPr>
          <a:xfrm>
            <a:off x="3048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86" name="object 86"/>
          <p:cNvSpPr txBox="1"/>
          <p:nvPr/>
        </p:nvSpPr>
        <p:spPr>
          <a:xfrm>
            <a:off x="6096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87" name="object 87"/>
          <p:cNvSpPr txBox="1"/>
          <p:nvPr/>
        </p:nvSpPr>
        <p:spPr>
          <a:xfrm>
            <a:off x="9144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88" name="object 88"/>
          <p:cNvSpPr txBox="1"/>
          <p:nvPr/>
        </p:nvSpPr>
        <p:spPr>
          <a:xfrm>
            <a:off x="12192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89" name="object 89"/>
          <p:cNvSpPr txBox="1"/>
          <p:nvPr/>
        </p:nvSpPr>
        <p:spPr>
          <a:xfrm>
            <a:off x="15240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90" name="object 90"/>
          <p:cNvSpPr txBox="1"/>
          <p:nvPr/>
        </p:nvSpPr>
        <p:spPr>
          <a:xfrm>
            <a:off x="18288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91" name="object 91"/>
          <p:cNvSpPr txBox="1"/>
          <p:nvPr/>
        </p:nvSpPr>
        <p:spPr>
          <a:xfrm>
            <a:off x="21336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92" name="object 92"/>
          <p:cNvSpPr txBox="1"/>
          <p:nvPr/>
        </p:nvSpPr>
        <p:spPr>
          <a:xfrm>
            <a:off x="24384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93" name="object 93"/>
          <p:cNvSpPr txBox="1"/>
          <p:nvPr/>
        </p:nvSpPr>
        <p:spPr>
          <a:xfrm>
            <a:off x="27432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94" name="object 94"/>
          <p:cNvSpPr txBox="1"/>
          <p:nvPr/>
        </p:nvSpPr>
        <p:spPr>
          <a:xfrm>
            <a:off x="30480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95" name="object 95"/>
          <p:cNvSpPr txBox="1"/>
          <p:nvPr/>
        </p:nvSpPr>
        <p:spPr>
          <a:xfrm>
            <a:off x="33528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96" name="object 96"/>
          <p:cNvSpPr txBox="1"/>
          <p:nvPr/>
        </p:nvSpPr>
        <p:spPr>
          <a:xfrm>
            <a:off x="36576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97" name="object 97"/>
          <p:cNvSpPr txBox="1"/>
          <p:nvPr/>
        </p:nvSpPr>
        <p:spPr>
          <a:xfrm>
            <a:off x="39624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98" name="object 98"/>
          <p:cNvSpPr txBox="1"/>
          <p:nvPr/>
        </p:nvSpPr>
        <p:spPr>
          <a:xfrm>
            <a:off x="42672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99" name="object 99"/>
          <p:cNvSpPr txBox="1"/>
          <p:nvPr/>
        </p:nvSpPr>
        <p:spPr>
          <a:xfrm>
            <a:off x="45720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00" name="object 100"/>
          <p:cNvSpPr txBox="1"/>
          <p:nvPr/>
        </p:nvSpPr>
        <p:spPr>
          <a:xfrm>
            <a:off x="48768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01" name="object 101"/>
          <p:cNvSpPr txBox="1"/>
          <p:nvPr/>
        </p:nvSpPr>
        <p:spPr>
          <a:xfrm>
            <a:off x="51816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02" name="object 102"/>
          <p:cNvSpPr txBox="1"/>
          <p:nvPr/>
        </p:nvSpPr>
        <p:spPr>
          <a:xfrm>
            <a:off x="54864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03" name="object 103"/>
          <p:cNvSpPr txBox="1"/>
          <p:nvPr/>
        </p:nvSpPr>
        <p:spPr>
          <a:xfrm>
            <a:off x="57912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04" name="object 104"/>
          <p:cNvSpPr txBox="1"/>
          <p:nvPr/>
        </p:nvSpPr>
        <p:spPr>
          <a:xfrm>
            <a:off x="60960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05" name="object 105"/>
          <p:cNvSpPr txBox="1"/>
          <p:nvPr/>
        </p:nvSpPr>
        <p:spPr>
          <a:xfrm>
            <a:off x="64008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06" name="object 106"/>
          <p:cNvSpPr txBox="1"/>
          <p:nvPr/>
        </p:nvSpPr>
        <p:spPr>
          <a:xfrm>
            <a:off x="67056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07" name="object 107"/>
          <p:cNvSpPr txBox="1"/>
          <p:nvPr/>
        </p:nvSpPr>
        <p:spPr>
          <a:xfrm>
            <a:off x="70104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08" name="object 108"/>
          <p:cNvSpPr txBox="1"/>
          <p:nvPr/>
        </p:nvSpPr>
        <p:spPr>
          <a:xfrm>
            <a:off x="73152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09" name="object 109"/>
          <p:cNvSpPr txBox="1"/>
          <p:nvPr/>
        </p:nvSpPr>
        <p:spPr>
          <a:xfrm>
            <a:off x="76200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10" name="object 110"/>
          <p:cNvSpPr txBox="1"/>
          <p:nvPr/>
        </p:nvSpPr>
        <p:spPr>
          <a:xfrm>
            <a:off x="79248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11" name="object 111"/>
          <p:cNvSpPr txBox="1"/>
          <p:nvPr/>
        </p:nvSpPr>
        <p:spPr>
          <a:xfrm>
            <a:off x="82296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12" name="object 112"/>
          <p:cNvSpPr txBox="1"/>
          <p:nvPr/>
        </p:nvSpPr>
        <p:spPr>
          <a:xfrm>
            <a:off x="85344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13" name="object 113"/>
          <p:cNvSpPr txBox="1"/>
          <p:nvPr/>
        </p:nvSpPr>
        <p:spPr>
          <a:xfrm>
            <a:off x="88392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14" name="object 114"/>
          <p:cNvSpPr txBox="1"/>
          <p:nvPr/>
        </p:nvSpPr>
        <p:spPr>
          <a:xfrm>
            <a:off x="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15" name="object 115"/>
          <p:cNvSpPr txBox="1"/>
          <p:nvPr/>
        </p:nvSpPr>
        <p:spPr>
          <a:xfrm>
            <a:off x="3048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16" name="object 116"/>
          <p:cNvSpPr txBox="1"/>
          <p:nvPr/>
        </p:nvSpPr>
        <p:spPr>
          <a:xfrm>
            <a:off x="6096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17" name="object 117"/>
          <p:cNvSpPr txBox="1"/>
          <p:nvPr/>
        </p:nvSpPr>
        <p:spPr>
          <a:xfrm>
            <a:off x="9144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18" name="object 118"/>
          <p:cNvSpPr txBox="1"/>
          <p:nvPr/>
        </p:nvSpPr>
        <p:spPr>
          <a:xfrm>
            <a:off x="12192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19" name="object 119"/>
          <p:cNvSpPr txBox="1"/>
          <p:nvPr/>
        </p:nvSpPr>
        <p:spPr>
          <a:xfrm>
            <a:off x="15240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20" name="object 120"/>
          <p:cNvSpPr txBox="1"/>
          <p:nvPr/>
        </p:nvSpPr>
        <p:spPr>
          <a:xfrm>
            <a:off x="18288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21" name="object 121"/>
          <p:cNvSpPr txBox="1"/>
          <p:nvPr/>
        </p:nvSpPr>
        <p:spPr>
          <a:xfrm>
            <a:off x="21336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22" name="object 122"/>
          <p:cNvSpPr txBox="1"/>
          <p:nvPr/>
        </p:nvSpPr>
        <p:spPr>
          <a:xfrm>
            <a:off x="24384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23" name="object 123"/>
          <p:cNvSpPr txBox="1"/>
          <p:nvPr/>
        </p:nvSpPr>
        <p:spPr>
          <a:xfrm>
            <a:off x="27432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24" name="object 124"/>
          <p:cNvSpPr txBox="1"/>
          <p:nvPr/>
        </p:nvSpPr>
        <p:spPr>
          <a:xfrm>
            <a:off x="30480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25" name="object 125"/>
          <p:cNvSpPr txBox="1"/>
          <p:nvPr/>
        </p:nvSpPr>
        <p:spPr>
          <a:xfrm>
            <a:off x="33528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26" name="object 126"/>
          <p:cNvSpPr txBox="1"/>
          <p:nvPr/>
        </p:nvSpPr>
        <p:spPr>
          <a:xfrm>
            <a:off x="36576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27" name="object 127"/>
          <p:cNvSpPr txBox="1"/>
          <p:nvPr/>
        </p:nvSpPr>
        <p:spPr>
          <a:xfrm>
            <a:off x="39624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28" name="object 128"/>
          <p:cNvSpPr txBox="1"/>
          <p:nvPr/>
        </p:nvSpPr>
        <p:spPr>
          <a:xfrm>
            <a:off x="42672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29" name="object 129"/>
          <p:cNvSpPr txBox="1"/>
          <p:nvPr/>
        </p:nvSpPr>
        <p:spPr>
          <a:xfrm>
            <a:off x="45720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30" name="object 130"/>
          <p:cNvSpPr txBox="1"/>
          <p:nvPr/>
        </p:nvSpPr>
        <p:spPr>
          <a:xfrm>
            <a:off x="48768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31" name="object 131"/>
          <p:cNvSpPr txBox="1"/>
          <p:nvPr/>
        </p:nvSpPr>
        <p:spPr>
          <a:xfrm>
            <a:off x="51816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32" name="object 132"/>
          <p:cNvSpPr txBox="1"/>
          <p:nvPr/>
        </p:nvSpPr>
        <p:spPr>
          <a:xfrm>
            <a:off x="54864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33" name="object 133"/>
          <p:cNvSpPr txBox="1"/>
          <p:nvPr/>
        </p:nvSpPr>
        <p:spPr>
          <a:xfrm>
            <a:off x="57912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34" name="object 134"/>
          <p:cNvSpPr txBox="1"/>
          <p:nvPr/>
        </p:nvSpPr>
        <p:spPr>
          <a:xfrm>
            <a:off x="60960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35" name="object 135"/>
          <p:cNvSpPr txBox="1"/>
          <p:nvPr/>
        </p:nvSpPr>
        <p:spPr>
          <a:xfrm>
            <a:off x="64008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36" name="object 136"/>
          <p:cNvSpPr txBox="1"/>
          <p:nvPr/>
        </p:nvSpPr>
        <p:spPr>
          <a:xfrm>
            <a:off x="67056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37" name="object 137"/>
          <p:cNvSpPr txBox="1"/>
          <p:nvPr/>
        </p:nvSpPr>
        <p:spPr>
          <a:xfrm>
            <a:off x="70104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38" name="object 138"/>
          <p:cNvSpPr txBox="1"/>
          <p:nvPr/>
        </p:nvSpPr>
        <p:spPr>
          <a:xfrm>
            <a:off x="73152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39" name="object 139"/>
          <p:cNvSpPr txBox="1"/>
          <p:nvPr/>
        </p:nvSpPr>
        <p:spPr>
          <a:xfrm>
            <a:off x="76200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40" name="object 140"/>
          <p:cNvSpPr txBox="1"/>
          <p:nvPr/>
        </p:nvSpPr>
        <p:spPr>
          <a:xfrm>
            <a:off x="79248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41" name="object 141"/>
          <p:cNvSpPr txBox="1"/>
          <p:nvPr/>
        </p:nvSpPr>
        <p:spPr>
          <a:xfrm>
            <a:off x="82296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42" name="object 142"/>
          <p:cNvSpPr txBox="1"/>
          <p:nvPr/>
        </p:nvSpPr>
        <p:spPr>
          <a:xfrm>
            <a:off x="85344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43" name="object 143"/>
          <p:cNvSpPr txBox="1"/>
          <p:nvPr/>
        </p:nvSpPr>
        <p:spPr>
          <a:xfrm>
            <a:off x="88392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44" name="object 144"/>
          <p:cNvSpPr txBox="1"/>
          <p:nvPr/>
        </p:nvSpPr>
        <p:spPr>
          <a:xfrm>
            <a:off x="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45" name="object 145"/>
          <p:cNvSpPr txBox="1"/>
          <p:nvPr/>
        </p:nvSpPr>
        <p:spPr>
          <a:xfrm>
            <a:off x="3048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46" name="object 146"/>
          <p:cNvSpPr txBox="1"/>
          <p:nvPr/>
        </p:nvSpPr>
        <p:spPr>
          <a:xfrm>
            <a:off x="6096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47" name="object 147"/>
          <p:cNvSpPr txBox="1"/>
          <p:nvPr/>
        </p:nvSpPr>
        <p:spPr>
          <a:xfrm>
            <a:off x="9144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48" name="object 148"/>
          <p:cNvSpPr txBox="1"/>
          <p:nvPr/>
        </p:nvSpPr>
        <p:spPr>
          <a:xfrm>
            <a:off x="12192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49" name="object 149"/>
          <p:cNvSpPr txBox="1"/>
          <p:nvPr/>
        </p:nvSpPr>
        <p:spPr>
          <a:xfrm>
            <a:off x="15240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50" name="object 150"/>
          <p:cNvSpPr txBox="1"/>
          <p:nvPr/>
        </p:nvSpPr>
        <p:spPr>
          <a:xfrm>
            <a:off x="18288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51" name="object 151"/>
          <p:cNvSpPr txBox="1"/>
          <p:nvPr/>
        </p:nvSpPr>
        <p:spPr>
          <a:xfrm>
            <a:off x="21336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52" name="object 152"/>
          <p:cNvSpPr txBox="1"/>
          <p:nvPr/>
        </p:nvSpPr>
        <p:spPr>
          <a:xfrm>
            <a:off x="24384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53" name="object 153"/>
          <p:cNvSpPr txBox="1"/>
          <p:nvPr/>
        </p:nvSpPr>
        <p:spPr>
          <a:xfrm>
            <a:off x="27432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54" name="object 154"/>
          <p:cNvSpPr txBox="1"/>
          <p:nvPr/>
        </p:nvSpPr>
        <p:spPr>
          <a:xfrm>
            <a:off x="30480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55" name="object 155"/>
          <p:cNvSpPr txBox="1"/>
          <p:nvPr/>
        </p:nvSpPr>
        <p:spPr>
          <a:xfrm>
            <a:off x="33528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56" name="object 156"/>
          <p:cNvSpPr txBox="1"/>
          <p:nvPr/>
        </p:nvSpPr>
        <p:spPr>
          <a:xfrm>
            <a:off x="36576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57" name="object 157"/>
          <p:cNvSpPr txBox="1"/>
          <p:nvPr/>
        </p:nvSpPr>
        <p:spPr>
          <a:xfrm>
            <a:off x="39624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58" name="object 158"/>
          <p:cNvSpPr txBox="1"/>
          <p:nvPr/>
        </p:nvSpPr>
        <p:spPr>
          <a:xfrm>
            <a:off x="42672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59" name="object 159"/>
          <p:cNvSpPr txBox="1"/>
          <p:nvPr/>
        </p:nvSpPr>
        <p:spPr>
          <a:xfrm>
            <a:off x="45720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60" name="object 160"/>
          <p:cNvSpPr txBox="1"/>
          <p:nvPr/>
        </p:nvSpPr>
        <p:spPr>
          <a:xfrm>
            <a:off x="48768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61" name="object 161"/>
          <p:cNvSpPr txBox="1"/>
          <p:nvPr/>
        </p:nvSpPr>
        <p:spPr>
          <a:xfrm>
            <a:off x="51816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62" name="object 162"/>
          <p:cNvSpPr txBox="1"/>
          <p:nvPr/>
        </p:nvSpPr>
        <p:spPr>
          <a:xfrm>
            <a:off x="54864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63" name="object 163"/>
          <p:cNvSpPr txBox="1"/>
          <p:nvPr/>
        </p:nvSpPr>
        <p:spPr>
          <a:xfrm>
            <a:off x="57912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64" name="object 164"/>
          <p:cNvSpPr txBox="1"/>
          <p:nvPr/>
        </p:nvSpPr>
        <p:spPr>
          <a:xfrm>
            <a:off x="60960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65" name="object 165"/>
          <p:cNvSpPr txBox="1"/>
          <p:nvPr/>
        </p:nvSpPr>
        <p:spPr>
          <a:xfrm>
            <a:off x="64008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66" name="object 166"/>
          <p:cNvSpPr txBox="1"/>
          <p:nvPr/>
        </p:nvSpPr>
        <p:spPr>
          <a:xfrm>
            <a:off x="67056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67" name="object 167"/>
          <p:cNvSpPr txBox="1"/>
          <p:nvPr/>
        </p:nvSpPr>
        <p:spPr>
          <a:xfrm>
            <a:off x="70104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68" name="object 168"/>
          <p:cNvSpPr txBox="1"/>
          <p:nvPr/>
        </p:nvSpPr>
        <p:spPr>
          <a:xfrm>
            <a:off x="73152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69" name="object 169"/>
          <p:cNvSpPr txBox="1"/>
          <p:nvPr/>
        </p:nvSpPr>
        <p:spPr>
          <a:xfrm>
            <a:off x="76200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70" name="object 170"/>
          <p:cNvSpPr txBox="1"/>
          <p:nvPr/>
        </p:nvSpPr>
        <p:spPr>
          <a:xfrm>
            <a:off x="79248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71" name="object 171"/>
          <p:cNvSpPr txBox="1"/>
          <p:nvPr/>
        </p:nvSpPr>
        <p:spPr>
          <a:xfrm>
            <a:off x="82296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72" name="object 172"/>
          <p:cNvSpPr txBox="1"/>
          <p:nvPr/>
        </p:nvSpPr>
        <p:spPr>
          <a:xfrm>
            <a:off x="85344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73" name="object 173"/>
          <p:cNvSpPr txBox="1"/>
          <p:nvPr/>
        </p:nvSpPr>
        <p:spPr>
          <a:xfrm>
            <a:off x="88392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74" name="object 174"/>
          <p:cNvSpPr txBox="1"/>
          <p:nvPr/>
        </p:nvSpPr>
        <p:spPr>
          <a:xfrm>
            <a:off x="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75" name="object 175"/>
          <p:cNvSpPr txBox="1"/>
          <p:nvPr/>
        </p:nvSpPr>
        <p:spPr>
          <a:xfrm>
            <a:off x="3048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76" name="object 176"/>
          <p:cNvSpPr txBox="1"/>
          <p:nvPr/>
        </p:nvSpPr>
        <p:spPr>
          <a:xfrm>
            <a:off x="6096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77" name="object 177"/>
          <p:cNvSpPr txBox="1"/>
          <p:nvPr/>
        </p:nvSpPr>
        <p:spPr>
          <a:xfrm>
            <a:off x="9144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78" name="object 178"/>
          <p:cNvSpPr txBox="1"/>
          <p:nvPr/>
        </p:nvSpPr>
        <p:spPr>
          <a:xfrm>
            <a:off x="12192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79" name="object 179"/>
          <p:cNvSpPr txBox="1"/>
          <p:nvPr/>
        </p:nvSpPr>
        <p:spPr>
          <a:xfrm>
            <a:off x="15240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80" name="object 180"/>
          <p:cNvSpPr txBox="1"/>
          <p:nvPr/>
        </p:nvSpPr>
        <p:spPr>
          <a:xfrm>
            <a:off x="18288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81" name="object 181"/>
          <p:cNvSpPr txBox="1"/>
          <p:nvPr/>
        </p:nvSpPr>
        <p:spPr>
          <a:xfrm>
            <a:off x="21336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82" name="object 182"/>
          <p:cNvSpPr txBox="1"/>
          <p:nvPr/>
        </p:nvSpPr>
        <p:spPr>
          <a:xfrm>
            <a:off x="24384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83" name="object 183"/>
          <p:cNvSpPr txBox="1"/>
          <p:nvPr/>
        </p:nvSpPr>
        <p:spPr>
          <a:xfrm>
            <a:off x="27432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84" name="object 184"/>
          <p:cNvSpPr txBox="1"/>
          <p:nvPr/>
        </p:nvSpPr>
        <p:spPr>
          <a:xfrm>
            <a:off x="30480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85" name="object 185"/>
          <p:cNvSpPr txBox="1"/>
          <p:nvPr/>
        </p:nvSpPr>
        <p:spPr>
          <a:xfrm>
            <a:off x="33528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86" name="object 186"/>
          <p:cNvSpPr txBox="1"/>
          <p:nvPr/>
        </p:nvSpPr>
        <p:spPr>
          <a:xfrm>
            <a:off x="36576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87" name="object 187"/>
          <p:cNvSpPr txBox="1"/>
          <p:nvPr/>
        </p:nvSpPr>
        <p:spPr>
          <a:xfrm>
            <a:off x="39624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88" name="object 188"/>
          <p:cNvSpPr txBox="1"/>
          <p:nvPr/>
        </p:nvSpPr>
        <p:spPr>
          <a:xfrm>
            <a:off x="42672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89" name="object 189"/>
          <p:cNvSpPr txBox="1"/>
          <p:nvPr/>
        </p:nvSpPr>
        <p:spPr>
          <a:xfrm>
            <a:off x="45720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90" name="object 190"/>
          <p:cNvSpPr txBox="1"/>
          <p:nvPr/>
        </p:nvSpPr>
        <p:spPr>
          <a:xfrm>
            <a:off x="48768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91" name="object 191"/>
          <p:cNvSpPr txBox="1"/>
          <p:nvPr/>
        </p:nvSpPr>
        <p:spPr>
          <a:xfrm>
            <a:off x="51816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92" name="object 192"/>
          <p:cNvSpPr txBox="1"/>
          <p:nvPr/>
        </p:nvSpPr>
        <p:spPr>
          <a:xfrm>
            <a:off x="54864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93" name="object 193"/>
          <p:cNvSpPr txBox="1"/>
          <p:nvPr/>
        </p:nvSpPr>
        <p:spPr>
          <a:xfrm>
            <a:off x="57912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94" name="object 194"/>
          <p:cNvSpPr txBox="1"/>
          <p:nvPr/>
        </p:nvSpPr>
        <p:spPr>
          <a:xfrm>
            <a:off x="60960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95" name="object 195"/>
          <p:cNvSpPr txBox="1"/>
          <p:nvPr/>
        </p:nvSpPr>
        <p:spPr>
          <a:xfrm>
            <a:off x="64008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96" name="object 196"/>
          <p:cNvSpPr txBox="1"/>
          <p:nvPr/>
        </p:nvSpPr>
        <p:spPr>
          <a:xfrm>
            <a:off x="67056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97" name="object 197"/>
          <p:cNvSpPr txBox="1"/>
          <p:nvPr/>
        </p:nvSpPr>
        <p:spPr>
          <a:xfrm>
            <a:off x="70104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98" name="object 198"/>
          <p:cNvSpPr txBox="1"/>
          <p:nvPr/>
        </p:nvSpPr>
        <p:spPr>
          <a:xfrm>
            <a:off x="73152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99" name="object 199"/>
          <p:cNvSpPr txBox="1"/>
          <p:nvPr/>
        </p:nvSpPr>
        <p:spPr>
          <a:xfrm>
            <a:off x="76200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00" name="object 200"/>
          <p:cNvSpPr txBox="1"/>
          <p:nvPr/>
        </p:nvSpPr>
        <p:spPr>
          <a:xfrm>
            <a:off x="79248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01" name="object 201"/>
          <p:cNvSpPr txBox="1"/>
          <p:nvPr/>
        </p:nvSpPr>
        <p:spPr>
          <a:xfrm>
            <a:off x="82296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02" name="object 202"/>
          <p:cNvSpPr txBox="1"/>
          <p:nvPr/>
        </p:nvSpPr>
        <p:spPr>
          <a:xfrm>
            <a:off x="85344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03" name="object 203"/>
          <p:cNvSpPr txBox="1"/>
          <p:nvPr/>
        </p:nvSpPr>
        <p:spPr>
          <a:xfrm>
            <a:off x="88392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04" name="object 204"/>
          <p:cNvSpPr txBox="1"/>
          <p:nvPr/>
        </p:nvSpPr>
        <p:spPr>
          <a:xfrm>
            <a:off x="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05" name="object 205"/>
          <p:cNvSpPr txBox="1"/>
          <p:nvPr/>
        </p:nvSpPr>
        <p:spPr>
          <a:xfrm>
            <a:off x="3048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06" name="object 206"/>
          <p:cNvSpPr txBox="1"/>
          <p:nvPr/>
        </p:nvSpPr>
        <p:spPr>
          <a:xfrm>
            <a:off x="6096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07" name="object 207"/>
          <p:cNvSpPr txBox="1"/>
          <p:nvPr/>
        </p:nvSpPr>
        <p:spPr>
          <a:xfrm>
            <a:off x="9144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08" name="object 208"/>
          <p:cNvSpPr txBox="1"/>
          <p:nvPr/>
        </p:nvSpPr>
        <p:spPr>
          <a:xfrm>
            <a:off x="12192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09" name="object 209"/>
          <p:cNvSpPr txBox="1"/>
          <p:nvPr/>
        </p:nvSpPr>
        <p:spPr>
          <a:xfrm>
            <a:off x="15240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10" name="object 210"/>
          <p:cNvSpPr txBox="1"/>
          <p:nvPr/>
        </p:nvSpPr>
        <p:spPr>
          <a:xfrm>
            <a:off x="18288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11" name="object 211"/>
          <p:cNvSpPr txBox="1"/>
          <p:nvPr/>
        </p:nvSpPr>
        <p:spPr>
          <a:xfrm>
            <a:off x="21336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12" name="object 212"/>
          <p:cNvSpPr txBox="1"/>
          <p:nvPr/>
        </p:nvSpPr>
        <p:spPr>
          <a:xfrm>
            <a:off x="24384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13" name="object 213"/>
          <p:cNvSpPr txBox="1"/>
          <p:nvPr/>
        </p:nvSpPr>
        <p:spPr>
          <a:xfrm>
            <a:off x="27432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14" name="object 214"/>
          <p:cNvSpPr txBox="1"/>
          <p:nvPr/>
        </p:nvSpPr>
        <p:spPr>
          <a:xfrm>
            <a:off x="30480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15" name="object 215"/>
          <p:cNvSpPr txBox="1"/>
          <p:nvPr/>
        </p:nvSpPr>
        <p:spPr>
          <a:xfrm>
            <a:off x="33528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16" name="object 216"/>
          <p:cNvSpPr txBox="1"/>
          <p:nvPr/>
        </p:nvSpPr>
        <p:spPr>
          <a:xfrm>
            <a:off x="36576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17" name="object 217"/>
          <p:cNvSpPr txBox="1"/>
          <p:nvPr/>
        </p:nvSpPr>
        <p:spPr>
          <a:xfrm>
            <a:off x="39624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18" name="object 218"/>
          <p:cNvSpPr txBox="1"/>
          <p:nvPr/>
        </p:nvSpPr>
        <p:spPr>
          <a:xfrm>
            <a:off x="42672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19" name="object 219"/>
          <p:cNvSpPr txBox="1"/>
          <p:nvPr/>
        </p:nvSpPr>
        <p:spPr>
          <a:xfrm>
            <a:off x="45720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20" name="object 220"/>
          <p:cNvSpPr txBox="1"/>
          <p:nvPr/>
        </p:nvSpPr>
        <p:spPr>
          <a:xfrm>
            <a:off x="48768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21" name="object 221"/>
          <p:cNvSpPr txBox="1"/>
          <p:nvPr/>
        </p:nvSpPr>
        <p:spPr>
          <a:xfrm>
            <a:off x="51816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22" name="object 222"/>
          <p:cNvSpPr txBox="1"/>
          <p:nvPr/>
        </p:nvSpPr>
        <p:spPr>
          <a:xfrm>
            <a:off x="54864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23" name="object 223"/>
          <p:cNvSpPr txBox="1"/>
          <p:nvPr/>
        </p:nvSpPr>
        <p:spPr>
          <a:xfrm>
            <a:off x="57912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24" name="object 224"/>
          <p:cNvSpPr txBox="1"/>
          <p:nvPr/>
        </p:nvSpPr>
        <p:spPr>
          <a:xfrm>
            <a:off x="60960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25" name="object 225"/>
          <p:cNvSpPr txBox="1"/>
          <p:nvPr/>
        </p:nvSpPr>
        <p:spPr>
          <a:xfrm>
            <a:off x="64008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26" name="object 226"/>
          <p:cNvSpPr txBox="1"/>
          <p:nvPr/>
        </p:nvSpPr>
        <p:spPr>
          <a:xfrm>
            <a:off x="67056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27" name="object 227"/>
          <p:cNvSpPr txBox="1"/>
          <p:nvPr/>
        </p:nvSpPr>
        <p:spPr>
          <a:xfrm>
            <a:off x="70104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28" name="object 228"/>
          <p:cNvSpPr txBox="1"/>
          <p:nvPr/>
        </p:nvSpPr>
        <p:spPr>
          <a:xfrm>
            <a:off x="73152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29" name="object 229"/>
          <p:cNvSpPr txBox="1"/>
          <p:nvPr/>
        </p:nvSpPr>
        <p:spPr>
          <a:xfrm>
            <a:off x="76200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30" name="object 230"/>
          <p:cNvSpPr txBox="1"/>
          <p:nvPr/>
        </p:nvSpPr>
        <p:spPr>
          <a:xfrm>
            <a:off x="79248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31" name="object 231"/>
          <p:cNvSpPr txBox="1"/>
          <p:nvPr/>
        </p:nvSpPr>
        <p:spPr>
          <a:xfrm>
            <a:off x="82296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32" name="object 232"/>
          <p:cNvSpPr txBox="1"/>
          <p:nvPr/>
        </p:nvSpPr>
        <p:spPr>
          <a:xfrm>
            <a:off x="85344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33" name="object 233"/>
          <p:cNvSpPr txBox="1"/>
          <p:nvPr/>
        </p:nvSpPr>
        <p:spPr>
          <a:xfrm>
            <a:off x="88392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34" name="object 234"/>
          <p:cNvSpPr txBox="1"/>
          <p:nvPr/>
        </p:nvSpPr>
        <p:spPr>
          <a:xfrm>
            <a:off x="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35" name="object 235"/>
          <p:cNvSpPr txBox="1"/>
          <p:nvPr/>
        </p:nvSpPr>
        <p:spPr>
          <a:xfrm>
            <a:off x="3048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36" name="object 236"/>
          <p:cNvSpPr txBox="1"/>
          <p:nvPr/>
        </p:nvSpPr>
        <p:spPr>
          <a:xfrm>
            <a:off x="6096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37" name="object 237"/>
          <p:cNvSpPr txBox="1"/>
          <p:nvPr/>
        </p:nvSpPr>
        <p:spPr>
          <a:xfrm>
            <a:off x="9144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38" name="object 238"/>
          <p:cNvSpPr txBox="1"/>
          <p:nvPr/>
        </p:nvSpPr>
        <p:spPr>
          <a:xfrm>
            <a:off x="12192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39" name="object 239"/>
          <p:cNvSpPr txBox="1"/>
          <p:nvPr/>
        </p:nvSpPr>
        <p:spPr>
          <a:xfrm>
            <a:off x="15240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40" name="object 240"/>
          <p:cNvSpPr txBox="1"/>
          <p:nvPr/>
        </p:nvSpPr>
        <p:spPr>
          <a:xfrm>
            <a:off x="18288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41" name="object 241"/>
          <p:cNvSpPr txBox="1"/>
          <p:nvPr/>
        </p:nvSpPr>
        <p:spPr>
          <a:xfrm>
            <a:off x="21336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42" name="object 242"/>
          <p:cNvSpPr txBox="1"/>
          <p:nvPr/>
        </p:nvSpPr>
        <p:spPr>
          <a:xfrm>
            <a:off x="24384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43" name="object 243"/>
          <p:cNvSpPr txBox="1"/>
          <p:nvPr/>
        </p:nvSpPr>
        <p:spPr>
          <a:xfrm>
            <a:off x="27432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44" name="object 244"/>
          <p:cNvSpPr txBox="1"/>
          <p:nvPr/>
        </p:nvSpPr>
        <p:spPr>
          <a:xfrm>
            <a:off x="30480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45" name="object 245"/>
          <p:cNvSpPr txBox="1"/>
          <p:nvPr/>
        </p:nvSpPr>
        <p:spPr>
          <a:xfrm>
            <a:off x="33528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46" name="object 246"/>
          <p:cNvSpPr txBox="1"/>
          <p:nvPr/>
        </p:nvSpPr>
        <p:spPr>
          <a:xfrm>
            <a:off x="36576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47" name="object 247"/>
          <p:cNvSpPr txBox="1"/>
          <p:nvPr/>
        </p:nvSpPr>
        <p:spPr>
          <a:xfrm>
            <a:off x="39624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48" name="object 248"/>
          <p:cNvSpPr txBox="1"/>
          <p:nvPr/>
        </p:nvSpPr>
        <p:spPr>
          <a:xfrm>
            <a:off x="42672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49" name="object 249"/>
          <p:cNvSpPr txBox="1"/>
          <p:nvPr/>
        </p:nvSpPr>
        <p:spPr>
          <a:xfrm>
            <a:off x="45720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50" name="object 250"/>
          <p:cNvSpPr txBox="1"/>
          <p:nvPr/>
        </p:nvSpPr>
        <p:spPr>
          <a:xfrm>
            <a:off x="48768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51" name="object 251"/>
          <p:cNvSpPr txBox="1"/>
          <p:nvPr/>
        </p:nvSpPr>
        <p:spPr>
          <a:xfrm>
            <a:off x="51816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52" name="object 252"/>
          <p:cNvSpPr txBox="1"/>
          <p:nvPr/>
        </p:nvSpPr>
        <p:spPr>
          <a:xfrm>
            <a:off x="54864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53" name="object 253"/>
          <p:cNvSpPr txBox="1"/>
          <p:nvPr/>
        </p:nvSpPr>
        <p:spPr>
          <a:xfrm>
            <a:off x="57912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54" name="object 254"/>
          <p:cNvSpPr txBox="1"/>
          <p:nvPr/>
        </p:nvSpPr>
        <p:spPr>
          <a:xfrm>
            <a:off x="60960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55" name="object 255"/>
          <p:cNvSpPr txBox="1"/>
          <p:nvPr/>
        </p:nvSpPr>
        <p:spPr>
          <a:xfrm>
            <a:off x="64008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56" name="object 256"/>
          <p:cNvSpPr txBox="1"/>
          <p:nvPr/>
        </p:nvSpPr>
        <p:spPr>
          <a:xfrm>
            <a:off x="67056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57" name="object 257"/>
          <p:cNvSpPr txBox="1"/>
          <p:nvPr/>
        </p:nvSpPr>
        <p:spPr>
          <a:xfrm>
            <a:off x="70104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58" name="object 258"/>
          <p:cNvSpPr txBox="1"/>
          <p:nvPr/>
        </p:nvSpPr>
        <p:spPr>
          <a:xfrm>
            <a:off x="73152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59" name="object 259"/>
          <p:cNvSpPr txBox="1"/>
          <p:nvPr/>
        </p:nvSpPr>
        <p:spPr>
          <a:xfrm>
            <a:off x="76200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60" name="object 260"/>
          <p:cNvSpPr txBox="1"/>
          <p:nvPr/>
        </p:nvSpPr>
        <p:spPr>
          <a:xfrm>
            <a:off x="79248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61" name="object 261"/>
          <p:cNvSpPr txBox="1"/>
          <p:nvPr/>
        </p:nvSpPr>
        <p:spPr>
          <a:xfrm>
            <a:off x="82296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62" name="object 262"/>
          <p:cNvSpPr txBox="1"/>
          <p:nvPr/>
        </p:nvSpPr>
        <p:spPr>
          <a:xfrm>
            <a:off x="85344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63" name="object 263"/>
          <p:cNvSpPr txBox="1"/>
          <p:nvPr/>
        </p:nvSpPr>
        <p:spPr>
          <a:xfrm>
            <a:off x="88392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64" name="object 264"/>
          <p:cNvSpPr txBox="1"/>
          <p:nvPr/>
        </p:nvSpPr>
        <p:spPr>
          <a:xfrm>
            <a:off x="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65" name="object 265"/>
          <p:cNvSpPr txBox="1"/>
          <p:nvPr/>
        </p:nvSpPr>
        <p:spPr>
          <a:xfrm>
            <a:off x="3048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66" name="object 266"/>
          <p:cNvSpPr txBox="1"/>
          <p:nvPr/>
        </p:nvSpPr>
        <p:spPr>
          <a:xfrm>
            <a:off x="6096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67" name="object 267"/>
          <p:cNvSpPr txBox="1"/>
          <p:nvPr/>
        </p:nvSpPr>
        <p:spPr>
          <a:xfrm>
            <a:off x="9144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68" name="object 268"/>
          <p:cNvSpPr txBox="1"/>
          <p:nvPr/>
        </p:nvSpPr>
        <p:spPr>
          <a:xfrm>
            <a:off x="12192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69" name="object 269"/>
          <p:cNvSpPr txBox="1"/>
          <p:nvPr/>
        </p:nvSpPr>
        <p:spPr>
          <a:xfrm>
            <a:off x="15240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70" name="object 270"/>
          <p:cNvSpPr txBox="1"/>
          <p:nvPr/>
        </p:nvSpPr>
        <p:spPr>
          <a:xfrm>
            <a:off x="18288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71" name="object 271"/>
          <p:cNvSpPr txBox="1"/>
          <p:nvPr/>
        </p:nvSpPr>
        <p:spPr>
          <a:xfrm>
            <a:off x="21336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72" name="object 272"/>
          <p:cNvSpPr txBox="1"/>
          <p:nvPr/>
        </p:nvSpPr>
        <p:spPr>
          <a:xfrm>
            <a:off x="24384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73" name="object 273"/>
          <p:cNvSpPr txBox="1"/>
          <p:nvPr/>
        </p:nvSpPr>
        <p:spPr>
          <a:xfrm>
            <a:off x="27432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74" name="object 274"/>
          <p:cNvSpPr txBox="1"/>
          <p:nvPr/>
        </p:nvSpPr>
        <p:spPr>
          <a:xfrm>
            <a:off x="30480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75" name="object 275"/>
          <p:cNvSpPr txBox="1"/>
          <p:nvPr/>
        </p:nvSpPr>
        <p:spPr>
          <a:xfrm>
            <a:off x="33528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76" name="object 276"/>
          <p:cNvSpPr txBox="1"/>
          <p:nvPr/>
        </p:nvSpPr>
        <p:spPr>
          <a:xfrm>
            <a:off x="36576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77" name="object 277"/>
          <p:cNvSpPr txBox="1"/>
          <p:nvPr/>
        </p:nvSpPr>
        <p:spPr>
          <a:xfrm>
            <a:off x="39624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78" name="object 278"/>
          <p:cNvSpPr txBox="1"/>
          <p:nvPr/>
        </p:nvSpPr>
        <p:spPr>
          <a:xfrm>
            <a:off x="42672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79" name="object 279"/>
          <p:cNvSpPr txBox="1"/>
          <p:nvPr/>
        </p:nvSpPr>
        <p:spPr>
          <a:xfrm>
            <a:off x="45720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80" name="object 280"/>
          <p:cNvSpPr txBox="1"/>
          <p:nvPr/>
        </p:nvSpPr>
        <p:spPr>
          <a:xfrm>
            <a:off x="48768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81" name="object 281"/>
          <p:cNvSpPr txBox="1"/>
          <p:nvPr/>
        </p:nvSpPr>
        <p:spPr>
          <a:xfrm>
            <a:off x="51816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82" name="object 282"/>
          <p:cNvSpPr txBox="1"/>
          <p:nvPr/>
        </p:nvSpPr>
        <p:spPr>
          <a:xfrm>
            <a:off x="54864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83" name="object 283"/>
          <p:cNvSpPr txBox="1"/>
          <p:nvPr/>
        </p:nvSpPr>
        <p:spPr>
          <a:xfrm>
            <a:off x="57912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84" name="object 284"/>
          <p:cNvSpPr txBox="1"/>
          <p:nvPr/>
        </p:nvSpPr>
        <p:spPr>
          <a:xfrm>
            <a:off x="60960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85" name="object 285"/>
          <p:cNvSpPr txBox="1"/>
          <p:nvPr/>
        </p:nvSpPr>
        <p:spPr>
          <a:xfrm>
            <a:off x="64008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86" name="object 286"/>
          <p:cNvSpPr txBox="1"/>
          <p:nvPr/>
        </p:nvSpPr>
        <p:spPr>
          <a:xfrm>
            <a:off x="67056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87" name="object 287"/>
          <p:cNvSpPr txBox="1"/>
          <p:nvPr/>
        </p:nvSpPr>
        <p:spPr>
          <a:xfrm>
            <a:off x="70104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88" name="object 288"/>
          <p:cNvSpPr txBox="1"/>
          <p:nvPr/>
        </p:nvSpPr>
        <p:spPr>
          <a:xfrm>
            <a:off x="73152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89" name="object 289"/>
          <p:cNvSpPr txBox="1"/>
          <p:nvPr/>
        </p:nvSpPr>
        <p:spPr>
          <a:xfrm>
            <a:off x="76200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90" name="object 290"/>
          <p:cNvSpPr txBox="1"/>
          <p:nvPr/>
        </p:nvSpPr>
        <p:spPr>
          <a:xfrm>
            <a:off x="79248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91" name="object 291"/>
          <p:cNvSpPr txBox="1"/>
          <p:nvPr/>
        </p:nvSpPr>
        <p:spPr>
          <a:xfrm>
            <a:off x="82296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92" name="object 292"/>
          <p:cNvSpPr txBox="1"/>
          <p:nvPr/>
        </p:nvSpPr>
        <p:spPr>
          <a:xfrm>
            <a:off x="85344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93" name="object 293"/>
          <p:cNvSpPr txBox="1"/>
          <p:nvPr/>
        </p:nvSpPr>
        <p:spPr>
          <a:xfrm>
            <a:off x="88392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94" name="object 294"/>
          <p:cNvSpPr txBox="1"/>
          <p:nvPr/>
        </p:nvSpPr>
        <p:spPr>
          <a:xfrm>
            <a:off x="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95" name="object 295"/>
          <p:cNvSpPr txBox="1"/>
          <p:nvPr/>
        </p:nvSpPr>
        <p:spPr>
          <a:xfrm>
            <a:off x="3048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96" name="object 296"/>
          <p:cNvSpPr txBox="1"/>
          <p:nvPr/>
        </p:nvSpPr>
        <p:spPr>
          <a:xfrm>
            <a:off x="6096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97" name="object 297"/>
          <p:cNvSpPr txBox="1"/>
          <p:nvPr/>
        </p:nvSpPr>
        <p:spPr>
          <a:xfrm>
            <a:off x="914400" y="21336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3969">
              <a:lnSpc>
                <a:spcPts val="2400"/>
              </a:lnSpc>
              <a:spcBef>
                <a:spcPts val="120"/>
              </a:spcBef>
            </a:pPr>
            <a:r>
              <a:rPr sz="4800" spc="0" baseline="2588" dirty="0" smtClean="0">
                <a:latin typeface="Tahoma"/>
                <a:cs typeface="Tahoma"/>
              </a:rPr>
              <a:t>4</a:t>
            </a:r>
            <a:endParaRPr sz="3200">
              <a:latin typeface="Tahoma"/>
              <a:cs typeface="Tahoma"/>
            </a:endParaRPr>
          </a:p>
        </p:txBody>
      </p:sp>
      <p:sp>
        <p:nvSpPr>
          <p:cNvPr id="298" name="object 298"/>
          <p:cNvSpPr txBox="1"/>
          <p:nvPr/>
        </p:nvSpPr>
        <p:spPr>
          <a:xfrm>
            <a:off x="12192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99" name="object 299"/>
          <p:cNvSpPr txBox="1"/>
          <p:nvPr/>
        </p:nvSpPr>
        <p:spPr>
          <a:xfrm>
            <a:off x="15240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00" name="object 300"/>
          <p:cNvSpPr txBox="1"/>
          <p:nvPr/>
        </p:nvSpPr>
        <p:spPr>
          <a:xfrm>
            <a:off x="18288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01" name="object 301"/>
          <p:cNvSpPr txBox="1"/>
          <p:nvPr/>
        </p:nvSpPr>
        <p:spPr>
          <a:xfrm>
            <a:off x="21336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02" name="object 302"/>
          <p:cNvSpPr txBox="1"/>
          <p:nvPr/>
        </p:nvSpPr>
        <p:spPr>
          <a:xfrm>
            <a:off x="24384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03" name="object 303"/>
          <p:cNvSpPr txBox="1"/>
          <p:nvPr/>
        </p:nvSpPr>
        <p:spPr>
          <a:xfrm>
            <a:off x="27432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04" name="object 304"/>
          <p:cNvSpPr txBox="1"/>
          <p:nvPr/>
        </p:nvSpPr>
        <p:spPr>
          <a:xfrm>
            <a:off x="30480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05" name="object 305"/>
          <p:cNvSpPr txBox="1"/>
          <p:nvPr/>
        </p:nvSpPr>
        <p:spPr>
          <a:xfrm>
            <a:off x="33528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06" name="object 306"/>
          <p:cNvSpPr txBox="1"/>
          <p:nvPr/>
        </p:nvSpPr>
        <p:spPr>
          <a:xfrm>
            <a:off x="36576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07" name="object 307"/>
          <p:cNvSpPr txBox="1"/>
          <p:nvPr/>
        </p:nvSpPr>
        <p:spPr>
          <a:xfrm>
            <a:off x="39624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08" name="object 308"/>
          <p:cNvSpPr txBox="1"/>
          <p:nvPr/>
        </p:nvSpPr>
        <p:spPr>
          <a:xfrm>
            <a:off x="42672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09" name="object 309"/>
          <p:cNvSpPr txBox="1"/>
          <p:nvPr/>
        </p:nvSpPr>
        <p:spPr>
          <a:xfrm>
            <a:off x="45720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10" name="object 310"/>
          <p:cNvSpPr txBox="1"/>
          <p:nvPr/>
        </p:nvSpPr>
        <p:spPr>
          <a:xfrm>
            <a:off x="48768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11" name="object 311"/>
          <p:cNvSpPr txBox="1"/>
          <p:nvPr/>
        </p:nvSpPr>
        <p:spPr>
          <a:xfrm>
            <a:off x="51816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12" name="object 312"/>
          <p:cNvSpPr txBox="1"/>
          <p:nvPr/>
        </p:nvSpPr>
        <p:spPr>
          <a:xfrm>
            <a:off x="54864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13" name="object 313"/>
          <p:cNvSpPr txBox="1"/>
          <p:nvPr/>
        </p:nvSpPr>
        <p:spPr>
          <a:xfrm>
            <a:off x="57912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14" name="object 314"/>
          <p:cNvSpPr txBox="1"/>
          <p:nvPr/>
        </p:nvSpPr>
        <p:spPr>
          <a:xfrm>
            <a:off x="60960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15" name="object 315"/>
          <p:cNvSpPr txBox="1"/>
          <p:nvPr/>
        </p:nvSpPr>
        <p:spPr>
          <a:xfrm>
            <a:off x="64008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16" name="object 316"/>
          <p:cNvSpPr txBox="1"/>
          <p:nvPr/>
        </p:nvSpPr>
        <p:spPr>
          <a:xfrm>
            <a:off x="6705600" y="21336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8280">
              <a:lnSpc>
                <a:spcPts val="2400"/>
              </a:lnSpc>
              <a:spcBef>
                <a:spcPts val="120"/>
              </a:spcBef>
            </a:pPr>
            <a:r>
              <a:rPr sz="4800" spc="0" baseline="2588" dirty="0" smtClean="0">
                <a:latin typeface="Tahoma"/>
                <a:cs typeface="Tahoma"/>
              </a:rPr>
              <a:t>s</a:t>
            </a:r>
            <a:endParaRPr sz="3200">
              <a:latin typeface="Tahoma"/>
              <a:cs typeface="Tahoma"/>
            </a:endParaRPr>
          </a:p>
        </p:txBody>
      </p:sp>
      <p:sp>
        <p:nvSpPr>
          <p:cNvPr id="317" name="object 317"/>
          <p:cNvSpPr txBox="1"/>
          <p:nvPr/>
        </p:nvSpPr>
        <p:spPr>
          <a:xfrm>
            <a:off x="70104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18" name="object 318"/>
          <p:cNvSpPr txBox="1"/>
          <p:nvPr/>
        </p:nvSpPr>
        <p:spPr>
          <a:xfrm>
            <a:off x="73152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19" name="object 319"/>
          <p:cNvSpPr txBox="1"/>
          <p:nvPr/>
        </p:nvSpPr>
        <p:spPr>
          <a:xfrm>
            <a:off x="76200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20" name="object 320"/>
          <p:cNvSpPr txBox="1"/>
          <p:nvPr/>
        </p:nvSpPr>
        <p:spPr>
          <a:xfrm>
            <a:off x="79248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21" name="object 321"/>
          <p:cNvSpPr txBox="1"/>
          <p:nvPr/>
        </p:nvSpPr>
        <p:spPr>
          <a:xfrm>
            <a:off x="82296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22" name="object 322"/>
          <p:cNvSpPr txBox="1"/>
          <p:nvPr/>
        </p:nvSpPr>
        <p:spPr>
          <a:xfrm>
            <a:off x="85344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23" name="object 323"/>
          <p:cNvSpPr txBox="1"/>
          <p:nvPr/>
        </p:nvSpPr>
        <p:spPr>
          <a:xfrm>
            <a:off x="88392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24" name="object 324"/>
          <p:cNvSpPr txBox="1"/>
          <p:nvPr/>
        </p:nvSpPr>
        <p:spPr>
          <a:xfrm>
            <a:off x="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25" name="object 325"/>
          <p:cNvSpPr txBox="1"/>
          <p:nvPr/>
        </p:nvSpPr>
        <p:spPr>
          <a:xfrm>
            <a:off x="3048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26" name="object 326"/>
          <p:cNvSpPr txBox="1"/>
          <p:nvPr/>
        </p:nvSpPr>
        <p:spPr>
          <a:xfrm>
            <a:off x="6096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27" name="object 327"/>
          <p:cNvSpPr txBox="1"/>
          <p:nvPr/>
        </p:nvSpPr>
        <p:spPr>
          <a:xfrm>
            <a:off x="9144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28" name="object 328"/>
          <p:cNvSpPr txBox="1"/>
          <p:nvPr/>
        </p:nvSpPr>
        <p:spPr>
          <a:xfrm>
            <a:off x="1219200" y="2438400"/>
            <a:ext cx="363061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52069">
              <a:lnSpc>
                <a:spcPts val="2360"/>
              </a:lnSpc>
              <a:spcBef>
                <a:spcPts val="153"/>
              </a:spcBef>
            </a:pPr>
            <a:r>
              <a:rPr sz="4800" spc="0" baseline="-22437" dirty="0" smtClean="0">
                <a:latin typeface="Tahoma"/>
                <a:cs typeface="Tahoma"/>
              </a:rPr>
              <a:t>b</a:t>
            </a:r>
            <a:endParaRPr sz="3200">
              <a:latin typeface="Tahoma"/>
              <a:cs typeface="Tahoma"/>
            </a:endParaRPr>
          </a:p>
        </p:txBody>
      </p:sp>
      <p:sp>
        <p:nvSpPr>
          <p:cNvPr id="329" name="object 329"/>
          <p:cNvSpPr txBox="1"/>
          <p:nvPr/>
        </p:nvSpPr>
        <p:spPr>
          <a:xfrm>
            <a:off x="15240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30" name="object 330"/>
          <p:cNvSpPr txBox="1"/>
          <p:nvPr/>
        </p:nvSpPr>
        <p:spPr>
          <a:xfrm>
            <a:off x="18288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31" name="object 331"/>
          <p:cNvSpPr txBox="1"/>
          <p:nvPr/>
        </p:nvSpPr>
        <p:spPr>
          <a:xfrm>
            <a:off x="2133600" y="2438400"/>
            <a:ext cx="399954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2360"/>
              </a:lnSpc>
              <a:spcBef>
                <a:spcPts val="153"/>
              </a:spcBef>
            </a:pPr>
            <a:r>
              <a:rPr sz="4800" spc="9" baseline="-22437" dirty="0" smtClean="0">
                <a:latin typeface="Tahoma"/>
                <a:cs typeface="Tahoma"/>
              </a:rPr>
              <a:t>a</a:t>
            </a:r>
            <a:r>
              <a:rPr sz="4800" spc="-4" baseline="-22437" dirty="0" smtClean="0">
                <a:latin typeface="Tahoma"/>
                <a:cs typeface="Tahoma"/>
              </a:rPr>
              <a:t>v</a:t>
            </a:r>
            <a:r>
              <a:rPr sz="4800" spc="0" baseline="-22437" dirty="0" smtClean="0">
                <a:latin typeface="Tahoma"/>
                <a:cs typeface="Tahoma"/>
              </a:rPr>
              <a:t>i</a:t>
            </a:r>
            <a:endParaRPr sz="3200">
              <a:latin typeface="Tahoma"/>
              <a:cs typeface="Tahoma"/>
            </a:endParaRPr>
          </a:p>
        </p:txBody>
      </p:sp>
      <p:sp>
        <p:nvSpPr>
          <p:cNvPr id="332" name="object 332"/>
          <p:cNvSpPr txBox="1"/>
          <p:nvPr/>
        </p:nvSpPr>
        <p:spPr>
          <a:xfrm>
            <a:off x="2438400" y="24384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8585">
              <a:lnSpc>
                <a:spcPts val="2360"/>
              </a:lnSpc>
              <a:spcBef>
                <a:spcPts val="153"/>
              </a:spcBef>
            </a:pPr>
            <a:r>
              <a:rPr sz="4800" spc="0" baseline="-22437" dirty="0" smtClean="0">
                <a:latin typeface="Tahoma"/>
                <a:cs typeface="Tahoma"/>
              </a:rPr>
              <a:t>o</a:t>
            </a:r>
            <a:endParaRPr sz="3200">
              <a:latin typeface="Tahoma"/>
              <a:cs typeface="Tahoma"/>
            </a:endParaRPr>
          </a:p>
        </p:txBody>
      </p:sp>
      <p:sp>
        <p:nvSpPr>
          <p:cNvPr id="333" name="object 333"/>
          <p:cNvSpPr txBox="1"/>
          <p:nvPr/>
        </p:nvSpPr>
        <p:spPr>
          <a:xfrm>
            <a:off x="27432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34" name="object 334"/>
          <p:cNvSpPr txBox="1"/>
          <p:nvPr/>
        </p:nvSpPr>
        <p:spPr>
          <a:xfrm>
            <a:off x="30480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35" name="object 335"/>
          <p:cNvSpPr txBox="1"/>
          <p:nvPr/>
        </p:nvSpPr>
        <p:spPr>
          <a:xfrm>
            <a:off x="33528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36" name="object 336"/>
          <p:cNvSpPr txBox="1"/>
          <p:nvPr/>
        </p:nvSpPr>
        <p:spPr>
          <a:xfrm>
            <a:off x="3657600" y="24384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4927">
              <a:lnSpc>
                <a:spcPts val="2360"/>
              </a:lnSpc>
              <a:spcBef>
                <a:spcPts val="153"/>
              </a:spcBef>
            </a:pPr>
            <a:r>
              <a:rPr sz="4800" spc="0" baseline="-22437" dirty="0" smtClean="0">
                <a:latin typeface="Tahoma"/>
                <a:cs typeface="Tahoma"/>
              </a:rPr>
              <a:t>r</a:t>
            </a:r>
            <a:endParaRPr sz="3200">
              <a:latin typeface="Tahoma"/>
              <a:cs typeface="Tahoma"/>
            </a:endParaRPr>
          </a:p>
        </p:txBody>
      </p:sp>
      <p:sp>
        <p:nvSpPr>
          <p:cNvPr id="337" name="object 337"/>
          <p:cNvSpPr txBox="1"/>
          <p:nvPr/>
        </p:nvSpPr>
        <p:spPr>
          <a:xfrm>
            <a:off x="39624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38" name="object 338"/>
          <p:cNvSpPr txBox="1"/>
          <p:nvPr/>
        </p:nvSpPr>
        <p:spPr>
          <a:xfrm>
            <a:off x="4267200" y="2438400"/>
            <a:ext cx="337051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2360"/>
              </a:lnSpc>
              <a:spcBef>
                <a:spcPts val="153"/>
              </a:spcBef>
            </a:pPr>
            <a:r>
              <a:rPr sz="4800" spc="-4" baseline="-22437" dirty="0" smtClean="0">
                <a:latin typeface="Tahoma"/>
                <a:cs typeface="Tahoma"/>
              </a:rPr>
              <a:t>r</a:t>
            </a:r>
            <a:r>
              <a:rPr sz="4800" spc="0" baseline="-22437" dirty="0" smtClean="0">
                <a:latin typeface="Tahoma"/>
                <a:cs typeface="Tahoma"/>
              </a:rPr>
              <a:t>.</a:t>
            </a:r>
            <a:endParaRPr sz="3200">
              <a:latin typeface="Tahoma"/>
              <a:cs typeface="Tahoma"/>
            </a:endParaRPr>
          </a:p>
        </p:txBody>
      </p:sp>
      <p:sp>
        <p:nvSpPr>
          <p:cNvPr id="339" name="object 339"/>
          <p:cNvSpPr txBox="1"/>
          <p:nvPr/>
        </p:nvSpPr>
        <p:spPr>
          <a:xfrm>
            <a:off x="45720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40" name="object 340"/>
          <p:cNvSpPr txBox="1"/>
          <p:nvPr/>
        </p:nvSpPr>
        <p:spPr>
          <a:xfrm>
            <a:off x="48768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41" name="object 341"/>
          <p:cNvSpPr txBox="1"/>
          <p:nvPr/>
        </p:nvSpPr>
        <p:spPr>
          <a:xfrm>
            <a:off x="51816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42" name="object 342"/>
          <p:cNvSpPr txBox="1"/>
          <p:nvPr/>
        </p:nvSpPr>
        <p:spPr>
          <a:xfrm>
            <a:off x="54864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43" name="object 343"/>
          <p:cNvSpPr txBox="1"/>
          <p:nvPr/>
        </p:nvSpPr>
        <p:spPr>
          <a:xfrm>
            <a:off x="57912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44" name="object 344"/>
          <p:cNvSpPr txBox="1"/>
          <p:nvPr/>
        </p:nvSpPr>
        <p:spPr>
          <a:xfrm>
            <a:off x="60960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45" name="object 345"/>
          <p:cNvSpPr txBox="1"/>
          <p:nvPr/>
        </p:nvSpPr>
        <p:spPr>
          <a:xfrm>
            <a:off x="64008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46" name="object 346"/>
          <p:cNvSpPr txBox="1"/>
          <p:nvPr/>
        </p:nvSpPr>
        <p:spPr>
          <a:xfrm>
            <a:off x="67056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47" name="object 347"/>
          <p:cNvSpPr txBox="1"/>
          <p:nvPr/>
        </p:nvSpPr>
        <p:spPr>
          <a:xfrm>
            <a:off x="70104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48" name="object 348"/>
          <p:cNvSpPr txBox="1"/>
          <p:nvPr/>
        </p:nvSpPr>
        <p:spPr>
          <a:xfrm>
            <a:off x="73152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49" name="object 349"/>
          <p:cNvSpPr txBox="1"/>
          <p:nvPr/>
        </p:nvSpPr>
        <p:spPr>
          <a:xfrm>
            <a:off x="76200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50" name="object 350"/>
          <p:cNvSpPr txBox="1"/>
          <p:nvPr/>
        </p:nvSpPr>
        <p:spPr>
          <a:xfrm>
            <a:off x="79248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51" name="object 351"/>
          <p:cNvSpPr txBox="1"/>
          <p:nvPr/>
        </p:nvSpPr>
        <p:spPr>
          <a:xfrm>
            <a:off x="82296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52" name="object 352"/>
          <p:cNvSpPr txBox="1"/>
          <p:nvPr/>
        </p:nvSpPr>
        <p:spPr>
          <a:xfrm>
            <a:off x="85344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53" name="object 353"/>
          <p:cNvSpPr txBox="1"/>
          <p:nvPr/>
        </p:nvSpPr>
        <p:spPr>
          <a:xfrm>
            <a:off x="88392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54" name="object 354"/>
          <p:cNvSpPr txBox="1"/>
          <p:nvPr/>
        </p:nvSpPr>
        <p:spPr>
          <a:xfrm>
            <a:off x="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55" name="object 355"/>
          <p:cNvSpPr txBox="1"/>
          <p:nvPr/>
        </p:nvSpPr>
        <p:spPr>
          <a:xfrm>
            <a:off x="3048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56" name="object 356"/>
          <p:cNvSpPr txBox="1"/>
          <p:nvPr/>
        </p:nvSpPr>
        <p:spPr>
          <a:xfrm>
            <a:off x="6096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57" name="object 357"/>
          <p:cNvSpPr txBox="1"/>
          <p:nvPr/>
        </p:nvSpPr>
        <p:spPr>
          <a:xfrm>
            <a:off x="9144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58" name="object 358"/>
          <p:cNvSpPr txBox="1"/>
          <p:nvPr/>
        </p:nvSpPr>
        <p:spPr>
          <a:xfrm>
            <a:off x="12192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59" name="object 359"/>
          <p:cNvSpPr txBox="1"/>
          <p:nvPr/>
        </p:nvSpPr>
        <p:spPr>
          <a:xfrm>
            <a:off x="15240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60" name="object 360"/>
          <p:cNvSpPr txBox="1"/>
          <p:nvPr/>
        </p:nvSpPr>
        <p:spPr>
          <a:xfrm>
            <a:off x="18288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61" name="object 361"/>
          <p:cNvSpPr txBox="1"/>
          <p:nvPr/>
        </p:nvSpPr>
        <p:spPr>
          <a:xfrm>
            <a:off x="21336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62" name="object 362"/>
          <p:cNvSpPr txBox="1"/>
          <p:nvPr/>
        </p:nvSpPr>
        <p:spPr>
          <a:xfrm>
            <a:off x="24384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63" name="object 363"/>
          <p:cNvSpPr txBox="1"/>
          <p:nvPr/>
        </p:nvSpPr>
        <p:spPr>
          <a:xfrm>
            <a:off x="27432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64" name="object 364"/>
          <p:cNvSpPr txBox="1"/>
          <p:nvPr/>
        </p:nvSpPr>
        <p:spPr>
          <a:xfrm>
            <a:off x="30480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65" name="object 365"/>
          <p:cNvSpPr txBox="1"/>
          <p:nvPr/>
        </p:nvSpPr>
        <p:spPr>
          <a:xfrm>
            <a:off x="33528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66" name="object 366"/>
          <p:cNvSpPr txBox="1"/>
          <p:nvPr/>
        </p:nvSpPr>
        <p:spPr>
          <a:xfrm>
            <a:off x="36576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67" name="object 367"/>
          <p:cNvSpPr txBox="1"/>
          <p:nvPr/>
        </p:nvSpPr>
        <p:spPr>
          <a:xfrm>
            <a:off x="39624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68" name="object 368"/>
          <p:cNvSpPr txBox="1"/>
          <p:nvPr/>
        </p:nvSpPr>
        <p:spPr>
          <a:xfrm>
            <a:off x="42672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69" name="object 369"/>
          <p:cNvSpPr txBox="1"/>
          <p:nvPr/>
        </p:nvSpPr>
        <p:spPr>
          <a:xfrm>
            <a:off x="45720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70" name="object 370"/>
          <p:cNvSpPr txBox="1"/>
          <p:nvPr/>
        </p:nvSpPr>
        <p:spPr>
          <a:xfrm>
            <a:off x="48768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71" name="object 371"/>
          <p:cNvSpPr txBox="1"/>
          <p:nvPr/>
        </p:nvSpPr>
        <p:spPr>
          <a:xfrm>
            <a:off x="51816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72" name="object 372"/>
          <p:cNvSpPr txBox="1"/>
          <p:nvPr/>
        </p:nvSpPr>
        <p:spPr>
          <a:xfrm>
            <a:off x="54864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73" name="object 373"/>
          <p:cNvSpPr txBox="1"/>
          <p:nvPr/>
        </p:nvSpPr>
        <p:spPr>
          <a:xfrm>
            <a:off x="57912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74" name="object 374"/>
          <p:cNvSpPr txBox="1"/>
          <p:nvPr/>
        </p:nvSpPr>
        <p:spPr>
          <a:xfrm>
            <a:off x="60960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75" name="object 375"/>
          <p:cNvSpPr txBox="1"/>
          <p:nvPr/>
        </p:nvSpPr>
        <p:spPr>
          <a:xfrm>
            <a:off x="64008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76" name="object 376"/>
          <p:cNvSpPr txBox="1"/>
          <p:nvPr/>
        </p:nvSpPr>
        <p:spPr>
          <a:xfrm>
            <a:off x="67056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77" name="object 377"/>
          <p:cNvSpPr txBox="1"/>
          <p:nvPr/>
        </p:nvSpPr>
        <p:spPr>
          <a:xfrm>
            <a:off x="70104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78" name="object 378"/>
          <p:cNvSpPr txBox="1"/>
          <p:nvPr/>
        </p:nvSpPr>
        <p:spPr>
          <a:xfrm>
            <a:off x="73152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79" name="object 379"/>
          <p:cNvSpPr txBox="1"/>
          <p:nvPr/>
        </p:nvSpPr>
        <p:spPr>
          <a:xfrm>
            <a:off x="76200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80" name="object 380"/>
          <p:cNvSpPr txBox="1"/>
          <p:nvPr/>
        </p:nvSpPr>
        <p:spPr>
          <a:xfrm>
            <a:off x="79248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81" name="object 381"/>
          <p:cNvSpPr txBox="1"/>
          <p:nvPr/>
        </p:nvSpPr>
        <p:spPr>
          <a:xfrm>
            <a:off x="82296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82" name="object 382"/>
          <p:cNvSpPr txBox="1"/>
          <p:nvPr/>
        </p:nvSpPr>
        <p:spPr>
          <a:xfrm>
            <a:off x="85344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83" name="object 383"/>
          <p:cNvSpPr txBox="1"/>
          <p:nvPr/>
        </p:nvSpPr>
        <p:spPr>
          <a:xfrm>
            <a:off x="88392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84" name="object 384"/>
          <p:cNvSpPr txBox="1"/>
          <p:nvPr/>
        </p:nvSpPr>
        <p:spPr>
          <a:xfrm>
            <a:off x="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85" name="object 385"/>
          <p:cNvSpPr txBox="1"/>
          <p:nvPr/>
        </p:nvSpPr>
        <p:spPr>
          <a:xfrm>
            <a:off x="3048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86" name="object 386"/>
          <p:cNvSpPr txBox="1"/>
          <p:nvPr/>
        </p:nvSpPr>
        <p:spPr>
          <a:xfrm>
            <a:off x="6096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87" name="object 387"/>
          <p:cNvSpPr txBox="1"/>
          <p:nvPr/>
        </p:nvSpPr>
        <p:spPr>
          <a:xfrm>
            <a:off x="9144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88" name="object 388"/>
          <p:cNvSpPr txBox="1"/>
          <p:nvPr/>
        </p:nvSpPr>
        <p:spPr>
          <a:xfrm>
            <a:off x="1219200" y="3048000"/>
            <a:ext cx="35175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52069">
              <a:lnSpc>
                <a:spcPts val="2400"/>
              </a:lnSpc>
              <a:spcBef>
                <a:spcPts val="120"/>
              </a:spcBef>
            </a:pPr>
            <a:r>
              <a:rPr sz="4800" spc="0" baseline="-20711" dirty="0" smtClean="0">
                <a:latin typeface="Tahoma"/>
                <a:cs typeface="Tahoma"/>
              </a:rPr>
              <a:t>a</a:t>
            </a:r>
            <a:endParaRPr sz="3200">
              <a:latin typeface="Tahoma"/>
              <a:cs typeface="Tahoma"/>
            </a:endParaRPr>
          </a:p>
        </p:txBody>
      </p:sp>
      <p:sp>
        <p:nvSpPr>
          <p:cNvPr id="389" name="object 389"/>
          <p:cNvSpPr txBox="1"/>
          <p:nvPr/>
        </p:nvSpPr>
        <p:spPr>
          <a:xfrm>
            <a:off x="15240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90" name="object 390"/>
          <p:cNvSpPr txBox="1"/>
          <p:nvPr/>
        </p:nvSpPr>
        <p:spPr>
          <a:xfrm>
            <a:off x="18288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91" name="object 391"/>
          <p:cNvSpPr txBox="1"/>
          <p:nvPr/>
        </p:nvSpPr>
        <p:spPr>
          <a:xfrm>
            <a:off x="2133600" y="30480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6553">
              <a:lnSpc>
                <a:spcPts val="2400"/>
              </a:lnSpc>
              <a:spcBef>
                <a:spcPts val="120"/>
              </a:spcBef>
            </a:pPr>
            <a:r>
              <a:rPr sz="4800" spc="0" baseline="-20711" dirty="0" smtClean="0">
                <a:latin typeface="Tahoma"/>
                <a:cs typeface="Tahoma"/>
              </a:rPr>
              <a:t>y</a:t>
            </a:r>
            <a:endParaRPr sz="3200">
              <a:latin typeface="Tahoma"/>
              <a:cs typeface="Tahoma"/>
            </a:endParaRPr>
          </a:p>
        </p:txBody>
      </p:sp>
      <p:sp>
        <p:nvSpPr>
          <p:cNvPr id="392" name="object 392"/>
          <p:cNvSpPr txBox="1"/>
          <p:nvPr/>
        </p:nvSpPr>
        <p:spPr>
          <a:xfrm>
            <a:off x="24384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93" name="object 393"/>
          <p:cNvSpPr txBox="1"/>
          <p:nvPr/>
        </p:nvSpPr>
        <p:spPr>
          <a:xfrm>
            <a:off x="2743200" y="30480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2400"/>
              </a:lnSpc>
              <a:spcBef>
                <a:spcPts val="120"/>
              </a:spcBef>
            </a:pPr>
            <a:r>
              <a:rPr sz="4800" spc="4" baseline="-20711" dirty="0" smtClean="0">
                <a:latin typeface="Tahoma"/>
                <a:cs typeface="Tahoma"/>
              </a:rPr>
              <a:t>h</a:t>
            </a:r>
            <a:r>
              <a:rPr sz="4800" spc="0" baseline="-20711" dirty="0" smtClean="0">
                <a:latin typeface="Tahoma"/>
                <a:cs typeface="Tahoma"/>
              </a:rPr>
              <a:t>o</a:t>
            </a:r>
            <a:endParaRPr sz="3200">
              <a:latin typeface="Tahoma"/>
              <a:cs typeface="Tahoma"/>
            </a:endParaRPr>
          </a:p>
        </p:txBody>
      </p:sp>
      <p:sp>
        <p:nvSpPr>
          <p:cNvPr id="394" name="object 394"/>
          <p:cNvSpPr txBox="1"/>
          <p:nvPr/>
        </p:nvSpPr>
        <p:spPr>
          <a:xfrm>
            <a:off x="30480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95" name="object 395"/>
          <p:cNvSpPr txBox="1"/>
          <p:nvPr/>
        </p:nvSpPr>
        <p:spPr>
          <a:xfrm>
            <a:off x="33528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96" name="object 396"/>
          <p:cNvSpPr txBox="1"/>
          <p:nvPr/>
        </p:nvSpPr>
        <p:spPr>
          <a:xfrm>
            <a:off x="36576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97" name="object 397"/>
          <p:cNvSpPr txBox="1"/>
          <p:nvPr/>
        </p:nvSpPr>
        <p:spPr>
          <a:xfrm>
            <a:off x="39624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98" name="object 398"/>
          <p:cNvSpPr txBox="1"/>
          <p:nvPr/>
        </p:nvSpPr>
        <p:spPr>
          <a:xfrm>
            <a:off x="42672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99" name="object 399"/>
          <p:cNvSpPr txBox="1"/>
          <p:nvPr/>
        </p:nvSpPr>
        <p:spPr>
          <a:xfrm>
            <a:off x="45720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00" name="object 400"/>
          <p:cNvSpPr txBox="1"/>
          <p:nvPr/>
        </p:nvSpPr>
        <p:spPr>
          <a:xfrm>
            <a:off x="48768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01" name="object 401"/>
          <p:cNvSpPr txBox="1"/>
          <p:nvPr/>
        </p:nvSpPr>
        <p:spPr>
          <a:xfrm>
            <a:off x="51816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02" name="object 402"/>
          <p:cNvSpPr txBox="1"/>
          <p:nvPr/>
        </p:nvSpPr>
        <p:spPr>
          <a:xfrm>
            <a:off x="54864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03" name="object 403"/>
          <p:cNvSpPr txBox="1"/>
          <p:nvPr/>
        </p:nvSpPr>
        <p:spPr>
          <a:xfrm>
            <a:off x="57912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04" name="object 404"/>
          <p:cNvSpPr txBox="1"/>
          <p:nvPr/>
        </p:nvSpPr>
        <p:spPr>
          <a:xfrm>
            <a:off x="60960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05" name="object 405"/>
          <p:cNvSpPr txBox="1"/>
          <p:nvPr/>
        </p:nvSpPr>
        <p:spPr>
          <a:xfrm>
            <a:off x="64008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06" name="object 406"/>
          <p:cNvSpPr txBox="1"/>
          <p:nvPr/>
        </p:nvSpPr>
        <p:spPr>
          <a:xfrm>
            <a:off x="67056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07" name="object 407"/>
          <p:cNvSpPr txBox="1"/>
          <p:nvPr/>
        </p:nvSpPr>
        <p:spPr>
          <a:xfrm>
            <a:off x="70104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08" name="object 408"/>
          <p:cNvSpPr txBox="1"/>
          <p:nvPr/>
        </p:nvSpPr>
        <p:spPr>
          <a:xfrm>
            <a:off x="73152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09" name="object 409"/>
          <p:cNvSpPr txBox="1"/>
          <p:nvPr/>
        </p:nvSpPr>
        <p:spPr>
          <a:xfrm>
            <a:off x="76200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10" name="object 410"/>
          <p:cNvSpPr txBox="1"/>
          <p:nvPr/>
        </p:nvSpPr>
        <p:spPr>
          <a:xfrm>
            <a:off x="79248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11" name="object 411"/>
          <p:cNvSpPr txBox="1"/>
          <p:nvPr/>
        </p:nvSpPr>
        <p:spPr>
          <a:xfrm>
            <a:off x="82296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12" name="object 412"/>
          <p:cNvSpPr txBox="1"/>
          <p:nvPr/>
        </p:nvSpPr>
        <p:spPr>
          <a:xfrm>
            <a:off x="85344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13" name="object 413"/>
          <p:cNvSpPr txBox="1"/>
          <p:nvPr/>
        </p:nvSpPr>
        <p:spPr>
          <a:xfrm>
            <a:off x="88392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14" name="object 414"/>
          <p:cNvSpPr txBox="1"/>
          <p:nvPr/>
        </p:nvSpPr>
        <p:spPr>
          <a:xfrm>
            <a:off x="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15" name="object 415"/>
          <p:cNvSpPr txBox="1"/>
          <p:nvPr/>
        </p:nvSpPr>
        <p:spPr>
          <a:xfrm>
            <a:off x="3048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16" name="object 416"/>
          <p:cNvSpPr txBox="1"/>
          <p:nvPr/>
        </p:nvSpPr>
        <p:spPr>
          <a:xfrm>
            <a:off x="6096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17" name="object 417"/>
          <p:cNvSpPr txBox="1"/>
          <p:nvPr/>
        </p:nvSpPr>
        <p:spPr>
          <a:xfrm>
            <a:off x="9144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18" name="object 418"/>
          <p:cNvSpPr txBox="1"/>
          <p:nvPr/>
        </p:nvSpPr>
        <p:spPr>
          <a:xfrm>
            <a:off x="12192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19" name="object 419"/>
          <p:cNvSpPr txBox="1"/>
          <p:nvPr/>
        </p:nvSpPr>
        <p:spPr>
          <a:xfrm>
            <a:off x="15240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20" name="object 420"/>
          <p:cNvSpPr txBox="1"/>
          <p:nvPr/>
        </p:nvSpPr>
        <p:spPr>
          <a:xfrm>
            <a:off x="18288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21" name="object 421"/>
          <p:cNvSpPr txBox="1"/>
          <p:nvPr/>
        </p:nvSpPr>
        <p:spPr>
          <a:xfrm>
            <a:off x="21336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22" name="object 422"/>
          <p:cNvSpPr txBox="1"/>
          <p:nvPr/>
        </p:nvSpPr>
        <p:spPr>
          <a:xfrm>
            <a:off x="24384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23" name="object 423"/>
          <p:cNvSpPr txBox="1"/>
          <p:nvPr/>
        </p:nvSpPr>
        <p:spPr>
          <a:xfrm>
            <a:off x="27432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24" name="object 424"/>
          <p:cNvSpPr txBox="1"/>
          <p:nvPr/>
        </p:nvSpPr>
        <p:spPr>
          <a:xfrm>
            <a:off x="30480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25" name="object 425"/>
          <p:cNvSpPr txBox="1"/>
          <p:nvPr/>
        </p:nvSpPr>
        <p:spPr>
          <a:xfrm>
            <a:off x="33528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26" name="object 426"/>
          <p:cNvSpPr txBox="1"/>
          <p:nvPr/>
        </p:nvSpPr>
        <p:spPr>
          <a:xfrm>
            <a:off x="36576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27" name="object 427"/>
          <p:cNvSpPr txBox="1"/>
          <p:nvPr/>
        </p:nvSpPr>
        <p:spPr>
          <a:xfrm>
            <a:off x="39624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28" name="object 428"/>
          <p:cNvSpPr txBox="1"/>
          <p:nvPr/>
        </p:nvSpPr>
        <p:spPr>
          <a:xfrm>
            <a:off x="42672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29" name="object 429"/>
          <p:cNvSpPr txBox="1"/>
          <p:nvPr/>
        </p:nvSpPr>
        <p:spPr>
          <a:xfrm>
            <a:off x="45720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30" name="object 430"/>
          <p:cNvSpPr txBox="1"/>
          <p:nvPr/>
        </p:nvSpPr>
        <p:spPr>
          <a:xfrm>
            <a:off x="48768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31" name="object 431"/>
          <p:cNvSpPr txBox="1"/>
          <p:nvPr/>
        </p:nvSpPr>
        <p:spPr>
          <a:xfrm>
            <a:off x="51816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32" name="object 432"/>
          <p:cNvSpPr txBox="1"/>
          <p:nvPr/>
        </p:nvSpPr>
        <p:spPr>
          <a:xfrm>
            <a:off x="54864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33" name="object 433"/>
          <p:cNvSpPr txBox="1"/>
          <p:nvPr/>
        </p:nvSpPr>
        <p:spPr>
          <a:xfrm>
            <a:off x="57912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34" name="object 434"/>
          <p:cNvSpPr txBox="1"/>
          <p:nvPr/>
        </p:nvSpPr>
        <p:spPr>
          <a:xfrm>
            <a:off x="60960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35" name="object 435"/>
          <p:cNvSpPr txBox="1"/>
          <p:nvPr/>
        </p:nvSpPr>
        <p:spPr>
          <a:xfrm>
            <a:off x="64008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36" name="object 436"/>
          <p:cNvSpPr txBox="1"/>
          <p:nvPr/>
        </p:nvSpPr>
        <p:spPr>
          <a:xfrm>
            <a:off x="67056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37" name="object 437"/>
          <p:cNvSpPr txBox="1"/>
          <p:nvPr/>
        </p:nvSpPr>
        <p:spPr>
          <a:xfrm>
            <a:off x="70104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38" name="object 438"/>
          <p:cNvSpPr txBox="1"/>
          <p:nvPr/>
        </p:nvSpPr>
        <p:spPr>
          <a:xfrm>
            <a:off x="73152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39" name="object 439"/>
          <p:cNvSpPr txBox="1"/>
          <p:nvPr/>
        </p:nvSpPr>
        <p:spPr>
          <a:xfrm>
            <a:off x="76200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40" name="object 440"/>
          <p:cNvSpPr txBox="1"/>
          <p:nvPr/>
        </p:nvSpPr>
        <p:spPr>
          <a:xfrm>
            <a:off x="79248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41" name="object 441"/>
          <p:cNvSpPr txBox="1"/>
          <p:nvPr/>
        </p:nvSpPr>
        <p:spPr>
          <a:xfrm>
            <a:off x="82296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42" name="object 442"/>
          <p:cNvSpPr txBox="1"/>
          <p:nvPr/>
        </p:nvSpPr>
        <p:spPr>
          <a:xfrm>
            <a:off x="85344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43" name="object 443"/>
          <p:cNvSpPr txBox="1"/>
          <p:nvPr/>
        </p:nvSpPr>
        <p:spPr>
          <a:xfrm>
            <a:off x="88392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44" name="object 444"/>
          <p:cNvSpPr txBox="1"/>
          <p:nvPr/>
        </p:nvSpPr>
        <p:spPr>
          <a:xfrm>
            <a:off x="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45" name="object 445"/>
          <p:cNvSpPr txBox="1"/>
          <p:nvPr/>
        </p:nvSpPr>
        <p:spPr>
          <a:xfrm>
            <a:off x="3048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46" name="object 446"/>
          <p:cNvSpPr txBox="1"/>
          <p:nvPr/>
        </p:nvSpPr>
        <p:spPr>
          <a:xfrm>
            <a:off x="6096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47" name="object 447"/>
          <p:cNvSpPr txBox="1"/>
          <p:nvPr/>
        </p:nvSpPr>
        <p:spPr>
          <a:xfrm>
            <a:off x="9144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48" name="object 448"/>
          <p:cNvSpPr txBox="1"/>
          <p:nvPr/>
        </p:nvSpPr>
        <p:spPr>
          <a:xfrm>
            <a:off x="1219200" y="3657600"/>
            <a:ext cx="363061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52069">
              <a:lnSpc>
                <a:spcPts val="2400"/>
              </a:lnSpc>
              <a:spcBef>
                <a:spcPts val="120"/>
              </a:spcBef>
            </a:pPr>
            <a:r>
              <a:rPr sz="4800" spc="0" baseline="-4314" dirty="0" smtClean="0">
                <a:latin typeface="Tahoma"/>
                <a:cs typeface="Tahoma"/>
              </a:rPr>
              <a:t>b</a:t>
            </a:r>
            <a:endParaRPr sz="3200">
              <a:latin typeface="Tahoma"/>
              <a:cs typeface="Tahoma"/>
            </a:endParaRPr>
          </a:p>
        </p:txBody>
      </p:sp>
      <p:sp>
        <p:nvSpPr>
          <p:cNvPr id="449" name="object 449"/>
          <p:cNvSpPr txBox="1"/>
          <p:nvPr/>
        </p:nvSpPr>
        <p:spPr>
          <a:xfrm>
            <a:off x="15240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50" name="object 450"/>
          <p:cNvSpPr txBox="1"/>
          <p:nvPr/>
        </p:nvSpPr>
        <p:spPr>
          <a:xfrm>
            <a:off x="18288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51" name="object 451"/>
          <p:cNvSpPr txBox="1"/>
          <p:nvPr/>
        </p:nvSpPr>
        <p:spPr>
          <a:xfrm>
            <a:off x="21336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52" name="object 452"/>
          <p:cNvSpPr txBox="1"/>
          <p:nvPr/>
        </p:nvSpPr>
        <p:spPr>
          <a:xfrm>
            <a:off x="24384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53" name="object 453"/>
          <p:cNvSpPr txBox="1"/>
          <p:nvPr/>
        </p:nvSpPr>
        <p:spPr>
          <a:xfrm>
            <a:off x="2743200" y="3657600"/>
            <a:ext cx="385413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74422">
              <a:lnSpc>
                <a:spcPts val="2400"/>
              </a:lnSpc>
              <a:spcBef>
                <a:spcPts val="120"/>
              </a:spcBef>
            </a:pPr>
            <a:r>
              <a:rPr sz="4800" spc="0" baseline="-4314" dirty="0" smtClean="0">
                <a:latin typeface="Tahoma"/>
                <a:cs typeface="Tahoma"/>
              </a:rPr>
              <a:t>d</a:t>
            </a:r>
            <a:endParaRPr sz="3200">
              <a:latin typeface="Tahoma"/>
              <a:cs typeface="Tahoma"/>
            </a:endParaRPr>
          </a:p>
        </p:txBody>
      </p:sp>
      <p:sp>
        <p:nvSpPr>
          <p:cNvPr id="454" name="object 454"/>
          <p:cNvSpPr txBox="1"/>
          <p:nvPr/>
        </p:nvSpPr>
        <p:spPr>
          <a:xfrm>
            <a:off x="3048000" y="3657600"/>
            <a:ext cx="355971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2400"/>
              </a:lnSpc>
              <a:spcBef>
                <a:spcPts val="120"/>
              </a:spcBef>
            </a:pPr>
            <a:r>
              <a:rPr sz="4800" spc="9" baseline="-4314" dirty="0" smtClean="0">
                <a:latin typeface="Tahoma"/>
                <a:cs typeface="Tahoma"/>
              </a:rPr>
              <a:t>i</a:t>
            </a:r>
            <a:r>
              <a:rPr sz="4800" spc="0" baseline="-4314" dirty="0" smtClean="0">
                <a:latin typeface="Tahoma"/>
                <a:cs typeface="Tahoma"/>
              </a:rPr>
              <a:t>s</a:t>
            </a:r>
            <a:endParaRPr sz="3200">
              <a:latin typeface="Tahoma"/>
              <a:cs typeface="Tahoma"/>
            </a:endParaRPr>
          </a:p>
        </p:txBody>
      </p:sp>
      <p:sp>
        <p:nvSpPr>
          <p:cNvPr id="455" name="object 455"/>
          <p:cNvSpPr txBox="1"/>
          <p:nvPr/>
        </p:nvSpPr>
        <p:spPr>
          <a:xfrm>
            <a:off x="33528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56" name="object 456"/>
          <p:cNvSpPr txBox="1"/>
          <p:nvPr/>
        </p:nvSpPr>
        <p:spPr>
          <a:xfrm>
            <a:off x="36576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57" name="object 457"/>
          <p:cNvSpPr txBox="1"/>
          <p:nvPr/>
        </p:nvSpPr>
        <p:spPr>
          <a:xfrm>
            <a:off x="39624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58" name="object 458"/>
          <p:cNvSpPr txBox="1"/>
          <p:nvPr/>
        </p:nvSpPr>
        <p:spPr>
          <a:xfrm>
            <a:off x="42672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59" name="object 459"/>
          <p:cNvSpPr txBox="1"/>
          <p:nvPr/>
        </p:nvSpPr>
        <p:spPr>
          <a:xfrm>
            <a:off x="45720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60" name="object 460"/>
          <p:cNvSpPr txBox="1"/>
          <p:nvPr/>
        </p:nvSpPr>
        <p:spPr>
          <a:xfrm>
            <a:off x="48768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61" name="object 461"/>
          <p:cNvSpPr txBox="1"/>
          <p:nvPr/>
        </p:nvSpPr>
        <p:spPr>
          <a:xfrm>
            <a:off x="51816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62" name="object 462"/>
          <p:cNvSpPr txBox="1"/>
          <p:nvPr/>
        </p:nvSpPr>
        <p:spPr>
          <a:xfrm>
            <a:off x="54864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63" name="object 463"/>
          <p:cNvSpPr txBox="1"/>
          <p:nvPr/>
        </p:nvSpPr>
        <p:spPr>
          <a:xfrm>
            <a:off x="57912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64" name="object 464"/>
          <p:cNvSpPr txBox="1"/>
          <p:nvPr/>
        </p:nvSpPr>
        <p:spPr>
          <a:xfrm>
            <a:off x="60960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65" name="object 465"/>
          <p:cNvSpPr txBox="1"/>
          <p:nvPr/>
        </p:nvSpPr>
        <p:spPr>
          <a:xfrm>
            <a:off x="64008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66" name="object 466"/>
          <p:cNvSpPr txBox="1"/>
          <p:nvPr/>
        </p:nvSpPr>
        <p:spPr>
          <a:xfrm>
            <a:off x="67056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67" name="object 467"/>
          <p:cNvSpPr txBox="1"/>
          <p:nvPr/>
        </p:nvSpPr>
        <p:spPr>
          <a:xfrm>
            <a:off x="70104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68" name="object 468"/>
          <p:cNvSpPr txBox="1"/>
          <p:nvPr/>
        </p:nvSpPr>
        <p:spPr>
          <a:xfrm>
            <a:off x="73152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69" name="object 469"/>
          <p:cNvSpPr txBox="1"/>
          <p:nvPr/>
        </p:nvSpPr>
        <p:spPr>
          <a:xfrm>
            <a:off x="76200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70" name="object 470"/>
          <p:cNvSpPr txBox="1"/>
          <p:nvPr/>
        </p:nvSpPr>
        <p:spPr>
          <a:xfrm>
            <a:off x="79248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71" name="object 471"/>
          <p:cNvSpPr txBox="1"/>
          <p:nvPr/>
        </p:nvSpPr>
        <p:spPr>
          <a:xfrm>
            <a:off x="82296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72" name="object 472"/>
          <p:cNvSpPr txBox="1"/>
          <p:nvPr/>
        </p:nvSpPr>
        <p:spPr>
          <a:xfrm>
            <a:off x="85344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73" name="object 473"/>
          <p:cNvSpPr txBox="1"/>
          <p:nvPr/>
        </p:nvSpPr>
        <p:spPr>
          <a:xfrm>
            <a:off x="88392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74" name="object 474"/>
          <p:cNvSpPr txBox="1"/>
          <p:nvPr/>
        </p:nvSpPr>
        <p:spPr>
          <a:xfrm>
            <a:off x="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75" name="object 475"/>
          <p:cNvSpPr txBox="1"/>
          <p:nvPr/>
        </p:nvSpPr>
        <p:spPr>
          <a:xfrm>
            <a:off x="3048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76" name="object 476"/>
          <p:cNvSpPr txBox="1"/>
          <p:nvPr/>
        </p:nvSpPr>
        <p:spPr>
          <a:xfrm>
            <a:off x="6096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77" name="object 477"/>
          <p:cNvSpPr txBox="1"/>
          <p:nvPr/>
        </p:nvSpPr>
        <p:spPr>
          <a:xfrm>
            <a:off x="9144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78" name="object 478"/>
          <p:cNvSpPr txBox="1"/>
          <p:nvPr/>
        </p:nvSpPr>
        <p:spPr>
          <a:xfrm>
            <a:off x="12192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79" name="object 479"/>
          <p:cNvSpPr txBox="1"/>
          <p:nvPr/>
        </p:nvSpPr>
        <p:spPr>
          <a:xfrm>
            <a:off x="15240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80" name="object 480"/>
          <p:cNvSpPr txBox="1"/>
          <p:nvPr/>
        </p:nvSpPr>
        <p:spPr>
          <a:xfrm>
            <a:off x="18288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81" name="object 481"/>
          <p:cNvSpPr txBox="1"/>
          <p:nvPr/>
        </p:nvSpPr>
        <p:spPr>
          <a:xfrm>
            <a:off x="21336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82" name="object 482"/>
          <p:cNvSpPr txBox="1"/>
          <p:nvPr/>
        </p:nvSpPr>
        <p:spPr>
          <a:xfrm>
            <a:off x="24384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83" name="object 483"/>
          <p:cNvSpPr txBox="1"/>
          <p:nvPr/>
        </p:nvSpPr>
        <p:spPr>
          <a:xfrm>
            <a:off x="27432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84" name="object 484"/>
          <p:cNvSpPr txBox="1"/>
          <p:nvPr/>
        </p:nvSpPr>
        <p:spPr>
          <a:xfrm>
            <a:off x="30480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85" name="object 485"/>
          <p:cNvSpPr txBox="1"/>
          <p:nvPr/>
        </p:nvSpPr>
        <p:spPr>
          <a:xfrm>
            <a:off x="33528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86" name="object 486"/>
          <p:cNvSpPr txBox="1"/>
          <p:nvPr/>
        </p:nvSpPr>
        <p:spPr>
          <a:xfrm>
            <a:off x="36576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87" name="object 487"/>
          <p:cNvSpPr txBox="1"/>
          <p:nvPr/>
        </p:nvSpPr>
        <p:spPr>
          <a:xfrm>
            <a:off x="39624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88" name="object 488"/>
          <p:cNvSpPr txBox="1"/>
          <p:nvPr/>
        </p:nvSpPr>
        <p:spPr>
          <a:xfrm>
            <a:off x="42672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89" name="object 489"/>
          <p:cNvSpPr txBox="1"/>
          <p:nvPr/>
        </p:nvSpPr>
        <p:spPr>
          <a:xfrm>
            <a:off x="45720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90" name="object 490"/>
          <p:cNvSpPr txBox="1"/>
          <p:nvPr/>
        </p:nvSpPr>
        <p:spPr>
          <a:xfrm>
            <a:off x="48768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91" name="object 491"/>
          <p:cNvSpPr txBox="1"/>
          <p:nvPr/>
        </p:nvSpPr>
        <p:spPr>
          <a:xfrm>
            <a:off x="51816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92" name="object 492"/>
          <p:cNvSpPr txBox="1"/>
          <p:nvPr/>
        </p:nvSpPr>
        <p:spPr>
          <a:xfrm>
            <a:off x="54864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93" name="object 493"/>
          <p:cNvSpPr txBox="1"/>
          <p:nvPr/>
        </p:nvSpPr>
        <p:spPr>
          <a:xfrm>
            <a:off x="57912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94" name="object 494"/>
          <p:cNvSpPr txBox="1"/>
          <p:nvPr/>
        </p:nvSpPr>
        <p:spPr>
          <a:xfrm>
            <a:off x="60960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95" name="object 495"/>
          <p:cNvSpPr txBox="1"/>
          <p:nvPr/>
        </p:nvSpPr>
        <p:spPr>
          <a:xfrm>
            <a:off x="64008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96" name="object 496"/>
          <p:cNvSpPr txBox="1"/>
          <p:nvPr/>
        </p:nvSpPr>
        <p:spPr>
          <a:xfrm>
            <a:off x="67056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97" name="object 497"/>
          <p:cNvSpPr txBox="1"/>
          <p:nvPr/>
        </p:nvSpPr>
        <p:spPr>
          <a:xfrm>
            <a:off x="70104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98" name="object 498"/>
          <p:cNvSpPr txBox="1"/>
          <p:nvPr/>
        </p:nvSpPr>
        <p:spPr>
          <a:xfrm>
            <a:off x="73152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99" name="object 499"/>
          <p:cNvSpPr txBox="1"/>
          <p:nvPr/>
        </p:nvSpPr>
        <p:spPr>
          <a:xfrm>
            <a:off x="76200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00" name="object 500"/>
          <p:cNvSpPr txBox="1"/>
          <p:nvPr/>
        </p:nvSpPr>
        <p:spPr>
          <a:xfrm>
            <a:off x="79248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01" name="object 501"/>
          <p:cNvSpPr txBox="1"/>
          <p:nvPr/>
        </p:nvSpPr>
        <p:spPr>
          <a:xfrm>
            <a:off x="82296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02" name="object 502"/>
          <p:cNvSpPr txBox="1"/>
          <p:nvPr/>
        </p:nvSpPr>
        <p:spPr>
          <a:xfrm>
            <a:off x="85344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03" name="object 503"/>
          <p:cNvSpPr txBox="1"/>
          <p:nvPr/>
        </p:nvSpPr>
        <p:spPr>
          <a:xfrm>
            <a:off x="88392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04" name="object 504"/>
          <p:cNvSpPr txBox="1"/>
          <p:nvPr/>
        </p:nvSpPr>
        <p:spPr>
          <a:xfrm>
            <a:off x="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05" name="object 505"/>
          <p:cNvSpPr txBox="1"/>
          <p:nvPr/>
        </p:nvSpPr>
        <p:spPr>
          <a:xfrm>
            <a:off x="3048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06" name="object 506"/>
          <p:cNvSpPr txBox="1"/>
          <p:nvPr/>
        </p:nvSpPr>
        <p:spPr>
          <a:xfrm>
            <a:off x="6096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07" name="object 507"/>
          <p:cNvSpPr txBox="1"/>
          <p:nvPr/>
        </p:nvSpPr>
        <p:spPr>
          <a:xfrm>
            <a:off x="9144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08" name="object 508"/>
          <p:cNvSpPr txBox="1"/>
          <p:nvPr/>
        </p:nvSpPr>
        <p:spPr>
          <a:xfrm>
            <a:off x="1219200" y="42672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52069">
              <a:lnSpc>
                <a:spcPts val="1889"/>
              </a:lnSpc>
              <a:spcBef>
                <a:spcPts val="94"/>
              </a:spcBef>
            </a:pPr>
            <a:r>
              <a:rPr sz="4800" spc="0" baseline="5177" dirty="0" smtClean="0">
                <a:latin typeface="Tahoma"/>
                <a:cs typeface="Tahoma"/>
              </a:rPr>
              <a:t>c</a:t>
            </a:r>
            <a:endParaRPr sz="3200">
              <a:latin typeface="Tahoma"/>
              <a:cs typeface="Tahoma"/>
            </a:endParaRPr>
          </a:p>
        </p:txBody>
      </p:sp>
      <p:sp>
        <p:nvSpPr>
          <p:cNvPr id="509" name="object 509"/>
          <p:cNvSpPr txBox="1"/>
          <p:nvPr/>
        </p:nvSpPr>
        <p:spPr>
          <a:xfrm>
            <a:off x="15240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10" name="object 510"/>
          <p:cNvSpPr txBox="1"/>
          <p:nvPr/>
        </p:nvSpPr>
        <p:spPr>
          <a:xfrm>
            <a:off x="18288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11" name="object 511"/>
          <p:cNvSpPr txBox="1"/>
          <p:nvPr/>
        </p:nvSpPr>
        <p:spPr>
          <a:xfrm>
            <a:off x="21336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12" name="object 512"/>
          <p:cNvSpPr txBox="1"/>
          <p:nvPr/>
        </p:nvSpPr>
        <p:spPr>
          <a:xfrm>
            <a:off x="2438400" y="42672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1889"/>
              </a:lnSpc>
              <a:spcBef>
                <a:spcPts val="94"/>
              </a:spcBef>
            </a:pPr>
            <a:r>
              <a:rPr sz="4800" spc="0" baseline="5177" dirty="0" smtClean="0">
                <a:latin typeface="Tahoma"/>
                <a:cs typeface="Tahoma"/>
              </a:rPr>
              <a:t>r</a:t>
            </a:r>
            <a:endParaRPr sz="3200">
              <a:latin typeface="Tahoma"/>
              <a:cs typeface="Tahoma"/>
            </a:endParaRPr>
          </a:p>
        </p:txBody>
      </p:sp>
      <p:sp>
        <p:nvSpPr>
          <p:cNvPr id="513" name="object 513"/>
          <p:cNvSpPr txBox="1"/>
          <p:nvPr/>
        </p:nvSpPr>
        <p:spPr>
          <a:xfrm>
            <a:off x="27432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14" name="object 514"/>
          <p:cNvSpPr txBox="1"/>
          <p:nvPr/>
        </p:nvSpPr>
        <p:spPr>
          <a:xfrm>
            <a:off x="30480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15" name="object 515"/>
          <p:cNvSpPr txBox="1"/>
          <p:nvPr/>
        </p:nvSpPr>
        <p:spPr>
          <a:xfrm>
            <a:off x="33528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16" name="object 516"/>
          <p:cNvSpPr txBox="1"/>
          <p:nvPr/>
        </p:nvSpPr>
        <p:spPr>
          <a:xfrm>
            <a:off x="36576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17" name="object 517"/>
          <p:cNvSpPr txBox="1"/>
          <p:nvPr/>
        </p:nvSpPr>
        <p:spPr>
          <a:xfrm>
            <a:off x="39624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18" name="object 518"/>
          <p:cNvSpPr txBox="1"/>
          <p:nvPr/>
        </p:nvSpPr>
        <p:spPr>
          <a:xfrm>
            <a:off x="42672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19" name="object 519"/>
          <p:cNvSpPr txBox="1"/>
          <p:nvPr/>
        </p:nvSpPr>
        <p:spPr>
          <a:xfrm>
            <a:off x="45720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20" name="object 520"/>
          <p:cNvSpPr txBox="1"/>
          <p:nvPr/>
        </p:nvSpPr>
        <p:spPr>
          <a:xfrm>
            <a:off x="48768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21" name="object 521"/>
          <p:cNvSpPr txBox="1"/>
          <p:nvPr/>
        </p:nvSpPr>
        <p:spPr>
          <a:xfrm>
            <a:off x="51816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22" name="object 522"/>
          <p:cNvSpPr txBox="1"/>
          <p:nvPr/>
        </p:nvSpPr>
        <p:spPr>
          <a:xfrm>
            <a:off x="54864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23" name="object 523"/>
          <p:cNvSpPr txBox="1"/>
          <p:nvPr/>
        </p:nvSpPr>
        <p:spPr>
          <a:xfrm>
            <a:off x="57912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24" name="object 524"/>
          <p:cNvSpPr txBox="1"/>
          <p:nvPr/>
        </p:nvSpPr>
        <p:spPr>
          <a:xfrm>
            <a:off x="60960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25" name="object 525"/>
          <p:cNvSpPr txBox="1"/>
          <p:nvPr/>
        </p:nvSpPr>
        <p:spPr>
          <a:xfrm>
            <a:off x="64008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26" name="object 526"/>
          <p:cNvSpPr txBox="1"/>
          <p:nvPr/>
        </p:nvSpPr>
        <p:spPr>
          <a:xfrm>
            <a:off x="67056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27" name="object 527"/>
          <p:cNvSpPr txBox="1"/>
          <p:nvPr/>
        </p:nvSpPr>
        <p:spPr>
          <a:xfrm>
            <a:off x="70104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28" name="object 528"/>
          <p:cNvSpPr txBox="1"/>
          <p:nvPr/>
        </p:nvSpPr>
        <p:spPr>
          <a:xfrm>
            <a:off x="73152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29" name="object 529"/>
          <p:cNvSpPr txBox="1"/>
          <p:nvPr/>
        </p:nvSpPr>
        <p:spPr>
          <a:xfrm>
            <a:off x="76200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30" name="object 530"/>
          <p:cNvSpPr txBox="1"/>
          <p:nvPr/>
        </p:nvSpPr>
        <p:spPr>
          <a:xfrm>
            <a:off x="79248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31" name="object 531"/>
          <p:cNvSpPr txBox="1"/>
          <p:nvPr/>
        </p:nvSpPr>
        <p:spPr>
          <a:xfrm>
            <a:off x="82296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32" name="object 532"/>
          <p:cNvSpPr txBox="1"/>
          <p:nvPr/>
        </p:nvSpPr>
        <p:spPr>
          <a:xfrm>
            <a:off x="85344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33" name="object 533"/>
          <p:cNvSpPr txBox="1"/>
          <p:nvPr/>
        </p:nvSpPr>
        <p:spPr>
          <a:xfrm>
            <a:off x="88392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34" name="object 534"/>
          <p:cNvSpPr txBox="1"/>
          <p:nvPr/>
        </p:nvSpPr>
        <p:spPr>
          <a:xfrm>
            <a:off x="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35" name="object 535"/>
          <p:cNvSpPr txBox="1"/>
          <p:nvPr/>
        </p:nvSpPr>
        <p:spPr>
          <a:xfrm>
            <a:off x="3048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36" name="object 536"/>
          <p:cNvSpPr txBox="1"/>
          <p:nvPr/>
        </p:nvSpPr>
        <p:spPr>
          <a:xfrm>
            <a:off x="6096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37" name="object 537"/>
          <p:cNvSpPr txBox="1"/>
          <p:nvPr/>
        </p:nvSpPr>
        <p:spPr>
          <a:xfrm>
            <a:off x="9144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38" name="object 538"/>
          <p:cNvSpPr txBox="1"/>
          <p:nvPr/>
        </p:nvSpPr>
        <p:spPr>
          <a:xfrm>
            <a:off x="1219200" y="4572000"/>
            <a:ext cx="363061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52069">
              <a:lnSpc>
                <a:spcPts val="2400"/>
              </a:lnSpc>
              <a:spcBef>
                <a:spcPts val="120"/>
              </a:spcBef>
            </a:pPr>
            <a:r>
              <a:rPr sz="4800" spc="0" baseline="-12944" dirty="0" smtClean="0">
                <a:latin typeface="Tahoma"/>
                <a:cs typeface="Tahoma"/>
              </a:rPr>
              <a:t>d</a:t>
            </a:r>
            <a:endParaRPr sz="3200">
              <a:latin typeface="Tahoma"/>
              <a:cs typeface="Tahoma"/>
            </a:endParaRPr>
          </a:p>
        </p:txBody>
      </p:sp>
      <p:sp>
        <p:nvSpPr>
          <p:cNvPr id="539" name="object 539"/>
          <p:cNvSpPr txBox="1"/>
          <p:nvPr/>
        </p:nvSpPr>
        <p:spPr>
          <a:xfrm>
            <a:off x="15240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40" name="object 540"/>
          <p:cNvSpPr txBox="1"/>
          <p:nvPr/>
        </p:nvSpPr>
        <p:spPr>
          <a:xfrm>
            <a:off x="18288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41" name="object 541"/>
          <p:cNvSpPr txBox="1"/>
          <p:nvPr/>
        </p:nvSpPr>
        <p:spPr>
          <a:xfrm>
            <a:off x="21336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42" name="object 542"/>
          <p:cNvSpPr txBox="1"/>
          <p:nvPr/>
        </p:nvSpPr>
        <p:spPr>
          <a:xfrm>
            <a:off x="24384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43" name="object 543"/>
          <p:cNvSpPr txBox="1"/>
          <p:nvPr/>
        </p:nvSpPr>
        <p:spPr>
          <a:xfrm>
            <a:off x="27432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44" name="object 544"/>
          <p:cNvSpPr txBox="1"/>
          <p:nvPr/>
        </p:nvSpPr>
        <p:spPr>
          <a:xfrm>
            <a:off x="30480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45" name="object 545"/>
          <p:cNvSpPr txBox="1"/>
          <p:nvPr/>
        </p:nvSpPr>
        <p:spPr>
          <a:xfrm>
            <a:off x="33528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46" name="object 546"/>
          <p:cNvSpPr txBox="1"/>
          <p:nvPr/>
        </p:nvSpPr>
        <p:spPr>
          <a:xfrm>
            <a:off x="36576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47" name="object 547"/>
          <p:cNvSpPr txBox="1"/>
          <p:nvPr/>
        </p:nvSpPr>
        <p:spPr>
          <a:xfrm>
            <a:off x="39624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48" name="object 548"/>
          <p:cNvSpPr txBox="1"/>
          <p:nvPr/>
        </p:nvSpPr>
        <p:spPr>
          <a:xfrm>
            <a:off x="42672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49" name="object 549"/>
          <p:cNvSpPr txBox="1"/>
          <p:nvPr/>
        </p:nvSpPr>
        <p:spPr>
          <a:xfrm>
            <a:off x="45720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50" name="object 550"/>
          <p:cNvSpPr txBox="1"/>
          <p:nvPr/>
        </p:nvSpPr>
        <p:spPr>
          <a:xfrm>
            <a:off x="48768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51" name="object 551"/>
          <p:cNvSpPr txBox="1"/>
          <p:nvPr/>
        </p:nvSpPr>
        <p:spPr>
          <a:xfrm>
            <a:off x="51816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52" name="object 552"/>
          <p:cNvSpPr txBox="1"/>
          <p:nvPr/>
        </p:nvSpPr>
        <p:spPr>
          <a:xfrm>
            <a:off x="54864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53" name="object 553"/>
          <p:cNvSpPr txBox="1"/>
          <p:nvPr/>
        </p:nvSpPr>
        <p:spPr>
          <a:xfrm>
            <a:off x="57912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54" name="object 554"/>
          <p:cNvSpPr txBox="1"/>
          <p:nvPr/>
        </p:nvSpPr>
        <p:spPr>
          <a:xfrm>
            <a:off x="60960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55" name="object 555"/>
          <p:cNvSpPr txBox="1"/>
          <p:nvPr/>
        </p:nvSpPr>
        <p:spPr>
          <a:xfrm>
            <a:off x="64008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56" name="object 556"/>
          <p:cNvSpPr txBox="1"/>
          <p:nvPr/>
        </p:nvSpPr>
        <p:spPr>
          <a:xfrm>
            <a:off x="67056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57" name="object 557"/>
          <p:cNvSpPr txBox="1"/>
          <p:nvPr/>
        </p:nvSpPr>
        <p:spPr>
          <a:xfrm>
            <a:off x="70104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58" name="object 558"/>
          <p:cNvSpPr txBox="1"/>
          <p:nvPr/>
        </p:nvSpPr>
        <p:spPr>
          <a:xfrm>
            <a:off x="73152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59" name="object 559"/>
          <p:cNvSpPr txBox="1"/>
          <p:nvPr/>
        </p:nvSpPr>
        <p:spPr>
          <a:xfrm>
            <a:off x="76200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60" name="object 560"/>
          <p:cNvSpPr txBox="1"/>
          <p:nvPr/>
        </p:nvSpPr>
        <p:spPr>
          <a:xfrm>
            <a:off x="79248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61" name="object 561"/>
          <p:cNvSpPr txBox="1"/>
          <p:nvPr/>
        </p:nvSpPr>
        <p:spPr>
          <a:xfrm>
            <a:off x="82296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62" name="object 562"/>
          <p:cNvSpPr txBox="1"/>
          <p:nvPr/>
        </p:nvSpPr>
        <p:spPr>
          <a:xfrm>
            <a:off x="85344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63" name="object 563"/>
          <p:cNvSpPr txBox="1"/>
          <p:nvPr/>
        </p:nvSpPr>
        <p:spPr>
          <a:xfrm>
            <a:off x="88392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64" name="object 564"/>
          <p:cNvSpPr txBox="1"/>
          <p:nvPr/>
        </p:nvSpPr>
        <p:spPr>
          <a:xfrm>
            <a:off x="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65" name="object 565"/>
          <p:cNvSpPr txBox="1"/>
          <p:nvPr/>
        </p:nvSpPr>
        <p:spPr>
          <a:xfrm>
            <a:off x="3048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66" name="object 566"/>
          <p:cNvSpPr txBox="1"/>
          <p:nvPr/>
        </p:nvSpPr>
        <p:spPr>
          <a:xfrm>
            <a:off x="6096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67" name="object 567"/>
          <p:cNvSpPr txBox="1"/>
          <p:nvPr/>
        </p:nvSpPr>
        <p:spPr>
          <a:xfrm>
            <a:off x="9144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68" name="object 568"/>
          <p:cNvSpPr txBox="1"/>
          <p:nvPr/>
        </p:nvSpPr>
        <p:spPr>
          <a:xfrm>
            <a:off x="12192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69" name="object 569"/>
          <p:cNvSpPr txBox="1"/>
          <p:nvPr/>
        </p:nvSpPr>
        <p:spPr>
          <a:xfrm>
            <a:off x="15240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70" name="object 570"/>
          <p:cNvSpPr txBox="1"/>
          <p:nvPr/>
        </p:nvSpPr>
        <p:spPr>
          <a:xfrm>
            <a:off x="18288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71" name="object 571"/>
          <p:cNvSpPr txBox="1"/>
          <p:nvPr/>
        </p:nvSpPr>
        <p:spPr>
          <a:xfrm>
            <a:off x="21336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72" name="object 572"/>
          <p:cNvSpPr txBox="1"/>
          <p:nvPr/>
        </p:nvSpPr>
        <p:spPr>
          <a:xfrm>
            <a:off x="24384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73" name="object 573"/>
          <p:cNvSpPr txBox="1"/>
          <p:nvPr/>
        </p:nvSpPr>
        <p:spPr>
          <a:xfrm>
            <a:off x="27432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74" name="object 574"/>
          <p:cNvSpPr txBox="1"/>
          <p:nvPr/>
        </p:nvSpPr>
        <p:spPr>
          <a:xfrm>
            <a:off x="30480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75" name="object 575"/>
          <p:cNvSpPr txBox="1"/>
          <p:nvPr/>
        </p:nvSpPr>
        <p:spPr>
          <a:xfrm>
            <a:off x="33528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76" name="object 576"/>
          <p:cNvSpPr txBox="1"/>
          <p:nvPr/>
        </p:nvSpPr>
        <p:spPr>
          <a:xfrm>
            <a:off x="36576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77" name="object 577"/>
          <p:cNvSpPr txBox="1"/>
          <p:nvPr/>
        </p:nvSpPr>
        <p:spPr>
          <a:xfrm>
            <a:off x="39624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78" name="object 578"/>
          <p:cNvSpPr txBox="1"/>
          <p:nvPr/>
        </p:nvSpPr>
        <p:spPr>
          <a:xfrm>
            <a:off x="42672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79" name="object 579"/>
          <p:cNvSpPr txBox="1"/>
          <p:nvPr/>
        </p:nvSpPr>
        <p:spPr>
          <a:xfrm>
            <a:off x="45720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80" name="object 580"/>
          <p:cNvSpPr txBox="1"/>
          <p:nvPr/>
        </p:nvSpPr>
        <p:spPr>
          <a:xfrm>
            <a:off x="48768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81" name="object 581"/>
          <p:cNvSpPr txBox="1"/>
          <p:nvPr/>
        </p:nvSpPr>
        <p:spPr>
          <a:xfrm>
            <a:off x="51816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82" name="object 582"/>
          <p:cNvSpPr txBox="1"/>
          <p:nvPr/>
        </p:nvSpPr>
        <p:spPr>
          <a:xfrm>
            <a:off x="54864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83" name="object 583"/>
          <p:cNvSpPr txBox="1"/>
          <p:nvPr/>
        </p:nvSpPr>
        <p:spPr>
          <a:xfrm>
            <a:off x="57912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84" name="object 584"/>
          <p:cNvSpPr txBox="1"/>
          <p:nvPr/>
        </p:nvSpPr>
        <p:spPr>
          <a:xfrm>
            <a:off x="60960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85" name="object 585"/>
          <p:cNvSpPr txBox="1"/>
          <p:nvPr/>
        </p:nvSpPr>
        <p:spPr>
          <a:xfrm>
            <a:off x="64008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86" name="object 586"/>
          <p:cNvSpPr txBox="1"/>
          <p:nvPr/>
        </p:nvSpPr>
        <p:spPr>
          <a:xfrm>
            <a:off x="67056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87" name="object 587"/>
          <p:cNvSpPr txBox="1"/>
          <p:nvPr/>
        </p:nvSpPr>
        <p:spPr>
          <a:xfrm>
            <a:off x="70104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88" name="object 588"/>
          <p:cNvSpPr txBox="1"/>
          <p:nvPr/>
        </p:nvSpPr>
        <p:spPr>
          <a:xfrm>
            <a:off x="73152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89" name="object 589"/>
          <p:cNvSpPr txBox="1"/>
          <p:nvPr/>
        </p:nvSpPr>
        <p:spPr>
          <a:xfrm>
            <a:off x="76200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90" name="object 590"/>
          <p:cNvSpPr txBox="1"/>
          <p:nvPr/>
        </p:nvSpPr>
        <p:spPr>
          <a:xfrm>
            <a:off x="79248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91" name="object 591"/>
          <p:cNvSpPr txBox="1"/>
          <p:nvPr/>
        </p:nvSpPr>
        <p:spPr>
          <a:xfrm>
            <a:off x="82296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92" name="object 592"/>
          <p:cNvSpPr txBox="1"/>
          <p:nvPr/>
        </p:nvSpPr>
        <p:spPr>
          <a:xfrm>
            <a:off x="85344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93" name="object 593"/>
          <p:cNvSpPr txBox="1"/>
          <p:nvPr/>
        </p:nvSpPr>
        <p:spPr>
          <a:xfrm>
            <a:off x="88392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94" name="object 594"/>
          <p:cNvSpPr txBox="1"/>
          <p:nvPr/>
        </p:nvSpPr>
        <p:spPr>
          <a:xfrm>
            <a:off x="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95" name="object 595"/>
          <p:cNvSpPr txBox="1"/>
          <p:nvPr/>
        </p:nvSpPr>
        <p:spPr>
          <a:xfrm>
            <a:off x="3048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96" name="object 596"/>
          <p:cNvSpPr txBox="1"/>
          <p:nvPr/>
        </p:nvSpPr>
        <p:spPr>
          <a:xfrm>
            <a:off x="6096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97" name="object 597"/>
          <p:cNvSpPr txBox="1"/>
          <p:nvPr/>
        </p:nvSpPr>
        <p:spPr>
          <a:xfrm>
            <a:off x="9144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98" name="object 598"/>
          <p:cNvSpPr txBox="1"/>
          <p:nvPr/>
        </p:nvSpPr>
        <p:spPr>
          <a:xfrm>
            <a:off x="12192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99" name="object 599"/>
          <p:cNvSpPr txBox="1"/>
          <p:nvPr/>
        </p:nvSpPr>
        <p:spPr>
          <a:xfrm>
            <a:off x="15240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00" name="object 600"/>
          <p:cNvSpPr txBox="1"/>
          <p:nvPr/>
        </p:nvSpPr>
        <p:spPr>
          <a:xfrm>
            <a:off x="18288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01" name="object 601"/>
          <p:cNvSpPr txBox="1"/>
          <p:nvPr/>
        </p:nvSpPr>
        <p:spPr>
          <a:xfrm>
            <a:off x="21336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02" name="object 602"/>
          <p:cNvSpPr txBox="1"/>
          <p:nvPr/>
        </p:nvSpPr>
        <p:spPr>
          <a:xfrm>
            <a:off x="24384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03" name="object 603"/>
          <p:cNvSpPr txBox="1"/>
          <p:nvPr/>
        </p:nvSpPr>
        <p:spPr>
          <a:xfrm>
            <a:off x="27432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04" name="object 604"/>
          <p:cNvSpPr txBox="1"/>
          <p:nvPr/>
        </p:nvSpPr>
        <p:spPr>
          <a:xfrm>
            <a:off x="30480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05" name="object 605"/>
          <p:cNvSpPr txBox="1"/>
          <p:nvPr/>
        </p:nvSpPr>
        <p:spPr>
          <a:xfrm>
            <a:off x="33528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06" name="object 606"/>
          <p:cNvSpPr txBox="1"/>
          <p:nvPr/>
        </p:nvSpPr>
        <p:spPr>
          <a:xfrm>
            <a:off x="36576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07" name="object 607"/>
          <p:cNvSpPr txBox="1"/>
          <p:nvPr/>
        </p:nvSpPr>
        <p:spPr>
          <a:xfrm>
            <a:off x="39624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08" name="object 608"/>
          <p:cNvSpPr txBox="1"/>
          <p:nvPr/>
        </p:nvSpPr>
        <p:spPr>
          <a:xfrm>
            <a:off x="42672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09" name="object 609"/>
          <p:cNvSpPr txBox="1"/>
          <p:nvPr/>
        </p:nvSpPr>
        <p:spPr>
          <a:xfrm>
            <a:off x="45720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10" name="object 610"/>
          <p:cNvSpPr txBox="1"/>
          <p:nvPr/>
        </p:nvSpPr>
        <p:spPr>
          <a:xfrm>
            <a:off x="48768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11" name="object 611"/>
          <p:cNvSpPr txBox="1"/>
          <p:nvPr/>
        </p:nvSpPr>
        <p:spPr>
          <a:xfrm>
            <a:off x="51816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12" name="object 612"/>
          <p:cNvSpPr txBox="1"/>
          <p:nvPr/>
        </p:nvSpPr>
        <p:spPr>
          <a:xfrm>
            <a:off x="54864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13" name="object 613"/>
          <p:cNvSpPr txBox="1"/>
          <p:nvPr/>
        </p:nvSpPr>
        <p:spPr>
          <a:xfrm>
            <a:off x="57912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14" name="object 614"/>
          <p:cNvSpPr txBox="1"/>
          <p:nvPr/>
        </p:nvSpPr>
        <p:spPr>
          <a:xfrm>
            <a:off x="60960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15" name="object 615"/>
          <p:cNvSpPr txBox="1"/>
          <p:nvPr/>
        </p:nvSpPr>
        <p:spPr>
          <a:xfrm>
            <a:off x="64008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16" name="object 616"/>
          <p:cNvSpPr txBox="1"/>
          <p:nvPr/>
        </p:nvSpPr>
        <p:spPr>
          <a:xfrm>
            <a:off x="67056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17" name="object 617"/>
          <p:cNvSpPr txBox="1"/>
          <p:nvPr/>
        </p:nvSpPr>
        <p:spPr>
          <a:xfrm>
            <a:off x="70104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18" name="object 618"/>
          <p:cNvSpPr txBox="1"/>
          <p:nvPr/>
        </p:nvSpPr>
        <p:spPr>
          <a:xfrm>
            <a:off x="73152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19" name="object 619"/>
          <p:cNvSpPr txBox="1"/>
          <p:nvPr/>
        </p:nvSpPr>
        <p:spPr>
          <a:xfrm>
            <a:off x="76200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20" name="object 620"/>
          <p:cNvSpPr txBox="1"/>
          <p:nvPr/>
        </p:nvSpPr>
        <p:spPr>
          <a:xfrm>
            <a:off x="79248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21" name="object 621"/>
          <p:cNvSpPr txBox="1"/>
          <p:nvPr/>
        </p:nvSpPr>
        <p:spPr>
          <a:xfrm>
            <a:off x="82296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22" name="object 622"/>
          <p:cNvSpPr txBox="1"/>
          <p:nvPr/>
        </p:nvSpPr>
        <p:spPr>
          <a:xfrm>
            <a:off x="85344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23" name="object 623"/>
          <p:cNvSpPr txBox="1"/>
          <p:nvPr/>
        </p:nvSpPr>
        <p:spPr>
          <a:xfrm>
            <a:off x="88392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24" name="object 624"/>
          <p:cNvSpPr txBox="1"/>
          <p:nvPr/>
        </p:nvSpPr>
        <p:spPr>
          <a:xfrm>
            <a:off x="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25" name="object 625"/>
          <p:cNvSpPr txBox="1"/>
          <p:nvPr/>
        </p:nvSpPr>
        <p:spPr>
          <a:xfrm>
            <a:off x="3048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26" name="object 626"/>
          <p:cNvSpPr txBox="1"/>
          <p:nvPr/>
        </p:nvSpPr>
        <p:spPr>
          <a:xfrm>
            <a:off x="6096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27" name="object 627"/>
          <p:cNvSpPr txBox="1"/>
          <p:nvPr/>
        </p:nvSpPr>
        <p:spPr>
          <a:xfrm>
            <a:off x="9144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28" name="object 628"/>
          <p:cNvSpPr txBox="1"/>
          <p:nvPr/>
        </p:nvSpPr>
        <p:spPr>
          <a:xfrm>
            <a:off x="12192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29" name="object 629"/>
          <p:cNvSpPr txBox="1"/>
          <p:nvPr/>
        </p:nvSpPr>
        <p:spPr>
          <a:xfrm>
            <a:off x="15240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30" name="object 630"/>
          <p:cNvSpPr txBox="1"/>
          <p:nvPr/>
        </p:nvSpPr>
        <p:spPr>
          <a:xfrm>
            <a:off x="18288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31" name="object 631"/>
          <p:cNvSpPr txBox="1"/>
          <p:nvPr/>
        </p:nvSpPr>
        <p:spPr>
          <a:xfrm>
            <a:off x="21336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32" name="object 632"/>
          <p:cNvSpPr txBox="1"/>
          <p:nvPr/>
        </p:nvSpPr>
        <p:spPr>
          <a:xfrm>
            <a:off x="24384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33" name="object 633"/>
          <p:cNvSpPr txBox="1"/>
          <p:nvPr/>
        </p:nvSpPr>
        <p:spPr>
          <a:xfrm>
            <a:off x="27432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34" name="object 634"/>
          <p:cNvSpPr txBox="1"/>
          <p:nvPr/>
        </p:nvSpPr>
        <p:spPr>
          <a:xfrm>
            <a:off x="30480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35" name="object 635"/>
          <p:cNvSpPr txBox="1"/>
          <p:nvPr/>
        </p:nvSpPr>
        <p:spPr>
          <a:xfrm>
            <a:off x="33528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36" name="object 636"/>
          <p:cNvSpPr txBox="1"/>
          <p:nvPr/>
        </p:nvSpPr>
        <p:spPr>
          <a:xfrm>
            <a:off x="36576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37" name="object 637"/>
          <p:cNvSpPr txBox="1"/>
          <p:nvPr/>
        </p:nvSpPr>
        <p:spPr>
          <a:xfrm>
            <a:off x="39624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38" name="object 638"/>
          <p:cNvSpPr txBox="1"/>
          <p:nvPr/>
        </p:nvSpPr>
        <p:spPr>
          <a:xfrm>
            <a:off x="42672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39" name="object 639"/>
          <p:cNvSpPr txBox="1"/>
          <p:nvPr/>
        </p:nvSpPr>
        <p:spPr>
          <a:xfrm>
            <a:off x="45720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40" name="object 640"/>
          <p:cNvSpPr txBox="1"/>
          <p:nvPr/>
        </p:nvSpPr>
        <p:spPr>
          <a:xfrm>
            <a:off x="48768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41" name="object 641"/>
          <p:cNvSpPr txBox="1"/>
          <p:nvPr/>
        </p:nvSpPr>
        <p:spPr>
          <a:xfrm>
            <a:off x="51816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42" name="object 642"/>
          <p:cNvSpPr txBox="1"/>
          <p:nvPr/>
        </p:nvSpPr>
        <p:spPr>
          <a:xfrm>
            <a:off x="54864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43" name="object 643"/>
          <p:cNvSpPr txBox="1"/>
          <p:nvPr/>
        </p:nvSpPr>
        <p:spPr>
          <a:xfrm>
            <a:off x="57912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44" name="object 644"/>
          <p:cNvSpPr txBox="1"/>
          <p:nvPr/>
        </p:nvSpPr>
        <p:spPr>
          <a:xfrm>
            <a:off x="60960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45" name="object 645"/>
          <p:cNvSpPr txBox="1"/>
          <p:nvPr/>
        </p:nvSpPr>
        <p:spPr>
          <a:xfrm>
            <a:off x="64008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46" name="object 646"/>
          <p:cNvSpPr txBox="1"/>
          <p:nvPr/>
        </p:nvSpPr>
        <p:spPr>
          <a:xfrm>
            <a:off x="67056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47" name="object 647"/>
          <p:cNvSpPr txBox="1"/>
          <p:nvPr/>
        </p:nvSpPr>
        <p:spPr>
          <a:xfrm>
            <a:off x="70104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48" name="object 648"/>
          <p:cNvSpPr txBox="1"/>
          <p:nvPr/>
        </p:nvSpPr>
        <p:spPr>
          <a:xfrm>
            <a:off x="73152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49" name="object 649"/>
          <p:cNvSpPr txBox="1"/>
          <p:nvPr/>
        </p:nvSpPr>
        <p:spPr>
          <a:xfrm>
            <a:off x="76200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50" name="object 650"/>
          <p:cNvSpPr txBox="1"/>
          <p:nvPr/>
        </p:nvSpPr>
        <p:spPr>
          <a:xfrm>
            <a:off x="79248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51" name="object 651"/>
          <p:cNvSpPr txBox="1"/>
          <p:nvPr/>
        </p:nvSpPr>
        <p:spPr>
          <a:xfrm>
            <a:off x="82296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52" name="object 652"/>
          <p:cNvSpPr txBox="1"/>
          <p:nvPr/>
        </p:nvSpPr>
        <p:spPr>
          <a:xfrm>
            <a:off x="85344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53" name="object 653"/>
          <p:cNvSpPr txBox="1"/>
          <p:nvPr/>
        </p:nvSpPr>
        <p:spPr>
          <a:xfrm>
            <a:off x="88392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54" name="object 654"/>
          <p:cNvSpPr txBox="1"/>
          <p:nvPr/>
        </p:nvSpPr>
        <p:spPr>
          <a:xfrm>
            <a:off x="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55" name="object 655"/>
          <p:cNvSpPr txBox="1"/>
          <p:nvPr/>
        </p:nvSpPr>
        <p:spPr>
          <a:xfrm>
            <a:off x="3048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56" name="object 656"/>
          <p:cNvSpPr txBox="1"/>
          <p:nvPr/>
        </p:nvSpPr>
        <p:spPr>
          <a:xfrm>
            <a:off x="6096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57" name="object 657"/>
          <p:cNvSpPr txBox="1"/>
          <p:nvPr/>
        </p:nvSpPr>
        <p:spPr>
          <a:xfrm>
            <a:off x="9144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58" name="object 658"/>
          <p:cNvSpPr txBox="1"/>
          <p:nvPr/>
        </p:nvSpPr>
        <p:spPr>
          <a:xfrm>
            <a:off x="12192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59" name="object 659"/>
          <p:cNvSpPr txBox="1"/>
          <p:nvPr/>
        </p:nvSpPr>
        <p:spPr>
          <a:xfrm>
            <a:off x="15240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60" name="object 660"/>
          <p:cNvSpPr txBox="1"/>
          <p:nvPr/>
        </p:nvSpPr>
        <p:spPr>
          <a:xfrm>
            <a:off x="18288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61" name="object 661"/>
          <p:cNvSpPr txBox="1"/>
          <p:nvPr/>
        </p:nvSpPr>
        <p:spPr>
          <a:xfrm>
            <a:off x="21336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62" name="object 662"/>
          <p:cNvSpPr txBox="1"/>
          <p:nvPr/>
        </p:nvSpPr>
        <p:spPr>
          <a:xfrm>
            <a:off x="24384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63" name="object 663"/>
          <p:cNvSpPr txBox="1"/>
          <p:nvPr/>
        </p:nvSpPr>
        <p:spPr>
          <a:xfrm>
            <a:off x="27432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64" name="object 664"/>
          <p:cNvSpPr txBox="1"/>
          <p:nvPr/>
        </p:nvSpPr>
        <p:spPr>
          <a:xfrm>
            <a:off x="30480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65" name="object 665"/>
          <p:cNvSpPr txBox="1"/>
          <p:nvPr/>
        </p:nvSpPr>
        <p:spPr>
          <a:xfrm>
            <a:off x="33528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66" name="object 666"/>
          <p:cNvSpPr txBox="1"/>
          <p:nvPr/>
        </p:nvSpPr>
        <p:spPr>
          <a:xfrm>
            <a:off x="36576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67" name="object 667"/>
          <p:cNvSpPr txBox="1"/>
          <p:nvPr/>
        </p:nvSpPr>
        <p:spPr>
          <a:xfrm>
            <a:off x="39624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68" name="object 668"/>
          <p:cNvSpPr txBox="1"/>
          <p:nvPr/>
        </p:nvSpPr>
        <p:spPr>
          <a:xfrm>
            <a:off x="42672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69" name="object 669"/>
          <p:cNvSpPr txBox="1"/>
          <p:nvPr/>
        </p:nvSpPr>
        <p:spPr>
          <a:xfrm>
            <a:off x="45720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70" name="object 670"/>
          <p:cNvSpPr txBox="1"/>
          <p:nvPr/>
        </p:nvSpPr>
        <p:spPr>
          <a:xfrm>
            <a:off x="48768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71" name="object 671"/>
          <p:cNvSpPr txBox="1"/>
          <p:nvPr/>
        </p:nvSpPr>
        <p:spPr>
          <a:xfrm>
            <a:off x="51816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72" name="object 672"/>
          <p:cNvSpPr txBox="1"/>
          <p:nvPr/>
        </p:nvSpPr>
        <p:spPr>
          <a:xfrm>
            <a:off x="54864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73" name="object 673"/>
          <p:cNvSpPr txBox="1"/>
          <p:nvPr/>
        </p:nvSpPr>
        <p:spPr>
          <a:xfrm>
            <a:off x="57912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74" name="object 674"/>
          <p:cNvSpPr txBox="1"/>
          <p:nvPr/>
        </p:nvSpPr>
        <p:spPr>
          <a:xfrm>
            <a:off x="60960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75" name="object 675"/>
          <p:cNvSpPr txBox="1"/>
          <p:nvPr/>
        </p:nvSpPr>
        <p:spPr>
          <a:xfrm>
            <a:off x="64008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76" name="object 676"/>
          <p:cNvSpPr txBox="1"/>
          <p:nvPr/>
        </p:nvSpPr>
        <p:spPr>
          <a:xfrm>
            <a:off x="67056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77" name="object 677"/>
          <p:cNvSpPr txBox="1"/>
          <p:nvPr/>
        </p:nvSpPr>
        <p:spPr>
          <a:xfrm>
            <a:off x="70104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78" name="object 678"/>
          <p:cNvSpPr txBox="1"/>
          <p:nvPr/>
        </p:nvSpPr>
        <p:spPr>
          <a:xfrm>
            <a:off x="73152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79" name="object 679"/>
          <p:cNvSpPr txBox="1"/>
          <p:nvPr/>
        </p:nvSpPr>
        <p:spPr>
          <a:xfrm>
            <a:off x="76200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80" name="object 680"/>
          <p:cNvSpPr txBox="1"/>
          <p:nvPr/>
        </p:nvSpPr>
        <p:spPr>
          <a:xfrm>
            <a:off x="79248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81" name="object 681"/>
          <p:cNvSpPr txBox="1"/>
          <p:nvPr/>
        </p:nvSpPr>
        <p:spPr>
          <a:xfrm>
            <a:off x="82296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82" name="object 682"/>
          <p:cNvSpPr txBox="1"/>
          <p:nvPr/>
        </p:nvSpPr>
        <p:spPr>
          <a:xfrm>
            <a:off x="85344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83" name="object 683"/>
          <p:cNvSpPr txBox="1"/>
          <p:nvPr/>
        </p:nvSpPr>
        <p:spPr>
          <a:xfrm>
            <a:off x="88392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84" name="object 684"/>
          <p:cNvSpPr txBox="1"/>
          <p:nvPr/>
        </p:nvSpPr>
        <p:spPr>
          <a:xfrm>
            <a:off x="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85" name="object 685"/>
          <p:cNvSpPr txBox="1"/>
          <p:nvPr/>
        </p:nvSpPr>
        <p:spPr>
          <a:xfrm>
            <a:off x="3048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86" name="object 686"/>
          <p:cNvSpPr txBox="1"/>
          <p:nvPr/>
        </p:nvSpPr>
        <p:spPr>
          <a:xfrm>
            <a:off x="6096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87" name="object 687"/>
          <p:cNvSpPr txBox="1"/>
          <p:nvPr/>
        </p:nvSpPr>
        <p:spPr>
          <a:xfrm>
            <a:off x="9144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88" name="object 688"/>
          <p:cNvSpPr txBox="1"/>
          <p:nvPr/>
        </p:nvSpPr>
        <p:spPr>
          <a:xfrm>
            <a:off x="12192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89" name="object 689"/>
          <p:cNvSpPr txBox="1"/>
          <p:nvPr/>
        </p:nvSpPr>
        <p:spPr>
          <a:xfrm>
            <a:off x="15240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90" name="object 690"/>
          <p:cNvSpPr txBox="1"/>
          <p:nvPr/>
        </p:nvSpPr>
        <p:spPr>
          <a:xfrm>
            <a:off x="18288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91" name="object 691"/>
          <p:cNvSpPr txBox="1"/>
          <p:nvPr/>
        </p:nvSpPr>
        <p:spPr>
          <a:xfrm>
            <a:off x="21336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92" name="object 692"/>
          <p:cNvSpPr txBox="1"/>
          <p:nvPr/>
        </p:nvSpPr>
        <p:spPr>
          <a:xfrm>
            <a:off x="24384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93" name="object 693"/>
          <p:cNvSpPr txBox="1"/>
          <p:nvPr/>
        </p:nvSpPr>
        <p:spPr>
          <a:xfrm>
            <a:off x="27432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94" name="object 694"/>
          <p:cNvSpPr txBox="1"/>
          <p:nvPr/>
        </p:nvSpPr>
        <p:spPr>
          <a:xfrm>
            <a:off x="30480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95" name="object 695"/>
          <p:cNvSpPr txBox="1"/>
          <p:nvPr/>
        </p:nvSpPr>
        <p:spPr>
          <a:xfrm>
            <a:off x="33528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96" name="object 696"/>
          <p:cNvSpPr txBox="1"/>
          <p:nvPr/>
        </p:nvSpPr>
        <p:spPr>
          <a:xfrm>
            <a:off x="36576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97" name="object 697"/>
          <p:cNvSpPr txBox="1"/>
          <p:nvPr/>
        </p:nvSpPr>
        <p:spPr>
          <a:xfrm>
            <a:off x="39624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98" name="object 698"/>
          <p:cNvSpPr txBox="1"/>
          <p:nvPr/>
        </p:nvSpPr>
        <p:spPr>
          <a:xfrm>
            <a:off x="42672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99" name="object 699"/>
          <p:cNvSpPr txBox="1"/>
          <p:nvPr/>
        </p:nvSpPr>
        <p:spPr>
          <a:xfrm>
            <a:off x="45720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00" name="object 700"/>
          <p:cNvSpPr txBox="1"/>
          <p:nvPr/>
        </p:nvSpPr>
        <p:spPr>
          <a:xfrm>
            <a:off x="48768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01" name="object 701"/>
          <p:cNvSpPr txBox="1"/>
          <p:nvPr/>
        </p:nvSpPr>
        <p:spPr>
          <a:xfrm>
            <a:off x="51816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02" name="object 702"/>
          <p:cNvSpPr txBox="1"/>
          <p:nvPr/>
        </p:nvSpPr>
        <p:spPr>
          <a:xfrm>
            <a:off x="54864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03" name="object 703"/>
          <p:cNvSpPr txBox="1"/>
          <p:nvPr/>
        </p:nvSpPr>
        <p:spPr>
          <a:xfrm>
            <a:off x="57912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04" name="object 704"/>
          <p:cNvSpPr txBox="1"/>
          <p:nvPr/>
        </p:nvSpPr>
        <p:spPr>
          <a:xfrm>
            <a:off x="60960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05" name="object 705"/>
          <p:cNvSpPr txBox="1"/>
          <p:nvPr/>
        </p:nvSpPr>
        <p:spPr>
          <a:xfrm>
            <a:off x="64008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06" name="object 706"/>
          <p:cNvSpPr txBox="1"/>
          <p:nvPr/>
        </p:nvSpPr>
        <p:spPr>
          <a:xfrm>
            <a:off x="67056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07" name="object 707"/>
          <p:cNvSpPr txBox="1"/>
          <p:nvPr/>
        </p:nvSpPr>
        <p:spPr>
          <a:xfrm>
            <a:off x="70104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08" name="object 708"/>
          <p:cNvSpPr txBox="1"/>
          <p:nvPr/>
        </p:nvSpPr>
        <p:spPr>
          <a:xfrm>
            <a:off x="73152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09" name="object 709"/>
          <p:cNvSpPr txBox="1"/>
          <p:nvPr/>
        </p:nvSpPr>
        <p:spPr>
          <a:xfrm>
            <a:off x="76200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10" name="object 710"/>
          <p:cNvSpPr txBox="1"/>
          <p:nvPr/>
        </p:nvSpPr>
        <p:spPr>
          <a:xfrm>
            <a:off x="79248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11" name="object 711"/>
          <p:cNvSpPr txBox="1"/>
          <p:nvPr/>
        </p:nvSpPr>
        <p:spPr>
          <a:xfrm>
            <a:off x="82296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12" name="object 712"/>
          <p:cNvSpPr txBox="1"/>
          <p:nvPr/>
        </p:nvSpPr>
        <p:spPr>
          <a:xfrm>
            <a:off x="85344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13" name="object 713"/>
          <p:cNvSpPr txBox="1"/>
          <p:nvPr/>
        </p:nvSpPr>
        <p:spPr>
          <a:xfrm>
            <a:off x="88392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14" name="object 714"/>
          <p:cNvSpPr txBox="1"/>
          <p:nvPr/>
        </p:nvSpPr>
        <p:spPr>
          <a:xfrm>
            <a:off x="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15" name="object 715"/>
          <p:cNvSpPr txBox="1"/>
          <p:nvPr/>
        </p:nvSpPr>
        <p:spPr>
          <a:xfrm>
            <a:off x="3048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16" name="object 716"/>
          <p:cNvSpPr txBox="1"/>
          <p:nvPr/>
        </p:nvSpPr>
        <p:spPr>
          <a:xfrm>
            <a:off x="6096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17" name="object 717"/>
          <p:cNvSpPr txBox="1"/>
          <p:nvPr/>
        </p:nvSpPr>
        <p:spPr>
          <a:xfrm>
            <a:off x="9144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18" name="object 718"/>
          <p:cNvSpPr txBox="1"/>
          <p:nvPr/>
        </p:nvSpPr>
        <p:spPr>
          <a:xfrm>
            <a:off x="12192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19" name="object 719"/>
          <p:cNvSpPr txBox="1"/>
          <p:nvPr/>
        </p:nvSpPr>
        <p:spPr>
          <a:xfrm>
            <a:off x="15240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20" name="object 720"/>
          <p:cNvSpPr txBox="1"/>
          <p:nvPr/>
        </p:nvSpPr>
        <p:spPr>
          <a:xfrm>
            <a:off x="18288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21" name="object 721"/>
          <p:cNvSpPr txBox="1"/>
          <p:nvPr/>
        </p:nvSpPr>
        <p:spPr>
          <a:xfrm>
            <a:off x="21336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22" name="object 722"/>
          <p:cNvSpPr txBox="1"/>
          <p:nvPr/>
        </p:nvSpPr>
        <p:spPr>
          <a:xfrm>
            <a:off x="24384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23" name="object 723"/>
          <p:cNvSpPr txBox="1"/>
          <p:nvPr/>
        </p:nvSpPr>
        <p:spPr>
          <a:xfrm>
            <a:off x="27432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24" name="object 724"/>
          <p:cNvSpPr txBox="1"/>
          <p:nvPr/>
        </p:nvSpPr>
        <p:spPr>
          <a:xfrm>
            <a:off x="30480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25" name="object 725"/>
          <p:cNvSpPr txBox="1"/>
          <p:nvPr/>
        </p:nvSpPr>
        <p:spPr>
          <a:xfrm>
            <a:off x="33528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26" name="object 726"/>
          <p:cNvSpPr txBox="1"/>
          <p:nvPr/>
        </p:nvSpPr>
        <p:spPr>
          <a:xfrm>
            <a:off x="36576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27" name="object 727"/>
          <p:cNvSpPr txBox="1"/>
          <p:nvPr/>
        </p:nvSpPr>
        <p:spPr>
          <a:xfrm>
            <a:off x="39624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28" name="object 728"/>
          <p:cNvSpPr txBox="1"/>
          <p:nvPr/>
        </p:nvSpPr>
        <p:spPr>
          <a:xfrm>
            <a:off x="42672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29" name="object 729"/>
          <p:cNvSpPr txBox="1"/>
          <p:nvPr/>
        </p:nvSpPr>
        <p:spPr>
          <a:xfrm>
            <a:off x="45720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30" name="object 730"/>
          <p:cNvSpPr txBox="1"/>
          <p:nvPr/>
        </p:nvSpPr>
        <p:spPr>
          <a:xfrm>
            <a:off x="48768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31" name="object 731"/>
          <p:cNvSpPr txBox="1"/>
          <p:nvPr/>
        </p:nvSpPr>
        <p:spPr>
          <a:xfrm>
            <a:off x="51816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32" name="object 732"/>
          <p:cNvSpPr txBox="1"/>
          <p:nvPr/>
        </p:nvSpPr>
        <p:spPr>
          <a:xfrm>
            <a:off x="54864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33" name="object 733"/>
          <p:cNvSpPr txBox="1"/>
          <p:nvPr/>
        </p:nvSpPr>
        <p:spPr>
          <a:xfrm>
            <a:off x="57912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34" name="object 734"/>
          <p:cNvSpPr txBox="1"/>
          <p:nvPr/>
        </p:nvSpPr>
        <p:spPr>
          <a:xfrm>
            <a:off x="60960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35" name="object 735"/>
          <p:cNvSpPr txBox="1"/>
          <p:nvPr/>
        </p:nvSpPr>
        <p:spPr>
          <a:xfrm>
            <a:off x="64008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36" name="object 736"/>
          <p:cNvSpPr txBox="1"/>
          <p:nvPr/>
        </p:nvSpPr>
        <p:spPr>
          <a:xfrm>
            <a:off x="67056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37" name="object 737"/>
          <p:cNvSpPr txBox="1"/>
          <p:nvPr/>
        </p:nvSpPr>
        <p:spPr>
          <a:xfrm>
            <a:off x="70104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38" name="object 738"/>
          <p:cNvSpPr txBox="1"/>
          <p:nvPr/>
        </p:nvSpPr>
        <p:spPr>
          <a:xfrm>
            <a:off x="73152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39" name="object 739"/>
          <p:cNvSpPr txBox="1"/>
          <p:nvPr/>
        </p:nvSpPr>
        <p:spPr>
          <a:xfrm>
            <a:off x="76200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40" name="object 740"/>
          <p:cNvSpPr txBox="1"/>
          <p:nvPr/>
        </p:nvSpPr>
        <p:spPr>
          <a:xfrm>
            <a:off x="79248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41" name="object 741"/>
          <p:cNvSpPr txBox="1"/>
          <p:nvPr/>
        </p:nvSpPr>
        <p:spPr>
          <a:xfrm>
            <a:off x="82296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42" name="object 742"/>
          <p:cNvSpPr txBox="1"/>
          <p:nvPr/>
        </p:nvSpPr>
        <p:spPr>
          <a:xfrm>
            <a:off x="85344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43" name="object 743"/>
          <p:cNvSpPr txBox="1"/>
          <p:nvPr/>
        </p:nvSpPr>
        <p:spPr>
          <a:xfrm>
            <a:off x="88392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44" name="object 744"/>
          <p:cNvSpPr txBox="1"/>
          <p:nvPr/>
        </p:nvSpPr>
        <p:spPr>
          <a:xfrm>
            <a:off x="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45" name="object 745"/>
          <p:cNvSpPr txBox="1"/>
          <p:nvPr/>
        </p:nvSpPr>
        <p:spPr>
          <a:xfrm>
            <a:off x="3048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46" name="object 746"/>
          <p:cNvSpPr txBox="1"/>
          <p:nvPr/>
        </p:nvSpPr>
        <p:spPr>
          <a:xfrm>
            <a:off x="6096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47" name="object 747"/>
          <p:cNvSpPr txBox="1"/>
          <p:nvPr/>
        </p:nvSpPr>
        <p:spPr>
          <a:xfrm>
            <a:off x="9144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48" name="object 748"/>
          <p:cNvSpPr txBox="1"/>
          <p:nvPr/>
        </p:nvSpPr>
        <p:spPr>
          <a:xfrm>
            <a:off x="12192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49" name="object 749"/>
          <p:cNvSpPr txBox="1"/>
          <p:nvPr/>
        </p:nvSpPr>
        <p:spPr>
          <a:xfrm>
            <a:off x="15240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50" name="object 750"/>
          <p:cNvSpPr txBox="1"/>
          <p:nvPr/>
        </p:nvSpPr>
        <p:spPr>
          <a:xfrm>
            <a:off x="18288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51" name="object 751"/>
          <p:cNvSpPr txBox="1"/>
          <p:nvPr/>
        </p:nvSpPr>
        <p:spPr>
          <a:xfrm>
            <a:off x="21336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52" name="object 752"/>
          <p:cNvSpPr txBox="1"/>
          <p:nvPr/>
        </p:nvSpPr>
        <p:spPr>
          <a:xfrm>
            <a:off x="24384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53" name="object 753"/>
          <p:cNvSpPr txBox="1"/>
          <p:nvPr/>
        </p:nvSpPr>
        <p:spPr>
          <a:xfrm>
            <a:off x="27432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54" name="object 754"/>
          <p:cNvSpPr txBox="1"/>
          <p:nvPr/>
        </p:nvSpPr>
        <p:spPr>
          <a:xfrm>
            <a:off x="30480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55" name="object 755"/>
          <p:cNvSpPr txBox="1"/>
          <p:nvPr/>
        </p:nvSpPr>
        <p:spPr>
          <a:xfrm>
            <a:off x="33528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56" name="object 756"/>
          <p:cNvSpPr txBox="1"/>
          <p:nvPr/>
        </p:nvSpPr>
        <p:spPr>
          <a:xfrm>
            <a:off x="36576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57" name="object 757"/>
          <p:cNvSpPr txBox="1"/>
          <p:nvPr/>
        </p:nvSpPr>
        <p:spPr>
          <a:xfrm>
            <a:off x="39624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58" name="object 758"/>
          <p:cNvSpPr txBox="1"/>
          <p:nvPr/>
        </p:nvSpPr>
        <p:spPr>
          <a:xfrm>
            <a:off x="42672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59" name="object 759"/>
          <p:cNvSpPr txBox="1"/>
          <p:nvPr/>
        </p:nvSpPr>
        <p:spPr>
          <a:xfrm>
            <a:off x="45720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60" name="object 760"/>
          <p:cNvSpPr txBox="1"/>
          <p:nvPr/>
        </p:nvSpPr>
        <p:spPr>
          <a:xfrm>
            <a:off x="48768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61" name="object 761"/>
          <p:cNvSpPr txBox="1"/>
          <p:nvPr/>
        </p:nvSpPr>
        <p:spPr>
          <a:xfrm>
            <a:off x="51816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62" name="object 762"/>
          <p:cNvSpPr txBox="1"/>
          <p:nvPr/>
        </p:nvSpPr>
        <p:spPr>
          <a:xfrm>
            <a:off x="54864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63" name="object 763"/>
          <p:cNvSpPr txBox="1"/>
          <p:nvPr/>
        </p:nvSpPr>
        <p:spPr>
          <a:xfrm>
            <a:off x="57912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64" name="object 764"/>
          <p:cNvSpPr txBox="1"/>
          <p:nvPr/>
        </p:nvSpPr>
        <p:spPr>
          <a:xfrm>
            <a:off x="60960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65" name="object 765"/>
          <p:cNvSpPr txBox="1"/>
          <p:nvPr/>
        </p:nvSpPr>
        <p:spPr>
          <a:xfrm>
            <a:off x="64008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66" name="object 766"/>
          <p:cNvSpPr txBox="1"/>
          <p:nvPr/>
        </p:nvSpPr>
        <p:spPr>
          <a:xfrm>
            <a:off x="67056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67" name="object 767"/>
          <p:cNvSpPr txBox="1"/>
          <p:nvPr/>
        </p:nvSpPr>
        <p:spPr>
          <a:xfrm>
            <a:off x="70104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68" name="object 768"/>
          <p:cNvSpPr txBox="1"/>
          <p:nvPr/>
        </p:nvSpPr>
        <p:spPr>
          <a:xfrm>
            <a:off x="73152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69" name="object 769"/>
          <p:cNvSpPr txBox="1"/>
          <p:nvPr/>
        </p:nvSpPr>
        <p:spPr>
          <a:xfrm>
            <a:off x="76200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70" name="object 770"/>
          <p:cNvSpPr txBox="1"/>
          <p:nvPr/>
        </p:nvSpPr>
        <p:spPr>
          <a:xfrm>
            <a:off x="79248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71" name="object 771"/>
          <p:cNvSpPr txBox="1"/>
          <p:nvPr/>
        </p:nvSpPr>
        <p:spPr>
          <a:xfrm>
            <a:off x="82296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72" name="object 772"/>
          <p:cNvSpPr txBox="1"/>
          <p:nvPr/>
        </p:nvSpPr>
        <p:spPr>
          <a:xfrm>
            <a:off x="85344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73" name="object 773"/>
          <p:cNvSpPr txBox="1"/>
          <p:nvPr/>
        </p:nvSpPr>
        <p:spPr>
          <a:xfrm>
            <a:off x="88392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</p:spTree>
    <p:extLst>
      <p:ext uri="{BB962C8B-B14F-4D97-AF65-F5344CB8AC3E}">
        <p14:creationId xmlns:p14="http://schemas.microsoft.com/office/powerpoint/2010/main" val="1550127499"/>
      </p:ext>
    </p:extLst>
  </p:cSld>
  <p:clrMapOvr>
    <a:masterClrMapping/>
  </p:clrMapOvr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3048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0" y="6096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0" y="9144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0" y="12192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0" y="15240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0" y="18288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21336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0" y="24384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0" y="27432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0" y="30480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0" y="33528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0" y="36576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0" y="39624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0" y="42672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0" y="45720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0" y="48768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0" y="51816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0" y="54864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0" y="57912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0" y="60960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0" y="64008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0" y="67056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3048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6096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9144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12192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15240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18288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21336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24384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27432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30480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33528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36576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39624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42672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45720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48768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51816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54864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57912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60960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64008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67056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70104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73152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76200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79248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82296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85344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88392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3352800" y="0"/>
            <a:ext cx="5791200" cy="15240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8839200" y="0"/>
            <a:ext cx="0" cy="2362200"/>
          </a:xfrm>
          <a:custGeom>
            <a:avLst/>
            <a:gdLst/>
            <a:ahLst/>
            <a:cxnLst/>
            <a:rect l="l" t="t" r="r" b="b"/>
            <a:pathLst>
              <a:path h="2362200">
                <a:moveTo>
                  <a:pt x="0" y="0"/>
                </a:moveTo>
                <a:lnTo>
                  <a:pt x="0" y="2362200"/>
                </a:lnTo>
              </a:path>
            </a:pathLst>
          </a:custGeom>
          <a:ln w="9344">
            <a:solidFill>
              <a:srgbClr val="6E88F6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414019" y="1513839"/>
            <a:ext cx="1784350" cy="0"/>
          </a:xfrm>
          <a:custGeom>
            <a:avLst/>
            <a:gdLst/>
            <a:ahLst/>
            <a:cxnLst/>
            <a:rect l="l" t="t" r="r" b="b"/>
            <a:pathLst>
              <a:path w="1784350">
                <a:moveTo>
                  <a:pt x="1784350" y="0"/>
                </a:moveTo>
                <a:lnTo>
                  <a:pt x="0" y="0"/>
                </a:lnTo>
              </a:path>
            </a:pathLst>
          </a:custGeom>
          <a:ln w="9344">
            <a:solidFill>
              <a:srgbClr val="6E88F6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608330" y="1418589"/>
            <a:ext cx="0" cy="2321560"/>
          </a:xfrm>
          <a:custGeom>
            <a:avLst/>
            <a:gdLst/>
            <a:ahLst/>
            <a:cxnLst/>
            <a:rect l="l" t="t" r="r" b="b"/>
            <a:pathLst>
              <a:path h="2321560">
                <a:moveTo>
                  <a:pt x="0" y="0"/>
                </a:moveTo>
                <a:lnTo>
                  <a:pt x="0" y="2321560"/>
                </a:lnTo>
              </a:path>
            </a:pathLst>
          </a:custGeom>
          <a:ln w="9344">
            <a:solidFill>
              <a:srgbClr val="6E88F6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511809" y="1416050"/>
            <a:ext cx="193040" cy="193039"/>
          </a:xfrm>
          <a:custGeom>
            <a:avLst/>
            <a:gdLst/>
            <a:ahLst/>
            <a:cxnLst/>
            <a:rect l="l" t="t" r="r" b="b"/>
            <a:pathLst>
              <a:path w="193040" h="193039">
                <a:moveTo>
                  <a:pt x="99060" y="0"/>
                </a:moveTo>
                <a:lnTo>
                  <a:pt x="93980" y="0"/>
                </a:lnTo>
                <a:lnTo>
                  <a:pt x="88900" y="0"/>
                </a:lnTo>
                <a:lnTo>
                  <a:pt x="83820" y="0"/>
                </a:lnTo>
                <a:lnTo>
                  <a:pt x="80010" y="1270"/>
                </a:lnTo>
                <a:lnTo>
                  <a:pt x="74930" y="2539"/>
                </a:lnTo>
                <a:lnTo>
                  <a:pt x="69850" y="3810"/>
                </a:lnTo>
                <a:lnTo>
                  <a:pt x="66040" y="5079"/>
                </a:lnTo>
                <a:lnTo>
                  <a:pt x="60960" y="6350"/>
                </a:lnTo>
                <a:lnTo>
                  <a:pt x="57150" y="8889"/>
                </a:lnTo>
                <a:lnTo>
                  <a:pt x="52070" y="10160"/>
                </a:lnTo>
                <a:lnTo>
                  <a:pt x="48260" y="12700"/>
                </a:lnTo>
                <a:lnTo>
                  <a:pt x="43180" y="15239"/>
                </a:lnTo>
                <a:lnTo>
                  <a:pt x="39370" y="17779"/>
                </a:lnTo>
                <a:lnTo>
                  <a:pt x="35560" y="21589"/>
                </a:lnTo>
                <a:lnTo>
                  <a:pt x="31750" y="24129"/>
                </a:lnTo>
                <a:lnTo>
                  <a:pt x="29210" y="27939"/>
                </a:lnTo>
                <a:lnTo>
                  <a:pt x="25400" y="31750"/>
                </a:lnTo>
                <a:lnTo>
                  <a:pt x="21590" y="34289"/>
                </a:lnTo>
                <a:lnTo>
                  <a:pt x="19050" y="38100"/>
                </a:lnTo>
                <a:lnTo>
                  <a:pt x="16510" y="43179"/>
                </a:lnTo>
                <a:lnTo>
                  <a:pt x="13970" y="46989"/>
                </a:lnTo>
                <a:lnTo>
                  <a:pt x="11430" y="50800"/>
                </a:lnTo>
                <a:lnTo>
                  <a:pt x="8890" y="55879"/>
                </a:lnTo>
                <a:lnTo>
                  <a:pt x="7620" y="59689"/>
                </a:lnTo>
                <a:lnTo>
                  <a:pt x="5080" y="64770"/>
                </a:lnTo>
                <a:lnTo>
                  <a:pt x="3810" y="68579"/>
                </a:lnTo>
                <a:lnTo>
                  <a:pt x="2540" y="73660"/>
                </a:lnTo>
                <a:lnTo>
                  <a:pt x="2540" y="78739"/>
                </a:lnTo>
                <a:lnTo>
                  <a:pt x="1270" y="82550"/>
                </a:lnTo>
                <a:lnTo>
                  <a:pt x="0" y="87629"/>
                </a:lnTo>
                <a:lnTo>
                  <a:pt x="0" y="92710"/>
                </a:lnTo>
                <a:lnTo>
                  <a:pt x="0" y="97789"/>
                </a:lnTo>
                <a:lnTo>
                  <a:pt x="0" y="101600"/>
                </a:lnTo>
                <a:lnTo>
                  <a:pt x="1270" y="106679"/>
                </a:lnTo>
                <a:lnTo>
                  <a:pt x="1270" y="111760"/>
                </a:lnTo>
                <a:lnTo>
                  <a:pt x="2540" y="116839"/>
                </a:lnTo>
                <a:lnTo>
                  <a:pt x="3810" y="120650"/>
                </a:lnTo>
                <a:lnTo>
                  <a:pt x="5080" y="125729"/>
                </a:lnTo>
                <a:lnTo>
                  <a:pt x="17780" y="151129"/>
                </a:lnTo>
                <a:lnTo>
                  <a:pt x="20320" y="156210"/>
                </a:lnTo>
                <a:lnTo>
                  <a:pt x="24130" y="158750"/>
                </a:lnTo>
                <a:lnTo>
                  <a:pt x="26670" y="162560"/>
                </a:lnTo>
                <a:lnTo>
                  <a:pt x="30480" y="166370"/>
                </a:lnTo>
                <a:lnTo>
                  <a:pt x="34290" y="170179"/>
                </a:lnTo>
                <a:lnTo>
                  <a:pt x="38100" y="172720"/>
                </a:lnTo>
                <a:lnTo>
                  <a:pt x="41910" y="175260"/>
                </a:lnTo>
                <a:lnTo>
                  <a:pt x="45720" y="177800"/>
                </a:lnTo>
                <a:lnTo>
                  <a:pt x="49530" y="180339"/>
                </a:lnTo>
                <a:lnTo>
                  <a:pt x="54610" y="182879"/>
                </a:lnTo>
                <a:lnTo>
                  <a:pt x="58420" y="185420"/>
                </a:lnTo>
                <a:lnTo>
                  <a:pt x="62230" y="186689"/>
                </a:lnTo>
                <a:lnTo>
                  <a:pt x="67310" y="187960"/>
                </a:lnTo>
                <a:lnTo>
                  <a:pt x="72390" y="189229"/>
                </a:lnTo>
                <a:lnTo>
                  <a:pt x="76200" y="190500"/>
                </a:lnTo>
                <a:lnTo>
                  <a:pt x="81280" y="191770"/>
                </a:lnTo>
                <a:lnTo>
                  <a:pt x="86360" y="191770"/>
                </a:lnTo>
                <a:lnTo>
                  <a:pt x="91440" y="193039"/>
                </a:lnTo>
                <a:lnTo>
                  <a:pt x="95250" y="193039"/>
                </a:lnTo>
                <a:lnTo>
                  <a:pt x="100330" y="193039"/>
                </a:lnTo>
                <a:lnTo>
                  <a:pt x="105410" y="193039"/>
                </a:lnTo>
                <a:lnTo>
                  <a:pt x="110490" y="191770"/>
                </a:lnTo>
                <a:lnTo>
                  <a:pt x="115570" y="190500"/>
                </a:lnTo>
                <a:lnTo>
                  <a:pt x="119380" y="190500"/>
                </a:lnTo>
                <a:lnTo>
                  <a:pt x="124460" y="187960"/>
                </a:lnTo>
                <a:lnTo>
                  <a:pt x="129540" y="186689"/>
                </a:lnTo>
                <a:lnTo>
                  <a:pt x="133350" y="185420"/>
                </a:lnTo>
                <a:lnTo>
                  <a:pt x="138430" y="182879"/>
                </a:lnTo>
                <a:lnTo>
                  <a:pt x="142240" y="181610"/>
                </a:lnTo>
                <a:lnTo>
                  <a:pt x="146050" y="179070"/>
                </a:lnTo>
                <a:lnTo>
                  <a:pt x="151130" y="176529"/>
                </a:lnTo>
                <a:lnTo>
                  <a:pt x="154940" y="172720"/>
                </a:lnTo>
                <a:lnTo>
                  <a:pt x="158750" y="170179"/>
                </a:lnTo>
                <a:lnTo>
                  <a:pt x="162560" y="167639"/>
                </a:lnTo>
                <a:lnTo>
                  <a:pt x="165100" y="163829"/>
                </a:lnTo>
                <a:lnTo>
                  <a:pt x="168910" y="160020"/>
                </a:lnTo>
                <a:lnTo>
                  <a:pt x="171450" y="156210"/>
                </a:lnTo>
                <a:lnTo>
                  <a:pt x="175260" y="152400"/>
                </a:lnTo>
                <a:lnTo>
                  <a:pt x="177800" y="148589"/>
                </a:lnTo>
                <a:lnTo>
                  <a:pt x="180340" y="144779"/>
                </a:lnTo>
                <a:lnTo>
                  <a:pt x="182880" y="139700"/>
                </a:lnTo>
                <a:lnTo>
                  <a:pt x="184150" y="135889"/>
                </a:lnTo>
                <a:lnTo>
                  <a:pt x="186690" y="132079"/>
                </a:lnTo>
                <a:lnTo>
                  <a:pt x="187960" y="127000"/>
                </a:lnTo>
                <a:lnTo>
                  <a:pt x="189230" y="121920"/>
                </a:lnTo>
                <a:lnTo>
                  <a:pt x="190500" y="118110"/>
                </a:lnTo>
                <a:lnTo>
                  <a:pt x="191770" y="113029"/>
                </a:lnTo>
                <a:lnTo>
                  <a:pt x="191770" y="107950"/>
                </a:lnTo>
                <a:lnTo>
                  <a:pt x="193040" y="102870"/>
                </a:lnTo>
                <a:lnTo>
                  <a:pt x="193040" y="99060"/>
                </a:lnTo>
              </a:path>
            </a:pathLst>
          </a:custGeom>
          <a:ln w="9344">
            <a:solidFill>
              <a:srgbClr val="6E88F6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6553200" y="152400"/>
            <a:ext cx="2209800" cy="150495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3519170" y="4469942"/>
            <a:ext cx="4004624" cy="0"/>
          </a:xfrm>
          <a:custGeom>
            <a:avLst/>
            <a:gdLst/>
            <a:ahLst/>
            <a:cxnLst/>
            <a:rect l="l" t="t" r="r" b="b"/>
            <a:pathLst>
              <a:path w="4004624">
                <a:moveTo>
                  <a:pt x="0" y="0"/>
                </a:moveTo>
                <a:lnTo>
                  <a:pt x="4004624" y="0"/>
                </a:lnTo>
              </a:path>
            </a:pathLst>
          </a:custGeom>
          <a:ln w="2560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0" name="object 60"/>
          <p:cNvSpPr txBox="1"/>
          <p:nvPr/>
        </p:nvSpPr>
        <p:spPr>
          <a:xfrm>
            <a:off x="687069" y="808089"/>
            <a:ext cx="2457865" cy="5842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4600"/>
              </a:lnSpc>
              <a:spcBef>
                <a:spcPts val="230"/>
              </a:spcBef>
            </a:pPr>
            <a:r>
              <a:rPr sz="4400" spc="0" dirty="0" smtClean="0">
                <a:solidFill>
                  <a:srgbClr val="660066"/>
                </a:solidFill>
                <a:latin typeface="Tahoma"/>
                <a:cs typeface="Tahoma"/>
              </a:rPr>
              <a:t>E</a:t>
            </a:r>
            <a:r>
              <a:rPr sz="4400" spc="14" dirty="0" smtClean="0">
                <a:solidFill>
                  <a:srgbClr val="660066"/>
                </a:solidFill>
                <a:latin typeface="Tahoma"/>
                <a:cs typeface="Tahoma"/>
              </a:rPr>
              <a:t>x</a:t>
            </a:r>
            <a:r>
              <a:rPr sz="4400" spc="0" dirty="0" smtClean="0">
                <a:solidFill>
                  <a:srgbClr val="660066"/>
                </a:solidFill>
                <a:latin typeface="Tahoma"/>
                <a:cs typeface="Tahoma"/>
              </a:rPr>
              <a:t>a</a:t>
            </a:r>
            <a:r>
              <a:rPr sz="4400" spc="4" dirty="0" smtClean="0">
                <a:solidFill>
                  <a:srgbClr val="660066"/>
                </a:solidFill>
                <a:latin typeface="Tahoma"/>
                <a:cs typeface="Tahoma"/>
              </a:rPr>
              <a:t>m</a:t>
            </a:r>
            <a:r>
              <a:rPr sz="4400" spc="9" dirty="0" smtClean="0">
                <a:solidFill>
                  <a:srgbClr val="660066"/>
                </a:solidFill>
                <a:latin typeface="Tahoma"/>
                <a:cs typeface="Tahoma"/>
              </a:rPr>
              <a:t>p</a:t>
            </a:r>
            <a:r>
              <a:rPr sz="4400" spc="-4" dirty="0" smtClean="0">
                <a:solidFill>
                  <a:srgbClr val="660066"/>
                </a:solidFill>
                <a:latin typeface="Tahoma"/>
                <a:cs typeface="Tahoma"/>
              </a:rPr>
              <a:t>l</a:t>
            </a:r>
            <a:r>
              <a:rPr sz="4400" spc="4" dirty="0" smtClean="0">
                <a:solidFill>
                  <a:srgbClr val="660066"/>
                </a:solidFill>
                <a:latin typeface="Tahoma"/>
                <a:cs typeface="Tahoma"/>
              </a:rPr>
              <a:t>e</a:t>
            </a:r>
            <a:r>
              <a:rPr sz="4400" spc="0" dirty="0" smtClean="0">
                <a:solidFill>
                  <a:srgbClr val="660066"/>
                </a:solidFill>
                <a:latin typeface="Tahoma"/>
                <a:cs typeface="Tahoma"/>
              </a:rPr>
              <a:t>s</a:t>
            </a:r>
            <a:endParaRPr sz="4400">
              <a:latin typeface="Tahoma"/>
              <a:cs typeface="Tahoma"/>
            </a:endParaRPr>
          </a:p>
        </p:txBody>
      </p:sp>
      <p:sp>
        <p:nvSpPr>
          <p:cNvPr id="61" name="object 61"/>
          <p:cNvSpPr txBox="1"/>
          <p:nvPr/>
        </p:nvSpPr>
        <p:spPr>
          <a:xfrm>
            <a:off x="2623718" y="1996949"/>
            <a:ext cx="909282" cy="44613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515"/>
              </a:lnSpc>
              <a:spcBef>
                <a:spcPts val="175"/>
              </a:spcBef>
            </a:pPr>
            <a:r>
              <a:rPr sz="3300" spc="4" dirty="0" smtClean="0">
                <a:solidFill>
                  <a:srgbClr val="FF0000"/>
                </a:solidFill>
                <a:latin typeface="Tahoma"/>
                <a:cs typeface="Tahoma"/>
              </a:rPr>
              <a:t>Wh</a:t>
            </a:r>
            <a:r>
              <a:rPr sz="3300" spc="0" dirty="0" smtClean="0">
                <a:solidFill>
                  <a:srgbClr val="FF0000"/>
                </a:solidFill>
                <a:latin typeface="Tahoma"/>
                <a:cs typeface="Tahoma"/>
              </a:rPr>
              <a:t>e</a:t>
            </a:r>
            <a:endParaRPr sz="3300">
              <a:latin typeface="Tahoma"/>
              <a:cs typeface="Tahoma"/>
            </a:endParaRPr>
          </a:p>
        </p:txBody>
      </p:sp>
      <p:sp>
        <p:nvSpPr>
          <p:cNvPr id="62" name="object 62"/>
          <p:cNvSpPr txBox="1"/>
          <p:nvPr/>
        </p:nvSpPr>
        <p:spPr>
          <a:xfrm>
            <a:off x="3786835" y="1996949"/>
            <a:ext cx="1053297" cy="44613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515"/>
              </a:lnSpc>
              <a:spcBef>
                <a:spcPts val="175"/>
              </a:spcBef>
            </a:pPr>
            <a:r>
              <a:rPr sz="3300" spc="4" dirty="0" smtClean="0">
                <a:solidFill>
                  <a:srgbClr val="FF0000"/>
                </a:solidFill>
                <a:latin typeface="Tahoma"/>
                <a:cs typeface="Tahoma"/>
              </a:rPr>
              <a:t>u</a:t>
            </a:r>
            <a:r>
              <a:rPr sz="3300" spc="-4" dirty="0" smtClean="0">
                <a:solidFill>
                  <a:srgbClr val="FF0000"/>
                </a:solidFill>
                <a:latin typeface="Tahoma"/>
                <a:cs typeface="Tahoma"/>
              </a:rPr>
              <a:t>s</a:t>
            </a:r>
            <a:r>
              <a:rPr sz="3300" spc="9" dirty="0" smtClean="0">
                <a:solidFill>
                  <a:srgbClr val="FF0000"/>
                </a:solidFill>
                <a:latin typeface="Tahoma"/>
                <a:cs typeface="Tahoma"/>
              </a:rPr>
              <a:t>i</a:t>
            </a:r>
            <a:r>
              <a:rPr sz="3300" spc="-4" dirty="0" smtClean="0">
                <a:solidFill>
                  <a:srgbClr val="FF0000"/>
                </a:solidFill>
                <a:latin typeface="Tahoma"/>
                <a:cs typeface="Tahoma"/>
              </a:rPr>
              <a:t>n</a:t>
            </a:r>
            <a:r>
              <a:rPr sz="3300" spc="0" dirty="0" smtClean="0">
                <a:solidFill>
                  <a:srgbClr val="FF0000"/>
                </a:solidFill>
                <a:latin typeface="Tahoma"/>
                <a:cs typeface="Tahoma"/>
              </a:rPr>
              <a:t>g</a:t>
            </a:r>
            <a:endParaRPr sz="3300">
              <a:latin typeface="Tahoma"/>
              <a:cs typeface="Tahoma"/>
            </a:endParaRPr>
          </a:p>
        </p:txBody>
      </p:sp>
      <p:sp>
        <p:nvSpPr>
          <p:cNvPr id="63" name="object 63"/>
          <p:cNvSpPr txBox="1"/>
          <p:nvPr/>
        </p:nvSpPr>
        <p:spPr>
          <a:xfrm>
            <a:off x="5373827" y="1996949"/>
            <a:ext cx="1547116" cy="44613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515"/>
              </a:lnSpc>
              <a:spcBef>
                <a:spcPts val="175"/>
              </a:spcBef>
            </a:pPr>
            <a:r>
              <a:rPr sz="3300" spc="4" dirty="0" smtClean="0">
                <a:solidFill>
                  <a:srgbClr val="FF0000"/>
                </a:solidFill>
                <a:latin typeface="Tahoma"/>
                <a:cs typeface="Tahoma"/>
              </a:rPr>
              <a:t>om</a:t>
            </a:r>
            <a:r>
              <a:rPr sz="3300" spc="9" dirty="0" smtClean="0">
                <a:solidFill>
                  <a:srgbClr val="FF0000"/>
                </a:solidFill>
                <a:latin typeface="Tahoma"/>
                <a:cs typeface="Tahoma"/>
              </a:rPr>
              <a:t>p</a:t>
            </a:r>
            <a:r>
              <a:rPr sz="3300" spc="0" dirty="0" smtClean="0">
                <a:solidFill>
                  <a:srgbClr val="FF0000"/>
                </a:solidFill>
                <a:latin typeface="Tahoma"/>
                <a:cs typeface="Tahoma"/>
              </a:rPr>
              <a:t>l</a:t>
            </a:r>
            <a:r>
              <a:rPr sz="3300" spc="4" dirty="0" smtClean="0">
                <a:solidFill>
                  <a:srgbClr val="FF0000"/>
                </a:solidFill>
                <a:latin typeface="Tahoma"/>
                <a:cs typeface="Tahoma"/>
              </a:rPr>
              <a:t>e</a:t>
            </a:r>
            <a:r>
              <a:rPr sz="3300" spc="0" dirty="0" smtClean="0">
                <a:solidFill>
                  <a:srgbClr val="FF0000"/>
                </a:solidFill>
                <a:latin typeface="Tahoma"/>
                <a:cs typeface="Tahoma"/>
              </a:rPr>
              <a:t>te</a:t>
            </a:r>
            <a:endParaRPr sz="3300">
              <a:latin typeface="Tahoma"/>
              <a:cs typeface="Tahoma"/>
            </a:endParaRPr>
          </a:p>
        </p:txBody>
      </p:sp>
      <p:sp>
        <p:nvSpPr>
          <p:cNvPr id="64" name="object 64"/>
          <p:cNvSpPr txBox="1"/>
          <p:nvPr/>
        </p:nvSpPr>
        <p:spPr>
          <a:xfrm>
            <a:off x="1437894" y="2008831"/>
            <a:ext cx="1003820" cy="431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400"/>
              </a:lnSpc>
              <a:spcBef>
                <a:spcPts val="170"/>
              </a:spcBef>
            </a:pPr>
            <a:r>
              <a:rPr sz="3200" b="1" spc="0" dirty="0" smtClean="0">
                <a:latin typeface="Tahoma"/>
                <a:cs typeface="Tahoma"/>
              </a:rPr>
              <a:t>tt</a:t>
            </a:r>
            <a:r>
              <a:rPr sz="3200" b="1" spc="9" dirty="0" smtClean="0">
                <a:latin typeface="Tahoma"/>
                <a:cs typeface="Tahoma"/>
              </a:rPr>
              <a:t>e</a:t>
            </a:r>
            <a:r>
              <a:rPr sz="3200" b="1" spc="0" dirty="0" smtClean="0">
                <a:latin typeface="Tahoma"/>
                <a:cs typeface="Tahoma"/>
              </a:rPr>
              <a:t>r:</a:t>
            </a:r>
            <a:endParaRPr sz="3200">
              <a:latin typeface="Tahoma"/>
              <a:cs typeface="Tahoma"/>
            </a:endParaRPr>
          </a:p>
        </p:txBody>
      </p:sp>
      <p:sp>
        <p:nvSpPr>
          <p:cNvPr id="65" name="object 65"/>
          <p:cNvSpPr txBox="1"/>
          <p:nvPr/>
        </p:nvSpPr>
        <p:spPr>
          <a:xfrm>
            <a:off x="1706930" y="2488439"/>
            <a:ext cx="798741" cy="44613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515"/>
              </a:lnSpc>
              <a:spcBef>
                <a:spcPts val="175"/>
              </a:spcBef>
            </a:pPr>
            <a:r>
              <a:rPr sz="3300" spc="0" dirty="0" smtClean="0">
                <a:solidFill>
                  <a:srgbClr val="FF0000"/>
                </a:solidFill>
                <a:latin typeface="Tahoma"/>
                <a:cs typeface="Tahoma"/>
              </a:rPr>
              <a:t>ta</a:t>
            </a:r>
            <a:r>
              <a:rPr sz="3300" spc="-9" dirty="0" smtClean="0">
                <a:solidFill>
                  <a:srgbClr val="FF0000"/>
                </a:solidFill>
                <a:latin typeface="Tahoma"/>
                <a:cs typeface="Tahoma"/>
              </a:rPr>
              <a:t>t</a:t>
            </a:r>
            <a:r>
              <a:rPr sz="3300" spc="0" dirty="0" smtClean="0">
                <a:solidFill>
                  <a:srgbClr val="FF0000"/>
                </a:solidFill>
                <a:latin typeface="Tahoma"/>
                <a:cs typeface="Tahoma"/>
              </a:rPr>
              <a:t>e</a:t>
            </a:r>
            <a:endParaRPr sz="3300">
              <a:latin typeface="Tahoma"/>
              <a:cs typeface="Tahoma"/>
            </a:endParaRPr>
          </a:p>
        </p:txBody>
      </p:sp>
      <p:sp>
        <p:nvSpPr>
          <p:cNvPr id="66" name="object 66"/>
          <p:cNvSpPr txBox="1"/>
          <p:nvPr/>
        </p:nvSpPr>
        <p:spPr>
          <a:xfrm>
            <a:off x="2962706" y="2488439"/>
            <a:ext cx="644470" cy="44613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515"/>
              </a:lnSpc>
              <a:spcBef>
                <a:spcPts val="175"/>
              </a:spcBef>
            </a:pPr>
            <a:r>
              <a:rPr sz="3300" spc="-4" dirty="0" smtClean="0">
                <a:solidFill>
                  <a:srgbClr val="FF0000"/>
                </a:solidFill>
                <a:latin typeface="Tahoma"/>
                <a:cs typeface="Tahoma"/>
              </a:rPr>
              <a:t>n</a:t>
            </a:r>
            <a:r>
              <a:rPr sz="3300" spc="0" dirty="0" smtClean="0">
                <a:solidFill>
                  <a:srgbClr val="FF0000"/>
                </a:solidFill>
                <a:latin typeface="Tahoma"/>
                <a:cs typeface="Tahoma"/>
              </a:rPr>
              <a:t>ts</a:t>
            </a:r>
            <a:endParaRPr sz="3300">
              <a:latin typeface="Tahoma"/>
              <a:cs typeface="Tahoma"/>
            </a:endParaRPr>
          </a:p>
        </p:txBody>
      </p:sp>
      <p:sp>
        <p:nvSpPr>
          <p:cNvPr id="67" name="object 67"/>
          <p:cNvSpPr txBox="1"/>
          <p:nvPr/>
        </p:nvSpPr>
        <p:spPr>
          <a:xfrm>
            <a:off x="3845407" y="2488439"/>
            <a:ext cx="303616" cy="44613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515"/>
              </a:lnSpc>
              <a:spcBef>
                <a:spcPts val="175"/>
              </a:spcBef>
            </a:pPr>
            <a:r>
              <a:rPr sz="3300" spc="0" dirty="0" smtClean="0">
                <a:solidFill>
                  <a:srgbClr val="FF0000"/>
                </a:solidFill>
                <a:latin typeface="Tahoma"/>
                <a:cs typeface="Tahoma"/>
              </a:rPr>
              <a:t>v</a:t>
            </a:r>
            <a:endParaRPr sz="3300">
              <a:latin typeface="Tahoma"/>
              <a:cs typeface="Tahoma"/>
            </a:endParaRPr>
          </a:p>
        </p:txBody>
      </p:sp>
      <p:sp>
        <p:nvSpPr>
          <p:cNvPr id="68" name="object 68"/>
          <p:cNvSpPr txBox="1"/>
          <p:nvPr/>
        </p:nvSpPr>
        <p:spPr>
          <a:xfrm>
            <a:off x="4269689" y="2488439"/>
            <a:ext cx="418710" cy="44613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515"/>
              </a:lnSpc>
              <a:spcBef>
                <a:spcPts val="175"/>
              </a:spcBef>
            </a:pPr>
            <a:r>
              <a:rPr sz="3300" spc="0" dirty="0" smtClean="0">
                <a:solidFill>
                  <a:srgbClr val="FF0000"/>
                </a:solidFill>
                <a:latin typeface="Tahoma"/>
                <a:cs typeface="Tahoma"/>
              </a:rPr>
              <a:t>id</a:t>
            </a:r>
            <a:endParaRPr sz="3300">
              <a:latin typeface="Tahoma"/>
              <a:cs typeface="Tahoma"/>
            </a:endParaRPr>
          </a:p>
        </p:txBody>
      </p:sp>
      <p:sp>
        <p:nvSpPr>
          <p:cNvPr id="69" name="object 69"/>
          <p:cNvSpPr txBox="1"/>
          <p:nvPr/>
        </p:nvSpPr>
        <p:spPr>
          <a:xfrm>
            <a:off x="4713884" y="2488439"/>
            <a:ext cx="541084" cy="44613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515"/>
              </a:lnSpc>
              <a:spcBef>
                <a:spcPts val="175"/>
              </a:spcBef>
            </a:pPr>
            <a:r>
              <a:rPr sz="3300" spc="9" dirty="0" smtClean="0">
                <a:solidFill>
                  <a:srgbClr val="FF0000"/>
                </a:solidFill>
                <a:latin typeface="Tahoma"/>
                <a:cs typeface="Tahoma"/>
              </a:rPr>
              <a:t>b</a:t>
            </a:r>
            <a:r>
              <a:rPr sz="3300" spc="0" dirty="0" smtClean="0">
                <a:solidFill>
                  <a:srgbClr val="FF0000"/>
                </a:solidFill>
                <a:latin typeface="Tahoma"/>
                <a:cs typeface="Tahoma"/>
              </a:rPr>
              <a:t>e</a:t>
            </a:r>
            <a:endParaRPr sz="3300">
              <a:latin typeface="Tahoma"/>
              <a:cs typeface="Tahoma"/>
            </a:endParaRPr>
          </a:p>
        </p:txBody>
      </p:sp>
      <p:sp>
        <p:nvSpPr>
          <p:cNvPr id="70" name="object 70"/>
          <p:cNvSpPr txBox="1"/>
          <p:nvPr/>
        </p:nvSpPr>
        <p:spPr>
          <a:xfrm>
            <a:off x="5380380" y="2488439"/>
            <a:ext cx="2780754" cy="44613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515"/>
              </a:lnSpc>
              <a:spcBef>
                <a:spcPts val="175"/>
              </a:spcBef>
            </a:pPr>
            <a:r>
              <a:rPr sz="3300" spc="0" dirty="0" smtClean="0">
                <a:solidFill>
                  <a:srgbClr val="FF0000"/>
                </a:solidFill>
                <a:latin typeface="Tahoma"/>
                <a:cs typeface="Tahoma"/>
              </a:rPr>
              <a:t>i</a:t>
            </a:r>
            <a:r>
              <a:rPr sz="3300" spc="4" dirty="0" smtClean="0">
                <a:solidFill>
                  <a:srgbClr val="FF0000"/>
                </a:solidFill>
                <a:latin typeface="Tahoma"/>
                <a:cs typeface="Tahoma"/>
              </a:rPr>
              <a:t>nn</a:t>
            </a:r>
            <a:r>
              <a:rPr sz="3300" spc="0" dirty="0" smtClean="0">
                <a:solidFill>
                  <a:srgbClr val="FF0000"/>
                </a:solidFill>
                <a:latin typeface="Tahoma"/>
                <a:cs typeface="Tahoma"/>
              </a:rPr>
              <a:t>i</a:t>
            </a:r>
            <a:r>
              <a:rPr sz="3300" spc="4" dirty="0" smtClean="0">
                <a:solidFill>
                  <a:srgbClr val="FF0000"/>
                </a:solidFill>
                <a:latin typeface="Tahoma"/>
                <a:cs typeface="Tahoma"/>
              </a:rPr>
              <a:t>n</a:t>
            </a:r>
            <a:r>
              <a:rPr sz="3300" spc="0" dirty="0" smtClean="0">
                <a:solidFill>
                  <a:srgbClr val="FF0000"/>
                </a:solidFill>
                <a:latin typeface="Tahoma"/>
                <a:cs typeface="Tahoma"/>
              </a:rPr>
              <a:t>g</a:t>
            </a:r>
            <a:r>
              <a:rPr sz="3300" spc="-384" dirty="0" smtClean="0">
                <a:solidFill>
                  <a:srgbClr val="FF0000"/>
                </a:solidFill>
                <a:latin typeface="Tahoma"/>
                <a:cs typeface="Tahoma"/>
              </a:rPr>
              <a:t> </a:t>
            </a:r>
            <a:r>
              <a:rPr sz="3300" spc="4" dirty="0" smtClean="0">
                <a:solidFill>
                  <a:srgbClr val="FF0000"/>
                </a:solidFill>
                <a:latin typeface="Tahoma"/>
                <a:cs typeface="Tahoma"/>
              </a:rPr>
              <a:t>w</a:t>
            </a:r>
            <a:r>
              <a:rPr sz="3300" spc="0" dirty="0" smtClean="0">
                <a:solidFill>
                  <a:srgbClr val="FF0000"/>
                </a:solidFill>
                <a:latin typeface="Tahoma"/>
                <a:cs typeface="Tahoma"/>
              </a:rPr>
              <a:t>ith</a:t>
            </a:r>
            <a:r>
              <a:rPr sz="3300" spc="-285" dirty="0" smtClean="0">
                <a:solidFill>
                  <a:srgbClr val="FF0000"/>
                </a:solidFill>
                <a:latin typeface="Tahoma"/>
                <a:cs typeface="Tahoma"/>
              </a:rPr>
              <a:t> </a:t>
            </a:r>
            <a:r>
              <a:rPr sz="3300" spc="0" dirty="0" smtClean="0">
                <a:solidFill>
                  <a:srgbClr val="FF0000"/>
                </a:solidFill>
                <a:latin typeface="Tahoma"/>
                <a:cs typeface="Tahoma"/>
              </a:rPr>
              <a:t>t</a:t>
            </a:r>
            <a:r>
              <a:rPr sz="3300" spc="4" dirty="0" smtClean="0">
                <a:solidFill>
                  <a:srgbClr val="FF0000"/>
                </a:solidFill>
                <a:latin typeface="Tahoma"/>
                <a:cs typeface="Tahoma"/>
              </a:rPr>
              <a:t>h</a:t>
            </a:r>
            <a:r>
              <a:rPr sz="3300" spc="0" dirty="0" smtClean="0">
                <a:solidFill>
                  <a:srgbClr val="FF0000"/>
                </a:solidFill>
                <a:latin typeface="Tahoma"/>
                <a:cs typeface="Tahoma"/>
              </a:rPr>
              <a:t>e</a:t>
            </a:r>
            <a:endParaRPr sz="3300">
              <a:latin typeface="Tahoma"/>
              <a:cs typeface="Tahoma"/>
            </a:endParaRPr>
          </a:p>
        </p:txBody>
      </p:sp>
      <p:sp>
        <p:nvSpPr>
          <p:cNvPr id="71" name="object 71"/>
          <p:cNvSpPr txBox="1"/>
          <p:nvPr/>
        </p:nvSpPr>
        <p:spPr>
          <a:xfrm>
            <a:off x="1751228" y="2978659"/>
            <a:ext cx="1368663" cy="44613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515"/>
              </a:lnSpc>
              <a:spcBef>
                <a:spcPts val="175"/>
              </a:spcBef>
            </a:pPr>
            <a:r>
              <a:rPr sz="3300" spc="0" dirty="0" smtClean="0">
                <a:solidFill>
                  <a:srgbClr val="FF0000"/>
                </a:solidFill>
                <a:latin typeface="Tahoma"/>
                <a:cs typeface="Tahoma"/>
              </a:rPr>
              <a:t>la</a:t>
            </a:r>
            <a:r>
              <a:rPr sz="3300" spc="4" dirty="0" smtClean="0">
                <a:solidFill>
                  <a:srgbClr val="FF0000"/>
                </a:solidFill>
                <a:latin typeface="Tahoma"/>
                <a:cs typeface="Tahoma"/>
              </a:rPr>
              <a:t>n</a:t>
            </a:r>
            <a:r>
              <a:rPr sz="3300" spc="0" dirty="0" smtClean="0">
                <a:solidFill>
                  <a:srgbClr val="FF0000"/>
                </a:solidFill>
                <a:latin typeface="Tahoma"/>
                <a:cs typeface="Tahoma"/>
              </a:rPr>
              <a:t>k</a:t>
            </a:r>
            <a:r>
              <a:rPr sz="3300" spc="-273" dirty="0" smtClean="0">
                <a:solidFill>
                  <a:srgbClr val="FF0000"/>
                </a:solidFill>
                <a:latin typeface="Tahoma"/>
                <a:cs typeface="Tahoma"/>
              </a:rPr>
              <a:t> </a:t>
            </a:r>
            <a:r>
              <a:rPr sz="3300" spc="-4" dirty="0" smtClean="0">
                <a:solidFill>
                  <a:srgbClr val="FF0000"/>
                </a:solidFill>
                <a:latin typeface="Tahoma"/>
                <a:cs typeface="Tahoma"/>
              </a:rPr>
              <a:t>s</a:t>
            </a:r>
            <a:r>
              <a:rPr sz="3300" spc="0" dirty="0" smtClean="0">
                <a:solidFill>
                  <a:srgbClr val="FF0000"/>
                </a:solidFill>
                <a:latin typeface="Tahoma"/>
                <a:cs typeface="Tahoma"/>
              </a:rPr>
              <a:t>p</a:t>
            </a:r>
            <a:endParaRPr sz="3300">
              <a:latin typeface="Tahoma"/>
              <a:cs typeface="Tahoma"/>
            </a:endParaRPr>
          </a:p>
        </p:txBody>
      </p:sp>
      <p:sp>
        <p:nvSpPr>
          <p:cNvPr id="72" name="object 72"/>
          <p:cNvSpPr txBox="1"/>
          <p:nvPr/>
        </p:nvSpPr>
        <p:spPr>
          <a:xfrm>
            <a:off x="3233369" y="2978659"/>
            <a:ext cx="503289" cy="44613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515"/>
              </a:lnSpc>
              <a:spcBef>
                <a:spcPts val="175"/>
              </a:spcBef>
            </a:pPr>
            <a:r>
              <a:rPr sz="3300" spc="4" dirty="0" smtClean="0">
                <a:solidFill>
                  <a:srgbClr val="FF0000"/>
                </a:solidFill>
                <a:latin typeface="Tahoma"/>
                <a:cs typeface="Tahoma"/>
              </a:rPr>
              <a:t>c</a:t>
            </a:r>
            <a:r>
              <a:rPr sz="3300" spc="0" dirty="0" smtClean="0">
                <a:solidFill>
                  <a:srgbClr val="FF0000"/>
                </a:solidFill>
                <a:latin typeface="Tahoma"/>
                <a:cs typeface="Tahoma"/>
              </a:rPr>
              <a:t>e</a:t>
            </a:r>
            <a:endParaRPr sz="3300">
              <a:latin typeface="Tahoma"/>
              <a:cs typeface="Tahoma"/>
            </a:endParaRPr>
          </a:p>
        </p:txBody>
      </p:sp>
      <p:sp>
        <p:nvSpPr>
          <p:cNvPr id="73" name="object 73"/>
          <p:cNvSpPr txBox="1"/>
          <p:nvPr/>
        </p:nvSpPr>
        <p:spPr>
          <a:xfrm>
            <a:off x="1762607" y="3582361"/>
            <a:ext cx="1369990" cy="431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400"/>
              </a:lnSpc>
              <a:spcBef>
                <a:spcPts val="170"/>
              </a:spcBef>
              <a:tabLst>
                <a:tab pos="571500" algn="l"/>
              </a:tabLst>
            </a:pPr>
            <a:r>
              <a:rPr sz="3200" spc="4" dirty="0" smtClean="0">
                <a:latin typeface="Tahoma"/>
                <a:cs typeface="Tahoma"/>
              </a:rPr>
              <a:t>h</a:t>
            </a:r>
            <a:r>
              <a:rPr sz="3200" spc="0" dirty="0" smtClean="0">
                <a:latin typeface="Tahoma"/>
                <a:cs typeface="Tahoma"/>
              </a:rPr>
              <a:t>e	l</a:t>
            </a:r>
            <a:r>
              <a:rPr sz="3200" spc="4" dirty="0" smtClean="0">
                <a:latin typeface="Tahoma"/>
                <a:cs typeface="Tahoma"/>
              </a:rPr>
              <a:t>e</a:t>
            </a:r>
            <a:r>
              <a:rPr sz="3200" spc="0" dirty="0" smtClean="0">
                <a:latin typeface="Tahoma"/>
                <a:cs typeface="Tahoma"/>
              </a:rPr>
              <a:t>as</a:t>
            </a:r>
            <a:endParaRPr sz="3200">
              <a:latin typeface="Tahoma"/>
              <a:cs typeface="Tahoma"/>
            </a:endParaRPr>
          </a:p>
        </p:txBody>
      </p:sp>
      <p:sp>
        <p:nvSpPr>
          <p:cNvPr id="74" name="object 74"/>
          <p:cNvSpPr txBox="1"/>
          <p:nvPr/>
        </p:nvSpPr>
        <p:spPr>
          <a:xfrm>
            <a:off x="3295141" y="3582361"/>
            <a:ext cx="1059526" cy="431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400"/>
              </a:lnSpc>
              <a:spcBef>
                <a:spcPts val="170"/>
              </a:spcBef>
            </a:pPr>
            <a:r>
              <a:rPr sz="3200" spc="0" dirty="0" smtClean="0">
                <a:latin typeface="Tahoma"/>
                <a:cs typeface="Tahoma"/>
              </a:rPr>
              <a:t>s</a:t>
            </a:r>
            <a:r>
              <a:rPr sz="3200" spc="4" dirty="0" smtClean="0">
                <a:latin typeface="Tahoma"/>
                <a:cs typeface="Tahoma"/>
              </a:rPr>
              <a:t>eve</a:t>
            </a:r>
            <a:r>
              <a:rPr sz="3200" spc="0" dirty="0" smtClean="0">
                <a:latin typeface="Tahoma"/>
                <a:cs typeface="Tahoma"/>
              </a:rPr>
              <a:t>r</a:t>
            </a:r>
            <a:endParaRPr sz="3200">
              <a:latin typeface="Tahoma"/>
              <a:cs typeface="Tahoma"/>
            </a:endParaRPr>
          </a:p>
        </p:txBody>
      </p:sp>
      <p:sp>
        <p:nvSpPr>
          <p:cNvPr id="75" name="object 75"/>
          <p:cNvSpPr txBox="1"/>
          <p:nvPr/>
        </p:nvSpPr>
        <p:spPr>
          <a:xfrm>
            <a:off x="4726076" y="3582361"/>
            <a:ext cx="807351" cy="431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400"/>
              </a:lnSpc>
              <a:spcBef>
                <a:spcPts val="170"/>
              </a:spcBef>
            </a:pPr>
            <a:r>
              <a:rPr sz="3200" spc="4" dirty="0" smtClean="0">
                <a:latin typeface="Tahoma"/>
                <a:cs typeface="Tahoma"/>
              </a:rPr>
              <a:t>o</a:t>
            </a:r>
            <a:r>
              <a:rPr sz="3200" spc="-4" dirty="0" smtClean="0">
                <a:latin typeface="Tahoma"/>
                <a:cs typeface="Tahoma"/>
              </a:rPr>
              <a:t>r</a:t>
            </a:r>
            <a:r>
              <a:rPr sz="3200" spc="0" dirty="0" smtClean="0">
                <a:latin typeface="Tahoma"/>
                <a:cs typeface="Tahoma"/>
              </a:rPr>
              <a:t>m</a:t>
            </a:r>
            <a:endParaRPr sz="3200">
              <a:latin typeface="Tahoma"/>
              <a:cs typeface="Tahoma"/>
            </a:endParaRPr>
          </a:p>
        </p:txBody>
      </p:sp>
      <p:sp>
        <p:nvSpPr>
          <p:cNvPr id="76" name="object 76"/>
          <p:cNvSpPr txBox="1"/>
          <p:nvPr/>
        </p:nvSpPr>
        <p:spPr>
          <a:xfrm>
            <a:off x="6038342" y="3582361"/>
            <a:ext cx="766213" cy="431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400"/>
              </a:lnSpc>
              <a:spcBef>
                <a:spcPts val="170"/>
              </a:spcBef>
            </a:pPr>
            <a:r>
              <a:rPr sz="3200" spc="9" dirty="0" smtClean="0">
                <a:latin typeface="Tahoma"/>
                <a:cs typeface="Tahoma"/>
              </a:rPr>
              <a:t>b</a:t>
            </a:r>
            <a:r>
              <a:rPr sz="3200" spc="4" dirty="0" smtClean="0">
                <a:latin typeface="Tahoma"/>
                <a:cs typeface="Tahoma"/>
              </a:rPr>
              <a:t>e</a:t>
            </a:r>
            <a:r>
              <a:rPr sz="3200" spc="0" dirty="0" smtClean="0">
                <a:latin typeface="Tahoma"/>
                <a:cs typeface="Tahoma"/>
              </a:rPr>
              <a:t>h</a:t>
            </a:r>
            <a:endParaRPr sz="3200">
              <a:latin typeface="Tahoma"/>
              <a:cs typeface="Tahoma"/>
            </a:endParaRPr>
          </a:p>
        </p:txBody>
      </p:sp>
      <p:sp>
        <p:nvSpPr>
          <p:cNvPr id="77" name="object 77"/>
          <p:cNvSpPr txBox="1"/>
          <p:nvPr/>
        </p:nvSpPr>
        <p:spPr>
          <a:xfrm>
            <a:off x="6919417" y="3582361"/>
            <a:ext cx="762447" cy="431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400"/>
              </a:lnSpc>
              <a:spcBef>
                <a:spcPts val="170"/>
              </a:spcBef>
            </a:pPr>
            <a:r>
              <a:rPr sz="3200" spc="4" dirty="0" smtClean="0">
                <a:latin typeface="Tahoma"/>
                <a:cs typeface="Tahoma"/>
              </a:rPr>
              <a:t>v</a:t>
            </a:r>
            <a:r>
              <a:rPr sz="3200" spc="0" dirty="0" smtClean="0">
                <a:latin typeface="Tahoma"/>
                <a:cs typeface="Tahoma"/>
              </a:rPr>
              <a:t>ior</a:t>
            </a:r>
            <a:endParaRPr sz="3200">
              <a:latin typeface="Tahoma"/>
              <a:cs typeface="Tahoma"/>
            </a:endParaRPr>
          </a:p>
        </p:txBody>
      </p:sp>
      <p:sp>
        <p:nvSpPr>
          <p:cNvPr id="78" name="object 78"/>
          <p:cNvSpPr txBox="1"/>
          <p:nvPr/>
        </p:nvSpPr>
        <p:spPr>
          <a:xfrm>
            <a:off x="1751228" y="4073851"/>
            <a:ext cx="1327750" cy="431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400"/>
              </a:lnSpc>
              <a:spcBef>
                <a:spcPts val="170"/>
              </a:spcBef>
            </a:pPr>
            <a:r>
              <a:rPr sz="3200" spc="0" dirty="0" smtClean="0">
                <a:latin typeface="Tahoma"/>
                <a:cs typeface="Tahoma"/>
              </a:rPr>
              <a:t>is</a:t>
            </a:r>
            <a:r>
              <a:rPr sz="3200" spc="-4" dirty="0" smtClean="0">
                <a:latin typeface="Tahoma"/>
                <a:cs typeface="Tahoma"/>
              </a:rPr>
              <a:t>o</a:t>
            </a:r>
            <a:r>
              <a:rPr sz="3200" spc="9" dirty="0" smtClean="0">
                <a:latin typeface="Tahoma"/>
                <a:cs typeface="Tahoma"/>
              </a:rPr>
              <a:t>r</a:t>
            </a:r>
            <a:r>
              <a:rPr sz="3200" spc="0" dirty="0" smtClean="0">
                <a:latin typeface="Tahoma"/>
                <a:cs typeface="Tahoma"/>
              </a:rPr>
              <a:t>d</a:t>
            </a:r>
            <a:r>
              <a:rPr sz="3200" spc="14" dirty="0" smtClean="0">
                <a:latin typeface="Tahoma"/>
                <a:cs typeface="Tahoma"/>
              </a:rPr>
              <a:t>e</a:t>
            </a:r>
            <a:r>
              <a:rPr sz="3200" spc="0" dirty="0" smtClean="0">
                <a:latin typeface="Tahoma"/>
                <a:cs typeface="Tahoma"/>
              </a:rPr>
              <a:t>r</a:t>
            </a:r>
            <a:endParaRPr sz="3200">
              <a:latin typeface="Tahoma"/>
              <a:cs typeface="Tahoma"/>
            </a:endParaRPr>
          </a:p>
        </p:txBody>
      </p:sp>
      <p:sp>
        <p:nvSpPr>
          <p:cNvPr id="79" name="object 79"/>
          <p:cNvSpPr txBox="1"/>
          <p:nvPr/>
        </p:nvSpPr>
        <p:spPr>
          <a:xfrm>
            <a:off x="3198825" y="4073851"/>
            <a:ext cx="280431" cy="431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400"/>
              </a:lnSpc>
              <a:spcBef>
                <a:spcPts val="170"/>
              </a:spcBef>
            </a:pPr>
            <a:r>
              <a:rPr sz="3200" spc="0" dirty="0" smtClean="0">
                <a:latin typeface="Tahoma"/>
                <a:cs typeface="Tahoma"/>
              </a:rPr>
              <a:t>s</a:t>
            </a:r>
            <a:endParaRPr sz="3200">
              <a:latin typeface="Tahoma"/>
              <a:cs typeface="Tahoma"/>
            </a:endParaRPr>
          </a:p>
        </p:txBody>
      </p:sp>
      <p:sp>
        <p:nvSpPr>
          <p:cNvPr id="80" name="object 80"/>
          <p:cNvSpPr txBox="1"/>
          <p:nvPr/>
        </p:nvSpPr>
        <p:spPr>
          <a:xfrm>
            <a:off x="7512761" y="4073851"/>
            <a:ext cx="222091" cy="431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400"/>
              </a:lnSpc>
              <a:spcBef>
                <a:spcPts val="170"/>
              </a:spcBef>
            </a:pPr>
            <a:r>
              <a:rPr sz="3200" spc="0" dirty="0" smtClean="0">
                <a:latin typeface="Tahoma"/>
                <a:cs typeface="Tahoma"/>
              </a:rPr>
              <a:t>.</a:t>
            </a:r>
            <a:endParaRPr sz="3200">
              <a:latin typeface="Tahoma"/>
              <a:cs typeface="Tahoma"/>
            </a:endParaRPr>
          </a:p>
        </p:txBody>
      </p:sp>
      <p:sp>
        <p:nvSpPr>
          <p:cNvPr id="81" name="object 81"/>
          <p:cNvSpPr txBox="1"/>
          <p:nvPr/>
        </p:nvSpPr>
        <p:spPr>
          <a:xfrm>
            <a:off x="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82" name="object 82"/>
          <p:cNvSpPr txBox="1"/>
          <p:nvPr/>
        </p:nvSpPr>
        <p:spPr>
          <a:xfrm>
            <a:off x="3048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83" name="object 83"/>
          <p:cNvSpPr txBox="1"/>
          <p:nvPr/>
        </p:nvSpPr>
        <p:spPr>
          <a:xfrm>
            <a:off x="6096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84" name="object 84"/>
          <p:cNvSpPr txBox="1"/>
          <p:nvPr/>
        </p:nvSpPr>
        <p:spPr>
          <a:xfrm>
            <a:off x="9144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85" name="object 85"/>
          <p:cNvSpPr txBox="1"/>
          <p:nvPr/>
        </p:nvSpPr>
        <p:spPr>
          <a:xfrm>
            <a:off x="12192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86" name="object 86"/>
          <p:cNvSpPr txBox="1"/>
          <p:nvPr/>
        </p:nvSpPr>
        <p:spPr>
          <a:xfrm>
            <a:off x="15240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87" name="object 87"/>
          <p:cNvSpPr txBox="1"/>
          <p:nvPr/>
        </p:nvSpPr>
        <p:spPr>
          <a:xfrm>
            <a:off x="18288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88" name="object 88"/>
          <p:cNvSpPr txBox="1"/>
          <p:nvPr/>
        </p:nvSpPr>
        <p:spPr>
          <a:xfrm>
            <a:off x="21336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89" name="object 89"/>
          <p:cNvSpPr txBox="1"/>
          <p:nvPr/>
        </p:nvSpPr>
        <p:spPr>
          <a:xfrm>
            <a:off x="24384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90" name="object 90"/>
          <p:cNvSpPr txBox="1"/>
          <p:nvPr/>
        </p:nvSpPr>
        <p:spPr>
          <a:xfrm>
            <a:off x="27432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91" name="object 91"/>
          <p:cNvSpPr txBox="1"/>
          <p:nvPr/>
        </p:nvSpPr>
        <p:spPr>
          <a:xfrm>
            <a:off x="30480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92" name="object 92"/>
          <p:cNvSpPr txBox="1"/>
          <p:nvPr/>
        </p:nvSpPr>
        <p:spPr>
          <a:xfrm>
            <a:off x="33528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93" name="object 93"/>
          <p:cNvSpPr txBox="1"/>
          <p:nvPr/>
        </p:nvSpPr>
        <p:spPr>
          <a:xfrm>
            <a:off x="36576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94" name="object 94"/>
          <p:cNvSpPr txBox="1"/>
          <p:nvPr/>
        </p:nvSpPr>
        <p:spPr>
          <a:xfrm>
            <a:off x="39624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95" name="object 95"/>
          <p:cNvSpPr txBox="1"/>
          <p:nvPr/>
        </p:nvSpPr>
        <p:spPr>
          <a:xfrm>
            <a:off x="42672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96" name="object 96"/>
          <p:cNvSpPr txBox="1"/>
          <p:nvPr/>
        </p:nvSpPr>
        <p:spPr>
          <a:xfrm>
            <a:off x="45720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97" name="object 97"/>
          <p:cNvSpPr txBox="1"/>
          <p:nvPr/>
        </p:nvSpPr>
        <p:spPr>
          <a:xfrm>
            <a:off x="48768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98" name="object 98"/>
          <p:cNvSpPr txBox="1"/>
          <p:nvPr/>
        </p:nvSpPr>
        <p:spPr>
          <a:xfrm>
            <a:off x="51816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99" name="object 99"/>
          <p:cNvSpPr txBox="1"/>
          <p:nvPr/>
        </p:nvSpPr>
        <p:spPr>
          <a:xfrm>
            <a:off x="54864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00" name="object 100"/>
          <p:cNvSpPr txBox="1"/>
          <p:nvPr/>
        </p:nvSpPr>
        <p:spPr>
          <a:xfrm>
            <a:off x="57912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01" name="object 101"/>
          <p:cNvSpPr txBox="1"/>
          <p:nvPr/>
        </p:nvSpPr>
        <p:spPr>
          <a:xfrm>
            <a:off x="60960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02" name="object 102"/>
          <p:cNvSpPr txBox="1"/>
          <p:nvPr/>
        </p:nvSpPr>
        <p:spPr>
          <a:xfrm>
            <a:off x="64008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03" name="object 103"/>
          <p:cNvSpPr txBox="1"/>
          <p:nvPr/>
        </p:nvSpPr>
        <p:spPr>
          <a:xfrm>
            <a:off x="67056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04" name="object 104"/>
          <p:cNvSpPr txBox="1"/>
          <p:nvPr/>
        </p:nvSpPr>
        <p:spPr>
          <a:xfrm>
            <a:off x="70104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05" name="object 105"/>
          <p:cNvSpPr txBox="1"/>
          <p:nvPr/>
        </p:nvSpPr>
        <p:spPr>
          <a:xfrm>
            <a:off x="73152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06" name="object 106"/>
          <p:cNvSpPr txBox="1"/>
          <p:nvPr/>
        </p:nvSpPr>
        <p:spPr>
          <a:xfrm>
            <a:off x="76200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07" name="object 107"/>
          <p:cNvSpPr txBox="1"/>
          <p:nvPr/>
        </p:nvSpPr>
        <p:spPr>
          <a:xfrm>
            <a:off x="79248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08" name="object 108"/>
          <p:cNvSpPr txBox="1"/>
          <p:nvPr/>
        </p:nvSpPr>
        <p:spPr>
          <a:xfrm>
            <a:off x="82296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09" name="object 109"/>
          <p:cNvSpPr txBox="1"/>
          <p:nvPr/>
        </p:nvSpPr>
        <p:spPr>
          <a:xfrm>
            <a:off x="85344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10" name="object 110"/>
          <p:cNvSpPr txBox="1"/>
          <p:nvPr/>
        </p:nvSpPr>
        <p:spPr>
          <a:xfrm>
            <a:off x="88392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11" name="object 111"/>
          <p:cNvSpPr txBox="1"/>
          <p:nvPr/>
        </p:nvSpPr>
        <p:spPr>
          <a:xfrm>
            <a:off x="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12" name="object 112"/>
          <p:cNvSpPr txBox="1"/>
          <p:nvPr/>
        </p:nvSpPr>
        <p:spPr>
          <a:xfrm>
            <a:off x="3048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13" name="object 113"/>
          <p:cNvSpPr txBox="1"/>
          <p:nvPr/>
        </p:nvSpPr>
        <p:spPr>
          <a:xfrm>
            <a:off x="6096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14" name="object 114"/>
          <p:cNvSpPr txBox="1"/>
          <p:nvPr/>
        </p:nvSpPr>
        <p:spPr>
          <a:xfrm>
            <a:off x="9144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15" name="object 115"/>
          <p:cNvSpPr txBox="1"/>
          <p:nvPr/>
        </p:nvSpPr>
        <p:spPr>
          <a:xfrm>
            <a:off x="12192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16" name="object 116"/>
          <p:cNvSpPr txBox="1"/>
          <p:nvPr/>
        </p:nvSpPr>
        <p:spPr>
          <a:xfrm>
            <a:off x="15240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17" name="object 117"/>
          <p:cNvSpPr txBox="1"/>
          <p:nvPr/>
        </p:nvSpPr>
        <p:spPr>
          <a:xfrm>
            <a:off x="18288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18" name="object 118"/>
          <p:cNvSpPr txBox="1"/>
          <p:nvPr/>
        </p:nvSpPr>
        <p:spPr>
          <a:xfrm>
            <a:off x="21336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19" name="object 119"/>
          <p:cNvSpPr txBox="1"/>
          <p:nvPr/>
        </p:nvSpPr>
        <p:spPr>
          <a:xfrm>
            <a:off x="24384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20" name="object 120"/>
          <p:cNvSpPr txBox="1"/>
          <p:nvPr/>
        </p:nvSpPr>
        <p:spPr>
          <a:xfrm>
            <a:off x="27432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21" name="object 121"/>
          <p:cNvSpPr txBox="1"/>
          <p:nvPr/>
        </p:nvSpPr>
        <p:spPr>
          <a:xfrm>
            <a:off x="30480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22" name="object 122"/>
          <p:cNvSpPr txBox="1"/>
          <p:nvPr/>
        </p:nvSpPr>
        <p:spPr>
          <a:xfrm>
            <a:off x="33528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23" name="object 123"/>
          <p:cNvSpPr txBox="1"/>
          <p:nvPr/>
        </p:nvSpPr>
        <p:spPr>
          <a:xfrm>
            <a:off x="36576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24" name="object 124"/>
          <p:cNvSpPr txBox="1"/>
          <p:nvPr/>
        </p:nvSpPr>
        <p:spPr>
          <a:xfrm>
            <a:off x="39624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25" name="object 125"/>
          <p:cNvSpPr txBox="1"/>
          <p:nvPr/>
        </p:nvSpPr>
        <p:spPr>
          <a:xfrm>
            <a:off x="42672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26" name="object 126"/>
          <p:cNvSpPr txBox="1"/>
          <p:nvPr/>
        </p:nvSpPr>
        <p:spPr>
          <a:xfrm>
            <a:off x="45720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27" name="object 127"/>
          <p:cNvSpPr txBox="1"/>
          <p:nvPr/>
        </p:nvSpPr>
        <p:spPr>
          <a:xfrm>
            <a:off x="48768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28" name="object 128"/>
          <p:cNvSpPr txBox="1"/>
          <p:nvPr/>
        </p:nvSpPr>
        <p:spPr>
          <a:xfrm>
            <a:off x="51816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29" name="object 129"/>
          <p:cNvSpPr txBox="1"/>
          <p:nvPr/>
        </p:nvSpPr>
        <p:spPr>
          <a:xfrm>
            <a:off x="54864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30" name="object 130"/>
          <p:cNvSpPr txBox="1"/>
          <p:nvPr/>
        </p:nvSpPr>
        <p:spPr>
          <a:xfrm>
            <a:off x="57912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31" name="object 131"/>
          <p:cNvSpPr txBox="1"/>
          <p:nvPr/>
        </p:nvSpPr>
        <p:spPr>
          <a:xfrm>
            <a:off x="60960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32" name="object 132"/>
          <p:cNvSpPr txBox="1"/>
          <p:nvPr/>
        </p:nvSpPr>
        <p:spPr>
          <a:xfrm>
            <a:off x="64008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33" name="object 133"/>
          <p:cNvSpPr txBox="1"/>
          <p:nvPr/>
        </p:nvSpPr>
        <p:spPr>
          <a:xfrm>
            <a:off x="67056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34" name="object 134"/>
          <p:cNvSpPr txBox="1"/>
          <p:nvPr/>
        </p:nvSpPr>
        <p:spPr>
          <a:xfrm>
            <a:off x="70104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35" name="object 135"/>
          <p:cNvSpPr txBox="1"/>
          <p:nvPr/>
        </p:nvSpPr>
        <p:spPr>
          <a:xfrm>
            <a:off x="73152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36" name="object 136"/>
          <p:cNvSpPr txBox="1"/>
          <p:nvPr/>
        </p:nvSpPr>
        <p:spPr>
          <a:xfrm>
            <a:off x="76200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37" name="object 137"/>
          <p:cNvSpPr txBox="1"/>
          <p:nvPr/>
        </p:nvSpPr>
        <p:spPr>
          <a:xfrm>
            <a:off x="79248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38" name="object 138"/>
          <p:cNvSpPr txBox="1"/>
          <p:nvPr/>
        </p:nvSpPr>
        <p:spPr>
          <a:xfrm>
            <a:off x="82296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39" name="object 139"/>
          <p:cNvSpPr txBox="1"/>
          <p:nvPr/>
        </p:nvSpPr>
        <p:spPr>
          <a:xfrm>
            <a:off x="85344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40" name="object 140"/>
          <p:cNvSpPr txBox="1"/>
          <p:nvPr/>
        </p:nvSpPr>
        <p:spPr>
          <a:xfrm>
            <a:off x="88392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41" name="object 141"/>
          <p:cNvSpPr txBox="1"/>
          <p:nvPr/>
        </p:nvSpPr>
        <p:spPr>
          <a:xfrm>
            <a:off x="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42" name="object 142"/>
          <p:cNvSpPr txBox="1"/>
          <p:nvPr/>
        </p:nvSpPr>
        <p:spPr>
          <a:xfrm>
            <a:off x="3048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43" name="object 143"/>
          <p:cNvSpPr txBox="1"/>
          <p:nvPr/>
        </p:nvSpPr>
        <p:spPr>
          <a:xfrm>
            <a:off x="6096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44" name="object 144"/>
          <p:cNvSpPr txBox="1"/>
          <p:nvPr/>
        </p:nvSpPr>
        <p:spPr>
          <a:xfrm>
            <a:off x="9144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45" name="object 145"/>
          <p:cNvSpPr txBox="1"/>
          <p:nvPr/>
        </p:nvSpPr>
        <p:spPr>
          <a:xfrm>
            <a:off x="12192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46" name="object 146"/>
          <p:cNvSpPr txBox="1"/>
          <p:nvPr/>
        </p:nvSpPr>
        <p:spPr>
          <a:xfrm>
            <a:off x="15240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47" name="object 147"/>
          <p:cNvSpPr txBox="1"/>
          <p:nvPr/>
        </p:nvSpPr>
        <p:spPr>
          <a:xfrm>
            <a:off x="18288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48" name="object 148"/>
          <p:cNvSpPr txBox="1"/>
          <p:nvPr/>
        </p:nvSpPr>
        <p:spPr>
          <a:xfrm>
            <a:off x="21336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49" name="object 149"/>
          <p:cNvSpPr txBox="1"/>
          <p:nvPr/>
        </p:nvSpPr>
        <p:spPr>
          <a:xfrm>
            <a:off x="24384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50" name="object 150"/>
          <p:cNvSpPr txBox="1"/>
          <p:nvPr/>
        </p:nvSpPr>
        <p:spPr>
          <a:xfrm>
            <a:off x="27432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51" name="object 151"/>
          <p:cNvSpPr txBox="1"/>
          <p:nvPr/>
        </p:nvSpPr>
        <p:spPr>
          <a:xfrm>
            <a:off x="30480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52" name="object 152"/>
          <p:cNvSpPr txBox="1"/>
          <p:nvPr/>
        </p:nvSpPr>
        <p:spPr>
          <a:xfrm>
            <a:off x="33528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53" name="object 153"/>
          <p:cNvSpPr txBox="1"/>
          <p:nvPr/>
        </p:nvSpPr>
        <p:spPr>
          <a:xfrm>
            <a:off x="36576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54" name="object 154"/>
          <p:cNvSpPr txBox="1"/>
          <p:nvPr/>
        </p:nvSpPr>
        <p:spPr>
          <a:xfrm>
            <a:off x="39624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55" name="object 155"/>
          <p:cNvSpPr txBox="1"/>
          <p:nvPr/>
        </p:nvSpPr>
        <p:spPr>
          <a:xfrm>
            <a:off x="42672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56" name="object 156"/>
          <p:cNvSpPr txBox="1"/>
          <p:nvPr/>
        </p:nvSpPr>
        <p:spPr>
          <a:xfrm>
            <a:off x="45720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57" name="object 157"/>
          <p:cNvSpPr txBox="1"/>
          <p:nvPr/>
        </p:nvSpPr>
        <p:spPr>
          <a:xfrm>
            <a:off x="48768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58" name="object 158"/>
          <p:cNvSpPr txBox="1"/>
          <p:nvPr/>
        </p:nvSpPr>
        <p:spPr>
          <a:xfrm>
            <a:off x="51816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59" name="object 159"/>
          <p:cNvSpPr txBox="1"/>
          <p:nvPr/>
        </p:nvSpPr>
        <p:spPr>
          <a:xfrm>
            <a:off x="54864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60" name="object 160"/>
          <p:cNvSpPr txBox="1"/>
          <p:nvPr/>
        </p:nvSpPr>
        <p:spPr>
          <a:xfrm>
            <a:off x="57912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61" name="object 161"/>
          <p:cNvSpPr txBox="1"/>
          <p:nvPr/>
        </p:nvSpPr>
        <p:spPr>
          <a:xfrm>
            <a:off x="60960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62" name="object 162"/>
          <p:cNvSpPr txBox="1"/>
          <p:nvPr/>
        </p:nvSpPr>
        <p:spPr>
          <a:xfrm>
            <a:off x="64008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63" name="object 163"/>
          <p:cNvSpPr txBox="1"/>
          <p:nvPr/>
        </p:nvSpPr>
        <p:spPr>
          <a:xfrm>
            <a:off x="67056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64" name="object 164"/>
          <p:cNvSpPr txBox="1"/>
          <p:nvPr/>
        </p:nvSpPr>
        <p:spPr>
          <a:xfrm>
            <a:off x="70104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65" name="object 165"/>
          <p:cNvSpPr txBox="1"/>
          <p:nvPr/>
        </p:nvSpPr>
        <p:spPr>
          <a:xfrm>
            <a:off x="73152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66" name="object 166"/>
          <p:cNvSpPr txBox="1"/>
          <p:nvPr/>
        </p:nvSpPr>
        <p:spPr>
          <a:xfrm>
            <a:off x="76200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67" name="object 167"/>
          <p:cNvSpPr txBox="1"/>
          <p:nvPr/>
        </p:nvSpPr>
        <p:spPr>
          <a:xfrm>
            <a:off x="79248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68" name="object 168"/>
          <p:cNvSpPr txBox="1"/>
          <p:nvPr/>
        </p:nvSpPr>
        <p:spPr>
          <a:xfrm>
            <a:off x="82296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69" name="object 169"/>
          <p:cNvSpPr txBox="1"/>
          <p:nvPr/>
        </p:nvSpPr>
        <p:spPr>
          <a:xfrm>
            <a:off x="85344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70" name="object 170"/>
          <p:cNvSpPr txBox="1"/>
          <p:nvPr/>
        </p:nvSpPr>
        <p:spPr>
          <a:xfrm>
            <a:off x="88392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71" name="object 171"/>
          <p:cNvSpPr txBox="1"/>
          <p:nvPr/>
        </p:nvSpPr>
        <p:spPr>
          <a:xfrm>
            <a:off x="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72" name="object 172"/>
          <p:cNvSpPr txBox="1"/>
          <p:nvPr/>
        </p:nvSpPr>
        <p:spPr>
          <a:xfrm>
            <a:off x="3048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73" name="object 173"/>
          <p:cNvSpPr txBox="1"/>
          <p:nvPr/>
        </p:nvSpPr>
        <p:spPr>
          <a:xfrm>
            <a:off x="6096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74" name="object 174"/>
          <p:cNvSpPr txBox="1"/>
          <p:nvPr/>
        </p:nvSpPr>
        <p:spPr>
          <a:xfrm>
            <a:off x="9144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75" name="object 175"/>
          <p:cNvSpPr txBox="1"/>
          <p:nvPr/>
        </p:nvSpPr>
        <p:spPr>
          <a:xfrm>
            <a:off x="12192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76" name="object 176"/>
          <p:cNvSpPr txBox="1"/>
          <p:nvPr/>
        </p:nvSpPr>
        <p:spPr>
          <a:xfrm>
            <a:off x="15240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77" name="object 177"/>
          <p:cNvSpPr txBox="1"/>
          <p:nvPr/>
        </p:nvSpPr>
        <p:spPr>
          <a:xfrm>
            <a:off x="18288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78" name="object 178"/>
          <p:cNvSpPr txBox="1"/>
          <p:nvPr/>
        </p:nvSpPr>
        <p:spPr>
          <a:xfrm>
            <a:off x="21336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79" name="object 179"/>
          <p:cNvSpPr txBox="1"/>
          <p:nvPr/>
        </p:nvSpPr>
        <p:spPr>
          <a:xfrm>
            <a:off x="24384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80" name="object 180"/>
          <p:cNvSpPr txBox="1"/>
          <p:nvPr/>
        </p:nvSpPr>
        <p:spPr>
          <a:xfrm>
            <a:off x="27432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81" name="object 181"/>
          <p:cNvSpPr txBox="1"/>
          <p:nvPr/>
        </p:nvSpPr>
        <p:spPr>
          <a:xfrm>
            <a:off x="30480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82" name="object 182"/>
          <p:cNvSpPr txBox="1"/>
          <p:nvPr/>
        </p:nvSpPr>
        <p:spPr>
          <a:xfrm>
            <a:off x="33528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83" name="object 183"/>
          <p:cNvSpPr txBox="1"/>
          <p:nvPr/>
        </p:nvSpPr>
        <p:spPr>
          <a:xfrm>
            <a:off x="36576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84" name="object 184"/>
          <p:cNvSpPr txBox="1"/>
          <p:nvPr/>
        </p:nvSpPr>
        <p:spPr>
          <a:xfrm>
            <a:off x="39624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85" name="object 185"/>
          <p:cNvSpPr txBox="1"/>
          <p:nvPr/>
        </p:nvSpPr>
        <p:spPr>
          <a:xfrm>
            <a:off x="42672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86" name="object 186"/>
          <p:cNvSpPr txBox="1"/>
          <p:nvPr/>
        </p:nvSpPr>
        <p:spPr>
          <a:xfrm>
            <a:off x="45720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87" name="object 187"/>
          <p:cNvSpPr txBox="1"/>
          <p:nvPr/>
        </p:nvSpPr>
        <p:spPr>
          <a:xfrm>
            <a:off x="48768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88" name="object 188"/>
          <p:cNvSpPr txBox="1"/>
          <p:nvPr/>
        </p:nvSpPr>
        <p:spPr>
          <a:xfrm>
            <a:off x="51816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89" name="object 189"/>
          <p:cNvSpPr txBox="1"/>
          <p:nvPr/>
        </p:nvSpPr>
        <p:spPr>
          <a:xfrm>
            <a:off x="54864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90" name="object 190"/>
          <p:cNvSpPr txBox="1"/>
          <p:nvPr/>
        </p:nvSpPr>
        <p:spPr>
          <a:xfrm>
            <a:off x="57912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91" name="object 191"/>
          <p:cNvSpPr txBox="1"/>
          <p:nvPr/>
        </p:nvSpPr>
        <p:spPr>
          <a:xfrm>
            <a:off x="60960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92" name="object 192"/>
          <p:cNvSpPr txBox="1"/>
          <p:nvPr/>
        </p:nvSpPr>
        <p:spPr>
          <a:xfrm>
            <a:off x="64008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93" name="object 193"/>
          <p:cNvSpPr txBox="1"/>
          <p:nvPr/>
        </p:nvSpPr>
        <p:spPr>
          <a:xfrm>
            <a:off x="67056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94" name="object 194"/>
          <p:cNvSpPr txBox="1"/>
          <p:nvPr/>
        </p:nvSpPr>
        <p:spPr>
          <a:xfrm>
            <a:off x="70104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95" name="object 195"/>
          <p:cNvSpPr txBox="1"/>
          <p:nvPr/>
        </p:nvSpPr>
        <p:spPr>
          <a:xfrm>
            <a:off x="73152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96" name="object 196"/>
          <p:cNvSpPr txBox="1"/>
          <p:nvPr/>
        </p:nvSpPr>
        <p:spPr>
          <a:xfrm>
            <a:off x="76200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97" name="object 197"/>
          <p:cNvSpPr txBox="1"/>
          <p:nvPr/>
        </p:nvSpPr>
        <p:spPr>
          <a:xfrm>
            <a:off x="79248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98" name="object 198"/>
          <p:cNvSpPr txBox="1"/>
          <p:nvPr/>
        </p:nvSpPr>
        <p:spPr>
          <a:xfrm>
            <a:off x="82296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99" name="object 199"/>
          <p:cNvSpPr txBox="1"/>
          <p:nvPr/>
        </p:nvSpPr>
        <p:spPr>
          <a:xfrm>
            <a:off x="85344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00" name="object 200"/>
          <p:cNvSpPr txBox="1"/>
          <p:nvPr/>
        </p:nvSpPr>
        <p:spPr>
          <a:xfrm>
            <a:off x="88392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01" name="object 201"/>
          <p:cNvSpPr txBox="1"/>
          <p:nvPr/>
        </p:nvSpPr>
        <p:spPr>
          <a:xfrm>
            <a:off x="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02" name="object 202"/>
          <p:cNvSpPr txBox="1"/>
          <p:nvPr/>
        </p:nvSpPr>
        <p:spPr>
          <a:xfrm>
            <a:off x="3048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03" name="object 203"/>
          <p:cNvSpPr txBox="1"/>
          <p:nvPr/>
        </p:nvSpPr>
        <p:spPr>
          <a:xfrm>
            <a:off x="6096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04" name="object 204"/>
          <p:cNvSpPr txBox="1"/>
          <p:nvPr/>
        </p:nvSpPr>
        <p:spPr>
          <a:xfrm>
            <a:off x="9144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05" name="object 205"/>
          <p:cNvSpPr txBox="1"/>
          <p:nvPr/>
        </p:nvSpPr>
        <p:spPr>
          <a:xfrm>
            <a:off x="12192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06" name="object 206"/>
          <p:cNvSpPr txBox="1"/>
          <p:nvPr/>
        </p:nvSpPr>
        <p:spPr>
          <a:xfrm>
            <a:off x="15240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07" name="object 207"/>
          <p:cNvSpPr txBox="1"/>
          <p:nvPr/>
        </p:nvSpPr>
        <p:spPr>
          <a:xfrm>
            <a:off x="18288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08" name="object 208"/>
          <p:cNvSpPr txBox="1"/>
          <p:nvPr/>
        </p:nvSpPr>
        <p:spPr>
          <a:xfrm>
            <a:off x="21336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09" name="object 209"/>
          <p:cNvSpPr txBox="1"/>
          <p:nvPr/>
        </p:nvSpPr>
        <p:spPr>
          <a:xfrm>
            <a:off x="24384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10" name="object 210"/>
          <p:cNvSpPr txBox="1"/>
          <p:nvPr/>
        </p:nvSpPr>
        <p:spPr>
          <a:xfrm>
            <a:off x="27432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11" name="object 211"/>
          <p:cNvSpPr txBox="1"/>
          <p:nvPr/>
        </p:nvSpPr>
        <p:spPr>
          <a:xfrm>
            <a:off x="30480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12" name="object 212"/>
          <p:cNvSpPr txBox="1"/>
          <p:nvPr/>
        </p:nvSpPr>
        <p:spPr>
          <a:xfrm>
            <a:off x="33528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13" name="object 213"/>
          <p:cNvSpPr txBox="1"/>
          <p:nvPr/>
        </p:nvSpPr>
        <p:spPr>
          <a:xfrm>
            <a:off x="36576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14" name="object 214"/>
          <p:cNvSpPr txBox="1"/>
          <p:nvPr/>
        </p:nvSpPr>
        <p:spPr>
          <a:xfrm>
            <a:off x="39624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15" name="object 215"/>
          <p:cNvSpPr txBox="1"/>
          <p:nvPr/>
        </p:nvSpPr>
        <p:spPr>
          <a:xfrm>
            <a:off x="42672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16" name="object 216"/>
          <p:cNvSpPr txBox="1"/>
          <p:nvPr/>
        </p:nvSpPr>
        <p:spPr>
          <a:xfrm>
            <a:off x="45720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17" name="object 217"/>
          <p:cNvSpPr txBox="1"/>
          <p:nvPr/>
        </p:nvSpPr>
        <p:spPr>
          <a:xfrm>
            <a:off x="48768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18" name="object 218"/>
          <p:cNvSpPr txBox="1"/>
          <p:nvPr/>
        </p:nvSpPr>
        <p:spPr>
          <a:xfrm>
            <a:off x="51816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19" name="object 219"/>
          <p:cNvSpPr txBox="1"/>
          <p:nvPr/>
        </p:nvSpPr>
        <p:spPr>
          <a:xfrm>
            <a:off x="54864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20" name="object 220"/>
          <p:cNvSpPr txBox="1"/>
          <p:nvPr/>
        </p:nvSpPr>
        <p:spPr>
          <a:xfrm>
            <a:off x="57912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21" name="object 221"/>
          <p:cNvSpPr txBox="1"/>
          <p:nvPr/>
        </p:nvSpPr>
        <p:spPr>
          <a:xfrm>
            <a:off x="60960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22" name="object 222"/>
          <p:cNvSpPr txBox="1"/>
          <p:nvPr/>
        </p:nvSpPr>
        <p:spPr>
          <a:xfrm>
            <a:off x="64008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23" name="object 223"/>
          <p:cNvSpPr txBox="1"/>
          <p:nvPr/>
        </p:nvSpPr>
        <p:spPr>
          <a:xfrm>
            <a:off x="67056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24" name="object 224"/>
          <p:cNvSpPr txBox="1"/>
          <p:nvPr/>
        </p:nvSpPr>
        <p:spPr>
          <a:xfrm>
            <a:off x="70104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25" name="object 225"/>
          <p:cNvSpPr txBox="1"/>
          <p:nvPr/>
        </p:nvSpPr>
        <p:spPr>
          <a:xfrm>
            <a:off x="73152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26" name="object 226"/>
          <p:cNvSpPr txBox="1"/>
          <p:nvPr/>
        </p:nvSpPr>
        <p:spPr>
          <a:xfrm>
            <a:off x="76200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27" name="object 227"/>
          <p:cNvSpPr txBox="1"/>
          <p:nvPr/>
        </p:nvSpPr>
        <p:spPr>
          <a:xfrm>
            <a:off x="79248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28" name="object 228"/>
          <p:cNvSpPr txBox="1"/>
          <p:nvPr/>
        </p:nvSpPr>
        <p:spPr>
          <a:xfrm>
            <a:off x="82296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29" name="object 229"/>
          <p:cNvSpPr txBox="1"/>
          <p:nvPr/>
        </p:nvSpPr>
        <p:spPr>
          <a:xfrm>
            <a:off x="85344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30" name="object 230"/>
          <p:cNvSpPr txBox="1"/>
          <p:nvPr/>
        </p:nvSpPr>
        <p:spPr>
          <a:xfrm>
            <a:off x="88392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31" name="object 231"/>
          <p:cNvSpPr txBox="1"/>
          <p:nvPr/>
        </p:nvSpPr>
        <p:spPr>
          <a:xfrm>
            <a:off x="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32" name="object 232"/>
          <p:cNvSpPr txBox="1"/>
          <p:nvPr/>
        </p:nvSpPr>
        <p:spPr>
          <a:xfrm>
            <a:off x="3048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33" name="object 233"/>
          <p:cNvSpPr txBox="1"/>
          <p:nvPr/>
        </p:nvSpPr>
        <p:spPr>
          <a:xfrm>
            <a:off x="6096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34" name="object 234"/>
          <p:cNvSpPr txBox="1"/>
          <p:nvPr/>
        </p:nvSpPr>
        <p:spPr>
          <a:xfrm>
            <a:off x="9144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35" name="object 235"/>
          <p:cNvSpPr txBox="1"/>
          <p:nvPr/>
        </p:nvSpPr>
        <p:spPr>
          <a:xfrm>
            <a:off x="12192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36" name="object 236"/>
          <p:cNvSpPr txBox="1"/>
          <p:nvPr/>
        </p:nvSpPr>
        <p:spPr>
          <a:xfrm>
            <a:off x="15240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37" name="object 237"/>
          <p:cNvSpPr txBox="1"/>
          <p:nvPr/>
        </p:nvSpPr>
        <p:spPr>
          <a:xfrm>
            <a:off x="18288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38" name="object 238"/>
          <p:cNvSpPr txBox="1"/>
          <p:nvPr/>
        </p:nvSpPr>
        <p:spPr>
          <a:xfrm>
            <a:off x="21336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39" name="object 239"/>
          <p:cNvSpPr txBox="1"/>
          <p:nvPr/>
        </p:nvSpPr>
        <p:spPr>
          <a:xfrm>
            <a:off x="24384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40" name="object 240"/>
          <p:cNvSpPr txBox="1"/>
          <p:nvPr/>
        </p:nvSpPr>
        <p:spPr>
          <a:xfrm>
            <a:off x="27432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41" name="object 241"/>
          <p:cNvSpPr txBox="1"/>
          <p:nvPr/>
        </p:nvSpPr>
        <p:spPr>
          <a:xfrm>
            <a:off x="30480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42" name="object 242"/>
          <p:cNvSpPr txBox="1"/>
          <p:nvPr/>
        </p:nvSpPr>
        <p:spPr>
          <a:xfrm>
            <a:off x="33528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43" name="object 243"/>
          <p:cNvSpPr txBox="1"/>
          <p:nvPr/>
        </p:nvSpPr>
        <p:spPr>
          <a:xfrm>
            <a:off x="36576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44" name="object 244"/>
          <p:cNvSpPr txBox="1"/>
          <p:nvPr/>
        </p:nvSpPr>
        <p:spPr>
          <a:xfrm>
            <a:off x="39624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45" name="object 245"/>
          <p:cNvSpPr txBox="1"/>
          <p:nvPr/>
        </p:nvSpPr>
        <p:spPr>
          <a:xfrm>
            <a:off x="42672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46" name="object 246"/>
          <p:cNvSpPr txBox="1"/>
          <p:nvPr/>
        </p:nvSpPr>
        <p:spPr>
          <a:xfrm>
            <a:off x="45720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47" name="object 247"/>
          <p:cNvSpPr txBox="1"/>
          <p:nvPr/>
        </p:nvSpPr>
        <p:spPr>
          <a:xfrm>
            <a:off x="48768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48" name="object 248"/>
          <p:cNvSpPr txBox="1"/>
          <p:nvPr/>
        </p:nvSpPr>
        <p:spPr>
          <a:xfrm>
            <a:off x="51816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49" name="object 249"/>
          <p:cNvSpPr txBox="1"/>
          <p:nvPr/>
        </p:nvSpPr>
        <p:spPr>
          <a:xfrm>
            <a:off x="54864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50" name="object 250"/>
          <p:cNvSpPr txBox="1"/>
          <p:nvPr/>
        </p:nvSpPr>
        <p:spPr>
          <a:xfrm>
            <a:off x="57912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51" name="object 251"/>
          <p:cNvSpPr txBox="1"/>
          <p:nvPr/>
        </p:nvSpPr>
        <p:spPr>
          <a:xfrm>
            <a:off x="60960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52" name="object 252"/>
          <p:cNvSpPr txBox="1"/>
          <p:nvPr/>
        </p:nvSpPr>
        <p:spPr>
          <a:xfrm>
            <a:off x="64008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53" name="object 253"/>
          <p:cNvSpPr txBox="1"/>
          <p:nvPr/>
        </p:nvSpPr>
        <p:spPr>
          <a:xfrm>
            <a:off x="67056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54" name="object 254"/>
          <p:cNvSpPr txBox="1"/>
          <p:nvPr/>
        </p:nvSpPr>
        <p:spPr>
          <a:xfrm>
            <a:off x="70104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55" name="object 255"/>
          <p:cNvSpPr txBox="1"/>
          <p:nvPr/>
        </p:nvSpPr>
        <p:spPr>
          <a:xfrm>
            <a:off x="73152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56" name="object 256"/>
          <p:cNvSpPr txBox="1"/>
          <p:nvPr/>
        </p:nvSpPr>
        <p:spPr>
          <a:xfrm>
            <a:off x="76200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57" name="object 257"/>
          <p:cNvSpPr txBox="1"/>
          <p:nvPr/>
        </p:nvSpPr>
        <p:spPr>
          <a:xfrm>
            <a:off x="79248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58" name="object 258"/>
          <p:cNvSpPr txBox="1"/>
          <p:nvPr/>
        </p:nvSpPr>
        <p:spPr>
          <a:xfrm>
            <a:off x="82296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59" name="object 259"/>
          <p:cNvSpPr txBox="1"/>
          <p:nvPr/>
        </p:nvSpPr>
        <p:spPr>
          <a:xfrm>
            <a:off x="85344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60" name="object 260"/>
          <p:cNvSpPr txBox="1"/>
          <p:nvPr/>
        </p:nvSpPr>
        <p:spPr>
          <a:xfrm>
            <a:off x="88392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61" name="object 261"/>
          <p:cNvSpPr txBox="1"/>
          <p:nvPr/>
        </p:nvSpPr>
        <p:spPr>
          <a:xfrm>
            <a:off x="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62" name="object 262"/>
          <p:cNvSpPr txBox="1"/>
          <p:nvPr/>
        </p:nvSpPr>
        <p:spPr>
          <a:xfrm>
            <a:off x="3048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63" name="object 263"/>
          <p:cNvSpPr txBox="1"/>
          <p:nvPr/>
        </p:nvSpPr>
        <p:spPr>
          <a:xfrm>
            <a:off x="6096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64" name="object 264"/>
          <p:cNvSpPr txBox="1"/>
          <p:nvPr/>
        </p:nvSpPr>
        <p:spPr>
          <a:xfrm>
            <a:off x="9144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65" name="object 265"/>
          <p:cNvSpPr txBox="1"/>
          <p:nvPr/>
        </p:nvSpPr>
        <p:spPr>
          <a:xfrm>
            <a:off x="12192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66" name="object 266"/>
          <p:cNvSpPr txBox="1"/>
          <p:nvPr/>
        </p:nvSpPr>
        <p:spPr>
          <a:xfrm>
            <a:off x="15240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67" name="object 267"/>
          <p:cNvSpPr txBox="1"/>
          <p:nvPr/>
        </p:nvSpPr>
        <p:spPr>
          <a:xfrm>
            <a:off x="18288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68" name="object 268"/>
          <p:cNvSpPr txBox="1"/>
          <p:nvPr/>
        </p:nvSpPr>
        <p:spPr>
          <a:xfrm>
            <a:off x="21336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69" name="object 269"/>
          <p:cNvSpPr txBox="1"/>
          <p:nvPr/>
        </p:nvSpPr>
        <p:spPr>
          <a:xfrm>
            <a:off x="24384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70" name="object 270"/>
          <p:cNvSpPr txBox="1"/>
          <p:nvPr/>
        </p:nvSpPr>
        <p:spPr>
          <a:xfrm>
            <a:off x="27432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71" name="object 271"/>
          <p:cNvSpPr txBox="1"/>
          <p:nvPr/>
        </p:nvSpPr>
        <p:spPr>
          <a:xfrm>
            <a:off x="30480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72" name="object 272"/>
          <p:cNvSpPr txBox="1"/>
          <p:nvPr/>
        </p:nvSpPr>
        <p:spPr>
          <a:xfrm>
            <a:off x="33528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73" name="object 273"/>
          <p:cNvSpPr txBox="1"/>
          <p:nvPr/>
        </p:nvSpPr>
        <p:spPr>
          <a:xfrm>
            <a:off x="36576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74" name="object 274"/>
          <p:cNvSpPr txBox="1"/>
          <p:nvPr/>
        </p:nvSpPr>
        <p:spPr>
          <a:xfrm>
            <a:off x="39624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75" name="object 275"/>
          <p:cNvSpPr txBox="1"/>
          <p:nvPr/>
        </p:nvSpPr>
        <p:spPr>
          <a:xfrm>
            <a:off x="42672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76" name="object 276"/>
          <p:cNvSpPr txBox="1"/>
          <p:nvPr/>
        </p:nvSpPr>
        <p:spPr>
          <a:xfrm>
            <a:off x="45720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77" name="object 277"/>
          <p:cNvSpPr txBox="1"/>
          <p:nvPr/>
        </p:nvSpPr>
        <p:spPr>
          <a:xfrm>
            <a:off x="48768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78" name="object 278"/>
          <p:cNvSpPr txBox="1"/>
          <p:nvPr/>
        </p:nvSpPr>
        <p:spPr>
          <a:xfrm>
            <a:off x="51816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79" name="object 279"/>
          <p:cNvSpPr txBox="1"/>
          <p:nvPr/>
        </p:nvSpPr>
        <p:spPr>
          <a:xfrm>
            <a:off x="54864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80" name="object 280"/>
          <p:cNvSpPr txBox="1"/>
          <p:nvPr/>
        </p:nvSpPr>
        <p:spPr>
          <a:xfrm>
            <a:off x="57912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81" name="object 281"/>
          <p:cNvSpPr txBox="1"/>
          <p:nvPr/>
        </p:nvSpPr>
        <p:spPr>
          <a:xfrm>
            <a:off x="60960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82" name="object 282"/>
          <p:cNvSpPr txBox="1"/>
          <p:nvPr/>
        </p:nvSpPr>
        <p:spPr>
          <a:xfrm>
            <a:off x="64008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83" name="object 283"/>
          <p:cNvSpPr txBox="1"/>
          <p:nvPr/>
        </p:nvSpPr>
        <p:spPr>
          <a:xfrm>
            <a:off x="67056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84" name="object 284"/>
          <p:cNvSpPr txBox="1"/>
          <p:nvPr/>
        </p:nvSpPr>
        <p:spPr>
          <a:xfrm>
            <a:off x="70104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85" name="object 285"/>
          <p:cNvSpPr txBox="1"/>
          <p:nvPr/>
        </p:nvSpPr>
        <p:spPr>
          <a:xfrm>
            <a:off x="73152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86" name="object 286"/>
          <p:cNvSpPr txBox="1"/>
          <p:nvPr/>
        </p:nvSpPr>
        <p:spPr>
          <a:xfrm>
            <a:off x="76200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87" name="object 287"/>
          <p:cNvSpPr txBox="1"/>
          <p:nvPr/>
        </p:nvSpPr>
        <p:spPr>
          <a:xfrm>
            <a:off x="79248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88" name="object 288"/>
          <p:cNvSpPr txBox="1"/>
          <p:nvPr/>
        </p:nvSpPr>
        <p:spPr>
          <a:xfrm>
            <a:off x="82296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89" name="object 289"/>
          <p:cNvSpPr txBox="1"/>
          <p:nvPr/>
        </p:nvSpPr>
        <p:spPr>
          <a:xfrm>
            <a:off x="85344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90" name="object 290"/>
          <p:cNvSpPr txBox="1"/>
          <p:nvPr/>
        </p:nvSpPr>
        <p:spPr>
          <a:xfrm>
            <a:off x="88392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91" name="object 291"/>
          <p:cNvSpPr txBox="1"/>
          <p:nvPr/>
        </p:nvSpPr>
        <p:spPr>
          <a:xfrm>
            <a:off x="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92" name="object 292"/>
          <p:cNvSpPr txBox="1"/>
          <p:nvPr/>
        </p:nvSpPr>
        <p:spPr>
          <a:xfrm>
            <a:off x="3048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93" name="object 293"/>
          <p:cNvSpPr txBox="1"/>
          <p:nvPr/>
        </p:nvSpPr>
        <p:spPr>
          <a:xfrm>
            <a:off x="6096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94" name="object 294"/>
          <p:cNvSpPr txBox="1"/>
          <p:nvPr/>
        </p:nvSpPr>
        <p:spPr>
          <a:xfrm>
            <a:off x="914400" y="2133600"/>
            <a:ext cx="379134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3969">
              <a:lnSpc>
                <a:spcPts val="2400"/>
              </a:lnSpc>
              <a:spcBef>
                <a:spcPts val="120"/>
              </a:spcBef>
            </a:pPr>
            <a:r>
              <a:rPr sz="4800" b="1" spc="0" baseline="2588" dirty="0" smtClean="0">
                <a:latin typeface="Tahoma"/>
                <a:cs typeface="Tahoma"/>
              </a:rPr>
              <a:t>B</a:t>
            </a:r>
            <a:endParaRPr sz="3200">
              <a:latin typeface="Tahoma"/>
              <a:cs typeface="Tahoma"/>
            </a:endParaRPr>
          </a:p>
        </p:txBody>
      </p:sp>
      <p:sp>
        <p:nvSpPr>
          <p:cNvPr id="295" name="object 295"/>
          <p:cNvSpPr txBox="1"/>
          <p:nvPr/>
        </p:nvSpPr>
        <p:spPr>
          <a:xfrm>
            <a:off x="1219200" y="21336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2400"/>
              </a:lnSpc>
              <a:spcBef>
                <a:spcPts val="120"/>
              </a:spcBef>
            </a:pPr>
            <a:r>
              <a:rPr sz="4800" b="1" spc="0" baseline="2588" dirty="0" smtClean="0">
                <a:latin typeface="Tahoma"/>
                <a:cs typeface="Tahoma"/>
              </a:rPr>
              <a:t>e</a:t>
            </a:r>
            <a:endParaRPr sz="3200">
              <a:latin typeface="Tahoma"/>
              <a:cs typeface="Tahoma"/>
            </a:endParaRPr>
          </a:p>
        </p:txBody>
      </p:sp>
      <p:sp>
        <p:nvSpPr>
          <p:cNvPr id="296" name="object 296"/>
          <p:cNvSpPr txBox="1"/>
          <p:nvPr/>
        </p:nvSpPr>
        <p:spPr>
          <a:xfrm>
            <a:off x="15240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97" name="object 297"/>
          <p:cNvSpPr txBox="1"/>
          <p:nvPr/>
        </p:nvSpPr>
        <p:spPr>
          <a:xfrm>
            <a:off x="18288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98" name="object 298"/>
          <p:cNvSpPr txBox="1"/>
          <p:nvPr/>
        </p:nvSpPr>
        <p:spPr>
          <a:xfrm>
            <a:off x="21336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99" name="object 299"/>
          <p:cNvSpPr txBox="1"/>
          <p:nvPr/>
        </p:nvSpPr>
        <p:spPr>
          <a:xfrm>
            <a:off x="2438400" y="21336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43179">
              <a:lnSpc>
                <a:spcPts val="2400"/>
              </a:lnSpc>
              <a:spcBef>
                <a:spcPts val="120"/>
              </a:spcBef>
            </a:pPr>
            <a:r>
              <a:rPr sz="4950" spc="0" baseline="2510" dirty="0" smtClean="0">
                <a:solidFill>
                  <a:srgbClr val="FF0000"/>
                </a:solidFill>
                <a:latin typeface="Tahoma"/>
                <a:cs typeface="Tahoma"/>
              </a:rPr>
              <a:t>(</a:t>
            </a:r>
            <a:endParaRPr sz="3300">
              <a:latin typeface="Tahoma"/>
              <a:cs typeface="Tahoma"/>
            </a:endParaRPr>
          </a:p>
        </p:txBody>
      </p:sp>
      <p:sp>
        <p:nvSpPr>
          <p:cNvPr id="300" name="object 300"/>
          <p:cNvSpPr txBox="1"/>
          <p:nvPr/>
        </p:nvSpPr>
        <p:spPr>
          <a:xfrm>
            <a:off x="27432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01" name="object 301"/>
          <p:cNvSpPr txBox="1"/>
          <p:nvPr/>
        </p:nvSpPr>
        <p:spPr>
          <a:xfrm>
            <a:off x="30480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02" name="object 302"/>
          <p:cNvSpPr txBox="1"/>
          <p:nvPr/>
        </p:nvSpPr>
        <p:spPr>
          <a:xfrm>
            <a:off x="33528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03" name="object 303"/>
          <p:cNvSpPr txBox="1"/>
          <p:nvPr/>
        </p:nvSpPr>
        <p:spPr>
          <a:xfrm>
            <a:off x="3657600" y="21336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2400"/>
              </a:lnSpc>
              <a:spcBef>
                <a:spcPts val="120"/>
              </a:spcBef>
            </a:pPr>
            <a:r>
              <a:rPr sz="4950" spc="0" baseline="2510" dirty="0" smtClean="0">
                <a:solidFill>
                  <a:srgbClr val="FF0000"/>
                </a:solidFill>
                <a:latin typeface="Tahoma"/>
                <a:cs typeface="Tahoma"/>
              </a:rPr>
              <a:t>n</a:t>
            </a:r>
            <a:endParaRPr sz="3300">
              <a:latin typeface="Tahoma"/>
              <a:cs typeface="Tahoma"/>
            </a:endParaRPr>
          </a:p>
        </p:txBody>
      </p:sp>
      <p:sp>
        <p:nvSpPr>
          <p:cNvPr id="304" name="object 304"/>
          <p:cNvSpPr txBox="1"/>
          <p:nvPr/>
        </p:nvSpPr>
        <p:spPr>
          <a:xfrm>
            <a:off x="39624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05" name="object 305"/>
          <p:cNvSpPr txBox="1"/>
          <p:nvPr/>
        </p:nvSpPr>
        <p:spPr>
          <a:xfrm>
            <a:off x="42672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06" name="object 306"/>
          <p:cNvSpPr txBox="1"/>
          <p:nvPr/>
        </p:nvSpPr>
        <p:spPr>
          <a:xfrm>
            <a:off x="45720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07" name="object 307"/>
          <p:cNvSpPr txBox="1"/>
          <p:nvPr/>
        </p:nvSpPr>
        <p:spPr>
          <a:xfrm>
            <a:off x="4876800" y="2133600"/>
            <a:ext cx="410731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727">
              <a:lnSpc>
                <a:spcPts val="2400"/>
              </a:lnSpc>
              <a:spcBef>
                <a:spcPts val="120"/>
              </a:spcBef>
            </a:pPr>
            <a:r>
              <a:rPr sz="4950" spc="9" baseline="2510" dirty="0" smtClean="0">
                <a:solidFill>
                  <a:srgbClr val="FF0000"/>
                </a:solidFill>
                <a:latin typeface="Tahoma"/>
                <a:cs typeface="Tahoma"/>
              </a:rPr>
              <a:t>i</a:t>
            </a:r>
            <a:r>
              <a:rPr sz="4950" spc="0" baseline="2510" dirty="0" smtClean="0">
                <a:solidFill>
                  <a:srgbClr val="FF0000"/>
                </a:solidFill>
                <a:latin typeface="Tahoma"/>
                <a:cs typeface="Tahoma"/>
              </a:rPr>
              <a:t>n</a:t>
            </a:r>
            <a:endParaRPr sz="3300">
              <a:latin typeface="Tahoma"/>
              <a:cs typeface="Tahoma"/>
            </a:endParaRPr>
          </a:p>
        </p:txBody>
      </p:sp>
      <p:sp>
        <p:nvSpPr>
          <p:cNvPr id="308" name="object 308"/>
          <p:cNvSpPr txBox="1"/>
          <p:nvPr/>
        </p:nvSpPr>
        <p:spPr>
          <a:xfrm>
            <a:off x="5181600" y="21336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6764">
              <a:lnSpc>
                <a:spcPts val="2400"/>
              </a:lnSpc>
              <a:spcBef>
                <a:spcPts val="120"/>
              </a:spcBef>
            </a:pPr>
            <a:r>
              <a:rPr sz="4950" spc="0" baseline="2510" dirty="0" smtClean="0">
                <a:solidFill>
                  <a:srgbClr val="FF0000"/>
                </a:solidFill>
                <a:latin typeface="Tahoma"/>
                <a:cs typeface="Tahoma"/>
              </a:rPr>
              <a:t>c</a:t>
            </a:r>
            <a:endParaRPr sz="3300">
              <a:latin typeface="Tahoma"/>
              <a:cs typeface="Tahoma"/>
            </a:endParaRPr>
          </a:p>
        </p:txBody>
      </p:sp>
      <p:sp>
        <p:nvSpPr>
          <p:cNvPr id="309" name="object 309"/>
          <p:cNvSpPr txBox="1"/>
          <p:nvPr/>
        </p:nvSpPr>
        <p:spPr>
          <a:xfrm>
            <a:off x="54864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10" name="object 310"/>
          <p:cNvSpPr txBox="1"/>
          <p:nvPr/>
        </p:nvSpPr>
        <p:spPr>
          <a:xfrm>
            <a:off x="57912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11" name="object 311"/>
          <p:cNvSpPr txBox="1"/>
          <p:nvPr/>
        </p:nvSpPr>
        <p:spPr>
          <a:xfrm>
            <a:off x="60960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12" name="object 312"/>
          <p:cNvSpPr txBox="1"/>
          <p:nvPr/>
        </p:nvSpPr>
        <p:spPr>
          <a:xfrm>
            <a:off x="64008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13" name="object 313"/>
          <p:cNvSpPr txBox="1"/>
          <p:nvPr/>
        </p:nvSpPr>
        <p:spPr>
          <a:xfrm>
            <a:off x="67056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14" name="object 314"/>
          <p:cNvSpPr txBox="1"/>
          <p:nvPr/>
        </p:nvSpPr>
        <p:spPr>
          <a:xfrm>
            <a:off x="70104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15" name="object 315"/>
          <p:cNvSpPr txBox="1"/>
          <p:nvPr/>
        </p:nvSpPr>
        <p:spPr>
          <a:xfrm>
            <a:off x="73152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16" name="object 316"/>
          <p:cNvSpPr txBox="1"/>
          <p:nvPr/>
        </p:nvSpPr>
        <p:spPr>
          <a:xfrm>
            <a:off x="76200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17" name="object 317"/>
          <p:cNvSpPr txBox="1"/>
          <p:nvPr/>
        </p:nvSpPr>
        <p:spPr>
          <a:xfrm>
            <a:off x="79248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18" name="object 318"/>
          <p:cNvSpPr txBox="1"/>
          <p:nvPr/>
        </p:nvSpPr>
        <p:spPr>
          <a:xfrm>
            <a:off x="82296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19" name="object 319"/>
          <p:cNvSpPr txBox="1"/>
          <p:nvPr/>
        </p:nvSpPr>
        <p:spPr>
          <a:xfrm>
            <a:off x="85344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20" name="object 320"/>
          <p:cNvSpPr txBox="1"/>
          <p:nvPr/>
        </p:nvSpPr>
        <p:spPr>
          <a:xfrm>
            <a:off x="88392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21" name="object 321"/>
          <p:cNvSpPr txBox="1"/>
          <p:nvPr/>
        </p:nvSpPr>
        <p:spPr>
          <a:xfrm>
            <a:off x="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22" name="object 322"/>
          <p:cNvSpPr txBox="1"/>
          <p:nvPr/>
        </p:nvSpPr>
        <p:spPr>
          <a:xfrm>
            <a:off x="3048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23" name="object 323"/>
          <p:cNvSpPr txBox="1"/>
          <p:nvPr/>
        </p:nvSpPr>
        <p:spPr>
          <a:xfrm>
            <a:off x="6096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24" name="object 324"/>
          <p:cNvSpPr txBox="1"/>
          <p:nvPr/>
        </p:nvSpPr>
        <p:spPr>
          <a:xfrm>
            <a:off x="9144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25" name="object 325"/>
          <p:cNvSpPr txBox="1"/>
          <p:nvPr/>
        </p:nvSpPr>
        <p:spPr>
          <a:xfrm>
            <a:off x="12192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26" name="object 326"/>
          <p:cNvSpPr txBox="1"/>
          <p:nvPr/>
        </p:nvSpPr>
        <p:spPr>
          <a:xfrm>
            <a:off x="1524000" y="24384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3969">
              <a:lnSpc>
                <a:spcPts val="2400"/>
              </a:lnSpc>
              <a:spcBef>
                <a:spcPts val="120"/>
              </a:spcBef>
            </a:pPr>
            <a:r>
              <a:rPr sz="4950" spc="0" baseline="-21758" dirty="0" smtClean="0">
                <a:solidFill>
                  <a:srgbClr val="FF0000"/>
                </a:solidFill>
                <a:latin typeface="Tahoma"/>
                <a:cs typeface="Tahoma"/>
              </a:rPr>
              <a:t>s</a:t>
            </a:r>
            <a:endParaRPr sz="3300">
              <a:latin typeface="Tahoma"/>
              <a:cs typeface="Tahoma"/>
            </a:endParaRPr>
          </a:p>
        </p:txBody>
      </p:sp>
      <p:sp>
        <p:nvSpPr>
          <p:cNvPr id="327" name="object 327"/>
          <p:cNvSpPr txBox="1"/>
          <p:nvPr/>
        </p:nvSpPr>
        <p:spPr>
          <a:xfrm>
            <a:off x="18288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28" name="object 328"/>
          <p:cNvSpPr txBox="1"/>
          <p:nvPr/>
        </p:nvSpPr>
        <p:spPr>
          <a:xfrm>
            <a:off x="21336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29" name="object 329"/>
          <p:cNvSpPr txBox="1"/>
          <p:nvPr/>
        </p:nvSpPr>
        <p:spPr>
          <a:xfrm>
            <a:off x="24384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30" name="object 330"/>
          <p:cNvSpPr txBox="1"/>
          <p:nvPr/>
        </p:nvSpPr>
        <p:spPr>
          <a:xfrm>
            <a:off x="2743200" y="24384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2400"/>
              </a:lnSpc>
              <a:spcBef>
                <a:spcPts val="120"/>
              </a:spcBef>
            </a:pPr>
            <a:r>
              <a:rPr sz="4950" spc="-4" baseline="-21758" dirty="0" smtClean="0">
                <a:solidFill>
                  <a:srgbClr val="FF0000"/>
                </a:solidFill>
                <a:latin typeface="Tahoma"/>
                <a:cs typeface="Tahoma"/>
              </a:rPr>
              <a:t>m</a:t>
            </a:r>
            <a:r>
              <a:rPr sz="4950" spc="0" baseline="-21758" dirty="0" smtClean="0">
                <a:solidFill>
                  <a:srgbClr val="FF0000"/>
                </a:solidFill>
                <a:latin typeface="Tahoma"/>
                <a:cs typeface="Tahoma"/>
              </a:rPr>
              <a:t>e</a:t>
            </a:r>
            <a:endParaRPr sz="3300">
              <a:latin typeface="Tahoma"/>
              <a:cs typeface="Tahoma"/>
            </a:endParaRPr>
          </a:p>
        </p:txBody>
      </p:sp>
      <p:sp>
        <p:nvSpPr>
          <p:cNvPr id="331" name="object 331"/>
          <p:cNvSpPr txBox="1"/>
          <p:nvPr/>
        </p:nvSpPr>
        <p:spPr>
          <a:xfrm>
            <a:off x="30480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32" name="object 332"/>
          <p:cNvSpPr txBox="1"/>
          <p:nvPr/>
        </p:nvSpPr>
        <p:spPr>
          <a:xfrm>
            <a:off x="33528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33" name="object 333"/>
          <p:cNvSpPr txBox="1"/>
          <p:nvPr/>
        </p:nvSpPr>
        <p:spPr>
          <a:xfrm>
            <a:off x="3657600" y="24384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2400"/>
              </a:lnSpc>
              <a:spcBef>
                <a:spcPts val="120"/>
              </a:spcBef>
            </a:pPr>
            <a:r>
              <a:rPr sz="4950" spc="0" baseline="-21758" dirty="0" smtClean="0">
                <a:solidFill>
                  <a:srgbClr val="FF0000"/>
                </a:solidFill>
                <a:latin typeface="Tahoma"/>
                <a:cs typeface="Tahoma"/>
              </a:rPr>
              <a:t>a</a:t>
            </a:r>
            <a:endParaRPr sz="3300">
              <a:latin typeface="Tahoma"/>
              <a:cs typeface="Tahoma"/>
            </a:endParaRPr>
          </a:p>
        </p:txBody>
      </p:sp>
      <p:sp>
        <p:nvSpPr>
          <p:cNvPr id="334" name="object 334"/>
          <p:cNvSpPr txBox="1"/>
          <p:nvPr/>
        </p:nvSpPr>
        <p:spPr>
          <a:xfrm>
            <a:off x="39624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35" name="object 335"/>
          <p:cNvSpPr txBox="1"/>
          <p:nvPr/>
        </p:nvSpPr>
        <p:spPr>
          <a:xfrm>
            <a:off x="4267200" y="24384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2400"/>
              </a:lnSpc>
              <a:spcBef>
                <a:spcPts val="120"/>
              </a:spcBef>
            </a:pPr>
            <a:r>
              <a:rPr sz="4950" spc="0" baseline="-21758" dirty="0" smtClean="0">
                <a:solidFill>
                  <a:srgbClr val="FF0000"/>
                </a:solidFill>
                <a:latin typeface="Tahoma"/>
                <a:cs typeface="Tahoma"/>
              </a:rPr>
              <a:t>o</a:t>
            </a:r>
            <a:endParaRPr sz="3300">
              <a:latin typeface="Tahoma"/>
              <a:cs typeface="Tahoma"/>
            </a:endParaRPr>
          </a:p>
        </p:txBody>
      </p:sp>
      <p:sp>
        <p:nvSpPr>
          <p:cNvPr id="336" name="object 336"/>
          <p:cNvSpPr txBox="1"/>
          <p:nvPr/>
        </p:nvSpPr>
        <p:spPr>
          <a:xfrm>
            <a:off x="45720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37" name="object 337"/>
          <p:cNvSpPr txBox="1"/>
          <p:nvPr/>
        </p:nvSpPr>
        <p:spPr>
          <a:xfrm>
            <a:off x="48768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38" name="object 338"/>
          <p:cNvSpPr txBox="1"/>
          <p:nvPr/>
        </p:nvSpPr>
        <p:spPr>
          <a:xfrm>
            <a:off x="5181600" y="24384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2400"/>
              </a:lnSpc>
              <a:spcBef>
                <a:spcPts val="120"/>
              </a:spcBef>
            </a:pPr>
            <a:r>
              <a:rPr sz="4950" spc="0" baseline="-21758" dirty="0" smtClean="0">
                <a:solidFill>
                  <a:srgbClr val="FF0000"/>
                </a:solidFill>
                <a:latin typeface="Tahoma"/>
                <a:cs typeface="Tahoma"/>
              </a:rPr>
              <a:t>g</a:t>
            </a:r>
            <a:endParaRPr sz="3300">
              <a:latin typeface="Tahoma"/>
              <a:cs typeface="Tahoma"/>
            </a:endParaRPr>
          </a:p>
        </p:txBody>
      </p:sp>
      <p:sp>
        <p:nvSpPr>
          <p:cNvPr id="339" name="object 339"/>
          <p:cNvSpPr txBox="1"/>
          <p:nvPr/>
        </p:nvSpPr>
        <p:spPr>
          <a:xfrm>
            <a:off x="54864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40" name="object 340"/>
          <p:cNvSpPr txBox="1"/>
          <p:nvPr/>
        </p:nvSpPr>
        <p:spPr>
          <a:xfrm>
            <a:off x="57912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41" name="object 341"/>
          <p:cNvSpPr txBox="1"/>
          <p:nvPr/>
        </p:nvSpPr>
        <p:spPr>
          <a:xfrm>
            <a:off x="60960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42" name="object 342"/>
          <p:cNvSpPr txBox="1"/>
          <p:nvPr/>
        </p:nvSpPr>
        <p:spPr>
          <a:xfrm>
            <a:off x="64008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43" name="object 343"/>
          <p:cNvSpPr txBox="1"/>
          <p:nvPr/>
        </p:nvSpPr>
        <p:spPr>
          <a:xfrm>
            <a:off x="67056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44" name="object 344"/>
          <p:cNvSpPr txBox="1"/>
          <p:nvPr/>
        </p:nvSpPr>
        <p:spPr>
          <a:xfrm>
            <a:off x="70104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45" name="object 345"/>
          <p:cNvSpPr txBox="1"/>
          <p:nvPr/>
        </p:nvSpPr>
        <p:spPr>
          <a:xfrm>
            <a:off x="73152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46" name="object 346"/>
          <p:cNvSpPr txBox="1"/>
          <p:nvPr/>
        </p:nvSpPr>
        <p:spPr>
          <a:xfrm>
            <a:off x="76200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47" name="object 347"/>
          <p:cNvSpPr txBox="1"/>
          <p:nvPr/>
        </p:nvSpPr>
        <p:spPr>
          <a:xfrm>
            <a:off x="79248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48" name="object 348"/>
          <p:cNvSpPr txBox="1"/>
          <p:nvPr/>
        </p:nvSpPr>
        <p:spPr>
          <a:xfrm>
            <a:off x="82296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49" name="object 349"/>
          <p:cNvSpPr txBox="1"/>
          <p:nvPr/>
        </p:nvSpPr>
        <p:spPr>
          <a:xfrm>
            <a:off x="85344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50" name="object 350"/>
          <p:cNvSpPr txBox="1"/>
          <p:nvPr/>
        </p:nvSpPr>
        <p:spPr>
          <a:xfrm>
            <a:off x="88392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51" name="object 351"/>
          <p:cNvSpPr txBox="1"/>
          <p:nvPr/>
        </p:nvSpPr>
        <p:spPr>
          <a:xfrm>
            <a:off x="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52" name="object 352"/>
          <p:cNvSpPr txBox="1"/>
          <p:nvPr/>
        </p:nvSpPr>
        <p:spPr>
          <a:xfrm>
            <a:off x="3048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53" name="object 353"/>
          <p:cNvSpPr txBox="1"/>
          <p:nvPr/>
        </p:nvSpPr>
        <p:spPr>
          <a:xfrm>
            <a:off x="6096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54" name="object 354"/>
          <p:cNvSpPr txBox="1"/>
          <p:nvPr/>
        </p:nvSpPr>
        <p:spPr>
          <a:xfrm>
            <a:off x="9144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55" name="object 355"/>
          <p:cNvSpPr txBox="1"/>
          <p:nvPr/>
        </p:nvSpPr>
        <p:spPr>
          <a:xfrm>
            <a:off x="12192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56" name="object 356"/>
          <p:cNvSpPr txBox="1"/>
          <p:nvPr/>
        </p:nvSpPr>
        <p:spPr>
          <a:xfrm>
            <a:off x="15240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57" name="object 357"/>
          <p:cNvSpPr txBox="1"/>
          <p:nvPr/>
        </p:nvSpPr>
        <p:spPr>
          <a:xfrm>
            <a:off x="18288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58" name="object 358"/>
          <p:cNvSpPr txBox="1"/>
          <p:nvPr/>
        </p:nvSpPr>
        <p:spPr>
          <a:xfrm>
            <a:off x="21336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59" name="object 359"/>
          <p:cNvSpPr txBox="1"/>
          <p:nvPr/>
        </p:nvSpPr>
        <p:spPr>
          <a:xfrm>
            <a:off x="24384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60" name="object 360"/>
          <p:cNvSpPr txBox="1"/>
          <p:nvPr/>
        </p:nvSpPr>
        <p:spPr>
          <a:xfrm>
            <a:off x="27432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61" name="object 361"/>
          <p:cNvSpPr txBox="1"/>
          <p:nvPr/>
        </p:nvSpPr>
        <p:spPr>
          <a:xfrm>
            <a:off x="30480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62" name="object 362"/>
          <p:cNvSpPr txBox="1"/>
          <p:nvPr/>
        </p:nvSpPr>
        <p:spPr>
          <a:xfrm>
            <a:off x="33528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63" name="object 363"/>
          <p:cNvSpPr txBox="1"/>
          <p:nvPr/>
        </p:nvSpPr>
        <p:spPr>
          <a:xfrm>
            <a:off x="36576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64" name="object 364"/>
          <p:cNvSpPr txBox="1"/>
          <p:nvPr/>
        </p:nvSpPr>
        <p:spPr>
          <a:xfrm>
            <a:off x="39624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65" name="object 365"/>
          <p:cNvSpPr txBox="1"/>
          <p:nvPr/>
        </p:nvSpPr>
        <p:spPr>
          <a:xfrm>
            <a:off x="42672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66" name="object 366"/>
          <p:cNvSpPr txBox="1"/>
          <p:nvPr/>
        </p:nvSpPr>
        <p:spPr>
          <a:xfrm>
            <a:off x="45720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67" name="object 367"/>
          <p:cNvSpPr txBox="1"/>
          <p:nvPr/>
        </p:nvSpPr>
        <p:spPr>
          <a:xfrm>
            <a:off x="48768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68" name="object 368"/>
          <p:cNvSpPr txBox="1"/>
          <p:nvPr/>
        </p:nvSpPr>
        <p:spPr>
          <a:xfrm>
            <a:off x="51816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69" name="object 369"/>
          <p:cNvSpPr txBox="1"/>
          <p:nvPr/>
        </p:nvSpPr>
        <p:spPr>
          <a:xfrm>
            <a:off x="54864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70" name="object 370"/>
          <p:cNvSpPr txBox="1"/>
          <p:nvPr/>
        </p:nvSpPr>
        <p:spPr>
          <a:xfrm>
            <a:off x="57912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71" name="object 371"/>
          <p:cNvSpPr txBox="1"/>
          <p:nvPr/>
        </p:nvSpPr>
        <p:spPr>
          <a:xfrm>
            <a:off x="60960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72" name="object 372"/>
          <p:cNvSpPr txBox="1"/>
          <p:nvPr/>
        </p:nvSpPr>
        <p:spPr>
          <a:xfrm>
            <a:off x="64008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73" name="object 373"/>
          <p:cNvSpPr txBox="1"/>
          <p:nvPr/>
        </p:nvSpPr>
        <p:spPr>
          <a:xfrm>
            <a:off x="67056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74" name="object 374"/>
          <p:cNvSpPr txBox="1"/>
          <p:nvPr/>
        </p:nvSpPr>
        <p:spPr>
          <a:xfrm>
            <a:off x="70104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75" name="object 375"/>
          <p:cNvSpPr txBox="1"/>
          <p:nvPr/>
        </p:nvSpPr>
        <p:spPr>
          <a:xfrm>
            <a:off x="73152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76" name="object 376"/>
          <p:cNvSpPr txBox="1"/>
          <p:nvPr/>
        </p:nvSpPr>
        <p:spPr>
          <a:xfrm>
            <a:off x="76200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77" name="object 377"/>
          <p:cNvSpPr txBox="1"/>
          <p:nvPr/>
        </p:nvSpPr>
        <p:spPr>
          <a:xfrm>
            <a:off x="79248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78" name="object 378"/>
          <p:cNvSpPr txBox="1"/>
          <p:nvPr/>
        </p:nvSpPr>
        <p:spPr>
          <a:xfrm>
            <a:off x="82296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79" name="object 379"/>
          <p:cNvSpPr txBox="1"/>
          <p:nvPr/>
        </p:nvSpPr>
        <p:spPr>
          <a:xfrm>
            <a:off x="85344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80" name="object 380"/>
          <p:cNvSpPr txBox="1"/>
          <p:nvPr/>
        </p:nvSpPr>
        <p:spPr>
          <a:xfrm>
            <a:off x="88392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81" name="object 381"/>
          <p:cNvSpPr txBox="1"/>
          <p:nvPr/>
        </p:nvSpPr>
        <p:spPr>
          <a:xfrm>
            <a:off x="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82" name="object 382"/>
          <p:cNvSpPr txBox="1"/>
          <p:nvPr/>
        </p:nvSpPr>
        <p:spPr>
          <a:xfrm>
            <a:off x="3048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83" name="object 383"/>
          <p:cNvSpPr txBox="1"/>
          <p:nvPr/>
        </p:nvSpPr>
        <p:spPr>
          <a:xfrm>
            <a:off x="6096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84" name="object 384"/>
          <p:cNvSpPr txBox="1"/>
          <p:nvPr/>
        </p:nvSpPr>
        <p:spPr>
          <a:xfrm>
            <a:off x="9144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85" name="object 385"/>
          <p:cNvSpPr txBox="1"/>
          <p:nvPr/>
        </p:nvSpPr>
        <p:spPr>
          <a:xfrm>
            <a:off x="12192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86" name="object 386"/>
          <p:cNvSpPr txBox="1"/>
          <p:nvPr/>
        </p:nvSpPr>
        <p:spPr>
          <a:xfrm>
            <a:off x="1524000" y="30480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3969">
              <a:lnSpc>
                <a:spcPts val="2400"/>
              </a:lnSpc>
              <a:spcBef>
                <a:spcPts val="120"/>
              </a:spcBef>
            </a:pPr>
            <a:r>
              <a:rPr sz="4950" spc="0" baseline="-6694" dirty="0" smtClean="0">
                <a:solidFill>
                  <a:srgbClr val="FF0000"/>
                </a:solidFill>
                <a:latin typeface="Tahoma"/>
                <a:cs typeface="Tahoma"/>
              </a:rPr>
              <a:t>b</a:t>
            </a:r>
            <a:endParaRPr sz="3300">
              <a:latin typeface="Tahoma"/>
              <a:cs typeface="Tahoma"/>
            </a:endParaRPr>
          </a:p>
        </p:txBody>
      </p:sp>
      <p:sp>
        <p:nvSpPr>
          <p:cNvPr id="387" name="object 387"/>
          <p:cNvSpPr txBox="1"/>
          <p:nvPr/>
        </p:nvSpPr>
        <p:spPr>
          <a:xfrm>
            <a:off x="18288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88" name="object 388"/>
          <p:cNvSpPr txBox="1"/>
          <p:nvPr/>
        </p:nvSpPr>
        <p:spPr>
          <a:xfrm>
            <a:off x="21336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89" name="object 389"/>
          <p:cNvSpPr txBox="1"/>
          <p:nvPr/>
        </p:nvSpPr>
        <p:spPr>
          <a:xfrm>
            <a:off x="24384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90" name="object 390"/>
          <p:cNvSpPr txBox="1"/>
          <p:nvPr/>
        </p:nvSpPr>
        <p:spPr>
          <a:xfrm>
            <a:off x="27432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91" name="object 391"/>
          <p:cNvSpPr txBox="1"/>
          <p:nvPr/>
        </p:nvSpPr>
        <p:spPr>
          <a:xfrm>
            <a:off x="3048000" y="30480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2400"/>
              </a:lnSpc>
              <a:spcBef>
                <a:spcPts val="120"/>
              </a:spcBef>
            </a:pPr>
            <a:r>
              <a:rPr sz="4950" spc="0" baseline="-6694" dirty="0" smtClean="0">
                <a:solidFill>
                  <a:srgbClr val="FF0000"/>
                </a:solidFill>
                <a:latin typeface="Tahoma"/>
                <a:cs typeface="Tahoma"/>
              </a:rPr>
              <a:t>a</a:t>
            </a:r>
            <a:endParaRPr sz="3300">
              <a:latin typeface="Tahoma"/>
              <a:cs typeface="Tahoma"/>
            </a:endParaRPr>
          </a:p>
        </p:txBody>
      </p:sp>
      <p:sp>
        <p:nvSpPr>
          <p:cNvPr id="392" name="object 392"/>
          <p:cNvSpPr txBox="1"/>
          <p:nvPr/>
        </p:nvSpPr>
        <p:spPr>
          <a:xfrm>
            <a:off x="33528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93" name="object 393"/>
          <p:cNvSpPr txBox="1"/>
          <p:nvPr/>
        </p:nvSpPr>
        <p:spPr>
          <a:xfrm>
            <a:off x="3657600" y="3048000"/>
            <a:ext cx="358436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2400"/>
              </a:lnSpc>
              <a:spcBef>
                <a:spcPts val="120"/>
              </a:spcBef>
            </a:pPr>
            <a:r>
              <a:rPr sz="4950" spc="0" baseline="-6694" dirty="0" smtClean="0">
                <a:solidFill>
                  <a:srgbClr val="FF0000"/>
                </a:solidFill>
                <a:latin typeface="Tahoma"/>
                <a:cs typeface="Tahoma"/>
              </a:rPr>
              <a:t>.)</a:t>
            </a:r>
            <a:endParaRPr sz="3300">
              <a:latin typeface="Tahoma"/>
              <a:cs typeface="Tahoma"/>
            </a:endParaRPr>
          </a:p>
        </p:txBody>
      </p:sp>
      <p:sp>
        <p:nvSpPr>
          <p:cNvPr id="394" name="object 394"/>
          <p:cNvSpPr txBox="1"/>
          <p:nvPr/>
        </p:nvSpPr>
        <p:spPr>
          <a:xfrm>
            <a:off x="39624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95" name="object 395"/>
          <p:cNvSpPr txBox="1"/>
          <p:nvPr/>
        </p:nvSpPr>
        <p:spPr>
          <a:xfrm>
            <a:off x="42672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96" name="object 396"/>
          <p:cNvSpPr txBox="1"/>
          <p:nvPr/>
        </p:nvSpPr>
        <p:spPr>
          <a:xfrm>
            <a:off x="45720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97" name="object 397"/>
          <p:cNvSpPr txBox="1"/>
          <p:nvPr/>
        </p:nvSpPr>
        <p:spPr>
          <a:xfrm>
            <a:off x="48768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98" name="object 398"/>
          <p:cNvSpPr txBox="1"/>
          <p:nvPr/>
        </p:nvSpPr>
        <p:spPr>
          <a:xfrm>
            <a:off x="51816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99" name="object 399"/>
          <p:cNvSpPr txBox="1"/>
          <p:nvPr/>
        </p:nvSpPr>
        <p:spPr>
          <a:xfrm>
            <a:off x="54864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00" name="object 400"/>
          <p:cNvSpPr txBox="1"/>
          <p:nvPr/>
        </p:nvSpPr>
        <p:spPr>
          <a:xfrm>
            <a:off x="57912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01" name="object 401"/>
          <p:cNvSpPr txBox="1"/>
          <p:nvPr/>
        </p:nvSpPr>
        <p:spPr>
          <a:xfrm>
            <a:off x="60960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02" name="object 402"/>
          <p:cNvSpPr txBox="1"/>
          <p:nvPr/>
        </p:nvSpPr>
        <p:spPr>
          <a:xfrm>
            <a:off x="64008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03" name="object 403"/>
          <p:cNvSpPr txBox="1"/>
          <p:nvPr/>
        </p:nvSpPr>
        <p:spPr>
          <a:xfrm>
            <a:off x="67056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04" name="object 404"/>
          <p:cNvSpPr txBox="1"/>
          <p:nvPr/>
        </p:nvSpPr>
        <p:spPr>
          <a:xfrm>
            <a:off x="70104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05" name="object 405"/>
          <p:cNvSpPr txBox="1"/>
          <p:nvPr/>
        </p:nvSpPr>
        <p:spPr>
          <a:xfrm>
            <a:off x="73152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06" name="object 406"/>
          <p:cNvSpPr txBox="1"/>
          <p:nvPr/>
        </p:nvSpPr>
        <p:spPr>
          <a:xfrm>
            <a:off x="76200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07" name="object 407"/>
          <p:cNvSpPr txBox="1"/>
          <p:nvPr/>
        </p:nvSpPr>
        <p:spPr>
          <a:xfrm>
            <a:off x="79248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08" name="object 408"/>
          <p:cNvSpPr txBox="1"/>
          <p:nvPr/>
        </p:nvSpPr>
        <p:spPr>
          <a:xfrm>
            <a:off x="82296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09" name="object 409"/>
          <p:cNvSpPr txBox="1"/>
          <p:nvPr/>
        </p:nvSpPr>
        <p:spPr>
          <a:xfrm>
            <a:off x="85344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10" name="object 410"/>
          <p:cNvSpPr txBox="1"/>
          <p:nvPr/>
        </p:nvSpPr>
        <p:spPr>
          <a:xfrm>
            <a:off x="88392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11" name="object 411"/>
          <p:cNvSpPr txBox="1"/>
          <p:nvPr/>
        </p:nvSpPr>
        <p:spPr>
          <a:xfrm>
            <a:off x="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12" name="object 412"/>
          <p:cNvSpPr txBox="1"/>
          <p:nvPr/>
        </p:nvSpPr>
        <p:spPr>
          <a:xfrm>
            <a:off x="3048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13" name="object 413"/>
          <p:cNvSpPr txBox="1"/>
          <p:nvPr/>
        </p:nvSpPr>
        <p:spPr>
          <a:xfrm>
            <a:off x="6096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14" name="object 414"/>
          <p:cNvSpPr txBox="1"/>
          <p:nvPr/>
        </p:nvSpPr>
        <p:spPr>
          <a:xfrm>
            <a:off x="9144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15" name="object 415"/>
          <p:cNvSpPr txBox="1"/>
          <p:nvPr/>
        </p:nvSpPr>
        <p:spPr>
          <a:xfrm>
            <a:off x="12192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16" name="object 416"/>
          <p:cNvSpPr txBox="1"/>
          <p:nvPr/>
        </p:nvSpPr>
        <p:spPr>
          <a:xfrm>
            <a:off x="15240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17" name="object 417"/>
          <p:cNvSpPr txBox="1"/>
          <p:nvPr/>
        </p:nvSpPr>
        <p:spPr>
          <a:xfrm>
            <a:off x="18288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18" name="object 418"/>
          <p:cNvSpPr txBox="1"/>
          <p:nvPr/>
        </p:nvSpPr>
        <p:spPr>
          <a:xfrm>
            <a:off x="21336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19" name="object 419"/>
          <p:cNvSpPr txBox="1"/>
          <p:nvPr/>
        </p:nvSpPr>
        <p:spPr>
          <a:xfrm>
            <a:off x="24384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20" name="object 420"/>
          <p:cNvSpPr txBox="1"/>
          <p:nvPr/>
        </p:nvSpPr>
        <p:spPr>
          <a:xfrm>
            <a:off x="27432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21" name="object 421"/>
          <p:cNvSpPr txBox="1"/>
          <p:nvPr/>
        </p:nvSpPr>
        <p:spPr>
          <a:xfrm>
            <a:off x="30480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22" name="object 422"/>
          <p:cNvSpPr txBox="1"/>
          <p:nvPr/>
        </p:nvSpPr>
        <p:spPr>
          <a:xfrm>
            <a:off x="33528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23" name="object 423"/>
          <p:cNvSpPr txBox="1"/>
          <p:nvPr/>
        </p:nvSpPr>
        <p:spPr>
          <a:xfrm>
            <a:off x="36576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24" name="object 424"/>
          <p:cNvSpPr txBox="1"/>
          <p:nvPr/>
        </p:nvSpPr>
        <p:spPr>
          <a:xfrm>
            <a:off x="39624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25" name="object 425"/>
          <p:cNvSpPr txBox="1"/>
          <p:nvPr/>
        </p:nvSpPr>
        <p:spPr>
          <a:xfrm>
            <a:off x="42672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26" name="object 426"/>
          <p:cNvSpPr txBox="1"/>
          <p:nvPr/>
        </p:nvSpPr>
        <p:spPr>
          <a:xfrm>
            <a:off x="45720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27" name="object 427"/>
          <p:cNvSpPr txBox="1"/>
          <p:nvPr/>
        </p:nvSpPr>
        <p:spPr>
          <a:xfrm>
            <a:off x="48768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28" name="object 428"/>
          <p:cNvSpPr txBox="1"/>
          <p:nvPr/>
        </p:nvSpPr>
        <p:spPr>
          <a:xfrm>
            <a:off x="51816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29" name="object 429"/>
          <p:cNvSpPr txBox="1"/>
          <p:nvPr/>
        </p:nvSpPr>
        <p:spPr>
          <a:xfrm>
            <a:off x="54864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30" name="object 430"/>
          <p:cNvSpPr txBox="1"/>
          <p:nvPr/>
        </p:nvSpPr>
        <p:spPr>
          <a:xfrm>
            <a:off x="57912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31" name="object 431"/>
          <p:cNvSpPr txBox="1"/>
          <p:nvPr/>
        </p:nvSpPr>
        <p:spPr>
          <a:xfrm>
            <a:off x="60960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32" name="object 432"/>
          <p:cNvSpPr txBox="1"/>
          <p:nvPr/>
        </p:nvSpPr>
        <p:spPr>
          <a:xfrm>
            <a:off x="64008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33" name="object 433"/>
          <p:cNvSpPr txBox="1"/>
          <p:nvPr/>
        </p:nvSpPr>
        <p:spPr>
          <a:xfrm>
            <a:off x="67056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34" name="object 434"/>
          <p:cNvSpPr txBox="1"/>
          <p:nvPr/>
        </p:nvSpPr>
        <p:spPr>
          <a:xfrm>
            <a:off x="70104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35" name="object 435"/>
          <p:cNvSpPr txBox="1"/>
          <p:nvPr/>
        </p:nvSpPr>
        <p:spPr>
          <a:xfrm>
            <a:off x="73152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36" name="object 436"/>
          <p:cNvSpPr txBox="1"/>
          <p:nvPr/>
        </p:nvSpPr>
        <p:spPr>
          <a:xfrm>
            <a:off x="76200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37" name="object 437"/>
          <p:cNvSpPr txBox="1"/>
          <p:nvPr/>
        </p:nvSpPr>
        <p:spPr>
          <a:xfrm>
            <a:off x="79248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38" name="object 438"/>
          <p:cNvSpPr txBox="1"/>
          <p:nvPr/>
        </p:nvSpPr>
        <p:spPr>
          <a:xfrm>
            <a:off x="82296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39" name="object 439"/>
          <p:cNvSpPr txBox="1"/>
          <p:nvPr/>
        </p:nvSpPr>
        <p:spPr>
          <a:xfrm>
            <a:off x="85344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40" name="object 440"/>
          <p:cNvSpPr txBox="1"/>
          <p:nvPr/>
        </p:nvSpPr>
        <p:spPr>
          <a:xfrm>
            <a:off x="88392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41" name="object 441"/>
          <p:cNvSpPr txBox="1"/>
          <p:nvPr/>
        </p:nvSpPr>
        <p:spPr>
          <a:xfrm>
            <a:off x="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42" name="object 442"/>
          <p:cNvSpPr txBox="1"/>
          <p:nvPr/>
        </p:nvSpPr>
        <p:spPr>
          <a:xfrm>
            <a:off x="3048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43" name="object 443"/>
          <p:cNvSpPr txBox="1"/>
          <p:nvPr/>
        </p:nvSpPr>
        <p:spPr>
          <a:xfrm>
            <a:off x="6096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44" name="object 444"/>
          <p:cNvSpPr txBox="1"/>
          <p:nvPr/>
        </p:nvSpPr>
        <p:spPr>
          <a:xfrm>
            <a:off x="914400" y="3657600"/>
            <a:ext cx="364652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3969">
              <a:lnSpc>
                <a:spcPts val="2400"/>
              </a:lnSpc>
              <a:spcBef>
                <a:spcPts val="120"/>
              </a:spcBef>
            </a:pPr>
            <a:r>
              <a:rPr sz="5250" spc="0" baseline="-3432" dirty="0" smtClean="0">
                <a:solidFill>
                  <a:srgbClr val="6E88F6"/>
                </a:solidFill>
                <a:latin typeface="Wingdings"/>
                <a:cs typeface="Wingdings"/>
              </a:rPr>
              <a:t></a:t>
            </a:r>
            <a:endParaRPr sz="3500">
              <a:latin typeface="Wingdings"/>
              <a:cs typeface="Wingdings"/>
            </a:endParaRPr>
          </a:p>
        </p:txBody>
      </p:sp>
      <p:sp>
        <p:nvSpPr>
          <p:cNvPr id="445" name="object 445"/>
          <p:cNvSpPr txBox="1"/>
          <p:nvPr/>
        </p:nvSpPr>
        <p:spPr>
          <a:xfrm>
            <a:off x="12192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46" name="object 446"/>
          <p:cNvSpPr txBox="1"/>
          <p:nvPr/>
        </p:nvSpPr>
        <p:spPr>
          <a:xfrm>
            <a:off x="1524000" y="3657600"/>
            <a:ext cx="337661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3969">
              <a:lnSpc>
                <a:spcPts val="2400"/>
              </a:lnSpc>
              <a:spcBef>
                <a:spcPts val="120"/>
              </a:spcBef>
            </a:pPr>
            <a:r>
              <a:rPr sz="4800" spc="0" baseline="-4314" dirty="0" smtClean="0">
                <a:latin typeface="Tahoma"/>
                <a:cs typeface="Tahoma"/>
              </a:rPr>
              <a:t>T</a:t>
            </a:r>
            <a:endParaRPr sz="3200">
              <a:latin typeface="Tahoma"/>
              <a:cs typeface="Tahoma"/>
            </a:endParaRPr>
          </a:p>
        </p:txBody>
      </p:sp>
      <p:sp>
        <p:nvSpPr>
          <p:cNvPr id="447" name="object 447"/>
          <p:cNvSpPr txBox="1"/>
          <p:nvPr/>
        </p:nvSpPr>
        <p:spPr>
          <a:xfrm>
            <a:off x="18288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48" name="object 448"/>
          <p:cNvSpPr txBox="1"/>
          <p:nvPr/>
        </p:nvSpPr>
        <p:spPr>
          <a:xfrm>
            <a:off x="21336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49" name="object 449"/>
          <p:cNvSpPr txBox="1"/>
          <p:nvPr/>
        </p:nvSpPr>
        <p:spPr>
          <a:xfrm>
            <a:off x="24384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50" name="object 450"/>
          <p:cNvSpPr txBox="1"/>
          <p:nvPr/>
        </p:nvSpPr>
        <p:spPr>
          <a:xfrm>
            <a:off x="27432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51" name="object 451"/>
          <p:cNvSpPr txBox="1"/>
          <p:nvPr/>
        </p:nvSpPr>
        <p:spPr>
          <a:xfrm>
            <a:off x="3048000" y="36576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2400"/>
              </a:lnSpc>
              <a:spcBef>
                <a:spcPts val="120"/>
              </a:spcBef>
            </a:pPr>
            <a:r>
              <a:rPr sz="4800" spc="0" baseline="-4314" dirty="0" smtClean="0">
                <a:latin typeface="Tahoma"/>
                <a:cs typeface="Tahoma"/>
              </a:rPr>
              <a:t>t</a:t>
            </a:r>
            <a:endParaRPr sz="3200">
              <a:latin typeface="Tahoma"/>
              <a:cs typeface="Tahoma"/>
            </a:endParaRPr>
          </a:p>
        </p:txBody>
      </p:sp>
      <p:sp>
        <p:nvSpPr>
          <p:cNvPr id="452" name="object 452"/>
          <p:cNvSpPr txBox="1"/>
          <p:nvPr/>
        </p:nvSpPr>
        <p:spPr>
          <a:xfrm>
            <a:off x="33528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53" name="object 453"/>
          <p:cNvSpPr txBox="1"/>
          <p:nvPr/>
        </p:nvSpPr>
        <p:spPr>
          <a:xfrm>
            <a:off x="36576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54" name="object 454"/>
          <p:cNvSpPr txBox="1"/>
          <p:nvPr/>
        </p:nvSpPr>
        <p:spPr>
          <a:xfrm>
            <a:off x="39624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55" name="object 455"/>
          <p:cNvSpPr txBox="1"/>
          <p:nvPr/>
        </p:nvSpPr>
        <p:spPr>
          <a:xfrm>
            <a:off x="4267200" y="36576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558">
              <a:lnSpc>
                <a:spcPts val="2400"/>
              </a:lnSpc>
              <a:spcBef>
                <a:spcPts val="120"/>
              </a:spcBef>
            </a:pPr>
            <a:r>
              <a:rPr sz="4800" spc="0" baseline="-4314" dirty="0" smtClean="0">
                <a:latin typeface="Tahoma"/>
                <a:cs typeface="Tahoma"/>
              </a:rPr>
              <a:t>e</a:t>
            </a:r>
            <a:endParaRPr sz="3200">
              <a:latin typeface="Tahoma"/>
              <a:cs typeface="Tahoma"/>
            </a:endParaRPr>
          </a:p>
        </p:txBody>
      </p:sp>
      <p:sp>
        <p:nvSpPr>
          <p:cNvPr id="456" name="object 456"/>
          <p:cNvSpPr txBox="1"/>
          <p:nvPr/>
        </p:nvSpPr>
        <p:spPr>
          <a:xfrm>
            <a:off x="4572000" y="36576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37134">
              <a:lnSpc>
                <a:spcPts val="2400"/>
              </a:lnSpc>
              <a:spcBef>
                <a:spcPts val="120"/>
              </a:spcBef>
            </a:pPr>
            <a:r>
              <a:rPr sz="4800" spc="0" baseline="-4314" dirty="0" smtClean="0">
                <a:latin typeface="Tahoma"/>
                <a:cs typeface="Tahoma"/>
              </a:rPr>
              <a:t>f</a:t>
            </a:r>
            <a:endParaRPr sz="3200">
              <a:latin typeface="Tahoma"/>
              <a:cs typeface="Tahoma"/>
            </a:endParaRPr>
          </a:p>
        </p:txBody>
      </p:sp>
      <p:sp>
        <p:nvSpPr>
          <p:cNvPr id="457" name="object 457"/>
          <p:cNvSpPr txBox="1"/>
          <p:nvPr/>
        </p:nvSpPr>
        <p:spPr>
          <a:xfrm>
            <a:off x="48768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58" name="object 458"/>
          <p:cNvSpPr txBox="1"/>
          <p:nvPr/>
        </p:nvSpPr>
        <p:spPr>
          <a:xfrm>
            <a:off x="51816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59" name="object 459"/>
          <p:cNvSpPr txBox="1"/>
          <p:nvPr/>
        </p:nvSpPr>
        <p:spPr>
          <a:xfrm>
            <a:off x="5486400" y="3657600"/>
            <a:ext cx="395363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88341">
              <a:lnSpc>
                <a:spcPts val="2400"/>
              </a:lnSpc>
              <a:spcBef>
                <a:spcPts val="120"/>
              </a:spcBef>
            </a:pPr>
            <a:r>
              <a:rPr sz="4800" spc="0" baseline="-4314" dirty="0" smtClean="0">
                <a:latin typeface="Tahoma"/>
                <a:cs typeface="Tahoma"/>
              </a:rPr>
              <a:t>o</a:t>
            </a:r>
            <a:endParaRPr sz="3200">
              <a:latin typeface="Tahoma"/>
              <a:cs typeface="Tahoma"/>
            </a:endParaRPr>
          </a:p>
        </p:txBody>
      </p:sp>
      <p:sp>
        <p:nvSpPr>
          <p:cNvPr id="460" name="object 460"/>
          <p:cNvSpPr txBox="1"/>
          <p:nvPr/>
        </p:nvSpPr>
        <p:spPr>
          <a:xfrm>
            <a:off x="5791200" y="36576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4623">
              <a:lnSpc>
                <a:spcPts val="2400"/>
              </a:lnSpc>
              <a:spcBef>
                <a:spcPts val="120"/>
              </a:spcBef>
            </a:pPr>
            <a:r>
              <a:rPr sz="4800" spc="0" baseline="-4314" dirty="0" smtClean="0">
                <a:latin typeface="Tahoma"/>
                <a:cs typeface="Tahoma"/>
              </a:rPr>
              <a:t>f</a:t>
            </a:r>
            <a:endParaRPr sz="3200">
              <a:latin typeface="Tahoma"/>
              <a:cs typeface="Tahoma"/>
            </a:endParaRPr>
          </a:p>
        </p:txBody>
      </p:sp>
      <p:sp>
        <p:nvSpPr>
          <p:cNvPr id="461" name="object 461"/>
          <p:cNvSpPr txBox="1"/>
          <p:nvPr/>
        </p:nvSpPr>
        <p:spPr>
          <a:xfrm>
            <a:off x="60960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62" name="object 462"/>
          <p:cNvSpPr txBox="1"/>
          <p:nvPr/>
        </p:nvSpPr>
        <p:spPr>
          <a:xfrm>
            <a:off x="64008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63" name="object 463"/>
          <p:cNvSpPr txBox="1"/>
          <p:nvPr/>
        </p:nvSpPr>
        <p:spPr>
          <a:xfrm>
            <a:off x="6705600" y="36576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3157">
              <a:lnSpc>
                <a:spcPts val="2400"/>
              </a:lnSpc>
              <a:spcBef>
                <a:spcPts val="120"/>
              </a:spcBef>
            </a:pPr>
            <a:r>
              <a:rPr sz="4800" spc="0" baseline="-4314" dirty="0" smtClean="0">
                <a:latin typeface="Tahoma"/>
                <a:cs typeface="Tahoma"/>
              </a:rPr>
              <a:t>a</a:t>
            </a:r>
            <a:endParaRPr sz="3200">
              <a:latin typeface="Tahoma"/>
              <a:cs typeface="Tahoma"/>
            </a:endParaRPr>
          </a:p>
        </p:txBody>
      </p:sp>
      <p:sp>
        <p:nvSpPr>
          <p:cNvPr id="464" name="object 464"/>
          <p:cNvSpPr txBox="1"/>
          <p:nvPr/>
        </p:nvSpPr>
        <p:spPr>
          <a:xfrm>
            <a:off x="70104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65" name="object 465"/>
          <p:cNvSpPr txBox="1"/>
          <p:nvPr/>
        </p:nvSpPr>
        <p:spPr>
          <a:xfrm>
            <a:off x="73152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66" name="object 466"/>
          <p:cNvSpPr txBox="1"/>
          <p:nvPr/>
        </p:nvSpPr>
        <p:spPr>
          <a:xfrm>
            <a:off x="76200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67" name="object 467"/>
          <p:cNvSpPr txBox="1"/>
          <p:nvPr/>
        </p:nvSpPr>
        <p:spPr>
          <a:xfrm>
            <a:off x="79248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68" name="object 468"/>
          <p:cNvSpPr txBox="1"/>
          <p:nvPr/>
        </p:nvSpPr>
        <p:spPr>
          <a:xfrm>
            <a:off x="82296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69" name="object 469"/>
          <p:cNvSpPr txBox="1"/>
          <p:nvPr/>
        </p:nvSpPr>
        <p:spPr>
          <a:xfrm>
            <a:off x="85344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70" name="object 470"/>
          <p:cNvSpPr txBox="1"/>
          <p:nvPr/>
        </p:nvSpPr>
        <p:spPr>
          <a:xfrm>
            <a:off x="88392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71" name="object 471"/>
          <p:cNvSpPr txBox="1"/>
          <p:nvPr/>
        </p:nvSpPr>
        <p:spPr>
          <a:xfrm>
            <a:off x="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72" name="object 472"/>
          <p:cNvSpPr txBox="1"/>
          <p:nvPr/>
        </p:nvSpPr>
        <p:spPr>
          <a:xfrm>
            <a:off x="3048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73" name="object 473"/>
          <p:cNvSpPr txBox="1"/>
          <p:nvPr/>
        </p:nvSpPr>
        <p:spPr>
          <a:xfrm>
            <a:off x="6096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74" name="object 474"/>
          <p:cNvSpPr txBox="1"/>
          <p:nvPr/>
        </p:nvSpPr>
        <p:spPr>
          <a:xfrm>
            <a:off x="9144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75" name="object 475"/>
          <p:cNvSpPr txBox="1"/>
          <p:nvPr/>
        </p:nvSpPr>
        <p:spPr>
          <a:xfrm>
            <a:off x="12192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76" name="object 476"/>
          <p:cNvSpPr txBox="1"/>
          <p:nvPr/>
        </p:nvSpPr>
        <p:spPr>
          <a:xfrm>
            <a:off x="15240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77" name="object 477"/>
          <p:cNvSpPr txBox="1"/>
          <p:nvPr/>
        </p:nvSpPr>
        <p:spPr>
          <a:xfrm>
            <a:off x="18288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78" name="object 478"/>
          <p:cNvSpPr txBox="1"/>
          <p:nvPr/>
        </p:nvSpPr>
        <p:spPr>
          <a:xfrm>
            <a:off x="21336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79" name="object 479"/>
          <p:cNvSpPr txBox="1"/>
          <p:nvPr/>
        </p:nvSpPr>
        <p:spPr>
          <a:xfrm>
            <a:off x="24384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80" name="object 480"/>
          <p:cNvSpPr txBox="1"/>
          <p:nvPr/>
        </p:nvSpPr>
        <p:spPr>
          <a:xfrm>
            <a:off x="27432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81" name="object 481"/>
          <p:cNvSpPr txBox="1"/>
          <p:nvPr/>
        </p:nvSpPr>
        <p:spPr>
          <a:xfrm>
            <a:off x="30480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82" name="object 482"/>
          <p:cNvSpPr txBox="1"/>
          <p:nvPr/>
        </p:nvSpPr>
        <p:spPr>
          <a:xfrm>
            <a:off x="33528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83" name="object 483"/>
          <p:cNvSpPr txBox="1"/>
          <p:nvPr/>
        </p:nvSpPr>
        <p:spPr>
          <a:xfrm>
            <a:off x="36576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84" name="object 484"/>
          <p:cNvSpPr txBox="1"/>
          <p:nvPr/>
        </p:nvSpPr>
        <p:spPr>
          <a:xfrm>
            <a:off x="39624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85" name="object 485"/>
          <p:cNvSpPr txBox="1"/>
          <p:nvPr/>
        </p:nvSpPr>
        <p:spPr>
          <a:xfrm>
            <a:off x="42672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86" name="object 486"/>
          <p:cNvSpPr txBox="1"/>
          <p:nvPr/>
        </p:nvSpPr>
        <p:spPr>
          <a:xfrm>
            <a:off x="45720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87" name="object 487"/>
          <p:cNvSpPr txBox="1"/>
          <p:nvPr/>
        </p:nvSpPr>
        <p:spPr>
          <a:xfrm>
            <a:off x="48768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88" name="object 488"/>
          <p:cNvSpPr txBox="1"/>
          <p:nvPr/>
        </p:nvSpPr>
        <p:spPr>
          <a:xfrm>
            <a:off x="51816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89" name="object 489"/>
          <p:cNvSpPr txBox="1"/>
          <p:nvPr/>
        </p:nvSpPr>
        <p:spPr>
          <a:xfrm>
            <a:off x="54864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90" name="object 490"/>
          <p:cNvSpPr txBox="1"/>
          <p:nvPr/>
        </p:nvSpPr>
        <p:spPr>
          <a:xfrm>
            <a:off x="57912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91" name="object 491"/>
          <p:cNvSpPr txBox="1"/>
          <p:nvPr/>
        </p:nvSpPr>
        <p:spPr>
          <a:xfrm>
            <a:off x="60960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92" name="object 492"/>
          <p:cNvSpPr txBox="1"/>
          <p:nvPr/>
        </p:nvSpPr>
        <p:spPr>
          <a:xfrm>
            <a:off x="64008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93" name="object 493"/>
          <p:cNvSpPr txBox="1"/>
          <p:nvPr/>
        </p:nvSpPr>
        <p:spPr>
          <a:xfrm>
            <a:off x="67056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94" name="object 494"/>
          <p:cNvSpPr txBox="1"/>
          <p:nvPr/>
        </p:nvSpPr>
        <p:spPr>
          <a:xfrm>
            <a:off x="70104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95" name="object 495"/>
          <p:cNvSpPr txBox="1"/>
          <p:nvPr/>
        </p:nvSpPr>
        <p:spPr>
          <a:xfrm>
            <a:off x="73152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96" name="object 496"/>
          <p:cNvSpPr txBox="1"/>
          <p:nvPr/>
        </p:nvSpPr>
        <p:spPr>
          <a:xfrm>
            <a:off x="76200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97" name="object 497"/>
          <p:cNvSpPr txBox="1"/>
          <p:nvPr/>
        </p:nvSpPr>
        <p:spPr>
          <a:xfrm>
            <a:off x="79248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98" name="object 498"/>
          <p:cNvSpPr txBox="1"/>
          <p:nvPr/>
        </p:nvSpPr>
        <p:spPr>
          <a:xfrm>
            <a:off x="82296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99" name="object 499"/>
          <p:cNvSpPr txBox="1"/>
          <p:nvPr/>
        </p:nvSpPr>
        <p:spPr>
          <a:xfrm>
            <a:off x="85344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00" name="object 500"/>
          <p:cNvSpPr txBox="1"/>
          <p:nvPr/>
        </p:nvSpPr>
        <p:spPr>
          <a:xfrm>
            <a:off x="88392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01" name="object 501"/>
          <p:cNvSpPr txBox="1"/>
          <p:nvPr/>
        </p:nvSpPr>
        <p:spPr>
          <a:xfrm>
            <a:off x="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02" name="object 502"/>
          <p:cNvSpPr txBox="1"/>
          <p:nvPr/>
        </p:nvSpPr>
        <p:spPr>
          <a:xfrm>
            <a:off x="3048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03" name="object 503"/>
          <p:cNvSpPr txBox="1"/>
          <p:nvPr/>
        </p:nvSpPr>
        <p:spPr>
          <a:xfrm>
            <a:off x="6096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04" name="object 504"/>
          <p:cNvSpPr txBox="1"/>
          <p:nvPr/>
        </p:nvSpPr>
        <p:spPr>
          <a:xfrm>
            <a:off x="9144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05" name="object 505"/>
          <p:cNvSpPr txBox="1"/>
          <p:nvPr/>
        </p:nvSpPr>
        <p:spPr>
          <a:xfrm>
            <a:off x="12192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06" name="object 506"/>
          <p:cNvSpPr txBox="1"/>
          <p:nvPr/>
        </p:nvSpPr>
        <p:spPr>
          <a:xfrm>
            <a:off x="1524000" y="42672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3969">
              <a:lnSpc>
                <a:spcPts val="1889"/>
              </a:lnSpc>
              <a:spcBef>
                <a:spcPts val="94"/>
              </a:spcBef>
            </a:pPr>
            <a:r>
              <a:rPr sz="4800" spc="0" baseline="5177" dirty="0" smtClean="0">
                <a:latin typeface="Tahoma"/>
                <a:cs typeface="Tahoma"/>
              </a:rPr>
              <a:t>d</a:t>
            </a:r>
            <a:endParaRPr sz="3200">
              <a:latin typeface="Tahoma"/>
              <a:cs typeface="Tahoma"/>
            </a:endParaRPr>
          </a:p>
        </p:txBody>
      </p:sp>
      <p:sp>
        <p:nvSpPr>
          <p:cNvPr id="507" name="object 507"/>
          <p:cNvSpPr txBox="1"/>
          <p:nvPr/>
        </p:nvSpPr>
        <p:spPr>
          <a:xfrm>
            <a:off x="18288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08" name="object 508"/>
          <p:cNvSpPr txBox="1"/>
          <p:nvPr/>
        </p:nvSpPr>
        <p:spPr>
          <a:xfrm>
            <a:off x="21336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09" name="object 509"/>
          <p:cNvSpPr txBox="1"/>
          <p:nvPr/>
        </p:nvSpPr>
        <p:spPr>
          <a:xfrm>
            <a:off x="24384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10" name="object 510"/>
          <p:cNvSpPr txBox="1"/>
          <p:nvPr/>
        </p:nvSpPr>
        <p:spPr>
          <a:xfrm>
            <a:off x="27432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11" name="object 511"/>
          <p:cNvSpPr txBox="1"/>
          <p:nvPr/>
        </p:nvSpPr>
        <p:spPr>
          <a:xfrm>
            <a:off x="3048000" y="42672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69646">
              <a:lnSpc>
                <a:spcPts val="1889"/>
              </a:lnSpc>
              <a:spcBef>
                <a:spcPts val="94"/>
              </a:spcBef>
            </a:pPr>
            <a:r>
              <a:rPr sz="4800" spc="0" baseline="5177" dirty="0" smtClean="0">
                <a:latin typeface="Tahoma"/>
                <a:cs typeface="Tahoma"/>
              </a:rPr>
              <a:t>i</a:t>
            </a:r>
            <a:endParaRPr sz="3200">
              <a:latin typeface="Tahoma"/>
              <a:cs typeface="Tahoma"/>
            </a:endParaRPr>
          </a:p>
        </p:txBody>
      </p:sp>
      <p:sp>
        <p:nvSpPr>
          <p:cNvPr id="512" name="object 512"/>
          <p:cNvSpPr txBox="1"/>
          <p:nvPr/>
        </p:nvSpPr>
        <p:spPr>
          <a:xfrm>
            <a:off x="3352800" y="4267200"/>
            <a:ext cx="16637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13" name="object 513"/>
          <p:cNvSpPr txBox="1"/>
          <p:nvPr/>
        </p:nvSpPr>
        <p:spPr>
          <a:xfrm>
            <a:off x="3519170" y="4267200"/>
            <a:ext cx="138429" cy="202742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14" name="object 514"/>
          <p:cNvSpPr txBox="1"/>
          <p:nvPr/>
        </p:nvSpPr>
        <p:spPr>
          <a:xfrm>
            <a:off x="3657600" y="4267200"/>
            <a:ext cx="304800" cy="202742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15" name="object 515"/>
          <p:cNvSpPr txBox="1"/>
          <p:nvPr/>
        </p:nvSpPr>
        <p:spPr>
          <a:xfrm>
            <a:off x="3962400" y="4267200"/>
            <a:ext cx="304800" cy="202742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16" name="object 516"/>
          <p:cNvSpPr txBox="1"/>
          <p:nvPr/>
        </p:nvSpPr>
        <p:spPr>
          <a:xfrm>
            <a:off x="4267200" y="4267200"/>
            <a:ext cx="304800" cy="202742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17" name="object 517"/>
          <p:cNvSpPr txBox="1"/>
          <p:nvPr/>
        </p:nvSpPr>
        <p:spPr>
          <a:xfrm>
            <a:off x="4572000" y="4267200"/>
            <a:ext cx="304800" cy="202742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18" name="object 518"/>
          <p:cNvSpPr txBox="1"/>
          <p:nvPr/>
        </p:nvSpPr>
        <p:spPr>
          <a:xfrm>
            <a:off x="4876800" y="4267200"/>
            <a:ext cx="304800" cy="202742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19" name="object 519"/>
          <p:cNvSpPr txBox="1"/>
          <p:nvPr/>
        </p:nvSpPr>
        <p:spPr>
          <a:xfrm>
            <a:off x="5181600" y="4267200"/>
            <a:ext cx="304800" cy="202742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20" name="object 520"/>
          <p:cNvSpPr txBox="1"/>
          <p:nvPr/>
        </p:nvSpPr>
        <p:spPr>
          <a:xfrm>
            <a:off x="5486400" y="4267200"/>
            <a:ext cx="304800" cy="202742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21" name="object 521"/>
          <p:cNvSpPr txBox="1"/>
          <p:nvPr/>
        </p:nvSpPr>
        <p:spPr>
          <a:xfrm>
            <a:off x="5791200" y="4267200"/>
            <a:ext cx="304800" cy="202742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22" name="object 522"/>
          <p:cNvSpPr txBox="1"/>
          <p:nvPr/>
        </p:nvSpPr>
        <p:spPr>
          <a:xfrm>
            <a:off x="6096000" y="4267200"/>
            <a:ext cx="304800" cy="202742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23" name="object 523"/>
          <p:cNvSpPr txBox="1"/>
          <p:nvPr/>
        </p:nvSpPr>
        <p:spPr>
          <a:xfrm>
            <a:off x="6400800" y="4267200"/>
            <a:ext cx="304800" cy="202742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24" name="object 524"/>
          <p:cNvSpPr txBox="1"/>
          <p:nvPr/>
        </p:nvSpPr>
        <p:spPr>
          <a:xfrm>
            <a:off x="6705600" y="4267200"/>
            <a:ext cx="304800" cy="202742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25" name="object 525"/>
          <p:cNvSpPr txBox="1"/>
          <p:nvPr/>
        </p:nvSpPr>
        <p:spPr>
          <a:xfrm>
            <a:off x="7010400" y="4267200"/>
            <a:ext cx="304800" cy="202742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26" name="object 526"/>
          <p:cNvSpPr txBox="1"/>
          <p:nvPr/>
        </p:nvSpPr>
        <p:spPr>
          <a:xfrm>
            <a:off x="7315200" y="4267200"/>
            <a:ext cx="208594" cy="202742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27" name="object 527"/>
          <p:cNvSpPr txBox="1"/>
          <p:nvPr/>
        </p:nvSpPr>
        <p:spPr>
          <a:xfrm>
            <a:off x="7523794" y="4267200"/>
            <a:ext cx="96205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28" name="object 528"/>
          <p:cNvSpPr txBox="1"/>
          <p:nvPr/>
        </p:nvSpPr>
        <p:spPr>
          <a:xfrm>
            <a:off x="76200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29" name="object 529"/>
          <p:cNvSpPr txBox="1"/>
          <p:nvPr/>
        </p:nvSpPr>
        <p:spPr>
          <a:xfrm>
            <a:off x="79248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30" name="object 530"/>
          <p:cNvSpPr txBox="1"/>
          <p:nvPr/>
        </p:nvSpPr>
        <p:spPr>
          <a:xfrm>
            <a:off x="82296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31" name="object 531"/>
          <p:cNvSpPr txBox="1"/>
          <p:nvPr/>
        </p:nvSpPr>
        <p:spPr>
          <a:xfrm>
            <a:off x="85344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32" name="object 532"/>
          <p:cNvSpPr txBox="1"/>
          <p:nvPr/>
        </p:nvSpPr>
        <p:spPr>
          <a:xfrm>
            <a:off x="88392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33" name="object 533"/>
          <p:cNvSpPr txBox="1"/>
          <p:nvPr/>
        </p:nvSpPr>
        <p:spPr>
          <a:xfrm>
            <a:off x="3519170" y="4469942"/>
            <a:ext cx="138429" cy="102057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800"/>
              </a:lnSpc>
              <a:spcBef>
                <a:spcPts val="3"/>
              </a:spcBef>
            </a:pPr>
            <a:endParaRPr sz="800"/>
          </a:p>
        </p:txBody>
      </p:sp>
      <p:sp>
        <p:nvSpPr>
          <p:cNvPr id="534" name="object 534"/>
          <p:cNvSpPr txBox="1"/>
          <p:nvPr/>
        </p:nvSpPr>
        <p:spPr>
          <a:xfrm>
            <a:off x="3657600" y="4469942"/>
            <a:ext cx="304800" cy="102057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800"/>
              </a:lnSpc>
              <a:spcBef>
                <a:spcPts val="3"/>
              </a:spcBef>
            </a:pPr>
            <a:endParaRPr sz="800"/>
          </a:p>
        </p:txBody>
      </p:sp>
      <p:sp>
        <p:nvSpPr>
          <p:cNvPr id="535" name="object 535"/>
          <p:cNvSpPr txBox="1"/>
          <p:nvPr/>
        </p:nvSpPr>
        <p:spPr>
          <a:xfrm>
            <a:off x="3962400" y="4469942"/>
            <a:ext cx="304800" cy="102057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800"/>
              </a:lnSpc>
              <a:spcBef>
                <a:spcPts val="3"/>
              </a:spcBef>
            </a:pPr>
            <a:endParaRPr sz="800"/>
          </a:p>
        </p:txBody>
      </p:sp>
      <p:sp>
        <p:nvSpPr>
          <p:cNvPr id="536" name="object 536"/>
          <p:cNvSpPr txBox="1"/>
          <p:nvPr/>
        </p:nvSpPr>
        <p:spPr>
          <a:xfrm>
            <a:off x="4267200" y="4469942"/>
            <a:ext cx="304800" cy="102057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800"/>
              </a:lnSpc>
              <a:spcBef>
                <a:spcPts val="3"/>
              </a:spcBef>
            </a:pPr>
            <a:endParaRPr sz="800"/>
          </a:p>
        </p:txBody>
      </p:sp>
      <p:sp>
        <p:nvSpPr>
          <p:cNvPr id="537" name="object 537"/>
          <p:cNvSpPr txBox="1"/>
          <p:nvPr/>
        </p:nvSpPr>
        <p:spPr>
          <a:xfrm>
            <a:off x="4572000" y="4469942"/>
            <a:ext cx="304800" cy="102057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800"/>
              </a:lnSpc>
              <a:spcBef>
                <a:spcPts val="3"/>
              </a:spcBef>
            </a:pPr>
            <a:endParaRPr sz="800"/>
          </a:p>
        </p:txBody>
      </p:sp>
      <p:sp>
        <p:nvSpPr>
          <p:cNvPr id="538" name="object 538"/>
          <p:cNvSpPr txBox="1"/>
          <p:nvPr/>
        </p:nvSpPr>
        <p:spPr>
          <a:xfrm>
            <a:off x="4876800" y="4469942"/>
            <a:ext cx="304800" cy="102057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800"/>
              </a:lnSpc>
              <a:spcBef>
                <a:spcPts val="3"/>
              </a:spcBef>
            </a:pPr>
            <a:endParaRPr sz="800"/>
          </a:p>
        </p:txBody>
      </p:sp>
      <p:sp>
        <p:nvSpPr>
          <p:cNvPr id="539" name="object 539"/>
          <p:cNvSpPr txBox="1"/>
          <p:nvPr/>
        </p:nvSpPr>
        <p:spPr>
          <a:xfrm>
            <a:off x="5181600" y="4469942"/>
            <a:ext cx="304800" cy="102057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800"/>
              </a:lnSpc>
              <a:spcBef>
                <a:spcPts val="3"/>
              </a:spcBef>
            </a:pPr>
            <a:endParaRPr sz="800"/>
          </a:p>
        </p:txBody>
      </p:sp>
      <p:sp>
        <p:nvSpPr>
          <p:cNvPr id="540" name="object 540"/>
          <p:cNvSpPr txBox="1"/>
          <p:nvPr/>
        </p:nvSpPr>
        <p:spPr>
          <a:xfrm>
            <a:off x="5486400" y="4469942"/>
            <a:ext cx="304800" cy="102057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800"/>
              </a:lnSpc>
              <a:spcBef>
                <a:spcPts val="3"/>
              </a:spcBef>
            </a:pPr>
            <a:endParaRPr sz="800"/>
          </a:p>
        </p:txBody>
      </p:sp>
      <p:sp>
        <p:nvSpPr>
          <p:cNvPr id="541" name="object 541"/>
          <p:cNvSpPr txBox="1"/>
          <p:nvPr/>
        </p:nvSpPr>
        <p:spPr>
          <a:xfrm>
            <a:off x="5791200" y="4469942"/>
            <a:ext cx="304800" cy="102057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800"/>
              </a:lnSpc>
              <a:spcBef>
                <a:spcPts val="3"/>
              </a:spcBef>
            </a:pPr>
            <a:endParaRPr sz="800"/>
          </a:p>
        </p:txBody>
      </p:sp>
      <p:sp>
        <p:nvSpPr>
          <p:cNvPr id="542" name="object 542"/>
          <p:cNvSpPr txBox="1"/>
          <p:nvPr/>
        </p:nvSpPr>
        <p:spPr>
          <a:xfrm>
            <a:off x="6096000" y="4469942"/>
            <a:ext cx="304800" cy="102057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800"/>
              </a:lnSpc>
              <a:spcBef>
                <a:spcPts val="3"/>
              </a:spcBef>
            </a:pPr>
            <a:endParaRPr sz="800"/>
          </a:p>
        </p:txBody>
      </p:sp>
      <p:sp>
        <p:nvSpPr>
          <p:cNvPr id="543" name="object 543"/>
          <p:cNvSpPr txBox="1"/>
          <p:nvPr/>
        </p:nvSpPr>
        <p:spPr>
          <a:xfrm>
            <a:off x="6400800" y="4469942"/>
            <a:ext cx="304800" cy="102057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800"/>
              </a:lnSpc>
              <a:spcBef>
                <a:spcPts val="3"/>
              </a:spcBef>
            </a:pPr>
            <a:endParaRPr sz="800"/>
          </a:p>
        </p:txBody>
      </p:sp>
      <p:sp>
        <p:nvSpPr>
          <p:cNvPr id="544" name="object 544"/>
          <p:cNvSpPr txBox="1"/>
          <p:nvPr/>
        </p:nvSpPr>
        <p:spPr>
          <a:xfrm>
            <a:off x="6705600" y="4469942"/>
            <a:ext cx="304800" cy="102057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800"/>
              </a:lnSpc>
              <a:spcBef>
                <a:spcPts val="3"/>
              </a:spcBef>
            </a:pPr>
            <a:endParaRPr sz="800"/>
          </a:p>
        </p:txBody>
      </p:sp>
      <p:sp>
        <p:nvSpPr>
          <p:cNvPr id="545" name="object 545"/>
          <p:cNvSpPr txBox="1"/>
          <p:nvPr/>
        </p:nvSpPr>
        <p:spPr>
          <a:xfrm>
            <a:off x="7010400" y="4469942"/>
            <a:ext cx="304800" cy="102057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800"/>
              </a:lnSpc>
              <a:spcBef>
                <a:spcPts val="3"/>
              </a:spcBef>
            </a:pPr>
            <a:endParaRPr sz="800"/>
          </a:p>
        </p:txBody>
      </p:sp>
      <p:sp>
        <p:nvSpPr>
          <p:cNvPr id="546" name="object 546"/>
          <p:cNvSpPr txBox="1"/>
          <p:nvPr/>
        </p:nvSpPr>
        <p:spPr>
          <a:xfrm>
            <a:off x="7315200" y="4469942"/>
            <a:ext cx="208594" cy="102057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800"/>
              </a:lnSpc>
              <a:spcBef>
                <a:spcPts val="3"/>
              </a:spcBef>
            </a:pPr>
            <a:endParaRPr sz="800"/>
          </a:p>
        </p:txBody>
      </p:sp>
      <p:sp>
        <p:nvSpPr>
          <p:cNvPr id="547" name="object 547"/>
          <p:cNvSpPr txBox="1"/>
          <p:nvPr/>
        </p:nvSpPr>
        <p:spPr>
          <a:xfrm>
            <a:off x="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48" name="object 548"/>
          <p:cNvSpPr txBox="1"/>
          <p:nvPr/>
        </p:nvSpPr>
        <p:spPr>
          <a:xfrm>
            <a:off x="3048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49" name="object 549"/>
          <p:cNvSpPr txBox="1"/>
          <p:nvPr/>
        </p:nvSpPr>
        <p:spPr>
          <a:xfrm>
            <a:off x="6096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50" name="object 550"/>
          <p:cNvSpPr txBox="1"/>
          <p:nvPr/>
        </p:nvSpPr>
        <p:spPr>
          <a:xfrm>
            <a:off x="9144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51" name="object 551"/>
          <p:cNvSpPr txBox="1"/>
          <p:nvPr/>
        </p:nvSpPr>
        <p:spPr>
          <a:xfrm>
            <a:off x="12192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52" name="object 552"/>
          <p:cNvSpPr txBox="1"/>
          <p:nvPr/>
        </p:nvSpPr>
        <p:spPr>
          <a:xfrm>
            <a:off x="15240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53" name="object 553"/>
          <p:cNvSpPr txBox="1"/>
          <p:nvPr/>
        </p:nvSpPr>
        <p:spPr>
          <a:xfrm>
            <a:off x="18288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54" name="object 554"/>
          <p:cNvSpPr txBox="1"/>
          <p:nvPr/>
        </p:nvSpPr>
        <p:spPr>
          <a:xfrm>
            <a:off x="21336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55" name="object 555"/>
          <p:cNvSpPr txBox="1"/>
          <p:nvPr/>
        </p:nvSpPr>
        <p:spPr>
          <a:xfrm>
            <a:off x="24384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56" name="object 556"/>
          <p:cNvSpPr txBox="1"/>
          <p:nvPr/>
        </p:nvSpPr>
        <p:spPr>
          <a:xfrm>
            <a:off x="27432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57" name="object 557"/>
          <p:cNvSpPr txBox="1"/>
          <p:nvPr/>
        </p:nvSpPr>
        <p:spPr>
          <a:xfrm>
            <a:off x="30480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58" name="object 558"/>
          <p:cNvSpPr txBox="1"/>
          <p:nvPr/>
        </p:nvSpPr>
        <p:spPr>
          <a:xfrm>
            <a:off x="33528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59" name="object 559"/>
          <p:cNvSpPr txBox="1"/>
          <p:nvPr/>
        </p:nvSpPr>
        <p:spPr>
          <a:xfrm>
            <a:off x="36576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60" name="object 560"/>
          <p:cNvSpPr txBox="1"/>
          <p:nvPr/>
        </p:nvSpPr>
        <p:spPr>
          <a:xfrm>
            <a:off x="39624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61" name="object 561"/>
          <p:cNvSpPr txBox="1"/>
          <p:nvPr/>
        </p:nvSpPr>
        <p:spPr>
          <a:xfrm>
            <a:off x="42672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62" name="object 562"/>
          <p:cNvSpPr txBox="1"/>
          <p:nvPr/>
        </p:nvSpPr>
        <p:spPr>
          <a:xfrm>
            <a:off x="45720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63" name="object 563"/>
          <p:cNvSpPr txBox="1"/>
          <p:nvPr/>
        </p:nvSpPr>
        <p:spPr>
          <a:xfrm>
            <a:off x="48768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64" name="object 564"/>
          <p:cNvSpPr txBox="1"/>
          <p:nvPr/>
        </p:nvSpPr>
        <p:spPr>
          <a:xfrm>
            <a:off x="51816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65" name="object 565"/>
          <p:cNvSpPr txBox="1"/>
          <p:nvPr/>
        </p:nvSpPr>
        <p:spPr>
          <a:xfrm>
            <a:off x="54864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66" name="object 566"/>
          <p:cNvSpPr txBox="1"/>
          <p:nvPr/>
        </p:nvSpPr>
        <p:spPr>
          <a:xfrm>
            <a:off x="57912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67" name="object 567"/>
          <p:cNvSpPr txBox="1"/>
          <p:nvPr/>
        </p:nvSpPr>
        <p:spPr>
          <a:xfrm>
            <a:off x="60960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68" name="object 568"/>
          <p:cNvSpPr txBox="1"/>
          <p:nvPr/>
        </p:nvSpPr>
        <p:spPr>
          <a:xfrm>
            <a:off x="64008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69" name="object 569"/>
          <p:cNvSpPr txBox="1"/>
          <p:nvPr/>
        </p:nvSpPr>
        <p:spPr>
          <a:xfrm>
            <a:off x="67056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70" name="object 570"/>
          <p:cNvSpPr txBox="1"/>
          <p:nvPr/>
        </p:nvSpPr>
        <p:spPr>
          <a:xfrm>
            <a:off x="70104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71" name="object 571"/>
          <p:cNvSpPr txBox="1"/>
          <p:nvPr/>
        </p:nvSpPr>
        <p:spPr>
          <a:xfrm>
            <a:off x="73152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72" name="object 572"/>
          <p:cNvSpPr txBox="1"/>
          <p:nvPr/>
        </p:nvSpPr>
        <p:spPr>
          <a:xfrm>
            <a:off x="76200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73" name="object 573"/>
          <p:cNvSpPr txBox="1"/>
          <p:nvPr/>
        </p:nvSpPr>
        <p:spPr>
          <a:xfrm>
            <a:off x="79248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74" name="object 574"/>
          <p:cNvSpPr txBox="1"/>
          <p:nvPr/>
        </p:nvSpPr>
        <p:spPr>
          <a:xfrm>
            <a:off x="82296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75" name="object 575"/>
          <p:cNvSpPr txBox="1"/>
          <p:nvPr/>
        </p:nvSpPr>
        <p:spPr>
          <a:xfrm>
            <a:off x="85344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76" name="object 576"/>
          <p:cNvSpPr txBox="1"/>
          <p:nvPr/>
        </p:nvSpPr>
        <p:spPr>
          <a:xfrm>
            <a:off x="88392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77" name="object 577"/>
          <p:cNvSpPr txBox="1"/>
          <p:nvPr/>
        </p:nvSpPr>
        <p:spPr>
          <a:xfrm>
            <a:off x="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78" name="object 578"/>
          <p:cNvSpPr txBox="1"/>
          <p:nvPr/>
        </p:nvSpPr>
        <p:spPr>
          <a:xfrm>
            <a:off x="3048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79" name="object 579"/>
          <p:cNvSpPr txBox="1"/>
          <p:nvPr/>
        </p:nvSpPr>
        <p:spPr>
          <a:xfrm>
            <a:off x="6096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80" name="object 580"/>
          <p:cNvSpPr txBox="1"/>
          <p:nvPr/>
        </p:nvSpPr>
        <p:spPr>
          <a:xfrm>
            <a:off x="9144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81" name="object 581"/>
          <p:cNvSpPr txBox="1"/>
          <p:nvPr/>
        </p:nvSpPr>
        <p:spPr>
          <a:xfrm>
            <a:off x="12192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82" name="object 582"/>
          <p:cNvSpPr txBox="1"/>
          <p:nvPr/>
        </p:nvSpPr>
        <p:spPr>
          <a:xfrm>
            <a:off x="15240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83" name="object 583"/>
          <p:cNvSpPr txBox="1"/>
          <p:nvPr/>
        </p:nvSpPr>
        <p:spPr>
          <a:xfrm>
            <a:off x="18288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84" name="object 584"/>
          <p:cNvSpPr txBox="1"/>
          <p:nvPr/>
        </p:nvSpPr>
        <p:spPr>
          <a:xfrm>
            <a:off x="21336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85" name="object 585"/>
          <p:cNvSpPr txBox="1"/>
          <p:nvPr/>
        </p:nvSpPr>
        <p:spPr>
          <a:xfrm>
            <a:off x="24384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86" name="object 586"/>
          <p:cNvSpPr txBox="1"/>
          <p:nvPr/>
        </p:nvSpPr>
        <p:spPr>
          <a:xfrm>
            <a:off x="27432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87" name="object 587"/>
          <p:cNvSpPr txBox="1"/>
          <p:nvPr/>
        </p:nvSpPr>
        <p:spPr>
          <a:xfrm>
            <a:off x="30480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88" name="object 588"/>
          <p:cNvSpPr txBox="1"/>
          <p:nvPr/>
        </p:nvSpPr>
        <p:spPr>
          <a:xfrm>
            <a:off x="33528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89" name="object 589"/>
          <p:cNvSpPr txBox="1"/>
          <p:nvPr/>
        </p:nvSpPr>
        <p:spPr>
          <a:xfrm>
            <a:off x="36576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90" name="object 590"/>
          <p:cNvSpPr txBox="1"/>
          <p:nvPr/>
        </p:nvSpPr>
        <p:spPr>
          <a:xfrm>
            <a:off x="39624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91" name="object 591"/>
          <p:cNvSpPr txBox="1"/>
          <p:nvPr/>
        </p:nvSpPr>
        <p:spPr>
          <a:xfrm>
            <a:off x="42672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92" name="object 592"/>
          <p:cNvSpPr txBox="1"/>
          <p:nvPr/>
        </p:nvSpPr>
        <p:spPr>
          <a:xfrm>
            <a:off x="45720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93" name="object 593"/>
          <p:cNvSpPr txBox="1"/>
          <p:nvPr/>
        </p:nvSpPr>
        <p:spPr>
          <a:xfrm>
            <a:off x="48768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94" name="object 594"/>
          <p:cNvSpPr txBox="1"/>
          <p:nvPr/>
        </p:nvSpPr>
        <p:spPr>
          <a:xfrm>
            <a:off x="51816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95" name="object 595"/>
          <p:cNvSpPr txBox="1"/>
          <p:nvPr/>
        </p:nvSpPr>
        <p:spPr>
          <a:xfrm>
            <a:off x="54864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96" name="object 596"/>
          <p:cNvSpPr txBox="1"/>
          <p:nvPr/>
        </p:nvSpPr>
        <p:spPr>
          <a:xfrm>
            <a:off x="57912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97" name="object 597"/>
          <p:cNvSpPr txBox="1"/>
          <p:nvPr/>
        </p:nvSpPr>
        <p:spPr>
          <a:xfrm>
            <a:off x="60960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98" name="object 598"/>
          <p:cNvSpPr txBox="1"/>
          <p:nvPr/>
        </p:nvSpPr>
        <p:spPr>
          <a:xfrm>
            <a:off x="64008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99" name="object 599"/>
          <p:cNvSpPr txBox="1"/>
          <p:nvPr/>
        </p:nvSpPr>
        <p:spPr>
          <a:xfrm>
            <a:off x="67056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00" name="object 600"/>
          <p:cNvSpPr txBox="1"/>
          <p:nvPr/>
        </p:nvSpPr>
        <p:spPr>
          <a:xfrm>
            <a:off x="70104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01" name="object 601"/>
          <p:cNvSpPr txBox="1"/>
          <p:nvPr/>
        </p:nvSpPr>
        <p:spPr>
          <a:xfrm>
            <a:off x="73152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02" name="object 602"/>
          <p:cNvSpPr txBox="1"/>
          <p:nvPr/>
        </p:nvSpPr>
        <p:spPr>
          <a:xfrm>
            <a:off x="76200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03" name="object 603"/>
          <p:cNvSpPr txBox="1"/>
          <p:nvPr/>
        </p:nvSpPr>
        <p:spPr>
          <a:xfrm>
            <a:off x="79248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04" name="object 604"/>
          <p:cNvSpPr txBox="1"/>
          <p:nvPr/>
        </p:nvSpPr>
        <p:spPr>
          <a:xfrm>
            <a:off x="82296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05" name="object 605"/>
          <p:cNvSpPr txBox="1"/>
          <p:nvPr/>
        </p:nvSpPr>
        <p:spPr>
          <a:xfrm>
            <a:off x="85344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06" name="object 606"/>
          <p:cNvSpPr txBox="1"/>
          <p:nvPr/>
        </p:nvSpPr>
        <p:spPr>
          <a:xfrm>
            <a:off x="88392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07" name="object 607"/>
          <p:cNvSpPr txBox="1"/>
          <p:nvPr/>
        </p:nvSpPr>
        <p:spPr>
          <a:xfrm>
            <a:off x="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08" name="object 608"/>
          <p:cNvSpPr txBox="1"/>
          <p:nvPr/>
        </p:nvSpPr>
        <p:spPr>
          <a:xfrm>
            <a:off x="3048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09" name="object 609"/>
          <p:cNvSpPr txBox="1"/>
          <p:nvPr/>
        </p:nvSpPr>
        <p:spPr>
          <a:xfrm>
            <a:off x="6096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10" name="object 610"/>
          <p:cNvSpPr txBox="1"/>
          <p:nvPr/>
        </p:nvSpPr>
        <p:spPr>
          <a:xfrm>
            <a:off x="9144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11" name="object 611"/>
          <p:cNvSpPr txBox="1"/>
          <p:nvPr/>
        </p:nvSpPr>
        <p:spPr>
          <a:xfrm>
            <a:off x="12192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12" name="object 612"/>
          <p:cNvSpPr txBox="1"/>
          <p:nvPr/>
        </p:nvSpPr>
        <p:spPr>
          <a:xfrm>
            <a:off x="15240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13" name="object 613"/>
          <p:cNvSpPr txBox="1"/>
          <p:nvPr/>
        </p:nvSpPr>
        <p:spPr>
          <a:xfrm>
            <a:off x="18288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14" name="object 614"/>
          <p:cNvSpPr txBox="1"/>
          <p:nvPr/>
        </p:nvSpPr>
        <p:spPr>
          <a:xfrm>
            <a:off x="21336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15" name="object 615"/>
          <p:cNvSpPr txBox="1"/>
          <p:nvPr/>
        </p:nvSpPr>
        <p:spPr>
          <a:xfrm>
            <a:off x="24384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16" name="object 616"/>
          <p:cNvSpPr txBox="1"/>
          <p:nvPr/>
        </p:nvSpPr>
        <p:spPr>
          <a:xfrm>
            <a:off x="27432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17" name="object 617"/>
          <p:cNvSpPr txBox="1"/>
          <p:nvPr/>
        </p:nvSpPr>
        <p:spPr>
          <a:xfrm>
            <a:off x="30480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18" name="object 618"/>
          <p:cNvSpPr txBox="1"/>
          <p:nvPr/>
        </p:nvSpPr>
        <p:spPr>
          <a:xfrm>
            <a:off x="33528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19" name="object 619"/>
          <p:cNvSpPr txBox="1"/>
          <p:nvPr/>
        </p:nvSpPr>
        <p:spPr>
          <a:xfrm>
            <a:off x="36576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20" name="object 620"/>
          <p:cNvSpPr txBox="1"/>
          <p:nvPr/>
        </p:nvSpPr>
        <p:spPr>
          <a:xfrm>
            <a:off x="39624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21" name="object 621"/>
          <p:cNvSpPr txBox="1"/>
          <p:nvPr/>
        </p:nvSpPr>
        <p:spPr>
          <a:xfrm>
            <a:off x="42672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22" name="object 622"/>
          <p:cNvSpPr txBox="1"/>
          <p:nvPr/>
        </p:nvSpPr>
        <p:spPr>
          <a:xfrm>
            <a:off x="45720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23" name="object 623"/>
          <p:cNvSpPr txBox="1"/>
          <p:nvPr/>
        </p:nvSpPr>
        <p:spPr>
          <a:xfrm>
            <a:off x="48768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24" name="object 624"/>
          <p:cNvSpPr txBox="1"/>
          <p:nvPr/>
        </p:nvSpPr>
        <p:spPr>
          <a:xfrm>
            <a:off x="51816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25" name="object 625"/>
          <p:cNvSpPr txBox="1"/>
          <p:nvPr/>
        </p:nvSpPr>
        <p:spPr>
          <a:xfrm>
            <a:off x="54864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26" name="object 626"/>
          <p:cNvSpPr txBox="1"/>
          <p:nvPr/>
        </p:nvSpPr>
        <p:spPr>
          <a:xfrm>
            <a:off x="57912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27" name="object 627"/>
          <p:cNvSpPr txBox="1"/>
          <p:nvPr/>
        </p:nvSpPr>
        <p:spPr>
          <a:xfrm>
            <a:off x="60960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28" name="object 628"/>
          <p:cNvSpPr txBox="1"/>
          <p:nvPr/>
        </p:nvSpPr>
        <p:spPr>
          <a:xfrm>
            <a:off x="64008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29" name="object 629"/>
          <p:cNvSpPr txBox="1"/>
          <p:nvPr/>
        </p:nvSpPr>
        <p:spPr>
          <a:xfrm>
            <a:off x="67056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30" name="object 630"/>
          <p:cNvSpPr txBox="1"/>
          <p:nvPr/>
        </p:nvSpPr>
        <p:spPr>
          <a:xfrm>
            <a:off x="70104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31" name="object 631"/>
          <p:cNvSpPr txBox="1"/>
          <p:nvPr/>
        </p:nvSpPr>
        <p:spPr>
          <a:xfrm>
            <a:off x="73152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32" name="object 632"/>
          <p:cNvSpPr txBox="1"/>
          <p:nvPr/>
        </p:nvSpPr>
        <p:spPr>
          <a:xfrm>
            <a:off x="76200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33" name="object 633"/>
          <p:cNvSpPr txBox="1"/>
          <p:nvPr/>
        </p:nvSpPr>
        <p:spPr>
          <a:xfrm>
            <a:off x="79248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34" name="object 634"/>
          <p:cNvSpPr txBox="1"/>
          <p:nvPr/>
        </p:nvSpPr>
        <p:spPr>
          <a:xfrm>
            <a:off x="82296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35" name="object 635"/>
          <p:cNvSpPr txBox="1"/>
          <p:nvPr/>
        </p:nvSpPr>
        <p:spPr>
          <a:xfrm>
            <a:off x="85344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36" name="object 636"/>
          <p:cNvSpPr txBox="1"/>
          <p:nvPr/>
        </p:nvSpPr>
        <p:spPr>
          <a:xfrm>
            <a:off x="88392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37" name="object 637"/>
          <p:cNvSpPr txBox="1"/>
          <p:nvPr/>
        </p:nvSpPr>
        <p:spPr>
          <a:xfrm>
            <a:off x="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38" name="object 638"/>
          <p:cNvSpPr txBox="1"/>
          <p:nvPr/>
        </p:nvSpPr>
        <p:spPr>
          <a:xfrm>
            <a:off x="3048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39" name="object 639"/>
          <p:cNvSpPr txBox="1"/>
          <p:nvPr/>
        </p:nvSpPr>
        <p:spPr>
          <a:xfrm>
            <a:off x="6096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40" name="object 640"/>
          <p:cNvSpPr txBox="1"/>
          <p:nvPr/>
        </p:nvSpPr>
        <p:spPr>
          <a:xfrm>
            <a:off x="9144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41" name="object 641"/>
          <p:cNvSpPr txBox="1"/>
          <p:nvPr/>
        </p:nvSpPr>
        <p:spPr>
          <a:xfrm>
            <a:off x="12192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42" name="object 642"/>
          <p:cNvSpPr txBox="1"/>
          <p:nvPr/>
        </p:nvSpPr>
        <p:spPr>
          <a:xfrm>
            <a:off x="15240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43" name="object 643"/>
          <p:cNvSpPr txBox="1"/>
          <p:nvPr/>
        </p:nvSpPr>
        <p:spPr>
          <a:xfrm>
            <a:off x="18288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44" name="object 644"/>
          <p:cNvSpPr txBox="1"/>
          <p:nvPr/>
        </p:nvSpPr>
        <p:spPr>
          <a:xfrm>
            <a:off x="21336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45" name="object 645"/>
          <p:cNvSpPr txBox="1"/>
          <p:nvPr/>
        </p:nvSpPr>
        <p:spPr>
          <a:xfrm>
            <a:off x="24384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46" name="object 646"/>
          <p:cNvSpPr txBox="1"/>
          <p:nvPr/>
        </p:nvSpPr>
        <p:spPr>
          <a:xfrm>
            <a:off x="27432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47" name="object 647"/>
          <p:cNvSpPr txBox="1"/>
          <p:nvPr/>
        </p:nvSpPr>
        <p:spPr>
          <a:xfrm>
            <a:off x="30480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48" name="object 648"/>
          <p:cNvSpPr txBox="1"/>
          <p:nvPr/>
        </p:nvSpPr>
        <p:spPr>
          <a:xfrm>
            <a:off x="33528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49" name="object 649"/>
          <p:cNvSpPr txBox="1"/>
          <p:nvPr/>
        </p:nvSpPr>
        <p:spPr>
          <a:xfrm>
            <a:off x="36576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50" name="object 650"/>
          <p:cNvSpPr txBox="1"/>
          <p:nvPr/>
        </p:nvSpPr>
        <p:spPr>
          <a:xfrm>
            <a:off x="39624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51" name="object 651"/>
          <p:cNvSpPr txBox="1"/>
          <p:nvPr/>
        </p:nvSpPr>
        <p:spPr>
          <a:xfrm>
            <a:off x="42672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52" name="object 652"/>
          <p:cNvSpPr txBox="1"/>
          <p:nvPr/>
        </p:nvSpPr>
        <p:spPr>
          <a:xfrm>
            <a:off x="45720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53" name="object 653"/>
          <p:cNvSpPr txBox="1"/>
          <p:nvPr/>
        </p:nvSpPr>
        <p:spPr>
          <a:xfrm>
            <a:off x="48768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54" name="object 654"/>
          <p:cNvSpPr txBox="1"/>
          <p:nvPr/>
        </p:nvSpPr>
        <p:spPr>
          <a:xfrm>
            <a:off x="51816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55" name="object 655"/>
          <p:cNvSpPr txBox="1"/>
          <p:nvPr/>
        </p:nvSpPr>
        <p:spPr>
          <a:xfrm>
            <a:off x="54864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56" name="object 656"/>
          <p:cNvSpPr txBox="1"/>
          <p:nvPr/>
        </p:nvSpPr>
        <p:spPr>
          <a:xfrm>
            <a:off x="57912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57" name="object 657"/>
          <p:cNvSpPr txBox="1"/>
          <p:nvPr/>
        </p:nvSpPr>
        <p:spPr>
          <a:xfrm>
            <a:off x="60960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58" name="object 658"/>
          <p:cNvSpPr txBox="1"/>
          <p:nvPr/>
        </p:nvSpPr>
        <p:spPr>
          <a:xfrm>
            <a:off x="64008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59" name="object 659"/>
          <p:cNvSpPr txBox="1"/>
          <p:nvPr/>
        </p:nvSpPr>
        <p:spPr>
          <a:xfrm>
            <a:off x="67056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60" name="object 660"/>
          <p:cNvSpPr txBox="1"/>
          <p:nvPr/>
        </p:nvSpPr>
        <p:spPr>
          <a:xfrm>
            <a:off x="70104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61" name="object 661"/>
          <p:cNvSpPr txBox="1"/>
          <p:nvPr/>
        </p:nvSpPr>
        <p:spPr>
          <a:xfrm>
            <a:off x="73152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62" name="object 662"/>
          <p:cNvSpPr txBox="1"/>
          <p:nvPr/>
        </p:nvSpPr>
        <p:spPr>
          <a:xfrm>
            <a:off x="76200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63" name="object 663"/>
          <p:cNvSpPr txBox="1"/>
          <p:nvPr/>
        </p:nvSpPr>
        <p:spPr>
          <a:xfrm>
            <a:off x="79248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64" name="object 664"/>
          <p:cNvSpPr txBox="1"/>
          <p:nvPr/>
        </p:nvSpPr>
        <p:spPr>
          <a:xfrm>
            <a:off x="82296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65" name="object 665"/>
          <p:cNvSpPr txBox="1"/>
          <p:nvPr/>
        </p:nvSpPr>
        <p:spPr>
          <a:xfrm>
            <a:off x="85344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66" name="object 666"/>
          <p:cNvSpPr txBox="1"/>
          <p:nvPr/>
        </p:nvSpPr>
        <p:spPr>
          <a:xfrm>
            <a:off x="88392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67" name="object 667"/>
          <p:cNvSpPr txBox="1"/>
          <p:nvPr/>
        </p:nvSpPr>
        <p:spPr>
          <a:xfrm>
            <a:off x="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68" name="object 668"/>
          <p:cNvSpPr txBox="1"/>
          <p:nvPr/>
        </p:nvSpPr>
        <p:spPr>
          <a:xfrm>
            <a:off x="3048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69" name="object 669"/>
          <p:cNvSpPr txBox="1"/>
          <p:nvPr/>
        </p:nvSpPr>
        <p:spPr>
          <a:xfrm>
            <a:off x="6096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70" name="object 670"/>
          <p:cNvSpPr txBox="1"/>
          <p:nvPr/>
        </p:nvSpPr>
        <p:spPr>
          <a:xfrm>
            <a:off x="9144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71" name="object 671"/>
          <p:cNvSpPr txBox="1"/>
          <p:nvPr/>
        </p:nvSpPr>
        <p:spPr>
          <a:xfrm>
            <a:off x="12192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72" name="object 672"/>
          <p:cNvSpPr txBox="1"/>
          <p:nvPr/>
        </p:nvSpPr>
        <p:spPr>
          <a:xfrm>
            <a:off x="15240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73" name="object 673"/>
          <p:cNvSpPr txBox="1"/>
          <p:nvPr/>
        </p:nvSpPr>
        <p:spPr>
          <a:xfrm>
            <a:off x="18288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74" name="object 674"/>
          <p:cNvSpPr txBox="1"/>
          <p:nvPr/>
        </p:nvSpPr>
        <p:spPr>
          <a:xfrm>
            <a:off x="21336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75" name="object 675"/>
          <p:cNvSpPr txBox="1"/>
          <p:nvPr/>
        </p:nvSpPr>
        <p:spPr>
          <a:xfrm>
            <a:off x="24384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76" name="object 676"/>
          <p:cNvSpPr txBox="1"/>
          <p:nvPr/>
        </p:nvSpPr>
        <p:spPr>
          <a:xfrm>
            <a:off x="27432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77" name="object 677"/>
          <p:cNvSpPr txBox="1"/>
          <p:nvPr/>
        </p:nvSpPr>
        <p:spPr>
          <a:xfrm>
            <a:off x="30480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78" name="object 678"/>
          <p:cNvSpPr txBox="1"/>
          <p:nvPr/>
        </p:nvSpPr>
        <p:spPr>
          <a:xfrm>
            <a:off x="33528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79" name="object 679"/>
          <p:cNvSpPr txBox="1"/>
          <p:nvPr/>
        </p:nvSpPr>
        <p:spPr>
          <a:xfrm>
            <a:off x="36576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80" name="object 680"/>
          <p:cNvSpPr txBox="1"/>
          <p:nvPr/>
        </p:nvSpPr>
        <p:spPr>
          <a:xfrm>
            <a:off x="39624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81" name="object 681"/>
          <p:cNvSpPr txBox="1"/>
          <p:nvPr/>
        </p:nvSpPr>
        <p:spPr>
          <a:xfrm>
            <a:off x="42672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82" name="object 682"/>
          <p:cNvSpPr txBox="1"/>
          <p:nvPr/>
        </p:nvSpPr>
        <p:spPr>
          <a:xfrm>
            <a:off x="45720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83" name="object 683"/>
          <p:cNvSpPr txBox="1"/>
          <p:nvPr/>
        </p:nvSpPr>
        <p:spPr>
          <a:xfrm>
            <a:off x="48768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84" name="object 684"/>
          <p:cNvSpPr txBox="1"/>
          <p:nvPr/>
        </p:nvSpPr>
        <p:spPr>
          <a:xfrm>
            <a:off x="51816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85" name="object 685"/>
          <p:cNvSpPr txBox="1"/>
          <p:nvPr/>
        </p:nvSpPr>
        <p:spPr>
          <a:xfrm>
            <a:off x="54864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86" name="object 686"/>
          <p:cNvSpPr txBox="1"/>
          <p:nvPr/>
        </p:nvSpPr>
        <p:spPr>
          <a:xfrm>
            <a:off x="57912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87" name="object 687"/>
          <p:cNvSpPr txBox="1"/>
          <p:nvPr/>
        </p:nvSpPr>
        <p:spPr>
          <a:xfrm>
            <a:off x="60960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88" name="object 688"/>
          <p:cNvSpPr txBox="1"/>
          <p:nvPr/>
        </p:nvSpPr>
        <p:spPr>
          <a:xfrm>
            <a:off x="64008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89" name="object 689"/>
          <p:cNvSpPr txBox="1"/>
          <p:nvPr/>
        </p:nvSpPr>
        <p:spPr>
          <a:xfrm>
            <a:off x="67056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90" name="object 690"/>
          <p:cNvSpPr txBox="1"/>
          <p:nvPr/>
        </p:nvSpPr>
        <p:spPr>
          <a:xfrm>
            <a:off x="70104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91" name="object 691"/>
          <p:cNvSpPr txBox="1"/>
          <p:nvPr/>
        </p:nvSpPr>
        <p:spPr>
          <a:xfrm>
            <a:off x="73152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92" name="object 692"/>
          <p:cNvSpPr txBox="1"/>
          <p:nvPr/>
        </p:nvSpPr>
        <p:spPr>
          <a:xfrm>
            <a:off x="76200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93" name="object 693"/>
          <p:cNvSpPr txBox="1"/>
          <p:nvPr/>
        </p:nvSpPr>
        <p:spPr>
          <a:xfrm>
            <a:off x="79248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94" name="object 694"/>
          <p:cNvSpPr txBox="1"/>
          <p:nvPr/>
        </p:nvSpPr>
        <p:spPr>
          <a:xfrm>
            <a:off x="82296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95" name="object 695"/>
          <p:cNvSpPr txBox="1"/>
          <p:nvPr/>
        </p:nvSpPr>
        <p:spPr>
          <a:xfrm>
            <a:off x="85344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96" name="object 696"/>
          <p:cNvSpPr txBox="1"/>
          <p:nvPr/>
        </p:nvSpPr>
        <p:spPr>
          <a:xfrm>
            <a:off x="88392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97" name="object 697"/>
          <p:cNvSpPr txBox="1"/>
          <p:nvPr/>
        </p:nvSpPr>
        <p:spPr>
          <a:xfrm>
            <a:off x="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98" name="object 698"/>
          <p:cNvSpPr txBox="1"/>
          <p:nvPr/>
        </p:nvSpPr>
        <p:spPr>
          <a:xfrm>
            <a:off x="3048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99" name="object 699"/>
          <p:cNvSpPr txBox="1"/>
          <p:nvPr/>
        </p:nvSpPr>
        <p:spPr>
          <a:xfrm>
            <a:off x="6096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00" name="object 700"/>
          <p:cNvSpPr txBox="1"/>
          <p:nvPr/>
        </p:nvSpPr>
        <p:spPr>
          <a:xfrm>
            <a:off x="9144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01" name="object 701"/>
          <p:cNvSpPr txBox="1"/>
          <p:nvPr/>
        </p:nvSpPr>
        <p:spPr>
          <a:xfrm>
            <a:off x="12192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02" name="object 702"/>
          <p:cNvSpPr txBox="1"/>
          <p:nvPr/>
        </p:nvSpPr>
        <p:spPr>
          <a:xfrm>
            <a:off x="15240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03" name="object 703"/>
          <p:cNvSpPr txBox="1"/>
          <p:nvPr/>
        </p:nvSpPr>
        <p:spPr>
          <a:xfrm>
            <a:off x="18288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04" name="object 704"/>
          <p:cNvSpPr txBox="1"/>
          <p:nvPr/>
        </p:nvSpPr>
        <p:spPr>
          <a:xfrm>
            <a:off x="21336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05" name="object 705"/>
          <p:cNvSpPr txBox="1"/>
          <p:nvPr/>
        </p:nvSpPr>
        <p:spPr>
          <a:xfrm>
            <a:off x="24384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06" name="object 706"/>
          <p:cNvSpPr txBox="1"/>
          <p:nvPr/>
        </p:nvSpPr>
        <p:spPr>
          <a:xfrm>
            <a:off x="27432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07" name="object 707"/>
          <p:cNvSpPr txBox="1"/>
          <p:nvPr/>
        </p:nvSpPr>
        <p:spPr>
          <a:xfrm>
            <a:off x="30480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08" name="object 708"/>
          <p:cNvSpPr txBox="1"/>
          <p:nvPr/>
        </p:nvSpPr>
        <p:spPr>
          <a:xfrm>
            <a:off x="33528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09" name="object 709"/>
          <p:cNvSpPr txBox="1"/>
          <p:nvPr/>
        </p:nvSpPr>
        <p:spPr>
          <a:xfrm>
            <a:off x="36576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10" name="object 710"/>
          <p:cNvSpPr txBox="1"/>
          <p:nvPr/>
        </p:nvSpPr>
        <p:spPr>
          <a:xfrm>
            <a:off x="39624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11" name="object 711"/>
          <p:cNvSpPr txBox="1"/>
          <p:nvPr/>
        </p:nvSpPr>
        <p:spPr>
          <a:xfrm>
            <a:off x="42672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12" name="object 712"/>
          <p:cNvSpPr txBox="1"/>
          <p:nvPr/>
        </p:nvSpPr>
        <p:spPr>
          <a:xfrm>
            <a:off x="45720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13" name="object 713"/>
          <p:cNvSpPr txBox="1"/>
          <p:nvPr/>
        </p:nvSpPr>
        <p:spPr>
          <a:xfrm>
            <a:off x="48768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14" name="object 714"/>
          <p:cNvSpPr txBox="1"/>
          <p:nvPr/>
        </p:nvSpPr>
        <p:spPr>
          <a:xfrm>
            <a:off x="51816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15" name="object 715"/>
          <p:cNvSpPr txBox="1"/>
          <p:nvPr/>
        </p:nvSpPr>
        <p:spPr>
          <a:xfrm>
            <a:off x="54864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16" name="object 716"/>
          <p:cNvSpPr txBox="1"/>
          <p:nvPr/>
        </p:nvSpPr>
        <p:spPr>
          <a:xfrm>
            <a:off x="57912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17" name="object 717"/>
          <p:cNvSpPr txBox="1"/>
          <p:nvPr/>
        </p:nvSpPr>
        <p:spPr>
          <a:xfrm>
            <a:off x="60960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18" name="object 718"/>
          <p:cNvSpPr txBox="1"/>
          <p:nvPr/>
        </p:nvSpPr>
        <p:spPr>
          <a:xfrm>
            <a:off x="64008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19" name="object 719"/>
          <p:cNvSpPr txBox="1"/>
          <p:nvPr/>
        </p:nvSpPr>
        <p:spPr>
          <a:xfrm>
            <a:off x="67056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20" name="object 720"/>
          <p:cNvSpPr txBox="1"/>
          <p:nvPr/>
        </p:nvSpPr>
        <p:spPr>
          <a:xfrm>
            <a:off x="70104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21" name="object 721"/>
          <p:cNvSpPr txBox="1"/>
          <p:nvPr/>
        </p:nvSpPr>
        <p:spPr>
          <a:xfrm>
            <a:off x="73152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22" name="object 722"/>
          <p:cNvSpPr txBox="1"/>
          <p:nvPr/>
        </p:nvSpPr>
        <p:spPr>
          <a:xfrm>
            <a:off x="76200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23" name="object 723"/>
          <p:cNvSpPr txBox="1"/>
          <p:nvPr/>
        </p:nvSpPr>
        <p:spPr>
          <a:xfrm>
            <a:off x="79248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24" name="object 724"/>
          <p:cNvSpPr txBox="1"/>
          <p:nvPr/>
        </p:nvSpPr>
        <p:spPr>
          <a:xfrm>
            <a:off x="82296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25" name="object 725"/>
          <p:cNvSpPr txBox="1"/>
          <p:nvPr/>
        </p:nvSpPr>
        <p:spPr>
          <a:xfrm>
            <a:off x="85344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26" name="object 726"/>
          <p:cNvSpPr txBox="1"/>
          <p:nvPr/>
        </p:nvSpPr>
        <p:spPr>
          <a:xfrm>
            <a:off x="88392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27" name="object 727"/>
          <p:cNvSpPr txBox="1"/>
          <p:nvPr/>
        </p:nvSpPr>
        <p:spPr>
          <a:xfrm>
            <a:off x="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28" name="object 728"/>
          <p:cNvSpPr txBox="1"/>
          <p:nvPr/>
        </p:nvSpPr>
        <p:spPr>
          <a:xfrm>
            <a:off x="3048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29" name="object 729"/>
          <p:cNvSpPr txBox="1"/>
          <p:nvPr/>
        </p:nvSpPr>
        <p:spPr>
          <a:xfrm>
            <a:off x="6096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30" name="object 730"/>
          <p:cNvSpPr txBox="1"/>
          <p:nvPr/>
        </p:nvSpPr>
        <p:spPr>
          <a:xfrm>
            <a:off x="9144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31" name="object 731"/>
          <p:cNvSpPr txBox="1"/>
          <p:nvPr/>
        </p:nvSpPr>
        <p:spPr>
          <a:xfrm>
            <a:off x="12192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32" name="object 732"/>
          <p:cNvSpPr txBox="1"/>
          <p:nvPr/>
        </p:nvSpPr>
        <p:spPr>
          <a:xfrm>
            <a:off x="15240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33" name="object 733"/>
          <p:cNvSpPr txBox="1"/>
          <p:nvPr/>
        </p:nvSpPr>
        <p:spPr>
          <a:xfrm>
            <a:off x="18288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34" name="object 734"/>
          <p:cNvSpPr txBox="1"/>
          <p:nvPr/>
        </p:nvSpPr>
        <p:spPr>
          <a:xfrm>
            <a:off x="21336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35" name="object 735"/>
          <p:cNvSpPr txBox="1"/>
          <p:nvPr/>
        </p:nvSpPr>
        <p:spPr>
          <a:xfrm>
            <a:off x="24384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36" name="object 736"/>
          <p:cNvSpPr txBox="1"/>
          <p:nvPr/>
        </p:nvSpPr>
        <p:spPr>
          <a:xfrm>
            <a:off x="27432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37" name="object 737"/>
          <p:cNvSpPr txBox="1"/>
          <p:nvPr/>
        </p:nvSpPr>
        <p:spPr>
          <a:xfrm>
            <a:off x="30480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38" name="object 738"/>
          <p:cNvSpPr txBox="1"/>
          <p:nvPr/>
        </p:nvSpPr>
        <p:spPr>
          <a:xfrm>
            <a:off x="33528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39" name="object 739"/>
          <p:cNvSpPr txBox="1"/>
          <p:nvPr/>
        </p:nvSpPr>
        <p:spPr>
          <a:xfrm>
            <a:off x="36576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40" name="object 740"/>
          <p:cNvSpPr txBox="1"/>
          <p:nvPr/>
        </p:nvSpPr>
        <p:spPr>
          <a:xfrm>
            <a:off x="39624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41" name="object 741"/>
          <p:cNvSpPr txBox="1"/>
          <p:nvPr/>
        </p:nvSpPr>
        <p:spPr>
          <a:xfrm>
            <a:off x="42672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42" name="object 742"/>
          <p:cNvSpPr txBox="1"/>
          <p:nvPr/>
        </p:nvSpPr>
        <p:spPr>
          <a:xfrm>
            <a:off x="45720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43" name="object 743"/>
          <p:cNvSpPr txBox="1"/>
          <p:nvPr/>
        </p:nvSpPr>
        <p:spPr>
          <a:xfrm>
            <a:off x="48768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44" name="object 744"/>
          <p:cNvSpPr txBox="1"/>
          <p:nvPr/>
        </p:nvSpPr>
        <p:spPr>
          <a:xfrm>
            <a:off x="51816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45" name="object 745"/>
          <p:cNvSpPr txBox="1"/>
          <p:nvPr/>
        </p:nvSpPr>
        <p:spPr>
          <a:xfrm>
            <a:off x="54864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46" name="object 746"/>
          <p:cNvSpPr txBox="1"/>
          <p:nvPr/>
        </p:nvSpPr>
        <p:spPr>
          <a:xfrm>
            <a:off x="57912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47" name="object 747"/>
          <p:cNvSpPr txBox="1"/>
          <p:nvPr/>
        </p:nvSpPr>
        <p:spPr>
          <a:xfrm>
            <a:off x="60960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48" name="object 748"/>
          <p:cNvSpPr txBox="1"/>
          <p:nvPr/>
        </p:nvSpPr>
        <p:spPr>
          <a:xfrm>
            <a:off x="64008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49" name="object 749"/>
          <p:cNvSpPr txBox="1"/>
          <p:nvPr/>
        </p:nvSpPr>
        <p:spPr>
          <a:xfrm>
            <a:off x="67056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50" name="object 750"/>
          <p:cNvSpPr txBox="1"/>
          <p:nvPr/>
        </p:nvSpPr>
        <p:spPr>
          <a:xfrm>
            <a:off x="70104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51" name="object 751"/>
          <p:cNvSpPr txBox="1"/>
          <p:nvPr/>
        </p:nvSpPr>
        <p:spPr>
          <a:xfrm>
            <a:off x="73152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52" name="object 752"/>
          <p:cNvSpPr txBox="1"/>
          <p:nvPr/>
        </p:nvSpPr>
        <p:spPr>
          <a:xfrm>
            <a:off x="76200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53" name="object 753"/>
          <p:cNvSpPr txBox="1"/>
          <p:nvPr/>
        </p:nvSpPr>
        <p:spPr>
          <a:xfrm>
            <a:off x="79248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54" name="object 754"/>
          <p:cNvSpPr txBox="1"/>
          <p:nvPr/>
        </p:nvSpPr>
        <p:spPr>
          <a:xfrm>
            <a:off x="82296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55" name="object 755"/>
          <p:cNvSpPr txBox="1"/>
          <p:nvPr/>
        </p:nvSpPr>
        <p:spPr>
          <a:xfrm>
            <a:off x="85344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56" name="object 756"/>
          <p:cNvSpPr txBox="1"/>
          <p:nvPr/>
        </p:nvSpPr>
        <p:spPr>
          <a:xfrm>
            <a:off x="88392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57" name="object 757"/>
          <p:cNvSpPr txBox="1"/>
          <p:nvPr/>
        </p:nvSpPr>
        <p:spPr>
          <a:xfrm>
            <a:off x="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58" name="object 758"/>
          <p:cNvSpPr txBox="1"/>
          <p:nvPr/>
        </p:nvSpPr>
        <p:spPr>
          <a:xfrm>
            <a:off x="3048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59" name="object 759"/>
          <p:cNvSpPr txBox="1"/>
          <p:nvPr/>
        </p:nvSpPr>
        <p:spPr>
          <a:xfrm>
            <a:off x="6096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60" name="object 760"/>
          <p:cNvSpPr txBox="1"/>
          <p:nvPr/>
        </p:nvSpPr>
        <p:spPr>
          <a:xfrm>
            <a:off x="9144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61" name="object 761"/>
          <p:cNvSpPr txBox="1"/>
          <p:nvPr/>
        </p:nvSpPr>
        <p:spPr>
          <a:xfrm>
            <a:off x="12192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62" name="object 762"/>
          <p:cNvSpPr txBox="1"/>
          <p:nvPr/>
        </p:nvSpPr>
        <p:spPr>
          <a:xfrm>
            <a:off x="15240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63" name="object 763"/>
          <p:cNvSpPr txBox="1"/>
          <p:nvPr/>
        </p:nvSpPr>
        <p:spPr>
          <a:xfrm>
            <a:off x="18288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64" name="object 764"/>
          <p:cNvSpPr txBox="1"/>
          <p:nvPr/>
        </p:nvSpPr>
        <p:spPr>
          <a:xfrm>
            <a:off x="21336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65" name="object 765"/>
          <p:cNvSpPr txBox="1"/>
          <p:nvPr/>
        </p:nvSpPr>
        <p:spPr>
          <a:xfrm>
            <a:off x="24384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66" name="object 766"/>
          <p:cNvSpPr txBox="1"/>
          <p:nvPr/>
        </p:nvSpPr>
        <p:spPr>
          <a:xfrm>
            <a:off x="27432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67" name="object 767"/>
          <p:cNvSpPr txBox="1"/>
          <p:nvPr/>
        </p:nvSpPr>
        <p:spPr>
          <a:xfrm>
            <a:off x="30480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68" name="object 768"/>
          <p:cNvSpPr txBox="1"/>
          <p:nvPr/>
        </p:nvSpPr>
        <p:spPr>
          <a:xfrm>
            <a:off x="33528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69" name="object 769"/>
          <p:cNvSpPr txBox="1"/>
          <p:nvPr/>
        </p:nvSpPr>
        <p:spPr>
          <a:xfrm>
            <a:off x="36576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70" name="object 770"/>
          <p:cNvSpPr txBox="1"/>
          <p:nvPr/>
        </p:nvSpPr>
        <p:spPr>
          <a:xfrm>
            <a:off x="39624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71" name="object 771"/>
          <p:cNvSpPr txBox="1"/>
          <p:nvPr/>
        </p:nvSpPr>
        <p:spPr>
          <a:xfrm>
            <a:off x="42672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72" name="object 772"/>
          <p:cNvSpPr txBox="1"/>
          <p:nvPr/>
        </p:nvSpPr>
        <p:spPr>
          <a:xfrm>
            <a:off x="45720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73" name="object 773"/>
          <p:cNvSpPr txBox="1"/>
          <p:nvPr/>
        </p:nvSpPr>
        <p:spPr>
          <a:xfrm>
            <a:off x="48768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74" name="object 774"/>
          <p:cNvSpPr txBox="1"/>
          <p:nvPr/>
        </p:nvSpPr>
        <p:spPr>
          <a:xfrm>
            <a:off x="51816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75" name="object 775"/>
          <p:cNvSpPr txBox="1"/>
          <p:nvPr/>
        </p:nvSpPr>
        <p:spPr>
          <a:xfrm>
            <a:off x="54864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76" name="object 776"/>
          <p:cNvSpPr txBox="1"/>
          <p:nvPr/>
        </p:nvSpPr>
        <p:spPr>
          <a:xfrm>
            <a:off x="57912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77" name="object 777"/>
          <p:cNvSpPr txBox="1"/>
          <p:nvPr/>
        </p:nvSpPr>
        <p:spPr>
          <a:xfrm>
            <a:off x="60960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78" name="object 778"/>
          <p:cNvSpPr txBox="1"/>
          <p:nvPr/>
        </p:nvSpPr>
        <p:spPr>
          <a:xfrm>
            <a:off x="64008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79" name="object 779"/>
          <p:cNvSpPr txBox="1"/>
          <p:nvPr/>
        </p:nvSpPr>
        <p:spPr>
          <a:xfrm>
            <a:off x="67056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80" name="object 780"/>
          <p:cNvSpPr txBox="1"/>
          <p:nvPr/>
        </p:nvSpPr>
        <p:spPr>
          <a:xfrm>
            <a:off x="70104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81" name="object 781"/>
          <p:cNvSpPr txBox="1"/>
          <p:nvPr/>
        </p:nvSpPr>
        <p:spPr>
          <a:xfrm>
            <a:off x="73152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82" name="object 782"/>
          <p:cNvSpPr txBox="1"/>
          <p:nvPr/>
        </p:nvSpPr>
        <p:spPr>
          <a:xfrm>
            <a:off x="76200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83" name="object 783"/>
          <p:cNvSpPr txBox="1"/>
          <p:nvPr/>
        </p:nvSpPr>
        <p:spPr>
          <a:xfrm>
            <a:off x="79248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84" name="object 784"/>
          <p:cNvSpPr txBox="1"/>
          <p:nvPr/>
        </p:nvSpPr>
        <p:spPr>
          <a:xfrm>
            <a:off x="82296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85" name="object 785"/>
          <p:cNvSpPr txBox="1"/>
          <p:nvPr/>
        </p:nvSpPr>
        <p:spPr>
          <a:xfrm>
            <a:off x="85344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86" name="object 786"/>
          <p:cNvSpPr txBox="1"/>
          <p:nvPr/>
        </p:nvSpPr>
        <p:spPr>
          <a:xfrm>
            <a:off x="88392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</p:spTree>
    <p:extLst>
      <p:ext uri="{BB962C8B-B14F-4D97-AF65-F5344CB8AC3E}">
        <p14:creationId xmlns:p14="http://schemas.microsoft.com/office/powerpoint/2010/main" val="3295439137"/>
      </p:ext>
    </p:extLst>
  </p:cSld>
  <p:clrMapOvr>
    <a:masterClrMapping/>
  </p:clrMapOvr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3048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0" y="6096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0" y="9144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0" y="12192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0" y="15240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0" y="18288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21336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0" y="24384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0" y="27432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0" y="30480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0" y="33528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0" y="36576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0" y="39624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0" y="42672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0" y="45720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0" y="48768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0" y="51816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0" y="54864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0" y="57912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0" y="60960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0" y="64008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0" y="67056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3048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6096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9144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12192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15240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18288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21336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24384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27432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30480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33528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36576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39624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42672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45720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48768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51816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54864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57912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60960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64008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67056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70104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73152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76200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79248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82296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85344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88392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3352800" y="0"/>
            <a:ext cx="5791200" cy="15240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8839200" y="0"/>
            <a:ext cx="0" cy="2362200"/>
          </a:xfrm>
          <a:custGeom>
            <a:avLst/>
            <a:gdLst/>
            <a:ahLst/>
            <a:cxnLst/>
            <a:rect l="l" t="t" r="r" b="b"/>
            <a:pathLst>
              <a:path h="2362200">
                <a:moveTo>
                  <a:pt x="0" y="0"/>
                </a:moveTo>
                <a:lnTo>
                  <a:pt x="0" y="2362200"/>
                </a:lnTo>
              </a:path>
            </a:pathLst>
          </a:custGeom>
          <a:ln w="9344">
            <a:solidFill>
              <a:srgbClr val="6E88F6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414019" y="1513839"/>
            <a:ext cx="1784350" cy="0"/>
          </a:xfrm>
          <a:custGeom>
            <a:avLst/>
            <a:gdLst/>
            <a:ahLst/>
            <a:cxnLst/>
            <a:rect l="l" t="t" r="r" b="b"/>
            <a:pathLst>
              <a:path w="1784350">
                <a:moveTo>
                  <a:pt x="1784350" y="0"/>
                </a:moveTo>
                <a:lnTo>
                  <a:pt x="0" y="0"/>
                </a:lnTo>
              </a:path>
            </a:pathLst>
          </a:custGeom>
          <a:ln w="9344">
            <a:solidFill>
              <a:srgbClr val="6E88F6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608330" y="1418589"/>
            <a:ext cx="0" cy="2321560"/>
          </a:xfrm>
          <a:custGeom>
            <a:avLst/>
            <a:gdLst/>
            <a:ahLst/>
            <a:cxnLst/>
            <a:rect l="l" t="t" r="r" b="b"/>
            <a:pathLst>
              <a:path h="2321560">
                <a:moveTo>
                  <a:pt x="0" y="0"/>
                </a:moveTo>
                <a:lnTo>
                  <a:pt x="0" y="2321560"/>
                </a:lnTo>
              </a:path>
            </a:pathLst>
          </a:custGeom>
          <a:ln w="9344">
            <a:solidFill>
              <a:srgbClr val="6E88F6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511809" y="1416050"/>
            <a:ext cx="193040" cy="193039"/>
          </a:xfrm>
          <a:custGeom>
            <a:avLst/>
            <a:gdLst/>
            <a:ahLst/>
            <a:cxnLst/>
            <a:rect l="l" t="t" r="r" b="b"/>
            <a:pathLst>
              <a:path w="193040" h="193039">
                <a:moveTo>
                  <a:pt x="99060" y="0"/>
                </a:moveTo>
                <a:lnTo>
                  <a:pt x="93980" y="0"/>
                </a:lnTo>
                <a:lnTo>
                  <a:pt x="88900" y="0"/>
                </a:lnTo>
                <a:lnTo>
                  <a:pt x="83820" y="0"/>
                </a:lnTo>
                <a:lnTo>
                  <a:pt x="80010" y="1270"/>
                </a:lnTo>
                <a:lnTo>
                  <a:pt x="74930" y="2539"/>
                </a:lnTo>
                <a:lnTo>
                  <a:pt x="69850" y="3810"/>
                </a:lnTo>
                <a:lnTo>
                  <a:pt x="66040" y="5079"/>
                </a:lnTo>
                <a:lnTo>
                  <a:pt x="60960" y="6350"/>
                </a:lnTo>
                <a:lnTo>
                  <a:pt x="57150" y="8889"/>
                </a:lnTo>
                <a:lnTo>
                  <a:pt x="52070" y="10160"/>
                </a:lnTo>
                <a:lnTo>
                  <a:pt x="48260" y="12700"/>
                </a:lnTo>
                <a:lnTo>
                  <a:pt x="43180" y="15239"/>
                </a:lnTo>
                <a:lnTo>
                  <a:pt x="39370" y="17779"/>
                </a:lnTo>
                <a:lnTo>
                  <a:pt x="35560" y="21589"/>
                </a:lnTo>
                <a:lnTo>
                  <a:pt x="31750" y="24129"/>
                </a:lnTo>
                <a:lnTo>
                  <a:pt x="29210" y="27939"/>
                </a:lnTo>
                <a:lnTo>
                  <a:pt x="25400" y="31750"/>
                </a:lnTo>
                <a:lnTo>
                  <a:pt x="21590" y="34289"/>
                </a:lnTo>
                <a:lnTo>
                  <a:pt x="19050" y="38100"/>
                </a:lnTo>
                <a:lnTo>
                  <a:pt x="16510" y="43179"/>
                </a:lnTo>
                <a:lnTo>
                  <a:pt x="13970" y="46989"/>
                </a:lnTo>
                <a:lnTo>
                  <a:pt x="11430" y="50800"/>
                </a:lnTo>
                <a:lnTo>
                  <a:pt x="8890" y="55879"/>
                </a:lnTo>
                <a:lnTo>
                  <a:pt x="7620" y="59689"/>
                </a:lnTo>
                <a:lnTo>
                  <a:pt x="5080" y="64770"/>
                </a:lnTo>
                <a:lnTo>
                  <a:pt x="3810" y="68579"/>
                </a:lnTo>
                <a:lnTo>
                  <a:pt x="2540" y="73660"/>
                </a:lnTo>
                <a:lnTo>
                  <a:pt x="2540" y="78739"/>
                </a:lnTo>
                <a:lnTo>
                  <a:pt x="1270" y="82550"/>
                </a:lnTo>
                <a:lnTo>
                  <a:pt x="0" y="87629"/>
                </a:lnTo>
                <a:lnTo>
                  <a:pt x="0" y="92710"/>
                </a:lnTo>
                <a:lnTo>
                  <a:pt x="0" y="97789"/>
                </a:lnTo>
                <a:lnTo>
                  <a:pt x="0" y="101600"/>
                </a:lnTo>
                <a:lnTo>
                  <a:pt x="1270" y="106679"/>
                </a:lnTo>
                <a:lnTo>
                  <a:pt x="1270" y="111760"/>
                </a:lnTo>
                <a:lnTo>
                  <a:pt x="2540" y="116839"/>
                </a:lnTo>
                <a:lnTo>
                  <a:pt x="3810" y="120650"/>
                </a:lnTo>
                <a:lnTo>
                  <a:pt x="5080" y="125729"/>
                </a:lnTo>
                <a:lnTo>
                  <a:pt x="17780" y="151129"/>
                </a:lnTo>
                <a:lnTo>
                  <a:pt x="20320" y="156210"/>
                </a:lnTo>
                <a:lnTo>
                  <a:pt x="24130" y="158750"/>
                </a:lnTo>
                <a:lnTo>
                  <a:pt x="26670" y="162560"/>
                </a:lnTo>
                <a:lnTo>
                  <a:pt x="30480" y="166370"/>
                </a:lnTo>
                <a:lnTo>
                  <a:pt x="34290" y="170179"/>
                </a:lnTo>
                <a:lnTo>
                  <a:pt x="38100" y="172720"/>
                </a:lnTo>
                <a:lnTo>
                  <a:pt x="41910" y="175260"/>
                </a:lnTo>
                <a:lnTo>
                  <a:pt x="45720" y="177800"/>
                </a:lnTo>
                <a:lnTo>
                  <a:pt x="49530" y="180339"/>
                </a:lnTo>
                <a:lnTo>
                  <a:pt x="54610" y="182879"/>
                </a:lnTo>
                <a:lnTo>
                  <a:pt x="58420" y="185420"/>
                </a:lnTo>
                <a:lnTo>
                  <a:pt x="62230" y="186689"/>
                </a:lnTo>
                <a:lnTo>
                  <a:pt x="67310" y="187960"/>
                </a:lnTo>
                <a:lnTo>
                  <a:pt x="72390" y="189229"/>
                </a:lnTo>
                <a:lnTo>
                  <a:pt x="76200" y="190500"/>
                </a:lnTo>
                <a:lnTo>
                  <a:pt x="81280" y="191770"/>
                </a:lnTo>
                <a:lnTo>
                  <a:pt x="86360" y="191770"/>
                </a:lnTo>
                <a:lnTo>
                  <a:pt x="91440" y="193039"/>
                </a:lnTo>
                <a:lnTo>
                  <a:pt x="95250" y="193039"/>
                </a:lnTo>
                <a:lnTo>
                  <a:pt x="100330" y="193039"/>
                </a:lnTo>
                <a:lnTo>
                  <a:pt x="105410" y="193039"/>
                </a:lnTo>
                <a:lnTo>
                  <a:pt x="110490" y="191770"/>
                </a:lnTo>
                <a:lnTo>
                  <a:pt x="115570" y="190500"/>
                </a:lnTo>
                <a:lnTo>
                  <a:pt x="119380" y="190500"/>
                </a:lnTo>
                <a:lnTo>
                  <a:pt x="124460" y="187960"/>
                </a:lnTo>
                <a:lnTo>
                  <a:pt x="129540" y="186689"/>
                </a:lnTo>
                <a:lnTo>
                  <a:pt x="133350" y="185420"/>
                </a:lnTo>
                <a:lnTo>
                  <a:pt x="138430" y="182879"/>
                </a:lnTo>
                <a:lnTo>
                  <a:pt x="142240" y="181610"/>
                </a:lnTo>
                <a:lnTo>
                  <a:pt x="146050" y="179070"/>
                </a:lnTo>
                <a:lnTo>
                  <a:pt x="151130" y="176529"/>
                </a:lnTo>
                <a:lnTo>
                  <a:pt x="154940" y="172720"/>
                </a:lnTo>
                <a:lnTo>
                  <a:pt x="158750" y="170179"/>
                </a:lnTo>
                <a:lnTo>
                  <a:pt x="162560" y="167639"/>
                </a:lnTo>
                <a:lnTo>
                  <a:pt x="165100" y="163829"/>
                </a:lnTo>
                <a:lnTo>
                  <a:pt x="168910" y="160020"/>
                </a:lnTo>
                <a:lnTo>
                  <a:pt x="171450" y="156210"/>
                </a:lnTo>
                <a:lnTo>
                  <a:pt x="175260" y="152400"/>
                </a:lnTo>
                <a:lnTo>
                  <a:pt x="177800" y="148589"/>
                </a:lnTo>
                <a:lnTo>
                  <a:pt x="180340" y="144779"/>
                </a:lnTo>
                <a:lnTo>
                  <a:pt x="182880" y="139700"/>
                </a:lnTo>
                <a:lnTo>
                  <a:pt x="184150" y="135889"/>
                </a:lnTo>
                <a:lnTo>
                  <a:pt x="186690" y="132079"/>
                </a:lnTo>
                <a:lnTo>
                  <a:pt x="187960" y="127000"/>
                </a:lnTo>
                <a:lnTo>
                  <a:pt x="189230" y="121920"/>
                </a:lnTo>
                <a:lnTo>
                  <a:pt x="190500" y="118110"/>
                </a:lnTo>
                <a:lnTo>
                  <a:pt x="191770" y="113029"/>
                </a:lnTo>
                <a:lnTo>
                  <a:pt x="191770" y="107950"/>
                </a:lnTo>
                <a:lnTo>
                  <a:pt x="193040" y="102870"/>
                </a:lnTo>
                <a:lnTo>
                  <a:pt x="193040" y="99060"/>
                </a:lnTo>
              </a:path>
            </a:pathLst>
          </a:custGeom>
          <a:ln w="9344">
            <a:solidFill>
              <a:srgbClr val="6E88F6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6553200" y="152400"/>
            <a:ext cx="2209800" cy="150495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9" name="object 59"/>
          <p:cNvSpPr txBox="1"/>
          <p:nvPr/>
        </p:nvSpPr>
        <p:spPr>
          <a:xfrm>
            <a:off x="687069" y="808089"/>
            <a:ext cx="2457865" cy="5842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4600"/>
              </a:lnSpc>
              <a:spcBef>
                <a:spcPts val="230"/>
              </a:spcBef>
            </a:pPr>
            <a:r>
              <a:rPr sz="4400" spc="0" dirty="0" smtClean="0">
                <a:solidFill>
                  <a:srgbClr val="660066"/>
                </a:solidFill>
                <a:latin typeface="Tahoma"/>
                <a:cs typeface="Tahoma"/>
              </a:rPr>
              <a:t>E</a:t>
            </a:r>
            <a:r>
              <a:rPr sz="4400" spc="14" dirty="0" smtClean="0">
                <a:solidFill>
                  <a:srgbClr val="660066"/>
                </a:solidFill>
                <a:latin typeface="Tahoma"/>
                <a:cs typeface="Tahoma"/>
              </a:rPr>
              <a:t>x</a:t>
            </a:r>
            <a:r>
              <a:rPr sz="4400" spc="0" dirty="0" smtClean="0">
                <a:solidFill>
                  <a:srgbClr val="660066"/>
                </a:solidFill>
                <a:latin typeface="Tahoma"/>
                <a:cs typeface="Tahoma"/>
              </a:rPr>
              <a:t>a</a:t>
            </a:r>
            <a:r>
              <a:rPr sz="4400" spc="4" dirty="0" smtClean="0">
                <a:solidFill>
                  <a:srgbClr val="660066"/>
                </a:solidFill>
                <a:latin typeface="Tahoma"/>
                <a:cs typeface="Tahoma"/>
              </a:rPr>
              <a:t>m</a:t>
            </a:r>
            <a:r>
              <a:rPr sz="4400" spc="9" dirty="0" smtClean="0">
                <a:solidFill>
                  <a:srgbClr val="660066"/>
                </a:solidFill>
                <a:latin typeface="Tahoma"/>
                <a:cs typeface="Tahoma"/>
              </a:rPr>
              <a:t>p</a:t>
            </a:r>
            <a:r>
              <a:rPr sz="4400" spc="-4" dirty="0" smtClean="0">
                <a:solidFill>
                  <a:srgbClr val="660066"/>
                </a:solidFill>
                <a:latin typeface="Tahoma"/>
                <a:cs typeface="Tahoma"/>
              </a:rPr>
              <a:t>l</a:t>
            </a:r>
            <a:r>
              <a:rPr sz="4400" spc="4" dirty="0" smtClean="0">
                <a:solidFill>
                  <a:srgbClr val="660066"/>
                </a:solidFill>
                <a:latin typeface="Tahoma"/>
                <a:cs typeface="Tahoma"/>
              </a:rPr>
              <a:t>e</a:t>
            </a:r>
            <a:r>
              <a:rPr sz="4400" spc="0" dirty="0" smtClean="0">
                <a:solidFill>
                  <a:srgbClr val="660066"/>
                </a:solidFill>
                <a:latin typeface="Tahoma"/>
                <a:cs typeface="Tahoma"/>
              </a:rPr>
              <a:t>s</a:t>
            </a:r>
            <a:endParaRPr sz="4400">
              <a:latin typeface="Tahoma"/>
              <a:cs typeface="Tahoma"/>
            </a:endParaRPr>
          </a:p>
        </p:txBody>
      </p:sp>
      <p:sp>
        <p:nvSpPr>
          <p:cNvPr id="60" name="object 60"/>
          <p:cNvSpPr txBox="1"/>
          <p:nvPr/>
        </p:nvSpPr>
        <p:spPr>
          <a:xfrm>
            <a:off x="1762607" y="2008831"/>
            <a:ext cx="1687569" cy="431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400"/>
              </a:lnSpc>
              <a:spcBef>
                <a:spcPts val="170"/>
              </a:spcBef>
              <a:tabLst>
                <a:tab pos="571500" algn="l"/>
              </a:tabLst>
            </a:pPr>
            <a:r>
              <a:rPr sz="3200" spc="4" dirty="0" smtClean="0">
                <a:latin typeface="Tahoma"/>
                <a:cs typeface="Tahoma"/>
              </a:rPr>
              <a:t>h</a:t>
            </a:r>
            <a:r>
              <a:rPr sz="3200" spc="0" dirty="0" smtClean="0">
                <a:latin typeface="Tahoma"/>
                <a:cs typeface="Tahoma"/>
              </a:rPr>
              <a:t>e	</a:t>
            </a:r>
            <a:r>
              <a:rPr sz="3200" spc="4" dirty="0" smtClean="0">
                <a:latin typeface="Tahoma"/>
                <a:cs typeface="Tahoma"/>
              </a:rPr>
              <a:t>n</a:t>
            </a:r>
            <a:r>
              <a:rPr sz="3200" spc="-4" dirty="0" smtClean="0">
                <a:latin typeface="Tahoma"/>
                <a:cs typeface="Tahoma"/>
              </a:rPr>
              <a:t>u</a:t>
            </a:r>
            <a:r>
              <a:rPr sz="3200" spc="4" dirty="0" smtClean="0">
                <a:latin typeface="Tahoma"/>
                <a:cs typeface="Tahoma"/>
              </a:rPr>
              <a:t>m</a:t>
            </a:r>
            <a:r>
              <a:rPr sz="3200" spc="0" dirty="0" smtClean="0">
                <a:latin typeface="Tahoma"/>
                <a:cs typeface="Tahoma"/>
              </a:rPr>
              <a:t>b</a:t>
            </a:r>
            <a:endParaRPr sz="3200">
              <a:latin typeface="Tahoma"/>
              <a:cs typeface="Tahoma"/>
            </a:endParaRPr>
          </a:p>
        </p:txBody>
      </p:sp>
      <p:sp>
        <p:nvSpPr>
          <p:cNvPr id="61" name="object 61"/>
          <p:cNvSpPr txBox="1"/>
          <p:nvPr/>
        </p:nvSpPr>
        <p:spPr>
          <a:xfrm>
            <a:off x="3567023" y="2008831"/>
            <a:ext cx="722623" cy="431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400"/>
              </a:lnSpc>
              <a:spcBef>
                <a:spcPts val="170"/>
              </a:spcBef>
            </a:pPr>
            <a:r>
              <a:rPr sz="3200" spc="0" dirty="0" smtClean="0">
                <a:latin typeface="Tahoma"/>
                <a:cs typeface="Tahoma"/>
              </a:rPr>
              <a:t>r </a:t>
            </a:r>
            <a:r>
              <a:rPr sz="3200" spc="4" dirty="0" smtClean="0">
                <a:latin typeface="Tahoma"/>
                <a:cs typeface="Tahoma"/>
              </a:rPr>
              <a:t>o</a:t>
            </a:r>
            <a:r>
              <a:rPr sz="3200" spc="0" dirty="0" smtClean="0">
                <a:latin typeface="Tahoma"/>
                <a:cs typeface="Tahoma"/>
              </a:rPr>
              <a:t>f</a:t>
            </a:r>
            <a:endParaRPr sz="3200">
              <a:latin typeface="Tahoma"/>
              <a:cs typeface="Tahoma"/>
            </a:endParaRPr>
          </a:p>
        </p:txBody>
      </p:sp>
      <p:sp>
        <p:nvSpPr>
          <p:cNvPr id="62" name="object 62"/>
          <p:cNvSpPr txBox="1"/>
          <p:nvPr/>
        </p:nvSpPr>
        <p:spPr>
          <a:xfrm>
            <a:off x="4769561" y="2008831"/>
            <a:ext cx="2021511" cy="431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400"/>
              </a:lnSpc>
              <a:spcBef>
                <a:spcPts val="170"/>
              </a:spcBef>
            </a:pPr>
            <a:r>
              <a:rPr sz="3200" spc="4" dirty="0" smtClean="0">
                <a:latin typeface="Tahoma"/>
                <a:cs typeface="Tahoma"/>
              </a:rPr>
              <a:t>o</a:t>
            </a:r>
            <a:r>
              <a:rPr sz="3200" spc="-9" dirty="0" smtClean="0">
                <a:latin typeface="Tahoma"/>
                <a:cs typeface="Tahoma"/>
              </a:rPr>
              <a:t>t</a:t>
            </a:r>
            <a:r>
              <a:rPr sz="3200" spc="14" dirty="0" smtClean="0">
                <a:latin typeface="Tahoma"/>
                <a:cs typeface="Tahoma"/>
              </a:rPr>
              <a:t>o</a:t>
            </a:r>
            <a:r>
              <a:rPr sz="3200" spc="-4" dirty="0" smtClean="0">
                <a:latin typeface="Tahoma"/>
                <a:cs typeface="Tahoma"/>
              </a:rPr>
              <a:t>r</a:t>
            </a:r>
            <a:r>
              <a:rPr sz="3200" spc="4" dirty="0" smtClean="0">
                <a:latin typeface="Tahoma"/>
                <a:cs typeface="Tahoma"/>
              </a:rPr>
              <a:t>ece</a:t>
            </a:r>
            <a:r>
              <a:rPr sz="3200" spc="0" dirty="0" smtClean="0">
                <a:latin typeface="Tahoma"/>
                <a:cs typeface="Tahoma"/>
              </a:rPr>
              <a:t>pto</a:t>
            </a:r>
            <a:endParaRPr sz="3200">
              <a:latin typeface="Tahoma"/>
              <a:cs typeface="Tahoma"/>
            </a:endParaRPr>
          </a:p>
        </p:txBody>
      </p:sp>
      <p:sp>
        <p:nvSpPr>
          <p:cNvPr id="63" name="object 63"/>
          <p:cNvSpPr txBox="1"/>
          <p:nvPr/>
        </p:nvSpPr>
        <p:spPr>
          <a:xfrm>
            <a:off x="6838137" y="2008831"/>
            <a:ext cx="280431" cy="431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400"/>
              </a:lnSpc>
              <a:spcBef>
                <a:spcPts val="170"/>
              </a:spcBef>
            </a:pPr>
            <a:r>
              <a:rPr sz="3200" spc="0" dirty="0" smtClean="0">
                <a:latin typeface="Tahoma"/>
                <a:cs typeface="Tahoma"/>
              </a:rPr>
              <a:t>s</a:t>
            </a:r>
            <a:endParaRPr sz="3200">
              <a:latin typeface="Tahoma"/>
              <a:cs typeface="Tahoma"/>
            </a:endParaRPr>
          </a:p>
        </p:txBody>
      </p:sp>
      <p:sp>
        <p:nvSpPr>
          <p:cNvPr id="64" name="object 64"/>
          <p:cNvSpPr txBox="1"/>
          <p:nvPr/>
        </p:nvSpPr>
        <p:spPr>
          <a:xfrm>
            <a:off x="7147001" y="2008831"/>
            <a:ext cx="418544" cy="431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400"/>
              </a:lnSpc>
              <a:spcBef>
                <a:spcPts val="170"/>
              </a:spcBef>
            </a:pPr>
            <a:r>
              <a:rPr sz="3200" spc="0" dirty="0" smtClean="0">
                <a:latin typeface="Tahoma"/>
                <a:cs typeface="Tahoma"/>
              </a:rPr>
              <a:t>in</a:t>
            </a:r>
            <a:endParaRPr sz="3200">
              <a:latin typeface="Tahoma"/>
              <a:cs typeface="Tahoma"/>
            </a:endParaRPr>
          </a:p>
        </p:txBody>
      </p:sp>
      <p:sp>
        <p:nvSpPr>
          <p:cNvPr id="65" name="object 65"/>
          <p:cNvSpPr txBox="1"/>
          <p:nvPr/>
        </p:nvSpPr>
        <p:spPr>
          <a:xfrm>
            <a:off x="7592415" y="2008831"/>
            <a:ext cx="675890" cy="431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400"/>
              </a:lnSpc>
              <a:spcBef>
                <a:spcPts val="170"/>
              </a:spcBef>
            </a:pPr>
            <a:r>
              <a:rPr sz="3200" spc="0" dirty="0" smtClean="0">
                <a:latin typeface="Tahoma"/>
                <a:cs typeface="Tahoma"/>
              </a:rPr>
              <a:t>t</a:t>
            </a:r>
            <a:r>
              <a:rPr sz="3200" spc="4" dirty="0" smtClean="0">
                <a:latin typeface="Tahoma"/>
                <a:cs typeface="Tahoma"/>
              </a:rPr>
              <a:t>h</a:t>
            </a:r>
            <a:r>
              <a:rPr sz="3200" spc="0" dirty="0" smtClean="0">
                <a:latin typeface="Tahoma"/>
                <a:cs typeface="Tahoma"/>
              </a:rPr>
              <a:t>e</a:t>
            </a:r>
            <a:endParaRPr sz="3200">
              <a:latin typeface="Tahoma"/>
              <a:cs typeface="Tahoma"/>
            </a:endParaRPr>
          </a:p>
        </p:txBody>
      </p:sp>
      <p:sp>
        <p:nvSpPr>
          <p:cNvPr id="66" name="object 66"/>
          <p:cNvSpPr txBox="1"/>
          <p:nvPr/>
        </p:nvSpPr>
        <p:spPr>
          <a:xfrm>
            <a:off x="1671167" y="2500321"/>
            <a:ext cx="1460239" cy="431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400"/>
              </a:lnSpc>
              <a:spcBef>
                <a:spcPts val="170"/>
              </a:spcBef>
              <a:tabLst>
                <a:tab pos="1016000" algn="l"/>
              </a:tabLst>
            </a:pPr>
            <a:r>
              <a:rPr sz="3200" spc="4" dirty="0" smtClean="0">
                <a:latin typeface="Tahoma"/>
                <a:cs typeface="Tahoma"/>
              </a:rPr>
              <a:t>e</a:t>
            </a:r>
            <a:r>
              <a:rPr sz="3200" spc="0" dirty="0" smtClean="0">
                <a:latin typeface="Tahoma"/>
                <a:cs typeface="Tahoma"/>
              </a:rPr>
              <a:t>tina	</a:t>
            </a:r>
            <a:r>
              <a:rPr sz="3200" spc="4" dirty="0" smtClean="0">
                <a:latin typeface="Tahoma"/>
                <a:cs typeface="Tahoma"/>
              </a:rPr>
              <a:t>o</a:t>
            </a:r>
            <a:r>
              <a:rPr sz="3200" spc="0" dirty="0" smtClean="0">
                <a:latin typeface="Tahoma"/>
                <a:cs typeface="Tahoma"/>
              </a:rPr>
              <a:t>f</a:t>
            </a:r>
            <a:endParaRPr sz="3200">
              <a:latin typeface="Tahoma"/>
              <a:cs typeface="Tahoma"/>
            </a:endParaRPr>
          </a:p>
        </p:txBody>
      </p:sp>
      <p:sp>
        <p:nvSpPr>
          <p:cNvPr id="67" name="object 67"/>
          <p:cNvSpPr txBox="1"/>
          <p:nvPr/>
        </p:nvSpPr>
        <p:spPr>
          <a:xfrm>
            <a:off x="3158185" y="2500321"/>
            <a:ext cx="941371" cy="431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400"/>
              </a:lnSpc>
              <a:spcBef>
                <a:spcPts val="170"/>
              </a:spcBef>
            </a:pPr>
            <a:r>
              <a:rPr sz="3200" spc="14" dirty="0" smtClean="0">
                <a:latin typeface="Tahoma"/>
                <a:cs typeface="Tahoma"/>
              </a:rPr>
              <a:t>e</a:t>
            </a:r>
            <a:r>
              <a:rPr sz="3200" spc="0" dirty="0" smtClean="0">
                <a:latin typeface="Tahoma"/>
                <a:cs typeface="Tahoma"/>
              </a:rPr>
              <a:t>a</a:t>
            </a:r>
            <a:r>
              <a:rPr sz="3200" spc="-9" dirty="0" smtClean="0">
                <a:latin typeface="Tahoma"/>
                <a:cs typeface="Tahoma"/>
              </a:rPr>
              <a:t>c</a:t>
            </a:r>
            <a:r>
              <a:rPr sz="3200" spc="0" dirty="0" smtClean="0">
                <a:latin typeface="Tahoma"/>
                <a:cs typeface="Tahoma"/>
              </a:rPr>
              <a:t>h</a:t>
            </a:r>
            <a:endParaRPr sz="3200">
              <a:latin typeface="Tahoma"/>
              <a:cs typeface="Tahoma"/>
            </a:endParaRPr>
          </a:p>
        </p:txBody>
      </p:sp>
      <p:sp>
        <p:nvSpPr>
          <p:cNvPr id="68" name="object 68"/>
          <p:cNvSpPr txBox="1"/>
          <p:nvPr/>
        </p:nvSpPr>
        <p:spPr>
          <a:xfrm>
            <a:off x="4128261" y="2500321"/>
            <a:ext cx="1333954" cy="431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400"/>
              </a:lnSpc>
              <a:spcBef>
                <a:spcPts val="170"/>
              </a:spcBef>
            </a:pPr>
            <a:r>
              <a:rPr sz="3200" spc="-4" dirty="0" smtClean="0">
                <a:latin typeface="Tahoma"/>
                <a:cs typeface="Tahoma"/>
              </a:rPr>
              <a:t>h</a:t>
            </a:r>
            <a:r>
              <a:rPr sz="3200" spc="4" dirty="0" smtClean="0">
                <a:latin typeface="Tahoma"/>
                <a:cs typeface="Tahoma"/>
              </a:rPr>
              <a:t>um</a:t>
            </a:r>
            <a:r>
              <a:rPr sz="3200" spc="0" dirty="0" smtClean="0">
                <a:latin typeface="Tahoma"/>
                <a:cs typeface="Tahoma"/>
              </a:rPr>
              <a:t>an</a:t>
            </a:r>
            <a:endParaRPr sz="3200">
              <a:latin typeface="Tahoma"/>
              <a:cs typeface="Tahoma"/>
            </a:endParaRPr>
          </a:p>
        </p:txBody>
      </p:sp>
      <p:sp>
        <p:nvSpPr>
          <p:cNvPr id="69" name="object 69"/>
          <p:cNvSpPr txBox="1"/>
          <p:nvPr/>
        </p:nvSpPr>
        <p:spPr>
          <a:xfrm>
            <a:off x="5890819" y="2500321"/>
            <a:ext cx="1121348" cy="431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400"/>
              </a:lnSpc>
              <a:spcBef>
                <a:spcPts val="170"/>
              </a:spcBef>
            </a:pPr>
            <a:r>
              <a:rPr sz="3200" spc="0" dirty="0" smtClean="0">
                <a:latin typeface="Tahoma"/>
                <a:cs typeface="Tahoma"/>
              </a:rPr>
              <a:t>a</a:t>
            </a:r>
            <a:r>
              <a:rPr sz="3200" spc="9" dirty="0" smtClean="0">
                <a:latin typeface="Tahoma"/>
                <a:cs typeface="Tahoma"/>
              </a:rPr>
              <a:t>b</a:t>
            </a:r>
            <a:r>
              <a:rPr sz="3200" spc="4" dirty="0" smtClean="0">
                <a:latin typeface="Tahoma"/>
                <a:cs typeface="Tahoma"/>
              </a:rPr>
              <a:t>o</a:t>
            </a:r>
            <a:r>
              <a:rPr sz="3200" spc="-4" dirty="0" smtClean="0">
                <a:latin typeface="Tahoma"/>
                <a:cs typeface="Tahoma"/>
              </a:rPr>
              <a:t>u</a:t>
            </a:r>
            <a:r>
              <a:rPr sz="3200" spc="0" dirty="0" smtClean="0">
                <a:latin typeface="Tahoma"/>
                <a:cs typeface="Tahoma"/>
              </a:rPr>
              <a:t>t</a:t>
            </a:r>
            <a:endParaRPr sz="3200">
              <a:latin typeface="Tahoma"/>
              <a:cs typeface="Tahoma"/>
            </a:endParaRPr>
          </a:p>
        </p:txBody>
      </p:sp>
      <p:sp>
        <p:nvSpPr>
          <p:cNvPr id="70" name="object 70"/>
          <p:cNvSpPr txBox="1"/>
          <p:nvPr/>
        </p:nvSpPr>
        <p:spPr>
          <a:xfrm>
            <a:off x="1738629" y="3092141"/>
            <a:ext cx="222091" cy="431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400"/>
              </a:lnSpc>
              <a:spcBef>
                <a:spcPts val="170"/>
              </a:spcBef>
            </a:pPr>
            <a:r>
              <a:rPr sz="3200" spc="0" dirty="0" smtClean="0">
                <a:latin typeface="Tahoma"/>
                <a:cs typeface="Tahoma"/>
              </a:rPr>
              <a:t>.</a:t>
            </a:r>
            <a:endParaRPr sz="3200">
              <a:latin typeface="Tahoma"/>
              <a:cs typeface="Tahoma"/>
            </a:endParaRPr>
          </a:p>
        </p:txBody>
      </p:sp>
      <p:sp>
        <p:nvSpPr>
          <p:cNvPr id="71" name="object 71"/>
          <p:cNvSpPr txBox="1"/>
          <p:nvPr/>
        </p:nvSpPr>
        <p:spPr>
          <a:xfrm>
            <a:off x="1988972" y="3092141"/>
            <a:ext cx="543213" cy="431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400"/>
              </a:lnSpc>
              <a:spcBef>
                <a:spcPts val="170"/>
              </a:spcBef>
            </a:pPr>
            <a:r>
              <a:rPr sz="3200" spc="4" dirty="0" smtClean="0">
                <a:latin typeface="Tahoma"/>
                <a:cs typeface="Tahoma"/>
              </a:rPr>
              <a:t>1</a:t>
            </a:r>
            <a:r>
              <a:rPr sz="3200" spc="0" dirty="0" smtClean="0">
                <a:latin typeface="Tahoma"/>
                <a:cs typeface="Tahoma"/>
              </a:rPr>
              <a:t>1</a:t>
            </a:r>
            <a:endParaRPr sz="3200">
              <a:latin typeface="Tahoma"/>
              <a:cs typeface="Tahoma"/>
            </a:endParaRPr>
          </a:p>
        </p:txBody>
      </p:sp>
      <p:sp>
        <p:nvSpPr>
          <p:cNvPr id="72" name="object 72"/>
          <p:cNvSpPr txBox="1"/>
          <p:nvPr/>
        </p:nvSpPr>
        <p:spPr>
          <a:xfrm>
            <a:off x="2783077" y="3092141"/>
            <a:ext cx="1260395" cy="431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400"/>
              </a:lnSpc>
              <a:spcBef>
                <a:spcPts val="170"/>
              </a:spcBef>
            </a:pPr>
            <a:r>
              <a:rPr sz="3200" spc="4" dirty="0" smtClean="0">
                <a:latin typeface="Tahoma"/>
                <a:cs typeface="Tahoma"/>
              </a:rPr>
              <a:t>m</a:t>
            </a:r>
            <a:r>
              <a:rPr sz="3200" spc="0" dirty="0" smtClean="0">
                <a:latin typeface="Tahoma"/>
                <a:cs typeface="Tahoma"/>
              </a:rPr>
              <a:t>ill</a:t>
            </a:r>
            <a:r>
              <a:rPr sz="3200" spc="4" dirty="0" smtClean="0">
                <a:latin typeface="Tahoma"/>
                <a:cs typeface="Tahoma"/>
              </a:rPr>
              <a:t>io</a:t>
            </a:r>
            <a:r>
              <a:rPr sz="3200" spc="0" dirty="0" smtClean="0">
                <a:latin typeface="Tahoma"/>
                <a:cs typeface="Tahoma"/>
              </a:rPr>
              <a:t>n</a:t>
            </a:r>
            <a:endParaRPr sz="3200">
              <a:latin typeface="Tahoma"/>
              <a:cs typeface="Tahoma"/>
            </a:endParaRPr>
          </a:p>
        </p:txBody>
      </p:sp>
      <p:sp>
        <p:nvSpPr>
          <p:cNvPr id="73" name="object 73"/>
          <p:cNvSpPr txBox="1"/>
          <p:nvPr/>
        </p:nvSpPr>
        <p:spPr>
          <a:xfrm>
            <a:off x="1751228" y="3582361"/>
            <a:ext cx="222091" cy="431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400"/>
              </a:lnSpc>
              <a:spcBef>
                <a:spcPts val="170"/>
              </a:spcBef>
            </a:pPr>
            <a:r>
              <a:rPr sz="3200" spc="0" dirty="0" smtClean="0">
                <a:latin typeface="Tahoma"/>
                <a:cs typeface="Tahoma"/>
              </a:rPr>
              <a:t>.</a:t>
            </a:r>
            <a:endParaRPr sz="3200">
              <a:latin typeface="Tahoma"/>
              <a:cs typeface="Tahoma"/>
            </a:endParaRPr>
          </a:p>
        </p:txBody>
      </p:sp>
      <p:sp>
        <p:nvSpPr>
          <p:cNvPr id="74" name="object 74"/>
          <p:cNvSpPr txBox="1"/>
          <p:nvPr/>
        </p:nvSpPr>
        <p:spPr>
          <a:xfrm>
            <a:off x="1999945" y="3582361"/>
            <a:ext cx="1609493" cy="431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400"/>
              </a:lnSpc>
              <a:spcBef>
                <a:spcPts val="170"/>
              </a:spcBef>
              <a:tabLst>
                <a:tab pos="355600" algn="l"/>
              </a:tabLst>
            </a:pPr>
            <a:r>
              <a:rPr sz="3200" spc="0" dirty="0" smtClean="0">
                <a:latin typeface="Tahoma"/>
                <a:cs typeface="Tahoma"/>
              </a:rPr>
              <a:t>5	</a:t>
            </a:r>
            <a:r>
              <a:rPr sz="3200" spc="4" dirty="0" smtClean="0">
                <a:latin typeface="Tahoma"/>
                <a:cs typeface="Tahoma"/>
              </a:rPr>
              <a:t>m</a:t>
            </a:r>
            <a:r>
              <a:rPr sz="3200" spc="0" dirty="0" smtClean="0">
                <a:latin typeface="Tahoma"/>
                <a:cs typeface="Tahoma"/>
              </a:rPr>
              <a:t>il</a:t>
            </a:r>
            <a:r>
              <a:rPr sz="3200" spc="4" dirty="0" smtClean="0">
                <a:latin typeface="Tahoma"/>
                <a:cs typeface="Tahoma"/>
              </a:rPr>
              <a:t>l</a:t>
            </a:r>
            <a:r>
              <a:rPr sz="3200" spc="0" dirty="0" smtClean="0">
                <a:latin typeface="Tahoma"/>
                <a:cs typeface="Tahoma"/>
              </a:rPr>
              <a:t>ion</a:t>
            </a:r>
            <a:endParaRPr sz="3200">
              <a:latin typeface="Tahoma"/>
              <a:cs typeface="Tahoma"/>
            </a:endParaRPr>
          </a:p>
        </p:txBody>
      </p:sp>
      <p:sp>
        <p:nvSpPr>
          <p:cNvPr id="75" name="object 75"/>
          <p:cNvSpPr txBox="1"/>
          <p:nvPr/>
        </p:nvSpPr>
        <p:spPr>
          <a:xfrm>
            <a:off x="1962150" y="4073851"/>
            <a:ext cx="544433" cy="431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400"/>
              </a:lnSpc>
              <a:spcBef>
                <a:spcPts val="170"/>
              </a:spcBef>
            </a:pPr>
            <a:r>
              <a:rPr sz="3200" spc="14" dirty="0" smtClean="0">
                <a:latin typeface="Tahoma"/>
                <a:cs typeface="Tahoma"/>
              </a:rPr>
              <a:t>6</a:t>
            </a:r>
            <a:r>
              <a:rPr sz="3200" spc="0" dirty="0" smtClean="0">
                <a:latin typeface="Tahoma"/>
                <a:cs typeface="Tahoma"/>
              </a:rPr>
              <a:t>5</a:t>
            </a:r>
            <a:endParaRPr sz="3200">
              <a:latin typeface="Tahoma"/>
              <a:cs typeface="Tahoma"/>
            </a:endParaRPr>
          </a:p>
        </p:txBody>
      </p:sp>
      <p:sp>
        <p:nvSpPr>
          <p:cNvPr id="76" name="object 76"/>
          <p:cNvSpPr txBox="1"/>
          <p:nvPr/>
        </p:nvSpPr>
        <p:spPr>
          <a:xfrm>
            <a:off x="2533548" y="4073851"/>
            <a:ext cx="1260395" cy="431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400"/>
              </a:lnSpc>
              <a:spcBef>
                <a:spcPts val="170"/>
              </a:spcBef>
            </a:pPr>
            <a:r>
              <a:rPr sz="3200" spc="4" dirty="0" smtClean="0">
                <a:latin typeface="Tahoma"/>
                <a:cs typeface="Tahoma"/>
              </a:rPr>
              <a:t>m</a:t>
            </a:r>
            <a:r>
              <a:rPr sz="3200" spc="0" dirty="0" smtClean="0">
                <a:latin typeface="Tahoma"/>
                <a:cs typeface="Tahoma"/>
              </a:rPr>
              <a:t>i</a:t>
            </a:r>
            <a:r>
              <a:rPr sz="3200" spc="4" dirty="0" smtClean="0">
                <a:latin typeface="Tahoma"/>
                <a:cs typeface="Tahoma"/>
              </a:rPr>
              <a:t>l</a:t>
            </a:r>
            <a:r>
              <a:rPr sz="3200" spc="0" dirty="0" smtClean="0">
                <a:latin typeface="Tahoma"/>
                <a:cs typeface="Tahoma"/>
              </a:rPr>
              <a:t>lion</a:t>
            </a:r>
            <a:endParaRPr sz="3200">
              <a:latin typeface="Tahoma"/>
              <a:cs typeface="Tahoma"/>
            </a:endParaRPr>
          </a:p>
        </p:txBody>
      </p:sp>
      <p:sp>
        <p:nvSpPr>
          <p:cNvPr id="77" name="object 77"/>
          <p:cNvSpPr txBox="1"/>
          <p:nvPr/>
        </p:nvSpPr>
        <p:spPr>
          <a:xfrm>
            <a:off x="1751228" y="4564071"/>
            <a:ext cx="222091" cy="431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400"/>
              </a:lnSpc>
              <a:spcBef>
                <a:spcPts val="170"/>
              </a:spcBef>
            </a:pPr>
            <a:r>
              <a:rPr sz="3200" spc="0" dirty="0" smtClean="0">
                <a:latin typeface="Tahoma"/>
                <a:cs typeface="Tahoma"/>
              </a:rPr>
              <a:t>.</a:t>
            </a:r>
            <a:endParaRPr sz="3200">
              <a:latin typeface="Tahoma"/>
              <a:cs typeface="Tahoma"/>
            </a:endParaRPr>
          </a:p>
        </p:txBody>
      </p:sp>
      <p:sp>
        <p:nvSpPr>
          <p:cNvPr id="78" name="object 78"/>
          <p:cNvSpPr txBox="1"/>
          <p:nvPr/>
        </p:nvSpPr>
        <p:spPr>
          <a:xfrm>
            <a:off x="1999945" y="4564071"/>
            <a:ext cx="1715970" cy="431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400"/>
              </a:lnSpc>
              <a:spcBef>
                <a:spcPts val="170"/>
              </a:spcBef>
            </a:pPr>
            <a:r>
              <a:rPr sz="3200" spc="14" dirty="0" smtClean="0">
                <a:latin typeface="Tahoma"/>
                <a:cs typeface="Tahoma"/>
              </a:rPr>
              <a:t>3</a:t>
            </a:r>
            <a:r>
              <a:rPr sz="3200" spc="0" dirty="0" smtClean="0">
                <a:latin typeface="Tahoma"/>
                <a:cs typeface="Tahoma"/>
              </a:rPr>
              <a:t>5</a:t>
            </a:r>
            <a:r>
              <a:rPr sz="3200" spc="-34" dirty="0" smtClean="0">
                <a:latin typeface="Tahoma"/>
                <a:cs typeface="Tahoma"/>
              </a:rPr>
              <a:t> </a:t>
            </a:r>
            <a:r>
              <a:rPr sz="3200" spc="9" dirty="0" smtClean="0">
                <a:latin typeface="Tahoma"/>
                <a:cs typeface="Tahoma"/>
              </a:rPr>
              <a:t>b</a:t>
            </a:r>
            <a:r>
              <a:rPr sz="3200" spc="0" dirty="0" smtClean="0">
                <a:latin typeface="Tahoma"/>
                <a:cs typeface="Tahoma"/>
              </a:rPr>
              <a:t>il</a:t>
            </a:r>
            <a:r>
              <a:rPr sz="3200" spc="4" dirty="0" smtClean="0">
                <a:latin typeface="Tahoma"/>
                <a:cs typeface="Tahoma"/>
              </a:rPr>
              <a:t>l</a:t>
            </a:r>
            <a:r>
              <a:rPr sz="3200" spc="0" dirty="0" smtClean="0">
                <a:latin typeface="Tahoma"/>
                <a:cs typeface="Tahoma"/>
              </a:rPr>
              <a:t>ion</a:t>
            </a:r>
            <a:endParaRPr sz="3200">
              <a:latin typeface="Tahoma"/>
              <a:cs typeface="Tahoma"/>
            </a:endParaRPr>
          </a:p>
        </p:txBody>
      </p:sp>
      <p:sp>
        <p:nvSpPr>
          <p:cNvPr id="79" name="object 79"/>
          <p:cNvSpPr txBox="1"/>
          <p:nvPr/>
        </p:nvSpPr>
        <p:spPr>
          <a:xfrm>
            <a:off x="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80" name="object 80"/>
          <p:cNvSpPr txBox="1"/>
          <p:nvPr/>
        </p:nvSpPr>
        <p:spPr>
          <a:xfrm>
            <a:off x="3048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81" name="object 81"/>
          <p:cNvSpPr txBox="1"/>
          <p:nvPr/>
        </p:nvSpPr>
        <p:spPr>
          <a:xfrm>
            <a:off x="6096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82" name="object 82"/>
          <p:cNvSpPr txBox="1"/>
          <p:nvPr/>
        </p:nvSpPr>
        <p:spPr>
          <a:xfrm>
            <a:off x="9144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83" name="object 83"/>
          <p:cNvSpPr txBox="1"/>
          <p:nvPr/>
        </p:nvSpPr>
        <p:spPr>
          <a:xfrm>
            <a:off x="12192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84" name="object 84"/>
          <p:cNvSpPr txBox="1"/>
          <p:nvPr/>
        </p:nvSpPr>
        <p:spPr>
          <a:xfrm>
            <a:off x="15240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85" name="object 85"/>
          <p:cNvSpPr txBox="1"/>
          <p:nvPr/>
        </p:nvSpPr>
        <p:spPr>
          <a:xfrm>
            <a:off x="18288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86" name="object 86"/>
          <p:cNvSpPr txBox="1"/>
          <p:nvPr/>
        </p:nvSpPr>
        <p:spPr>
          <a:xfrm>
            <a:off x="21336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87" name="object 87"/>
          <p:cNvSpPr txBox="1"/>
          <p:nvPr/>
        </p:nvSpPr>
        <p:spPr>
          <a:xfrm>
            <a:off x="24384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88" name="object 88"/>
          <p:cNvSpPr txBox="1"/>
          <p:nvPr/>
        </p:nvSpPr>
        <p:spPr>
          <a:xfrm>
            <a:off x="27432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89" name="object 89"/>
          <p:cNvSpPr txBox="1"/>
          <p:nvPr/>
        </p:nvSpPr>
        <p:spPr>
          <a:xfrm>
            <a:off x="30480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90" name="object 90"/>
          <p:cNvSpPr txBox="1"/>
          <p:nvPr/>
        </p:nvSpPr>
        <p:spPr>
          <a:xfrm>
            <a:off x="33528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91" name="object 91"/>
          <p:cNvSpPr txBox="1"/>
          <p:nvPr/>
        </p:nvSpPr>
        <p:spPr>
          <a:xfrm>
            <a:off x="36576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92" name="object 92"/>
          <p:cNvSpPr txBox="1"/>
          <p:nvPr/>
        </p:nvSpPr>
        <p:spPr>
          <a:xfrm>
            <a:off x="39624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93" name="object 93"/>
          <p:cNvSpPr txBox="1"/>
          <p:nvPr/>
        </p:nvSpPr>
        <p:spPr>
          <a:xfrm>
            <a:off x="42672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94" name="object 94"/>
          <p:cNvSpPr txBox="1"/>
          <p:nvPr/>
        </p:nvSpPr>
        <p:spPr>
          <a:xfrm>
            <a:off x="45720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95" name="object 95"/>
          <p:cNvSpPr txBox="1"/>
          <p:nvPr/>
        </p:nvSpPr>
        <p:spPr>
          <a:xfrm>
            <a:off x="48768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96" name="object 96"/>
          <p:cNvSpPr txBox="1"/>
          <p:nvPr/>
        </p:nvSpPr>
        <p:spPr>
          <a:xfrm>
            <a:off x="51816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97" name="object 97"/>
          <p:cNvSpPr txBox="1"/>
          <p:nvPr/>
        </p:nvSpPr>
        <p:spPr>
          <a:xfrm>
            <a:off x="54864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98" name="object 98"/>
          <p:cNvSpPr txBox="1"/>
          <p:nvPr/>
        </p:nvSpPr>
        <p:spPr>
          <a:xfrm>
            <a:off x="57912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99" name="object 99"/>
          <p:cNvSpPr txBox="1"/>
          <p:nvPr/>
        </p:nvSpPr>
        <p:spPr>
          <a:xfrm>
            <a:off x="60960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00" name="object 100"/>
          <p:cNvSpPr txBox="1"/>
          <p:nvPr/>
        </p:nvSpPr>
        <p:spPr>
          <a:xfrm>
            <a:off x="64008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01" name="object 101"/>
          <p:cNvSpPr txBox="1"/>
          <p:nvPr/>
        </p:nvSpPr>
        <p:spPr>
          <a:xfrm>
            <a:off x="67056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02" name="object 102"/>
          <p:cNvSpPr txBox="1"/>
          <p:nvPr/>
        </p:nvSpPr>
        <p:spPr>
          <a:xfrm>
            <a:off x="70104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03" name="object 103"/>
          <p:cNvSpPr txBox="1"/>
          <p:nvPr/>
        </p:nvSpPr>
        <p:spPr>
          <a:xfrm>
            <a:off x="73152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04" name="object 104"/>
          <p:cNvSpPr txBox="1"/>
          <p:nvPr/>
        </p:nvSpPr>
        <p:spPr>
          <a:xfrm>
            <a:off x="76200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05" name="object 105"/>
          <p:cNvSpPr txBox="1"/>
          <p:nvPr/>
        </p:nvSpPr>
        <p:spPr>
          <a:xfrm>
            <a:off x="79248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06" name="object 106"/>
          <p:cNvSpPr txBox="1"/>
          <p:nvPr/>
        </p:nvSpPr>
        <p:spPr>
          <a:xfrm>
            <a:off x="82296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07" name="object 107"/>
          <p:cNvSpPr txBox="1"/>
          <p:nvPr/>
        </p:nvSpPr>
        <p:spPr>
          <a:xfrm>
            <a:off x="85344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08" name="object 108"/>
          <p:cNvSpPr txBox="1"/>
          <p:nvPr/>
        </p:nvSpPr>
        <p:spPr>
          <a:xfrm>
            <a:off x="88392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09" name="object 109"/>
          <p:cNvSpPr txBox="1"/>
          <p:nvPr/>
        </p:nvSpPr>
        <p:spPr>
          <a:xfrm>
            <a:off x="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10" name="object 110"/>
          <p:cNvSpPr txBox="1"/>
          <p:nvPr/>
        </p:nvSpPr>
        <p:spPr>
          <a:xfrm>
            <a:off x="3048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11" name="object 111"/>
          <p:cNvSpPr txBox="1"/>
          <p:nvPr/>
        </p:nvSpPr>
        <p:spPr>
          <a:xfrm>
            <a:off x="6096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12" name="object 112"/>
          <p:cNvSpPr txBox="1"/>
          <p:nvPr/>
        </p:nvSpPr>
        <p:spPr>
          <a:xfrm>
            <a:off x="9144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13" name="object 113"/>
          <p:cNvSpPr txBox="1"/>
          <p:nvPr/>
        </p:nvSpPr>
        <p:spPr>
          <a:xfrm>
            <a:off x="12192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14" name="object 114"/>
          <p:cNvSpPr txBox="1"/>
          <p:nvPr/>
        </p:nvSpPr>
        <p:spPr>
          <a:xfrm>
            <a:off x="15240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15" name="object 115"/>
          <p:cNvSpPr txBox="1"/>
          <p:nvPr/>
        </p:nvSpPr>
        <p:spPr>
          <a:xfrm>
            <a:off x="18288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16" name="object 116"/>
          <p:cNvSpPr txBox="1"/>
          <p:nvPr/>
        </p:nvSpPr>
        <p:spPr>
          <a:xfrm>
            <a:off x="21336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17" name="object 117"/>
          <p:cNvSpPr txBox="1"/>
          <p:nvPr/>
        </p:nvSpPr>
        <p:spPr>
          <a:xfrm>
            <a:off x="24384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18" name="object 118"/>
          <p:cNvSpPr txBox="1"/>
          <p:nvPr/>
        </p:nvSpPr>
        <p:spPr>
          <a:xfrm>
            <a:off x="27432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19" name="object 119"/>
          <p:cNvSpPr txBox="1"/>
          <p:nvPr/>
        </p:nvSpPr>
        <p:spPr>
          <a:xfrm>
            <a:off x="30480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20" name="object 120"/>
          <p:cNvSpPr txBox="1"/>
          <p:nvPr/>
        </p:nvSpPr>
        <p:spPr>
          <a:xfrm>
            <a:off x="33528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21" name="object 121"/>
          <p:cNvSpPr txBox="1"/>
          <p:nvPr/>
        </p:nvSpPr>
        <p:spPr>
          <a:xfrm>
            <a:off x="36576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22" name="object 122"/>
          <p:cNvSpPr txBox="1"/>
          <p:nvPr/>
        </p:nvSpPr>
        <p:spPr>
          <a:xfrm>
            <a:off x="39624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23" name="object 123"/>
          <p:cNvSpPr txBox="1"/>
          <p:nvPr/>
        </p:nvSpPr>
        <p:spPr>
          <a:xfrm>
            <a:off x="42672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24" name="object 124"/>
          <p:cNvSpPr txBox="1"/>
          <p:nvPr/>
        </p:nvSpPr>
        <p:spPr>
          <a:xfrm>
            <a:off x="45720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25" name="object 125"/>
          <p:cNvSpPr txBox="1"/>
          <p:nvPr/>
        </p:nvSpPr>
        <p:spPr>
          <a:xfrm>
            <a:off x="48768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26" name="object 126"/>
          <p:cNvSpPr txBox="1"/>
          <p:nvPr/>
        </p:nvSpPr>
        <p:spPr>
          <a:xfrm>
            <a:off x="51816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27" name="object 127"/>
          <p:cNvSpPr txBox="1"/>
          <p:nvPr/>
        </p:nvSpPr>
        <p:spPr>
          <a:xfrm>
            <a:off x="54864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28" name="object 128"/>
          <p:cNvSpPr txBox="1"/>
          <p:nvPr/>
        </p:nvSpPr>
        <p:spPr>
          <a:xfrm>
            <a:off x="57912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29" name="object 129"/>
          <p:cNvSpPr txBox="1"/>
          <p:nvPr/>
        </p:nvSpPr>
        <p:spPr>
          <a:xfrm>
            <a:off x="60960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30" name="object 130"/>
          <p:cNvSpPr txBox="1"/>
          <p:nvPr/>
        </p:nvSpPr>
        <p:spPr>
          <a:xfrm>
            <a:off x="64008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31" name="object 131"/>
          <p:cNvSpPr txBox="1"/>
          <p:nvPr/>
        </p:nvSpPr>
        <p:spPr>
          <a:xfrm>
            <a:off x="67056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32" name="object 132"/>
          <p:cNvSpPr txBox="1"/>
          <p:nvPr/>
        </p:nvSpPr>
        <p:spPr>
          <a:xfrm>
            <a:off x="70104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33" name="object 133"/>
          <p:cNvSpPr txBox="1"/>
          <p:nvPr/>
        </p:nvSpPr>
        <p:spPr>
          <a:xfrm>
            <a:off x="73152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34" name="object 134"/>
          <p:cNvSpPr txBox="1"/>
          <p:nvPr/>
        </p:nvSpPr>
        <p:spPr>
          <a:xfrm>
            <a:off x="76200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35" name="object 135"/>
          <p:cNvSpPr txBox="1"/>
          <p:nvPr/>
        </p:nvSpPr>
        <p:spPr>
          <a:xfrm>
            <a:off x="79248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36" name="object 136"/>
          <p:cNvSpPr txBox="1"/>
          <p:nvPr/>
        </p:nvSpPr>
        <p:spPr>
          <a:xfrm>
            <a:off x="82296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37" name="object 137"/>
          <p:cNvSpPr txBox="1"/>
          <p:nvPr/>
        </p:nvSpPr>
        <p:spPr>
          <a:xfrm>
            <a:off x="85344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38" name="object 138"/>
          <p:cNvSpPr txBox="1"/>
          <p:nvPr/>
        </p:nvSpPr>
        <p:spPr>
          <a:xfrm>
            <a:off x="88392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39" name="object 139"/>
          <p:cNvSpPr txBox="1"/>
          <p:nvPr/>
        </p:nvSpPr>
        <p:spPr>
          <a:xfrm>
            <a:off x="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40" name="object 140"/>
          <p:cNvSpPr txBox="1"/>
          <p:nvPr/>
        </p:nvSpPr>
        <p:spPr>
          <a:xfrm>
            <a:off x="3048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41" name="object 141"/>
          <p:cNvSpPr txBox="1"/>
          <p:nvPr/>
        </p:nvSpPr>
        <p:spPr>
          <a:xfrm>
            <a:off x="6096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42" name="object 142"/>
          <p:cNvSpPr txBox="1"/>
          <p:nvPr/>
        </p:nvSpPr>
        <p:spPr>
          <a:xfrm>
            <a:off x="9144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43" name="object 143"/>
          <p:cNvSpPr txBox="1"/>
          <p:nvPr/>
        </p:nvSpPr>
        <p:spPr>
          <a:xfrm>
            <a:off x="12192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44" name="object 144"/>
          <p:cNvSpPr txBox="1"/>
          <p:nvPr/>
        </p:nvSpPr>
        <p:spPr>
          <a:xfrm>
            <a:off x="15240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45" name="object 145"/>
          <p:cNvSpPr txBox="1"/>
          <p:nvPr/>
        </p:nvSpPr>
        <p:spPr>
          <a:xfrm>
            <a:off x="18288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46" name="object 146"/>
          <p:cNvSpPr txBox="1"/>
          <p:nvPr/>
        </p:nvSpPr>
        <p:spPr>
          <a:xfrm>
            <a:off x="21336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47" name="object 147"/>
          <p:cNvSpPr txBox="1"/>
          <p:nvPr/>
        </p:nvSpPr>
        <p:spPr>
          <a:xfrm>
            <a:off x="24384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48" name="object 148"/>
          <p:cNvSpPr txBox="1"/>
          <p:nvPr/>
        </p:nvSpPr>
        <p:spPr>
          <a:xfrm>
            <a:off x="27432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49" name="object 149"/>
          <p:cNvSpPr txBox="1"/>
          <p:nvPr/>
        </p:nvSpPr>
        <p:spPr>
          <a:xfrm>
            <a:off x="30480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50" name="object 150"/>
          <p:cNvSpPr txBox="1"/>
          <p:nvPr/>
        </p:nvSpPr>
        <p:spPr>
          <a:xfrm>
            <a:off x="33528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51" name="object 151"/>
          <p:cNvSpPr txBox="1"/>
          <p:nvPr/>
        </p:nvSpPr>
        <p:spPr>
          <a:xfrm>
            <a:off x="36576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52" name="object 152"/>
          <p:cNvSpPr txBox="1"/>
          <p:nvPr/>
        </p:nvSpPr>
        <p:spPr>
          <a:xfrm>
            <a:off x="39624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53" name="object 153"/>
          <p:cNvSpPr txBox="1"/>
          <p:nvPr/>
        </p:nvSpPr>
        <p:spPr>
          <a:xfrm>
            <a:off x="42672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54" name="object 154"/>
          <p:cNvSpPr txBox="1"/>
          <p:nvPr/>
        </p:nvSpPr>
        <p:spPr>
          <a:xfrm>
            <a:off x="45720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55" name="object 155"/>
          <p:cNvSpPr txBox="1"/>
          <p:nvPr/>
        </p:nvSpPr>
        <p:spPr>
          <a:xfrm>
            <a:off x="48768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56" name="object 156"/>
          <p:cNvSpPr txBox="1"/>
          <p:nvPr/>
        </p:nvSpPr>
        <p:spPr>
          <a:xfrm>
            <a:off x="51816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57" name="object 157"/>
          <p:cNvSpPr txBox="1"/>
          <p:nvPr/>
        </p:nvSpPr>
        <p:spPr>
          <a:xfrm>
            <a:off x="54864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58" name="object 158"/>
          <p:cNvSpPr txBox="1"/>
          <p:nvPr/>
        </p:nvSpPr>
        <p:spPr>
          <a:xfrm>
            <a:off x="57912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59" name="object 159"/>
          <p:cNvSpPr txBox="1"/>
          <p:nvPr/>
        </p:nvSpPr>
        <p:spPr>
          <a:xfrm>
            <a:off x="60960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60" name="object 160"/>
          <p:cNvSpPr txBox="1"/>
          <p:nvPr/>
        </p:nvSpPr>
        <p:spPr>
          <a:xfrm>
            <a:off x="64008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61" name="object 161"/>
          <p:cNvSpPr txBox="1"/>
          <p:nvPr/>
        </p:nvSpPr>
        <p:spPr>
          <a:xfrm>
            <a:off x="67056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62" name="object 162"/>
          <p:cNvSpPr txBox="1"/>
          <p:nvPr/>
        </p:nvSpPr>
        <p:spPr>
          <a:xfrm>
            <a:off x="70104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63" name="object 163"/>
          <p:cNvSpPr txBox="1"/>
          <p:nvPr/>
        </p:nvSpPr>
        <p:spPr>
          <a:xfrm>
            <a:off x="73152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64" name="object 164"/>
          <p:cNvSpPr txBox="1"/>
          <p:nvPr/>
        </p:nvSpPr>
        <p:spPr>
          <a:xfrm>
            <a:off x="76200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65" name="object 165"/>
          <p:cNvSpPr txBox="1"/>
          <p:nvPr/>
        </p:nvSpPr>
        <p:spPr>
          <a:xfrm>
            <a:off x="79248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66" name="object 166"/>
          <p:cNvSpPr txBox="1"/>
          <p:nvPr/>
        </p:nvSpPr>
        <p:spPr>
          <a:xfrm>
            <a:off x="82296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67" name="object 167"/>
          <p:cNvSpPr txBox="1"/>
          <p:nvPr/>
        </p:nvSpPr>
        <p:spPr>
          <a:xfrm>
            <a:off x="85344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68" name="object 168"/>
          <p:cNvSpPr txBox="1"/>
          <p:nvPr/>
        </p:nvSpPr>
        <p:spPr>
          <a:xfrm>
            <a:off x="88392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69" name="object 169"/>
          <p:cNvSpPr txBox="1"/>
          <p:nvPr/>
        </p:nvSpPr>
        <p:spPr>
          <a:xfrm>
            <a:off x="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70" name="object 170"/>
          <p:cNvSpPr txBox="1"/>
          <p:nvPr/>
        </p:nvSpPr>
        <p:spPr>
          <a:xfrm>
            <a:off x="3048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71" name="object 171"/>
          <p:cNvSpPr txBox="1"/>
          <p:nvPr/>
        </p:nvSpPr>
        <p:spPr>
          <a:xfrm>
            <a:off x="6096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72" name="object 172"/>
          <p:cNvSpPr txBox="1"/>
          <p:nvPr/>
        </p:nvSpPr>
        <p:spPr>
          <a:xfrm>
            <a:off x="9144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73" name="object 173"/>
          <p:cNvSpPr txBox="1"/>
          <p:nvPr/>
        </p:nvSpPr>
        <p:spPr>
          <a:xfrm>
            <a:off x="12192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74" name="object 174"/>
          <p:cNvSpPr txBox="1"/>
          <p:nvPr/>
        </p:nvSpPr>
        <p:spPr>
          <a:xfrm>
            <a:off x="15240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75" name="object 175"/>
          <p:cNvSpPr txBox="1"/>
          <p:nvPr/>
        </p:nvSpPr>
        <p:spPr>
          <a:xfrm>
            <a:off x="18288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76" name="object 176"/>
          <p:cNvSpPr txBox="1"/>
          <p:nvPr/>
        </p:nvSpPr>
        <p:spPr>
          <a:xfrm>
            <a:off x="21336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77" name="object 177"/>
          <p:cNvSpPr txBox="1"/>
          <p:nvPr/>
        </p:nvSpPr>
        <p:spPr>
          <a:xfrm>
            <a:off x="24384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78" name="object 178"/>
          <p:cNvSpPr txBox="1"/>
          <p:nvPr/>
        </p:nvSpPr>
        <p:spPr>
          <a:xfrm>
            <a:off x="27432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79" name="object 179"/>
          <p:cNvSpPr txBox="1"/>
          <p:nvPr/>
        </p:nvSpPr>
        <p:spPr>
          <a:xfrm>
            <a:off x="30480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80" name="object 180"/>
          <p:cNvSpPr txBox="1"/>
          <p:nvPr/>
        </p:nvSpPr>
        <p:spPr>
          <a:xfrm>
            <a:off x="33528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81" name="object 181"/>
          <p:cNvSpPr txBox="1"/>
          <p:nvPr/>
        </p:nvSpPr>
        <p:spPr>
          <a:xfrm>
            <a:off x="36576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82" name="object 182"/>
          <p:cNvSpPr txBox="1"/>
          <p:nvPr/>
        </p:nvSpPr>
        <p:spPr>
          <a:xfrm>
            <a:off x="39624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83" name="object 183"/>
          <p:cNvSpPr txBox="1"/>
          <p:nvPr/>
        </p:nvSpPr>
        <p:spPr>
          <a:xfrm>
            <a:off x="42672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84" name="object 184"/>
          <p:cNvSpPr txBox="1"/>
          <p:nvPr/>
        </p:nvSpPr>
        <p:spPr>
          <a:xfrm>
            <a:off x="45720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85" name="object 185"/>
          <p:cNvSpPr txBox="1"/>
          <p:nvPr/>
        </p:nvSpPr>
        <p:spPr>
          <a:xfrm>
            <a:off x="48768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86" name="object 186"/>
          <p:cNvSpPr txBox="1"/>
          <p:nvPr/>
        </p:nvSpPr>
        <p:spPr>
          <a:xfrm>
            <a:off x="51816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87" name="object 187"/>
          <p:cNvSpPr txBox="1"/>
          <p:nvPr/>
        </p:nvSpPr>
        <p:spPr>
          <a:xfrm>
            <a:off x="54864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88" name="object 188"/>
          <p:cNvSpPr txBox="1"/>
          <p:nvPr/>
        </p:nvSpPr>
        <p:spPr>
          <a:xfrm>
            <a:off x="57912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89" name="object 189"/>
          <p:cNvSpPr txBox="1"/>
          <p:nvPr/>
        </p:nvSpPr>
        <p:spPr>
          <a:xfrm>
            <a:off x="60960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90" name="object 190"/>
          <p:cNvSpPr txBox="1"/>
          <p:nvPr/>
        </p:nvSpPr>
        <p:spPr>
          <a:xfrm>
            <a:off x="64008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91" name="object 191"/>
          <p:cNvSpPr txBox="1"/>
          <p:nvPr/>
        </p:nvSpPr>
        <p:spPr>
          <a:xfrm>
            <a:off x="67056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92" name="object 192"/>
          <p:cNvSpPr txBox="1"/>
          <p:nvPr/>
        </p:nvSpPr>
        <p:spPr>
          <a:xfrm>
            <a:off x="70104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93" name="object 193"/>
          <p:cNvSpPr txBox="1"/>
          <p:nvPr/>
        </p:nvSpPr>
        <p:spPr>
          <a:xfrm>
            <a:off x="73152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94" name="object 194"/>
          <p:cNvSpPr txBox="1"/>
          <p:nvPr/>
        </p:nvSpPr>
        <p:spPr>
          <a:xfrm>
            <a:off x="76200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95" name="object 195"/>
          <p:cNvSpPr txBox="1"/>
          <p:nvPr/>
        </p:nvSpPr>
        <p:spPr>
          <a:xfrm>
            <a:off x="79248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96" name="object 196"/>
          <p:cNvSpPr txBox="1"/>
          <p:nvPr/>
        </p:nvSpPr>
        <p:spPr>
          <a:xfrm>
            <a:off x="82296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97" name="object 197"/>
          <p:cNvSpPr txBox="1"/>
          <p:nvPr/>
        </p:nvSpPr>
        <p:spPr>
          <a:xfrm>
            <a:off x="85344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98" name="object 198"/>
          <p:cNvSpPr txBox="1"/>
          <p:nvPr/>
        </p:nvSpPr>
        <p:spPr>
          <a:xfrm>
            <a:off x="88392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99" name="object 199"/>
          <p:cNvSpPr txBox="1"/>
          <p:nvPr/>
        </p:nvSpPr>
        <p:spPr>
          <a:xfrm>
            <a:off x="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00" name="object 200"/>
          <p:cNvSpPr txBox="1"/>
          <p:nvPr/>
        </p:nvSpPr>
        <p:spPr>
          <a:xfrm>
            <a:off x="3048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01" name="object 201"/>
          <p:cNvSpPr txBox="1"/>
          <p:nvPr/>
        </p:nvSpPr>
        <p:spPr>
          <a:xfrm>
            <a:off x="6096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02" name="object 202"/>
          <p:cNvSpPr txBox="1"/>
          <p:nvPr/>
        </p:nvSpPr>
        <p:spPr>
          <a:xfrm>
            <a:off x="9144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03" name="object 203"/>
          <p:cNvSpPr txBox="1"/>
          <p:nvPr/>
        </p:nvSpPr>
        <p:spPr>
          <a:xfrm>
            <a:off x="12192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04" name="object 204"/>
          <p:cNvSpPr txBox="1"/>
          <p:nvPr/>
        </p:nvSpPr>
        <p:spPr>
          <a:xfrm>
            <a:off x="15240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05" name="object 205"/>
          <p:cNvSpPr txBox="1"/>
          <p:nvPr/>
        </p:nvSpPr>
        <p:spPr>
          <a:xfrm>
            <a:off x="18288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06" name="object 206"/>
          <p:cNvSpPr txBox="1"/>
          <p:nvPr/>
        </p:nvSpPr>
        <p:spPr>
          <a:xfrm>
            <a:off x="21336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07" name="object 207"/>
          <p:cNvSpPr txBox="1"/>
          <p:nvPr/>
        </p:nvSpPr>
        <p:spPr>
          <a:xfrm>
            <a:off x="24384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08" name="object 208"/>
          <p:cNvSpPr txBox="1"/>
          <p:nvPr/>
        </p:nvSpPr>
        <p:spPr>
          <a:xfrm>
            <a:off x="27432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09" name="object 209"/>
          <p:cNvSpPr txBox="1"/>
          <p:nvPr/>
        </p:nvSpPr>
        <p:spPr>
          <a:xfrm>
            <a:off x="30480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10" name="object 210"/>
          <p:cNvSpPr txBox="1"/>
          <p:nvPr/>
        </p:nvSpPr>
        <p:spPr>
          <a:xfrm>
            <a:off x="33528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11" name="object 211"/>
          <p:cNvSpPr txBox="1"/>
          <p:nvPr/>
        </p:nvSpPr>
        <p:spPr>
          <a:xfrm>
            <a:off x="36576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12" name="object 212"/>
          <p:cNvSpPr txBox="1"/>
          <p:nvPr/>
        </p:nvSpPr>
        <p:spPr>
          <a:xfrm>
            <a:off x="39624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13" name="object 213"/>
          <p:cNvSpPr txBox="1"/>
          <p:nvPr/>
        </p:nvSpPr>
        <p:spPr>
          <a:xfrm>
            <a:off x="42672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14" name="object 214"/>
          <p:cNvSpPr txBox="1"/>
          <p:nvPr/>
        </p:nvSpPr>
        <p:spPr>
          <a:xfrm>
            <a:off x="45720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15" name="object 215"/>
          <p:cNvSpPr txBox="1"/>
          <p:nvPr/>
        </p:nvSpPr>
        <p:spPr>
          <a:xfrm>
            <a:off x="48768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16" name="object 216"/>
          <p:cNvSpPr txBox="1"/>
          <p:nvPr/>
        </p:nvSpPr>
        <p:spPr>
          <a:xfrm>
            <a:off x="51816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17" name="object 217"/>
          <p:cNvSpPr txBox="1"/>
          <p:nvPr/>
        </p:nvSpPr>
        <p:spPr>
          <a:xfrm>
            <a:off x="54864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18" name="object 218"/>
          <p:cNvSpPr txBox="1"/>
          <p:nvPr/>
        </p:nvSpPr>
        <p:spPr>
          <a:xfrm>
            <a:off x="57912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19" name="object 219"/>
          <p:cNvSpPr txBox="1"/>
          <p:nvPr/>
        </p:nvSpPr>
        <p:spPr>
          <a:xfrm>
            <a:off x="60960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20" name="object 220"/>
          <p:cNvSpPr txBox="1"/>
          <p:nvPr/>
        </p:nvSpPr>
        <p:spPr>
          <a:xfrm>
            <a:off x="64008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21" name="object 221"/>
          <p:cNvSpPr txBox="1"/>
          <p:nvPr/>
        </p:nvSpPr>
        <p:spPr>
          <a:xfrm>
            <a:off x="67056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22" name="object 222"/>
          <p:cNvSpPr txBox="1"/>
          <p:nvPr/>
        </p:nvSpPr>
        <p:spPr>
          <a:xfrm>
            <a:off x="70104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23" name="object 223"/>
          <p:cNvSpPr txBox="1"/>
          <p:nvPr/>
        </p:nvSpPr>
        <p:spPr>
          <a:xfrm>
            <a:off x="73152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24" name="object 224"/>
          <p:cNvSpPr txBox="1"/>
          <p:nvPr/>
        </p:nvSpPr>
        <p:spPr>
          <a:xfrm>
            <a:off x="76200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25" name="object 225"/>
          <p:cNvSpPr txBox="1"/>
          <p:nvPr/>
        </p:nvSpPr>
        <p:spPr>
          <a:xfrm>
            <a:off x="79248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26" name="object 226"/>
          <p:cNvSpPr txBox="1"/>
          <p:nvPr/>
        </p:nvSpPr>
        <p:spPr>
          <a:xfrm>
            <a:off x="82296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27" name="object 227"/>
          <p:cNvSpPr txBox="1"/>
          <p:nvPr/>
        </p:nvSpPr>
        <p:spPr>
          <a:xfrm>
            <a:off x="85344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28" name="object 228"/>
          <p:cNvSpPr txBox="1"/>
          <p:nvPr/>
        </p:nvSpPr>
        <p:spPr>
          <a:xfrm>
            <a:off x="88392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29" name="object 229"/>
          <p:cNvSpPr txBox="1"/>
          <p:nvPr/>
        </p:nvSpPr>
        <p:spPr>
          <a:xfrm>
            <a:off x="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30" name="object 230"/>
          <p:cNvSpPr txBox="1"/>
          <p:nvPr/>
        </p:nvSpPr>
        <p:spPr>
          <a:xfrm>
            <a:off x="3048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31" name="object 231"/>
          <p:cNvSpPr txBox="1"/>
          <p:nvPr/>
        </p:nvSpPr>
        <p:spPr>
          <a:xfrm>
            <a:off x="6096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32" name="object 232"/>
          <p:cNvSpPr txBox="1"/>
          <p:nvPr/>
        </p:nvSpPr>
        <p:spPr>
          <a:xfrm>
            <a:off x="9144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33" name="object 233"/>
          <p:cNvSpPr txBox="1"/>
          <p:nvPr/>
        </p:nvSpPr>
        <p:spPr>
          <a:xfrm>
            <a:off x="12192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34" name="object 234"/>
          <p:cNvSpPr txBox="1"/>
          <p:nvPr/>
        </p:nvSpPr>
        <p:spPr>
          <a:xfrm>
            <a:off x="15240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35" name="object 235"/>
          <p:cNvSpPr txBox="1"/>
          <p:nvPr/>
        </p:nvSpPr>
        <p:spPr>
          <a:xfrm>
            <a:off x="18288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36" name="object 236"/>
          <p:cNvSpPr txBox="1"/>
          <p:nvPr/>
        </p:nvSpPr>
        <p:spPr>
          <a:xfrm>
            <a:off x="21336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37" name="object 237"/>
          <p:cNvSpPr txBox="1"/>
          <p:nvPr/>
        </p:nvSpPr>
        <p:spPr>
          <a:xfrm>
            <a:off x="24384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38" name="object 238"/>
          <p:cNvSpPr txBox="1"/>
          <p:nvPr/>
        </p:nvSpPr>
        <p:spPr>
          <a:xfrm>
            <a:off x="27432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39" name="object 239"/>
          <p:cNvSpPr txBox="1"/>
          <p:nvPr/>
        </p:nvSpPr>
        <p:spPr>
          <a:xfrm>
            <a:off x="30480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40" name="object 240"/>
          <p:cNvSpPr txBox="1"/>
          <p:nvPr/>
        </p:nvSpPr>
        <p:spPr>
          <a:xfrm>
            <a:off x="33528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41" name="object 241"/>
          <p:cNvSpPr txBox="1"/>
          <p:nvPr/>
        </p:nvSpPr>
        <p:spPr>
          <a:xfrm>
            <a:off x="36576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42" name="object 242"/>
          <p:cNvSpPr txBox="1"/>
          <p:nvPr/>
        </p:nvSpPr>
        <p:spPr>
          <a:xfrm>
            <a:off x="39624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43" name="object 243"/>
          <p:cNvSpPr txBox="1"/>
          <p:nvPr/>
        </p:nvSpPr>
        <p:spPr>
          <a:xfrm>
            <a:off x="42672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44" name="object 244"/>
          <p:cNvSpPr txBox="1"/>
          <p:nvPr/>
        </p:nvSpPr>
        <p:spPr>
          <a:xfrm>
            <a:off x="45720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45" name="object 245"/>
          <p:cNvSpPr txBox="1"/>
          <p:nvPr/>
        </p:nvSpPr>
        <p:spPr>
          <a:xfrm>
            <a:off x="48768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46" name="object 246"/>
          <p:cNvSpPr txBox="1"/>
          <p:nvPr/>
        </p:nvSpPr>
        <p:spPr>
          <a:xfrm>
            <a:off x="51816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47" name="object 247"/>
          <p:cNvSpPr txBox="1"/>
          <p:nvPr/>
        </p:nvSpPr>
        <p:spPr>
          <a:xfrm>
            <a:off x="54864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48" name="object 248"/>
          <p:cNvSpPr txBox="1"/>
          <p:nvPr/>
        </p:nvSpPr>
        <p:spPr>
          <a:xfrm>
            <a:off x="57912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49" name="object 249"/>
          <p:cNvSpPr txBox="1"/>
          <p:nvPr/>
        </p:nvSpPr>
        <p:spPr>
          <a:xfrm>
            <a:off x="60960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50" name="object 250"/>
          <p:cNvSpPr txBox="1"/>
          <p:nvPr/>
        </p:nvSpPr>
        <p:spPr>
          <a:xfrm>
            <a:off x="64008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51" name="object 251"/>
          <p:cNvSpPr txBox="1"/>
          <p:nvPr/>
        </p:nvSpPr>
        <p:spPr>
          <a:xfrm>
            <a:off x="67056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52" name="object 252"/>
          <p:cNvSpPr txBox="1"/>
          <p:nvPr/>
        </p:nvSpPr>
        <p:spPr>
          <a:xfrm>
            <a:off x="70104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53" name="object 253"/>
          <p:cNvSpPr txBox="1"/>
          <p:nvPr/>
        </p:nvSpPr>
        <p:spPr>
          <a:xfrm>
            <a:off x="73152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54" name="object 254"/>
          <p:cNvSpPr txBox="1"/>
          <p:nvPr/>
        </p:nvSpPr>
        <p:spPr>
          <a:xfrm>
            <a:off x="76200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55" name="object 255"/>
          <p:cNvSpPr txBox="1"/>
          <p:nvPr/>
        </p:nvSpPr>
        <p:spPr>
          <a:xfrm>
            <a:off x="79248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56" name="object 256"/>
          <p:cNvSpPr txBox="1"/>
          <p:nvPr/>
        </p:nvSpPr>
        <p:spPr>
          <a:xfrm>
            <a:off x="82296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57" name="object 257"/>
          <p:cNvSpPr txBox="1"/>
          <p:nvPr/>
        </p:nvSpPr>
        <p:spPr>
          <a:xfrm>
            <a:off x="85344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58" name="object 258"/>
          <p:cNvSpPr txBox="1"/>
          <p:nvPr/>
        </p:nvSpPr>
        <p:spPr>
          <a:xfrm>
            <a:off x="88392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59" name="object 259"/>
          <p:cNvSpPr txBox="1"/>
          <p:nvPr/>
        </p:nvSpPr>
        <p:spPr>
          <a:xfrm>
            <a:off x="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60" name="object 260"/>
          <p:cNvSpPr txBox="1"/>
          <p:nvPr/>
        </p:nvSpPr>
        <p:spPr>
          <a:xfrm>
            <a:off x="3048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61" name="object 261"/>
          <p:cNvSpPr txBox="1"/>
          <p:nvPr/>
        </p:nvSpPr>
        <p:spPr>
          <a:xfrm>
            <a:off x="6096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62" name="object 262"/>
          <p:cNvSpPr txBox="1"/>
          <p:nvPr/>
        </p:nvSpPr>
        <p:spPr>
          <a:xfrm>
            <a:off x="9144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63" name="object 263"/>
          <p:cNvSpPr txBox="1"/>
          <p:nvPr/>
        </p:nvSpPr>
        <p:spPr>
          <a:xfrm>
            <a:off x="12192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64" name="object 264"/>
          <p:cNvSpPr txBox="1"/>
          <p:nvPr/>
        </p:nvSpPr>
        <p:spPr>
          <a:xfrm>
            <a:off x="15240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65" name="object 265"/>
          <p:cNvSpPr txBox="1"/>
          <p:nvPr/>
        </p:nvSpPr>
        <p:spPr>
          <a:xfrm>
            <a:off x="18288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66" name="object 266"/>
          <p:cNvSpPr txBox="1"/>
          <p:nvPr/>
        </p:nvSpPr>
        <p:spPr>
          <a:xfrm>
            <a:off x="21336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67" name="object 267"/>
          <p:cNvSpPr txBox="1"/>
          <p:nvPr/>
        </p:nvSpPr>
        <p:spPr>
          <a:xfrm>
            <a:off x="24384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68" name="object 268"/>
          <p:cNvSpPr txBox="1"/>
          <p:nvPr/>
        </p:nvSpPr>
        <p:spPr>
          <a:xfrm>
            <a:off x="27432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69" name="object 269"/>
          <p:cNvSpPr txBox="1"/>
          <p:nvPr/>
        </p:nvSpPr>
        <p:spPr>
          <a:xfrm>
            <a:off x="30480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70" name="object 270"/>
          <p:cNvSpPr txBox="1"/>
          <p:nvPr/>
        </p:nvSpPr>
        <p:spPr>
          <a:xfrm>
            <a:off x="33528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71" name="object 271"/>
          <p:cNvSpPr txBox="1"/>
          <p:nvPr/>
        </p:nvSpPr>
        <p:spPr>
          <a:xfrm>
            <a:off x="36576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72" name="object 272"/>
          <p:cNvSpPr txBox="1"/>
          <p:nvPr/>
        </p:nvSpPr>
        <p:spPr>
          <a:xfrm>
            <a:off x="39624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73" name="object 273"/>
          <p:cNvSpPr txBox="1"/>
          <p:nvPr/>
        </p:nvSpPr>
        <p:spPr>
          <a:xfrm>
            <a:off x="42672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74" name="object 274"/>
          <p:cNvSpPr txBox="1"/>
          <p:nvPr/>
        </p:nvSpPr>
        <p:spPr>
          <a:xfrm>
            <a:off x="45720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75" name="object 275"/>
          <p:cNvSpPr txBox="1"/>
          <p:nvPr/>
        </p:nvSpPr>
        <p:spPr>
          <a:xfrm>
            <a:off x="48768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76" name="object 276"/>
          <p:cNvSpPr txBox="1"/>
          <p:nvPr/>
        </p:nvSpPr>
        <p:spPr>
          <a:xfrm>
            <a:off x="51816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77" name="object 277"/>
          <p:cNvSpPr txBox="1"/>
          <p:nvPr/>
        </p:nvSpPr>
        <p:spPr>
          <a:xfrm>
            <a:off x="54864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78" name="object 278"/>
          <p:cNvSpPr txBox="1"/>
          <p:nvPr/>
        </p:nvSpPr>
        <p:spPr>
          <a:xfrm>
            <a:off x="57912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79" name="object 279"/>
          <p:cNvSpPr txBox="1"/>
          <p:nvPr/>
        </p:nvSpPr>
        <p:spPr>
          <a:xfrm>
            <a:off x="60960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80" name="object 280"/>
          <p:cNvSpPr txBox="1"/>
          <p:nvPr/>
        </p:nvSpPr>
        <p:spPr>
          <a:xfrm>
            <a:off x="64008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81" name="object 281"/>
          <p:cNvSpPr txBox="1"/>
          <p:nvPr/>
        </p:nvSpPr>
        <p:spPr>
          <a:xfrm>
            <a:off x="67056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82" name="object 282"/>
          <p:cNvSpPr txBox="1"/>
          <p:nvPr/>
        </p:nvSpPr>
        <p:spPr>
          <a:xfrm>
            <a:off x="70104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83" name="object 283"/>
          <p:cNvSpPr txBox="1"/>
          <p:nvPr/>
        </p:nvSpPr>
        <p:spPr>
          <a:xfrm>
            <a:off x="73152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84" name="object 284"/>
          <p:cNvSpPr txBox="1"/>
          <p:nvPr/>
        </p:nvSpPr>
        <p:spPr>
          <a:xfrm>
            <a:off x="76200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85" name="object 285"/>
          <p:cNvSpPr txBox="1"/>
          <p:nvPr/>
        </p:nvSpPr>
        <p:spPr>
          <a:xfrm>
            <a:off x="79248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86" name="object 286"/>
          <p:cNvSpPr txBox="1"/>
          <p:nvPr/>
        </p:nvSpPr>
        <p:spPr>
          <a:xfrm>
            <a:off x="82296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87" name="object 287"/>
          <p:cNvSpPr txBox="1"/>
          <p:nvPr/>
        </p:nvSpPr>
        <p:spPr>
          <a:xfrm>
            <a:off x="85344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88" name="object 288"/>
          <p:cNvSpPr txBox="1"/>
          <p:nvPr/>
        </p:nvSpPr>
        <p:spPr>
          <a:xfrm>
            <a:off x="88392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89" name="object 289"/>
          <p:cNvSpPr txBox="1"/>
          <p:nvPr/>
        </p:nvSpPr>
        <p:spPr>
          <a:xfrm>
            <a:off x="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90" name="object 290"/>
          <p:cNvSpPr txBox="1"/>
          <p:nvPr/>
        </p:nvSpPr>
        <p:spPr>
          <a:xfrm>
            <a:off x="3048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91" name="object 291"/>
          <p:cNvSpPr txBox="1"/>
          <p:nvPr/>
        </p:nvSpPr>
        <p:spPr>
          <a:xfrm>
            <a:off x="6096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92" name="object 292"/>
          <p:cNvSpPr txBox="1"/>
          <p:nvPr/>
        </p:nvSpPr>
        <p:spPr>
          <a:xfrm>
            <a:off x="914400" y="2133600"/>
            <a:ext cx="364652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3969">
              <a:lnSpc>
                <a:spcPts val="2400"/>
              </a:lnSpc>
              <a:spcBef>
                <a:spcPts val="120"/>
              </a:spcBef>
            </a:pPr>
            <a:r>
              <a:rPr sz="5250" spc="0" baseline="3432" dirty="0" smtClean="0">
                <a:solidFill>
                  <a:srgbClr val="6E88F6"/>
                </a:solidFill>
                <a:latin typeface="Wingdings"/>
                <a:cs typeface="Wingdings"/>
              </a:rPr>
              <a:t></a:t>
            </a:r>
            <a:endParaRPr sz="3500">
              <a:latin typeface="Wingdings"/>
              <a:cs typeface="Wingdings"/>
            </a:endParaRPr>
          </a:p>
        </p:txBody>
      </p:sp>
      <p:sp>
        <p:nvSpPr>
          <p:cNvPr id="293" name="object 293"/>
          <p:cNvSpPr txBox="1"/>
          <p:nvPr/>
        </p:nvSpPr>
        <p:spPr>
          <a:xfrm>
            <a:off x="12192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94" name="object 294"/>
          <p:cNvSpPr txBox="1"/>
          <p:nvPr/>
        </p:nvSpPr>
        <p:spPr>
          <a:xfrm>
            <a:off x="1524000" y="2133600"/>
            <a:ext cx="337661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3969">
              <a:lnSpc>
                <a:spcPts val="2400"/>
              </a:lnSpc>
              <a:spcBef>
                <a:spcPts val="120"/>
              </a:spcBef>
            </a:pPr>
            <a:r>
              <a:rPr sz="4800" spc="0" baseline="2588" dirty="0" smtClean="0">
                <a:latin typeface="Tahoma"/>
                <a:cs typeface="Tahoma"/>
              </a:rPr>
              <a:t>T</a:t>
            </a:r>
            <a:endParaRPr sz="3200">
              <a:latin typeface="Tahoma"/>
              <a:cs typeface="Tahoma"/>
            </a:endParaRPr>
          </a:p>
        </p:txBody>
      </p:sp>
      <p:sp>
        <p:nvSpPr>
          <p:cNvPr id="295" name="object 295"/>
          <p:cNvSpPr txBox="1"/>
          <p:nvPr/>
        </p:nvSpPr>
        <p:spPr>
          <a:xfrm>
            <a:off x="18288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96" name="object 296"/>
          <p:cNvSpPr txBox="1"/>
          <p:nvPr/>
        </p:nvSpPr>
        <p:spPr>
          <a:xfrm>
            <a:off x="21336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97" name="object 297"/>
          <p:cNvSpPr txBox="1"/>
          <p:nvPr/>
        </p:nvSpPr>
        <p:spPr>
          <a:xfrm>
            <a:off x="24384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98" name="object 298"/>
          <p:cNvSpPr txBox="1"/>
          <p:nvPr/>
        </p:nvSpPr>
        <p:spPr>
          <a:xfrm>
            <a:off x="27432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99" name="object 299"/>
          <p:cNvSpPr txBox="1"/>
          <p:nvPr/>
        </p:nvSpPr>
        <p:spPr>
          <a:xfrm>
            <a:off x="30480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00" name="object 300"/>
          <p:cNvSpPr txBox="1"/>
          <p:nvPr/>
        </p:nvSpPr>
        <p:spPr>
          <a:xfrm>
            <a:off x="3352800" y="21336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344">
              <a:lnSpc>
                <a:spcPts val="2400"/>
              </a:lnSpc>
              <a:spcBef>
                <a:spcPts val="120"/>
              </a:spcBef>
            </a:pPr>
            <a:r>
              <a:rPr sz="4800" spc="0" baseline="2588" dirty="0" smtClean="0">
                <a:latin typeface="Tahoma"/>
                <a:cs typeface="Tahoma"/>
              </a:rPr>
              <a:t>e</a:t>
            </a:r>
            <a:endParaRPr sz="3200">
              <a:latin typeface="Tahoma"/>
              <a:cs typeface="Tahoma"/>
            </a:endParaRPr>
          </a:p>
        </p:txBody>
      </p:sp>
      <p:sp>
        <p:nvSpPr>
          <p:cNvPr id="301" name="object 301"/>
          <p:cNvSpPr txBox="1"/>
          <p:nvPr/>
        </p:nvSpPr>
        <p:spPr>
          <a:xfrm>
            <a:off x="36576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02" name="object 302"/>
          <p:cNvSpPr txBox="1"/>
          <p:nvPr/>
        </p:nvSpPr>
        <p:spPr>
          <a:xfrm>
            <a:off x="39624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03" name="object 303"/>
          <p:cNvSpPr txBox="1"/>
          <p:nvPr/>
        </p:nvSpPr>
        <p:spPr>
          <a:xfrm>
            <a:off x="4267200" y="2133600"/>
            <a:ext cx="600859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61925">
              <a:lnSpc>
                <a:spcPts val="2400"/>
              </a:lnSpc>
              <a:spcBef>
                <a:spcPts val="120"/>
              </a:spcBef>
            </a:pPr>
            <a:r>
              <a:rPr sz="4800" spc="9" baseline="2588" dirty="0" smtClean="0">
                <a:latin typeface="Tahoma"/>
                <a:cs typeface="Tahoma"/>
              </a:rPr>
              <a:t>p</a:t>
            </a:r>
            <a:r>
              <a:rPr sz="4800" spc="0" baseline="2588" dirty="0" smtClean="0">
                <a:latin typeface="Tahoma"/>
                <a:cs typeface="Tahoma"/>
              </a:rPr>
              <a:t>h</a:t>
            </a:r>
            <a:endParaRPr sz="3200">
              <a:latin typeface="Tahoma"/>
              <a:cs typeface="Tahoma"/>
            </a:endParaRPr>
          </a:p>
        </p:txBody>
      </p:sp>
      <p:sp>
        <p:nvSpPr>
          <p:cNvPr id="304" name="object 304"/>
          <p:cNvSpPr txBox="1"/>
          <p:nvPr/>
        </p:nvSpPr>
        <p:spPr>
          <a:xfrm>
            <a:off x="45720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05" name="object 305"/>
          <p:cNvSpPr txBox="1"/>
          <p:nvPr/>
        </p:nvSpPr>
        <p:spPr>
          <a:xfrm>
            <a:off x="48768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06" name="object 306"/>
          <p:cNvSpPr txBox="1"/>
          <p:nvPr/>
        </p:nvSpPr>
        <p:spPr>
          <a:xfrm>
            <a:off x="51816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07" name="object 307"/>
          <p:cNvSpPr txBox="1"/>
          <p:nvPr/>
        </p:nvSpPr>
        <p:spPr>
          <a:xfrm>
            <a:off x="54864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08" name="object 308"/>
          <p:cNvSpPr txBox="1"/>
          <p:nvPr/>
        </p:nvSpPr>
        <p:spPr>
          <a:xfrm>
            <a:off x="57912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09" name="object 309"/>
          <p:cNvSpPr txBox="1"/>
          <p:nvPr/>
        </p:nvSpPr>
        <p:spPr>
          <a:xfrm>
            <a:off x="60960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10" name="object 310"/>
          <p:cNvSpPr txBox="1"/>
          <p:nvPr/>
        </p:nvSpPr>
        <p:spPr>
          <a:xfrm>
            <a:off x="64008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11" name="object 311"/>
          <p:cNvSpPr txBox="1"/>
          <p:nvPr/>
        </p:nvSpPr>
        <p:spPr>
          <a:xfrm>
            <a:off x="6705600" y="21336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2400"/>
              </a:lnSpc>
              <a:spcBef>
                <a:spcPts val="120"/>
              </a:spcBef>
            </a:pPr>
            <a:r>
              <a:rPr sz="4800" spc="0" baseline="2588" dirty="0" smtClean="0">
                <a:latin typeface="Tahoma"/>
                <a:cs typeface="Tahoma"/>
              </a:rPr>
              <a:t>r</a:t>
            </a:r>
            <a:endParaRPr sz="3200">
              <a:latin typeface="Tahoma"/>
              <a:cs typeface="Tahoma"/>
            </a:endParaRPr>
          </a:p>
        </p:txBody>
      </p:sp>
      <p:sp>
        <p:nvSpPr>
          <p:cNvPr id="312" name="object 312"/>
          <p:cNvSpPr txBox="1"/>
          <p:nvPr/>
        </p:nvSpPr>
        <p:spPr>
          <a:xfrm>
            <a:off x="70104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13" name="object 313"/>
          <p:cNvSpPr txBox="1"/>
          <p:nvPr/>
        </p:nvSpPr>
        <p:spPr>
          <a:xfrm>
            <a:off x="73152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14" name="object 314"/>
          <p:cNvSpPr txBox="1"/>
          <p:nvPr/>
        </p:nvSpPr>
        <p:spPr>
          <a:xfrm>
            <a:off x="76200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15" name="object 315"/>
          <p:cNvSpPr txBox="1"/>
          <p:nvPr/>
        </p:nvSpPr>
        <p:spPr>
          <a:xfrm>
            <a:off x="79248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16" name="object 316"/>
          <p:cNvSpPr txBox="1"/>
          <p:nvPr/>
        </p:nvSpPr>
        <p:spPr>
          <a:xfrm>
            <a:off x="82296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17" name="object 317"/>
          <p:cNvSpPr txBox="1"/>
          <p:nvPr/>
        </p:nvSpPr>
        <p:spPr>
          <a:xfrm>
            <a:off x="85344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18" name="object 318"/>
          <p:cNvSpPr txBox="1"/>
          <p:nvPr/>
        </p:nvSpPr>
        <p:spPr>
          <a:xfrm>
            <a:off x="88392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19" name="object 319"/>
          <p:cNvSpPr txBox="1"/>
          <p:nvPr/>
        </p:nvSpPr>
        <p:spPr>
          <a:xfrm>
            <a:off x="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20" name="object 320"/>
          <p:cNvSpPr txBox="1"/>
          <p:nvPr/>
        </p:nvSpPr>
        <p:spPr>
          <a:xfrm>
            <a:off x="3048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21" name="object 321"/>
          <p:cNvSpPr txBox="1"/>
          <p:nvPr/>
        </p:nvSpPr>
        <p:spPr>
          <a:xfrm>
            <a:off x="6096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22" name="object 322"/>
          <p:cNvSpPr txBox="1"/>
          <p:nvPr/>
        </p:nvSpPr>
        <p:spPr>
          <a:xfrm>
            <a:off x="9144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23" name="object 323"/>
          <p:cNvSpPr txBox="1"/>
          <p:nvPr/>
        </p:nvSpPr>
        <p:spPr>
          <a:xfrm>
            <a:off x="12192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24" name="object 324"/>
          <p:cNvSpPr txBox="1"/>
          <p:nvPr/>
        </p:nvSpPr>
        <p:spPr>
          <a:xfrm>
            <a:off x="1524000" y="24384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3969">
              <a:lnSpc>
                <a:spcPts val="2360"/>
              </a:lnSpc>
              <a:spcBef>
                <a:spcPts val="153"/>
              </a:spcBef>
            </a:pPr>
            <a:r>
              <a:rPr sz="4800" spc="0" baseline="-22437" dirty="0" smtClean="0">
                <a:latin typeface="Tahoma"/>
                <a:cs typeface="Tahoma"/>
              </a:rPr>
              <a:t>r</a:t>
            </a:r>
            <a:endParaRPr sz="3200">
              <a:latin typeface="Tahoma"/>
              <a:cs typeface="Tahoma"/>
            </a:endParaRPr>
          </a:p>
        </p:txBody>
      </p:sp>
      <p:sp>
        <p:nvSpPr>
          <p:cNvPr id="325" name="object 325"/>
          <p:cNvSpPr txBox="1"/>
          <p:nvPr/>
        </p:nvSpPr>
        <p:spPr>
          <a:xfrm>
            <a:off x="18288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26" name="object 326"/>
          <p:cNvSpPr txBox="1"/>
          <p:nvPr/>
        </p:nvSpPr>
        <p:spPr>
          <a:xfrm>
            <a:off x="21336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27" name="object 327"/>
          <p:cNvSpPr txBox="1"/>
          <p:nvPr/>
        </p:nvSpPr>
        <p:spPr>
          <a:xfrm>
            <a:off x="24384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28" name="object 328"/>
          <p:cNvSpPr txBox="1"/>
          <p:nvPr/>
        </p:nvSpPr>
        <p:spPr>
          <a:xfrm>
            <a:off x="27432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29" name="object 329"/>
          <p:cNvSpPr txBox="1"/>
          <p:nvPr/>
        </p:nvSpPr>
        <p:spPr>
          <a:xfrm>
            <a:off x="30480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30" name="object 330"/>
          <p:cNvSpPr txBox="1"/>
          <p:nvPr/>
        </p:nvSpPr>
        <p:spPr>
          <a:xfrm>
            <a:off x="33528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31" name="object 331"/>
          <p:cNvSpPr txBox="1"/>
          <p:nvPr/>
        </p:nvSpPr>
        <p:spPr>
          <a:xfrm>
            <a:off x="36576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32" name="object 332"/>
          <p:cNvSpPr txBox="1"/>
          <p:nvPr/>
        </p:nvSpPr>
        <p:spPr>
          <a:xfrm>
            <a:off x="39624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33" name="object 333"/>
          <p:cNvSpPr txBox="1"/>
          <p:nvPr/>
        </p:nvSpPr>
        <p:spPr>
          <a:xfrm>
            <a:off x="42672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34" name="object 334"/>
          <p:cNvSpPr txBox="1"/>
          <p:nvPr/>
        </p:nvSpPr>
        <p:spPr>
          <a:xfrm>
            <a:off x="45720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35" name="object 335"/>
          <p:cNvSpPr txBox="1"/>
          <p:nvPr/>
        </p:nvSpPr>
        <p:spPr>
          <a:xfrm>
            <a:off x="48768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36" name="object 336"/>
          <p:cNvSpPr txBox="1"/>
          <p:nvPr/>
        </p:nvSpPr>
        <p:spPr>
          <a:xfrm>
            <a:off x="51816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37" name="object 337"/>
          <p:cNvSpPr txBox="1"/>
          <p:nvPr/>
        </p:nvSpPr>
        <p:spPr>
          <a:xfrm>
            <a:off x="5486400" y="2438400"/>
            <a:ext cx="376196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5595">
              <a:lnSpc>
                <a:spcPts val="2360"/>
              </a:lnSpc>
              <a:spcBef>
                <a:spcPts val="153"/>
              </a:spcBef>
            </a:pPr>
            <a:r>
              <a:rPr sz="4800" spc="0" baseline="-22437" dirty="0" smtClean="0">
                <a:latin typeface="Tahoma"/>
                <a:cs typeface="Tahoma"/>
              </a:rPr>
              <a:t>is</a:t>
            </a:r>
            <a:endParaRPr sz="3200">
              <a:latin typeface="Tahoma"/>
              <a:cs typeface="Tahoma"/>
            </a:endParaRPr>
          </a:p>
        </p:txBody>
      </p:sp>
      <p:sp>
        <p:nvSpPr>
          <p:cNvPr id="338" name="object 338"/>
          <p:cNvSpPr txBox="1"/>
          <p:nvPr/>
        </p:nvSpPr>
        <p:spPr>
          <a:xfrm>
            <a:off x="57912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39" name="object 339"/>
          <p:cNvSpPr txBox="1"/>
          <p:nvPr/>
        </p:nvSpPr>
        <p:spPr>
          <a:xfrm>
            <a:off x="60960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40" name="object 340"/>
          <p:cNvSpPr txBox="1"/>
          <p:nvPr/>
        </p:nvSpPr>
        <p:spPr>
          <a:xfrm>
            <a:off x="64008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41" name="object 341"/>
          <p:cNvSpPr txBox="1"/>
          <p:nvPr/>
        </p:nvSpPr>
        <p:spPr>
          <a:xfrm>
            <a:off x="67056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42" name="object 342"/>
          <p:cNvSpPr txBox="1"/>
          <p:nvPr/>
        </p:nvSpPr>
        <p:spPr>
          <a:xfrm>
            <a:off x="70104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43" name="object 343"/>
          <p:cNvSpPr txBox="1"/>
          <p:nvPr/>
        </p:nvSpPr>
        <p:spPr>
          <a:xfrm>
            <a:off x="73152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44" name="object 344"/>
          <p:cNvSpPr txBox="1"/>
          <p:nvPr/>
        </p:nvSpPr>
        <p:spPr>
          <a:xfrm>
            <a:off x="76200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45" name="object 345"/>
          <p:cNvSpPr txBox="1"/>
          <p:nvPr/>
        </p:nvSpPr>
        <p:spPr>
          <a:xfrm>
            <a:off x="79248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46" name="object 346"/>
          <p:cNvSpPr txBox="1"/>
          <p:nvPr/>
        </p:nvSpPr>
        <p:spPr>
          <a:xfrm>
            <a:off x="82296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47" name="object 347"/>
          <p:cNvSpPr txBox="1"/>
          <p:nvPr/>
        </p:nvSpPr>
        <p:spPr>
          <a:xfrm>
            <a:off x="85344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48" name="object 348"/>
          <p:cNvSpPr txBox="1"/>
          <p:nvPr/>
        </p:nvSpPr>
        <p:spPr>
          <a:xfrm>
            <a:off x="88392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49" name="object 349"/>
          <p:cNvSpPr txBox="1"/>
          <p:nvPr/>
        </p:nvSpPr>
        <p:spPr>
          <a:xfrm>
            <a:off x="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50" name="object 350"/>
          <p:cNvSpPr txBox="1"/>
          <p:nvPr/>
        </p:nvSpPr>
        <p:spPr>
          <a:xfrm>
            <a:off x="3048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51" name="object 351"/>
          <p:cNvSpPr txBox="1"/>
          <p:nvPr/>
        </p:nvSpPr>
        <p:spPr>
          <a:xfrm>
            <a:off x="6096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52" name="object 352"/>
          <p:cNvSpPr txBox="1"/>
          <p:nvPr/>
        </p:nvSpPr>
        <p:spPr>
          <a:xfrm>
            <a:off x="9144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53" name="object 353"/>
          <p:cNvSpPr txBox="1"/>
          <p:nvPr/>
        </p:nvSpPr>
        <p:spPr>
          <a:xfrm>
            <a:off x="12192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54" name="object 354"/>
          <p:cNvSpPr txBox="1"/>
          <p:nvPr/>
        </p:nvSpPr>
        <p:spPr>
          <a:xfrm>
            <a:off x="15240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55" name="object 355"/>
          <p:cNvSpPr txBox="1"/>
          <p:nvPr/>
        </p:nvSpPr>
        <p:spPr>
          <a:xfrm>
            <a:off x="18288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56" name="object 356"/>
          <p:cNvSpPr txBox="1"/>
          <p:nvPr/>
        </p:nvSpPr>
        <p:spPr>
          <a:xfrm>
            <a:off x="21336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57" name="object 357"/>
          <p:cNvSpPr txBox="1"/>
          <p:nvPr/>
        </p:nvSpPr>
        <p:spPr>
          <a:xfrm>
            <a:off x="24384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58" name="object 358"/>
          <p:cNvSpPr txBox="1"/>
          <p:nvPr/>
        </p:nvSpPr>
        <p:spPr>
          <a:xfrm>
            <a:off x="27432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59" name="object 359"/>
          <p:cNvSpPr txBox="1"/>
          <p:nvPr/>
        </p:nvSpPr>
        <p:spPr>
          <a:xfrm>
            <a:off x="30480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60" name="object 360"/>
          <p:cNvSpPr txBox="1"/>
          <p:nvPr/>
        </p:nvSpPr>
        <p:spPr>
          <a:xfrm>
            <a:off x="33528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61" name="object 361"/>
          <p:cNvSpPr txBox="1"/>
          <p:nvPr/>
        </p:nvSpPr>
        <p:spPr>
          <a:xfrm>
            <a:off x="36576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62" name="object 362"/>
          <p:cNvSpPr txBox="1"/>
          <p:nvPr/>
        </p:nvSpPr>
        <p:spPr>
          <a:xfrm>
            <a:off x="39624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63" name="object 363"/>
          <p:cNvSpPr txBox="1"/>
          <p:nvPr/>
        </p:nvSpPr>
        <p:spPr>
          <a:xfrm>
            <a:off x="42672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64" name="object 364"/>
          <p:cNvSpPr txBox="1"/>
          <p:nvPr/>
        </p:nvSpPr>
        <p:spPr>
          <a:xfrm>
            <a:off x="45720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65" name="object 365"/>
          <p:cNvSpPr txBox="1"/>
          <p:nvPr/>
        </p:nvSpPr>
        <p:spPr>
          <a:xfrm>
            <a:off x="48768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66" name="object 366"/>
          <p:cNvSpPr txBox="1"/>
          <p:nvPr/>
        </p:nvSpPr>
        <p:spPr>
          <a:xfrm>
            <a:off x="51816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67" name="object 367"/>
          <p:cNvSpPr txBox="1"/>
          <p:nvPr/>
        </p:nvSpPr>
        <p:spPr>
          <a:xfrm>
            <a:off x="54864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68" name="object 368"/>
          <p:cNvSpPr txBox="1"/>
          <p:nvPr/>
        </p:nvSpPr>
        <p:spPr>
          <a:xfrm>
            <a:off x="57912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69" name="object 369"/>
          <p:cNvSpPr txBox="1"/>
          <p:nvPr/>
        </p:nvSpPr>
        <p:spPr>
          <a:xfrm>
            <a:off x="60960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70" name="object 370"/>
          <p:cNvSpPr txBox="1"/>
          <p:nvPr/>
        </p:nvSpPr>
        <p:spPr>
          <a:xfrm>
            <a:off x="64008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71" name="object 371"/>
          <p:cNvSpPr txBox="1"/>
          <p:nvPr/>
        </p:nvSpPr>
        <p:spPr>
          <a:xfrm>
            <a:off x="67056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72" name="object 372"/>
          <p:cNvSpPr txBox="1"/>
          <p:nvPr/>
        </p:nvSpPr>
        <p:spPr>
          <a:xfrm>
            <a:off x="70104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73" name="object 373"/>
          <p:cNvSpPr txBox="1"/>
          <p:nvPr/>
        </p:nvSpPr>
        <p:spPr>
          <a:xfrm>
            <a:off x="73152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74" name="object 374"/>
          <p:cNvSpPr txBox="1"/>
          <p:nvPr/>
        </p:nvSpPr>
        <p:spPr>
          <a:xfrm>
            <a:off x="76200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75" name="object 375"/>
          <p:cNvSpPr txBox="1"/>
          <p:nvPr/>
        </p:nvSpPr>
        <p:spPr>
          <a:xfrm>
            <a:off x="79248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76" name="object 376"/>
          <p:cNvSpPr txBox="1"/>
          <p:nvPr/>
        </p:nvSpPr>
        <p:spPr>
          <a:xfrm>
            <a:off x="82296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77" name="object 377"/>
          <p:cNvSpPr txBox="1"/>
          <p:nvPr/>
        </p:nvSpPr>
        <p:spPr>
          <a:xfrm>
            <a:off x="85344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78" name="object 378"/>
          <p:cNvSpPr txBox="1"/>
          <p:nvPr/>
        </p:nvSpPr>
        <p:spPr>
          <a:xfrm>
            <a:off x="88392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79" name="object 379"/>
          <p:cNvSpPr txBox="1"/>
          <p:nvPr/>
        </p:nvSpPr>
        <p:spPr>
          <a:xfrm>
            <a:off x="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80" name="object 380"/>
          <p:cNvSpPr txBox="1"/>
          <p:nvPr/>
        </p:nvSpPr>
        <p:spPr>
          <a:xfrm>
            <a:off x="3048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81" name="object 381"/>
          <p:cNvSpPr txBox="1"/>
          <p:nvPr/>
        </p:nvSpPr>
        <p:spPr>
          <a:xfrm>
            <a:off x="6096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82" name="object 382"/>
          <p:cNvSpPr txBox="1"/>
          <p:nvPr/>
        </p:nvSpPr>
        <p:spPr>
          <a:xfrm>
            <a:off x="9144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83" name="object 383"/>
          <p:cNvSpPr txBox="1"/>
          <p:nvPr/>
        </p:nvSpPr>
        <p:spPr>
          <a:xfrm>
            <a:off x="12192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84" name="object 384"/>
          <p:cNvSpPr txBox="1"/>
          <p:nvPr/>
        </p:nvSpPr>
        <p:spPr>
          <a:xfrm>
            <a:off x="1524000" y="30480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3969">
              <a:lnSpc>
                <a:spcPts val="2400"/>
              </a:lnSpc>
              <a:spcBef>
                <a:spcPts val="120"/>
              </a:spcBef>
            </a:pPr>
            <a:r>
              <a:rPr sz="4800" spc="0" baseline="-20711" dirty="0" smtClean="0">
                <a:latin typeface="Tahoma"/>
                <a:cs typeface="Tahoma"/>
              </a:rPr>
              <a:t>a</a:t>
            </a:r>
            <a:endParaRPr sz="3200">
              <a:latin typeface="Tahoma"/>
              <a:cs typeface="Tahoma"/>
            </a:endParaRPr>
          </a:p>
        </p:txBody>
      </p:sp>
      <p:sp>
        <p:nvSpPr>
          <p:cNvPr id="385" name="object 385"/>
          <p:cNvSpPr txBox="1"/>
          <p:nvPr/>
        </p:nvSpPr>
        <p:spPr>
          <a:xfrm>
            <a:off x="18288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86" name="object 386"/>
          <p:cNvSpPr txBox="1"/>
          <p:nvPr/>
        </p:nvSpPr>
        <p:spPr>
          <a:xfrm>
            <a:off x="21336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87" name="object 387"/>
          <p:cNvSpPr txBox="1"/>
          <p:nvPr/>
        </p:nvSpPr>
        <p:spPr>
          <a:xfrm>
            <a:off x="2438400" y="30480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7874">
              <a:lnSpc>
                <a:spcPts val="2400"/>
              </a:lnSpc>
              <a:spcBef>
                <a:spcPts val="120"/>
              </a:spcBef>
            </a:pPr>
            <a:r>
              <a:rPr sz="4800" spc="0" baseline="-20711" dirty="0" smtClean="0">
                <a:latin typeface="Tahoma"/>
                <a:cs typeface="Tahoma"/>
              </a:rPr>
              <a:t>5</a:t>
            </a:r>
            <a:endParaRPr sz="3200">
              <a:latin typeface="Tahoma"/>
              <a:cs typeface="Tahoma"/>
            </a:endParaRPr>
          </a:p>
        </p:txBody>
      </p:sp>
      <p:sp>
        <p:nvSpPr>
          <p:cNvPr id="388" name="object 388"/>
          <p:cNvSpPr txBox="1"/>
          <p:nvPr/>
        </p:nvSpPr>
        <p:spPr>
          <a:xfrm>
            <a:off x="27432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89" name="object 389"/>
          <p:cNvSpPr txBox="1"/>
          <p:nvPr/>
        </p:nvSpPr>
        <p:spPr>
          <a:xfrm>
            <a:off x="30480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90" name="object 390"/>
          <p:cNvSpPr txBox="1"/>
          <p:nvPr/>
        </p:nvSpPr>
        <p:spPr>
          <a:xfrm>
            <a:off x="33528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91" name="object 391"/>
          <p:cNvSpPr txBox="1"/>
          <p:nvPr/>
        </p:nvSpPr>
        <p:spPr>
          <a:xfrm>
            <a:off x="36576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92" name="object 392"/>
          <p:cNvSpPr txBox="1"/>
          <p:nvPr/>
        </p:nvSpPr>
        <p:spPr>
          <a:xfrm>
            <a:off x="39624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93" name="object 393"/>
          <p:cNvSpPr txBox="1"/>
          <p:nvPr/>
        </p:nvSpPr>
        <p:spPr>
          <a:xfrm>
            <a:off x="42672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94" name="object 394"/>
          <p:cNvSpPr txBox="1"/>
          <p:nvPr/>
        </p:nvSpPr>
        <p:spPr>
          <a:xfrm>
            <a:off x="45720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95" name="object 395"/>
          <p:cNvSpPr txBox="1"/>
          <p:nvPr/>
        </p:nvSpPr>
        <p:spPr>
          <a:xfrm>
            <a:off x="48768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96" name="object 396"/>
          <p:cNvSpPr txBox="1"/>
          <p:nvPr/>
        </p:nvSpPr>
        <p:spPr>
          <a:xfrm>
            <a:off x="51816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97" name="object 397"/>
          <p:cNvSpPr txBox="1"/>
          <p:nvPr/>
        </p:nvSpPr>
        <p:spPr>
          <a:xfrm>
            <a:off x="54864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98" name="object 398"/>
          <p:cNvSpPr txBox="1"/>
          <p:nvPr/>
        </p:nvSpPr>
        <p:spPr>
          <a:xfrm>
            <a:off x="57912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99" name="object 399"/>
          <p:cNvSpPr txBox="1"/>
          <p:nvPr/>
        </p:nvSpPr>
        <p:spPr>
          <a:xfrm>
            <a:off x="60960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00" name="object 400"/>
          <p:cNvSpPr txBox="1"/>
          <p:nvPr/>
        </p:nvSpPr>
        <p:spPr>
          <a:xfrm>
            <a:off x="64008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01" name="object 401"/>
          <p:cNvSpPr txBox="1"/>
          <p:nvPr/>
        </p:nvSpPr>
        <p:spPr>
          <a:xfrm>
            <a:off x="67056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02" name="object 402"/>
          <p:cNvSpPr txBox="1"/>
          <p:nvPr/>
        </p:nvSpPr>
        <p:spPr>
          <a:xfrm>
            <a:off x="70104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03" name="object 403"/>
          <p:cNvSpPr txBox="1"/>
          <p:nvPr/>
        </p:nvSpPr>
        <p:spPr>
          <a:xfrm>
            <a:off x="73152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04" name="object 404"/>
          <p:cNvSpPr txBox="1"/>
          <p:nvPr/>
        </p:nvSpPr>
        <p:spPr>
          <a:xfrm>
            <a:off x="76200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05" name="object 405"/>
          <p:cNvSpPr txBox="1"/>
          <p:nvPr/>
        </p:nvSpPr>
        <p:spPr>
          <a:xfrm>
            <a:off x="79248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06" name="object 406"/>
          <p:cNvSpPr txBox="1"/>
          <p:nvPr/>
        </p:nvSpPr>
        <p:spPr>
          <a:xfrm>
            <a:off x="82296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07" name="object 407"/>
          <p:cNvSpPr txBox="1"/>
          <p:nvPr/>
        </p:nvSpPr>
        <p:spPr>
          <a:xfrm>
            <a:off x="85344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08" name="object 408"/>
          <p:cNvSpPr txBox="1"/>
          <p:nvPr/>
        </p:nvSpPr>
        <p:spPr>
          <a:xfrm>
            <a:off x="88392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09" name="object 409"/>
          <p:cNvSpPr txBox="1"/>
          <p:nvPr/>
        </p:nvSpPr>
        <p:spPr>
          <a:xfrm>
            <a:off x="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10" name="object 410"/>
          <p:cNvSpPr txBox="1"/>
          <p:nvPr/>
        </p:nvSpPr>
        <p:spPr>
          <a:xfrm>
            <a:off x="3048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11" name="object 411"/>
          <p:cNvSpPr txBox="1"/>
          <p:nvPr/>
        </p:nvSpPr>
        <p:spPr>
          <a:xfrm>
            <a:off x="6096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12" name="object 412"/>
          <p:cNvSpPr txBox="1"/>
          <p:nvPr/>
        </p:nvSpPr>
        <p:spPr>
          <a:xfrm>
            <a:off x="9144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13" name="object 413"/>
          <p:cNvSpPr txBox="1"/>
          <p:nvPr/>
        </p:nvSpPr>
        <p:spPr>
          <a:xfrm>
            <a:off x="12192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14" name="object 414"/>
          <p:cNvSpPr txBox="1"/>
          <p:nvPr/>
        </p:nvSpPr>
        <p:spPr>
          <a:xfrm>
            <a:off x="15240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15" name="object 415"/>
          <p:cNvSpPr txBox="1"/>
          <p:nvPr/>
        </p:nvSpPr>
        <p:spPr>
          <a:xfrm>
            <a:off x="18288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16" name="object 416"/>
          <p:cNvSpPr txBox="1"/>
          <p:nvPr/>
        </p:nvSpPr>
        <p:spPr>
          <a:xfrm>
            <a:off x="21336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17" name="object 417"/>
          <p:cNvSpPr txBox="1"/>
          <p:nvPr/>
        </p:nvSpPr>
        <p:spPr>
          <a:xfrm>
            <a:off x="24384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18" name="object 418"/>
          <p:cNvSpPr txBox="1"/>
          <p:nvPr/>
        </p:nvSpPr>
        <p:spPr>
          <a:xfrm>
            <a:off x="27432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19" name="object 419"/>
          <p:cNvSpPr txBox="1"/>
          <p:nvPr/>
        </p:nvSpPr>
        <p:spPr>
          <a:xfrm>
            <a:off x="30480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20" name="object 420"/>
          <p:cNvSpPr txBox="1"/>
          <p:nvPr/>
        </p:nvSpPr>
        <p:spPr>
          <a:xfrm>
            <a:off x="33528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21" name="object 421"/>
          <p:cNvSpPr txBox="1"/>
          <p:nvPr/>
        </p:nvSpPr>
        <p:spPr>
          <a:xfrm>
            <a:off x="36576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22" name="object 422"/>
          <p:cNvSpPr txBox="1"/>
          <p:nvPr/>
        </p:nvSpPr>
        <p:spPr>
          <a:xfrm>
            <a:off x="39624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23" name="object 423"/>
          <p:cNvSpPr txBox="1"/>
          <p:nvPr/>
        </p:nvSpPr>
        <p:spPr>
          <a:xfrm>
            <a:off x="42672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24" name="object 424"/>
          <p:cNvSpPr txBox="1"/>
          <p:nvPr/>
        </p:nvSpPr>
        <p:spPr>
          <a:xfrm>
            <a:off x="45720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25" name="object 425"/>
          <p:cNvSpPr txBox="1"/>
          <p:nvPr/>
        </p:nvSpPr>
        <p:spPr>
          <a:xfrm>
            <a:off x="48768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26" name="object 426"/>
          <p:cNvSpPr txBox="1"/>
          <p:nvPr/>
        </p:nvSpPr>
        <p:spPr>
          <a:xfrm>
            <a:off x="51816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27" name="object 427"/>
          <p:cNvSpPr txBox="1"/>
          <p:nvPr/>
        </p:nvSpPr>
        <p:spPr>
          <a:xfrm>
            <a:off x="54864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28" name="object 428"/>
          <p:cNvSpPr txBox="1"/>
          <p:nvPr/>
        </p:nvSpPr>
        <p:spPr>
          <a:xfrm>
            <a:off x="57912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29" name="object 429"/>
          <p:cNvSpPr txBox="1"/>
          <p:nvPr/>
        </p:nvSpPr>
        <p:spPr>
          <a:xfrm>
            <a:off x="60960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30" name="object 430"/>
          <p:cNvSpPr txBox="1"/>
          <p:nvPr/>
        </p:nvSpPr>
        <p:spPr>
          <a:xfrm>
            <a:off x="64008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31" name="object 431"/>
          <p:cNvSpPr txBox="1"/>
          <p:nvPr/>
        </p:nvSpPr>
        <p:spPr>
          <a:xfrm>
            <a:off x="67056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32" name="object 432"/>
          <p:cNvSpPr txBox="1"/>
          <p:nvPr/>
        </p:nvSpPr>
        <p:spPr>
          <a:xfrm>
            <a:off x="70104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33" name="object 433"/>
          <p:cNvSpPr txBox="1"/>
          <p:nvPr/>
        </p:nvSpPr>
        <p:spPr>
          <a:xfrm>
            <a:off x="73152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34" name="object 434"/>
          <p:cNvSpPr txBox="1"/>
          <p:nvPr/>
        </p:nvSpPr>
        <p:spPr>
          <a:xfrm>
            <a:off x="76200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35" name="object 435"/>
          <p:cNvSpPr txBox="1"/>
          <p:nvPr/>
        </p:nvSpPr>
        <p:spPr>
          <a:xfrm>
            <a:off x="79248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36" name="object 436"/>
          <p:cNvSpPr txBox="1"/>
          <p:nvPr/>
        </p:nvSpPr>
        <p:spPr>
          <a:xfrm>
            <a:off x="82296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37" name="object 437"/>
          <p:cNvSpPr txBox="1"/>
          <p:nvPr/>
        </p:nvSpPr>
        <p:spPr>
          <a:xfrm>
            <a:off x="85344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38" name="object 438"/>
          <p:cNvSpPr txBox="1"/>
          <p:nvPr/>
        </p:nvSpPr>
        <p:spPr>
          <a:xfrm>
            <a:off x="88392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39" name="object 439"/>
          <p:cNvSpPr txBox="1"/>
          <p:nvPr/>
        </p:nvSpPr>
        <p:spPr>
          <a:xfrm>
            <a:off x="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40" name="object 440"/>
          <p:cNvSpPr txBox="1"/>
          <p:nvPr/>
        </p:nvSpPr>
        <p:spPr>
          <a:xfrm>
            <a:off x="3048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41" name="object 441"/>
          <p:cNvSpPr txBox="1"/>
          <p:nvPr/>
        </p:nvSpPr>
        <p:spPr>
          <a:xfrm>
            <a:off x="6096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42" name="object 442"/>
          <p:cNvSpPr txBox="1"/>
          <p:nvPr/>
        </p:nvSpPr>
        <p:spPr>
          <a:xfrm>
            <a:off x="9144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43" name="object 443"/>
          <p:cNvSpPr txBox="1"/>
          <p:nvPr/>
        </p:nvSpPr>
        <p:spPr>
          <a:xfrm>
            <a:off x="12192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44" name="object 444"/>
          <p:cNvSpPr txBox="1"/>
          <p:nvPr/>
        </p:nvSpPr>
        <p:spPr>
          <a:xfrm>
            <a:off x="1524000" y="36576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3969">
              <a:lnSpc>
                <a:spcPts val="2400"/>
              </a:lnSpc>
              <a:spcBef>
                <a:spcPts val="120"/>
              </a:spcBef>
            </a:pPr>
            <a:r>
              <a:rPr sz="4800" spc="0" baseline="-4314" dirty="0" smtClean="0">
                <a:latin typeface="Tahoma"/>
                <a:cs typeface="Tahoma"/>
              </a:rPr>
              <a:t>b</a:t>
            </a:r>
            <a:endParaRPr sz="3200">
              <a:latin typeface="Tahoma"/>
              <a:cs typeface="Tahoma"/>
            </a:endParaRPr>
          </a:p>
        </p:txBody>
      </p:sp>
      <p:sp>
        <p:nvSpPr>
          <p:cNvPr id="445" name="object 445"/>
          <p:cNvSpPr txBox="1"/>
          <p:nvPr/>
        </p:nvSpPr>
        <p:spPr>
          <a:xfrm>
            <a:off x="18288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46" name="object 446"/>
          <p:cNvSpPr txBox="1"/>
          <p:nvPr/>
        </p:nvSpPr>
        <p:spPr>
          <a:xfrm>
            <a:off x="21336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47" name="object 447"/>
          <p:cNvSpPr txBox="1"/>
          <p:nvPr/>
        </p:nvSpPr>
        <p:spPr>
          <a:xfrm>
            <a:off x="24384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48" name="object 448"/>
          <p:cNvSpPr txBox="1"/>
          <p:nvPr/>
        </p:nvSpPr>
        <p:spPr>
          <a:xfrm>
            <a:off x="27432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49" name="object 449"/>
          <p:cNvSpPr txBox="1"/>
          <p:nvPr/>
        </p:nvSpPr>
        <p:spPr>
          <a:xfrm>
            <a:off x="30480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50" name="object 450"/>
          <p:cNvSpPr txBox="1"/>
          <p:nvPr/>
        </p:nvSpPr>
        <p:spPr>
          <a:xfrm>
            <a:off x="33528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51" name="object 451"/>
          <p:cNvSpPr txBox="1"/>
          <p:nvPr/>
        </p:nvSpPr>
        <p:spPr>
          <a:xfrm>
            <a:off x="36576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52" name="object 452"/>
          <p:cNvSpPr txBox="1"/>
          <p:nvPr/>
        </p:nvSpPr>
        <p:spPr>
          <a:xfrm>
            <a:off x="39624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53" name="object 453"/>
          <p:cNvSpPr txBox="1"/>
          <p:nvPr/>
        </p:nvSpPr>
        <p:spPr>
          <a:xfrm>
            <a:off x="42672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54" name="object 454"/>
          <p:cNvSpPr txBox="1"/>
          <p:nvPr/>
        </p:nvSpPr>
        <p:spPr>
          <a:xfrm>
            <a:off x="45720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55" name="object 455"/>
          <p:cNvSpPr txBox="1"/>
          <p:nvPr/>
        </p:nvSpPr>
        <p:spPr>
          <a:xfrm>
            <a:off x="48768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56" name="object 456"/>
          <p:cNvSpPr txBox="1"/>
          <p:nvPr/>
        </p:nvSpPr>
        <p:spPr>
          <a:xfrm>
            <a:off x="51816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57" name="object 457"/>
          <p:cNvSpPr txBox="1"/>
          <p:nvPr/>
        </p:nvSpPr>
        <p:spPr>
          <a:xfrm>
            <a:off x="54864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58" name="object 458"/>
          <p:cNvSpPr txBox="1"/>
          <p:nvPr/>
        </p:nvSpPr>
        <p:spPr>
          <a:xfrm>
            <a:off x="57912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59" name="object 459"/>
          <p:cNvSpPr txBox="1"/>
          <p:nvPr/>
        </p:nvSpPr>
        <p:spPr>
          <a:xfrm>
            <a:off x="60960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60" name="object 460"/>
          <p:cNvSpPr txBox="1"/>
          <p:nvPr/>
        </p:nvSpPr>
        <p:spPr>
          <a:xfrm>
            <a:off x="64008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61" name="object 461"/>
          <p:cNvSpPr txBox="1"/>
          <p:nvPr/>
        </p:nvSpPr>
        <p:spPr>
          <a:xfrm>
            <a:off x="67056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62" name="object 462"/>
          <p:cNvSpPr txBox="1"/>
          <p:nvPr/>
        </p:nvSpPr>
        <p:spPr>
          <a:xfrm>
            <a:off x="70104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63" name="object 463"/>
          <p:cNvSpPr txBox="1"/>
          <p:nvPr/>
        </p:nvSpPr>
        <p:spPr>
          <a:xfrm>
            <a:off x="73152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64" name="object 464"/>
          <p:cNvSpPr txBox="1"/>
          <p:nvPr/>
        </p:nvSpPr>
        <p:spPr>
          <a:xfrm>
            <a:off x="76200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65" name="object 465"/>
          <p:cNvSpPr txBox="1"/>
          <p:nvPr/>
        </p:nvSpPr>
        <p:spPr>
          <a:xfrm>
            <a:off x="79248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66" name="object 466"/>
          <p:cNvSpPr txBox="1"/>
          <p:nvPr/>
        </p:nvSpPr>
        <p:spPr>
          <a:xfrm>
            <a:off x="82296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67" name="object 467"/>
          <p:cNvSpPr txBox="1"/>
          <p:nvPr/>
        </p:nvSpPr>
        <p:spPr>
          <a:xfrm>
            <a:off x="85344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68" name="object 468"/>
          <p:cNvSpPr txBox="1"/>
          <p:nvPr/>
        </p:nvSpPr>
        <p:spPr>
          <a:xfrm>
            <a:off x="88392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69" name="object 469"/>
          <p:cNvSpPr txBox="1"/>
          <p:nvPr/>
        </p:nvSpPr>
        <p:spPr>
          <a:xfrm>
            <a:off x="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70" name="object 470"/>
          <p:cNvSpPr txBox="1"/>
          <p:nvPr/>
        </p:nvSpPr>
        <p:spPr>
          <a:xfrm>
            <a:off x="3048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71" name="object 471"/>
          <p:cNvSpPr txBox="1"/>
          <p:nvPr/>
        </p:nvSpPr>
        <p:spPr>
          <a:xfrm>
            <a:off x="6096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72" name="object 472"/>
          <p:cNvSpPr txBox="1"/>
          <p:nvPr/>
        </p:nvSpPr>
        <p:spPr>
          <a:xfrm>
            <a:off x="9144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73" name="object 473"/>
          <p:cNvSpPr txBox="1"/>
          <p:nvPr/>
        </p:nvSpPr>
        <p:spPr>
          <a:xfrm>
            <a:off x="12192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74" name="object 474"/>
          <p:cNvSpPr txBox="1"/>
          <p:nvPr/>
        </p:nvSpPr>
        <p:spPr>
          <a:xfrm>
            <a:off x="15240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75" name="object 475"/>
          <p:cNvSpPr txBox="1"/>
          <p:nvPr/>
        </p:nvSpPr>
        <p:spPr>
          <a:xfrm>
            <a:off x="18288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76" name="object 476"/>
          <p:cNvSpPr txBox="1"/>
          <p:nvPr/>
        </p:nvSpPr>
        <p:spPr>
          <a:xfrm>
            <a:off x="21336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77" name="object 477"/>
          <p:cNvSpPr txBox="1"/>
          <p:nvPr/>
        </p:nvSpPr>
        <p:spPr>
          <a:xfrm>
            <a:off x="24384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78" name="object 478"/>
          <p:cNvSpPr txBox="1"/>
          <p:nvPr/>
        </p:nvSpPr>
        <p:spPr>
          <a:xfrm>
            <a:off x="27432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79" name="object 479"/>
          <p:cNvSpPr txBox="1"/>
          <p:nvPr/>
        </p:nvSpPr>
        <p:spPr>
          <a:xfrm>
            <a:off x="30480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80" name="object 480"/>
          <p:cNvSpPr txBox="1"/>
          <p:nvPr/>
        </p:nvSpPr>
        <p:spPr>
          <a:xfrm>
            <a:off x="33528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81" name="object 481"/>
          <p:cNvSpPr txBox="1"/>
          <p:nvPr/>
        </p:nvSpPr>
        <p:spPr>
          <a:xfrm>
            <a:off x="36576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82" name="object 482"/>
          <p:cNvSpPr txBox="1"/>
          <p:nvPr/>
        </p:nvSpPr>
        <p:spPr>
          <a:xfrm>
            <a:off x="39624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83" name="object 483"/>
          <p:cNvSpPr txBox="1"/>
          <p:nvPr/>
        </p:nvSpPr>
        <p:spPr>
          <a:xfrm>
            <a:off x="42672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84" name="object 484"/>
          <p:cNvSpPr txBox="1"/>
          <p:nvPr/>
        </p:nvSpPr>
        <p:spPr>
          <a:xfrm>
            <a:off x="45720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85" name="object 485"/>
          <p:cNvSpPr txBox="1"/>
          <p:nvPr/>
        </p:nvSpPr>
        <p:spPr>
          <a:xfrm>
            <a:off x="48768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86" name="object 486"/>
          <p:cNvSpPr txBox="1"/>
          <p:nvPr/>
        </p:nvSpPr>
        <p:spPr>
          <a:xfrm>
            <a:off x="51816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87" name="object 487"/>
          <p:cNvSpPr txBox="1"/>
          <p:nvPr/>
        </p:nvSpPr>
        <p:spPr>
          <a:xfrm>
            <a:off x="54864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88" name="object 488"/>
          <p:cNvSpPr txBox="1"/>
          <p:nvPr/>
        </p:nvSpPr>
        <p:spPr>
          <a:xfrm>
            <a:off x="57912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89" name="object 489"/>
          <p:cNvSpPr txBox="1"/>
          <p:nvPr/>
        </p:nvSpPr>
        <p:spPr>
          <a:xfrm>
            <a:off x="60960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90" name="object 490"/>
          <p:cNvSpPr txBox="1"/>
          <p:nvPr/>
        </p:nvSpPr>
        <p:spPr>
          <a:xfrm>
            <a:off x="64008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91" name="object 491"/>
          <p:cNvSpPr txBox="1"/>
          <p:nvPr/>
        </p:nvSpPr>
        <p:spPr>
          <a:xfrm>
            <a:off x="67056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92" name="object 492"/>
          <p:cNvSpPr txBox="1"/>
          <p:nvPr/>
        </p:nvSpPr>
        <p:spPr>
          <a:xfrm>
            <a:off x="70104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93" name="object 493"/>
          <p:cNvSpPr txBox="1"/>
          <p:nvPr/>
        </p:nvSpPr>
        <p:spPr>
          <a:xfrm>
            <a:off x="73152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94" name="object 494"/>
          <p:cNvSpPr txBox="1"/>
          <p:nvPr/>
        </p:nvSpPr>
        <p:spPr>
          <a:xfrm>
            <a:off x="76200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95" name="object 495"/>
          <p:cNvSpPr txBox="1"/>
          <p:nvPr/>
        </p:nvSpPr>
        <p:spPr>
          <a:xfrm>
            <a:off x="79248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96" name="object 496"/>
          <p:cNvSpPr txBox="1"/>
          <p:nvPr/>
        </p:nvSpPr>
        <p:spPr>
          <a:xfrm>
            <a:off x="82296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97" name="object 497"/>
          <p:cNvSpPr txBox="1"/>
          <p:nvPr/>
        </p:nvSpPr>
        <p:spPr>
          <a:xfrm>
            <a:off x="85344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98" name="object 498"/>
          <p:cNvSpPr txBox="1"/>
          <p:nvPr/>
        </p:nvSpPr>
        <p:spPr>
          <a:xfrm>
            <a:off x="88392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99" name="object 499"/>
          <p:cNvSpPr txBox="1"/>
          <p:nvPr/>
        </p:nvSpPr>
        <p:spPr>
          <a:xfrm>
            <a:off x="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00" name="object 500"/>
          <p:cNvSpPr txBox="1"/>
          <p:nvPr/>
        </p:nvSpPr>
        <p:spPr>
          <a:xfrm>
            <a:off x="3048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01" name="object 501"/>
          <p:cNvSpPr txBox="1"/>
          <p:nvPr/>
        </p:nvSpPr>
        <p:spPr>
          <a:xfrm>
            <a:off x="6096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02" name="object 502"/>
          <p:cNvSpPr txBox="1"/>
          <p:nvPr/>
        </p:nvSpPr>
        <p:spPr>
          <a:xfrm>
            <a:off x="9144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03" name="object 503"/>
          <p:cNvSpPr txBox="1"/>
          <p:nvPr/>
        </p:nvSpPr>
        <p:spPr>
          <a:xfrm>
            <a:off x="12192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04" name="object 504"/>
          <p:cNvSpPr txBox="1"/>
          <p:nvPr/>
        </p:nvSpPr>
        <p:spPr>
          <a:xfrm>
            <a:off x="1524000" y="4267200"/>
            <a:ext cx="411524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3969">
              <a:lnSpc>
                <a:spcPts val="1889"/>
              </a:lnSpc>
              <a:spcBef>
                <a:spcPts val="94"/>
              </a:spcBef>
            </a:pPr>
            <a:r>
              <a:rPr sz="4800" spc="4" baseline="5177" dirty="0" smtClean="0">
                <a:latin typeface="Tahoma"/>
                <a:cs typeface="Tahoma"/>
              </a:rPr>
              <a:t>c</a:t>
            </a:r>
            <a:r>
              <a:rPr sz="4800" spc="0" baseline="5177" dirty="0" smtClean="0">
                <a:latin typeface="Tahoma"/>
                <a:cs typeface="Tahoma"/>
              </a:rPr>
              <a:t>.</a:t>
            </a:r>
            <a:endParaRPr sz="3200">
              <a:latin typeface="Tahoma"/>
              <a:cs typeface="Tahoma"/>
            </a:endParaRPr>
          </a:p>
        </p:txBody>
      </p:sp>
      <p:sp>
        <p:nvSpPr>
          <p:cNvPr id="505" name="object 505"/>
          <p:cNvSpPr txBox="1"/>
          <p:nvPr/>
        </p:nvSpPr>
        <p:spPr>
          <a:xfrm>
            <a:off x="18288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06" name="object 506"/>
          <p:cNvSpPr txBox="1"/>
          <p:nvPr/>
        </p:nvSpPr>
        <p:spPr>
          <a:xfrm>
            <a:off x="21336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07" name="object 507"/>
          <p:cNvSpPr txBox="1"/>
          <p:nvPr/>
        </p:nvSpPr>
        <p:spPr>
          <a:xfrm>
            <a:off x="24384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08" name="object 508"/>
          <p:cNvSpPr txBox="1"/>
          <p:nvPr/>
        </p:nvSpPr>
        <p:spPr>
          <a:xfrm>
            <a:off x="27432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09" name="object 509"/>
          <p:cNvSpPr txBox="1"/>
          <p:nvPr/>
        </p:nvSpPr>
        <p:spPr>
          <a:xfrm>
            <a:off x="30480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10" name="object 510"/>
          <p:cNvSpPr txBox="1"/>
          <p:nvPr/>
        </p:nvSpPr>
        <p:spPr>
          <a:xfrm>
            <a:off x="33528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11" name="object 511"/>
          <p:cNvSpPr txBox="1"/>
          <p:nvPr/>
        </p:nvSpPr>
        <p:spPr>
          <a:xfrm>
            <a:off x="36576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12" name="object 512"/>
          <p:cNvSpPr txBox="1"/>
          <p:nvPr/>
        </p:nvSpPr>
        <p:spPr>
          <a:xfrm>
            <a:off x="39624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13" name="object 513"/>
          <p:cNvSpPr txBox="1"/>
          <p:nvPr/>
        </p:nvSpPr>
        <p:spPr>
          <a:xfrm>
            <a:off x="42672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14" name="object 514"/>
          <p:cNvSpPr txBox="1"/>
          <p:nvPr/>
        </p:nvSpPr>
        <p:spPr>
          <a:xfrm>
            <a:off x="45720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15" name="object 515"/>
          <p:cNvSpPr txBox="1"/>
          <p:nvPr/>
        </p:nvSpPr>
        <p:spPr>
          <a:xfrm>
            <a:off x="48768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16" name="object 516"/>
          <p:cNvSpPr txBox="1"/>
          <p:nvPr/>
        </p:nvSpPr>
        <p:spPr>
          <a:xfrm>
            <a:off x="51816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17" name="object 517"/>
          <p:cNvSpPr txBox="1"/>
          <p:nvPr/>
        </p:nvSpPr>
        <p:spPr>
          <a:xfrm>
            <a:off x="54864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18" name="object 518"/>
          <p:cNvSpPr txBox="1"/>
          <p:nvPr/>
        </p:nvSpPr>
        <p:spPr>
          <a:xfrm>
            <a:off x="57912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19" name="object 519"/>
          <p:cNvSpPr txBox="1"/>
          <p:nvPr/>
        </p:nvSpPr>
        <p:spPr>
          <a:xfrm>
            <a:off x="60960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20" name="object 520"/>
          <p:cNvSpPr txBox="1"/>
          <p:nvPr/>
        </p:nvSpPr>
        <p:spPr>
          <a:xfrm>
            <a:off x="64008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21" name="object 521"/>
          <p:cNvSpPr txBox="1"/>
          <p:nvPr/>
        </p:nvSpPr>
        <p:spPr>
          <a:xfrm>
            <a:off x="67056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22" name="object 522"/>
          <p:cNvSpPr txBox="1"/>
          <p:nvPr/>
        </p:nvSpPr>
        <p:spPr>
          <a:xfrm>
            <a:off x="70104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23" name="object 523"/>
          <p:cNvSpPr txBox="1"/>
          <p:nvPr/>
        </p:nvSpPr>
        <p:spPr>
          <a:xfrm>
            <a:off x="73152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24" name="object 524"/>
          <p:cNvSpPr txBox="1"/>
          <p:nvPr/>
        </p:nvSpPr>
        <p:spPr>
          <a:xfrm>
            <a:off x="76200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25" name="object 525"/>
          <p:cNvSpPr txBox="1"/>
          <p:nvPr/>
        </p:nvSpPr>
        <p:spPr>
          <a:xfrm>
            <a:off x="79248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26" name="object 526"/>
          <p:cNvSpPr txBox="1"/>
          <p:nvPr/>
        </p:nvSpPr>
        <p:spPr>
          <a:xfrm>
            <a:off x="82296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27" name="object 527"/>
          <p:cNvSpPr txBox="1"/>
          <p:nvPr/>
        </p:nvSpPr>
        <p:spPr>
          <a:xfrm>
            <a:off x="85344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28" name="object 528"/>
          <p:cNvSpPr txBox="1"/>
          <p:nvPr/>
        </p:nvSpPr>
        <p:spPr>
          <a:xfrm>
            <a:off x="88392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29" name="object 529"/>
          <p:cNvSpPr txBox="1"/>
          <p:nvPr/>
        </p:nvSpPr>
        <p:spPr>
          <a:xfrm>
            <a:off x="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30" name="object 530"/>
          <p:cNvSpPr txBox="1"/>
          <p:nvPr/>
        </p:nvSpPr>
        <p:spPr>
          <a:xfrm>
            <a:off x="3048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31" name="object 531"/>
          <p:cNvSpPr txBox="1"/>
          <p:nvPr/>
        </p:nvSpPr>
        <p:spPr>
          <a:xfrm>
            <a:off x="6096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32" name="object 532"/>
          <p:cNvSpPr txBox="1"/>
          <p:nvPr/>
        </p:nvSpPr>
        <p:spPr>
          <a:xfrm>
            <a:off x="9144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33" name="object 533"/>
          <p:cNvSpPr txBox="1"/>
          <p:nvPr/>
        </p:nvSpPr>
        <p:spPr>
          <a:xfrm>
            <a:off x="12192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34" name="object 534"/>
          <p:cNvSpPr txBox="1"/>
          <p:nvPr/>
        </p:nvSpPr>
        <p:spPr>
          <a:xfrm>
            <a:off x="1524000" y="45720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3969">
              <a:lnSpc>
                <a:spcPts val="2400"/>
              </a:lnSpc>
              <a:spcBef>
                <a:spcPts val="120"/>
              </a:spcBef>
            </a:pPr>
            <a:r>
              <a:rPr sz="4800" spc="0" baseline="-12944" dirty="0" smtClean="0">
                <a:latin typeface="Tahoma"/>
                <a:cs typeface="Tahoma"/>
              </a:rPr>
              <a:t>d</a:t>
            </a:r>
            <a:endParaRPr sz="3200">
              <a:latin typeface="Tahoma"/>
              <a:cs typeface="Tahoma"/>
            </a:endParaRPr>
          </a:p>
        </p:txBody>
      </p:sp>
      <p:sp>
        <p:nvSpPr>
          <p:cNvPr id="535" name="object 535"/>
          <p:cNvSpPr txBox="1"/>
          <p:nvPr/>
        </p:nvSpPr>
        <p:spPr>
          <a:xfrm>
            <a:off x="18288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36" name="object 536"/>
          <p:cNvSpPr txBox="1"/>
          <p:nvPr/>
        </p:nvSpPr>
        <p:spPr>
          <a:xfrm>
            <a:off x="21336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37" name="object 537"/>
          <p:cNvSpPr txBox="1"/>
          <p:nvPr/>
        </p:nvSpPr>
        <p:spPr>
          <a:xfrm>
            <a:off x="24384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38" name="object 538"/>
          <p:cNvSpPr txBox="1"/>
          <p:nvPr/>
        </p:nvSpPr>
        <p:spPr>
          <a:xfrm>
            <a:off x="27432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39" name="object 539"/>
          <p:cNvSpPr txBox="1"/>
          <p:nvPr/>
        </p:nvSpPr>
        <p:spPr>
          <a:xfrm>
            <a:off x="30480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40" name="object 540"/>
          <p:cNvSpPr txBox="1"/>
          <p:nvPr/>
        </p:nvSpPr>
        <p:spPr>
          <a:xfrm>
            <a:off x="33528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41" name="object 541"/>
          <p:cNvSpPr txBox="1"/>
          <p:nvPr/>
        </p:nvSpPr>
        <p:spPr>
          <a:xfrm>
            <a:off x="36576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42" name="object 542"/>
          <p:cNvSpPr txBox="1"/>
          <p:nvPr/>
        </p:nvSpPr>
        <p:spPr>
          <a:xfrm>
            <a:off x="39624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43" name="object 543"/>
          <p:cNvSpPr txBox="1"/>
          <p:nvPr/>
        </p:nvSpPr>
        <p:spPr>
          <a:xfrm>
            <a:off x="42672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44" name="object 544"/>
          <p:cNvSpPr txBox="1"/>
          <p:nvPr/>
        </p:nvSpPr>
        <p:spPr>
          <a:xfrm>
            <a:off x="45720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45" name="object 545"/>
          <p:cNvSpPr txBox="1"/>
          <p:nvPr/>
        </p:nvSpPr>
        <p:spPr>
          <a:xfrm>
            <a:off x="48768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46" name="object 546"/>
          <p:cNvSpPr txBox="1"/>
          <p:nvPr/>
        </p:nvSpPr>
        <p:spPr>
          <a:xfrm>
            <a:off x="51816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47" name="object 547"/>
          <p:cNvSpPr txBox="1"/>
          <p:nvPr/>
        </p:nvSpPr>
        <p:spPr>
          <a:xfrm>
            <a:off x="54864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48" name="object 548"/>
          <p:cNvSpPr txBox="1"/>
          <p:nvPr/>
        </p:nvSpPr>
        <p:spPr>
          <a:xfrm>
            <a:off x="57912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49" name="object 549"/>
          <p:cNvSpPr txBox="1"/>
          <p:nvPr/>
        </p:nvSpPr>
        <p:spPr>
          <a:xfrm>
            <a:off x="60960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50" name="object 550"/>
          <p:cNvSpPr txBox="1"/>
          <p:nvPr/>
        </p:nvSpPr>
        <p:spPr>
          <a:xfrm>
            <a:off x="64008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51" name="object 551"/>
          <p:cNvSpPr txBox="1"/>
          <p:nvPr/>
        </p:nvSpPr>
        <p:spPr>
          <a:xfrm>
            <a:off x="67056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52" name="object 552"/>
          <p:cNvSpPr txBox="1"/>
          <p:nvPr/>
        </p:nvSpPr>
        <p:spPr>
          <a:xfrm>
            <a:off x="70104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53" name="object 553"/>
          <p:cNvSpPr txBox="1"/>
          <p:nvPr/>
        </p:nvSpPr>
        <p:spPr>
          <a:xfrm>
            <a:off x="73152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54" name="object 554"/>
          <p:cNvSpPr txBox="1"/>
          <p:nvPr/>
        </p:nvSpPr>
        <p:spPr>
          <a:xfrm>
            <a:off x="76200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55" name="object 555"/>
          <p:cNvSpPr txBox="1"/>
          <p:nvPr/>
        </p:nvSpPr>
        <p:spPr>
          <a:xfrm>
            <a:off x="79248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56" name="object 556"/>
          <p:cNvSpPr txBox="1"/>
          <p:nvPr/>
        </p:nvSpPr>
        <p:spPr>
          <a:xfrm>
            <a:off x="82296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57" name="object 557"/>
          <p:cNvSpPr txBox="1"/>
          <p:nvPr/>
        </p:nvSpPr>
        <p:spPr>
          <a:xfrm>
            <a:off x="85344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58" name="object 558"/>
          <p:cNvSpPr txBox="1"/>
          <p:nvPr/>
        </p:nvSpPr>
        <p:spPr>
          <a:xfrm>
            <a:off x="88392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59" name="object 559"/>
          <p:cNvSpPr txBox="1"/>
          <p:nvPr/>
        </p:nvSpPr>
        <p:spPr>
          <a:xfrm>
            <a:off x="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60" name="object 560"/>
          <p:cNvSpPr txBox="1"/>
          <p:nvPr/>
        </p:nvSpPr>
        <p:spPr>
          <a:xfrm>
            <a:off x="3048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61" name="object 561"/>
          <p:cNvSpPr txBox="1"/>
          <p:nvPr/>
        </p:nvSpPr>
        <p:spPr>
          <a:xfrm>
            <a:off x="6096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62" name="object 562"/>
          <p:cNvSpPr txBox="1"/>
          <p:nvPr/>
        </p:nvSpPr>
        <p:spPr>
          <a:xfrm>
            <a:off x="9144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63" name="object 563"/>
          <p:cNvSpPr txBox="1"/>
          <p:nvPr/>
        </p:nvSpPr>
        <p:spPr>
          <a:xfrm>
            <a:off x="12192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64" name="object 564"/>
          <p:cNvSpPr txBox="1"/>
          <p:nvPr/>
        </p:nvSpPr>
        <p:spPr>
          <a:xfrm>
            <a:off x="15240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65" name="object 565"/>
          <p:cNvSpPr txBox="1"/>
          <p:nvPr/>
        </p:nvSpPr>
        <p:spPr>
          <a:xfrm>
            <a:off x="18288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66" name="object 566"/>
          <p:cNvSpPr txBox="1"/>
          <p:nvPr/>
        </p:nvSpPr>
        <p:spPr>
          <a:xfrm>
            <a:off x="21336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67" name="object 567"/>
          <p:cNvSpPr txBox="1"/>
          <p:nvPr/>
        </p:nvSpPr>
        <p:spPr>
          <a:xfrm>
            <a:off x="24384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68" name="object 568"/>
          <p:cNvSpPr txBox="1"/>
          <p:nvPr/>
        </p:nvSpPr>
        <p:spPr>
          <a:xfrm>
            <a:off x="27432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69" name="object 569"/>
          <p:cNvSpPr txBox="1"/>
          <p:nvPr/>
        </p:nvSpPr>
        <p:spPr>
          <a:xfrm>
            <a:off x="30480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70" name="object 570"/>
          <p:cNvSpPr txBox="1"/>
          <p:nvPr/>
        </p:nvSpPr>
        <p:spPr>
          <a:xfrm>
            <a:off x="33528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71" name="object 571"/>
          <p:cNvSpPr txBox="1"/>
          <p:nvPr/>
        </p:nvSpPr>
        <p:spPr>
          <a:xfrm>
            <a:off x="36576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72" name="object 572"/>
          <p:cNvSpPr txBox="1"/>
          <p:nvPr/>
        </p:nvSpPr>
        <p:spPr>
          <a:xfrm>
            <a:off x="39624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73" name="object 573"/>
          <p:cNvSpPr txBox="1"/>
          <p:nvPr/>
        </p:nvSpPr>
        <p:spPr>
          <a:xfrm>
            <a:off x="42672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74" name="object 574"/>
          <p:cNvSpPr txBox="1"/>
          <p:nvPr/>
        </p:nvSpPr>
        <p:spPr>
          <a:xfrm>
            <a:off x="45720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75" name="object 575"/>
          <p:cNvSpPr txBox="1"/>
          <p:nvPr/>
        </p:nvSpPr>
        <p:spPr>
          <a:xfrm>
            <a:off x="48768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76" name="object 576"/>
          <p:cNvSpPr txBox="1"/>
          <p:nvPr/>
        </p:nvSpPr>
        <p:spPr>
          <a:xfrm>
            <a:off x="51816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77" name="object 577"/>
          <p:cNvSpPr txBox="1"/>
          <p:nvPr/>
        </p:nvSpPr>
        <p:spPr>
          <a:xfrm>
            <a:off x="54864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78" name="object 578"/>
          <p:cNvSpPr txBox="1"/>
          <p:nvPr/>
        </p:nvSpPr>
        <p:spPr>
          <a:xfrm>
            <a:off x="57912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79" name="object 579"/>
          <p:cNvSpPr txBox="1"/>
          <p:nvPr/>
        </p:nvSpPr>
        <p:spPr>
          <a:xfrm>
            <a:off x="60960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80" name="object 580"/>
          <p:cNvSpPr txBox="1"/>
          <p:nvPr/>
        </p:nvSpPr>
        <p:spPr>
          <a:xfrm>
            <a:off x="64008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81" name="object 581"/>
          <p:cNvSpPr txBox="1"/>
          <p:nvPr/>
        </p:nvSpPr>
        <p:spPr>
          <a:xfrm>
            <a:off x="67056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82" name="object 582"/>
          <p:cNvSpPr txBox="1"/>
          <p:nvPr/>
        </p:nvSpPr>
        <p:spPr>
          <a:xfrm>
            <a:off x="70104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83" name="object 583"/>
          <p:cNvSpPr txBox="1"/>
          <p:nvPr/>
        </p:nvSpPr>
        <p:spPr>
          <a:xfrm>
            <a:off x="73152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84" name="object 584"/>
          <p:cNvSpPr txBox="1"/>
          <p:nvPr/>
        </p:nvSpPr>
        <p:spPr>
          <a:xfrm>
            <a:off x="76200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85" name="object 585"/>
          <p:cNvSpPr txBox="1"/>
          <p:nvPr/>
        </p:nvSpPr>
        <p:spPr>
          <a:xfrm>
            <a:off x="79248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86" name="object 586"/>
          <p:cNvSpPr txBox="1"/>
          <p:nvPr/>
        </p:nvSpPr>
        <p:spPr>
          <a:xfrm>
            <a:off x="82296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87" name="object 587"/>
          <p:cNvSpPr txBox="1"/>
          <p:nvPr/>
        </p:nvSpPr>
        <p:spPr>
          <a:xfrm>
            <a:off x="85344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88" name="object 588"/>
          <p:cNvSpPr txBox="1"/>
          <p:nvPr/>
        </p:nvSpPr>
        <p:spPr>
          <a:xfrm>
            <a:off x="88392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89" name="object 589"/>
          <p:cNvSpPr txBox="1"/>
          <p:nvPr/>
        </p:nvSpPr>
        <p:spPr>
          <a:xfrm>
            <a:off x="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90" name="object 590"/>
          <p:cNvSpPr txBox="1"/>
          <p:nvPr/>
        </p:nvSpPr>
        <p:spPr>
          <a:xfrm>
            <a:off x="3048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91" name="object 591"/>
          <p:cNvSpPr txBox="1"/>
          <p:nvPr/>
        </p:nvSpPr>
        <p:spPr>
          <a:xfrm>
            <a:off x="6096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92" name="object 592"/>
          <p:cNvSpPr txBox="1"/>
          <p:nvPr/>
        </p:nvSpPr>
        <p:spPr>
          <a:xfrm>
            <a:off x="9144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93" name="object 593"/>
          <p:cNvSpPr txBox="1"/>
          <p:nvPr/>
        </p:nvSpPr>
        <p:spPr>
          <a:xfrm>
            <a:off x="12192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94" name="object 594"/>
          <p:cNvSpPr txBox="1"/>
          <p:nvPr/>
        </p:nvSpPr>
        <p:spPr>
          <a:xfrm>
            <a:off x="15240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95" name="object 595"/>
          <p:cNvSpPr txBox="1"/>
          <p:nvPr/>
        </p:nvSpPr>
        <p:spPr>
          <a:xfrm>
            <a:off x="18288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96" name="object 596"/>
          <p:cNvSpPr txBox="1"/>
          <p:nvPr/>
        </p:nvSpPr>
        <p:spPr>
          <a:xfrm>
            <a:off x="21336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97" name="object 597"/>
          <p:cNvSpPr txBox="1"/>
          <p:nvPr/>
        </p:nvSpPr>
        <p:spPr>
          <a:xfrm>
            <a:off x="24384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98" name="object 598"/>
          <p:cNvSpPr txBox="1"/>
          <p:nvPr/>
        </p:nvSpPr>
        <p:spPr>
          <a:xfrm>
            <a:off x="27432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99" name="object 599"/>
          <p:cNvSpPr txBox="1"/>
          <p:nvPr/>
        </p:nvSpPr>
        <p:spPr>
          <a:xfrm>
            <a:off x="30480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00" name="object 600"/>
          <p:cNvSpPr txBox="1"/>
          <p:nvPr/>
        </p:nvSpPr>
        <p:spPr>
          <a:xfrm>
            <a:off x="33528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01" name="object 601"/>
          <p:cNvSpPr txBox="1"/>
          <p:nvPr/>
        </p:nvSpPr>
        <p:spPr>
          <a:xfrm>
            <a:off x="36576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02" name="object 602"/>
          <p:cNvSpPr txBox="1"/>
          <p:nvPr/>
        </p:nvSpPr>
        <p:spPr>
          <a:xfrm>
            <a:off x="39624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03" name="object 603"/>
          <p:cNvSpPr txBox="1"/>
          <p:nvPr/>
        </p:nvSpPr>
        <p:spPr>
          <a:xfrm>
            <a:off x="42672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04" name="object 604"/>
          <p:cNvSpPr txBox="1"/>
          <p:nvPr/>
        </p:nvSpPr>
        <p:spPr>
          <a:xfrm>
            <a:off x="45720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05" name="object 605"/>
          <p:cNvSpPr txBox="1"/>
          <p:nvPr/>
        </p:nvSpPr>
        <p:spPr>
          <a:xfrm>
            <a:off x="48768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06" name="object 606"/>
          <p:cNvSpPr txBox="1"/>
          <p:nvPr/>
        </p:nvSpPr>
        <p:spPr>
          <a:xfrm>
            <a:off x="51816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07" name="object 607"/>
          <p:cNvSpPr txBox="1"/>
          <p:nvPr/>
        </p:nvSpPr>
        <p:spPr>
          <a:xfrm>
            <a:off x="54864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08" name="object 608"/>
          <p:cNvSpPr txBox="1"/>
          <p:nvPr/>
        </p:nvSpPr>
        <p:spPr>
          <a:xfrm>
            <a:off x="57912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09" name="object 609"/>
          <p:cNvSpPr txBox="1"/>
          <p:nvPr/>
        </p:nvSpPr>
        <p:spPr>
          <a:xfrm>
            <a:off x="60960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10" name="object 610"/>
          <p:cNvSpPr txBox="1"/>
          <p:nvPr/>
        </p:nvSpPr>
        <p:spPr>
          <a:xfrm>
            <a:off x="64008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11" name="object 611"/>
          <p:cNvSpPr txBox="1"/>
          <p:nvPr/>
        </p:nvSpPr>
        <p:spPr>
          <a:xfrm>
            <a:off x="67056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12" name="object 612"/>
          <p:cNvSpPr txBox="1"/>
          <p:nvPr/>
        </p:nvSpPr>
        <p:spPr>
          <a:xfrm>
            <a:off x="70104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13" name="object 613"/>
          <p:cNvSpPr txBox="1"/>
          <p:nvPr/>
        </p:nvSpPr>
        <p:spPr>
          <a:xfrm>
            <a:off x="73152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14" name="object 614"/>
          <p:cNvSpPr txBox="1"/>
          <p:nvPr/>
        </p:nvSpPr>
        <p:spPr>
          <a:xfrm>
            <a:off x="76200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15" name="object 615"/>
          <p:cNvSpPr txBox="1"/>
          <p:nvPr/>
        </p:nvSpPr>
        <p:spPr>
          <a:xfrm>
            <a:off x="79248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16" name="object 616"/>
          <p:cNvSpPr txBox="1"/>
          <p:nvPr/>
        </p:nvSpPr>
        <p:spPr>
          <a:xfrm>
            <a:off x="82296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17" name="object 617"/>
          <p:cNvSpPr txBox="1"/>
          <p:nvPr/>
        </p:nvSpPr>
        <p:spPr>
          <a:xfrm>
            <a:off x="85344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18" name="object 618"/>
          <p:cNvSpPr txBox="1"/>
          <p:nvPr/>
        </p:nvSpPr>
        <p:spPr>
          <a:xfrm>
            <a:off x="88392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19" name="object 619"/>
          <p:cNvSpPr txBox="1"/>
          <p:nvPr/>
        </p:nvSpPr>
        <p:spPr>
          <a:xfrm>
            <a:off x="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20" name="object 620"/>
          <p:cNvSpPr txBox="1"/>
          <p:nvPr/>
        </p:nvSpPr>
        <p:spPr>
          <a:xfrm>
            <a:off x="3048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21" name="object 621"/>
          <p:cNvSpPr txBox="1"/>
          <p:nvPr/>
        </p:nvSpPr>
        <p:spPr>
          <a:xfrm>
            <a:off x="6096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22" name="object 622"/>
          <p:cNvSpPr txBox="1"/>
          <p:nvPr/>
        </p:nvSpPr>
        <p:spPr>
          <a:xfrm>
            <a:off x="9144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23" name="object 623"/>
          <p:cNvSpPr txBox="1"/>
          <p:nvPr/>
        </p:nvSpPr>
        <p:spPr>
          <a:xfrm>
            <a:off x="12192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24" name="object 624"/>
          <p:cNvSpPr txBox="1"/>
          <p:nvPr/>
        </p:nvSpPr>
        <p:spPr>
          <a:xfrm>
            <a:off x="15240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25" name="object 625"/>
          <p:cNvSpPr txBox="1"/>
          <p:nvPr/>
        </p:nvSpPr>
        <p:spPr>
          <a:xfrm>
            <a:off x="18288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26" name="object 626"/>
          <p:cNvSpPr txBox="1"/>
          <p:nvPr/>
        </p:nvSpPr>
        <p:spPr>
          <a:xfrm>
            <a:off x="21336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27" name="object 627"/>
          <p:cNvSpPr txBox="1"/>
          <p:nvPr/>
        </p:nvSpPr>
        <p:spPr>
          <a:xfrm>
            <a:off x="24384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28" name="object 628"/>
          <p:cNvSpPr txBox="1"/>
          <p:nvPr/>
        </p:nvSpPr>
        <p:spPr>
          <a:xfrm>
            <a:off x="27432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29" name="object 629"/>
          <p:cNvSpPr txBox="1"/>
          <p:nvPr/>
        </p:nvSpPr>
        <p:spPr>
          <a:xfrm>
            <a:off x="30480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30" name="object 630"/>
          <p:cNvSpPr txBox="1"/>
          <p:nvPr/>
        </p:nvSpPr>
        <p:spPr>
          <a:xfrm>
            <a:off x="33528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31" name="object 631"/>
          <p:cNvSpPr txBox="1"/>
          <p:nvPr/>
        </p:nvSpPr>
        <p:spPr>
          <a:xfrm>
            <a:off x="36576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32" name="object 632"/>
          <p:cNvSpPr txBox="1"/>
          <p:nvPr/>
        </p:nvSpPr>
        <p:spPr>
          <a:xfrm>
            <a:off x="39624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33" name="object 633"/>
          <p:cNvSpPr txBox="1"/>
          <p:nvPr/>
        </p:nvSpPr>
        <p:spPr>
          <a:xfrm>
            <a:off x="42672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34" name="object 634"/>
          <p:cNvSpPr txBox="1"/>
          <p:nvPr/>
        </p:nvSpPr>
        <p:spPr>
          <a:xfrm>
            <a:off x="45720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35" name="object 635"/>
          <p:cNvSpPr txBox="1"/>
          <p:nvPr/>
        </p:nvSpPr>
        <p:spPr>
          <a:xfrm>
            <a:off x="48768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36" name="object 636"/>
          <p:cNvSpPr txBox="1"/>
          <p:nvPr/>
        </p:nvSpPr>
        <p:spPr>
          <a:xfrm>
            <a:off x="51816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37" name="object 637"/>
          <p:cNvSpPr txBox="1"/>
          <p:nvPr/>
        </p:nvSpPr>
        <p:spPr>
          <a:xfrm>
            <a:off x="54864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38" name="object 638"/>
          <p:cNvSpPr txBox="1"/>
          <p:nvPr/>
        </p:nvSpPr>
        <p:spPr>
          <a:xfrm>
            <a:off x="57912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39" name="object 639"/>
          <p:cNvSpPr txBox="1"/>
          <p:nvPr/>
        </p:nvSpPr>
        <p:spPr>
          <a:xfrm>
            <a:off x="60960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40" name="object 640"/>
          <p:cNvSpPr txBox="1"/>
          <p:nvPr/>
        </p:nvSpPr>
        <p:spPr>
          <a:xfrm>
            <a:off x="64008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41" name="object 641"/>
          <p:cNvSpPr txBox="1"/>
          <p:nvPr/>
        </p:nvSpPr>
        <p:spPr>
          <a:xfrm>
            <a:off x="67056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42" name="object 642"/>
          <p:cNvSpPr txBox="1"/>
          <p:nvPr/>
        </p:nvSpPr>
        <p:spPr>
          <a:xfrm>
            <a:off x="70104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43" name="object 643"/>
          <p:cNvSpPr txBox="1"/>
          <p:nvPr/>
        </p:nvSpPr>
        <p:spPr>
          <a:xfrm>
            <a:off x="73152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44" name="object 644"/>
          <p:cNvSpPr txBox="1"/>
          <p:nvPr/>
        </p:nvSpPr>
        <p:spPr>
          <a:xfrm>
            <a:off x="76200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45" name="object 645"/>
          <p:cNvSpPr txBox="1"/>
          <p:nvPr/>
        </p:nvSpPr>
        <p:spPr>
          <a:xfrm>
            <a:off x="79248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46" name="object 646"/>
          <p:cNvSpPr txBox="1"/>
          <p:nvPr/>
        </p:nvSpPr>
        <p:spPr>
          <a:xfrm>
            <a:off x="82296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47" name="object 647"/>
          <p:cNvSpPr txBox="1"/>
          <p:nvPr/>
        </p:nvSpPr>
        <p:spPr>
          <a:xfrm>
            <a:off x="85344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48" name="object 648"/>
          <p:cNvSpPr txBox="1"/>
          <p:nvPr/>
        </p:nvSpPr>
        <p:spPr>
          <a:xfrm>
            <a:off x="88392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49" name="object 649"/>
          <p:cNvSpPr txBox="1"/>
          <p:nvPr/>
        </p:nvSpPr>
        <p:spPr>
          <a:xfrm>
            <a:off x="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50" name="object 650"/>
          <p:cNvSpPr txBox="1"/>
          <p:nvPr/>
        </p:nvSpPr>
        <p:spPr>
          <a:xfrm>
            <a:off x="3048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51" name="object 651"/>
          <p:cNvSpPr txBox="1"/>
          <p:nvPr/>
        </p:nvSpPr>
        <p:spPr>
          <a:xfrm>
            <a:off x="6096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52" name="object 652"/>
          <p:cNvSpPr txBox="1"/>
          <p:nvPr/>
        </p:nvSpPr>
        <p:spPr>
          <a:xfrm>
            <a:off x="9144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53" name="object 653"/>
          <p:cNvSpPr txBox="1"/>
          <p:nvPr/>
        </p:nvSpPr>
        <p:spPr>
          <a:xfrm>
            <a:off x="12192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54" name="object 654"/>
          <p:cNvSpPr txBox="1"/>
          <p:nvPr/>
        </p:nvSpPr>
        <p:spPr>
          <a:xfrm>
            <a:off x="15240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55" name="object 655"/>
          <p:cNvSpPr txBox="1"/>
          <p:nvPr/>
        </p:nvSpPr>
        <p:spPr>
          <a:xfrm>
            <a:off x="18288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56" name="object 656"/>
          <p:cNvSpPr txBox="1"/>
          <p:nvPr/>
        </p:nvSpPr>
        <p:spPr>
          <a:xfrm>
            <a:off x="21336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57" name="object 657"/>
          <p:cNvSpPr txBox="1"/>
          <p:nvPr/>
        </p:nvSpPr>
        <p:spPr>
          <a:xfrm>
            <a:off x="24384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58" name="object 658"/>
          <p:cNvSpPr txBox="1"/>
          <p:nvPr/>
        </p:nvSpPr>
        <p:spPr>
          <a:xfrm>
            <a:off x="27432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59" name="object 659"/>
          <p:cNvSpPr txBox="1"/>
          <p:nvPr/>
        </p:nvSpPr>
        <p:spPr>
          <a:xfrm>
            <a:off x="30480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60" name="object 660"/>
          <p:cNvSpPr txBox="1"/>
          <p:nvPr/>
        </p:nvSpPr>
        <p:spPr>
          <a:xfrm>
            <a:off x="33528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61" name="object 661"/>
          <p:cNvSpPr txBox="1"/>
          <p:nvPr/>
        </p:nvSpPr>
        <p:spPr>
          <a:xfrm>
            <a:off x="36576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62" name="object 662"/>
          <p:cNvSpPr txBox="1"/>
          <p:nvPr/>
        </p:nvSpPr>
        <p:spPr>
          <a:xfrm>
            <a:off x="39624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63" name="object 663"/>
          <p:cNvSpPr txBox="1"/>
          <p:nvPr/>
        </p:nvSpPr>
        <p:spPr>
          <a:xfrm>
            <a:off x="42672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64" name="object 664"/>
          <p:cNvSpPr txBox="1"/>
          <p:nvPr/>
        </p:nvSpPr>
        <p:spPr>
          <a:xfrm>
            <a:off x="45720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65" name="object 665"/>
          <p:cNvSpPr txBox="1"/>
          <p:nvPr/>
        </p:nvSpPr>
        <p:spPr>
          <a:xfrm>
            <a:off x="48768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66" name="object 666"/>
          <p:cNvSpPr txBox="1"/>
          <p:nvPr/>
        </p:nvSpPr>
        <p:spPr>
          <a:xfrm>
            <a:off x="51816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67" name="object 667"/>
          <p:cNvSpPr txBox="1"/>
          <p:nvPr/>
        </p:nvSpPr>
        <p:spPr>
          <a:xfrm>
            <a:off x="54864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68" name="object 668"/>
          <p:cNvSpPr txBox="1"/>
          <p:nvPr/>
        </p:nvSpPr>
        <p:spPr>
          <a:xfrm>
            <a:off x="57912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69" name="object 669"/>
          <p:cNvSpPr txBox="1"/>
          <p:nvPr/>
        </p:nvSpPr>
        <p:spPr>
          <a:xfrm>
            <a:off x="60960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70" name="object 670"/>
          <p:cNvSpPr txBox="1"/>
          <p:nvPr/>
        </p:nvSpPr>
        <p:spPr>
          <a:xfrm>
            <a:off x="64008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71" name="object 671"/>
          <p:cNvSpPr txBox="1"/>
          <p:nvPr/>
        </p:nvSpPr>
        <p:spPr>
          <a:xfrm>
            <a:off x="67056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72" name="object 672"/>
          <p:cNvSpPr txBox="1"/>
          <p:nvPr/>
        </p:nvSpPr>
        <p:spPr>
          <a:xfrm>
            <a:off x="70104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73" name="object 673"/>
          <p:cNvSpPr txBox="1"/>
          <p:nvPr/>
        </p:nvSpPr>
        <p:spPr>
          <a:xfrm>
            <a:off x="73152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74" name="object 674"/>
          <p:cNvSpPr txBox="1"/>
          <p:nvPr/>
        </p:nvSpPr>
        <p:spPr>
          <a:xfrm>
            <a:off x="76200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75" name="object 675"/>
          <p:cNvSpPr txBox="1"/>
          <p:nvPr/>
        </p:nvSpPr>
        <p:spPr>
          <a:xfrm>
            <a:off x="79248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76" name="object 676"/>
          <p:cNvSpPr txBox="1"/>
          <p:nvPr/>
        </p:nvSpPr>
        <p:spPr>
          <a:xfrm>
            <a:off x="82296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77" name="object 677"/>
          <p:cNvSpPr txBox="1"/>
          <p:nvPr/>
        </p:nvSpPr>
        <p:spPr>
          <a:xfrm>
            <a:off x="85344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78" name="object 678"/>
          <p:cNvSpPr txBox="1"/>
          <p:nvPr/>
        </p:nvSpPr>
        <p:spPr>
          <a:xfrm>
            <a:off x="88392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79" name="object 679"/>
          <p:cNvSpPr txBox="1"/>
          <p:nvPr/>
        </p:nvSpPr>
        <p:spPr>
          <a:xfrm>
            <a:off x="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80" name="object 680"/>
          <p:cNvSpPr txBox="1"/>
          <p:nvPr/>
        </p:nvSpPr>
        <p:spPr>
          <a:xfrm>
            <a:off x="3048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81" name="object 681"/>
          <p:cNvSpPr txBox="1"/>
          <p:nvPr/>
        </p:nvSpPr>
        <p:spPr>
          <a:xfrm>
            <a:off x="6096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82" name="object 682"/>
          <p:cNvSpPr txBox="1"/>
          <p:nvPr/>
        </p:nvSpPr>
        <p:spPr>
          <a:xfrm>
            <a:off x="9144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83" name="object 683"/>
          <p:cNvSpPr txBox="1"/>
          <p:nvPr/>
        </p:nvSpPr>
        <p:spPr>
          <a:xfrm>
            <a:off x="12192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84" name="object 684"/>
          <p:cNvSpPr txBox="1"/>
          <p:nvPr/>
        </p:nvSpPr>
        <p:spPr>
          <a:xfrm>
            <a:off x="15240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85" name="object 685"/>
          <p:cNvSpPr txBox="1"/>
          <p:nvPr/>
        </p:nvSpPr>
        <p:spPr>
          <a:xfrm>
            <a:off x="18288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86" name="object 686"/>
          <p:cNvSpPr txBox="1"/>
          <p:nvPr/>
        </p:nvSpPr>
        <p:spPr>
          <a:xfrm>
            <a:off x="21336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87" name="object 687"/>
          <p:cNvSpPr txBox="1"/>
          <p:nvPr/>
        </p:nvSpPr>
        <p:spPr>
          <a:xfrm>
            <a:off x="24384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88" name="object 688"/>
          <p:cNvSpPr txBox="1"/>
          <p:nvPr/>
        </p:nvSpPr>
        <p:spPr>
          <a:xfrm>
            <a:off x="27432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89" name="object 689"/>
          <p:cNvSpPr txBox="1"/>
          <p:nvPr/>
        </p:nvSpPr>
        <p:spPr>
          <a:xfrm>
            <a:off x="30480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90" name="object 690"/>
          <p:cNvSpPr txBox="1"/>
          <p:nvPr/>
        </p:nvSpPr>
        <p:spPr>
          <a:xfrm>
            <a:off x="33528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91" name="object 691"/>
          <p:cNvSpPr txBox="1"/>
          <p:nvPr/>
        </p:nvSpPr>
        <p:spPr>
          <a:xfrm>
            <a:off x="36576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92" name="object 692"/>
          <p:cNvSpPr txBox="1"/>
          <p:nvPr/>
        </p:nvSpPr>
        <p:spPr>
          <a:xfrm>
            <a:off x="39624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93" name="object 693"/>
          <p:cNvSpPr txBox="1"/>
          <p:nvPr/>
        </p:nvSpPr>
        <p:spPr>
          <a:xfrm>
            <a:off x="42672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94" name="object 694"/>
          <p:cNvSpPr txBox="1"/>
          <p:nvPr/>
        </p:nvSpPr>
        <p:spPr>
          <a:xfrm>
            <a:off x="45720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95" name="object 695"/>
          <p:cNvSpPr txBox="1"/>
          <p:nvPr/>
        </p:nvSpPr>
        <p:spPr>
          <a:xfrm>
            <a:off x="48768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96" name="object 696"/>
          <p:cNvSpPr txBox="1"/>
          <p:nvPr/>
        </p:nvSpPr>
        <p:spPr>
          <a:xfrm>
            <a:off x="51816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97" name="object 697"/>
          <p:cNvSpPr txBox="1"/>
          <p:nvPr/>
        </p:nvSpPr>
        <p:spPr>
          <a:xfrm>
            <a:off x="54864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98" name="object 698"/>
          <p:cNvSpPr txBox="1"/>
          <p:nvPr/>
        </p:nvSpPr>
        <p:spPr>
          <a:xfrm>
            <a:off x="57912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99" name="object 699"/>
          <p:cNvSpPr txBox="1"/>
          <p:nvPr/>
        </p:nvSpPr>
        <p:spPr>
          <a:xfrm>
            <a:off x="60960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00" name="object 700"/>
          <p:cNvSpPr txBox="1"/>
          <p:nvPr/>
        </p:nvSpPr>
        <p:spPr>
          <a:xfrm>
            <a:off x="64008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01" name="object 701"/>
          <p:cNvSpPr txBox="1"/>
          <p:nvPr/>
        </p:nvSpPr>
        <p:spPr>
          <a:xfrm>
            <a:off x="67056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02" name="object 702"/>
          <p:cNvSpPr txBox="1"/>
          <p:nvPr/>
        </p:nvSpPr>
        <p:spPr>
          <a:xfrm>
            <a:off x="70104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03" name="object 703"/>
          <p:cNvSpPr txBox="1"/>
          <p:nvPr/>
        </p:nvSpPr>
        <p:spPr>
          <a:xfrm>
            <a:off x="73152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04" name="object 704"/>
          <p:cNvSpPr txBox="1"/>
          <p:nvPr/>
        </p:nvSpPr>
        <p:spPr>
          <a:xfrm>
            <a:off x="76200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05" name="object 705"/>
          <p:cNvSpPr txBox="1"/>
          <p:nvPr/>
        </p:nvSpPr>
        <p:spPr>
          <a:xfrm>
            <a:off x="79248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06" name="object 706"/>
          <p:cNvSpPr txBox="1"/>
          <p:nvPr/>
        </p:nvSpPr>
        <p:spPr>
          <a:xfrm>
            <a:off x="82296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07" name="object 707"/>
          <p:cNvSpPr txBox="1"/>
          <p:nvPr/>
        </p:nvSpPr>
        <p:spPr>
          <a:xfrm>
            <a:off x="85344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08" name="object 708"/>
          <p:cNvSpPr txBox="1"/>
          <p:nvPr/>
        </p:nvSpPr>
        <p:spPr>
          <a:xfrm>
            <a:off x="88392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09" name="object 709"/>
          <p:cNvSpPr txBox="1"/>
          <p:nvPr/>
        </p:nvSpPr>
        <p:spPr>
          <a:xfrm>
            <a:off x="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10" name="object 710"/>
          <p:cNvSpPr txBox="1"/>
          <p:nvPr/>
        </p:nvSpPr>
        <p:spPr>
          <a:xfrm>
            <a:off x="3048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11" name="object 711"/>
          <p:cNvSpPr txBox="1"/>
          <p:nvPr/>
        </p:nvSpPr>
        <p:spPr>
          <a:xfrm>
            <a:off x="6096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12" name="object 712"/>
          <p:cNvSpPr txBox="1"/>
          <p:nvPr/>
        </p:nvSpPr>
        <p:spPr>
          <a:xfrm>
            <a:off x="9144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13" name="object 713"/>
          <p:cNvSpPr txBox="1"/>
          <p:nvPr/>
        </p:nvSpPr>
        <p:spPr>
          <a:xfrm>
            <a:off x="12192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14" name="object 714"/>
          <p:cNvSpPr txBox="1"/>
          <p:nvPr/>
        </p:nvSpPr>
        <p:spPr>
          <a:xfrm>
            <a:off x="15240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15" name="object 715"/>
          <p:cNvSpPr txBox="1"/>
          <p:nvPr/>
        </p:nvSpPr>
        <p:spPr>
          <a:xfrm>
            <a:off x="18288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16" name="object 716"/>
          <p:cNvSpPr txBox="1"/>
          <p:nvPr/>
        </p:nvSpPr>
        <p:spPr>
          <a:xfrm>
            <a:off x="21336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17" name="object 717"/>
          <p:cNvSpPr txBox="1"/>
          <p:nvPr/>
        </p:nvSpPr>
        <p:spPr>
          <a:xfrm>
            <a:off x="24384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18" name="object 718"/>
          <p:cNvSpPr txBox="1"/>
          <p:nvPr/>
        </p:nvSpPr>
        <p:spPr>
          <a:xfrm>
            <a:off x="27432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19" name="object 719"/>
          <p:cNvSpPr txBox="1"/>
          <p:nvPr/>
        </p:nvSpPr>
        <p:spPr>
          <a:xfrm>
            <a:off x="30480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20" name="object 720"/>
          <p:cNvSpPr txBox="1"/>
          <p:nvPr/>
        </p:nvSpPr>
        <p:spPr>
          <a:xfrm>
            <a:off x="33528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21" name="object 721"/>
          <p:cNvSpPr txBox="1"/>
          <p:nvPr/>
        </p:nvSpPr>
        <p:spPr>
          <a:xfrm>
            <a:off x="36576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22" name="object 722"/>
          <p:cNvSpPr txBox="1"/>
          <p:nvPr/>
        </p:nvSpPr>
        <p:spPr>
          <a:xfrm>
            <a:off x="39624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23" name="object 723"/>
          <p:cNvSpPr txBox="1"/>
          <p:nvPr/>
        </p:nvSpPr>
        <p:spPr>
          <a:xfrm>
            <a:off x="42672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24" name="object 724"/>
          <p:cNvSpPr txBox="1"/>
          <p:nvPr/>
        </p:nvSpPr>
        <p:spPr>
          <a:xfrm>
            <a:off x="45720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25" name="object 725"/>
          <p:cNvSpPr txBox="1"/>
          <p:nvPr/>
        </p:nvSpPr>
        <p:spPr>
          <a:xfrm>
            <a:off x="48768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26" name="object 726"/>
          <p:cNvSpPr txBox="1"/>
          <p:nvPr/>
        </p:nvSpPr>
        <p:spPr>
          <a:xfrm>
            <a:off x="51816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27" name="object 727"/>
          <p:cNvSpPr txBox="1"/>
          <p:nvPr/>
        </p:nvSpPr>
        <p:spPr>
          <a:xfrm>
            <a:off x="54864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28" name="object 728"/>
          <p:cNvSpPr txBox="1"/>
          <p:nvPr/>
        </p:nvSpPr>
        <p:spPr>
          <a:xfrm>
            <a:off x="57912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29" name="object 729"/>
          <p:cNvSpPr txBox="1"/>
          <p:nvPr/>
        </p:nvSpPr>
        <p:spPr>
          <a:xfrm>
            <a:off x="60960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30" name="object 730"/>
          <p:cNvSpPr txBox="1"/>
          <p:nvPr/>
        </p:nvSpPr>
        <p:spPr>
          <a:xfrm>
            <a:off x="64008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31" name="object 731"/>
          <p:cNvSpPr txBox="1"/>
          <p:nvPr/>
        </p:nvSpPr>
        <p:spPr>
          <a:xfrm>
            <a:off x="67056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32" name="object 732"/>
          <p:cNvSpPr txBox="1"/>
          <p:nvPr/>
        </p:nvSpPr>
        <p:spPr>
          <a:xfrm>
            <a:off x="70104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33" name="object 733"/>
          <p:cNvSpPr txBox="1"/>
          <p:nvPr/>
        </p:nvSpPr>
        <p:spPr>
          <a:xfrm>
            <a:off x="73152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34" name="object 734"/>
          <p:cNvSpPr txBox="1"/>
          <p:nvPr/>
        </p:nvSpPr>
        <p:spPr>
          <a:xfrm>
            <a:off x="76200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35" name="object 735"/>
          <p:cNvSpPr txBox="1"/>
          <p:nvPr/>
        </p:nvSpPr>
        <p:spPr>
          <a:xfrm>
            <a:off x="79248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36" name="object 736"/>
          <p:cNvSpPr txBox="1"/>
          <p:nvPr/>
        </p:nvSpPr>
        <p:spPr>
          <a:xfrm>
            <a:off x="82296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37" name="object 737"/>
          <p:cNvSpPr txBox="1"/>
          <p:nvPr/>
        </p:nvSpPr>
        <p:spPr>
          <a:xfrm>
            <a:off x="85344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38" name="object 738"/>
          <p:cNvSpPr txBox="1"/>
          <p:nvPr/>
        </p:nvSpPr>
        <p:spPr>
          <a:xfrm>
            <a:off x="88392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39" name="object 739"/>
          <p:cNvSpPr txBox="1"/>
          <p:nvPr/>
        </p:nvSpPr>
        <p:spPr>
          <a:xfrm>
            <a:off x="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40" name="object 740"/>
          <p:cNvSpPr txBox="1"/>
          <p:nvPr/>
        </p:nvSpPr>
        <p:spPr>
          <a:xfrm>
            <a:off x="3048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41" name="object 741"/>
          <p:cNvSpPr txBox="1"/>
          <p:nvPr/>
        </p:nvSpPr>
        <p:spPr>
          <a:xfrm>
            <a:off x="6096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42" name="object 742"/>
          <p:cNvSpPr txBox="1"/>
          <p:nvPr/>
        </p:nvSpPr>
        <p:spPr>
          <a:xfrm>
            <a:off x="9144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43" name="object 743"/>
          <p:cNvSpPr txBox="1"/>
          <p:nvPr/>
        </p:nvSpPr>
        <p:spPr>
          <a:xfrm>
            <a:off x="12192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44" name="object 744"/>
          <p:cNvSpPr txBox="1"/>
          <p:nvPr/>
        </p:nvSpPr>
        <p:spPr>
          <a:xfrm>
            <a:off x="15240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45" name="object 745"/>
          <p:cNvSpPr txBox="1"/>
          <p:nvPr/>
        </p:nvSpPr>
        <p:spPr>
          <a:xfrm>
            <a:off x="18288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46" name="object 746"/>
          <p:cNvSpPr txBox="1"/>
          <p:nvPr/>
        </p:nvSpPr>
        <p:spPr>
          <a:xfrm>
            <a:off x="21336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47" name="object 747"/>
          <p:cNvSpPr txBox="1"/>
          <p:nvPr/>
        </p:nvSpPr>
        <p:spPr>
          <a:xfrm>
            <a:off x="24384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48" name="object 748"/>
          <p:cNvSpPr txBox="1"/>
          <p:nvPr/>
        </p:nvSpPr>
        <p:spPr>
          <a:xfrm>
            <a:off x="27432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49" name="object 749"/>
          <p:cNvSpPr txBox="1"/>
          <p:nvPr/>
        </p:nvSpPr>
        <p:spPr>
          <a:xfrm>
            <a:off x="30480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50" name="object 750"/>
          <p:cNvSpPr txBox="1"/>
          <p:nvPr/>
        </p:nvSpPr>
        <p:spPr>
          <a:xfrm>
            <a:off x="33528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51" name="object 751"/>
          <p:cNvSpPr txBox="1"/>
          <p:nvPr/>
        </p:nvSpPr>
        <p:spPr>
          <a:xfrm>
            <a:off x="36576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52" name="object 752"/>
          <p:cNvSpPr txBox="1"/>
          <p:nvPr/>
        </p:nvSpPr>
        <p:spPr>
          <a:xfrm>
            <a:off x="39624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53" name="object 753"/>
          <p:cNvSpPr txBox="1"/>
          <p:nvPr/>
        </p:nvSpPr>
        <p:spPr>
          <a:xfrm>
            <a:off x="42672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54" name="object 754"/>
          <p:cNvSpPr txBox="1"/>
          <p:nvPr/>
        </p:nvSpPr>
        <p:spPr>
          <a:xfrm>
            <a:off x="45720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55" name="object 755"/>
          <p:cNvSpPr txBox="1"/>
          <p:nvPr/>
        </p:nvSpPr>
        <p:spPr>
          <a:xfrm>
            <a:off x="48768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56" name="object 756"/>
          <p:cNvSpPr txBox="1"/>
          <p:nvPr/>
        </p:nvSpPr>
        <p:spPr>
          <a:xfrm>
            <a:off x="51816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57" name="object 757"/>
          <p:cNvSpPr txBox="1"/>
          <p:nvPr/>
        </p:nvSpPr>
        <p:spPr>
          <a:xfrm>
            <a:off x="54864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58" name="object 758"/>
          <p:cNvSpPr txBox="1"/>
          <p:nvPr/>
        </p:nvSpPr>
        <p:spPr>
          <a:xfrm>
            <a:off x="57912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59" name="object 759"/>
          <p:cNvSpPr txBox="1"/>
          <p:nvPr/>
        </p:nvSpPr>
        <p:spPr>
          <a:xfrm>
            <a:off x="60960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60" name="object 760"/>
          <p:cNvSpPr txBox="1"/>
          <p:nvPr/>
        </p:nvSpPr>
        <p:spPr>
          <a:xfrm>
            <a:off x="64008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61" name="object 761"/>
          <p:cNvSpPr txBox="1"/>
          <p:nvPr/>
        </p:nvSpPr>
        <p:spPr>
          <a:xfrm>
            <a:off x="67056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62" name="object 762"/>
          <p:cNvSpPr txBox="1"/>
          <p:nvPr/>
        </p:nvSpPr>
        <p:spPr>
          <a:xfrm>
            <a:off x="70104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63" name="object 763"/>
          <p:cNvSpPr txBox="1"/>
          <p:nvPr/>
        </p:nvSpPr>
        <p:spPr>
          <a:xfrm>
            <a:off x="73152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64" name="object 764"/>
          <p:cNvSpPr txBox="1"/>
          <p:nvPr/>
        </p:nvSpPr>
        <p:spPr>
          <a:xfrm>
            <a:off x="76200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65" name="object 765"/>
          <p:cNvSpPr txBox="1"/>
          <p:nvPr/>
        </p:nvSpPr>
        <p:spPr>
          <a:xfrm>
            <a:off x="79248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66" name="object 766"/>
          <p:cNvSpPr txBox="1"/>
          <p:nvPr/>
        </p:nvSpPr>
        <p:spPr>
          <a:xfrm>
            <a:off x="82296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67" name="object 767"/>
          <p:cNvSpPr txBox="1"/>
          <p:nvPr/>
        </p:nvSpPr>
        <p:spPr>
          <a:xfrm>
            <a:off x="85344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68" name="object 768"/>
          <p:cNvSpPr txBox="1"/>
          <p:nvPr/>
        </p:nvSpPr>
        <p:spPr>
          <a:xfrm>
            <a:off x="88392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</p:spTree>
    <p:extLst>
      <p:ext uri="{BB962C8B-B14F-4D97-AF65-F5344CB8AC3E}">
        <p14:creationId xmlns:p14="http://schemas.microsoft.com/office/powerpoint/2010/main" val="2557360961"/>
      </p:ext>
    </p:extLst>
  </p:cSld>
  <p:clrMapOvr>
    <a:masterClrMapping/>
  </p:clrMapOvr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3048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0" y="6096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0" y="9144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0" y="12192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0" y="15240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0" y="18288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21336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0" y="24384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0" y="27432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0" y="30480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0" y="33528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0" y="36576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0" y="39624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0" y="42672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0" y="45720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0" y="48768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0" y="51816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0" y="54864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0" y="57912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0" y="60960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0" y="64008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0" y="67056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3048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6096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9144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12192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15240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18288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21336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24384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27432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30480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33528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36576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39624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42672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45720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48768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51816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54864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57912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60960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64008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67056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70104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73152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76200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79248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82296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85344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88392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3352800" y="0"/>
            <a:ext cx="5791200" cy="15240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8839200" y="0"/>
            <a:ext cx="0" cy="2362200"/>
          </a:xfrm>
          <a:custGeom>
            <a:avLst/>
            <a:gdLst/>
            <a:ahLst/>
            <a:cxnLst/>
            <a:rect l="l" t="t" r="r" b="b"/>
            <a:pathLst>
              <a:path h="2362200">
                <a:moveTo>
                  <a:pt x="0" y="0"/>
                </a:moveTo>
                <a:lnTo>
                  <a:pt x="0" y="2362200"/>
                </a:lnTo>
              </a:path>
            </a:pathLst>
          </a:custGeom>
          <a:ln w="9344">
            <a:solidFill>
              <a:srgbClr val="6E88F6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414019" y="1513839"/>
            <a:ext cx="1784350" cy="0"/>
          </a:xfrm>
          <a:custGeom>
            <a:avLst/>
            <a:gdLst/>
            <a:ahLst/>
            <a:cxnLst/>
            <a:rect l="l" t="t" r="r" b="b"/>
            <a:pathLst>
              <a:path w="1784350">
                <a:moveTo>
                  <a:pt x="1784350" y="0"/>
                </a:moveTo>
                <a:lnTo>
                  <a:pt x="0" y="0"/>
                </a:lnTo>
              </a:path>
            </a:pathLst>
          </a:custGeom>
          <a:ln w="9344">
            <a:solidFill>
              <a:srgbClr val="6E88F6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608330" y="1418589"/>
            <a:ext cx="0" cy="2321560"/>
          </a:xfrm>
          <a:custGeom>
            <a:avLst/>
            <a:gdLst/>
            <a:ahLst/>
            <a:cxnLst/>
            <a:rect l="l" t="t" r="r" b="b"/>
            <a:pathLst>
              <a:path h="2321560">
                <a:moveTo>
                  <a:pt x="0" y="0"/>
                </a:moveTo>
                <a:lnTo>
                  <a:pt x="0" y="2321560"/>
                </a:lnTo>
              </a:path>
            </a:pathLst>
          </a:custGeom>
          <a:ln w="9344">
            <a:solidFill>
              <a:srgbClr val="6E88F6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511809" y="1416050"/>
            <a:ext cx="193040" cy="193039"/>
          </a:xfrm>
          <a:custGeom>
            <a:avLst/>
            <a:gdLst/>
            <a:ahLst/>
            <a:cxnLst/>
            <a:rect l="l" t="t" r="r" b="b"/>
            <a:pathLst>
              <a:path w="193040" h="193039">
                <a:moveTo>
                  <a:pt x="99060" y="0"/>
                </a:moveTo>
                <a:lnTo>
                  <a:pt x="93980" y="0"/>
                </a:lnTo>
                <a:lnTo>
                  <a:pt x="88900" y="0"/>
                </a:lnTo>
                <a:lnTo>
                  <a:pt x="83820" y="0"/>
                </a:lnTo>
                <a:lnTo>
                  <a:pt x="80010" y="1270"/>
                </a:lnTo>
                <a:lnTo>
                  <a:pt x="74930" y="2539"/>
                </a:lnTo>
                <a:lnTo>
                  <a:pt x="69850" y="3810"/>
                </a:lnTo>
                <a:lnTo>
                  <a:pt x="66040" y="5079"/>
                </a:lnTo>
                <a:lnTo>
                  <a:pt x="60960" y="6350"/>
                </a:lnTo>
                <a:lnTo>
                  <a:pt x="57150" y="8889"/>
                </a:lnTo>
                <a:lnTo>
                  <a:pt x="52070" y="10160"/>
                </a:lnTo>
                <a:lnTo>
                  <a:pt x="48260" y="12700"/>
                </a:lnTo>
                <a:lnTo>
                  <a:pt x="43180" y="15239"/>
                </a:lnTo>
                <a:lnTo>
                  <a:pt x="39370" y="17779"/>
                </a:lnTo>
                <a:lnTo>
                  <a:pt x="35560" y="21589"/>
                </a:lnTo>
                <a:lnTo>
                  <a:pt x="31750" y="24129"/>
                </a:lnTo>
                <a:lnTo>
                  <a:pt x="29210" y="27939"/>
                </a:lnTo>
                <a:lnTo>
                  <a:pt x="25400" y="31750"/>
                </a:lnTo>
                <a:lnTo>
                  <a:pt x="21590" y="34289"/>
                </a:lnTo>
                <a:lnTo>
                  <a:pt x="19050" y="38100"/>
                </a:lnTo>
                <a:lnTo>
                  <a:pt x="16510" y="43179"/>
                </a:lnTo>
                <a:lnTo>
                  <a:pt x="13970" y="46989"/>
                </a:lnTo>
                <a:lnTo>
                  <a:pt x="11430" y="50800"/>
                </a:lnTo>
                <a:lnTo>
                  <a:pt x="8890" y="55879"/>
                </a:lnTo>
                <a:lnTo>
                  <a:pt x="7620" y="59689"/>
                </a:lnTo>
                <a:lnTo>
                  <a:pt x="5080" y="64770"/>
                </a:lnTo>
                <a:lnTo>
                  <a:pt x="3810" y="68579"/>
                </a:lnTo>
                <a:lnTo>
                  <a:pt x="2540" y="73660"/>
                </a:lnTo>
                <a:lnTo>
                  <a:pt x="2540" y="78739"/>
                </a:lnTo>
                <a:lnTo>
                  <a:pt x="1270" y="82550"/>
                </a:lnTo>
                <a:lnTo>
                  <a:pt x="0" y="87629"/>
                </a:lnTo>
                <a:lnTo>
                  <a:pt x="0" y="92710"/>
                </a:lnTo>
                <a:lnTo>
                  <a:pt x="0" y="97789"/>
                </a:lnTo>
                <a:lnTo>
                  <a:pt x="0" y="101600"/>
                </a:lnTo>
                <a:lnTo>
                  <a:pt x="1270" y="106679"/>
                </a:lnTo>
                <a:lnTo>
                  <a:pt x="1270" y="111760"/>
                </a:lnTo>
                <a:lnTo>
                  <a:pt x="2540" y="116839"/>
                </a:lnTo>
                <a:lnTo>
                  <a:pt x="3810" y="120650"/>
                </a:lnTo>
                <a:lnTo>
                  <a:pt x="5080" y="125729"/>
                </a:lnTo>
                <a:lnTo>
                  <a:pt x="17780" y="151129"/>
                </a:lnTo>
                <a:lnTo>
                  <a:pt x="20320" y="156210"/>
                </a:lnTo>
                <a:lnTo>
                  <a:pt x="24130" y="158750"/>
                </a:lnTo>
                <a:lnTo>
                  <a:pt x="26670" y="162560"/>
                </a:lnTo>
                <a:lnTo>
                  <a:pt x="30480" y="166370"/>
                </a:lnTo>
                <a:lnTo>
                  <a:pt x="34290" y="170179"/>
                </a:lnTo>
                <a:lnTo>
                  <a:pt x="38100" y="172720"/>
                </a:lnTo>
                <a:lnTo>
                  <a:pt x="41910" y="175260"/>
                </a:lnTo>
                <a:lnTo>
                  <a:pt x="45720" y="177800"/>
                </a:lnTo>
                <a:lnTo>
                  <a:pt x="49530" y="180339"/>
                </a:lnTo>
                <a:lnTo>
                  <a:pt x="54610" y="182879"/>
                </a:lnTo>
                <a:lnTo>
                  <a:pt x="58420" y="185420"/>
                </a:lnTo>
                <a:lnTo>
                  <a:pt x="62230" y="186689"/>
                </a:lnTo>
                <a:lnTo>
                  <a:pt x="67310" y="187960"/>
                </a:lnTo>
                <a:lnTo>
                  <a:pt x="72390" y="189229"/>
                </a:lnTo>
                <a:lnTo>
                  <a:pt x="76200" y="190500"/>
                </a:lnTo>
                <a:lnTo>
                  <a:pt x="81280" y="191770"/>
                </a:lnTo>
                <a:lnTo>
                  <a:pt x="86360" y="191770"/>
                </a:lnTo>
                <a:lnTo>
                  <a:pt x="91440" y="193039"/>
                </a:lnTo>
                <a:lnTo>
                  <a:pt x="95250" y="193039"/>
                </a:lnTo>
                <a:lnTo>
                  <a:pt x="100330" y="193039"/>
                </a:lnTo>
                <a:lnTo>
                  <a:pt x="105410" y="193039"/>
                </a:lnTo>
                <a:lnTo>
                  <a:pt x="110490" y="191770"/>
                </a:lnTo>
                <a:lnTo>
                  <a:pt x="115570" y="190500"/>
                </a:lnTo>
                <a:lnTo>
                  <a:pt x="119380" y="190500"/>
                </a:lnTo>
                <a:lnTo>
                  <a:pt x="124460" y="187960"/>
                </a:lnTo>
                <a:lnTo>
                  <a:pt x="129540" y="186689"/>
                </a:lnTo>
                <a:lnTo>
                  <a:pt x="133350" y="185420"/>
                </a:lnTo>
                <a:lnTo>
                  <a:pt x="138430" y="182879"/>
                </a:lnTo>
                <a:lnTo>
                  <a:pt x="142240" y="181610"/>
                </a:lnTo>
                <a:lnTo>
                  <a:pt x="146050" y="179070"/>
                </a:lnTo>
                <a:lnTo>
                  <a:pt x="151130" y="176529"/>
                </a:lnTo>
                <a:lnTo>
                  <a:pt x="154940" y="172720"/>
                </a:lnTo>
                <a:lnTo>
                  <a:pt x="158750" y="170179"/>
                </a:lnTo>
                <a:lnTo>
                  <a:pt x="162560" y="167639"/>
                </a:lnTo>
                <a:lnTo>
                  <a:pt x="165100" y="163829"/>
                </a:lnTo>
                <a:lnTo>
                  <a:pt x="168910" y="160020"/>
                </a:lnTo>
                <a:lnTo>
                  <a:pt x="171450" y="156210"/>
                </a:lnTo>
                <a:lnTo>
                  <a:pt x="175260" y="152400"/>
                </a:lnTo>
                <a:lnTo>
                  <a:pt x="177800" y="148589"/>
                </a:lnTo>
                <a:lnTo>
                  <a:pt x="180340" y="144779"/>
                </a:lnTo>
                <a:lnTo>
                  <a:pt x="182880" y="139700"/>
                </a:lnTo>
                <a:lnTo>
                  <a:pt x="184150" y="135889"/>
                </a:lnTo>
                <a:lnTo>
                  <a:pt x="186690" y="132079"/>
                </a:lnTo>
                <a:lnTo>
                  <a:pt x="187960" y="127000"/>
                </a:lnTo>
                <a:lnTo>
                  <a:pt x="189230" y="121920"/>
                </a:lnTo>
                <a:lnTo>
                  <a:pt x="190500" y="118110"/>
                </a:lnTo>
                <a:lnTo>
                  <a:pt x="191770" y="113029"/>
                </a:lnTo>
                <a:lnTo>
                  <a:pt x="191770" y="107950"/>
                </a:lnTo>
                <a:lnTo>
                  <a:pt x="193040" y="102870"/>
                </a:lnTo>
                <a:lnTo>
                  <a:pt x="193040" y="99060"/>
                </a:lnTo>
              </a:path>
            </a:pathLst>
          </a:custGeom>
          <a:ln w="9344">
            <a:solidFill>
              <a:srgbClr val="6E88F6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6553200" y="152400"/>
            <a:ext cx="2209800" cy="150495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9" name="object 59"/>
          <p:cNvSpPr txBox="1"/>
          <p:nvPr/>
        </p:nvSpPr>
        <p:spPr>
          <a:xfrm>
            <a:off x="687069" y="808089"/>
            <a:ext cx="2457865" cy="5842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4600"/>
              </a:lnSpc>
              <a:spcBef>
                <a:spcPts val="230"/>
              </a:spcBef>
            </a:pPr>
            <a:r>
              <a:rPr sz="4400" spc="0" dirty="0" smtClean="0">
                <a:solidFill>
                  <a:srgbClr val="660066"/>
                </a:solidFill>
                <a:latin typeface="Tahoma"/>
                <a:cs typeface="Tahoma"/>
              </a:rPr>
              <a:t>E</a:t>
            </a:r>
            <a:r>
              <a:rPr sz="4400" spc="14" dirty="0" smtClean="0">
                <a:solidFill>
                  <a:srgbClr val="660066"/>
                </a:solidFill>
                <a:latin typeface="Tahoma"/>
                <a:cs typeface="Tahoma"/>
              </a:rPr>
              <a:t>x</a:t>
            </a:r>
            <a:r>
              <a:rPr sz="4400" spc="0" dirty="0" smtClean="0">
                <a:solidFill>
                  <a:srgbClr val="660066"/>
                </a:solidFill>
                <a:latin typeface="Tahoma"/>
                <a:cs typeface="Tahoma"/>
              </a:rPr>
              <a:t>a</a:t>
            </a:r>
            <a:r>
              <a:rPr sz="4400" spc="4" dirty="0" smtClean="0">
                <a:solidFill>
                  <a:srgbClr val="660066"/>
                </a:solidFill>
                <a:latin typeface="Tahoma"/>
                <a:cs typeface="Tahoma"/>
              </a:rPr>
              <a:t>m</a:t>
            </a:r>
            <a:r>
              <a:rPr sz="4400" spc="9" dirty="0" smtClean="0">
                <a:solidFill>
                  <a:srgbClr val="660066"/>
                </a:solidFill>
                <a:latin typeface="Tahoma"/>
                <a:cs typeface="Tahoma"/>
              </a:rPr>
              <a:t>p</a:t>
            </a:r>
            <a:r>
              <a:rPr sz="4400" spc="-4" dirty="0" smtClean="0">
                <a:solidFill>
                  <a:srgbClr val="660066"/>
                </a:solidFill>
                <a:latin typeface="Tahoma"/>
                <a:cs typeface="Tahoma"/>
              </a:rPr>
              <a:t>l</a:t>
            </a:r>
            <a:r>
              <a:rPr sz="4400" spc="4" dirty="0" smtClean="0">
                <a:solidFill>
                  <a:srgbClr val="660066"/>
                </a:solidFill>
                <a:latin typeface="Tahoma"/>
                <a:cs typeface="Tahoma"/>
              </a:rPr>
              <a:t>e</a:t>
            </a:r>
            <a:r>
              <a:rPr sz="4400" spc="0" dirty="0" smtClean="0">
                <a:solidFill>
                  <a:srgbClr val="660066"/>
                </a:solidFill>
                <a:latin typeface="Tahoma"/>
                <a:cs typeface="Tahoma"/>
              </a:rPr>
              <a:t>s</a:t>
            </a:r>
            <a:endParaRPr sz="4400">
              <a:latin typeface="Tahoma"/>
              <a:cs typeface="Tahoma"/>
            </a:endParaRPr>
          </a:p>
        </p:txBody>
      </p:sp>
      <p:sp>
        <p:nvSpPr>
          <p:cNvPr id="60" name="object 60"/>
          <p:cNvSpPr txBox="1"/>
          <p:nvPr/>
        </p:nvSpPr>
        <p:spPr>
          <a:xfrm>
            <a:off x="1437894" y="1996949"/>
            <a:ext cx="1005970" cy="44613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515"/>
              </a:lnSpc>
              <a:spcBef>
                <a:spcPts val="175"/>
              </a:spcBef>
            </a:pPr>
            <a:r>
              <a:rPr sz="3300" b="1" spc="0" dirty="0" smtClean="0">
                <a:latin typeface="Tahoma"/>
                <a:cs typeface="Tahoma"/>
              </a:rPr>
              <a:t>tt</a:t>
            </a:r>
            <a:r>
              <a:rPr sz="3300" b="1" spc="9" dirty="0" smtClean="0">
                <a:latin typeface="Tahoma"/>
                <a:cs typeface="Tahoma"/>
              </a:rPr>
              <a:t>e</a:t>
            </a:r>
            <a:r>
              <a:rPr sz="3300" b="1" spc="0" dirty="0" smtClean="0">
                <a:latin typeface="Tahoma"/>
                <a:cs typeface="Tahoma"/>
              </a:rPr>
              <a:t>r:</a:t>
            </a:r>
            <a:endParaRPr sz="3300">
              <a:latin typeface="Tahoma"/>
              <a:cs typeface="Tahoma"/>
            </a:endParaRPr>
          </a:p>
        </p:txBody>
      </p:sp>
      <p:sp>
        <p:nvSpPr>
          <p:cNvPr id="61" name="object 61"/>
          <p:cNvSpPr txBox="1"/>
          <p:nvPr/>
        </p:nvSpPr>
        <p:spPr>
          <a:xfrm>
            <a:off x="2623820" y="1996949"/>
            <a:ext cx="909282" cy="44613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515"/>
              </a:lnSpc>
              <a:spcBef>
                <a:spcPts val="175"/>
              </a:spcBef>
            </a:pPr>
            <a:r>
              <a:rPr sz="3300" spc="4" dirty="0" smtClean="0">
                <a:solidFill>
                  <a:srgbClr val="FF0000"/>
                </a:solidFill>
                <a:latin typeface="Tahoma"/>
                <a:cs typeface="Tahoma"/>
              </a:rPr>
              <a:t>Wh</a:t>
            </a:r>
            <a:r>
              <a:rPr sz="3300" spc="0" dirty="0" smtClean="0">
                <a:solidFill>
                  <a:srgbClr val="FF0000"/>
                </a:solidFill>
                <a:latin typeface="Tahoma"/>
                <a:cs typeface="Tahoma"/>
              </a:rPr>
              <a:t>e</a:t>
            </a:r>
            <a:endParaRPr sz="3300">
              <a:latin typeface="Tahoma"/>
              <a:cs typeface="Tahoma"/>
            </a:endParaRPr>
          </a:p>
        </p:txBody>
      </p:sp>
      <p:sp>
        <p:nvSpPr>
          <p:cNvPr id="62" name="object 62"/>
          <p:cNvSpPr txBox="1"/>
          <p:nvPr/>
        </p:nvSpPr>
        <p:spPr>
          <a:xfrm>
            <a:off x="3786936" y="1996949"/>
            <a:ext cx="1659240" cy="44613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515"/>
              </a:lnSpc>
              <a:spcBef>
                <a:spcPts val="175"/>
              </a:spcBef>
            </a:pPr>
            <a:r>
              <a:rPr sz="3300" spc="0" dirty="0" smtClean="0">
                <a:solidFill>
                  <a:srgbClr val="FF0000"/>
                </a:solidFill>
                <a:latin typeface="Tahoma"/>
                <a:cs typeface="Tahoma"/>
              </a:rPr>
              <a:t>p</a:t>
            </a:r>
            <a:r>
              <a:rPr sz="3300" spc="4" dirty="0" smtClean="0">
                <a:solidFill>
                  <a:srgbClr val="FF0000"/>
                </a:solidFill>
                <a:latin typeface="Tahoma"/>
                <a:cs typeface="Tahoma"/>
              </a:rPr>
              <a:t>o</a:t>
            </a:r>
            <a:r>
              <a:rPr sz="3300" spc="0" dirty="0" smtClean="0">
                <a:solidFill>
                  <a:srgbClr val="FF0000"/>
                </a:solidFill>
                <a:latin typeface="Tahoma"/>
                <a:cs typeface="Tahoma"/>
              </a:rPr>
              <a:t>ssi</a:t>
            </a:r>
            <a:r>
              <a:rPr sz="3300" spc="9" dirty="0" smtClean="0">
                <a:solidFill>
                  <a:srgbClr val="FF0000"/>
                </a:solidFill>
                <a:latin typeface="Tahoma"/>
                <a:cs typeface="Tahoma"/>
              </a:rPr>
              <a:t>b</a:t>
            </a:r>
            <a:r>
              <a:rPr sz="3300" spc="0" dirty="0" smtClean="0">
                <a:solidFill>
                  <a:srgbClr val="FF0000"/>
                </a:solidFill>
                <a:latin typeface="Tahoma"/>
                <a:cs typeface="Tahoma"/>
              </a:rPr>
              <a:t>l</a:t>
            </a:r>
            <a:r>
              <a:rPr sz="3300" spc="4" dirty="0" smtClean="0">
                <a:solidFill>
                  <a:srgbClr val="FF0000"/>
                </a:solidFill>
                <a:latin typeface="Tahoma"/>
                <a:cs typeface="Tahoma"/>
              </a:rPr>
              <a:t>e</a:t>
            </a:r>
            <a:r>
              <a:rPr sz="3300" spc="0" dirty="0" smtClean="0">
                <a:solidFill>
                  <a:srgbClr val="FF0000"/>
                </a:solidFill>
                <a:latin typeface="Tahoma"/>
                <a:cs typeface="Tahoma"/>
              </a:rPr>
              <a:t>,</a:t>
            </a:r>
            <a:endParaRPr sz="3300">
              <a:latin typeface="Tahoma"/>
              <a:cs typeface="Tahoma"/>
            </a:endParaRPr>
          </a:p>
        </p:txBody>
      </p:sp>
      <p:sp>
        <p:nvSpPr>
          <p:cNvPr id="63" name="object 63"/>
          <p:cNvSpPr txBox="1"/>
          <p:nvPr/>
        </p:nvSpPr>
        <p:spPr>
          <a:xfrm>
            <a:off x="5698236" y="1996949"/>
            <a:ext cx="1084542" cy="44613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515"/>
              </a:lnSpc>
              <a:spcBef>
                <a:spcPts val="175"/>
              </a:spcBef>
            </a:pPr>
            <a:r>
              <a:rPr sz="3300" spc="-4" dirty="0" smtClean="0">
                <a:solidFill>
                  <a:srgbClr val="FF0000"/>
                </a:solidFill>
                <a:latin typeface="Tahoma"/>
                <a:cs typeface="Tahoma"/>
              </a:rPr>
              <a:t>r</a:t>
            </a:r>
            <a:r>
              <a:rPr sz="3300" spc="4" dirty="0" smtClean="0">
                <a:solidFill>
                  <a:srgbClr val="FF0000"/>
                </a:solidFill>
                <a:latin typeface="Tahoma"/>
                <a:cs typeface="Tahoma"/>
              </a:rPr>
              <a:t>e</a:t>
            </a:r>
            <a:r>
              <a:rPr sz="3300" spc="0" dirty="0" smtClean="0">
                <a:solidFill>
                  <a:srgbClr val="FF0000"/>
                </a:solidFill>
                <a:latin typeface="Tahoma"/>
                <a:cs typeface="Tahoma"/>
              </a:rPr>
              <a:t>s</a:t>
            </a:r>
            <a:r>
              <a:rPr sz="3300" spc="4" dirty="0" smtClean="0">
                <a:solidFill>
                  <a:srgbClr val="FF0000"/>
                </a:solidFill>
                <a:latin typeface="Tahoma"/>
                <a:cs typeface="Tahoma"/>
              </a:rPr>
              <a:t>e</a:t>
            </a:r>
            <a:r>
              <a:rPr sz="3300" spc="0" dirty="0" smtClean="0">
                <a:solidFill>
                  <a:srgbClr val="FF0000"/>
                </a:solidFill>
                <a:latin typeface="Tahoma"/>
                <a:cs typeface="Tahoma"/>
              </a:rPr>
              <a:t>n</a:t>
            </a:r>
            <a:endParaRPr sz="3300">
              <a:latin typeface="Tahoma"/>
              <a:cs typeface="Tahoma"/>
            </a:endParaRPr>
          </a:p>
        </p:txBody>
      </p:sp>
      <p:sp>
        <p:nvSpPr>
          <p:cNvPr id="64" name="object 64"/>
          <p:cNvSpPr txBox="1"/>
          <p:nvPr/>
        </p:nvSpPr>
        <p:spPr>
          <a:xfrm>
            <a:off x="1831289" y="2438909"/>
            <a:ext cx="1865510" cy="44613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515"/>
              </a:lnSpc>
              <a:spcBef>
                <a:spcPts val="175"/>
              </a:spcBef>
            </a:pPr>
            <a:r>
              <a:rPr sz="3300" spc="0" dirty="0" smtClean="0">
                <a:solidFill>
                  <a:srgbClr val="FF0000"/>
                </a:solidFill>
                <a:latin typeface="Tahoma"/>
                <a:cs typeface="Tahoma"/>
              </a:rPr>
              <a:t>t</a:t>
            </a:r>
            <a:r>
              <a:rPr sz="3300" spc="4" dirty="0" smtClean="0">
                <a:solidFill>
                  <a:srgbClr val="FF0000"/>
                </a:solidFill>
                <a:latin typeface="Tahoma"/>
                <a:cs typeface="Tahoma"/>
              </a:rPr>
              <a:t>e</a:t>
            </a:r>
            <a:r>
              <a:rPr sz="3300" spc="-4" dirty="0" smtClean="0">
                <a:solidFill>
                  <a:srgbClr val="FF0000"/>
                </a:solidFill>
                <a:latin typeface="Tahoma"/>
                <a:cs typeface="Tahoma"/>
              </a:rPr>
              <a:t>r</a:t>
            </a:r>
            <a:r>
              <a:rPr sz="3300" spc="4" dirty="0" smtClean="0">
                <a:solidFill>
                  <a:srgbClr val="FF0000"/>
                </a:solidFill>
                <a:latin typeface="Tahoma"/>
                <a:cs typeface="Tahoma"/>
              </a:rPr>
              <a:t>n</a:t>
            </a:r>
            <a:r>
              <a:rPr sz="3300" spc="0" dirty="0" smtClean="0">
                <a:solidFill>
                  <a:srgbClr val="FF0000"/>
                </a:solidFill>
                <a:latin typeface="Tahoma"/>
                <a:cs typeface="Tahoma"/>
              </a:rPr>
              <a:t>ati</a:t>
            </a:r>
            <a:r>
              <a:rPr sz="3300" spc="4" dirty="0" smtClean="0">
                <a:solidFill>
                  <a:srgbClr val="FF0000"/>
                </a:solidFill>
                <a:latin typeface="Tahoma"/>
                <a:cs typeface="Tahoma"/>
              </a:rPr>
              <a:t>ve</a:t>
            </a:r>
            <a:r>
              <a:rPr sz="3300" spc="0" dirty="0" smtClean="0">
                <a:solidFill>
                  <a:srgbClr val="FF0000"/>
                </a:solidFill>
                <a:latin typeface="Tahoma"/>
                <a:cs typeface="Tahoma"/>
              </a:rPr>
              <a:t>s</a:t>
            </a:r>
            <a:endParaRPr sz="3300">
              <a:latin typeface="Tahoma"/>
              <a:cs typeface="Tahoma"/>
            </a:endParaRPr>
          </a:p>
        </p:txBody>
      </p:sp>
      <p:sp>
        <p:nvSpPr>
          <p:cNvPr id="65" name="object 65"/>
          <p:cNvSpPr txBox="1"/>
          <p:nvPr/>
        </p:nvSpPr>
        <p:spPr>
          <a:xfrm>
            <a:off x="3815334" y="2438909"/>
            <a:ext cx="1412812" cy="44613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515"/>
              </a:lnSpc>
              <a:spcBef>
                <a:spcPts val="175"/>
              </a:spcBef>
            </a:pPr>
            <a:r>
              <a:rPr sz="3300" spc="0" dirty="0" smtClean="0">
                <a:solidFill>
                  <a:srgbClr val="FF0000"/>
                </a:solidFill>
                <a:latin typeface="Tahoma"/>
                <a:cs typeface="Tahoma"/>
              </a:rPr>
              <a:t>n</a:t>
            </a:r>
            <a:r>
              <a:rPr sz="3300" spc="-108" dirty="0" smtClean="0">
                <a:solidFill>
                  <a:srgbClr val="FF0000"/>
                </a:solidFill>
                <a:latin typeface="Tahoma"/>
                <a:cs typeface="Tahoma"/>
              </a:rPr>
              <a:t> </a:t>
            </a:r>
            <a:r>
              <a:rPr sz="3300" spc="0" dirty="0" smtClean="0">
                <a:solidFill>
                  <a:srgbClr val="FF0000"/>
                </a:solidFill>
                <a:latin typeface="Tahoma"/>
                <a:cs typeface="Tahoma"/>
              </a:rPr>
              <a:t>s</a:t>
            </a:r>
            <a:r>
              <a:rPr sz="3300" spc="4" dirty="0" smtClean="0">
                <a:solidFill>
                  <a:srgbClr val="FF0000"/>
                </a:solidFill>
                <a:latin typeface="Tahoma"/>
                <a:cs typeface="Tahoma"/>
              </a:rPr>
              <a:t>om</a:t>
            </a:r>
            <a:r>
              <a:rPr sz="3300" spc="0" dirty="0" smtClean="0">
                <a:solidFill>
                  <a:srgbClr val="FF0000"/>
                </a:solidFill>
                <a:latin typeface="Tahoma"/>
                <a:cs typeface="Tahoma"/>
              </a:rPr>
              <a:t>e</a:t>
            </a:r>
            <a:endParaRPr sz="3300">
              <a:latin typeface="Tahoma"/>
              <a:cs typeface="Tahoma"/>
            </a:endParaRPr>
          </a:p>
        </p:txBody>
      </p:sp>
      <p:sp>
        <p:nvSpPr>
          <p:cNvPr id="66" name="object 66"/>
          <p:cNvSpPr txBox="1"/>
          <p:nvPr/>
        </p:nvSpPr>
        <p:spPr>
          <a:xfrm>
            <a:off x="5347055" y="2438909"/>
            <a:ext cx="321872" cy="44613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515"/>
              </a:lnSpc>
              <a:spcBef>
                <a:spcPts val="175"/>
              </a:spcBef>
            </a:pPr>
            <a:r>
              <a:rPr sz="3300" spc="0" dirty="0" smtClean="0">
                <a:solidFill>
                  <a:srgbClr val="FF0000"/>
                </a:solidFill>
                <a:latin typeface="Tahoma"/>
                <a:cs typeface="Tahoma"/>
              </a:rPr>
              <a:t>o</a:t>
            </a:r>
            <a:endParaRPr sz="3300">
              <a:latin typeface="Tahoma"/>
              <a:cs typeface="Tahoma"/>
            </a:endParaRPr>
          </a:p>
        </p:txBody>
      </p:sp>
      <p:sp>
        <p:nvSpPr>
          <p:cNvPr id="67" name="object 67"/>
          <p:cNvSpPr txBox="1"/>
          <p:nvPr/>
        </p:nvSpPr>
        <p:spPr>
          <a:xfrm>
            <a:off x="6506921" y="2438909"/>
            <a:ext cx="908063" cy="44613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515"/>
              </a:lnSpc>
              <a:spcBef>
                <a:spcPts val="175"/>
              </a:spcBef>
            </a:pPr>
            <a:r>
              <a:rPr sz="3300" spc="4" dirty="0" smtClean="0">
                <a:solidFill>
                  <a:srgbClr val="FF0000"/>
                </a:solidFill>
                <a:latin typeface="Tahoma"/>
                <a:cs typeface="Tahoma"/>
              </a:rPr>
              <a:t>o</a:t>
            </a:r>
            <a:r>
              <a:rPr sz="3300" spc="-4" dirty="0" smtClean="0">
                <a:solidFill>
                  <a:srgbClr val="FF0000"/>
                </a:solidFill>
                <a:latin typeface="Tahoma"/>
                <a:cs typeface="Tahoma"/>
              </a:rPr>
              <a:t>r</a:t>
            </a:r>
            <a:r>
              <a:rPr sz="3300" spc="9" dirty="0" smtClean="0">
                <a:solidFill>
                  <a:srgbClr val="FF0000"/>
                </a:solidFill>
                <a:latin typeface="Tahoma"/>
                <a:cs typeface="Tahoma"/>
              </a:rPr>
              <a:t>d</a:t>
            </a:r>
            <a:r>
              <a:rPr sz="3300" spc="0" dirty="0" smtClean="0">
                <a:solidFill>
                  <a:srgbClr val="FF0000"/>
                </a:solidFill>
                <a:latin typeface="Tahoma"/>
                <a:cs typeface="Tahoma"/>
              </a:rPr>
              <a:t>e</a:t>
            </a:r>
            <a:endParaRPr sz="3300">
              <a:latin typeface="Tahoma"/>
              <a:cs typeface="Tahoma"/>
            </a:endParaRPr>
          </a:p>
        </p:txBody>
      </p:sp>
      <p:sp>
        <p:nvSpPr>
          <p:cNvPr id="68" name="object 68"/>
          <p:cNvSpPr txBox="1"/>
          <p:nvPr/>
        </p:nvSpPr>
        <p:spPr>
          <a:xfrm>
            <a:off x="7583475" y="2438909"/>
            <a:ext cx="256785" cy="44613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515"/>
              </a:lnSpc>
              <a:spcBef>
                <a:spcPts val="175"/>
              </a:spcBef>
            </a:pPr>
            <a:r>
              <a:rPr sz="3300" spc="0" dirty="0" smtClean="0">
                <a:solidFill>
                  <a:srgbClr val="FF0000"/>
                </a:solidFill>
                <a:latin typeface="Tahoma"/>
                <a:cs typeface="Tahoma"/>
              </a:rPr>
              <a:t>)</a:t>
            </a:r>
            <a:endParaRPr sz="3300">
              <a:latin typeface="Tahoma"/>
              <a:cs typeface="Tahoma"/>
            </a:endParaRPr>
          </a:p>
        </p:txBody>
      </p:sp>
      <p:sp>
        <p:nvSpPr>
          <p:cNvPr id="69" name="object 69"/>
          <p:cNvSpPr txBox="1"/>
          <p:nvPr/>
        </p:nvSpPr>
        <p:spPr>
          <a:xfrm>
            <a:off x="1762607" y="2993081"/>
            <a:ext cx="1687569" cy="431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400"/>
              </a:lnSpc>
              <a:spcBef>
                <a:spcPts val="170"/>
              </a:spcBef>
              <a:tabLst>
                <a:tab pos="571500" algn="l"/>
              </a:tabLst>
            </a:pPr>
            <a:r>
              <a:rPr sz="3200" spc="4" dirty="0" smtClean="0">
                <a:latin typeface="Tahoma"/>
                <a:cs typeface="Tahoma"/>
              </a:rPr>
              <a:t>h</a:t>
            </a:r>
            <a:r>
              <a:rPr sz="3200" spc="0" dirty="0" smtClean="0">
                <a:latin typeface="Tahoma"/>
                <a:cs typeface="Tahoma"/>
              </a:rPr>
              <a:t>e	</a:t>
            </a:r>
            <a:r>
              <a:rPr sz="3200" spc="4" dirty="0" smtClean="0">
                <a:latin typeface="Tahoma"/>
                <a:cs typeface="Tahoma"/>
              </a:rPr>
              <a:t>n</a:t>
            </a:r>
            <a:r>
              <a:rPr sz="3200" spc="-4" dirty="0" smtClean="0">
                <a:latin typeface="Tahoma"/>
                <a:cs typeface="Tahoma"/>
              </a:rPr>
              <a:t>u</a:t>
            </a:r>
            <a:r>
              <a:rPr sz="3200" spc="4" dirty="0" smtClean="0">
                <a:latin typeface="Tahoma"/>
                <a:cs typeface="Tahoma"/>
              </a:rPr>
              <a:t>m</a:t>
            </a:r>
            <a:r>
              <a:rPr sz="3200" spc="0" dirty="0" smtClean="0">
                <a:latin typeface="Tahoma"/>
                <a:cs typeface="Tahoma"/>
              </a:rPr>
              <a:t>b</a:t>
            </a:r>
            <a:endParaRPr sz="3200">
              <a:latin typeface="Tahoma"/>
              <a:cs typeface="Tahoma"/>
            </a:endParaRPr>
          </a:p>
        </p:txBody>
      </p:sp>
      <p:sp>
        <p:nvSpPr>
          <p:cNvPr id="70" name="object 70"/>
          <p:cNvSpPr txBox="1"/>
          <p:nvPr/>
        </p:nvSpPr>
        <p:spPr>
          <a:xfrm>
            <a:off x="3567023" y="2993081"/>
            <a:ext cx="245506" cy="431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400"/>
              </a:lnSpc>
              <a:spcBef>
                <a:spcPts val="170"/>
              </a:spcBef>
            </a:pPr>
            <a:r>
              <a:rPr sz="3200" spc="0" dirty="0" smtClean="0">
                <a:latin typeface="Tahoma"/>
                <a:cs typeface="Tahoma"/>
              </a:rPr>
              <a:t>r</a:t>
            </a:r>
            <a:endParaRPr sz="3200">
              <a:latin typeface="Tahoma"/>
              <a:cs typeface="Tahoma"/>
            </a:endParaRPr>
          </a:p>
        </p:txBody>
      </p:sp>
      <p:sp>
        <p:nvSpPr>
          <p:cNvPr id="71" name="object 71"/>
          <p:cNvSpPr txBox="1"/>
          <p:nvPr/>
        </p:nvSpPr>
        <p:spPr>
          <a:xfrm>
            <a:off x="3840124" y="2993081"/>
            <a:ext cx="449522" cy="431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400"/>
              </a:lnSpc>
              <a:spcBef>
                <a:spcPts val="170"/>
              </a:spcBef>
            </a:pPr>
            <a:r>
              <a:rPr sz="3200" spc="4" dirty="0" smtClean="0">
                <a:latin typeface="Tahoma"/>
                <a:cs typeface="Tahoma"/>
              </a:rPr>
              <a:t>o</a:t>
            </a:r>
            <a:r>
              <a:rPr sz="3200" spc="0" dirty="0" smtClean="0">
                <a:latin typeface="Tahoma"/>
                <a:cs typeface="Tahoma"/>
              </a:rPr>
              <a:t>f</a:t>
            </a:r>
            <a:endParaRPr sz="3200">
              <a:latin typeface="Tahoma"/>
              <a:cs typeface="Tahoma"/>
            </a:endParaRPr>
          </a:p>
        </p:txBody>
      </p:sp>
      <p:sp>
        <p:nvSpPr>
          <p:cNvPr id="72" name="object 72"/>
          <p:cNvSpPr txBox="1"/>
          <p:nvPr/>
        </p:nvSpPr>
        <p:spPr>
          <a:xfrm>
            <a:off x="4769561" y="2993081"/>
            <a:ext cx="675322" cy="431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400"/>
              </a:lnSpc>
              <a:spcBef>
                <a:spcPts val="170"/>
              </a:spcBef>
            </a:pPr>
            <a:r>
              <a:rPr sz="3200" spc="4" dirty="0" smtClean="0">
                <a:latin typeface="Tahoma"/>
                <a:cs typeface="Tahoma"/>
              </a:rPr>
              <a:t>o</a:t>
            </a:r>
            <a:r>
              <a:rPr sz="3200" spc="-9" dirty="0" smtClean="0">
                <a:latin typeface="Tahoma"/>
                <a:cs typeface="Tahoma"/>
              </a:rPr>
              <a:t>t</a:t>
            </a:r>
            <a:r>
              <a:rPr sz="3200" spc="0" dirty="0" smtClean="0">
                <a:latin typeface="Tahoma"/>
                <a:cs typeface="Tahoma"/>
              </a:rPr>
              <a:t>o</a:t>
            </a:r>
            <a:endParaRPr sz="3200">
              <a:latin typeface="Tahoma"/>
              <a:cs typeface="Tahoma"/>
            </a:endParaRPr>
          </a:p>
        </p:txBody>
      </p:sp>
      <p:sp>
        <p:nvSpPr>
          <p:cNvPr id="73" name="object 73"/>
          <p:cNvSpPr txBox="1"/>
          <p:nvPr/>
        </p:nvSpPr>
        <p:spPr>
          <a:xfrm>
            <a:off x="5618937" y="2993081"/>
            <a:ext cx="1626022" cy="431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400"/>
              </a:lnSpc>
              <a:spcBef>
                <a:spcPts val="170"/>
              </a:spcBef>
            </a:pPr>
            <a:r>
              <a:rPr sz="3200" spc="14" dirty="0" smtClean="0">
                <a:latin typeface="Tahoma"/>
                <a:cs typeface="Tahoma"/>
              </a:rPr>
              <a:t>e</a:t>
            </a:r>
            <a:r>
              <a:rPr sz="3200" spc="-9" dirty="0" smtClean="0">
                <a:latin typeface="Tahoma"/>
                <a:cs typeface="Tahoma"/>
              </a:rPr>
              <a:t>c</a:t>
            </a:r>
            <a:r>
              <a:rPr sz="3200" spc="4" dirty="0" smtClean="0">
                <a:latin typeface="Tahoma"/>
                <a:cs typeface="Tahoma"/>
              </a:rPr>
              <a:t>e</a:t>
            </a:r>
            <a:r>
              <a:rPr sz="3200" spc="9" dirty="0" smtClean="0">
                <a:latin typeface="Tahoma"/>
                <a:cs typeface="Tahoma"/>
              </a:rPr>
              <a:t>p</a:t>
            </a:r>
            <a:r>
              <a:rPr sz="3200" spc="0" dirty="0" smtClean="0">
                <a:latin typeface="Tahoma"/>
                <a:cs typeface="Tahoma"/>
              </a:rPr>
              <a:t>to</a:t>
            </a:r>
            <a:r>
              <a:rPr sz="3200" spc="-4" dirty="0" smtClean="0">
                <a:latin typeface="Tahoma"/>
                <a:cs typeface="Tahoma"/>
              </a:rPr>
              <a:t>r</a:t>
            </a:r>
            <a:r>
              <a:rPr sz="3200" spc="0" dirty="0" smtClean="0">
                <a:latin typeface="Tahoma"/>
                <a:cs typeface="Tahoma"/>
              </a:rPr>
              <a:t>s</a:t>
            </a:r>
            <a:endParaRPr sz="3200">
              <a:latin typeface="Tahoma"/>
              <a:cs typeface="Tahoma"/>
            </a:endParaRPr>
          </a:p>
        </p:txBody>
      </p:sp>
      <p:sp>
        <p:nvSpPr>
          <p:cNvPr id="74" name="object 74"/>
          <p:cNvSpPr txBox="1"/>
          <p:nvPr/>
        </p:nvSpPr>
        <p:spPr>
          <a:xfrm>
            <a:off x="7271766" y="2993081"/>
            <a:ext cx="418544" cy="431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400"/>
              </a:lnSpc>
              <a:spcBef>
                <a:spcPts val="170"/>
              </a:spcBef>
            </a:pPr>
            <a:r>
              <a:rPr sz="3200" spc="0" dirty="0" smtClean="0">
                <a:latin typeface="Tahoma"/>
                <a:cs typeface="Tahoma"/>
              </a:rPr>
              <a:t>in</a:t>
            </a:r>
            <a:endParaRPr sz="3200">
              <a:latin typeface="Tahoma"/>
              <a:cs typeface="Tahoma"/>
            </a:endParaRPr>
          </a:p>
        </p:txBody>
      </p:sp>
      <p:sp>
        <p:nvSpPr>
          <p:cNvPr id="75" name="object 75"/>
          <p:cNvSpPr txBox="1"/>
          <p:nvPr/>
        </p:nvSpPr>
        <p:spPr>
          <a:xfrm>
            <a:off x="7718806" y="2993081"/>
            <a:ext cx="675890" cy="431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400"/>
              </a:lnSpc>
              <a:spcBef>
                <a:spcPts val="170"/>
              </a:spcBef>
            </a:pPr>
            <a:r>
              <a:rPr sz="3200" spc="0" dirty="0" smtClean="0">
                <a:latin typeface="Tahoma"/>
                <a:cs typeface="Tahoma"/>
              </a:rPr>
              <a:t>t</a:t>
            </a:r>
            <a:r>
              <a:rPr sz="3200" spc="4" dirty="0" smtClean="0">
                <a:latin typeface="Tahoma"/>
                <a:cs typeface="Tahoma"/>
              </a:rPr>
              <a:t>h</a:t>
            </a:r>
            <a:r>
              <a:rPr sz="3200" spc="0" dirty="0" smtClean="0">
                <a:latin typeface="Tahoma"/>
                <a:cs typeface="Tahoma"/>
              </a:rPr>
              <a:t>e</a:t>
            </a:r>
            <a:endParaRPr sz="3200">
              <a:latin typeface="Tahoma"/>
              <a:cs typeface="Tahoma"/>
            </a:endParaRPr>
          </a:p>
        </p:txBody>
      </p:sp>
      <p:sp>
        <p:nvSpPr>
          <p:cNvPr id="76" name="object 76"/>
          <p:cNvSpPr txBox="1"/>
          <p:nvPr/>
        </p:nvSpPr>
        <p:spPr>
          <a:xfrm>
            <a:off x="1525269" y="3435041"/>
            <a:ext cx="1606137" cy="43179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400"/>
              </a:lnSpc>
              <a:spcBef>
                <a:spcPts val="170"/>
              </a:spcBef>
              <a:tabLst>
                <a:tab pos="1168400" algn="l"/>
              </a:tabLst>
            </a:pPr>
            <a:r>
              <a:rPr sz="3200" spc="-4" dirty="0" smtClean="0">
                <a:latin typeface="Tahoma"/>
                <a:cs typeface="Tahoma"/>
              </a:rPr>
              <a:t>r</a:t>
            </a:r>
            <a:r>
              <a:rPr sz="3200" spc="4" dirty="0" smtClean="0">
                <a:latin typeface="Tahoma"/>
                <a:cs typeface="Tahoma"/>
              </a:rPr>
              <a:t>e</a:t>
            </a:r>
            <a:r>
              <a:rPr sz="3200" spc="0" dirty="0" smtClean="0">
                <a:latin typeface="Tahoma"/>
                <a:cs typeface="Tahoma"/>
              </a:rPr>
              <a:t>tina	</a:t>
            </a:r>
            <a:r>
              <a:rPr sz="3200" spc="4" dirty="0" smtClean="0">
                <a:latin typeface="Tahoma"/>
                <a:cs typeface="Tahoma"/>
              </a:rPr>
              <a:t>o</a:t>
            </a:r>
            <a:r>
              <a:rPr sz="3200" spc="0" dirty="0" smtClean="0">
                <a:latin typeface="Tahoma"/>
                <a:cs typeface="Tahoma"/>
              </a:rPr>
              <a:t>f</a:t>
            </a:r>
            <a:endParaRPr sz="3200">
              <a:latin typeface="Tahoma"/>
              <a:cs typeface="Tahoma"/>
            </a:endParaRPr>
          </a:p>
        </p:txBody>
      </p:sp>
      <p:sp>
        <p:nvSpPr>
          <p:cNvPr id="77" name="object 77"/>
          <p:cNvSpPr txBox="1"/>
          <p:nvPr/>
        </p:nvSpPr>
        <p:spPr>
          <a:xfrm>
            <a:off x="3158185" y="3435041"/>
            <a:ext cx="2304030" cy="43179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400"/>
              </a:lnSpc>
              <a:spcBef>
                <a:spcPts val="170"/>
              </a:spcBef>
              <a:tabLst>
                <a:tab pos="977900" algn="l"/>
              </a:tabLst>
            </a:pPr>
            <a:r>
              <a:rPr sz="3200" spc="14" dirty="0" smtClean="0">
                <a:latin typeface="Tahoma"/>
                <a:cs typeface="Tahoma"/>
              </a:rPr>
              <a:t>e</a:t>
            </a:r>
            <a:r>
              <a:rPr sz="3200" spc="0" dirty="0" smtClean="0">
                <a:latin typeface="Tahoma"/>
                <a:cs typeface="Tahoma"/>
              </a:rPr>
              <a:t>a</a:t>
            </a:r>
            <a:r>
              <a:rPr sz="3200" spc="-9" dirty="0" smtClean="0">
                <a:latin typeface="Tahoma"/>
                <a:cs typeface="Tahoma"/>
              </a:rPr>
              <a:t>c</a:t>
            </a:r>
            <a:r>
              <a:rPr sz="3200" spc="0" dirty="0" smtClean="0">
                <a:latin typeface="Tahoma"/>
                <a:cs typeface="Tahoma"/>
              </a:rPr>
              <a:t>h	</a:t>
            </a:r>
            <a:r>
              <a:rPr sz="3200" spc="-4" dirty="0" smtClean="0">
                <a:latin typeface="Tahoma"/>
                <a:cs typeface="Tahoma"/>
              </a:rPr>
              <a:t>h</a:t>
            </a:r>
            <a:r>
              <a:rPr sz="3200" spc="4" dirty="0" smtClean="0">
                <a:latin typeface="Tahoma"/>
                <a:cs typeface="Tahoma"/>
              </a:rPr>
              <a:t>um</a:t>
            </a:r>
            <a:r>
              <a:rPr sz="3200" spc="0" dirty="0" smtClean="0">
                <a:latin typeface="Tahoma"/>
                <a:cs typeface="Tahoma"/>
              </a:rPr>
              <a:t>an</a:t>
            </a:r>
            <a:endParaRPr sz="3200">
              <a:latin typeface="Tahoma"/>
              <a:cs typeface="Tahoma"/>
            </a:endParaRPr>
          </a:p>
        </p:txBody>
      </p:sp>
      <p:sp>
        <p:nvSpPr>
          <p:cNvPr id="78" name="object 78"/>
          <p:cNvSpPr txBox="1"/>
          <p:nvPr/>
        </p:nvSpPr>
        <p:spPr>
          <a:xfrm>
            <a:off x="5489295" y="3435041"/>
            <a:ext cx="373300" cy="43179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400"/>
              </a:lnSpc>
              <a:spcBef>
                <a:spcPts val="170"/>
              </a:spcBef>
            </a:pPr>
            <a:r>
              <a:rPr sz="3200" spc="0" dirty="0" smtClean="0">
                <a:latin typeface="Tahoma"/>
                <a:cs typeface="Tahoma"/>
              </a:rPr>
              <a:t>is</a:t>
            </a:r>
            <a:endParaRPr sz="3200">
              <a:latin typeface="Tahoma"/>
              <a:cs typeface="Tahoma"/>
            </a:endParaRPr>
          </a:p>
        </p:txBody>
      </p:sp>
      <p:sp>
        <p:nvSpPr>
          <p:cNvPr id="79" name="object 79"/>
          <p:cNvSpPr txBox="1"/>
          <p:nvPr/>
        </p:nvSpPr>
        <p:spPr>
          <a:xfrm>
            <a:off x="5890819" y="3435041"/>
            <a:ext cx="1121348" cy="43179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400"/>
              </a:lnSpc>
              <a:spcBef>
                <a:spcPts val="170"/>
              </a:spcBef>
            </a:pPr>
            <a:r>
              <a:rPr sz="3200" spc="0" dirty="0" smtClean="0">
                <a:latin typeface="Tahoma"/>
                <a:cs typeface="Tahoma"/>
              </a:rPr>
              <a:t>a</a:t>
            </a:r>
            <a:r>
              <a:rPr sz="3200" spc="9" dirty="0" smtClean="0">
                <a:latin typeface="Tahoma"/>
                <a:cs typeface="Tahoma"/>
              </a:rPr>
              <a:t>b</a:t>
            </a:r>
            <a:r>
              <a:rPr sz="3200" spc="4" dirty="0" smtClean="0">
                <a:latin typeface="Tahoma"/>
                <a:cs typeface="Tahoma"/>
              </a:rPr>
              <a:t>o</a:t>
            </a:r>
            <a:r>
              <a:rPr sz="3200" spc="-4" dirty="0" smtClean="0">
                <a:latin typeface="Tahoma"/>
                <a:cs typeface="Tahoma"/>
              </a:rPr>
              <a:t>u</a:t>
            </a:r>
            <a:r>
              <a:rPr sz="3200" spc="0" dirty="0" smtClean="0">
                <a:latin typeface="Tahoma"/>
                <a:cs typeface="Tahoma"/>
              </a:rPr>
              <a:t>t</a:t>
            </a:r>
            <a:endParaRPr sz="3200">
              <a:latin typeface="Tahoma"/>
              <a:cs typeface="Tahoma"/>
            </a:endParaRPr>
          </a:p>
        </p:txBody>
      </p:sp>
      <p:sp>
        <p:nvSpPr>
          <p:cNvPr id="80" name="object 80"/>
          <p:cNvSpPr txBox="1"/>
          <p:nvPr/>
        </p:nvSpPr>
        <p:spPr>
          <a:xfrm>
            <a:off x="1738629" y="3977331"/>
            <a:ext cx="222091" cy="431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400"/>
              </a:lnSpc>
              <a:spcBef>
                <a:spcPts val="170"/>
              </a:spcBef>
            </a:pPr>
            <a:r>
              <a:rPr sz="3200" spc="0" dirty="0" smtClean="0">
                <a:latin typeface="Tahoma"/>
                <a:cs typeface="Tahoma"/>
              </a:rPr>
              <a:t>.</a:t>
            </a:r>
            <a:endParaRPr sz="3200">
              <a:latin typeface="Tahoma"/>
              <a:cs typeface="Tahoma"/>
            </a:endParaRPr>
          </a:p>
        </p:txBody>
      </p:sp>
      <p:sp>
        <p:nvSpPr>
          <p:cNvPr id="81" name="object 81"/>
          <p:cNvSpPr txBox="1"/>
          <p:nvPr/>
        </p:nvSpPr>
        <p:spPr>
          <a:xfrm>
            <a:off x="1988972" y="3977331"/>
            <a:ext cx="1608274" cy="431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400"/>
              </a:lnSpc>
              <a:spcBef>
                <a:spcPts val="170"/>
              </a:spcBef>
            </a:pPr>
            <a:r>
              <a:rPr sz="3200" spc="0" dirty="0" smtClean="0">
                <a:latin typeface="Tahoma"/>
                <a:cs typeface="Tahoma"/>
              </a:rPr>
              <a:t>5</a:t>
            </a:r>
            <a:r>
              <a:rPr sz="3200" spc="-17" dirty="0" smtClean="0">
                <a:latin typeface="Tahoma"/>
                <a:cs typeface="Tahoma"/>
              </a:rPr>
              <a:t> </a:t>
            </a:r>
            <a:r>
              <a:rPr sz="3200" spc="4" dirty="0" smtClean="0">
                <a:latin typeface="Tahoma"/>
                <a:cs typeface="Tahoma"/>
              </a:rPr>
              <a:t>m</a:t>
            </a:r>
            <a:r>
              <a:rPr sz="3200" spc="9" dirty="0" smtClean="0">
                <a:latin typeface="Tahoma"/>
                <a:cs typeface="Tahoma"/>
              </a:rPr>
              <a:t>i</a:t>
            </a:r>
            <a:r>
              <a:rPr sz="3200" spc="0" dirty="0" smtClean="0">
                <a:latin typeface="Tahoma"/>
                <a:cs typeface="Tahoma"/>
              </a:rPr>
              <a:t>llion</a:t>
            </a:r>
            <a:endParaRPr sz="3200">
              <a:latin typeface="Tahoma"/>
              <a:cs typeface="Tahoma"/>
            </a:endParaRPr>
          </a:p>
        </p:txBody>
      </p:sp>
      <p:sp>
        <p:nvSpPr>
          <p:cNvPr id="82" name="object 82"/>
          <p:cNvSpPr txBox="1"/>
          <p:nvPr/>
        </p:nvSpPr>
        <p:spPr>
          <a:xfrm>
            <a:off x="1751228" y="4419291"/>
            <a:ext cx="222091" cy="431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400"/>
              </a:lnSpc>
              <a:spcBef>
                <a:spcPts val="170"/>
              </a:spcBef>
            </a:pPr>
            <a:r>
              <a:rPr sz="3200" spc="0" dirty="0" smtClean="0">
                <a:latin typeface="Tahoma"/>
                <a:cs typeface="Tahoma"/>
              </a:rPr>
              <a:t>.</a:t>
            </a:r>
            <a:endParaRPr sz="3200">
              <a:latin typeface="Tahoma"/>
              <a:cs typeface="Tahoma"/>
            </a:endParaRPr>
          </a:p>
        </p:txBody>
      </p:sp>
      <p:sp>
        <p:nvSpPr>
          <p:cNvPr id="83" name="object 83"/>
          <p:cNvSpPr txBox="1"/>
          <p:nvPr/>
        </p:nvSpPr>
        <p:spPr>
          <a:xfrm>
            <a:off x="1999945" y="4419291"/>
            <a:ext cx="1831794" cy="431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400"/>
              </a:lnSpc>
              <a:spcBef>
                <a:spcPts val="170"/>
              </a:spcBef>
            </a:pPr>
            <a:r>
              <a:rPr sz="3200" spc="14" dirty="0" smtClean="0">
                <a:latin typeface="Tahoma"/>
                <a:cs typeface="Tahoma"/>
              </a:rPr>
              <a:t>3</a:t>
            </a:r>
            <a:r>
              <a:rPr sz="3200" spc="0" dirty="0" smtClean="0">
                <a:latin typeface="Tahoma"/>
                <a:cs typeface="Tahoma"/>
              </a:rPr>
              <a:t>5</a:t>
            </a:r>
            <a:r>
              <a:rPr sz="3200" spc="-34" dirty="0" smtClean="0">
                <a:latin typeface="Tahoma"/>
                <a:cs typeface="Tahoma"/>
              </a:rPr>
              <a:t> </a:t>
            </a:r>
            <a:r>
              <a:rPr sz="3200" spc="4" dirty="0" smtClean="0">
                <a:latin typeface="Tahoma"/>
                <a:cs typeface="Tahoma"/>
              </a:rPr>
              <a:t>m</a:t>
            </a:r>
            <a:r>
              <a:rPr sz="3200" spc="0" dirty="0" smtClean="0">
                <a:latin typeface="Tahoma"/>
                <a:cs typeface="Tahoma"/>
              </a:rPr>
              <a:t>i</a:t>
            </a:r>
            <a:r>
              <a:rPr sz="3200" spc="4" dirty="0" smtClean="0">
                <a:latin typeface="Tahoma"/>
                <a:cs typeface="Tahoma"/>
              </a:rPr>
              <a:t>l</a:t>
            </a:r>
            <a:r>
              <a:rPr sz="3200" spc="0" dirty="0" smtClean="0">
                <a:latin typeface="Tahoma"/>
                <a:cs typeface="Tahoma"/>
              </a:rPr>
              <a:t>lion</a:t>
            </a:r>
            <a:endParaRPr sz="3200">
              <a:latin typeface="Tahoma"/>
              <a:cs typeface="Tahoma"/>
            </a:endParaRPr>
          </a:p>
        </p:txBody>
      </p:sp>
      <p:sp>
        <p:nvSpPr>
          <p:cNvPr id="84" name="object 84"/>
          <p:cNvSpPr txBox="1"/>
          <p:nvPr/>
        </p:nvSpPr>
        <p:spPr>
          <a:xfrm>
            <a:off x="1962150" y="4859981"/>
            <a:ext cx="544433" cy="431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400"/>
              </a:lnSpc>
              <a:spcBef>
                <a:spcPts val="170"/>
              </a:spcBef>
            </a:pPr>
            <a:r>
              <a:rPr sz="3200" spc="14" dirty="0" smtClean="0">
                <a:latin typeface="Tahoma"/>
                <a:cs typeface="Tahoma"/>
              </a:rPr>
              <a:t>6</a:t>
            </a:r>
            <a:r>
              <a:rPr sz="3200" spc="0" dirty="0" smtClean="0">
                <a:latin typeface="Tahoma"/>
                <a:cs typeface="Tahoma"/>
              </a:rPr>
              <a:t>5</a:t>
            </a:r>
            <a:endParaRPr sz="3200">
              <a:latin typeface="Tahoma"/>
              <a:cs typeface="Tahoma"/>
            </a:endParaRPr>
          </a:p>
        </p:txBody>
      </p:sp>
      <p:sp>
        <p:nvSpPr>
          <p:cNvPr id="85" name="object 85"/>
          <p:cNvSpPr txBox="1"/>
          <p:nvPr/>
        </p:nvSpPr>
        <p:spPr>
          <a:xfrm>
            <a:off x="2533548" y="4859981"/>
            <a:ext cx="1260395" cy="431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400"/>
              </a:lnSpc>
              <a:spcBef>
                <a:spcPts val="170"/>
              </a:spcBef>
            </a:pPr>
            <a:r>
              <a:rPr sz="3200" spc="4" dirty="0" smtClean="0">
                <a:latin typeface="Tahoma"/>
                <a:cs typeface="Tahoma"/>
              </a:rPr>
              <a:t>m</a:t>
            </a:r>
            <a:r>
              <a:rPr sz="3200" spc="0" dirty="0" smtClean="0">
                <a:latin typeface="Tahoma"/>
                <a:cs typeface="Tahoma"/>
              </a:rPr>
              <a:t>i</a:t>
            </a:r>
            <a:r>
              <a:rPr sz="3200" spc="4" dirty="0" smtClean="0">
                <a:latin typeface="Tahoma"/>
                <a:cs typeface="Tahoma"/>
              </a:rPr>
              <a:t>l</a:t>
            </a:r>
            <a:r>
              <a:rPr sz="3200" spc="0" dirty="0" smtClean="0">
                <a:latin typeface="Tahoma"/>
                <a:cs typeface="Tahoma"/>
              </a:rPr>
              <a:t>lion</a:t>
            </a:r>
            <a:endParaRPr sz="3200">
              <a:latin typeface="Tahoma"/>
              <a:cs typeface="Tahoma"/>
            </a:endParaRPr>
          </a:p>
        </p:txBody>
      </p:sp>
      <p:sp>
        <p:nvSpPr>
          <p:cNvPr id="86" name="object 86"/>
          <p:cNvSpPr txBox="1"/>
          <p:nvPr/>
        </p:nvSpPr>
        <p:spPr>
          <a:xfrm>
            <a:off x="1751228" y="5301941"/>
            <a:ext cx="222091" cy="431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400"/>
              </a:lnSpc>
              <a:spcBef>
                <a:spcPts val="170"/>
              </a:spcBef>
            </a:pPr>
            <a:r>
              <a:rPr sz="3200" spc="0" dirty="0" smtClean="0">
                <a:latin typeface="Tahoma"/>
                <a:cs typeface="Tahoma"/>
              </a:rPr>
              <a:t>.</a:t>
            </a:r>
            <a:endParaRPr sz="3200">
              <a:latin typeface="Tahoma"/>
              <a:cs typeface="Tahoma"/>
            </a:endParaRPr>
          </a:p>
        </p:txBody>
      </p:sp>
      <p:sp>
        <p:nvSpPr>
          <p:cNvPr id="87" name="object 87"/>
          <p:cNvSpPr txBox="1"/>
          <p:nvPr/>
        </p:nvSpPr>
        <p:spPr>
          <a:xfrm>
            <a:off x="1999945" y="5301941"/>
            <a:ext cx="766733" cy="431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400"/>
              </a:lnSpc>
              <a:spcBef>
                <a:spcPts val="170"/>
              </a:spcBef>
            </a:pPr>
            <a:r>
              <a:rPr sz="3200" spc="14" dirty="0" smtClean="0">
                <a:latin typeface="Tahoma"/>
                <a:cs typeface="Tahoma"/>
              </a:rPr>
              <a:t>1</a:t>
            </a:r>
            <a:r>
              <a:rPr sz="3200" spc="4" dirty="0" smtClean="0">
                <a:latin typeface="Tahoma"/>
                <a:cs typeface="Tahoma"/>
              </a:rPr>
              <a:t>1</a:t>
            </a:r>
            <a:r>
              <a:rPr sz="3200" spc="0" dirty="0" smtClean="0">
                <a:latin typeface="Tahoma"/>
                <a:cs typeface="Tahoma"/>
              </a:rPr>
              <a:t>5</a:t>
            </a:r>
            <a:endParaRPr sz="3200">
              <a:latin typeface="Tahoma"/>
              <a:cs typeface="Tahoma"/>
            </a:endParaRPr>
          </a:p>
        </p:txBody>
      </p:sp>
      <p:sp>
        <p:nvSpPr>
          <p:cNvPr id="88" name="object 88"/>
          <p:cNvSpPr txBox="1"/>
          <p:nvPr/>
        </p:nvSpPr>
        <p:spPr>
          <a:xfrm>
            <a:off x="2793644" y="5301941"/>
            <a:ext cx="1260395" cy="431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400"/>
              </a:lnSpc>
              <a:spcBef>
                <a:spcPts val="170"/>
              </a:spcBef>
            </a:pPr>
            <a:r>
              <a:rPr sz="3200" spc="4" dirty="0" smtClean="0">
                <a:latin typeface="Tahoma"/>
                <a:cs typeface="Tahoma"/>
              </a:rPr>
              <a:t>m</a:t>
            </a:r>
            <a:r>
              <a:rPr sz="3200" spc="9" dirty="0" smtClean="0">
                <a:latin typeface="Tahoma"/>
                <a:cs typeface="Tahoma"/>
              </a:rPr>
              <a:t>i</a:t>
            </a:r>
            <a:r>
              <a:rPr sz="3200" spc="0" dirty="0" smtClean="0">
                <a:latin typeface="Tahoma"/>
                <a:cs typeface="Tahoma"/>
              </a:rPr>
              <a:t>llion</a:t>
            </a:r>
            <a:endParaRPr sz="3200">
              <a:latin typeface="Tahoma"/>
              <a:cs typeface="Tahoma"/>
            </a:endParaRPr>
          </a:p>
        </p:txBody>
      </p:sp>
      <p:sp>
        <p:nvSpPr>
          <p:cNvPr id="89" name="object 89"/>
          <p:cNvSpPr txBox="1"/>
          <p:nvPr/>
        </p:nvSpPr>
        <p:spPr>
          <a:xfrm>
            <a:off x="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90" name="object 90"/>
          <p:cNvSpPr txBox="1"/>
          <p:nvPr/>
        </p:nvSpPr>
        <p:spPr>
          <a:xfrm>
            <a:off x="3048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91" name="object 91"/>
          <p:cNvSpPr txBox="1"/>
          <p:nvPr/>
        </p:nvSpPr>
        <p:spPr>
          <a:xfrm>
            <a:off x="6096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92" name="object 92"/>
          <p:cNvSpPr txBox="1"/>
          <p:nvPr/>
        </p:nvSpPr>
        <p:spPr>
          <a:xfrm>
            <a:off x="9144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93" name="object 93"/>
          <p:cNvSpPr txBox="1"/>
          <p:nvPr/>
        </p:nvSpPr>
        <p:spPr>
          <a:xfrm>
            <a:off x="12192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94" name="object 94"/>
          <p:cNvSpPr txBox="1"/>
          <p:nvPr/>
        </p:nvSpPr>
        <p:spPr>
          <a:xfrm>
            <a:off x="15240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95" name="object 95"/>
          <p:cNvSpPr txBox="1"/>
          <p:nvPr/>
        </p:nvSpPr>
        <p:spPr>
          <a:xfrm>
            <a:off x="18288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96" name="object 96"/>
          <p:cNvSpPr txBox="1"/>
          <p:nvPr/>
        </p:nvSpPr>
        <p:spPr>
          <a:xfrm>
            <a:off x="21336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97" name="object 97"/>
          <p:cNvSpPr txBox="1"/>
          <p:nvPr/>
        </p:nvSpPr>
        <p:spPr>
          <a:xfrm>
            <a:off x="24384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98" name="object 98"/>
          <p:cNvSpPr txBox="1"/>
          <p:nvPr/>
        </p:nvSpPr>
        <p:spPr>
          <a:xfrm>
            <a:off x="27432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99" name="object 99"/>
          <p:cNvSpPr txBox="1"/>
          <p:nvPr/>
        </p:nvSpPr>
        <p:spPr>
          <a:xfrm>
            <a:off x="30480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00" name="object 100"/>
          <p:cNvSpPr txBox="1"/>
          <p:nvPr/>
        </p:nvSpPr>
        <p:spPr>
          <a:xfrm>
            <a:off x="33528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01" name="object 101"/>
          <p:cNvSpPr txBox="1"/>
          <p:nvPr/>
        </p:nvSpPr>
        <p:spPr>
          <a:xfrm>
            <a:off x="36576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02" name="object 102"/>
          <p:cNvSpPr txBox="1"/>
          <p:nvPr/>
        </p:nvSpPr>
        <p:spPr>
          <a:xfrm>
            <a:off x="39624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03" name="object 103"/>
          <p:cNvSpPr txBox="1"/>
          <p:nvPr/>
        </p:nvSpPr>
        <p:spPr>
          <a:xfrm>
            <a:off x="42672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04" name="object 104"/>
          <p:cNvSpPr txBox="1"/>
          <p:nvPr/>
        </p:nvSpPr>
        <p:spPr>
          <a:xfrm>
            <a:off x="45720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05" name="object 105"/>
          <p:cNvSpPr txBox="1"/>
          <p:nvPr/>
        </p:nvSpPr>
        <p:spPr>
          <a:xfrm>
            <a:off x="48768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06" name="object 106"/>
          <p:cNvSpPr txBox="1"/>
          <p:nvPr/>
        </p:nvSpPr>
        <p:spPr>
          <a:xfrm>
            <a:off x="51816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07" name="object 107"/>
          <p:cNvSpPr txBox="1"/>
          <p:nvPr/>
        </p:nvSpPr>
        <p:spPr>
          <a:xfrm>
            <a:off x="54864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08" name="object 108"/>
          <p:cNvSpPr txBox="1"/>
          <p:nvPr/>
        </p:nvSpPr>
        <p:spPr>
          <a:xfrm>
            <a:off x="57912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09" name="object 109"/>
          <p:cNvSpPr txBox="1"/>
          <p:nvPr/>
        </p:nvSpPr>
        <p:spPr>
          <a:xfrm>
            <a:off x="60960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10" name="object 110"/>
          <p:cNvSpPr txBox="1"/>
          <p:nvPr/>
        </p:nvSpPr>
        <p:spPr>
          <a:xfrm>
            <a:off x="64008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11" name="object 111"/>
          <p:cNvSpPr txBox="1"/>
          <p:nvPr/>
        </p:nvSpPr>
        <p:spPr>
          <a:xfrm>
            <a:off x="67056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12" name="object 112"/>
          <p:cNvSpPr txBox="1"/>
          <p:nvPr/>
        </p:nvSpPr>
        <p:spPr>
          <a:xfrm>
            <a:off x="70104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13" name="object 113"/>
          <p:cNvSpPr txBox="1"/>
          <p:nvPr/>
        </p:nvSpPr>
        <p:spPr>
          <a:xfrm>
            <a:off x="73152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14" name="object 114"/>
          <p:cNvSpPr txBox="1"/>
          <p:nvPr/>
        </p:nvSpPr>
        <p:spPr>
          <a:xfrm>
            <a:off x="76200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15" name="object 115"/>
          <p:cNvSpPr txBox="1"/>
          <p:nvPr/>
        </p:nvSpPr>
        <p:spPr>
          <a:xfrm>
            <a:off x="79248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16" name="object 116"/>
          <p:cNvSpPr txBox="1"/>
          <p:nvPr/>
        </p:nvSpPr>
        <p:spPr>
          <a:xfrm>
            <a:off x="82296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17" name="object 117"/>
          <p:cNvSpPr txBox="1"/>
          <p:nvPr/>
        </p:nvSpPr>
        <p:spPr>
          <a:xfrm>
            <a:off x="85344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18" name="object 118"/>
          <p:cNvSpPr txBox="1"/>
          <p:nvPr/>
        </p:nvSpPr>
        <p:spPr>
          <a:xfrm>
            <a:off x="88392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19" name="object 119"/>
          <p:cNvSpPr txBox="1"/>
          <p:nvPr/>
        </p:nvSpPr>
        <p:spPr>
          <a:xfrm>
            <a:off x="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20" name="object 120"/>
          <p:cNvSpPr txBox="1"/>
          <p:nvPr/>
        </p:nvSpPr>
        <p:spPr>
          <a:xfrm>
            <a:off x="3048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21" name="object 121"/>
          <p:cNvSpPr txBox="1"/>
          <p:nvPr/>
        </p:nvSpPr>
        <p:spPr>
          <a:xfrm>
            <a:off x="6096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22" name="object 122"/>
          <p:cNvSpPr txBox="1"/>
          <p:nvPr/>
        </p:nvSpPr>
        <p:spPr>
          <a:xfrm>
            <a:off x="9144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23" name="object 123"/>
          <p:cNvSpPr txBox="1"/>
          <p:nvPr/>
        </p:nvSpPr>
        <p:spPr>
          <a:xfrm>
            <a:off x="12192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24" name="object 124"/>
          <p:cNvSpPr txBox="1"/>
          <p:nvPr/>
        </p:nvSpPr>
        <p:spPr>
          <a:xfrm>
            <a:off x="15240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25" name="object 125"/>
          <p:cNvSpPr txBox="1"/>
          <p:nvPr/>
        </p:nvSpPr>
        <p:spPr>
          <a:xfrm>
            <a:off x="18288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26" name="object 126"/>
          <p:cNvSpPr txBox="1"/>
          <p:nvPr/>
        </p:nvSpPr>
        <p:spPr>
          <a:xfrm>
            <a:off x="21336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27" name="object 127"/>
          <p:cNvSpPr txBox="1"/>
          <p:nvPr/>
        </p:nvSpPr>
        <p:spPr>
          <a:xfrm>
            <a:off x="24384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28" name="object 128"/>
          <p:cNvSpPr txBox="1"/>
          <p:nvPr/>
        </p:nvSpPr>
        <p:spPr>
          <a:xfrm>
            <a:off x="27432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29" name="object 129"/>
          <p:cNvSpPr txBox="1"/>
          <p:nvPr/>
        </p:nvSpPr>
        <p:spPr>
          <a:xfrm>
            <a:off x="30480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30" name="object 130"/>
          <p:cNvSpPr txBox="1"/>
          <p:nvPr/>
        </p:nvSpPr>
        <p:spPr>
          <a:xfrm>
            <a:off x="33528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31" name="object 131"/>
          <p:cNvSpPr txBox="1"/>
          <p:nvPr/>
        </p:nvSpPr>
        <p:spPr>
          <a:xfrm>
            <a:off x="36576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32" name="object 132"/>
          <p:cNvSpPr txBox="1"/>
          <p:nvPr/>
        </p:nvSpPr>
        <p:spPr>
          <a:xfrm>
            <a:off x="39624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33" name="object 133"/>
          <p:cNvSpPr txBox="1"/>
          <p:nvPr/>
        </p:nvSpPr>
        <p:spPr>
          <a:xfrm>
            <a:off x="42672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34" name="object 134"/>
          <p:cNvSpPr txBox="1"/>
          <p:nvPr/>
        </p:nvSpPr>
        <p:spPr>
          <a:xfrm>
            <a:off x="45720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35" name="object 135"/>
          <p:cNvSpPr txBox="1"/>
          <p:nvPr/>
        </p:nvSpPr>
        <p:spPr>
          <a:xfrm>
            <a:off x="48768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36" name="object 136"/>
          <p:cNvSpPr txBox="1"/>
          <p:nvPr/>
        </p:nvSpPr>
        <p:spPr>
          <a:xfrm>
            <a:off x="51816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37" name="object 137"/>
          <p:cNvSpPr txBox="1"/>
          <p:nvPr/>
        </p:nvSpPr>
        <p:spPr>
          <a:xfrm>
            <a:off x="54864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38" name="object 138"/>
          <p:cNvSpPr txBox="1"/>
          <p:nvPr/>
        </p:nvSpPr>
        <p:spPr>
          <a:xfrm>
            <a:off x="57912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39" name="object 139"/>
          <p:cNvSpPr txBox="1"/>
          <p:nvPr/>
        </p:nvSpPr>
        <p:spPr>
          <a:xfrm>
            <a:off x="60960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40" name="object 140"/>
          <p:cNvSpPr txBox="1"/>
          <p:nvPr/>
        </p:nvSpPr>
        <p:spPr>
          <a:xfrm>
            <a:off x="64008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41" name="object 141"/>
          <p:cNvSpPr txBox="1"/>
          <p:nvPr/>
        </p:nvSpPr>
        <p:spPr>
          <a:xfrm>
            <a:off x="67056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42" name="object 142"/>
          <p:cNvSpPr txBox="1"/>
          <p:nvPr/>
        </p:nvSpPr>
        <p:spPr>
          <a:xfrm>
            <a:off x="70104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43" name="object 143"/>
          <p:cNvSpPr txBox="1"/>
          <p:nvPr/>
        </p:nvSpPr>
        <p:spPr>
          <a:xfrm>
            <a:off x="73152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44" name="object 144"/>
          <p:cNvSpPr txBox="1"/>
          <p:nvPr/>
        </p:nvSpPr>
        <p:spPr>
          <a:xfrm>
            <a:off x="76200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45" name="object 145"/>
          <p:cNvSpPr txBox="1"/>
          <p:nvPr/>
        </p:nvSpPr>
        <p:spPr>
          <a:xfrm>
            <a:off x="79248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46" name="object 146"/>
          <p:cNvSpPr txBox="1"/>
          <p:nvPr/>
        </p:nvSpPr>
        <p:spPr>
          <a:xfrm>
            <a:off x="82296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47" name="object 147"/>
          <p:cNvSpPr txBox="1"/>
          <p:nvPr/>
        </p:nvSpPr>
        <p:spPr>
          <a:xfrm>
            <a:off x="85344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48" name="object 148"/>
          <p:cNvSpPr txBox="1"/>
          <p:nvPr/>
        </p:nvSpPr>
        <p:spPr>
          <a:xfrm>
            <a:off x="88392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49" name="object 149"/>
          <p:cNvSpPr txBox="1"/>
          <p:nvPr/>
        </p:nvSpPr>
        <p:spPr>
          <a:xfrm>
            <a:off x="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50" name="object 150"/>
          <p:cNvSpPr txBox="1"/>
          <p:nvPr/>
        </p:nvSpPr>
        <p:spPr>
          <a:xfrm>
            <a:off x="3048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51" name="object 151"/>
          <p:cNvSpPr txBox="1"/>
          <p:nvPr/>
        </p:nvSpPr>
        <p:spPr>
          <a:xfrm>
            <a:off x="6096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52" name="object 152"/>
          <p:cNvSpPr txBox="1"/>
          <p:nvPr/>
        </p:nvSpPr>
        <p:spPr>
          <a:xfrm>
            <a:off x="9144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53" name="object 153"/>
          <p:cNvSpPr txBox="1"/>
          <p:nvPr/>
        </p:nvSpPr>
        <p:spPr>
          <a:xfrm>
            <a:off x="12192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54" name="object 154"/>
          <p:cNvSpPr txBox="1"/>
          <p:nvPr/>
        </p:nvSpPr>
        <p:spPr>
          <a:xfrm>
            <a:off x="15240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55" name="object 155"/>
          <p:cNvSpPr txBox="1"/>
          <p:nvPr/>
        </p:nvSpPr>
        <p:spPr>
          <a:xfrm>
            <a:off x="18288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56" name="object 156"/>
          <p:cNvSpPr txBox="1"/>
          <p:nvPr/>
        </p:nvSpPr>
        <p:spPr>
          <a:xfrm>
            <a:off x="21336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57" name="object 157"/>
          <p:cNvSpPr txBox="1"/>
          <p:nvPr/>
        </p:nvSpPr>
        <p:spPr>
          <a:xfrm>
            <a:off x="24384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58" name="object 158"/>
          <p:cNvSpPr txBox="1"/>
          <p:nvPr/>
        </p:nvSpPr>
        <p:spPr>
          <a:xfrm>
            <a:off x="27432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59" name="object 159"/>
          <p:cNvSpPr txBox="1"/>
          <p:nvPr/>
        </p:nvSpPr>
        <p:spPr>
          <a:xfrm>
            <a:off x="30480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60" name="object 160"/>
          <p:cNvSpPr txBox="1"/>
          <p:nvPr/>
        </p:nvSpPr>
        <p:spPr>
          <a:xfrm>
            <a:off x="33528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61" name="object 161"/>
          <p:cNvSpPr txBox="1"/>
          <p:nvPr/>
        </p:nvSpPr>
        <p:spPr>
          <a:xfrm>
            <a:off x="36576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62" name="object 162"/>
          <p:cNvSpPr txBox="1"/>
          <p:nvPr/>
        </p:nvSpPr>
        <p:spPr>
          <a:xfrm>
            <a:off x="39624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63" name="object 163"/>
          <p:cNvSpPr txBox="1"/>
          <p:nvPr/>
        </p:nvSpPr>
        <p:spPr>
          <a:xfrm>
            <a:off x="42672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64" name="object 164"/>
          <p:cNvSpPr txBox="1"/>
          <p:nvPr/>
        </p:nvSpPr>
        <p:spPr>
          <a:xfrm>
            <a:off x="45720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65" name="object 165"/>
          <p:cNvSpPr txBox="1"/>
          <p:nvPr/>
        </p:nvSpPr>
        <p:spPr>
          <a:xfrm>
            <a:off x="48768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66" name="object 166"/>
          <p:cNvSpPr txBox="1"/>
          <p:nvPr/>
        </p:nvSpPr>
        <p:spPr>
          <a:xfrm>
            <a:off x="51816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67" name="object 167"/>
          <p:cNvSpPr txBox="1"/>
          <p:nvPr/>
        </p:nvSpPr>
        <p:spPr>
          <a:xfrm>
            <a:off x="54864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68" name="object 168"/>
          <p:cNvSpPr txBox="1"/>
          <p:nvPr/>
        </p:nvSpPr>
        <p:spPr>
          <a:xfrm>
            <a:off x="57912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69" name="object 169"/>
          <p:cNvSpPr txBox="1"/>
          <p:nvPr/>
        </p:nvSpPr>
        <p:spPr>
          <a:xfrm>
            <a:off x="60960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70" name="object 170"/>
          <p:cNvSpPr txBox="1"/>
          <p:nvPr/>
        </p:nvSpPr>
        <p:spPr>
          <a:xfrm>
            <a:off x="64008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71" name="object 171"/>
          <p:cNvSpPr txBox="1"/>
          <p:nvPr/>
        </p:nvSpPr>
        <p:spPr>
          <a:xfrm>
            <a:off x="67056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72" name="object 172"/>
          <p:cNvSpPr txBox="1"/>
          <p:nvPr/>
        </p:nvSpPr>
        <p:spPr>
          <a:xfrm>
            <a:off x="70104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73" name="object 173"/>
          <p:cNvSpPr txBox="1"/>
          <p:nvPr/>
        </p:nvSpPr>
        <p:spPr>
          <a:xfrm>
            <a:off x="73152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74" name="object 174"/>
          <p:cNvSpPr txBox="1"/>
          <p:nvPr/>
        </p:nvSpPr>
        <p:spPr>
          <a:xfrm>
            <a:off x="76200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75" name="object 175"/>
          <p:cNvSpPr txBox="1"/>
          <p:nvPr/>
        </p:nvSpPr>
        <p:spPr>
          <a:xfrm>
            <a:off x="79248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76" name="object 176"/>
          <p:cNvSpPr txBox="1"/>
          <p:nvPr/>
        </p:nvSpPr>
        <p:spPr>
          <a:xfrm>
            <a:off x="82296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77" name="object 177"/>
          <p:cNvSpPr txBox="1"/>
          <p:nvPr/>
        </p:nvSpPr>
        <p:spPr>
          <a:xfrm>
            <a:off x="85344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78" name="object 178"/>
          <p:cNvSpPr txBox="1"/>
          <p:nvPr/>
        </p:nvSpPr>
        <p:spPr>
          <a:xfrm>
            <a:off x="88392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79" name="object 179"/>
          <p:cNvSpPr txBox="1"/>
          <p:nvPr/>
        </p:nvSpPr>
        <p:spPr>
          <a:xfrm>
            <a:off x="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80" name="object 180"/>
          <p:cNvSpPr txBox="1"/>
          <p:nvPr/>
        </p:nvSpPr>
        <p:spPr>
          <a:xfrm>
            <a:off x="3048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81" name="object 181"/>
          <p:cNvSpPr txBox="1"/>
          <p:nvPr/>
        </p:nvSpPr>
        <p:spPr>
          <a:xfrm>
            <a:off x="6096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82" name="object 182"/>
          <p:cNvSpPr txBox="1"/>
          <p:nvPr/>
        </p:nvSpPr>
        <p:spPr>
          <a:xfrm>
            <a:off x="9144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83" name="object 183"/>
          <p:cNvSpPr txBox="1"/>
          <p:nvPr/>
        </p:nvSpPr>
        <p:spPr>
          <a:xfrm>
            <a:off x="12192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84" name="object 184"/>
          <p:cNvSpPr txBox="1"/>
          <p:nvPr/>
        </p:nvSpPr>
        <p:spPr>
          <a:xfrm>
            <a:off x="15240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85" name="object 185"/>
          <p:cNvSpPr txBox="1"/>
          <p:nvPr/>
        </p:nvSpPr>
        <p:spPr>
          <a:xfrm>
            <a:off x="18288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86" name="object 186"/>
          <p:cNvSpPr txBox="1"/>
          <p:nvPr/>
        </p:nvSpPr>
        <p:spPr>
          <a:xfrm>
            <a:off x="21336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87" name="object 187"/>
          <p:cNvSpPr txBox="1"/>
          <p:nvPr/>
        </p:nvSpPr>
        <p:spPr>
          <a:xfrm>
            <a:off x="24384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88" name="object 188"/>
          <p:cNvSpPr txBox="1"/>
          <p:nvPr/>
        </p:nvSpPr>
        <p:spPr>
          <a:xfrm>
            <a:off x="27432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89" name="object 189"/>
          <p:cNvSpPr txBox="1"/>
          <p:nvPr/>
        </p:nvSpPr>
        <p:spPr>
          <a:xfrm>
            <a:off x="30480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90" name="object 190"/>
          <p:cNvSpPr txBox="1"/>
          <p:nvPr/>
        </p:nvSpPr>
        <p:spPr>
          <a:xfrm>
            <a:off x="33528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91" name="object 191"/>
          <p:cNvSpPr txBox="1"/>
          <p:nvPr/>
        </p:nvSpPr>
        <p:spPr>
          <a:xfrm>
            <a:off x="36576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92" name="object 192"/>
          <p:cNvSpPr txBox="1"/>
          <p:nvPr/>
        </p:nvSpPr>
        <p:spPr>
          <a:xfrm>
            <a:off x="39624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93" name="object 193"/>
          <p:cNvSpPr txBox="1"/>
          <p:nvPr/>
        </p:nvSpPr>
        <p:spPr>
          <a:xfrm>
            <a:off x="42672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94" name="object 194"/>
          <p:cNvSpPr txBox="1"/>
          <p:nvPr/>
        </p:nvSpPr>
        <p:spPr>
          <a:xfrm>
            <a:off x="45720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95" name="object 195"/>
          <p:cNvSpPr txBox="1"/>
          <p:nvPr/>
        </p:nvSpPr>
        <p:spPr>
          <a:xfrm>
            <a:off x="48768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96" name="object 196"/>
          <p:cNvSpPr txBox="1"/>
          <p:nvPr/>
        </p:nvSpPr>
        <p:spPr>
          <a:xfrm>
            <a:off x="51816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97" name="object 197"/>
          <p:cNvSpPr txBox="1"/>
          <p:nvPr/>
        </p:nvSpPr>
        <p:spPr>
          <a:xfrm>
            <a:off x="54864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98" name="object 198"/>
          <p:cNvSpPr txBox="1"/>
          <p:nvPr/>
        </p:nvSpPr>
        <p:spPr>
          <a:xfrm>
            <a:off x="57912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99" name="object 199"/>
          <p:cNvSpPr txBox="1"/>
          <p:nvPr/>
        </p:nvSpPr>
        <p:spPr>
          <a:xfrm>
            <a:off x="60960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00" name="object 200"/>
          <p:cNvSpPr txBox="1"/>
          <p:nvPr/>
        </p:nvSpPr>
        <p:spPr>
          <a:xfrm>
            <a:off x="64008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01" name="object 201"/>
          <p:cNvSpPr txBox="1"/>
          <p:nvPr/>
        </p:nvSpPr>
        <p:spPr>
          <a:xfrm>
            <a:off x="67056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02" name="object 202"/>
          <p:cNvSpPr txBox="1"/>
          <p:nvPr/>
        </p:nvSpPr>
        <p:spPr>
          <a:xfrm>
            <a:off x="70104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03" name="object 203"/>
          <p:cNvSpPr txBox="1"/>
          <p:nvPr/>
        </p:nvSpPr>
        <p:spPr>
          <a:xfrm>
            <a:off x="73152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04" name="object 204"/>
          <p:cNvSpPr txBox="1"/>
          <p:nvPr/>
        </p:nvSpPr>
        <p:spPr>
          <a:xfrm>
            <a:off x="76200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05" name="object 205"/>
          <p:cNvSpPr txBox="1"/>
          <p:nvPr/>
        </p:nvSpPr>
        <p:spPr>
          <a:xfrm>
            <a:off x="79248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06" name="object 206"/>
          <p:cNvSpPr txBox="1"/>
          <p:nvPr/>
        </p:nvSpPr>
        <p:spPr>
          <a:xfrm>
            <a:off x="82296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07" name="object 207"/>
          <p:cNvSpPr txBox="1"/>
          <p:nvPr/>
        </p:nvSpPr>
        <p:spPr>
          <a:xfrm>
            <a:off x="85344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08" name="object 208"/>
          <p:cNvSpPr txBox="1"/>
          <p:nvPr/>
        </p:nvSpPr>
        <p:spPr>
          <a:xfrm>
            <a:off x="88392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09" name="object 209"/>
          <p:cNvSpPr txBox="1"/>
          <p:nvPr/>
        </p:nvSpPr>
        <p:spPr>
          <a:xfrm>
            <a:off x="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10" name="object 210"/>
          <p:cNvSpPr txBox="1"/>
          <p:nvPr/>
        </p:nvSpPr>
        <p:spPr>
          <a:xfrm>
            <a:off x="3048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11" name="object 211"/>
          <p:cNvSpPr txBox="1"/>
          <p:nvPr/>
        </p:nvSpPr>
        <p:spPr>
          <a:xfrm>
            <a:off x="6096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12" name="object 212"/>
          <p:cNvSpPr txBox="1"/>
          <p:nvPr/>
        </p:nvSpPr>
        <p:spPr>
          <a:xfrm>
            <a:off x="9144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13" name="object 213"/>
          <p:cNvSpPr txBox="1"/>
          <p:nvPr/>
        </p:nvSpPr>
        <p:spPr>
          <a:xfrm>
            <a:off x="12192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14" name="object 214"/>
          <p:cNvSpPr txBox="1"/>
          <p:nvPr/>
        </p:nvSpPr>
        <p:spPr>
          <a:xfrm>
            <a:off x="15240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15" name="object 215"/>
          <p:cNvSpPr txBox="1"/>
          <p:nvPr/>
        </p:nvSpPr>
        <p:spPr>
          <a:xfrm>
            <a:off x="18288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16" name="object 216"/>
          <p:cNvSpPr txBox="1"/>
          <p:nvPr/>
        </p:nvSpPr>
        <p:spPr>
          <a:xfrm>
            <a:off x="21336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17" name="object 217"/>
          <p:cNvSpPr txBox="1"/>
          <p:nvPr/>
        </p:nvSpPr>
        <p:spPr>
          <a:xfrm>
            <a:off x="24384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18" name="object 218"/>
          <p:cNvSpPr txBox="1"/>
          <p:nvPr/>
        </p:nvSpPr>
        <p:spPr>
          <a:xfrm>
            <a:off x="27432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19" name="object 219"/>
          <p:cNvSpPr txBox="1"/>
          <p:nvPr/>
        </p:nvSpPr>
        <p:spPr>
          <a:xfrm>
            <a:off x="30480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20" name="object 220"/>
          <p:cNvSpPr txBox="1"/>
          <p:nvPr/>
        </p:nvSpPr>
        <p:spPr>
          <a:xfrm>
            <a:off x="33528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21" name="object 221"/>
          <p:cNvSpPr txBox="1"/>
          <p:nvPr/>
        </p:nvSpPr>
        <p:spPr>
          <a:xfrm>
            <a:off x="36576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22" name="object 222"/>
          <p:cNvSpPr txBox="1"/>
          <p:nvPr/>
        </p:nvSpPr>
        <p:spPr>
          <a:xfrm>
            <a:off x="39624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23" name="object 223"/>
          <p:cNvSpPr txBox="1"/>
          <p:nvPr/>
        </p:nvSpPr>
        <p:spPr>
          <a:xfrm>
            <a:off x="42672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24" name="object 224"/>
          <p:cNvSpPr txBox="1"/>
          <p:nvPr/>
        </p:nvSpPr>
        <p:spPr>
          <a:xfrm>
            <a:off x="45720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25" name="object 225"/>
          <p:cNvSpPr txBox="1"/>
          <p:nvPr/>
        </p:nvSpPr>
        <p:spPr>
          <a:xfrm>
            <a:off x="48768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26" name="object 226"/>
          <p:cNvSpPr txBox="1"/>
          <p:nvPr/>
        </p:nvSpPr>
        <p:spPr>
          <a:xfrm>
            <a:off x="51816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27" name="object 227"/>
          <p:cNvSpPr txBox="1"/>
          <p:nvPr/>
        </p:nvSpPr>
        <p:spPr>
          <a:xfrm>
            <a:off x="54864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28" name="object 228"/>
          <p:cNvSpPr txBox="1"/>
          <p:nvPr/>
        </p:nvSpPr>
        <p:spPr>
          <a:xfrm>
            <a:off x="57912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29" name="object 229"/>
          <p:cNvSpPr txBox="1"/>
          <p:nvPr/>
        </p:nvSpPr>
        <p:spPr>
          <a:xfrm>
            <a:off x="60960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30" name="object 230"/>
          <p:cNvSpPr txBox="1"/>
          <p:nvPr/>
        </p:nvSpPr>
        <p:spPr>
          <a:xfrm>
            <a:off x="64008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31" name="object 231"/>
          <p:cNvSpPr txBox="1"/>
          <p:nvPr/>
        </p:nvSpPr>
        <p:spPr>
          <a:xfrm>
            <a:off x="67056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32" name="object 232"/>
          <p:cNvSpPr txBox="1"/>
          <p:nvPr/>
        </p:nvSpPr>
        <p:spPr>
          <a:xfrm>
            <a:off x="70104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33" name="object 233"/>
          <p:cNvSpPr txBox="1"/>
          <p:nvPr/>
        </p:nvSpPr>
        <p:spPr>
          <a:xfrm>
            <a:off x="73152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34" name="object 234"/>
          <p:cNvSpPr txBox="1"/>
          <p:nvPr/>
        </p:nvSpPr>
        <p:spPr>
          <a:xfrm>
            <a:off x="76200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35" name="object 235"/>
          <p:cNvSpPr txBox="1"/>
          <p:nvPr/>
        </p:nvSpPr>
        <p:spPr>
          <a:xfrm>
            <a:off x="79248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36" name="object 236"/>
          <p:cNvSpPr txBox="1"/>
          <p:nvPr/>
        </p:nvSpPr>
        <p:spPr>
          <a:xfrm>
            <a:off x="82296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37" name="object 237"/>
          <p:cNvSpPr txBox="1"/>
          <p:nvPr/>
        </p:nvSpPr>
        <p:spPr>
          <a:xfrm>
            <a:off x="85344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38" name="object 238"/>
          <p:cNvSpPr txBox="1"/>
          <p:nvPr/>
        </p:nvSpPr>
        <p:spPr>
          <a:xfrm>
            <a:off x="88392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39" name="object 239"/>
          <p:cNvSpPr txBox="1"/>
          <p:nvPr/>
        </p:nvSpPr>
        <p:spPr>
          <a:xfrm>
            <a:off x="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40" name="object 240"/>
          <p:cNvSpPr txBox="1"/>
          <p:nvPr/>
        </p:nvSpPr>
        <p:spPr>
          <a:xfrm>
            <a:off x="3048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41" name="object 241"/>
          <p:cNvSpPr txBox="1"/>
          <p:nvPr/>
        </p:nvSpPr>
        <p:spPr>
          <a:xfrm>
            <a:off x="6096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42" name="object 242"/>
          <p:cNvSpPr txBox="1"/>
          <p:nvPr/>
        </p:nvSpPr>
        <p:spPr>
          <a:xfrm>
            <a:off x="9144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43" name="object 243"/>
          <p:cNvSpPr txBox="1"/>
          <p:nvPr/>
        </p:nvSpPr>
        <p:spPr>
          <a:xfrm>
            <a:off x="12192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44" name="object 244"/>
          <p:cNvSpPr txBox="1"/>
          <p:nvPr/>
        </p:nvSpPr>
        <p:spPr>
          <a:xfrm>
            <a:off x="15240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45" name="object 245"/>
          <p:cNvSpPr txBox="1"/>
          <p:nvPr/>
        </p:nvSpPr>
        <p:spPr>
          <a:xfrm>
            <a:off x="18288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46" name="object 246"/>
          <p:cNvSpPr txBox="1"/>
          <p:nvPr/>
        </p:nvSpPr>
        <p:spPr>
          <a:xfrm>
            <a:off x="21336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47" name="object 247"/>
          <p:cNvSpPr txBox="1"/>
          <p:nvPr/>
        </p:nvSpPr>
        <p:spPr>
          <a:xfrm>
            <a:off x="24384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48" name="object 248"/>
          <p:cNvSpPr txBox="1"/>
          <p:nvPr/>
        </p:nvSpPr>
        <p:spPr>
          <a:xfrm>
            <a:off x="27432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49" name="object 249"/>
          <p:cNvSpPr txBox="1"/>
          <p:nvPr/>
        </p:nvSpPr>
        <p:spPr>
          <a:xfrm>
            <a:off x="30480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50" name="object 250"/>
          <p:cNvSpPr txBox="1"/>
          <p:nvPr/>
        </p:nvSpPr>
        <p:spPr>
          <a:xfrm>
            <a:off x="33528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51" name="object 251"/>
          <p:cNvSpPr txBox="1"/>
          <p:nvPr/>
        </p:nvSpPr>
        <p:spPr>
          <a:xfrm>
            <a:off x="36576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52" name="object 252"/>
          <p:cNvSpPr txBox="1"/>
          <p:nvPr/>
        </p:nvSpPr>
        <p:spPr>
          <a:xfrm>
            <a:off x="39624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53" name="object 253"/>
          <p:cNvSpPr txBox="1"/>
          <p:nvPr/>
        </p:nvSpPr>
        <p:spPr>
          <a:xfrm>
            <a:off x="42672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54" name="object 254"/>
          <p:cNvSpPr txBox="1"/>
          <p:nvPr/>
        </p:nvSpPr>
        <p:spPr>
          <a:xfrm>
            <a:off x="45720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55" name="object 255"/>
          <p:cNvSpPr txBox="1"/>
          <p:nvPr/>
        </p:nvSpPr>
        <p:spPr>
          <a:xfrm>
            <a:off x="48768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56" name="object 256"/>
          <p:cNvSpPr txBox="1"/>
          <p:nvPr/>
        </p:nvSpPr>
        <p:spPr>
          <a:xfrm>
            <a:off x="51816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57" name="object 257"/>
          <p:cNvSpPr txBox="1"/>
          <p:nvPr/>
        </p:nvSpPr>
        <p:spPr>
          <a:xfrm>
            <a:off x="54864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58" name="object 258"/>
          <p:cNvSpPr txBox="1"/>
          <p:nvPr/>
        </p:nvSpPr>
        <p:spPr>
          <a:xfrm>
            <a:off x="57912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59" name="object 259"/>
          <p:cNvSpPr txBox="1"/>
          <p:nvPr/>
        </p:nvSpPr>
        <p:spPr>
          <a:xfrm>
            <a:off x="60960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60" name="object 260"/>
          <p:cNvSpPr txBox="1"/>
          <p:nvPr/>
        </p:nvSpPr>
        <p:spPr>
          <a:xfrm>
            <a:off x="64008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61" name="object 261"/>
          <p:cNvSpPr txBox="1"/>
          <p:nvPr/>
        </p:nvSpPr>
        <p:spPr>
          <a:xfrm>
            <a:off x="67056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62" name="object 262"/>
          <p:cNvSpPr txBox="1"/>
          <p:nvPr/>
        </p:nvSpPr>
        <p:spPr>
          <a:xfrm>
            <a:off x="70104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63" name="object 263"/>
          <p:cNvSpPr txBox="1"/>
          <p:nvPr/>
        </p:nvSpPr>
        <p:spPr>
          <a:xfrm>
            <a:off x="73152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64" name="object 264"/>
          <p:cNvSpPr txBox="1"/>
          <p:nvPr/>
        </p:nvSpPr>
        <p:spPr>
          <a:xfrm>
            <a:off x="76200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65" name="object 265"/>
          <p:cNvSpPr txBox="1"/>
          <p:nvPr/>
        </p:nvSpPr>
        <p:spPr>
          <a:xfrm>
            <a:off x="79248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66" name="object 266"/>
          <p:cNvSpPr txBox="1"/>
          <p:nvPr/>
        </p:nvSpPr>
        <p:spPr>
          <a:xfrm>
            <a:off x="82296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67" name="object 267"/>
          <p:cNvSpPr txBox="1"/>
          <p:nvPr/>
        </p:nvSpPr>
        <p:spPr>
          <a:xfrm>
            <a:off x="85344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68" name="object 268"/>
          <p:cNvSpPr txBox="1"/>
          <p:nvPr/>
        </p:nvSpPr>
        <p:spPr>
          <a:xfrm>
            <a:off x="88392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69" name="object 269"/>
          <p:cNvSpPr txBox="1"/>
          <p:nvPr/>
        </p:nvSpPr>
        <p:spPr>
          <a:xfrm>
            <a:off x="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70" name="object 270"/>
          <p:cNvSpPr txBox="1"/>
          <p:nvPr/>
        </p:nvSpPr>
        <p:spPr>
          <a:xfrm>
            <a:off x="3048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71" name="object 271"/>
          <p:cNvSpPr txBox="1"/>
          <p:nvPr/>
        </p:nvSpPr>
        <p:spPr>
          <a:xfrm>
            <a:off x="6096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72" name="object 272"/>
          <p:cNvSpPr txBox="1"/>
          <p:nvPr/>
        </p:nvSpPr>
        <p:spPr>
          <a:xfrm>
            <a:off x="9144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73" name="object 273"/>
          <p:cNvSpPr txBox="1"/>
          <p:nvPr/>
        </p:nvSpPr>
        <p:spPr>
          <a:xfrm>
            <a:off x="12192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74" name="object 274"/>
          <p:cNvSpPr txBox="1"/>
          <p:nvPr/>
        </p:nvSpPr>
        <p:spPr>
          <a:xfrm>
            <a:off x="15240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75" name="object 275"/>
          <p:cNvSpPr txBox="1"/>
          <p:nvPr/>
        </p:nvSpPr>
        <p:spPr>
          <a:xfrm>
            <a:off x="18288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76" name="object 276"/>
          <p:cNvSpPr txBox="1"/>
          <p:nvPr/>
        </p:nvSpPr>
        <p:spPr>
          <a:xfrm>
            <a:off x="21336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77" name="object 277"/>
          <p:cNvSpPr txBox="1"/>
          <p:nvPr/>
        </p:nvSpPr>
        <p:spPr>
          <a:xfrm>
            <a:off x="24384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78" name="object 278"/>
          <p:cNvSpPr txBox="1"/>
          <p:nvPr/>
        </p:nvSpPr>
        <p:spPr>
          <a:xfrm>
            <a:off x="27432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79" name="object 279"/>
          <p:cNvSpPr txBox="1"/>
          <p:nvPr/>
        </p:nvSpPr>
        <p:spPr>
          <a:xfrm>
            <a:off x="30480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80" name="object 280"/>
          <p:cNvSpPr txBox="1"/>
          <p:nvPr/>
        </p:nvSpPr>
        <p:spPr>
          <a:xfrm>
            <a:off x="33528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81" name="object 281"/>
          <p:cNvSpPr txBox="1"/>
          <p:nvPr/>
        </p:nvSpPr>
        <p:spPr>
          <a:xfrm>
            <a:off x="36576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82" name="object 282"/>
          <p:cNvSpPr txBox="1"/>
          <p:nvPr/>
        </p:nvSpPr>
        <p:spPr>
          <a:xfrm>
            <a:off x="39624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83" name="object 283"/>
          <p:cNvSpPr txBox="1"/>
          <p:nvPr/>
        </p:nvSpPr>
        <p:spPr>
          <a:xfrm>
            <a:off x="42672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84" name="object 284"/>
          <p:cNvSpPr txBox="1"/>
          <p:nvPr/>
        </p:nvSpPr>
        <p:spPr>
          <a:xfrm>
            <a:off x="45720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85" name="object 285"/>
          <p:cNvSpPr txBox="1"/>
          <p:nvPr/>
        </p:nvSpPr>
        <p:spPr>
          <a:xfrm>
            <a:off x="48768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86" name="object 286"/>
          <p:cNvSpPr txBox="1"/>
          <p:nvPr/>
        </p:nvSpPr>
        <p:spPr>
          <a:xfrm>
            <a:off x="51816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87" name="object 287"/>
          <p:cNvSpPr txBox="1"/>
          <p:nvPr/>
        </p:nvSpPr>
        <p:spPr>
          <a:xfrm>
            <a:off x="54864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88" name="object 288"/>
          <p:cNvSpPr txBox="1"/>
          <p:nvPr/>
        </p:nvSpPr>
        <p:spPr>
          <a:xfrm>
            <a:off x="57912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89" name="object 289"/>
          <p:cNvSpPr txBox="1"/>
          <p:nvPr/>
        </p:nvSpPr>
        <p:spPr>
          <a:xfrm>
            <a:off x="60960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90" name="object 290"/>
          <p:cNvSpPr txBox="1"/>
          <p:nvPr/>
        </p:nvSpPr>
        <p:spPr>
          <a:xfrm>
            <a:off x="64008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91" name="object 291"/>
          <p:cNvSpPr txBox="1"/>
          <p:nvPr/>
        </p:nvSpPr>
        <p:spPr>
          <a:xfrm>
            <a:off x="67056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92" name="object 292"/>
          <p:cNvSpPr txBox="1"/>
          <p:nvPr/>
        </p:nvSpPr>
        <p:spPr>
          <a:xfrm>
            <a:off x="70104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93" name="object 293"/>
          <p:cNvSpPr txBox="1"/>
          <p:nvPr/>
        </p:nvSpPr>
        <p:spPr>
          <a:xfrm>
            <a:off x="73152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94" name="object 294"/>
          <p:cNvSpPr txBox="1"/>
          <p:nvPr/>
        </p:nvSpPr>
        <p:spPr>
          <a:xfrm>
            <a:off x="76200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95" name="object 295"/>
          <p:cNvSpPr txBox="1"/>
          <p:nvPr/>
        </p:nvSpPr>
        <p:spPr>
          <a:xfrm>
            <a:off x="79248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96" name="object 296"/>
          <p:cNvSpPr txBox="1"/>
          <p:nvPr/>
        </p:nvSpPr>
        <p:spPr>
          <a:xfrm>
            <a:off x="82296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97" name="object 297"/>
          <p:cNvSpPr txBox="1"/>
          <p:nvPr/>
        </p:nvSpPr>
        <p:spPr>
          <a:xfrm>
            <a:off x="85344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98" name="object 298"/>
          <p:cNvSpPr txBox="1"/>
          <p:nvPr/>
        </p:nvSpPr>
        <p:spPr>
          <a:xfrm>
            <a:off x="88392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99" name="object 299"/>
          <p:cNvSpPr txBox="1"/>
          <p:nvPr/>
        </p:nvSpPr>
        <p:spPr>
          <a:xfrm>
            <a:off x="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00" name="object 300"/>
          <p:cNvSpPr txBox="1"/>
          <p:nvPr/>
        </p:nvSpPr>
        <p:spPr>
          <a:xfrm>
            <a:off x="3048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01" name="object 301"/>
          <p:cNvSpPr txBox="1"/>
          <p:nvPr/>
        </p:nvSpPr>
        <p:spPr>
          <a:xfrm>
            <a:off x="6096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02" name="object 302"/>
          <p:cNvSpPr txBox="1"/>
          <p:nvPr/>
        </p:nvSpPr>
        <p:spPr>
          <a:xfrm>
            <a:off x="914400" y="2133600"/>
            <a:ext cx="381284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3969">
              <a:lnSpc>
                <a:spcPts val="2400"/>
              </a:lnSpc>
              <a:spcBef>
                <a:spcPts val="120"/>
              </a:spcBef>
            </a:pPr>
            <a:r>
              <a:rPr sz="4950" b="1" spc="0" baseline="2510" dirty="0" smtClean="0">
                <a:latin typeface="Tahoma"/>
                <a:cs typeface="Tahoma"/>
              </a:rPr>
              <a:t>B</a:t>
            </a:r>
            <a:endParaRPr sz="3300">
              <a:latin typeface="Tahoma"/>
              <a:cs typeface="Tahoma"/>
            </a:endParaRPr>
          </a:p>
        </p:txBody>
      </p:sp>
      <p:sp>
        <p:nvSpPr>
          <p:cNvPr id="303" name="object 303"/>
          <p:cNvSpPr txBox="1"/>
          <p:nvPr/>
        </p:nvSpPr>
        <p:spPr>
          <a:xfrm>
            <a:off x="1219200" y="21336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2400"/>
              </a:lnSpc>
              <a:spcBef>
                <a:spcPts val="120"/>
              </a:spcBef>
            </a:pPr>
            <a:r>
              <a:rPr sz="4950" b="1" spc="0" baseline="2510" dirty="0" smtClean="0">
                <a:latin typeface="Tahoma"/>
                <a:cs typeface="Tahoma"/>
              </a:rPr>
              <a:t>e</a:t>
            </a:r>
            <a:endParaRPr sz="3300">
              <a:latin typeface="Tahoma"/>
              <a:cs typeface="Tahoma"/>
            </a:endParaRPr>
          </a:p>
        </p:txBody>
      </p:sp>
      <p:sp>
        <p:nvSpPr>
          <p:cNvPr id="304" name="object 304"/>
          <p:cNvSpPr txBox="1"/>
          <p:nvPr/>
        </p:nvSpPr>
        <p:spPr>
          <a:xfrm>
            <a:off x="15240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05" name="object 305"/>
          <p:cNvSpPr txBox="1"/>
          <p:nvPr/>
        </p:nvSpPr>
        <p:spPr>
          <a:xfrm>
            <a:off x="18288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06" name="object 306"/>
          <p:cNvSpPr txBox="1"/>
          <p:nvPr/>
        </p:nvSpPr>
        <p:spPr>
          <a:xfrm>
            <a:off x="21336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07" name="object 307"/>
          <p:cNvSpPr txBox="1"/>
          <p:nvPr/>
        </p:nvSpPr>
        <p:spPr>
          <a:xfrm>
            <a:off x="2438400" y="21336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43383">
              <a:lnSpc>
                <a:spcPts val="2400"/>
              </a:lnSpc>
              <a:spcBef>
                <a:spcPts val="120"/>
              </a:spcBef>
            </a:pPr>
            <a:r>
              <a:rPr sz="4950" spc="0" baseline="2510" dirty="0" smtClean="0">
                <a:latin typeface="Tahoma"/>
                <a:cs typeface="Tahoma"/>
              </a:rPr>
              <a:t>(</a:t>
            </a:r>
            <a:endParaRPr sz="3300">
              <a:latin typeface="Tahoma"/>
              <a:cs typeface="Tahoma"/>
            </a:endParaRPr>
          </a:p>
        </p:txBody>
      </p:sp>
      <p:sp>
        <p:nvSpPr>
          <p:cNvPr id="308" name="object 308"/>
          <p:cNvSpPr txBox="1"/>
          <p:nvPr/>
        </p:nvSpPr>
        <p:spPr>
          <a:xfrm>
            <a:off x="27432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09" name="object 309"/>
          <p:cNvSpPr txBox="1"/>
          <p:nvPr/>
        </p:nvSpPr>
        <p:spPr>
          <a:xfrm>
            <a:off x="30480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10" name="object 310"/>
          <p:cNvSpPr txBox="1"/>
          <p:nvPr/>
        </p:nvSpPr>
        <p:spPr>
          <a:xfrm>
            <a:off x="33528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11" name="object 311"/>
          <p:cNvSpPr txBox="1"/>
          <p:nvPr/>
        </p:nvSpPr>
        <p:spPr>
          <a:xfrm>
            <a:off x="3657600" y="21336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2400"/>
              </a:lnSpc>
              <a:spcBef>
                <a:spcPts val="120"/>
              </a:spcBef>
            </a:pPr>
            <a:r>
              <a:rPr sz="4950" spc="0" baseline="2510" dirty="0" smtClean="0">
                <a:solidFill>
                  <a:srgbClr val="FF0000"/>
                </a:solidFill>
                <a:latin typeface="Tahoma"/>
                <a:cs typeface="Tahoma"/>
              </a:rPr>
              <a:t>n</a:t>
            </a:r>
            <a:endParaRPr sz="3300">
              <a:latin typeface="Tahoma"/>
              <a:cs typeface="Tahoma"/>
            </a:endParaRPr>
          </a:p>
        </p:txBody>
      </p:sp>
      <p:sp>
        <p:nvSpPr>
          <p:cNvPr id="312" name="object 312"/>
          <p:cNvSpPr txBox="1"/>
          <p:nvPr/>
        </p:nvSpPr>
        <p:spPr>
          <a:xfrm>
            <a:off x="39624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13" name="object 313"/>
          <p:cNvSpPr txBox="1"/>
          <p:nvPr/>
        </p:nvSpPr>
        <p:spPr>
          <a:xfrm>
            <a:off x="42672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14" name="object 314"/>
          <p:cNvSpPr txBox="1"/>
          <p:nvPr/>
        </p:nvSpPr>
        <p:spPr>
          <a:xfrm>
            <a:off x="45720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15" name="object 315"/>
          <p:cNvSpPr txBox="1"/>
          <p:nvPr/>
        </p:nvSpPr>
        <p:spPr>
          <a:xfrm>
            <a:off x="48768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16" name="object 316"/>
          <p:cNvSpPr txBox="1"/>
          <p:nvPr/>
        </p:nvSpPr>
        <p:spPr>
          <a:xfrm>
            <a:off x="51816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17" name="object 317"/>
          <p:cNvSpPr txBox="1"/>
          <p:nvPr/>
        </p:nvSpPr>
        <p:spPr>
          <a:xfrm>
            <a:off x="5486400" y="21336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2400"/>
              </a:lnSpc>
              <a:spcBef>
                <a:spcPts val="120"/>
              </a:spcBef>
            </a:pPr>
            <a:r>
              <a:rPr sz="4950" spc="0" baseline="2510" dirty="0" smtClean="0">
                <a:solidFill>
                  <a:srgbClr val="FF0000"/>
                </a:solidFill>
                <a:latin typeface="Tahoma"/>
                <a:cs typeface="Tahoma"/>
              </a:rPr>
              <a:t>p</a:t>
            </a:r>
            <a:endParaRPr sz="3300">
              <a:latin typeface="Tahoma"/>
              <a:cs typeface="Tahoma"/>
            </a:endParaRPr>
          </a:p>
        </p:txBody>
      </p:sp>
      <p:sp>
        <p:nvSpPr>
          <p:cNvPr id="318" name="object 318"/>
          <p:cNvSpPr txBox="1"/>
          <p:nvPr/>
        </p:nvSpPr>
        <p:spPr>
          <a:xfrm>
            <a:off x="57912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19" name="object 319"/>
          <p:cNvSpPr txBox="1"/>
          <p:nvPr/>
        </p:nvSpPr>
        <p:spPr>
          <a:xfrm>
            <a:off x="60960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20" name="object 320"/>
          <p:cNvSpPr txBox="1"/>
          <p:nvPr/>
        </p:nvSpPr>
        <p:spPr>
          <a:xfrm>
            <a:off x="64008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21" name="object 321"/>
          <p:cNvSpPr txBox="1"/>
          <p:nvPr/>
        </p:nvSpPr>
        <p:spPr>
          <a:xfrm>
            <a:off x="6705600" y="21336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2400"/>
              </a:lnSpc>
              <a:spcBef>
                <a:spcPts val="120"/>
              </a:spcBef>
            </a:pPr>
            <a:r>
              <a:rPr sz="4950" spc="0" baseline="2510" dirty="0" smtClean="0">
                <a:solidFill>
                  <a:srgbClr val="FF0000"/>
                </a:solidFill>
                <a:latin typeface="Tahoma"/>
                <a:cs typeface="Tahoma"/>
              </a:rPr>
              <a:t>t</a:t>
            </a:r>
            <a:endParaRPr sz="3300">
              <a:latin typeface="Tahoma"/>
              <a:cs typeface="Tahoma"/>
            </a:endParaRPr>
          </a:p>
        </p:txBody>
      </p:sp>
      <p:sp>
        <p:nvSpPr>
          <p:cNvPr id="322" name="object 322"/>
          <p:cNvSpPr txBox="1"/>
          <p:nvPr/>
        </p:nvSpPr>
        <p:spPr>
          <a:xfrm>
            <a:off x="70104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23" name="object 323"/>
          <p:cNvSpPr txBox="1"/>
          <p:nvPr/>
        </p:nvSpPr>
        <p:spPr>
          <a:xfrm>
            <a:off x="73152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24" name="object 324"/>
          <p:cNvSpPr txBox="1"/>
          <p:nvPr/>
        </p:nvSpPr>
        <p:spPr>
          <a:xfrm>
            <a:off x="76200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25" name="object 325"/>
          <p:cNvSpPr txBox="1"/>
          <p:nvPr/>
        </p:nvSpPr>
        <p:spPr>
          <a:xfrm>
            <a:off x="79248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26" name="object 326"/>
          <p:cNvSpPr txBox="1"/>
          <p:nvPr/>
        </p:nvSpPr>
        <p:spPr>
          <a:xfrm>
            <a:off x="82296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27" name="object 327"/>
          <p:cNvSpPr txBox="1"/>
          <p:nvPr/>
        </p:nvSpPr>
        <p:spPr>
          <a:xfrm>
            <a:off x="85344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28" name="object 328"/>
          <p:cNvSpPr txBox="1"/>
          <p:nvPr/>
        </p:nvSpPr>
        <p:spPr>
          <a:xfrm>
            <a:off x="88392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29" name="object 329"/>
          <p:cNvSpPr txBox="1"/>
          <p:nvPr/>
        </p:nvSpPr>
        <p:spPr>
          <a:xfrm>
            <a:off x="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30" name="object 330"/>
          <p:cNvSpPr txBox="1"/>
          <p:nvPr/>
        </p:nvSpPr>
        <p:spPr>
          <a:xfrm>
            <a:off x="3048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31" name="object 331"/>
          <p:cNvSpPr txBox="1"/>
          <p:nvPr/>
        </p:nvSpPr>
        <p:spPr>
          <a:xfrm>
            <a:off x="6096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32" name="object 332"/>
          <p:cNvSpPr txBox="1"/>
          <p:nvPr/>
        </p:nvSpPr>
        <p:spPr>
          <a:xfrm>
            <a:off x="9144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33" name="object 333"/>
          <p:cNvSpPr txBox="1"/>
          <p:nvPr/>
        </p:nvSpPr>
        <p:spPr>
          <a:xfrm>
            <a:off x="12192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34" name="object 334"/>
          <p:cNvSpPr txBox="1"/>
          <p:nvPr/>
        </p:nvSpPr>
        <p:spPr>
          <a:xfrm>
            <a:off x="1524000" y="2438400"/>
            <a:ext cx="408708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3969">
              <a:lnSpc>
                <a:spcPts val="2400"/>
              </a:lnSpc>
              <a:spcBef>
                <a:spcPts val="120"/>
              </a:spcBef>
            </a:pPr>
            <a:r>
              <a:rPr sz="4950" spc="0" baseline="-15900" dirty="0" smtClean="0">
                <a:solidFill>
                  <a:srgbClr val="FF0000"/>
                </a:solidFill>
                <a:latin typeface="Tahoma"/>
                <a:cs typeface="Tahoma"/>
              </a:rPr>
              <a:t>al</a:t>
            </a:r>
            <a:endParaRPr sz="3300">
              <a:latin typeface="Tahoma"/>
              <a:cs typeface="Tahoma"/>
            </a:endParaRPr>
          </a:p>
        </p:txBody>
      </p:sp>
      <p:sp>
        <p:nvSpPr>
          <p:cNvPr id="335" name="object 335"/>
          <p:cNvSpPr txBox="1"/>
          <p:nvPr/>
        </p:nvSpPr>
        <p:spPr>
          <a:xfrm>
            <a:off x="18288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36" name="object 336"/>
          <p:cNvSpPr txBox="1"/>
          <p:nvPr/>
        </p:nvSpPr>
        <p:spPr>
          <a:xfrm>
            <a:off x="21336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37" name="object 337"/>
          <p:cNvSpPr txBox="1"/>
          <p:nvPr/>
        </p:nvSpPr>
        <p:spPr>
          <a:xfrm>
            <a:off x="24384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38" name="object 338"/>
          <p:cNvSpPr txBox="1"/>
          <p:nvPr/>
        </p:nvSpPr>
        <p:spPr>
          <a:xfrm>
            <a:off x="27432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39" name="object 339"/>
          <p:cNvSpPr txBox="1"/>
          <p:nvPr/>
        </p:nvSpPr>
        <p:spPr>
          <a:xfrm>
            <a:off x="30480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40" name="object 340"/>
          <p:cNvSpPr txBox="1"/>
          <p:nvPr/>
        </p:nvSpPr>
        <p:spPr>
          <a:xfrm>
            <a:off x="33528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41" name="object 341"/>
          <p:cNvSpPr txBox="1"/>
          <p:nvPr/>
        </p:nvSpPr>
        <p:spPr>
          <a:xfrm>
            <a:off x="3657600" y="24384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76555">
              <a:lnSpc>
                <a:spcPts val="2400"/>
              </a:lnSpc>
              <a:spcBef>
                <a:spcPts val="120"/>
              </a:spcBef>
            </a:pPr>
            <a:r>
              <a:rPr sz="4950" spc="0" baseline="-15900" dirty="0" smtClean="0">
                <a:solidFill>
                  <a:srgbClr val="FF0000"/>
                </a:solidFill>
                <a:latin typeface="Tahoma"/>
                <a:cs typeface="Tahoma"/>
              </a:rPr>
              <a:t>i</a:t>
            </a:r>
            <a:endParaRPr sz="3300">
              <a:latin typeface="Tahoma"/>
              <a:cs typeface="Tahoma"/>
            </a:endParaRPr>
          </a:p>
        </p:txBody>
      </p:sp>
      <p:sp>
        <p:nvSpPr>
          <p:cNvPr id="342" name="object 342"/>
          <p:cNvSpPr txBox="1"/>
          <p:nvPr/>
        </p:nvSpPr>
        <p:spPr>
          <a:xfrm>
            <a:off x="39624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43" name="object 343"/>
          <p:cNvSpPr txBox="1"/>
          <p:nvPr/>
        </p:nvSpPr>
        <p:spPr>
          <a:xfrm>
            <a:off x="42672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44" name="object 344"/>
          <p:cNvSpPr txBox="1"/>
          <p:nvPr/>
        </p:nvSpPr>
        <p:spPr>
          <a:xfrm>
            <a:off x="45720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45" name="object 345"/>
          <p:cNvSpPr txBox="1"/>
          <p:nvPr/>
        </p:nvSpPr>
        <p:spPr>
          <a:xfrm>
            <a:off x="48768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46" name="object 346"/>
          <p:cNvSpPr txBox="1"/>
          <p:nvPr/>
        </p:nvSpPr>
        <p:spPr>
          <a:xfrm>
            <a:off x="5181600" y="24384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84277">
              <a:lnSpc>
                <a:spcPts val="2400"/>
              </a:lnSpc>
              <a:spcBef>
                <a:spcPts val="120"/>
              </a:spcBef>
            </a:pPr>
            <a:r>
              <a:rPr sz="4950" spc="0" baseline="-15900" dirty="0" smtClean="0">
                <a:solidFill>
                  <a:srgbClr val="FF0000"/>
                </a:solidFill>
                <a:latin typeface="Tahoma"/>
                <a:cs typeface="Tahoma"/>
              </a:rPr>
              <a:t>l</a:t>
            </a:r>
            <a:endParaRPr sz="3300">
              <a:latin typeface="Tahoma"/>
              <a:cs typeface="Tahoma"/>
            </a:endParaRPr>
          </a:p>
        </p:txBody>
      </p:sp>
      <p:sp>
        <p:nvSpPr>
          <p:cNvPr id="347" name="object 347"/>
          <p:cNvSpPr txBox="1"/>
          <p:nvPr/>
        </p:nvSpPr>
        <p:spPr>
          <a:xfrm>
            <a:off x="54864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48" name="object 348"/>
          <p:cNvSpPr txBox="1"/>
          <p:nvPr/>
        </p:nvSpPr>
        <p:spPr>
          <a:xfrm>
            <a:off x="5791200" y="2438400"/>
            <a:ext cx="383279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2400"/>
              </a:lnSpc>
              <a:spcBef>
                <a:spcPts val="120"/>
              </a:spcBef>
            </a:pPr>
            <a:r>
              <a:rPr sz="4950" spc="0" baseline="-15900" dirty="0" smtClean="0">
                <a:solidFill>
                  <a:srgbClr val="FF0000"/>
                </a:solidFill>
                <a:latin typeface="Tahoma"/>
                <a:cs typeface="Tahoma"/>
              </a:rPr>
              <a:t>gic</a:t>
            </a:r>
            <a:endParaRPr sz="3300">
              <a:latin typeface="Tahoma"/>
              <a:cs typeface="Tahoma"/>
            </a:endParaRPr>
          </a:p>
        </p:txBody>
      </p:sp>
      <p:sp>
        <p:nvSpPr>
          <p:cNvPr id="349" name="object 349"/>
          <p:cNvSpPr txBox="1"/>
          <p:nvPr/>
        </p:nvSpPr>
        <p:spPr>
          <a:xfrm>
            <a:off x="6096000" y="2438400"/>
            <a:ext cx="385137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2400"/>
              </a:lnSpc>
              <a:spcBef>
                <a:spcPts val="120"/>
              </a:spcBef>
            </a:pPr>
            <a:r>
              <a:rPr sz="4950" spc="0" baseline="-15900" dirty="0" smtClean="0">
                <a:solidFill>
                  <a:srgbClr val="FF0000"/>
                </a:solidFill>
                <a:latin typeface="Tahoma"/>
                <a:cs typeface="Tahoma"/>
              </a:rPr>
              <a:t>al</a:t>
            </a:r>
            <a:endParaRPr sz="3300">
              <a:latin typeface="Tahoma"/>
              <a:cs typeface="Tahoma"/>
            </a:endParaRPr>
          </a:p>
        </p:txBody>
      </p:sp>
      <p:sp>
        <p:nvSpPr>
          <p:cNvPr id="350" name="object 350"/>
          <p:cNvSpPr txBox="1"/>
          <p:nvPr/>
        </p:nvSpPr>
        <p:spPr>
          <a:xfrm>
            <a:off x="64008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51" name="object 351"/>
          <p:cNvSpPr txBox="1"/>
          <p:nvPr/>
        </p:nvSpPr>
        <p:spPr>
          <a:xfrm>
            <a:off x="67056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52" name="object 352"/>
          <p:cNvSpPr txBox="1"/>
          <p:nvPr/>
        </p:nvSpPr>
        <p:spPr>
          <a:xfrm>
            <a:off x="70104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53" name="object 353"/>
          <p:cNvSpPr txBox="1"/>
          <p:nvPr/>
        </p:nvSpPr>
        <p:spPr>
          <a:xfrm>
            <a:off x="7315200" y="2438400"/>
            <a:ext cx="369377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1938">
              <a:lnSpc>
                <a:spcPts val="2400"/>
              </a:lnSpc>
              <a:spcBef>
                <a:spcPts val="120"/>
              </a:spcBef>
            </a:pPr>
            <a:r>
              <a:rPr sz="4950" spc="-4" baseline="-15900" dirty="0" smtClean="0">
                <a:solidFill>
                  <a:srgbClr val="FF0000"/>
                </a:solidFill>
                <a:latin typeface="Tahoma"/>
                <a:cs typeface="Tahoma"/>
              </a:rPr>
              <a:t>r</a:t>
            </a:r>
            <a:r>
              <a:rPr sz="4950" spc="0" baseline="-15900" dirty="0" smtClean="0">
                <a:solidFill>
                  <a:srgbClr val="FF0000"/>
                </a:solidFill>
                <a:latin typeface="Tahoma"/>
                <a:cs typeface="Tahoma"/>
              </a:rPr>
              <a:t>.</a:t>
            </a:r>
            <a:endParaRPr sz="3300">
              <a:latin typeface="Tahoma"/>
              <a:cs typeface="Tahoma"/>
            </a:endParaRPr>
          </a:p>
        </p:txBody>
      </p:sp>
      <p:sp>
        <p:nvSpPr>
          <p:cNvPr id="354" name="object 354"/>
          <p:cNvSpPr txBox="1"/>
          <p:nvPr/>
        </p:nvSpPr>
        <p:spPr>
          <a:xfrm>
            <a:off x="76200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55" name="object 355"/>
          <p:cNvSpPr txBox="1"/>
          <p:nvPr/>
        </p:nvSpPr>
        <p:spPr>
          <a:xfrm>
            <a:off x="79248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56" name="object 356"/>
          <p:cNvSpPr txBox="1"/>
          <p:nvPr/>
        </p:nvSpPr>
        <p:spPr>
          <a:xfrm>
            <a:off x="82296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57" name="object 357"/>
          <p:cNvSpPr txBox="1"/>
          <p:nvPr/>
        </p:nvSpPr>
        <p:spPr>
          <a:xfrm>
            <a:off x="85344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58" name="object 358"/>
          <p:cNvSpPr txBox="1"/>
          <p:nvPr/>
        </p:nvSpPr>
        <p:spPr>
          <a:xfrm>
            <a:off x="88392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59" name="object 359"/>
          <p:cNvSpPr txBox="1"/>
          <p:nvPr/>
        </p:nvSpPr>
        <p:spPr>
          <a:xfrm>
            <a:off x="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60" name="object 360"/>
          <p:cNvSpPr txBox="1"/>
          <p:nvPr/>
        </p:nvSpPr>
        <p:spPr>
          <a:xfrm>
            <a:off x="3048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61" name="object 361"/>
          <p:cNvSpPr txBox="1"/>
          <p:nvPr/>
        </p:nvSpPr>
        <p:spPr>
          <a:xfrm>
            <a:off x="6096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62" name="object 362"/>
          <p:cNvSpPr txBox="1"/>
          <p:nvPr/>
        </p:nvSpPr>
        <p:spPr>
          <a:xfrm>
            <a:off x="9144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63" name="object 363"/>
          <p:cNvSpPr txBox="1"/>
          <p:nvPr/>
        </p:nvSpPr>
        <p:spPr>
          <a:xfrm>
            <a:off x="12192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64" name="object 364"/>
          <p:cNvSpPr txBox="1"/>
          <p:nvPr/>
        </p:nvSpPr>
        <p:spPr>
          <a:xfrm>
            <a:off x="15240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65" name="object 365"/>
          <p:cNvSpPr txBox="1"/>
          <p:nvPr/>
        </p:nvSpPr>
        <p:spPr>
          <a:xfrm>
            <a:off x="18288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66" name="object 366"/>
          <p:cNvSpPr txBox="1"/>
          <p:nvPr/>
        </p:nvSpPr>
        <p:spPr>
          <a:xfrm>
            <a:off x="21336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67" name="object 367"/>
          <p:cNvSpPr txBox="1"/>
          <p:nvPr/>
        </p:nvSpPr>
        <p:spPr>
          <a:xfrm>
            <a:off x="24384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68" name="object 368"/>
          <p:cNvSpPr txBox="1"/>
          <p:nvPr/>
        </p:nvSpPr>
        <p:spPr>
          <a:xfrm>
            <a:off x="27432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69" name="object 369"/>
          <p:cNvSpPr txBox="1"/>
          <p:nvPr/>
        </p:nvSpPr>
        <p:spPr>
          <a:xfrm>
            <a:off x="30480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70" name="object 370"/>
          <p:cNvSpPr txBox="1"/>
          <p:nvPr/>
        </p:nvSpPr>
        <p:spPr>
          <a:xfrm>
            <a:off x="33528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71" name="object 371"/>
          <p:cNvSpPr txBox="1"/>
          <p:nvPr/>
        </p:nvSpPr>
        <p:spPr>
          <a:xfrm>
            <a:off x="36576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72" name="object 372"/>
          <p:cNvSpPr txBox="1"/>
          <p:nvPr/>
        </p:nvSpPr>
        <p:spPr>
          <a:xfrm>
            <a:off x="39624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73" name="object 373"/>
          <p:cNvSpPr txBox="1"/>
          <p:nvPr/>
        </p:nvSpPr>
        <p:spPr>
          <a:xfrm>
            <a:off x="42672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74" name="object 374"/>
          <p:cNvSpPr txBox="1"/>
          <p:nvPr/>
        </p:nvSpPr>
        <p:spPr>
          <a:xfrm>
            <a:off x="45720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75" name="object 375"/>
          <p:cNvSpPr txBox="1"/>
          <p:nvPr/>
        </p:nvSpPr>
        <p:spPr>
          <a:xfrm>
            <a:off x="48768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76" name="object 376"/>
          <p:cNvSpPr txBox="1"/>
          <p:nvPr/>
        </p:nvSpPr>
        <p:spPr>
          <a:xfrm>
            <a:off x="51816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77" name="object 377"/>
          <p:cNvSpPr txBox="1"/>
          <p:nvPr/>
        </p:nvSpPr>
        <p:spPr>
          <a:xfrm>
            <a:off x="54864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78" name="object 378"/>
          <p:cNvSpPr txBox="1"/>
          <p:nvPr/>
        </p:nvSpPr>
        <p:spPr>
          <a:xfrm>
            <a:off x="57912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79" name="object 379"/>
          <p:cNvSpPr txBox="1"/>
          <p:nvPr/>
        </p:nvSpPr>
        <p:spPr>
          <a:xfrm>
            <a:off x="60960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80" name="object 380"/>
          <p:cNvSpPr txBox="1"/>
          <p:nvPr/>
        </p:nvSpPr>
        <p:spPr>
          <a:xfrm>
            <a:off x="64008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81" name="object 381"/>
          <p:cNvSpPr txBox="1"/>
          <p:nvPr/>
        </p:nvSpPr>
        <p:spPr>
          <a:xfrm>
            <a:off x="67056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82" name="object 382"/>
          <p:cNvSpPr txBox="1"/>
          <p:nvPr/>
        </p:nvSpPr>
        <p:spPr>
          <a:xfrm>
            <a:off x="70104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83" name="object 383"/>
          <p:cNvSpPr txBox="1"/>
          <p:nvPr/>
        </p:nvSpPr>
        <p:spPr>
          <a:xfrm>
            <a:off x="73152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84" name="object 384"/>
          <p:cNvSpPr txBox="1"/>
          <p:nvPr/>
        </p:nvSpPr>
        <p:spPr>
          <a:xfrm>
            <a:off x="76200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85" name="object 385"/>
          <p:cNvSpPr txBox="1"/>
          <p:nvPr/>
        </p:nvSpPr>
        <p:spPr>
          <a:xfrm>
            <a:off x="79248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86" name="object 386"/>
          <p:cNvSpPr txBox="1"/>
          <p:nvPr/>
        </p:nvSpPr>
        <p:spPr>
          <a:xfrm>
            <a:off x="82296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87" name="object 387"/>
          <p:cNvSpPr txBox="1"/>
          <p:nvPr/>
        </p:nvSpPr>
        <p:spPr>
          <a:xfrm>
            <a:off x="85344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88" name="object 388"/>
          <p:cNvSpPr txBox="1"/>
          <p:nvPr/>
        </p:nvSpPr>
        <p:spPr>
          <a:xfrm>
            <a:off x="88392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89" name="object 389"/>
          <p:cNvSpPr txBox="1"/>
          <p:nvPr/>
        </p:nvSpPr>
        <p:spPr>
          <a:xfrm>
            <a:off x="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90" name="object 390"/>
          <p:cNvSpPr txBox="1"/>
          <p:nvPr/>
        </p:nvSpPr>
        <p:spPr>
          <a:xfrm>
            <a:off x="3048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91" name="object 391"/>
          <p:cNvSpPr txBox="1"/>
          <p:nvPr/>
        </p:nvSpPr>
        <p:spPr>
          <a:xfrm>
            <a:off x="6096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92" name="object 392"/>
          <p:cNvSpPr txBox="1"/>
          <p:nvPr/>
        </p:nvSpPr>
        <p:spPr>
          <a:xfrm>
            <a:off x="914400" y="3048000"/>
            <a:ext cx="364652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3969">
              <a:lnSpc>
                <a:spcPts val="2400"/>
              </a:lnSpc>
              <a:spcBef>
                <a:spcPts val="120"/>
              </a:spcBef>
            </a:pPr>
            <a:r>
              <a:rPr sz="5250" spc="0" baseline="-6006" dirty="0" smtClean="0">
                <a:solidFill>
                  <a:srgbClr val="6E88F6"/>
                </a:solidFill>
                <a:latin typeface="Wingdings"/>
                <a:cs typeface="Wingdings"/>
              </a:rPr>
              <a:t></a:t>
            </a:r>
            <a:endParaRPr sz="3500">
              <a:latin typeface="Wingdings"/>
              <a:cs typeface="Wingdings"/>
            </a:endParaRPr>
          </a:p>
        </p:txBody>
      </p:sp>
      <p:sp>
        <p:nvSpPr>
          <p:cNvPr id="393" name="object 393"/>
          <p:cNvSpPr txBox="1"/>
          <p:nvPr/>
        </p:nvSpPr>
        <p:spPr>
          <a:xfrm>
            <a:off x="12192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94" name="object 394"/>
          <p:cNvSpPr txBox="1"/>
          <p:nvPr/>
        </p:nvSpPr>
        <p:spPr>
          <a:xfrm>
            <a:off x="1524000" y="3048000"/>
            <a:ext cx="337661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3969">
              <a:lnSpc>
                <a:spcPts val="2400"/>
              </a:lnSpc>
              <a:spcBef>
                <a:spcPts val="120"/>
              </a:spcBef>
            </a:pPr>
            <a:r>
              <a:rPr sz="4800" spc="0" baseline="-6903" dirty="0" smtClean="0">
                <a:latin typeface="Tahoma"/>
                <a:cs typeface="Tahoma"/>
              </a:rPr>
              <a:t>T</a:t>
            </a:r>
            <a:endParaRPr sz="3200">
              <a:latin typeface="Tahoma"/>
              <a:cs typeface="Tahoma"/>
            </a:endParaRPr>
          </a:p>
        </p:txBody>
      </p:sp>
      <p:sp>
        <p:nvSpPr>
          <p:cNvPr id="395" name="object 395"/>
          <p:cNvSpPr txBox="1"/>
          <p:nvPr/>
        </p:nvSpPr>
        <p:spPr>
          <a:xfrm>
            <a:off x="18288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96" name="object 396"/>
          <p:cNvSpPr txBox="1"/>
          <p:nvPr/>
        </p:nvSpPr>
        <p:spPr>
          <a:xfrm>
            <a:off x="21336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97" name="object 397"/>
          <p:cNvSpPr txBox="1"/>
          <p:nvPr/>
        </p:nvSpPr>
        <p:spPr>
          <a:xfrm>
            <a:off x="24384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98" name="object 398"/>
          <p:cNvSpPr txBox="1"/>
          <p:nvPr/>
        </p:nvSpPr>
        <p:spPr>
          <a:xfrm>
            <a:off x="27432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99" name="object 399"/>
          <p:cNvSpPr txBox="1"/>
          <p:nvPr/>
        </p:nvSpPr>
        <p:spPr>
          <a:xfrm>
            <a:off x="30480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00" name="object 400"/>
          <p:cNvSpPr txBox="1"/>
          <p:nvPr/>
        </p:nvSpPr>
        <p:spPr>
          <a:xfrm>
            <a:off x="3352800" y="30480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344">
              <a:lnSpc>
                <a:spcPts val="2400"/>
              </a:lnSpc>
              <a:spcBef>
                <a:spcPts val="120"/>
              </a:spcBef>
            </a:pPr>
            <a:r>
              <a:rPr sz="4800" spc="0" baseline="-6903" dirty="0" smtClean="0">
                <a:latin typeface="Tahoma"/>
                <a:cs typeface="Tahoma"/>
              </a:rPr>
              <a:t>e</a:t>
            </a:r>
            <a:endParaRPr sz="3200">
              <a:latin typeface="Tahoma"/>
              <a:cs typeface="Tahoma"/>
            </a:endParaRPr>
          </a:p>
        </p:txBody>
      </p:sp>
      <p:sp>
        <p:nvSpPr>
          <p:cNvPr id="401" name="object 401"/>
          <p:cNvSpPr txBox="1"/>
          <p:nvPr/>
        </p:nvSpPr>
        <p:spPr>
          <a:xfrm>
            <a:off x="36576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02" name="object 402"/>
          <p:cNvSpPr txBox="1"/>
          <p:nvPr/>
        </p:nvSpPr>
        <p:spPr>
          <a:xfrm>
            <a:off x="39624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03" name="object 403"/>
          <p:cNvSpPr txBox="1"/>
          <p:nvPr/>
        </p:nvSpPr>
        <p:spPr>
          <a:xfrm>
            <a:off x="4267200" y="3048000"/>
            <a:ext cx="600859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61925">
              <a:lnSpc>
                <a:spcPts val="2400"/>
              </a:lnSpc>
              <a:spcBef>
                <a:spcPts val="120"/>
              </a:spcBef>
            </a:pPr>
            <a:r>
              <a:rPr sz="4800" spc="9" baseline="-6903" dirty="0" smtClean="0">
                <a:latin typeface="Tahoma"/>
                <a:cs typeface="Tahoma"/>
              </a:rPr>
              <a:t>p</a:t>
            </a:r>
            <a:r>
              <a:rPr sz="4800" spc="0" baseline="-6903" dirty="0" smtClean="0">
                <a:latin typeface="Tahoma"/>
                <a:cs typeface="Tahoma"/>
              </a:rPr>
              <a:t>h</a:t>
            </a:r>
            <a:endParaRPr sz="3200">
              <a:latin typeface="Tahoma"/>
              <a:cs typeface="Tahoma"/>
            </a:endParaRPr>
          </a:p>
        </p:txBody>
      </p:sp>
      <p:sp>
        <p:nvSpPr>
          <p:cNvPr id="404" name="object 404"/>
          <p:cNvSpPr txBox="1"/>
          <p:nvPr/>
        </p:nvSpPr>
        <p:spPr>
          <a:xfrm>
            <a:off x="45720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05" name="object 405"/>
          <p:cNvSpPr txBox="1"/>
          <p:nvPr/>
        </p:nvSpPr>
        <p:spPr>
          <a:xfrm>
            <a:off x="48768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06" name="object 406"/>
          <p:cNvSpPr txBox="1"/>
          <p:nvPr/>
        </p:nvSpPr>
        <p:spPr>
          <a:xfrm>
            <a:off x="51816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07" name="object 407"/>
          <p:cNvSpPr txBox="1"/>
          <p:nvPr/>
        </p:nvSpPr>
        <p:spPr>
          <a:xfrm>
            <a:off x="5486400" y="30480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2400"/>
              </a:lnSpc>
              <a:spcBef>
                <a:spcPts val="120"/>
              </a:spcBef>
            </a:pPr>
            <a:r>
              <a:rPr sz="4800" spc="0" baseline="-6903" dirty="0" smtClean="0">
                <a:latin typeface="Tahoma"/>
                <a:cs typeface="Tahoma"/>
              </a:rPr>
              <a:t>r</a:t>
            </a:r>
            <a:endParaRPr sz="3200">
              <a:latin typeface="Tahoma"/>
              <a:cs typeface="Tahoma"/>
            </a:endParaRPr>
          </a:p>
        </p:txBody>
      </p:sp>
      <p:sp>
        <p:nvSpPr>
          <p:cNvPr id="408" name="object 408"/>
          <p:cNvSpPr txBox="1"/>
          <p:nvPr/>
        </p:nvSpPr>
        <p:spPr>
          <a:xfrm>
            <a:off x="57912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09" name="object 409"/>
          <p:cNvSpPr txBox="1"/>
          <p:nvPr/>
        </p:nvSpPr>
        <p:spPr>
          <a:xfrm>
            <a:off x="60960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10" name="object 410"/>
          <p:cNvSpPr txBox="1"/>
          <p:nvPr/>
        </p:nvSpPr>
        <p:spPr>
          <a:xfrm>
            <a:off x="64008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11" name="object 411"/>
          <p:cNvSpPr txBox="1"/>
          <p:nvPr/>
        </p:nvSpPr>
        <p:spPr>
          <a:xfrm>
            <a:off x="67056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12" name="object 412"/>
          <p:cNvSpPr txBox="1"/>
          <p:nvPr/>
        </p:nvSpPr>
        <p:spPr>
          <a:xfrm>
            <a:off x="70104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13" name="object 413"/>
          <p:cNvSpPr txBox="1"/>
          <p:nvPr/>
        </p:nvSpPr>
        <p:spPr>
          <a:xfrm>
            <a:off x="73152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14" name="object 414"/>
          <p:cNvSpPr txBox="1"/>
          <p:nvPr/>
        </p:nvSpPr>
        <p:spPr>
          <a:xfrm>
            <a:off x="76200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15" name="object 415"/>
          <p:cNvSpPr txBox="1"/>
          <p:nvPr/>
        </p:nvSpPr>
        <p:spPr>
          <a:xfrm>
            <a:off x="79248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16" name="object 416"/>
          <p:cNvSpPr txBox="1"/>
          <p:nvPr/>
        </p:nvSpPr>
        <p:spPr>
          <a:xfrm>
            <a:off x="82296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17" name="object 417"/>
          <p:cNvSpPr txBox="1"/>
          <p:nvPr/>
        </p:nvSpPr>
        <p:spPr>
          <a:xfrm>
            <a:off x="85344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18" name="object 418"/>
          <p:cNvSpPr txBox="1"/>
          <p:nvPr/>
        </p:nvSpPr>
        <p:spPr>
          <a:xfrm>
            <a:off x="88392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19" name="object 419"/>
          <p:cNvSpPr txBox="1"/>
          <p:nvPr/>
        </p:nvSpPr>
        <p:spPr>
          <a:xfrm>
            <a:off x="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20" name="object 420"/>
          <p:cNvSpPr txBox="1"/>
          <p:nvPr/>
        </p:nvSpPr>
        <p:spPr>
          <a:xfrm>
            <a:off x="3048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21" name="object 421"/>
          <p:cNvSpPr txBox="1"/>
          <p:nvPr/>
        </p:nvSpPr>
        <p:spPr>
          <a:xfrm>
            <a:off x="6096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22" name="object 422"/>
          <p:cNvSpPr txBox="1"/>
          <p:nvPr/>
        </p:nvSpPr>
        <p:spPr>
          <a:xfrm>
            <a:off x="9144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23" name="object 423"/>
          <p:cNvSpPr txBox="1"/>
          <p:nvPr/>
        </p:nvSpPr>
        <p:spPr>
          <a:xfrm>
            <a:off x="12192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24" name="object 424"/>
          <p:cNvSpPr txBox="1"/>
          <p:nvPr/>
        </p:nvSpPr>
        <p:spPr>
          <a:xfrm>
            <a:off x="15240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25" name="object 425"/>
          <p:cNvSpPr txBox="1"/>
          <p:nvPr/>
        </p:nvSpPr>
        <p:spPr>
          <a:xfrm>
            <a:off x="18288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26" name="object 426"/>
          <p:cNvSpPr txBox="1"/>
          <p:nvPr/>
        </p:nvSpPr>
        <p:spPr>
          <a:xfrm>
            <a:off x="21336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27" name="object 427"/>
          <p:cNvSpPr txBox="1"/>
          <p:nvPr/>
        </p:nvSpPr>
        <p:spPr>
          <a:xfrm>
            <a:off x="24384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28" name="object 428"/>
          <p:cNvSpPr txBox="1"/>
          <p:nvPr/>
        </p:nvSpPr>
        <p:spPr>
          <a:xfrm>
            <a:off x="27432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29" name="object 429"/>
          <p:cNvSpPr txBox="1"/>
          <p:nvPr/>
        </p:nvSpPr>
        <p:spPr>
          <a:xfrm>
            <a:off x="30480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30" name="object 430"/>
          <p:cNvSpPr txBox="1"/>
          <p:nvPr/>
        </p:nvSpPr>
        <p:spPr>
          <a:xfrm>
            <a:off x="33528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31" name="object 431"/>
          <p:cNvSpPr txBox="1"/>
          <p:nvPr/>
        </p:nvSpPr>
        <p:spPr>
          <a:xfrm>
            <a:off x="36576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32" name="object 432"/>
          <p:cNvSpPr txBox="1"/>
          <p:nvPr/>
        </p:nvSpPr>
        <p:spPr>
          <a:xfrm>
            <a:off x="39624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33" name="object 433"/>
          <p:cNvSpPr txBox="1"/>
          <p:nvPr/>
        </p:nvSpPr>
        <p:spPr>
          <a:xfrm>
            <a:off x="42672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34" name="object 434"/>
          <p:cNvSpPr txBox="1"/>
          <p:nvPr/>
        </p:nvSpPr>
        <p:spPr>
          <a:xfrm>
            <a:off x="45720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35" name="object 435"/>
          <p:cNvSpPr txBox="1"/>
          <p:nvPr/>
        </p:nvSpPr>
        <p:spPr>
          <a:xfrm>
            <a:off x="48768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36" name="object 436"/>
          <p:cNvSpPr txBox="1"/>
          <p:nvPr/>
        </p:nvSpPr>
        <p:spPr>
          <a:xfrm>
            <a:off x="51816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37" name="object 437"/>
          <p:cNvSpPr txBox="1"/>
          <p:nvPr/>
        </p:nvSpPr>
        <p:spPr>
          <a:xfrm>
            <a:off x="54864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38" name="object 438"/>
          <p:cNvSpPr txBox="1"/>
          <p:nvPr/>
        </p:nvSpPr>
        <p:spPr>
          <a:xfrm>
            <a:off x="57912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39" name="object 439"/>
          <p:cNvSpPr txBox="1"/>
          <p:nvPr/>
        </p:nvSpPr>
        <p:spPr>
          <a:xfrm>
            <a:off x="60960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40" name="object 440"/>
          <p:cNvSpPr txBox="1"/>
          <p:nvPr/>
        </p:nvSpPr>
        <p:spPr>
          <a:xfrm>
            <a:off x="64008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41" name="object 441"/>
          <p:cNvSpPr txBox="1"/>
          <p:nvPr/>
        </p:nvSpPr>
        <p:spPr>
          <a:xfrm>
            <a:off x="67056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42" name="object 442"/>
          <p:cNvSpPr txBox="1"/>
          <p:nvPr/>
        </p:nvSpPr>
        <p:spPr>
          <a:xfrm>
            <a:off x="70104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43" name="object 443"/>
          <p:cNvSpPr txBox="1"/>
          <p:nvPr/>
        </p:nvSpPr>
        <p:spPr>
          <a:xfrm>
            <a:off x="73152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44" name="object 444"/>
          <p:cNvSpPr txBox="1"/>
          <p:nvPr/>
        </p:nvSpPr>
        <p:spPr>
          <a:xfrm>
            <a:off x="76200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45" name="object 445"/>
          <p:cNvSpPr txBox="1"/>
          <p:nvPr/>
        </p:nvSpPr>
        <p:spPr>
          <a:xfrm>
            <a:off x="79248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46" name="object 446"/>
          <p:cNvSpPr txBox="1"/>
          <p:nvPr/>
        </p:nvSpPr>
        <p:spPr>
          <a:xfrm>
            <a:off x="82296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47" name="object 447"/>
          <p:cNvSpPr txBox="1"/>
          <p:nvPr/>
        </p:nvSpPr>
        <p:spPr>
          <a:xfrm>
            <a:off x="85344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48" name="object 448"/>
          <p:cNvSpPr txBox="1"/>
          <p:nvPr/>
        </p:nvSpPr>
        <p:spPr>
          <a:xfrm>
            <a:off x="88392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49" name="object 449"/>
          <p:cNvSpPr txBox="1"/>
          <p:nvPr/>
        </p:nvSpPr>
        <p:spPr>
          <a:xfrm>
            <a:off x="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50" name="object 450"/>
          <p:cNvSpPr txBox="1"/>
          <p:nvPr/>
        </p:nvSpPr>
        <p:spPr>
          <a:xfrm>
            <a:off x="3048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51" name="object 451"/>
          <p:cNvSpPr txBox="1"/>
          <p:nvPr/>
        </p:nvSpPr>
        <p:spPr>
          <a:xfrm>
            <a:off x="6096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52" name="object 452"/>
          <p:cNvSpPr txBox="1"/>
          <p:nvPr/>
        </p:nvSpPr>
        <p:spPr>
          <a:xfrm>
            <a:off x="9144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53" name="object 453"/>
          <p:cNvSpPr txBox="1"/>
          <p:nvPr/>
        </p:nvSpPr>
        <p:spPr>
          <a:xfrm>
            <a:off x="12192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54" name="object 454"/>
          <p:cNvSpPr txBox="1"/>
          <p:nvPr/>
        </p:nvSpPr>
        <p:spPr>
          <a:xfrm>
            <a:off x="15240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55" name="object 455"/>
          <p:cNvSpPr txBox="1"/>
          <p:nvPr/>
        </p:nvSpPr>
        <p:spPr>
          <a:xfrm>
            <a:off x="18288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56" name="object 456"/>
          <p:cNvSpPr txBox="1"/>
          <p:nvPr/>
        </p:nvSpPr>
        <p:spPr>
          <a:xfrm>
            <a:off x="21336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57" name="object 457"/>
          <p:cNvSpPr txBox="1"/>
          <p:nvPr/>
        </p:nvSpPr>
        <p:spPr>
          <a:xfrm>
            <a:off x="24384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58" name="object 458"/>
          <p:cNvSpPr txBox="1"/>
          <p:nvPr/>
        </p:nvSpPr>
        <p:spPr>
          <a:xfrm>
            <a:off x="27432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59" name="object 459"/>
          <p:cNvSpPr txBox="1"/>
          <p:nvPr/>
        </p:nvSpPr>
        <p:spPr>
          <a:xfrm>
            <a:off x="30480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60" name="object 460"/>
          <p:cNvSpPr txBox="1"/>
          <p:nvPr/>
        </p:nvSpPr>
        <p:spPr>
          <a:xfrm>
            <a:off x="33528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61" name="object 461"/>
          <p:cNvSpPr txBox="1"/>
          <p:nvPr/>
        </p:nvSpPr>
        <p:spPr>
          <a:xfrm>
            <a:off x="36576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62" name="object 462"/>
          <p:cNvSpPr txBox="1"/>
          <p:nvPr/>
        </p:nvSpPr>
        <p:spPr>
          <a:xfrm>
            <a:off x="39624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63" name="object 463"/>
          <p:cNvSpPr txBox="1"/>
          <p:nvPr/>
        </p:nvSpPr>
        <p:spPr>
          <a:xfrm>
            <a:off x="42672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64" name="object 464"/>
          <p:cNvSpPr txBox="1"/>
          <p:nvPr/>
        </p:nvSpPr>
        <p:spPr>
          <a:xfrm>
            <a:off x="45720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65" name="object 465"/>
          <p:cNvSpPr txBox="1"/>
          <p:nvPr/>
        </p:nvSpPr>
        <p:spPr>
          <a:xfrm>
            <a:off x="48768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66" name="object 466"/>
          <p:cNvSpPr txBox="1"/>
          <p:nvPr/>
        </p:nvSpPr>
        <p:spPr>
          <a:xfrm>
            <a:off x="51816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67" name="object 467"/>
          <p:cNvSpPr txBox="1"/>
          <p:nvPr/>
        </p:nvSpPr>
        <p:spPr>
          <a:xfrm>
            <a:off x="54864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68" name="object 468"/>
          <p:cNvSpPr txBox="1"/>
          <p:nvPr/>
        </p:nvSpPr>
        <p:spPr>
          <a:xfrm>
            <a:off x="57912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69" name="object 469"/>
          <p:cNvSpPr txBox="1"/>
          <p:nvPr/>
        </p:nvSpPr>
        <p:spPr>
          <a:xfrm>
            <a:off x="60960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70" name="object 470"/>
          <p:cNvSpPr txBox="1"/>
          <p:nvPr/>
        </p:nvSpPr>
        <p:spPr>
          <a:xfrm>
            <a:off x="64008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71" name="object 471"/>
          <p:cNvSpPr txBox="1"/>
          <p:nvPr/>
        </p:nvSpPr>
        <p:spPr>
          <a:xfrm>
            <a:off x="67056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72" name="object 472"/>
          <p:cNvSpPr txBox="1"/>
          <p:nvPr/>
        </p:nvSpPr>
        <p:spPr>
          <a:xfrm>
            <a:off x="70104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73" name="object 473"/>
          <p:cNvSpPr txBox="1"/>
          <p:nvPr/>
        </p:nvSpPr>
        <p:spPr>
          <a:xfrm>
            <a:off x="73152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74" name="object 474"/>
          <p:cNvSpPr txBox="1"/>
          <p:nvPr/>
        </p:nvSpPr>
        <p:spPr>
          <a:xfrm>
            <a:off x="76200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75" name="object 475"/>
          <p:cNvSpPr txBox="1"/>
          <p:nvPr/>
        </p:nvSpPr>
        <p:spPr>
          <a:xfrm>
            <a:off x="79248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76" name="object 476"/>
          <p:cNvSpPr txBox="1"/>
          <p:nvPr/>
        </p:nvSpPr>
        <p:spPr>
          <a:xfrm>
            <a:off x="82296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77" name="object 477"/>
          <p:cNvSpPr txBox="1"/>
          <p:nvPr/>
        </p:nvSpPr>
        <p:spPr>
          <a:xfrm>
            <a:off x="85344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78" name="object 478"/>
          <p:cNvSpPr txBox="1"/>
          <p:nvPr/>
        </p:nvSpPr>
        <p:spPr>
          <a:xfrm>
            <a:off x="88392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79" name="object 479"/>
          <p:cNvSpPr txBox="1"/>
          <p:nvPr/>
        </p:nvSpPr>
        <p:spPr>
          <a:xfrm>
            <a:off x="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80" name="object 480"/>
          <p:cNvSpPr txBox="1"/>
          <p:nvPr/>
        </p:nvSpPr>
        <p:spPr>
          <a:xfrm>
            <a:off x="3048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81" name="object 481"/>
          <p:cNvSpPr txBox="1"/>
          <p:nvPr/>
        </p:nvSpPr>
        <p:spPr>
          <a:xfrm>
            <a:off x="6096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82" name="object 482"/>
          <p:cNvSpPr txBox="1"/>
          <p:nvPr/>
        </p:nvSpPr>
        <p:spPr>
          <a:xfrm>
            <a:off x="9144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83" name="object 483"/>
          <p:cNvSpPr txBox="1"/>
          <p:nvPr/>
        </p:nvSpPr>
        <p:spPr>
          <a:xfrm>
            <a:off x="12192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84" name="object 484"/>
          <p:cNvSpPr txBox="1"/>
          <p:nvPr/>
        </p:nvSpPr>
        <p:spPr>
          <a:xfrm>
            <a:off x="1524000" y="39624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3969">
              <a:lnSpc>
                <a:spcPts val="2400"/>
              </a:lnSpc>
              <a:spcBef>
                <a:spcPts val="120"/>
              </a:spcBef>
            </a:pPr>
            <a:r>
              <a:rPr sz="4800" spc="0" baseline="-16396" dirty="0" smtClean="0">
                <a:latin typeface="Tahoma"/>
                <a:cs typeface="Tahoma"/>
              </a:rPr>
              <a:t>a</a:t>
            </a:r>
            <a:endParaRPr sz="3200">
              <a:latin typeface="Tahoma"/>
              <a:cs typeface="Tahoma"/>
            </a:endParaRPr>
          </a:p>
        </p:txBody>
      </p:sp>
      <p:sp>
        <p:nvSpPr>
          <p:cNvPr id="485" name="object 485"/>
          <p:cNvSpPr txBox="1"/>
          <p:nvPr/>
        </p:nvSpPr>
        <p:spPr>
          <a:xfrm>
            <a:off x="18288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86" name="object 486"/>
          <p:cNvSpPr txBox="1"/>
          <p:nvPr/>
        </p:nvSpPr>
        <p:spPr>
          <a:xfrm>
            <a:off x="21336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87" name="object 487"/>
          <p:cNvSpPr txBox="1"/>
          <p:nvPr/>
        </p:nvSpPr>
        <p:spPr>
          <a:xfrm>
            <a:off x="24384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88" name="object 488"/>
          <p:cNvSpPr txBox="1"/>
          <p:nvPr/>
        </p:nvSpPr>
        <p:spPr>
          <a:xfrm>
            <a:off x="27432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89" name="object 489"/>
          <p:cNvSpPr txBox="1"/>
          <p:nvPr/>
        </p:nvSpPr>
        <p:spPr>
          <a:xfrm>
            <a:off x="30480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90" name="object 490"/>
          <p:cNvSpPr txBox="1"/>
          <p:nvPr/>
        </p:nvSpPr>
        <p:spPr>
          <a:xfrm>
            <a:off x="33528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91" name="object 491"/>
          <p:cNvSpPr txBox="1"/>
          <p:nvPr/>
        </p:nvSpPr>
        <p:spPr>
          <a:xfrm>
            <a:off x="36576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92" name="object 492"/>
          <p:cNvSpPr txBox="1"/>
          <p:nvPr/>
        </p:nvSpPr>
        <p:spPr>
          <a:xfrm>
            <a:off x="39624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93" name="object 493"/>
          <p:cNvSpPr txBox="1"/>
          <p:nvPr/>
        </p:nvSpPr>
        <p:spPr>
          <a:xfrm>
            <a:off x="42672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94" name="object 494"/>
          <p:cNvSpPr txBox="1"/>
          <p:nvPr/>
        </p:nvSpPr>
        <p:spPr>
          <a:xfrm>
            <a:off x="45720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95" name="object 495"/>
          <p:cNvSpPr txBox="1"/>
          <p:nvPr/>
        </p:nvSpPr>
        <p:spPr>
          <a:xfrm>
            <a:off x="48768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96" name="object 496"/>
          <p:cNvSpPr txBox="1"/>
          <p:nvPr/>
        </p:nvSpPr>
        <p:spPr>
          <a:xfrm>
            <a:off x="51816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97" name="object 497"/>
          <p:cNvSpPr txBox="1"/>
          <p:nvPr/>
        </p:nvSpPr>
        <p:spPr>
          <a:xfrm>
            <a:off x="54864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98" name="object 498"/>
          <p:cNvSpPr txBox="1"/>
          <p:nvPr/>
        </p:nvSpPr>
        <p:spPr>
          <a:xfrm>
            <a:off x="57912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99" name="object 499"/>
          <p:cNvSpPr txBox="1"/>
          <p:nvPr/>
        </p:nvSpPr>
        <p:spPr>
          <a:xfrm>
            <a:off x="60960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00" name="object 500"/>
          <p:cNvSpPr txBox="1"/>
          <p:nvPr/>
        </p:nvSpPr>
        <p:spPr>
          <a:xfrm>
            <a:off x="64008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01" name="object 501"/>
          <p:cNvSpPr txBox="1"/>
          <p:nvPr/>
        </p:nvSpPr>
        <p:spPr>
          <a:xfrm>
            <a:off x="67056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02" name="object 502"/>
          <p:cNvSpPr txBox="1"/>
          <p:nvPr/>
        </p:nvSpPr>
        <p:spPr>
          <a:xfrm>
            <a:off x="70104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03" name="object 503"/>
          <p:cNvSpPr txBox="1"/>
          <p:nvPr/>
        </p:nvSpPr>
        <p:spPr>
          <a:xfrm>
            <a:off x="73152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04" name="object 504"/>
          <p:cNvSpPr txBox="1"/>
          <p:nvPr/>
        </p:nvSpPr>
        <p:spPr>
          <a:xfrm>
            <a:off x="76200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05" name="object 505"/>
          <p:cNvSpPr txBox="1"/>
          <p:nvPr/>
        </p:nvSpPr>
        <p:spPr>
          <a:xfrm>
            <a:off x="79248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06" name="object 506"/>
          <p:cNvSpPr txBox="1"/>
          <p:nvPr/>
        </p:nvSpPr>
        <p:spPr>
          <a:xfrm>
            <a:off x="82296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07" name="object 507"/>
          <p:cNvSpPr txBox="1"/>
          <p:nvPr/>
        </p:nvSpPr>
        <p:spPr>
          <a:xfrm>
            <a:off x="85344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08" name="object 508"/>
          <p:cNvSpPr txBox="1"/>
          <p:nvPr/>
        </p:nvSpPr>
        <p:spPr>
          <a:xfrm>
            <a:off x="88392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09" name="object 509"/>
          <p:cNvSpPr txBox="1"/>
          <p:nvPr/>
        </p:nvSpPr>
        <p:spPr>
          <a:xfrm>
            <a:off x="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10" name="object 510"/>
          <p:cNvSpPr txBox="1"/>
          <p:nvPr/>
        </p:nvSpPr>
        <p:spPr>
          <a:xfrm>
            <a:off x="3048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11" name="object 511"/>
          <p:cNvSpPr txBox="1"/>
          <p:nvPr/>
        </p:nvSpPr>
        <p:spPr>
          <a:xfrm>
            <a:off x="6096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12" name="object 512"/>
          <p:cNvSpPr txBox="1"/>
          <p:nvPr/>
        </p:nvSpPr>
        <p:spPr>
          <a:xfrm>
            <a:off x="9144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13" name="object 513"/>
          <p:cNvSpPr txBox="1"/>
          <p:nvPr/>
        </p:nvSpPr>
        <p:spPr>
          <a:xfrm>
            <a:off x="12192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14" name="object 514"/>
          <p:cNvSpPr txBox="1"/>
          <p:nvPr/>
        </p:nvSpPr>
        <p:spPr>
          <a:xfrm>
            <a:off x="15240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15" name="object 515"/>
          <p:cNvSpPr txBox="1"/>
          <p:nvPr/>
        </p:nvSpPr>
        <p:spPr>
          <a:xfrm>
            <a:off x="18288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16" name="object 516"/>
          <p:cNvSpPr txBox="1"/>
          <p:nvPr/>
        </p:nvSpPr>
        <p:spPr>
          <a:xfrm>
            <a:off x="21336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17" name="object 517"/>
          <p:cNvSpPr txBox="1"/>
          <p:nvPr/>
        </p:nvSpPr>
        <p:spPr>
          <a:xfrm>
            <a:off x="24384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18" name="object 518"/>
          <p:cNvSpPr txBox="1"/>
          <p:nvPr/>
        </p:nvSpPr>
        <p:spPr>
          <a:xfrm>
            <a:off x="27432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19" name="object 519"/>
          <p:cNvSpPr txBox="1"/>
          <p:nvPr/>
        </p:nvSpPr>
        <p:spPr>
          <a:xfrm>
            <a:off x="30480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20" name="object 520"/>
          <p:cNvSpPr txBox="1"/>
          <p:nvPr/>
        </p:nvSpPr>
        <p:spPr>
          <a:xfrm>
            <a:off x="33528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21" name="object 521"/>
          <p:cNvSpPr txBox="1"/>
          <p:nvPr/>
        </p:nvSpPr>
        <p:spPr>
          <a:xfrm>
            <a:off x="36576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22" name="object 522"/>
          <p:cNvSpPr txBox="1"/>
          <p:nvPr/>
        </p:nvSpPr>
        <p:spPr>
          <a:xfrm>
            <a:off x="39624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23" name="object 523"/>
          <p:cNvSpPr txBox="1"/>
          <p:nvPr/>
        </p:nvSpPr>
        <p:spPr>
          <a:xfrm>
            <a:off x="42672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24" name="object 524"/>
          <p:cNvSpPr txBox="1"/>
          <p:nvPr/>
        </p:nvSpPr>
        <p:spPr>
          <a:xfrm>
            <a:off x="45720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25" name="object 525"/>
          <p:cNvSpPr txBox="1"/>
          <p:nvPr/>
        </p:nvSpPr>
        <p:spPr>
          <a:xfrm>
            <a:off x="48768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26" name="object 526"/>
          <p:cNvSpPr txBox="1"/>
          <p:nvPr/>
        </p:nvSpPr>
        <p:spPr>
          <a:xfrm>
            <a:off x="51816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27" name="object 527"/>
          <p:cNvSpPr txBox="1"/>
          <p:nvPr/>
        </p:nvSpPr>
        <p:spPr>
          <a:xfrm>
            <a:off x="54864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28" name="object 528"/>
          <p:cNvSpPr txBox="1"/>
          <p:nvPr/>
        </p:nvSpPr>
        <p:spPr>
          <a:xfrm>
            <a:off x="57912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29" name="object 529"/>
          <p:cNvSpPr txBox="1"/>
          <p:nvPr/>
        </p:nvSpPr>
        <p:spPr>
          <a:xfrm>
            <a:off x="60960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30" name="object 530"/>
          <p:cNvSpPr txBox="1"/>
          <p:nvPr/>
        </p:nvSpPr>
        <p:spPr>
          <a:xfrm>
            <a:off x="64008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31" name="object 531"/>
          <p:cNvSpPr txBox="1"/>
          <p:nvPr/>
        </p:nvSpPr>
        <p:spPr>
          <a:xfrm>
            <a:off x="67056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32" name="object 532"/>
          <p:cNvSpPr txBox="1"/>
          <p:nvPr/>
        </p:nvSpPr>
        <p:spPr>
          <a:xfrm>
            <a:off x="70104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33" name="object 533"/>
          <p:cNvSpPr txBox="1"/>
          <p:nvPr/>
        </p:nvSpPr>
        <p:spPr>
          <a:xfrm>
            <a:off x="73152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34" name="object 534"/>
          <p:cNvSpPr txBox="1"/>
          <p:nvPr/>
        </p:nvSpPr>
        <p:spPr>
          <a:xfrm>
            <a:off x="76200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35" name="object 535"/>
          <p:cNvSpPr txBox="1"/>
          <p:nvPr/>
        </p:nvSpPr>
        <p:spPr>
          <a:xfrm>
            <a:off x="79248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36" name="object 536"/>
          <p:cNvSpPr txBox="1"/>
          <p:nvPr/>
        </p:nvSpPr>
        <p:spPr>
          <a:xfrm>
            <a:off x="82296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37" name="object 537"/>
          <p:cNvSpPr txBox="1"/>
          <p:nvPr/>
        </p:nvSpPr>
        <p:spPr>
          <a:xfrm>
            <a:off x="85344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38" name="object 538"/>
          <p:cNvSpPr txBox="1"/>
          <p:nvPr/>
        </p:nvSpPr>
        <p:spPr>
          <a:xfrm>
            <a:off x="88392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39" name="object 539"/>
          <p:cNvSpPr txBox="1"/>
          <p:nvPr/>
        </p:nvSpPr>
        <p:spPr>
          <a:xfrm>
            <a:off x="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40" name="object 540"/>
          <p:cNvSpPr txBox="1"/>
          <p:nvPr/>
        </p:nvSpPr>
        <p:spPr>
          <a:xfrm>
            <a:off x="3048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41" name="object 541"/>
          <p:cNvSpPr txBox="1"/>
          <p:nvPr/>
        </p:nvSpPr>
        <p:spPr>
          <a:xfrm>
            <a:off x="6096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42" name="object 542"/>
          <p:cNvSpPr txBox="1"/>
          <p:nvPr/>
        </p:nvSpPr>
        <p:spPr>
          <a:xfrm>
            <a:off x="9144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43" name="object 543"/>
          <p:cNvSpPr txBox="1"/>
          <p:nvPr/>
        </p:nvSpPr>
        <p:spPr>
          <a:xfrm>
            <a:off x="12192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44" name="object 544"/>
          <p:cNvSpPr txBox="1"/>
          <p:nvPr/>
        </p:nvSpPr>
        <p:spPr>
          <a:xfrm>
            <a:off x="1524000" y="45720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3969">
              <a:lnSpc>
                <a:spcPts val="2210"/>
              </a:lnSpc>
              <a:spcBef>
                <a:spcPts val="110"/>
              </a:spcBef>
            </a:pPr>
            <a:r>
              <a:rPr sz="4800" spc="0" baseline="3451" dirty="0" smtClean="0">
                <a:latin typeface="Tahoma"/>
                <a:cs typeface="Tahoma"/>
              </a:rPr>
              <a:t>b</a:t>
            </a:r>
            <a:endParaRPr sz="3200">
              <a:latin typeface="Tahoma"/>
              <a:cs typeface="Tahoma"/>
            </a:endParaRPr>
          </a:p>
        </p:txBody>
      </p:sp>
      <p:sp>
        <p:nvSpPr>
          <p:cNvPr id="545" name="object 545"/>
          <p:cNvSpPr txBox="1"/>
          <p:nvPr/>
        </p:nvSpPr>
        <p:spPr>
          <a:xfrm>
            <a:off x="18288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46" name="object 546"/>
          <p:cNvSpPr txBox="1"/>
          <p:nvPr/>
        </p:nvSpPr>
        <p:spPr>
          <a:xfrm>
            <a:off x="21336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47" name="object 547"/>
          <p:cNvSpPr txBox="1"/>
          <p:nvPr/>
        </p:nvSpPr>
        <p:spPr>
          <a:xfrm>
            <a:off x="24384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48" name="object 548"/>
          <p:cNvSpPr txBox="1"/>
          <p:nvPr/>
        </p:nvSpPr>
        <p:spPr>
          <a:xfrm>
            <a:off x="27432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49" name="object 549"/>
          <p:cNvSpPr txBox="1"/>
          <p:nvPr/>
        </p:nvSpPr>
        <p:spPr>
          <a:xfrm>
            <a:off x="30480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50" name="object 550"/>
          <p:cNvSpPr txBox="1"/>
          <p:nvPr/>
        </p:nvSpPr>
        <p:spPr>
          <a:xfrm>
            <a:off x="33528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51" name="object 551"/>
          <p:cNvSpPr txBox="1"/>
          <p:nvPr/>
        </p:nvSpPr>
        <p:spPr>
          <a:xfrm>
            <a:off x="36576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52" name="object 552"/>
          <p:cNvSpPr txBox="1"/>
          <p:nvPr/>
        </p:nvSpPr>
        <p:spPr>
          <a:xfrm>
            <a:off x="39624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53" name="object 553"/>
          <p:cNvSpPr txBox="1"/>
          <p:nvPr/>
        </p:nvSpPr>
        <p:spPr>
          <a:xfrm>
            <a:off x="42672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54" name="object 554"/>
          <p:cNvSpPr txBox="1"/>
          <p:nvPr/>
        </p:nvSpPr>
        <p:spPr>
          <a:xfrm>
            <a:off x="45720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55" name="object 555"/>
          <p:cNvSpPr txBox="1"/>
          <p:nvPr/>
        </p:nvSpPr>
        <p:spPr>
          <a:xfrm>
            <a:off x="48768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56" name="object 556"/>
          <p:cNvSpPr txBox="1"/>
          <p:nvPr/>
        </p:nvSpPr>
        <p:spPr>
          <a:xfrm>
            <a:off x="51816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57" name="object 557"/>
          <p:cNvSpPr txBox="1"/>
          <p:nvPr/>
        </p:nvSpPr>
        <p:spPr>
          <a:xfrm>
            <a:off x="54864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58" name="object 558"/>
          <p:cNvSpPr txBox="1"/>
          <p:nvPr/>
        </p:nvSpPr>
        <p:spPr>
          <a:xfrm>
            <a:off x="57912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59" name="object 559"/>
          <p:cNvSpPr txBox="1"/>
          <p:nvPr/>
        </p:nvSpPr>
        <p:spPr>
          <a:xfrm>
            <a:off x="60960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60" name="object 560"/>
          <p:cNvSpPr txBox="1"/>
          <p:nvPr/>
        </p:nvSpPr>
        <p:spPr>
          <a:xfrm>
            <a:off x="64008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61" name="object 561"/>
          <p:cNvSpPr txBox="1"/>
          <p:nvPr/>
        </p:nvSpPr>
        <p:spPr>
          <a:xfrm>
            <a:off x="67056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62" name="object 562"/>
          <p:cNvSpPr txBox="1"/>
          <p:nvPr/>
        </p:nvSpPr>
        <p:spPr>
          <a:xfrm>
            <a:off x="70104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63" name="object 563"/>
          <p:cNvSpPr txBox="1"/>
          <p:nvPr/>
        </p:nvSpPr>
        <p:spPr>
          <a:xfrm>
            <a:off x="73152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64" name="object 564"/>
          <p:cNvSpPr txBox="1"/>
          <p:nvPr/>
        </p:nvSpPr>
        <p:spPr>
          <a:xfrm>
            <a:off x="76200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65" name="object 565"/>
          <p:cNvSpPr txBox="1"/>
          <p:nvPr/>
        </p:nvSpPr>
        <p:spPr>
          <a:xfrm>
            <a:off x="79248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66" name="object 566"/>
          <p:cNvSpPr txBox="1"/>
          <p:nvPr/>
        </p:nvSpPr>
        <p:spPr>
          <a:xfrm>
            <a:off x="82296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67" name="object 567"/>
          <p:cNvSpPr txBox="1"/>
          <p:nvPr/>
        </p:nvSpPr>
        <p:spPr>
          <a:xfrm>
            <a:off x="85344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68" name="object 568"/>
          <p:cNvSpPr txBox="1"/>
          <p:nvPr/>
        </p:nvSpPr>
        <p:spPr>
          <a:xfrm>
            <a:off x="88392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69" name="object 569"/>
          <p:cNvSpPr txBox="1"/>
          <p:nvPr/>
        </p:nvSpPr>
        <p:spPr>
          <a:xfrm>
            <a:off x="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70" name="object 570"/>
          <p:cNvSpPr txBox="1"/>
          <p:nvPr/>
        </p:nvSpPr>
        <p:spPr>
          <a:xfrm>
            <a:off x="3048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71" name="object 571"/>
          <p:cNvSpPr txBox="1"/>
          <p:nvPr/>
        </p:nvSpPr>
        <p:spPr>
          <a:xfrm>
            <a:off x="6096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72" name="object 572"/>
          <p:cNvSpPr txBox="1"/>
          <p:nvPr/>
        </p:nvSpPr>
        <p:spPr>
          <a:xfrm>
            <a:off x="9144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73" name="object 573"/>
          <p:cNvSpPr txBox="1"/>
          <p:nvPr/>
        </p:nvSpPr>
        <p:spPr>
          <a:xfrm>
            <a:off x="12192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74" name="object 574"/>
          <p:cNvSpPr txBox="1"/>
          <p:nvPr/>
        </p:nvSpPr>
        <p:spPr>
          <a:xfrm>
            <a:off x="1524000" y="4876800"/>
            <a:ext cx="411524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3969">
              <a:lnSpc>
                <a:spcPts val="2400"/>
              </a:lnSpc>
              <a:spcBef>
                <a:spcPts val="120"/>
              </a:spcBef>
            </a:pPr>
            <a:r>
              <a:rPr sz="4800" spc="4" baseline="-12081" dirty="0" smtClean="0">
                <a:latin typeface="Tahoma"/>
                <a:cs typeface="Tahoma"/>
              </a:rPr>
              <a:t>c</a:t>
            </a:r>
            <a:r>
              <a:rPr sz="4800" spc="0" baseline="-12081" dirty="0" smtClean="0">
                <a:latin typeface="Tahoma"/>
                <a:cs typeface="Tahoma"/>
              </a:rPr>
              <a:t>.</a:t>
            </a:r>
            <a:endParaRPr sz="3200">
              <a:latin typeface="Tahoma"/>
              <a:cs typeface="Tahoma"/>
            </a:endParaRPr>
          </a:p>
        </p:txBody>
      </p:sp>
      <p:sp>
        <p:nvSpPr>
          <p:cNvPr id="575" name="object 575"/>
          <p:cNvSpPr txBox="1"/>
          <p:nvPr/>
        </p:nvSpPr>
        <p:spPr>
          <a:xfrm>
            <a:off x="18288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76" name="object 576"/>
          <p:cNvSpPr txBox="1"/>
          <p:nvPr/>
        </p:nvSpPr>
        <p:spPr>
          <a:xfrm>
            <a:off x="21336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77" name="object 577"/>
          <p:cNvSpPr txBox="1"/>
          <p:nvPr/>
        </p:nvSpPr>
        <p:spPr>
          <a:xfrm>
            <a:off x="24384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78" name="object 578"/>
          <p:cNvSpPr txBox="1"/>
          <p:nvPr/>
        </p:nvSpPr>
        <p:spPr>
          <a:xfrm>
            <a:off x="27432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79" name="object 579"/>
          <p:cNvSpPr txBox="1"/>
          <p:nvPr/>
        </p:nvSpPr>
        <p:spPr>
          <a:xfrm>
            <a:off x="30480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80" name="object 580"/>
          <p:cNvSpPr txBox="1"/>
          <p:nvPr/>
        </p:nvSpPr>
        <p:spPr>
          <a:xfrm>
            <a:off x="33528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81" name="object 581"/>
          <p:cNvSpPr txBox="1"/>
          <p:nvPr/>
        </p:nvSpPr>
        <p:spPr>
          <a:xfrm>
            <a:off x="36576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82" name="object 582"/>
          <p:cNvSpPr txBox="1"/>
          <p:nvPr/>
        </p:nvSpPr>
        <p:spPr>
          <a:xfrm>
            <a:off x="39624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83" name="object 583"/>
          <p:cNvSpPr txBox="1"/>
          <p:nvPr/>
        </p:nvSpPr>
        <p:spPr>
          <a:xfrm>
            <a:off x="42672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84" name="object 584"/>
          <p:cNvSpPr txBox="1"/>
          <p:nvPr/>
        </p:nvSpPr>
        <p:spPr>
          <a:xfrm>
            <a:off x="45720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85" name="object 585"/>
          <p:cNvSpPr txBox="1"/>
          <p:nvPr/>
        </p:nvSpPr>
        <p:spPr>
          <a:xfrm>
            <a:off x="48768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86" name="object 586"/>
          <p:cNvSpPr txBox="1"/>
          <p:nvPr/>
        </p:nvSpPr>
        <p:spPr>
          <a:xfrm>
            <a:off x="51816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87" name="object 587"/>
          <p:cNvSpPr txBox="1"/>
          <p:nvPr/>
        </p:nvSpPr>
        <p:spPr>
          <a:xfrm>
            <a:off x="54864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88" name="object 588"/>
          <p:cNvSpPr txBox="1"/>
          <p:nvPr/>
        </p:nvSpPr>
        <p:spPr>
          <a:xfrm>
            <a:off x="57912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89" name="object 589"/>
          <p:cNvSpPr txBox="1"/>
          <p:nvPr/>
        </p:nvSpPr>
        <p:spPr>
          <a:xfrm>
            <a:off x="60960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90" name="object 590"/>
          <p:cNvSpPr txBox="1"/>
          <p:nvPr/>
        </p:nvSpPr>
        <p:spPr>
          <a:xfrm>
            <a:off x="64008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91" name="object 591"/>
          <p:cNvSpPr txBox="1"/>
          <p:nvPr/>
        </p:nvSpPr>
        <p:spPr>
          <a:xfrm>
            <a:off x="67056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92" name="object 592"/>
          <p:cNvSpPr txBox="1"/>
          <p:nvPr/>
        </p:nvSpPr>
        <p:spPr>
          <a:xfrm>
            <a:off x="70104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93" name="object 593"/>
          <p:cNvSpPr txBox="1"/>
          <p:nvPr/>
        </p:nvSpPr>
        <p:spPr>
          <a:xfrm>
            <a:off x="73152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94" name="object 594"/>
          <p:cNvSpPr txBox="1"/>
          <p:nvPr/>
        </p:nvSpPr>
        <p:spPr>
          <a:xfrm>
            <a:off x="76200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95" name="object 595"/>
          <p:cNvSpPr txBox="1"/>
          <p:nvPr/>
        </p:nvSpPr>
        <p:spPr>
          <a:xfrm>
            <a:off x="79248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96" name="object 596"/>
          <p:cNvSpPr txBox="1"/>
          <p:nvPr/>
        </p:nvSpPr>
        <p:spPr>
          <a:xfrm>
            <a:off x="82296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97" name="object 597"/>
          <p:cNvSpPr txBox="1"/>
          <p:nvPr/>
        </p:nvSpPr>
        <p:spPr>
          <a:xfrm>
            <a:off x="85344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98" name="object 598"/>
          <p:cNvSpPr txBox="1"/>
          <p:nvPr/>
        </p:nvSpPr>
        <p:spPr>
          <a:xfrm>
            <a:off x="88392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99" name="object 599"/>
          <p:cNvSpPr txBox="1"/>
          <p:nvPr/>
        </p:nvSpPr>
        <p:spPr>
          <a:xfrm>
            <a:off x="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00" name="object 600"/>
          <p:cNvSpPr txBox="1"/>
          <p:nvPr/>
        </p:nvSpPr>
        <p:spPr>
          <a:xfrm>
            <a:off x="3048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01" name="object 601"/>
          <p:cNvSpPr txBox="1"/>
          <p:nvPr/>
        </p:nvSpPr>
        <p:spPr>
          <a:xfrm>
            <a:off x="6096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02" name="object 602"/>
          <p:cNvSpPr txBox="1"/>
          <p:nvPr/>
        </p:nvSpPr>
        <p:spPr>
          <a:xfrm>
            <a:off x="9144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03" name="object 603"/>
          <p:cNvSpPr txBox="1"/>
          <p:nvPr/>
        </p:nvSpPr>
        <p:spPr>
          <a:xfrm>
            <a:off x="12192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04" name="object 604"/>
          <p:cNvSpPr txBox="1"/>
          <p:nvPr/>
        </p:nvSpPr>
        <p:spPr>
          <a:xfrm>
            <a:off x="15240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05" name="object 605"/>
          <p:cNvSpPr txBox="1"/>
          <p:nvPr/>
        </p:nvSpPr>
        <p:spPr>
          <a:xfrm>
            <a:off x="18288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06" name="object 606"/>
          <p:cNvSpPr txBox="1"/>
          <p:nvPr/>
        </p:nvSpPr>
        <p:spPr>
          <a:xfrm>
            <a:off x="21336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07" name="object 607"/>
          <p:cNvSpPr txBox="1"/>
          <p:nvPr/>
        </p:nvSpPr>
        <p:spPr>
          <a:xfrm>
            <a:off x="24384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08" name="object 608"/>
          <p:cNvSpPr txBox="1"/>
          <p:nvPr/>
        </p:nvSpPr>
        <p:spPr>
          <a:xfrm>
            <a:off x="27432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09" name="object 609"/>
          <p:cNvSpPr txBox="1"/>
          <p:nvPr/>
        </p:nvSpPr>
        <p:spPr>
          <a:xfrm>
            <a:off x="30480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10" name="object 610"/>
          <p:cNvSpPr txBox="1"/>
          <p:nvPr/>
        </p:nvSpPr>
        <p:spPr>
          <a:xfrm>
            <a:off x="33528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11" name="object 611"/>
          <p:cNvSpPr txBox="1"/>
          <p:nvPr/>
        </p:nvSpPr>
        <p:spPr>
          <a:xfrm>
            <a:off x="36576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12" name="object 612"/>
          <p:cNvSpPr txBox="1"/>
          <p:nvPr/>
        </p:nvSpPr>
        <p:spPr>
          <a:xfrm>
            <a:off x="39624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13" name="object 613"/>
          <p:cNvSpPr txBox="1"/>
          <p:nvPr/>
        </p:nvSpPr>
        <p:spPr>
          <a:xfrm>
            <a:off x="42672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14" name="object 614"/>
          <p:cNvSpPr txBox="1"/>
          <p:nvPr/>
        </p:nvSpPr>
        <p:spPr>
          <a:xfrm>
            <a:off x="45720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15" name="object 615"/>
          <p:cNvSpPr txBox="1"/>
          <p:nvPr/>
        </p:nvSpPr>
        <p:spPr>
          <a:xfrm>
            <a:off x="48768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16" name="object 616"/>
          <p:cNvSpPr txBox="1"/>
          <p:nvPr/>
        </p:nvSpPr>
        <p:spPr>
          <a:xfrm>
            <a:off x="51816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17" name="object 617"/>
          <p:cNvSpPr txBox="1"/>
          <p:nvPr/>
        </p:nvSpPr>
        <p:spPr>
          <a:xfrm>
            <a:off x="54864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18" name="object 618"/>
          <p:cNvSpPr txBox="1"/>
          <p:nvPr/>
        </p:nvSpPr>
        <p:spPr>
          <a:xfrm>
            <a:off x="57912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19" name="object 619"/>
          <p:cNvSpPr txBox="1"/>
          <p:nvPr/>
        </p:nvSpPr>
        <p:spPr>
          <a:xfrm>
            <a:off x="60960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20" name="object 620"/>
          <p:cNvSpPr txBox="1"/>
          <p:nvPr/>
        </p:nvSpPr>
        <p:spPr>
          <a:xfrm>
            <a:off x="64008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21" name="object 621"/>
          <p:cNvSpPr txBox="1"/>
          <p:nvPr/>
        </p:nvSpPr>
        <p:spPr>
          <a:xfrm>
            <a:off x="67056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22" name="object 622"/>
          <p:cNvSpPr txBox="1"/>
          <p:nvPr/>
        </p:nvSpPr>
        <p:spPr>
          <a:xfrm>
            <a:off x="70104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23" name="object 623"/>
          <p:cNvSpPr txBox="1"/>
          <p:nvPr/>
        </p:nvSpPr>
        <p:spPr>
          <a:xfrm>
            <a:off x="73152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24" name="object 624"/>
          <p:cNvSpPr txBox="1"/>
          <p:nvPr/>
        </p:nvSpPr>
        <p:spPr>
          <a:xfrm>
            <a:off x="76200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25" name="object 625"/>
          <p:cNvSpPr txBox="1"/>
          <p:nvPr/>
        </p:nvSpPr>
        <p:spPr>
          <a:xfrm>
            <a:off x="79248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26" name="object 626"/>
          <p:cNvSpPr txBox="1"/>
          <p:nvPr/>
        </p:nvSpPr>
        <p:spPr>
          <a:xfrm>
            <a:off x="82296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27" name="object 627"/>
          <p:cNvSpPr txBox="1"/>
          <p:nvPr/>
        </p:nvSpPr>
        <p:spPr>
          <a:xfrm>
            <a:off x="85344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28" name="object 628"/>
          <p:cNvSpPr txBox="1"/>
          <p:nvPr/>
        </p:nvSpPr>
        <p:spPr>
          <a:xfrm>
            <a:off x="88392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29" name="object 629"/>
          <p:cNvSpPr txBox="1"/>
          <p:nvPr/>
        </p:nvSpPr>
        <p:spPr>
          <a:xfrm>
            <a:off x="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30" name="object 630"/>
          <p:cNvSpPr txBox="1"/>
          <p:nvPr/>
        </p:nvSpPr>
        <p:spPr>
          <a:xfrm>
            <a:off x="3048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31" name="object 631"/>
          <p:cNvSpPr txBox="1"/>
          <p:nvPr/>
        </p:nvSpPr>
        <p:spPr>
          <a:xfrm>
            <a:off x="6096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32" name="object 632"/>
          <p:cNvSpPr txBox="1"/>
          <p:nvPr/>
        </p:nvSpPr>
        <p:spPr>
          <a:xfrm>
            <a:off x="9144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33" name="object 633"/>
          <p:cNvSpPr txBox="1"/>
          <p:nvPr/>
        </p:nvSpPr>
        <p:spPr>
          <a:xfrm>
            <a:off x="12192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34" name="object 634"/>
          <p:cNvSpPr txBox="1"/>
          <p:nvPr/>
        </p:nvSpPr>
        <p:spPr>
          <a:xfrm>
            <a:off x="1524000" y="54864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3969">
              <a:lnSpc>
                <a:spcPts val="1960"/>
              </a:lnSpc>
              <a:spcBef>
                <a:spcPts val="98"/>
              </a:spcBef>
            </a:pPr>
            <a:r>
              <a:rPr sz="4800" spc="0" baseline="4314" dirty="0" smtClean="0">
                <a:latin typeface="Tahoma"/>
                <a:cs typeface="Tahoma"/>
              </a:rPr>
              <a:t>d</a:t>
            </a:r>
            <a:endParaRPr sz="3200">
              <a:latin typeface="Tahoma"/>
              <a:cs typeface="Tahoma"/>
            </a:endParaRPr>
          </a:p>
        </p:txBody>
      </p:sp>
      <p:sp>
        <p:nvSpPr>
          <p:cNvPr id="635" name="object 635"/>
          <p:cNvSpPr txBox="1"/>
          <p:nvPr/>
        </p:nvSpPr>
        <p:spPr>
          <a:xfrm>
            <a:off x="18288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36" name="object 636"/>
          <p:cNvSpPr txBox="1"/>
          <p:nvPr/>
        </p:nvSpPr>
        <p:spPr>
          <a:xfrm>
            <a:off x="21336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37" name="object 637"/>
          <p:cNvSpPr txBox="1"/>
          <p:nvPr/>
        </p:nvSpPr>
        <p:spPr>
          <a:xfrm>
            <a:off x="24384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38" name="object 638"/>
          <p:cNvSpPr txBox="1"/>
          <p:nvPr/>
        </p:nvSpPr>
        <p:spPr>
          <a:xfrm>
            <a:off x="27432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39" name="object 639"/>
          <p:cNvSpPr txBox="1"/>
          <p:nvPr/>
        </p:nvSpPr>
        <p:spPr>
          <a:xfrm>
            <a:off x="30480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40" name="object 640"/>
          <p:cNvSpPr txBox="1"/>
          <p:nvPr/>
        </p:nvSpPr>
        <p:spPr>
          <a:xfrm>
            <a:off x="33528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41" name="object 641"/>
          <p:cNvSpPr txBox="1"/>
          <p:nvPr/>
        </p:nvSpPr>
        <p:spPr>
          <a:xfrm>
            <a:off x="36576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42" name="object 642"/>
          <p:cNvSpPr txBox="1"/>
          <p:nvPr/>
        </p:nvSpPr>
        <p:spPr>
          <a:xfrm>
            <a:off x="39624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43" name="object 643"/>
          <p:cNvSpPr txBox="1"/>
          <p:nvPr/>
        </p:nvSpPr>
        <p:spPr>
          <a:xfrm>
            <a:off x="42672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44" name="object 644"/>
          <p:cNvSpPr txBox="1"/>
          <p:nvPr/>
        </p:nvSpPr>
        <p:spPr>
          <a:xfrm>
            <a:off x="45720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45" name="object 645"/>
          <p:cNvSpPr txBox="1"/>
          <p:nvPr/>
        </p:nvSpPr>
        <p:spPr>
          <a:xfrm>
            <a:off x="48768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46" name="object 646"/>
          <p:cNvSpPr txBox="1"/>
          <p:nvPr/>
        </p:nvSpPr>
        <p:spPr>
          <a:xfrm>
            <a:off x="51816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47" name="object 647"/>
          <p:cNvSpPr txBox="1"/>
          <p:nvPr/>
        </p:nvSpPr>
        <p:spPr>
          <a:xfrm>
            <a:off x="54864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48" name="object 648"/>
          <p:cNvSpPr txBox="1"/>
          <p:nvPr/>
        </p:nvSpPr>
        <p:spPr>
          <a:xfrm>
            <a:off x="57912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49" name="object 649"/>
          <p:cNvSpPr txBox="1"/>
          <p:nvPr/>
        </p:nvSpPr>
        <p:spPr>
          <a:xfrm>
            <a:off x="60960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50" name="object 650"/>
          <p:cNvSpPr txBox="1"/>
          <p:nvPr/>
        </p:nvSpPr>
        <p:spPr>
          <a:xfrm>
            <a:off x="64008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51" name="object 651"/>
          <p:cNvSpPr txBox="1"/>
          <p:nvPr/>
        </p:nvSpPr>
        <p:spPr>
          <a:xfrm>
            <a:off x="67056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52" name="object 652"/>
          <p:cNvSpPr txBox="1"/>
          <p:nvPr/>
        </p:nvSpPr>
        <p:spPr>
          <a:xfrm>
            <a:off x="70104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53" name="object 653"/>
          <p:cNvSpPr txBox="1"/>
          <p:nvPr/>
        </p:nvSpPr>
        <p:spPr>
          <a:xfrm>
            <a:off x="73152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54" name="object 654"/>
          <p:cNvSpPr txBox="1"/>
          <p:nvPr/>
        </p:nvSpPr>
        <p:spPr>
          <a:xfrm>
            <a:off x="76200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55" name="object 655"/>
          <p:cNvSpPr txBox="1"/>
          <p:nvPr/>
        </p:nvSpPr>
        <p:spPr>
          <a:xfrm>
            <a:off x="79248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56" name="object 656"/>
          <p:cNvSpPr txBox="1"/>
          <p:nvPr/>
        </p:nvSpPr>
        <p:spPr>
          <a:xfrm>
            <a:off x="82296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57" name="object 657"/>
          <p:cNvSpPr txBox="1"/>
          <p:nvPr/>
        </p:nvSpPr>
        <p:spPr>
          <a:xfrm>
            <a:off x="85344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58" name="object 658"/>
          <p:cNvSpPr txBox="1"/>
          <p:nvPr/>
        </p:nvSpPr>
        <p:spPr>
          <a:xfrm>
            <a:off x="88392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59" name="object 659"/>
          <p:cNvSpPr txBox="1"/>
          <p:nvPr/>
        </p:nvSpPr>
        <p:spPr>
          <a:xfrm>
            <a:off x="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60" name="object 660"/>
          <p:cNvSpPr txBox="1"/>
          <p:nvPr/>
        </p:nvSpPr>
        <p:spPr>
          <a:xfrm>
            <a:off x="3048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61" name="object 661"/>
          <p:cNvSpPr txBox="1"/>
          <p:nvPr/>
        </p:nvSpPr>
        <p:spPr>
          <a:xfrm>
            <a:off x="6096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62" name="object 662"/>
          <p:cNvSpPr txBox="1"/>
          <p:nvPr/>
        </p:nvSpPr>
        <p:spPr>
          <a:xfrm>
            <a:off x="9144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63" name="object 663"/>
          <p:cNvSpPr txBox="1"/>
          <p:nvPr/>
        </p:nvSpPr>
        <p:spPr>
          <a:xfrm>
            <a:off x="12192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64" name="object 664"/>
          <p:cNvSpPr txBox="1"/>
          <p:nvPr/>
        </p:nvSpPr>
        <p:spPr>
          <a:xfrm>
            <a:off x="15240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65" name="object 665"/>
          <p:cNvSpPr txBox="1"/>
          <p:nvPr/>
        </p:nvSpPr>
        <p:spPr>
          <a:xfrm>
            <a:off x="18288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66" name="object 666"/>
          <p:cNvSpPr txBox="1"/>
          <p:nvPr/>
        </p:nvSpPr>
        <p:spPr>
          <a:xfrm>
            <a:off x="21336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67" name="object 667"/>
          <p:cNvSpPr txBox="1"/>
          <p:nvPr/>
        </p:nvSpPr>
        <p:spPr>
          <a:xfrm>
            <a:off x="24384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68" name="object 668"/>
          <p:cNvSpPr txBox="1"/>
          <p:nvPr/>
        </p:nvSpPr>
        <p:spPr>
          <a:xfrm>
            <a:off x="27432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69" name="object 669"/>
          <p:cNvSpPr txBox="1"/>
          <p:nvPr/>
        </p:nvSpPr>
        <p:spPr>
          <a:xfrm>
            <a:off x="30480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70" name="object 670"/>
          <p:cNvSpPr txBox="1"/>
          <p:nvPr/>
        </p:nvSpPr>
        <p:spPr>
          <a:xfrm>
            <a:off x="33528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71" name="object 671"/>
          <p:cNvSpPr txBox="1"/>
          <p:nvPr/>
        </p:nvSpPr>
        <p:spPr>
          <a:xfrm>
            <a:off x="36576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72" name="object 672"/>
          <p:cNvSpPr txBox="1"/>
          <p:nvPr/>
        </p:nvSpPr>
        <p:spPr>
          <a:xfrm>
            <a:off x="39624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73" name="object 673"/>
          <p:cNvSpPr txBox="1"/>
          <p:nvPr/>
        </p:nvSpPr>
        <p:spPr>
          <a:xfrm>
            <a:off x="42672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74" name="object 674"/>
          <p:cNvSpPr txBox="1"/>
          <p:nvPr/>
        </p:nvSpPr>
        <p:spPr>
          <a:xfrm>
            <a:off x="45720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75" name="object 675"/>
          <p:cNvSpPr txBox="1"/>
          <p:nvPr/>
        </p:nvSpPr>
        <p:spPr>
          <a:xfrm>
            <a:off x="48768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76" name="object 676"/>
          <p:cNvSpPr txBox="1"/>
          <p:nvPr/>
        </p:nvSpPr>
        <p:spPr>
          <a:xfrm>
            <a:off x="51816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77" name="object 677"/>
          <p:cNvSpPr txBox="1"/>
          <p:nvPr/>
        </p:nvSpPr>
        <p:spPr>
          <a:xfrm>
            <a:off x="54864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78" name="object 678"/>
          <p:cNvSpPr txBox="1"/>
          <p:nvPr/>
        </p:nvSpPr>
        <p:spPr>
          <a:xfrm>
            <a:off x="57912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79" name="object 679"/>
          <p:cNvSpPr txBox="1"/>
          <p:nvPr/>
        </p:nvSpPr>
        <p:spPr>
          <a:xfrm>
            <a:off x="60960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80" name="object 680"/>
          <p:cNvSpPr txBox="1"/>
          <p:nvPr/>
        </p:nvSpPr>
        <p:spPr>
          <a:xfrm>
            <a:off x="64008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81" name="object 681"/>
          <p:cNvSpPr txBox="1"/>
          <p:nvPr/>
        </p:nvSpPr>
        <p:spPr>
          <a:xfrm>
            <a:off x="67056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82" name="object 682"/>
          <p:cNvSpPr txBox="1"/>
          <p:nvPr/>
        </p:nvSpPr>
        <p:spPr>
          <a:xfrm>
            <a:off x="70104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83" name="object 683"/>
          <p:cNvSpPr txBox="1"/>
          <p:nvPr/>
        </p:nvSpPr>
        <p:spPr>
          <a:xfrm>
            <a:off x="73152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84" name="object 684"/>
          <p:cNvSpPr txBox="1"/>
          <p:nvPr/>
        </p:nvSpPr>
        <p:spPr>
          <a:xfrm>
            <a:off x="76200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85" name="object 685"/>
          <p:cNvSpPr txBox="1"/>
          <p:nvPr/>
        </p:nvSpPr>
        <p:spPr>
          <a:xfrm>
            <a:off x="79248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86" name="object 686"/>
          <p:cNvSpPr txBox="1"/>
          <p:nvPr/>
        </p:nvSpPr>
        <p:spPr>
          <a:xfrm>
            <a:off x="82296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87" name="object 687"/>
          <p:cNvSpPr txBox="1"/>
          <p:nvPr/>
        </p:nvSpPr>
        <p:spPr>
          <a:xfrm>
            <a:off x="85344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88" name="object 688"/>
          <p:cNvSpPr txBox="1"/>
          <p:nvPr/>
        </p:nvSpPr>
        <p:spPr>
          <a:xfrm>
            <a:off x="88392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89" name="object 689"/>
          <p:cNvSpPr txBox="1"/>
          <p:nvPr/>
        </p:nvSpPr>
        <p:spPr>
          <a:xfrm>
            <a:off x="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90" name="object 690"/>
          <p:cNvSpPr txBox="1"/>
          <p:nvPr/>
        </p:nvSpPr>
        <p:spPr>
          <a:xfrm>
            <a:off x="3048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91" name="object 691"/>
          <p:cNvSpPr txBox="1"/>
          <p:nvPr/>
        </p:nvSpPr>
        <p:spPr>
          <a:xfrm>
            <a:off x="6096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92" name="object 692"/>
          <p:cNvSpPr txBox="1"/>
          <p:nvPr/>
        </p:nvSpPr>
        <p:spPr>
          <a:xfrm>
            <a:off x="9144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93" name="object 693"/>
          <p:cNvSpPr txBox="1"/>
          <p:nvPr/>
        </p:nvSpPr>
        <p:spPr>
          <a:xfrm>
            <a:off x="12192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94" name="object 694"/>
          <p:cNvSpPr txBox="1"/>
          <p:nvPr/>
        </p:nvSpPr>
        <p:spPr>
          <a:xfrm>
            <a:off x="15240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95" name="object 695"/>
          <p:cNvSpPr txBox="1"/>
          <p:nvPr/>
        </p:nvSpPr>
        <p:spPr>
          <a:xfrm>
            <a:off x="18288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96" name="object 696"/>
          <p:cNvSpPr txBox="1"/>
          <p:nvPr/>
        </p:nvSpPr>
        <p:spPr>
          <a:xfrm>
            <a:off x="21336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97" name="object 697"/>
          <p:cNvSpPr txBox="1"/>
          <p:nvPr/>
        </p:nvSpPr>
        <p:spPr>
          <a:xfrm>
            <a:off x="24384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98" name="object 698"/>
          <p:cNvSpPr txBox="1"/>
          <p:nvPr/>
        </p:nvSpPr>
        <p:spPr>
          <a:xfrm>
            <a:off x="27432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99" name="object 699"/>
          <p:cNvSpPr txBox="1"/>
          <p:nvPr/>
        </p:nvSpPr>
        <p:spPr>
          <a:xfrm>
            <a:off x="30480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00" name="object 700"/>
          <p:cNvSpPr txBox="1"/>
          <p:nvPr/>
        </p:nvSpPr>
        <p:spPr>
          <a:xfrm>
            <a:off x="33528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01" name="object 701"/>
          <p:cNvSpPr txBox="1"/>
          <p:nvPr/>
        </p:nvSpPr>
        <p:spPr>
          <a:xfrm>
            <a:off x="36576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02" name="object 702"/>
          <p:cNvSpPr txBox="1"/>
          <p:nvPr/>
        </p:nvSpPr>
        <p:spPr>
          <a:xfrm>
            <a:off x="39624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03" name="object 703"/>
          <p:cNvSpPr txBox="1"/>
          <p:nvPr/>
        </p:nvSpPr>
        <p:spPr>
          <a:xfrm>
            <a:off x="42672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04" name="object 704"/>
          <p:cNvSpPr txBox="1"/>
          <p:nvPr/>
        </p:nvSpPr>
        <p:spPr>
          <a:xfrm>
            <a:off x="45720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05" name="object 705"/>
          <p:cNvSpPr txBox="1"/>
          <p:nvPr/>
        </p:nvSpPr>
        <p:spPr>
          <a:xfrm>
            <a:off x="48768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06" name="object 706"/>
          <p:cNvSpPr txBox="1"/>
          <p:nvPr/>
        </p:nvSpPr>
        <p:spPr>
          <a:xfrm>
            <a:off x="51816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07" name="object 707"/>
          <p:cNvSpPr txBox="1"/>
          <p:nvPr/>
        </p:nvSpPr>
        <p:spPr>
          <a:xfrm>
            <a:off x="54864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08" name="object 708"/>
          <p:cNvSpPr txBox="1"/>
          <p:nvPr/>
        </p:nvSpPr>
        <p:spPr>
          <a:xfrm>
            <a:off x="57912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09" name="object 709"/>
          <p:cNvSpPr txBox="1"/>
          <p:nvPr/>
        </p:nvSpPr>
        <p:spPr>
          <a:xfrm>
            <a:off x="60960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10" name="object 710"/>
          <p:cNvSpPr txBox="1"/>
          <p:nvPr/>
        </p:nvSpPr>
        <p:spPr>
          <a:xfrm>
            <a:off x="64008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11" name="object 711"/>
          <p:cNvSpPr txBox="1"/>
          <p:nvPr/>
        </p:nvSpPr>
        <p:spPr>
          <a:xfrm>
            <a:off x="67056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12" name="object 712"/>
          <p:cNvSpPr txBox="1"/>
          <p:nvPr/>
        </p:nvSpPr>
        <p:spPr>
          <a:xfrm>
            <a:off x="70104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13" name="object 713"/>
          <p:cNvSpPr txBox="1"/>
          <p:nvPr/>
        </p:nvSpPr>
        <p:spPr>
          <a:xfrm>
            <a:off x="73152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14" name="object 714"/>
          <p:cNvSpPr txBox="1"/>
          <p:nvPr/>
        </p:nvSpPr>
        <p:spPr>
          <a:xfrm>
            <a:off x="76200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15" name="object 715"/>
          <p:cNvSpPr txBox="1"/>
          <p:nvPr/>
        </p:nvSpPr>
        <p:spPr>
          <a:xfrm>
            <a:off x="79248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16" name="object 716"/>
          <p:cNvSpPr txBox="1"/>
          <p:nvPr/>
        </p:nvSpPr>
        <p:spPr>
          <a:xfrm>
            <a:off x="82296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17" name="object 717"/>
          <p:cNvSpPr txBox="1"/>
          <p:nvPr/>
        </p:nvSpPr>
        <p:spPr>
          <a:xfrm>
            <a:off x="85344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18" name="object 718"/>
          <p:cNvSpPr txBox="1"/>
          <p:nvPr/>
        </p:nvSpPr>
        <p:spPr>
          <a:xfrm>
            <a:off x="88392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19" name="object 719"/>
          <p:cNvSpPr txBox="1"/>
          <p:nvPr/>
        </p:nvSpPr>
        <p:spPr>
          <a:xfrm>
            <a:off x="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20" name="object 720"/>
          <p:cNvSpPr txBox="1"/>
          <p:nvPr/>
        </p:nvSpPr>
        <p:spPr>
          <a:xfrm>
            <a:off x="3048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21" name="object 721"/>
          <p:cNvSpPr txBox="1"/>
          <p:nvPr/>
        </p:nvSpPr>
        <p:spPr>
          <a:xfrm>
            <a:off x="6096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22" name="object 722"/>
          <p:cNvSpPr txBox="1"/>
          <p:nvPr/>
        </p:nvSpPr>
        <p:spPr>
          <a:xfrm>
            <a:off x="9144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23" name="object 723"/>
          <p:cNvSpPr txBox="1"/>
          <p:nvPr/>
        </p:nvSpPr>
        <p:spPr>
          <a:xfrm>
            <a:off x="12192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24" name="object 724"/>
          <p:cNvSpPr txBox="1"/>
          <p:nvPr/>
        </p:nvSpPr>
        <p:spPr>
          <a:xfrm>
            <a:off x="15240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25" name="object 725"/>
          <p:cNvSpPr txBox="1"/>
          <p:nvPr/>
        </p:nvSpPr>
        <p:spPr>
          <a:xfrm>
            <a:off x="18288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26" name="object 726"/>
          <p:cNvSpPr txBox="1"/>
          <p:nvPr/>
        </p:nvSpPr>
        <p:spPr>
          <a:xfrm>
            <a:off x="21336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27" name="object 727"/>
          <p:cNvSpPr txBox="1"/>
          <p:nvPr/>
        </p:nvSpPr>
        <p:spPr>
          <a:xfrm>
            <a:off x="24384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28" name="object 728"/>
          <p:cNvSpPr txBox="1"/>
          <p:nvPr/>
        </p:nvSpPr>
        <p:spPr>
          <a:xfrm>
            <a:off x="27432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29" name="object 729"/>
          <p:cNvSpPr txBox="1"/>
          <p:nvPr/>
        </p:nvSpPr>
        <p:spPr>
          <a:xfrm>
            <a:off x="30480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30" name="object 730"/>
          <p:cNvSpPr txBox="1"/>
          <p:nvPr/>
        </p:nvSpPr>
        <p:spPr>
          <a:xfrm>
            <a:off x="33528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31" name="object 731"/>
          <p:cNvSpPr txBox="1"/>
          <p:nvPr/>
        </p:nvSpPr>
        <p:spPr>
          <a:xfrm>
            <a:off x="36576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32" name="object 732"/>
          <p:cNvSpPr txBox="1"/>
          <p:nvPr/>
        </p:nvSpPr>
        <p:spPr>
          <a:xfrm>
            <a:off x="39624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33" name="object 733"/>
          <p:cNvSpPr txBox="1"/>
          <p:nvPr/>
        </p:nvSpPr>
        <p:spPr>
          <a:xfrm>
            <a:off x="42672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34" name="object 734"/>
          <p:cNvSpPr txBox="1"/>
          <p:nvPr/>
        </p:nvSpPr>
        <p:spPr>
          <a:xfrm>
            <a:off x="45720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35" name="object 735"/>
          <p:cNvSpPr txBox="1"/>
          <p:nvPr/>
        </p:nvSpPr>
        <p:spPr>
          <a:xfrm>
            <a:off x="48768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36" name="object 736"/>
          <p:cNvSpPr txBox="1"/>
          <p:nvPr/>
        </p:nvSpPr>
        <p:spPr>
          <a:xfrm>
            <a:off x="51816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37" name="object 737"/>
          <p:cNvSpPr txBox="1"/>
          <p:nvPr/>
        </p:nvSpPr>
        <p:spPr>
          <a:xfrm>
            <a:off x="54864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38" name="object 738"/>
          <p:cNvSpPr txBox="1"/>
          <p:nvPr/>
        </p:nvSpPr>
        <p:spPr>
          <a:xfrm>
            <a:off x="57912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39" name="object 739"/>
          <p:cNvSpPr txBox="1"/>
          <p:nvPr/>
        </p:nvSpPr>
        <p:spPr>
          <a:xfrm>
            <a:off x="60960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40" name="object 740"/>
          <p:cNvSpPr txBox="1"/>
          <p:nvPr/>
        </p:nvSpPr>
        <p:spPr>
          <a:xfrm>
            <a:off x="64008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41" name="object 741"/>
          <p:cNvSpPr txBox="1"/>
          <p:nvPr/>
        </p:nvSpPr>
        <p:spPr>
          <a:xfrm>
            <a:off x="67056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42" name="object 742"/>
          <p:cNvSpPr txBox="1"/>
          <p:nvPr/>
        </p:nvSpPr>
        <p:spPr>
          <a:xfrm>
            <a:off x="70104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43" name="object 743"/>
          <p:cNvSpPr txBox="1"/>
          <p:nvPr/>
        </p:nvSpPr>
        <p:spPr>
          <a:xfrm>
            <a:off x="73152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44" name="object 744"/>
          <p:cNvSpPr txBox="1"/>
          <p:nvPr/>
        </p:nvSpPr>
        <p:spPr>
          <a:xfrm>
            <a:off x="76200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45" name="object 745"/>
          <p:cNvSpPr txBox="1"/>
          <p:nvPr/>
        </p:nvSpPr>
        <p:spPr>
          <a:xfrm>
            <a:off x="79248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46" name="object 746"/>
          <p:cNvSpPr txBox="1"/>
          <p:nvPr/>
        </p:nvSpPr>
        <p:spPr>
          <a:xfrm>
            <a:off x="82296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47" name="object 747"/>
          <p:cNvSpPr txBox="1"/>
          <p:nvPr/>
        </p:nvSpPr>
        <p:spPr>
          <a:xfrm>
            <a:off x="85344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48" name="object 748"/>
          <p:cNvSpPr txBox="1"/>
          <p:nvPr/>
        </p:nvSpPr>
        <p:spPr>
          <a:xfrm>
            <a:off x="88392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49" name="object 749"/>
          <p:cNvSpPr txBox="1"/>
          <p:nvPr/>
        </p:nvSpPr>
        <p:spPr>
          <a:xfrm>
            <a:off x="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50" name="object 750"/>
          <p:cNvSpPr txBox="1"/>
          <p:nvPr/>
        </p:nvSpPr>
        <p:spPr>
          <a:xfrm>
            <a:off x="3048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51" name="object 751"/>
          <p:cNvSpPr txBox="1"/>
          <p:nvPr/>
        </p:nvSpPr>
        <p:spPr>
          <a:xfrm>
            <a:off x="6096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52" name="object 752"/>
          <p:cNvSpPr txBox="1"/>
          <p:nvPr/>
        </p:nvSpPr>
        <p:spPr>
          <a:xfrm>
            <a:off x="9144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53" name="object 753"/>
          <p:cNvSpPr txBox="1"/>
          <p:nvPr/>
        </p:nvSpPr>
        <p:spPr>
          <a:xfrm>
            <a:off x="12192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54" name="object 754"/>
          <p:cNvSpPr txBox="1"/>
          <p:nvPr/>
        </p:nvSpPr>
        <p:spPr>
          <a:xfrm>
            <a:off x="15240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55" name="object 755"/>
          <p:cNvSpPr txBox="1"/>
          <p:nvPr/>
        </p:nvSpPr>
        <p:spPr>
          <a:xfrm>
            <a:off x="18288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56" name="object 756"/>
          <p:cNvSpPr txBox="1"/>
          <p:nvPr/>
        </p:nvSpPr>
        <p:spPr>
          <a:xfrm>
            <a:off x="21336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57" name="object 757"/>
          <p:cNvSpPr txBox="1"/>
          <p:nvPr/>
        </p:nvSpPr>
        <p:spPr>
          <a:xfrm>
            <a:off x="24384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58" name="object 758"/>
          <p:cNvSpPr txBox="1"/>
          <p:nvPr/>
        </p:nvSpPr>
        <p:spPr>
          <a:xfrm>
            <a:off x="27432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59" name="object 759"/>
          <p:cNvSpPr txBox="1"/>
          <p:nvPr/>
        </p:nvSpPr>
        <p:spPr>
          <a:xfrm>
            <a:off x="30480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60" name="object 760"/>
          <p:cNvSpPr txBox="1"/>
          <p:nvPr/>
        </p:nvSpPr>
        <p:spPr>
          <a:xfrm>
            <a:off x="33528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61" name="object 761"/>
          <p:cNvSpPr txBox="1"/>
          <p:nvPr/>
        </p:nvSpPr>
        <p:spPr>
          <a:xfrm>
            <a:off x="36576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62" name="object 762"/>
          <p:cNvSpPr txBox="1"/>
          <p:nvPr/>
        </p:nvSpPr>
        <p:spPr>
          <a:xfrm>
            <a:off x="39624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63" name="object 763"/>
          <p:cNvSpPr txBox="1"/>
          <p:nvPr/>
        </p:nvSpPr>
        <p:spPr>
          <a:xfrm>
            <a:off x="42672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64" name="object 764"/>
          <p:cNvSpPr txBox="1"/>
          <p:nvPr/>
        </p:nvSpPr>
        <p:spPr>
          <a:xfrm>
            <a:off x="45720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65" name="object 765"/>
          <p:cNvSpPr txBox="1"/>
          <p:nvPr/>
        </p:nvSpPr>
        <p:spPr>
          <a:xfrm>
            <a:off x="48768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66" name="object 766"/>
          <p:cNvSpPr txBox="1"/>
          <p:nvPr/>
        </p:nvSpPr>
        <p:spPr>
          <a:xfrm>
            <a:off x="51816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67" name="object 767"/>
          <p:cNvSpPr txBox="1"/>
          <p:nvPr/>
        </p:nvSpPr>
        <p:spPr>
          <a:xfrm>
            <a:off x="54864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68" name="object 768"/>
          <p:cNvSpPr txBox="1"/>
          <p:nvPr/>
        </p:nvSpPr>
        <p:spPr>
          <a:xfrm>
            <a:off x="57912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69" name="object 769"/>
          <p:cNvSpPr txBox="1"/>
          <p:nvPr/>
        </p:nvSpPr>
        <p:spPr>
          <a:xfrm>
            <a:off x="60960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70" name="object 770"/>
          <p:cNvSpPr txBox="1"/>
          <p:nvPr/>
        </p:nvSpPr>
        <p:spPr>
          <a:xfrm>
            <a:off x="64008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71" name="object 771"/>
          <p:cNvSpPr txBox="1"/>
          <p:nvPr/>
        </p:nvSpPr>
        <p:spPr>
          <a:xfrm>
            <a:off x="67056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72" name="object 772"/>
          <p:cNvSpPr txBox="1"/>
          <p:nvPr/>
        </p:nvSpPr>
        <p:spPr>
          <a:xfrm>
            <a:off x="70104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73" name="object 773"/>
          <p:cNvSpPr txBox="1"/>
          <p:nvPr/>
        </p:nvSpPr>
        <p:spPr>
          <a:xfrm>
            <a:off x="73152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74" name="object 774"/>
          <p:cNvSpPr txBox="1"/>
          <p:nvPr/>
        </p:nvSpPr>
        <p:spPr>
          <a:xfrm>
            <a:off x="76200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75" name="object 775"/>
          <p:cNvSpPr txBox="1"/>
          <p:nvPr/>
        </p:nvSpPr>
        <p:spPr>
          <a:xfrm>
            <a:off x="79248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76" name="object 776"/>
          <p:cNvSpPr txBox="1"/>
          <p:nvPr/>
        </p:nvSpPr>
        <p:spPr>
          <a:xfrm>
            <a:off x="82296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77" name="object 777"/>
          <p:cNvSpPr txBox="1"/>
          <p:nvPr/>
        </p:nvSpPr>
        <p:spPr>
          <a:xfrm>
            <a:off x="85344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78" name="object 778"/>
          <p:cNvSpPr txBox="1"/>
          <p:nvPr/>
        </p:nvSpPr>
        <p:spPr>
          <a:xfrm>
            <a:off x="88392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</p:spTree>
    <p:extLst>
      <p:ext uri="{BB962C8B-B14F-4D97-AF65-F5344CB8AC3E}">
        <p14:creationId xmlns:p14="http://schemas.microsoft.com/office/powerpoint/2010/main" val="3533618059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b="1" dirty="0"/>
              <a:t>Reliability of Test </a:t>
            </a:r>
            <a:r>
              <a:rPr lang="en-US" b="1" dirty="0" smtClean="0"/>
              <a:t>Items</a:t>
            </a:r>
            <a:endParaRPr lang="en-GB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>
            <a:normAutofit/>
          </a:bodyPr>
          <a:lstStyle/>
          <a:p>
            <a:pPr lvl="0"/>
            <a:r>
              <a:rPr lang="en-US" sz="4400" dirty="0"/>
              <a:t>Test retest reliability</a:t>
            </a:r>
            <a:endParaRPr lang="en-GB" sz="4400" dirty="0"/>
          </a:p>
          <a:p>
            <a:pPr lvl="0"/>
            <a:r>
              <a:rPr lang="en-US" sz="4400" dirty="0"/>
              <a:t>Equivalent reliability</a:t>
            </a:r>
            <a:endParaRPr lang="en-GB" sz="4400" dirty="0"/>
          </a:p>
          <a:p>
            <a:pPr lvl="0"/>
            <a:r>
              <a:rPr lang="en-US" sz="4400" dirty="0"/>
              <a:t>Split- half reliability</a:t>
            </a:r>
            <a:endParaRPr lang="en-GB" sz="4400" dirty="0"/>
          </a:p>
          <a:p>
            <a:pPr lvl="0"/>
            <a:r>
              <a:rPr lang="en-US" sz="4400" dirty="0"/>
              <a:t>Relative equivalence </a:t>
            </a:r>
            <a:r>
              <a:rPr lang="en-US" sz="4400" dirty="0" smtClean="0"/>
              <a:t>reliability</a:t>
            </a:r>
            <a:endParaRPr lang="en-GB" sz="4400" dirty="0"/>
          </a:p>
        </p:txBody>
      </p:sp>
    </p:spTree>
    <p:extLst>
      <p:ext uri="{BB962C8B-B14F-4D97-AF65-F5344CB8AC3E}">
        <p14:creationId xmlns:p14="http://schemas.microsoft.com/office/powerpoint/2010/main" val="2078186072"/>
      </p:ext>
    </p:extLst>
  </p:cSld>
  <p:clrMapOvr>
    <a:masterClrMapping/>
  </p:clrMapOvr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3048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0" y="6096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0" y="9144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0" y="12192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0" y="15240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0" y="18288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21336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0" y="24384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0" y="27432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0" y="30480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0" y="33528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0" y="36576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0" y="39624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0" y="42672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0" y="45720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0" y="48768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0" y="51816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0" y="54864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0" y="57912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0" y="60960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0" y="64008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0" y="67056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3048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6096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9144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12192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15240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18288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21336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24384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27432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30480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33528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36576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39624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42672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45720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48768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51816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54864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57912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60960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64008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67056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70104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73152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76200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79248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82296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85344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88392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3352800" y="0"/>
            <a:ext cx="5791200" cy="15240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8839200" y="0"/>
            <a:ext cx="0" cy="2362200"/>
          </a:xfrm>
          <a:custGeom>
            <a:avLst/>
            <a:gdLst/>
            <a:ahLst/>
            <a:cxnLst/>
            <a:rect l="l" t="t" r="r" b="b"/>
            <a:pathLst>
              <a:path h="2362200">
                <a:moveTo>
                  <a:pt x="0" y="0"/>
                </a:moveTo>
                <a:lnTo>
                  <a:pt x="0" y="2362200"/>
                </a:lnTo>
              </a:path>
            </a:pathLst>
          </a:custGeom>
          <a:ln w="9344">
            <a:solidFill>
              <a:srgbClr val="6E88F6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414019" y="1513839"/>
            <a:ext cx="1784350" cy="0"/>
          </a:xfrm>
          <a:custGeom>
            <a:avLst/>
            <a:gdLst/>
            <a:ahLst/>
            <a:cxnLst/>
            <a:rect l="l" t="t" r="r" b="b"/>
            <a:pathLst>
              <a:path w="1784350">
                <a:moveTo>
                  <a:pt x="1784350" y="0"/>
                </a:moveTo>
                <a:lnTo>
                  <a:pt x="0" y="0"/>
                </a:lnTo>
              </a:path>
            </a:pathLst>
          </a:custGeom>
          <a:ln w="9344">
            <a:solidFill>
              <a:srgbClr val="6E88F6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608330" y="1418589"/>
            <a:ext cx="0" cy="2321560"/>
          </a:xfrm>
          <a:custGeom>
            <a:avLst/>
            <a:gdLst/>
            <a:ahLst/>
            <a:cxnLst/>
            <a:rect l="l" t="t" r="r" b="b"/>
            <a:pathLst>
              <a:path h="2321560">
                <a:moveTo>
                  <a:pt x="0" y="0"/>
                </a:moveTo>
                <a:lnTo>
                  <a:pt x="0" y="2321560"/>
                </a:lnTo>
              </a:path>
            </a:pathLst>
          </a:custGeom>
          <a:ln w="9344">
            <a:solidFill>
              <a:srgbClr val="6E88F6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511809" y="1416050"/>
            <a:ext cx="193040" cy="193039"/>
          </a:xfrm>
          <a:custGeom>
            <a:avLst/>
            <a:gdLst/>
            <a:ahLst/>
            <a:cxnLst/>
            <a:rect l="l" t="t" r="r" b="b"/>
            <a:pathLst>
              <a:path w="193040" h="193039">
                <a:moveTo>
                  <a:pt x="99060" y="0"/>
                </a:moveTo>
                <a:lnTo>
                  <a:pt x="93980" y="0"/>
                </a:lnTo>
                <a:lnTo>
                  <a:pt x="88900" y="0"/>
                </a:lnTo>
                <a:lnTo>
                  <a:pt x="83820" y="0"/>
                </a:lnTo>
                <a:lnTo>
                  <a:pt x="80010" y="1270"/>
                </a:lnTo>
                <a:lnTo>
                  <a:pt x="74930" y="2539"/>
                </a:lnTo>
                <a:lnTo>
                  <a:pt x="69850" y="3810"/>
                </a:lnTo>
                <a:lnTo>
                  <a:pt x="66040" y="5079"/>
                </a:lnTo>
                <a:lnTo>
                  <a:pt x="60960" y="6350"/>
                </a:lnTo>
                <a:lnTo>
                  <a:pt x="57150" y="8889"/>
                </a:lnTo>
                <a:lnTo>
                  <a:pt x="52070" y="10160"/>
                </a:lnTo>
                <a:lnTo>
                  <a:pt x="48260" y="12700"/>
                </a:lnTo>
                <a:lnTo>
                  <a:pt x="43180" y="15239"/>
                </a:lnTo>
                <a:lnTo>
                  <a:pt x="39370" y="17779"/>
                </a:lnTo>
                <a:lnTo>
                  <a:pt x="35560" y="21589"/>
                </a:lnTo>
                <a:lnTo>
                  <a:pt x="31750" y="24129"/>
                </a:lnTo>
                <a:lnTo>
                  <a:pt x="29210" y="27939"/>
                </a:lnTo>
                <a:lnTo>
                  <a:pt x="25400" y="31750"/>
                </a:lnTo>
                <a:lnTo>
                  <a:pt x="21590" y="34289"/>
                </a:lnTo>
                <a:lnTo>
                  <a:pt x="19050" y="38100"/>
                </a:lnTo>
                <a:lnTo>
                  <a:pt x="16510" y="43179"/>
                </a:lnTo>
                <a:lnTo>
                  <a:pt x="13970" y="46989"/>
                </a:lnTo>
                <a:lnTo>
                  <a:pt x="11430" y="50800"/>
                </a:lnTo>
                <a:lnTo>
                  <a:pt x="8890" y="55879"/>
                </a:lnTo>
                <a:lnTo>
                  <a:pt x="7620" y="59689"/>
                </a:lnTo>
                <a:lnTo>
                  <a:pt x="5080" y="64770"/>
                </a:lnTo>
                <a:lnTo>
                  <a:pt x="3810" y="68579"/>
                </a:lnTo>
                <a:lnTo>
                  <a:pt x="2540" y="73660"/>
                </a:lnTo>
                <a:lnTo>
                  <a:pt x="2540" y="78739"/>
                </a:lnTo>
                <a:lnTo>
                  <a:pt x="1270" y="82550"/>
                </a:lnTo>
                <a:lnTo>
                  <a:pt x="0" y="87629"/>
                </a:lnTo>
                <a:lnTo>
                  <a:pt x="0" y="92710"/>
                </a:lnTo>
                <a:lnTo>
                  <a:pt x="0" y="97789"/>
                </a:lnTo>
                <a:lnTo>
                  <a:pt x="0" y="101600"/>
                </a:lnTo>
                <a:lnTo>
                  <a:pt x="1270" y="106679"/>
                </a:lnTo>
                <a:lnTo>
                  <a:pt x="1270" y="111760"/>
                </a:lnTo>
                <a:lnTo>
                  <a:pt x="2540" y="116839"/>
                </a:lnTo>
                <a:lnTo>
                  <a:pt x="3810" y="120650"/>
                </a:lnTo>
                <a:lnTo>
                  <a:pt x="5080" y="125729"/>
                </a:lnTo>
                <a:lnTo>
                  <a:pt x="17780" y="151129"/>
                </a:lnTo>
                <a:lnTo>
                  <a:pt x="20320" y="156210"/>
                </a:lnTo>
                <a:lnTo>
                  <a:pt x="24130" y="158750"/>
                </a:lnTo>
                <a:lnTo>
                  <a:pt x="26670" y="162560"/>
                </a:lnTo>
                <a:lnTo>
                  <a:pt x="30480" y="166370"/>
                </a:lnTo>
                <a:lnTo>
                  <a:pt x="34290" y="170179"/>
                </a:lnTo>
                <a:lnTo>
                  <a:pt x="38100" y="172720"/>
                </a:lnTo>
                <a:lnTo>
                  <a:pt x="41910" y="175260"/>
                </a:lnTo>
                <a:lnTo>
                  <a:pt x="45720" y="177800"/>
                </a:lnTo>
                <a:lnTo>
                  <a:pt x="49530" y="180339"/>
                </a:lnTo>
                <a:lnTo>
                  <a:pt x="54610" y="182879"/>
                </a:lnTo>
                <a:lnTo>
                  <a:pt x="58420" y="185420"/>
                </a:lnTo>
                <a:lnTo>
                  <a:pt x="62230" y="186689"/>
                </a:lnTo>
                <a:lnTo>
                  <a:pt x="67310" y="187960"/>
                </a:lnTo>
                <a:lnTo>
                  <a:pt x="72390" y="189229"/>
                </a:lnTo>
                <a:lnTo>
                  <a:pt x="76200" y="190500"/>
                </a:lnTo>
                <a:lnTo>
                  <a:pt x="81280" y="191770"/>
                </a:lnTo>
                <a:lnTo>
                  <a:pt x="86360" y="191770"/>
                </a:lnTo>
                <a:lnTo>
                  <a:pt x="91440" y="193039"/>
                </a:lnTo>
                <a:lnTo>
                  <a:pt x="95250" y="193039"/>
                </a:lnTo>
                <a:lnTo>
                  <a:pt x="100330" y="193039"/>
                </a:lnTo>
                <a:lnTo>
                  <a:pt x="105410" y="193039"/>
                </a:lnTo>
                <a:lnTo>
                  <a:pt x="110490" y="191770"/>
                </a:lnTo>
                <a:lnTo>
                  <a:pt x="115570" y="190500"/>
                </a:lnTo>
                <a:lnTo>
                  <a:pt x="119380" y="190500"/>
                </a:lnTo>
                <a:lnTo>
                  <a:pt x="124460" y="187960"/>
                </a:lnTo>
                <a:lnTo>
                  <a:pt x="129540" y="186689"/>
                </a:lnTo>
                <a:lnTo>
                  <a:pt x="133350" y="185420"/>
                </a:lnTo>
                <a:lnTo>
                  <a:pt x="138430" y="182879"/>
                </a:lnTo>
                <a:lnTo>
                  <a:pt x="142240" y="181610"/>
                </a:lnTo>
                <a:lnTo>
                  <a:pt x="146050" y="179070"/>
                </a:lnTo>
                <a:lnTo>
                  <a:pt x="151130" y="176529"/>
                </a:lnTo>
                <a:lnTo>
                  <a:pt x="154940" y="172720"/>
                </a:lnTo>
                <a:lnTo>
                  <a:pt x="158750" y="170179"/>
                </a:lnTo>
                <a:lnTo>
                  <a:pt x="162560" y="167639"/>
                </a:lnTo>
                <a:lnTo>
                  <a:pt x="165100" y="163829"/>
                </a:lnTo>
                <a:lnTo>
                  <a:pt x="168910" y="160020"/>
                </a:lnTo>
                <a:lnTo>
                  <a:pt x="171450" y="156210"/>
                </a:lnTo>
                <a:lnTo>
                  <a:pt x="175260" y="152400"/>
                </a:lnTo>
                <a:lnTo>
                  <a:pt x="177800" y="148589"/>
                </a:lnTo>
                <a:lnTo>
                  <a:pt x="180340" y="144779"/>
                </a:lnTo>
                <a:lnTo>
                  <a:pt x="182880" y="139700"/>
                </a:lnTo>
                <a:lnTo>
                  <a:pt x="184150" y="135889"/>
                </a:lnTo>
                <a:lnTo>
                  <a:pt x="186690" y="132079"/>
                </a:lnTo>
                <a:lnTo>
                  <a:pt x="187960" y="127000"/>
                </a:lnTo>
                <a:lnTo>
                  <a:pt x="189230" y="121920"/>
                </a:lnTo>
                <a:lnTo>
                  <a:pt x="190500" y="118110"/>
                </a:lnTo>
                <a:lnTo>
                  <a:pt x="191770" y="113029"/>
                </a:lnTo>
                <a:lnTo>
                  <a:pt x="191770" y="107950"/>
                </a:lnTo>
                <a:lnTo>
                  <a:pt x="193040" y="102870"/>
                </a:lnTo>
                <a:lnTo>
                  <a:pt x="193040" y="99060"/>
                </a:lnTo>
              </a:path>
            </a:pathLst>
          </a:custGeom>
          <a:ln w="9344">
            <a:solidFill>
              <a:srgbClr val="6E88F6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6553200" y="152400"/>
            <a:ext cx="2209800" cy="150495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9" name="object 59"/>
          <p:cNvSpPr txBox="1"/>
          <p:nvPr/>
        </p:nvSpPr>
        <p:spPr>
          <a:xfrm>
            <a:off x="687069" y="808089"/>
            <a:ext cx="2457865" cy="5842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4600"/>
              </a:lnSpc>
              <a:spcBef>
                <a:spcPts val="230"/>
              </a:spcBef>
            </a:pPr>
            <a:r>
              <a:rPr sz="4400" spc="0" dirty="0" smtClean="0">
                <a:solidFill>
                  <a:srgbClr val="660066"/>
                </a:solidFill>
                <a:latin typeface="Tahoma"/>
                <a:cs typeface="Tahoma"/>
              </a:rPr>
              <a:t>E</a:t>
            </a:r>
            <a:r>
              <a:rPr sz="4400" spc="14" dirty="0" smtClean="0">
                <a:solidFill>
                  <a:srgbClr val="660066"/>
                </a:solidFill>
                <a:latin typeface="Tahoma"/>
                <a:cs typeface="Tahoma"/>
              </a:rPr>
              <a:t>x</a:t>
            </a:r>
            <a:r>
              <a:rPr sz="4400" spc="0" dirty="0" smtClean="0">
                <a:solidFill>
                  <a:srgbClr val="660066"/>
                </a:solidFill>
                <a:latin typeface="Tahoma"/>
                <a:cs typeface="Tahoma"/>
              </a:rPr>
              <a:t>a</a:t>
            </a:r>
            <a:r>
              <a:rPr sz="4400" spc="4" dirty="0" smtClean="0">
                <a:solidFill>
                  <a:srgbClr val="660066"/>
                </a:solidFill>
                <a:latin typeface="Tahoma"/>
                <a:cs typeface="Tahoma"/>
              </a:rPr>
              <a:t>m</a:t>
            </a:r>
            <a:r>
              <a:rPr sz="4400" spc="9" dirty="0" smtClean="0">
                <a:solidFill>
                  <a:srgbClr val="660066"/>
                </a:solidFill>
                <a:latin typeface="Tahoma"/>
                <a:cs typeface="Tahoma"/>
              </a:rPr>
              <a:t>p</a:t>
            </a:r>
            <a:r>
              <a:rPr sz="4400" spc="-4" dirty="0" smtClean="0">
                <a:solidFill>
                  <a:srgbClr val="660066"/>
                </a:solidFill>
                <a:latin typeface="Tahoma"/>
                <a:cs typeface="Tahoma"/>
              </a:rPr>
              <a:t>l</a:t>
            </a:r>
            <a:r>
              <a:rPr sz="4400" spc="4" dirty="0" smtClean="0">
                <a:solidFill>
                  <a:srgbClr val="660066"/>
                </a:solidFill>
                <a:latin typeface="Tahoma"/>
                <a:cs typeface="Tahoma"/>
              </a:rPr>
              <a:t>e</a:t>
            </a:r>
            <a:r>
              <a:rPr sz="4400" spc="0" dirty="0" smtClean="0">
                <a:solidFill>
                  <a:srgbClr val="660066"/>
                </a:solidFill>
                <a:latin typeface="Tahoma"/>
                <a:cs typeface="Tahoma"/>
              </a:rPr>
              <a:t>s</a:t>
            </a:r>
            <a:endParaRPr sz="4400">
              <a:latin typeface="Tahoma"/>
              <a:cs typeface="Tahoma"/>
            </a:endParaRPr>
          </a:p>
        </p:txBody>
      </p:sp>
      <p:sp>
        <p:nvSpPr>
          <p:cNvPr id="60" name="object 60"/>
          <p:cNvSpPr txBox="1"/>
          <p:nvPr/>
        </p:nvSpPr>
        <p:spPr>
          <a:xfrm>
            <a:off x="839469" y="1780231"/>
            <a:ext cx="444392" cy="431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400"/>
              </a:lnSpc>
              <a:spcBef>
                <a:spcPts val="170"/>
              </a:spcBef>
            </a:pPr>
            <a:r>
              <a:rPr sz="3200" spc="4" dirty="0" smtClean="0">
                <a:latin typeface="Tahoma"/>
                <a:cs typeface="Tahoma"/>
              </a:rPr>
              <a:t>6</a:t>
            </a:r>
            <a:r>
              <a:rPr sz="3200" spc="0" dirty="0" smtClean="0">
                <a:latin typeface="Tahoma"/>
                <a:cs typeface="Tahoma"/>
              </a:rPr>
              <a:t>.</a:t>
            </a:r>
            <a:endParaRPr sz="3200">
              <a:latin typeface="Tahoma"/>
              <a:cs typeface="Tahoma"/>
            </a:endParaRPr>
          </a:p>
        </p:txBody>
      </p:sp>
      <p:sp>
        <p:nvSpPr>
          <p:cNvPr id="61" name="object 61"/>
          <p:cNvSpPr txBox="1"/>
          <p:nvPr/>
        </p:nvSpPr>
        <p:spPr>
          <a:xfrm>
            <a:off x="1728673" y="1780231"/>
            <a:ext cx="1681067" cy="431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400"/>
              </a:lnSpc>
              <a:spcBef>
                <a:spcPts val="170"/>
              </a:spcBef>
              <a:tabLst>
                <a:tab pos="927100" algn="l"/>
              </a:tabLst>
            </a:pPr>
            <a:r>
              <a:rPr sz="3200" spc="-9" dirty="0" smtClean="0">
                <a:latin typeface="Tahoma"/>
                <a:cs typeface="Tahoma"/>
              </a:rPr>
              <a:t>t</a:t>
            </a:r>
            <a:r>
              <a:rPr sz="3200" spc="0" dirty="0" smtClean="0">
                <a:latin typeface="Tahoma"/>
                <a:cs typeface="Tahoma"/>
              </a:rPr>
              <a:t>a</a:t>
            </a:r>
            <a:r>
              <a:rPr sz="3200" spc="4" dirty="0" smtClean="0">
                <a:latin typeface="Tahoma"/>
                <a:cs typeface="Tahoma"/>
              </a:rPr>
              <a:t>n</a:t>
            </a:r>
            <a:r>
              <a:rPr sz="3200" spc="0" dirty="0" smtClean="0">
                <a:latin typeface="Tahoma"/>
                <a:cs typeface="Tahoma"/>
              </a:rPr>
              <a:t>e	a</a:t>
            </a:r>
            <a:r>
              <a:rPr sz="3200" spc="4" dirty="0" smtClean="0">
                <a:latin typeface="Tahoma"/>
                <a:cs typeface="Tahoma"/>
              </a:rPr>
              <a:t>n</a:t>
            </a:r>
            <a:r>
              <a:rPr sz="3200" spc="0" dirty="0" smtClean="0">
                <a:latin typeface="Tahoma"/>
                <a:cs typeface="Tahoma"/>
              </a:rPr>
              <a:t>d</a:t>
            </a:r>
            <a:endParaRPr sz="3200">
              <a:latin typeface="Tahoma"/>
              <a:cs typeface="Tahoma"/>
            </a:endParaRPr>
          </a:p>
        </p:txBody>
      </p:sp>
      <p:sp>
        <p:nvSpPr>
          <p:cNvPr id="62" name="object 62"/>
          <p:cNvSpPr txBox="1"/>
          <p:nvPr/>
        </p:nvSpPr>
        <p:spPr>
          <a:xfrm>
            <a:off x="3437991" y="1780231"/>
            <a:ext cx="1510604" cy="431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400"/>
              </a:lnSpc>
              <a:spcBef>
                <a:spcPts val="170"/>
              </a:spcBef>
            </a:pPr>
            <a:r>
              <a:rPr sz="3200" spc="0" dirty="0" smtClean="0">
                <a:latin typeface="Tahoma"/>
                <a:cs typeface="Tahoma"/>
              </a:rPr>
              <a:t>Da</a:t>
            </a:r>
            <a:r>
              <a:rPr sz="3200" spc="-4" dirty="0" smtClean="0">
                <a:latin typeface="Tahoma"/>
                <a:cs typeface="Tahoma"/>
              </a:rPr>
              <a:t>r</a:t>
            </a:r>
            <a:r>
              <a:rPr sz="3200" spc="0" dirty="0" smtClean="0">
                <a:latin typeface="Tahoma"/>
                <a:cs typeface="Tahoma"/>
              </a:rPr>
              <a:t>l</a:t>
            </a:r>
            <a:r>
              <a:rPr sz="3200" spc="14" dirty="0" smtClean="0">
                <a:latin typeface="Tahoma"/>
                <a:cs typeface="Tahoma"/>
              </a:rPr>
              <a:t>e</a:t>
            </a:r>
            <a:r>
              <a:rPr sz="3200" spc="-4" dirty="0" smtClean="0">
                <a:latin typeface="Tahoma"/>
                <a:cs typeface="Tahoma"/>
              </a:rPr>
              <a:t>y'</a:t>
            </a:r>
            <a:r>
              <a:rPr sz="3200" spc="0" dirty="0" smtClean="0">
                <a:latin typeface="Tahoma"/>
                <a:cs typeface="Tahoma"/>
              </a:rPr>
              <a:t>s</a:t>
            </a:r>
            <a:endParaRPr sz="3200">
              <a:latin typeface="Tahoma"/>
              <a:cs typeface="Tahoma"/>
            </a:endParaRPr>
          </a:p>
        </p:txBody>
      </p:sp>
      <p:sp>
        <p:nvSpPr>
          <p:cNvPr id="63" name="object 63"/>
          <p:cNvSpPr txBox="1"/>
          <p:nvPr/>
        </p:nvSpPr>
        <p:spPr>
          <a:xfrm>
            <a:off x="5158689" y="1780231"/>
            <a:ext cx="3131959" cy="431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400"/>
              </a:lnSpc>
              <a:spcBef>
                <a:spcPts val="170"/>
              </a:spcBef>
            </a:pPr>
            <a:r>
              <a:rPr sz="3200" spc="4" dirty="0" smtClean="0">
                <a:latin typeface="Tahoma"/>
                <a:cs typeface="Tahoma"/>
              </a:rPr>
              <a:t>m</a:t>
            </a:r>
            <a:r>
              <a:rPr sz="3200" spc="-4" dirty="0" smtClean="0">
                <a:latin typeface="Tahoma"/>
                <a:cs typeface="Tahoma"/>
              </a:rPr>
              <a:t>o</a:t>
            </a:r>
            <a:r>
              <a:rPr sz="3200" spc="4" dirty="0" smtClean="0">
                <a:latin typeface="Tahoma"/>
                <a:cs typeface="Tahoma"/>
              </a:rPr>
              <a:t>ke</a:t>
            </a:r>
            <a:r>
              <a:rPr sz="3200" spc="9" dirty="0" smtClean="0">
                <a:latin typeface="Tahoma"/>
                <a:cs typeface="Tahoma"/>
              </a:rPr>
              <a:t>-</a:t>
            </a:r>
            <a:r>
              <a:rPr sz="3200" spc="0" dirty="0" smtClean="0">
                <a:latin typeface="Tahoma"/>
                <a:cs typeface="Tahoma"/>
              </a:rPr>
              <a:t>filled</a:t>
            </a:r>
            <a:r>
              <a:rPr sz="3200" spc="-90" dirty="0" smtClean="0">
                <a:latin typeface="Tahoma"/>
                <a:cs typeface="Tahoma"/>
              </a:rPr>
              <a:t> </a:t>
            </a:r>
            <a:r>
              <a:rPr sz="3200" spc="-4" dirty="0" smtClean="0">
                <a:latin typeface="Tahoma"/>
                <a:cs typeface="Tahoma"/>
              </a:rPr>
              <a:t>r</a:t>
            </a:r>
            <a:r>
              <a:rPr sz="3200" spc="4" dirty="0" smtClean="0">
                <a:latin typeface="Tahoma"/>
                <a:cs typeface="Tahoma"/>
              </a:rPr>
              <a:t>oo</a:t>
            </a:r>
            <a:r>
              <a:rPr sz="3200" spc="0" dirty="0" smtClean="0">
                <a:latin typeface="Tahoma"/>
                <a:cs typeface="Tahoma"/>
              </a:rPr>
              <a:t>m</a:t>
            </a:r>
            <a:endParaRPr sz="3200">
              <a:latin typeface="Tahoma"/>
              <a:cs typeface="Tahoma"/>
            </a:endParaRPr>
          </a:p>
        </p:txBody>
      </p:sp>
      <p:sp>
        <p:nvSpPr>
          <p:cNvPr id="64" name="object 64"/>
          <p:cNvSpPr txBox="1"/>
          <p:nvPr/>
        </p:nvSpPr>
        <p:spPr>
          <a:xfrm>
            <a:off x="1182369" y="2222191"/>
            <a:ext cx="4071105" cy="431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400"/>
              </a:lnSpc>
              <a:spcBef>
                <a:spcPts val="170"/>
              </a:spcBef>
            </a:pPr>
            <a:r>
              <a:rPr sz="3200" spc="4" dirty="0" smtClean="0">
                <a:latin typeface="Tahoma"/>
                <a:cs typeface="Tahoma"/>
              </a:rPr>
              <a:t>ex</a:t>
            </a:r>
            <a:r>
              <a:rPr sz="3200" spc="0" dirty="0" smtClean="0">
                <a:latin typeface="Tahoma"/>
                <a:cs typeface="Tahoma"/>
              </a:rPr>
              <a:t>p</a:t>
            </a:r>
            <a:r>
              <a:rPr sz="3200" spc="4" dirty="0" smtClean="0">
                <a:latin typeface="Tahoma"/>
                <a:cs typeface="Tahoma"/>
              </a:rPr>
              <a:t>e</a:t>
            </a:r>
            <a:r>
              <a:rPr sz="3200" spc="9" dirty="0" smtClean="0">
                <a:latin typeface="Tahoma"/>
                <a:cs typeface="Tahoma"/>
              </a:rPr>
              <a:t>r</a:t>
            </a:r>
            <a:r>
              <a:rPr sz="3200" spc="0" dirty="0" smtClean="0">
                <a:latin typeface="Tahoma"/>
                <a:cs typeface="Tahoma"/>
              </a:rPr>
              <a:t>i</a:t>
            </a:r>
            <a:r>
              <a:rPr sz="3200" spc="-9" dirty="0" smtClean="0">
                <a:latin typeface="Tahoma"/>
                <a:cs typeface="Tahoma"/>
              </a:rPr>
              <a:t>m</a:t>
            </a:r>
            <a:r>
              <a:rPr sz="3200" spc="14" dirty="0" smtClean="0">
                <a:latin typeface="Tahoma"/>
                <a:cs typeface="Tahoma"/>
              </a:rPr>
              <a:t>e</a:t>
            </a:r>
            <a:r>
              <a:rPr sz="3200" spc="4" dirty="0" smtClean="0">
                <a:latin typeface="Tahoma"/>
                <a:cs typeface="Tahoma"/>
              </a:rPr>
              <a:t>n</a:t>
            </a:r>
            <a:r>
              <a:rPr sz="3200" spc="0" dirty="0" smtClean="0">
                <a:latin typeface="Tahoma"/>
                <a:cs typeface="Tahoma"/>
              </a:rPr>
              <a:t>t</a:t>
            </a:r>
            <a:r>
              <a:rPr sz="3200" spc="-79" dirty="0" smtClean="0">
                <a:latin typeface="Tahoma"/>
                <a:cs typeface="Tahoma"/>
              </a:rPr>
              <a:t> </a:t>
            </a:r>
            <a:r>
              <a:rPr sz="3200" spc="0" dirty="0" smtClean="0">
                <a:latin typeface="Tahoma"/>
                <a:cs typeface="Tahoma"/>
              </a:rPr>
              <a:t>s</a:t>
            </a:r>
            <a:r>
              <a:rPr sz="3200" spc="-4" dirty="0" smtClean="0">
                <a:latin typeface="Tahoma"/>
                <a:cs typeface="Tahoma"/>
              </a:rPr>
              <a:t>u</a:t>
            </a:r>
            <a:r>
              <a:rPr sz="3200" spc="9" dirty="0" smtClean="0">
                <a:latin typeface="Tahoma"/>
                <a:cs typeface="Tahoma"/>
              </a:rPr>
              <a:t>g</a:t>
            </a:r>
            <a:r>
              <a:rPr sz="3200" spc="0" dirty="0" smtClean="0">
                <a:latin typeface="Tahoma"/>
                <a:cs typeface="Tahoma"/>
              </a:rPr>
              <a:t>g</a:t>
            </a:r>
            <a:r>
              <a:rPr sz="3200" spc="14" dirty="0" smtClean="0">
                <a:latin typeface="Tahoma"/>
                <a:cs typeface="Tahoma"/>
              </a:rPr>
              <a:t>e</a:t>
            </a:r>
            <a:r>
              <a:rPr sz="3200" spc="0" dirty="0" smtClean="0">
                <a:latin typeface="Tahoma"/>
                <a:cs typeface="Tahoma"/>
              </a:rPr>
              <a:t>s</a:t>
            </a:r>
            <a:r>
              <a:rPr sz="3200" spc="-9" dirty="0" smtClean="0">
                <a:latin typeface="Tahoma"/>
                <a:cs typeface="Tahoma"/>
              </a:rPr>
              <a:t>t</a:t>
            </a:r>
            <a:r>
              <a:rPr sz="3200" spc="14" dirty="0" smtClean="0">
                <a:latin typeface="Tahoma"/>
                <a:cs typeface="Tahoma"/>
              </a:rPr>
              <a:t>e</a:t>
            </a:r>
            <a:r>
              <a:rPr sz="3200" spc="0" dirty="0" smtClean="0">
                <a:latin typeface="Tahoma"/>
                <a:cs typeface="Tahoma"/>
              </a:rPr>
              <a:t>d</a:t>
            </a:r>
            <a:endParaRPr sz="3200">
              <a:latin typeface="Tahoma"/>
              <a:cs typeface="Tahoma"/>
            </a:endParaRPr>
          </a:p>
        </p:txBody>
      </p:sp>
      <p:sp>
        <p:nvSpPr>
          <p:cNvPr id="65" name="object 65"/>
          <p:cNvSpPr txBox="1"/>
          <p:nvPr/>
        </p:nvSpPr>
        <p:spPr>
          <a:xfrm>
            <a:off x="5281726" y="2222191"/>
            <a:ext cx="810045" cy="431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400"/>
              </a:lnSpc>
              <a:spcBef>
                <a:spcPts val="170"/>
              </a:spcBef>
            </a:pPr>
            <a:r>
              <a:rPr sz="3200" spc="-9" dirty="0" smtClean="0">
                <a:latin typeface="Tahoma"/>
                <a:cs typeface="Tahoma"/>
              </a:rPr>
              <a:t>t</a:t>
            </a:r>
            <a:r>
              <a:rPr sz="3200" spc="4" dirty="0" smtClean="0">
                <a:latin typeface="Tahoma"/>
                <a:cs typeface="Tahoma"/>
              </a:rPr>
              <a:t>h</a:t>
            </a:r>
            <a:r>
              <a:rPr sz="3200" spc="0" dirty="0" smtClean="0">
                <a:latin typeface="Tahoma"/>
                <a:cs typeface="Tahoma"/>
              </a:rPr>
              <a:t>at</a:t>
            </a:r>
            <a:endParaRPr sz="3200">
              <a:latin typeface="Tahoma"/>
              <a:cs typeface="Tahoma"/>
            </a:endParaRPr>
          </a:p>
        </p:txBody>
      </p:sp>
      <p:sp>
        <p:nvSpPr>
          <p:cNvPr id="66" name="object 66"/>
          <p:cNvSpPr txBox="1"/>
          <p:nvPr/>
        </p:nvSpPr>
        <p:spPr>
          <a:xfrm>
            <a:off x="6119723" y="2222191"/>
            <a:ext cx="1992626" cy="431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400"/>
              </a:lnSpc>
              <a:spcBef>
                <a:spcPts val="170"/>
              </a:spcBef>
              <a:tabLst>
                <a:tab pos="1320800" algn="l"/>
              </a:tabLst>
            </a:pPr>
            <a:r>
              <a:rPr sz="3200" spc="9" dirty="0" smtClean="0">
                <a:latin typeface="Tahoma"/>
                <a:cs typeface="Tahoma"/>
              </a:rPr>
              <a:t>p</a:t>
            </a:r>
            <a:r>
              <a:rPr sz="3200" spc="-4" dirty="0" smtClean="0">
                <a:latin typeface="Tahoma"/>
                <a:cs typeface="Tahoma"/>
              </a:rPr>
              <a:t>e</a:t>
            </a:r>
            <a:r>
              <a:rPr sz="3200" spc="14" dirty="0" smtClean="0">
                <a:latin typeface="Tahoma"/>
                <a:cs typeface="Tahoma"/>
              </a:rPr>
              <a:t>o</a:t>
            </a:r>
            <a:r>
              <a:rPr sz="3200" spc="0" dirty="0" smtClean="0">
                <a:latin typeface="Tahoma"/>
                <a:cs typeface="Tahoma"/>
              </a:rPr>
              <a:t>ple	a</a:t>
            </a:r>
            <a:r>
              <a:rPr sz="3200" spc="-4" dirty="0" smtClean="0">
                <a:latin typeface="Tahoma"/>
                <a:cs typeface="Tahoma"/>
              </a:rPr>
              <a:t>r</a:t>
            </a:r>
            <a:r>
              <a:rPr sz="3200" spc="0" dirty="0" smtClean="0">
                <a:latin typeface="Tahoma"/>
                <a:cs typeface="Tahoma"/>
              </a:rPr>
              <a:t>e</a:t>
            </a:r>
            <a:endParaRPr sz="3200">
              <a:latin typeface="Tahoma"/>
              <a:cs typeface="Tahoma"/>
            </a:endParaRPr>
          </a:p>
        </p:txBody>
      </p:sp>
      <p:sp>
        <p:nvSpPr>
          <p:cNvPr id="67" name="object 67"/>
          <p:cNvSpPr txBox="1"/>
          <p:nvPr/>
        </p:nvSpPr>
        <p:spPr>
          <a:xfrm>
            <a:off x="1182369" y="2662881"/>
            <a:ext cx="3163824" cy="431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400"/>
              </a:lnSpc>
              <a:spcBef>
                <a:spcPts val="170"/>
              </a:spcBef>
            </a:pPr>
            <a:r>
              <a:rPr sz="3200" spc="0" dirty="0" smtClean="0">
                <a:latin typeface="Tahoma"/>
                <a:cs typeface="Tahoma"/>
              </a:rPr>
              <a:t>l</a:t>
            </a:r>
            <a:r>
              <a:rPr sz="3200" spc="4" dirty="0" smtClean="0">
                <a:latin typeface="Tahoma"/>
                <a:cs typeface="Tahoma"/>
              </a:rPr>
              <a:t>e</a:t>
            </a:r>
            <a:r>
              <a:rPr sz="3200" spc="0" dirty="0" smtClean="0">
                <a:latin typeface="Tahoma"/>
                <a:cs typeface="Tahoma"/>
              </a:rPr>
              <a:t>ss</a:t>
            </a:r>
            <a:r>
              <a:rPr sz="3200" spc="-34" dirty="0" smtClean="0">
                <a:latin typeface="Tahoma"/>
                <a:cs typeface="Tahoma"/>
              </a:rPr>
              <a:t> </a:t>
            </a:r>
            <a:r>
              <a:rPr sz="3200" spc="9" dirty="0" smtClean="0">
                <a:latin typeface="Tahoma"/>
                <a:cs typeface="Tahoma"/>
              </a:rPr>
              <a:t>l</a:t>
            </a:r>
            <a:r>
              <a:rPr sz="3200" spc="0" dirty="0" smtClean="0">
                <a:latin typeface="Tahoma"/>
                <a:cs typeface="Tahoma"/>
              </a:rPr>
              <a:t>i</a:t>
            </a:r>
            <a:r>
              <a:rPr sz="3200" spc="4" dirty="0" smtClean="0">
                <a:latin typeface="Tahoma"/>
                <a:cs typeface="Tahoma"/>
              </a:rPr>
              <a:t>k</a:t>
            </a:r>
            <a:r>
              <a:rPr sz="3200" spc="-4" dirty="0" smtClean="0">
                <a:latin typeface="Tahoma"/>
                <a:cs typeface="Tahoma"/>
              </a:rPr>
              <a:t>e</a:t>
            </a:r>
            <a:r>
              <a:rPr sz="3200" spc="9" dirty="0" smtClean="0">
                <a:latin typeface="Tahoma"/>
                <a:cs typeface="Tahoma"/>
              </a:rPr>
              <a:t>l</a:t>
            </a:r>
            <a:r>
              <a:rPr sz="3200" spc="0" dirty="0" smtClean="0">
                <a:latin typeface="Tahoma"/>
                <a:cs typeface="Tahoma"/>
              </a:rPr>
              <a:t>y</a:t>
            </a:r>
            <a:r>
              <a:rPr sz="3200" spc="-37" dirty="0" smtClean="0">
                <a:latin typeface="Tahoma"/>
                <a:cs typeface="Tahoma"/>
              </a:rPr>
              <a:t> </a:t>
            </a:r>
            <a:r>
              <a:rPr sz="3200" spc="0" dirty="0" smtClean="0">
                <a:latin typeface="Tahoma"/>
                <a:cs typeface="Tahoma"/>
              </a:rPr>
              <a:t>to</a:t>
            </a:r>
            <a:r>
              <a:rPr sz="3200" spc="-9" dirty="0" smtClean="0">
                <a:latin typeface="Tahoma"/>
                <a:cs typeface="Tahoma"/>
              </a:rPr>
              <a:t> </a:t>
            </a:r>
            <a:r>
              <a:rPr sz="3200" spc="4" dirty="0" smtClean="0">
                <a:latin typeface="Tahoma"/>
                <a:cs typeface="Tahoma"/>
              </a:rPr>
              <a:t>h</a:t>
            </a:r>
            <a:r>
              <a:rPr sz="3200" spc="14" dirty="0" smtClean="0">
                <a:latin typeface="Tahoma"/>
                <a:cs typeface="Tahoma"/>
              </a:rPr>
              <a:t>e</a:t>
            </a:r>
            <a:r>
              <a:rPr sz="3200" spc="0" dirty="0" smtClean="0">
                <a:latin typeface="Tahoma"/>
                <a:cs typeface="Tahoma"/>
              </a:rPr>
              <a:t>lp</a:t>
            </a:r>
            <a:endParaRPr sz="3200">
              <a:latin typeface="Tahoma"/>
              <a:cs typeface="Tahoma"/>
            </a:endParaRPr>
          </a:p>
        </p:txBody>
      </p:sp>
      <p:sp>
        <p:nvSpPr>
          <p:cNvPr id="68" name="object 68"/>
          <p:cNvSpPr txBox="1"/>
          <p:nvPr/>
        </p:nvSpPr>
        <p:spPr>
          <a:xfrm>
            <a:off x="4374235" y="2662881"/>
            <a:ext cx="1771919" cy="431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400"/>
              </a:lnSpc>
              <a:spcBef>
                <a:spcPts val="170"/>
              </a:spcBef>
            </a:pPr>
            <a:r>
              <a:rPr sz="3200" spc="0" dirty="0" smtClean="0">
                <a:latin typeface="Tahoma"/>
                <a:cs typeface="Tahoma"/>
              </a:rPr>
              <a:t>in</a:t>
            </a:r>
            <a:r>
              <a:rPr sz="3200" spc="-35" dirty="0" smtClean="0">
                <a:latin typeface="Tahoma"/>
                <a:cs typeface="Tahoma"/>
              </a:rPr>
              <a:t> </a:t>
            </a:r>
            <a:r>
              <a:rPr sz="3200" spc="9" dirty="0" smtClean="0">
                <a:latin typeface="Tahoma"/>
                <a:cs typeface="Tahoma"/>
              </a:rPr>
              <a:t>g</a:t>
            </a:r>
            <a:r>
              <a:rPr sz="3200" spc="-4" dirty="0" smtClean="0">
                <a:latin typeface="Tahoma"/>
                <a:cs typeface="Tahoma"/>
              </a:rPr>
              <a:t>r</a:t>
            </a:r>
            <a:r>
              <a:rPr sz="3200" spc="4" dirty="0" smtClean="0">
                <a:latin typeface="Tahoma"/>
                <a:cs typeface="Tahoma"/>
              </a:rPr>
              <a:t>ou</a:t>
            </a:r>
            <a:r>
              <a:rPr sz="3200" spc="9" dirty="0" smtClean="0">
                <a:latin typeface="Tahoma"/>
                <a:cs typeface="Tahoma"/>
              </a:rPr>
              <a:t>p</a:t>
            </a:r>
            <a:r>
              <a:rPr sz="3200" spc="0" dirty="0" smtClean="0">
                <a:latin typeface="Tahoma"/>
                <a:cs typeface="Tahoma"/>
              </a:rPr>
              <a:t>s</a:t>
            </a:r>
            <a:endParaRPr sz="3200">
              <a:latin typeface="Tahoma"/>
              <a:cs typeface="Tahoma"/>
            </a:endParaRPr>
          </a:p>
        </p:txBody>
      </p:sp>
      <p:sp>
        <p:nvSpPr>
          <p:cNvPr id="69" name="object 69"/>
          <p:cNvSpPr txBox="1"/>
          <p:nvPr/>
        </p:nvSpPr>
        <p:spPr>
          <a:xfrm>
            <a:off x="6173368" y="2662881"/>
            <a:ext cx="901950" cy="431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400"/>
              </a:lnSpc>
              <a:spcBef>
                <a:spcPts val="170"/>
              </a:spcBef>
            </a:pPr>
            <a:r>
              <a:rPr sz="3200" spc="0" dirty="0" smtClean="0">
                <a:latin typeface="Tahoma"/>
                <a:cs typeface="Tahoma"/>
              </a:rPr>
              <a:t>t</a:t>
            </a:r>
            <a:r>
              <a:rPr sz="3200" spc="4" dirty="0" smtClean="0">
                <a:latin typeface="Tahoma"/>
                <a:cs typeface="Tahoma"/>
              </a:rPr>
              <a:t>h</a:t>
            </a:r>
            <a:r>
              <a:rPr sz="3200" spc="0" dirty="0" smtClean="0">
                <a:latin typeface="Tahoma"/>
                <a:cs typeface="Tahoma"/>
              </a:rPr>
              <a:t>an</a:t>
            </a:r>
            <a:endParaRPr sz="3200">
              <a:latin typeface="Tahoma"/>
              <a:cs typeface="Tahoma"/>
            </a:endParaRPr>
          </a:p>
        </p:txBody>
      </p:sp>
      <p:sp>
        <p:nvSpPr>
          <p:cNvPr id="70" name="object 70"/>
          <p:cNvSpPr txBox="1"/>
          <p:nvPr/>
        </p:nvSpPr>
        <p:spPr>
          <a:xfrm>
            <a:off x="7316165" y="2662881"/>
            <a:ext cx="977588" cy="431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400"/>
              </a:lnSpc>
              <a:spcBef>
                <a:spcPts val="170"/>
              </a:spcBef>
            </a:pPr>
            <a:r>
              <a:rPr sz="3200" spc="0" dirty="0" smtClean="0">
                <a:latin typeface="Tahoma"/>
                <a:cs typeface="Tahoma"/>
              </a:rPr>
              <a:t>lo</a:t>
            </a:r>
            <a:r>
              <a:rPr sz="3200" spc="4" dirty="0" smtClean="0">
                <a:latin typeface="Tahoma"/>
                <a:cs typeface="Tahoma"/>
              </a:rPr>
              <a:t>ne</a:t>
            </a:r>
            <a:r>
              <a:rPr sz="3200" spc="0" dirty="0" smtClean="0">
                <a:latin typeface="Tahoma"/>
                <a:cs typeface="Tahoma"/>
              </a:rPr>
              <a:t>,</a:t>
            </a:r>
            <a:endParaRPr sz="3200">
              <a:latin typeface="Tahoma"/>
              <a:cs typeface="Tahoma"/>
            </a:endParaRPr>
          </a:p>
        </p:txBody>
      </p:sp>
      <p:sp>
        <p:nvSpPr>
          <p:cNvPr id="71" name="object 71"/>
          <p:cNvSpPr txBox="1"/>
          <p:nvPr/>
        </p:nvSpPr>
        <p:spPr>
          <a:xfrm>
            <a:off x="1182369" y="3104841"/>
            <a:ext cx="725901" cy="431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400"/>
              </a:lnSpc>
              <a:spcBef>
                <a:spcPts val="170"/>
              </a:spcBef>
            </a:pPr>
            <a:r>
              <a:rPr sz="3200" spc="9" dirty="0" smtClean="0">
                <a:latin typeface="Tahoma"/>
                <a:cs typeface="Tahoma"/>
              </a:rPr>
              <a:t>b</a:t>
            </a:r>
            <a:r>
              <a:rPr sz="3200" spc="-4" dirty="0" smtClean="0">
                <a:latin typeface="Tahoma"/>
                <a:cs typeface="Tahoma"/>
              </a:rPr>
              <a:t>e</a:t>
            </a:r>
            <a:r>
              <a:rPr sz="3200" spc="0" dirty="0" smtClean="0">
                <a:latin typeface="Tahoma"/>
                <a:cs typeface="Tahoma"/>
              </a:rPr>
              <a:t>c</a:t>
            </a:r>
            <a:endParaRPr sz="3200">
              <a:latin typeface="Tahoma"/>
              <a:cs typeface="Tahoma"/>
            </a:endParaRPr>
          </a:p>
        </p:txBody>
      </p:sp>
      <p:sp>
        <p:nvSpPr>
          <p:cNvPr id="72" name="object 72"/>
          <p:cNvSpPr txBox="1"/>
          <p:nvPr/>
        </p:nvSpPr>
        <p:spPr>
          <a:xfrm>
            <a:off x="2023211" y="3104841"/>
            <a:ext cx="507609" cy="431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400"/>
              </a:lnSpc>
              <a:spcBef>
                <a:spcPts val="170"/>
              </a:spcBef>
            </a:pPr>
            <a:r>
              <a:rPr sz="3200" spc="4" dirty="0" smtClean="0">
                <a:latin typeface="Tahoma"/>
                <a:cs typeface="Tahoma"/>
              </a:rPr>
              <a:t>u</a:t>
            </a:r>
            <a:r>
              <a:rPr sz="3200" spc="0" dirty="0" smtClean="0">
                <a:latin typeface="Tahoma"/>
                <a:cs typeface="Tahoma"/>
              </a:rPr>
              <a:t>s</a:t>
            </a:r>
            <a:endParaRPr sz="3200">
              <a:latin typeface="Tahoma"/>
              <a:cs typeface="Tahoma"/>
            </a:endParaRPr>
          </a:p>
        </p:txBody>
      </p:sp>
      <p:sp>
        <p:nvSpPr>
          <p:cNvPr id="73" name="object 73"/>
          <p:cNvSpPr txBox="1"/>
          <p:nvPr/>
        </p:nvSpPr>
        <p:spPr>
          <a:xfrm>
            <a:off x="2998571" y="3104841"/>
            <a:ext cx="534301" cy="431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400"/>
              </a:lnSpc>
              <a:spcBef>
                <a:spcPts val="170"/>
              </a:spcBef>
            </a:pPr>
            <a:r>
              <a:rPr sz="3200" spc="4" dirty="0" smtClean="0">
                <a:latin typeface="Tahoma"/>
                <a:cs typeface="Tahoma"/>
              </a:rPr>
              <a:t>e</a:t>
            </a:r>
            <a:r>
              <a:rPr sz="3200" spc="0" dirty="0" smtClean="0">
                <a:latin typeface="Tahoma"/>
                <a:cs typeface="Tahoma"/>
              </a:rPr>
              <a:t>o</a:t>
            </a:r>
            <a:endParaRPr sz="3200">
              <a:latin typeface="Tahoma"/>
              <a:cs typeface="Tahoma"/>
            </a:endParaRPr>
          </a:p>
        </p:txBody>
      </p:sp>
      <p:sp>
        <p:nvSpPr>
          <p:cNvPr id="74" name="object 74"/>
          <p:cNvSpPr txBox="1"/>
          <p:nvPr/>
        </p:nvSpPr>
        <p:spPr>
          <a:xfrm>
            <a:off x="1182369" y="3647131"/>
            <a:ext cx="435451" cy="431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400"/>
              </a:lnSpc>
              <a:spcBef>
                <a:spcPts val="170"/>
              </a:spcBef>
            </a:pPr>
            <a:r>
              <a:rPr sz="3200" spc="0" dirty="0" smtClean="0">
                <a:latin typeface="Tahoma"/>
                <a:cs typeface="Tahoma"/>
              </a:rPr>
              <a:t>a.</a:t>
            </a:r>
            <a:endParaRPr sz="3200">
              <a:latin typeface="Tahoma"/>
              <a:cs typeface="Tahoma"/>
            </a:endParaRPr>
          </a:p>
        </p:txBody>
      </p:sp>
      <p:sp>
        <p:nvSpPr>
          <p:cNvPr id="75" name="object 75"/>
          <p:cNvSpPr txBox="1"/>
          <p:nvPr/>
        </p:nvSpPr>
        <p:spPr>
          <a:xfrm>
            <a:off x="1646072" y="3647131"/>
            <a:ext cx="1770700" cy="431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400"/>
              </a:lnSpc>
              <a:spcBef>
                <a:spcPts val="170"/>
              </a:spcBef>
            </a:pPr>
            <a:r>
              <a:rPr sz="3200" spc="0" dirty="0" smtClean="0">
                <a:latin typeface="Tahoma"/>
                <a:cs typeface="Tahoma"/>
              </a:rPr>
              <a:t>in</a:t>
            </a:r>
            <a:r>
              <a:rPr sz="3200" spc="-35" dirty="0" smtClean="0">
                <a:latin typeface="Tahoma"/>
                <a:cs typeface="Tahoma"/>
              </a:rPr>
              <a:t> </a:t>
            </a:r>
            <a:r>
              <a:rPr sz="3200" spc="9" dirty="0" smtClean="0">
                <a:latin typeface="Tahoma"/>
                <a:cs typeface="Tahoma"/>
              </a:rPr>
              <a:t>g</a:t>
            </a:r>
            <a:r>
              <a:rPr sz="3200" spc="-4" dirty="0" smtClean="0">
                <a:latin typeface="Tahoma"/>
                <a:cs typeface="Tahoma"/>
              </a:rPr>
              <a:t>r</a:t>
            </a:r>
            <a:r>
              <a:rPr sz="3200" spc="4" dirty="0" smtClean="0">
                <a:latin typeface="Tahoma"/>
                <a:cs typeface="Tahoma"/>
              </a:rPr>
              <a:t>ou</a:t>
            </a:r>
            <a:r>
              <a:rPr sz="3200" spc="0" dirty="0" smtClean="0">
                <a:latin typeface="Tahoma"/>
                <a:cs typeface="Tahoma"/>
              </a:rPr>
              <a:t>ps</a:t>
            </a:r>
            <a:endParaRPr sz="3200">
              <a:latin typeface="Tahoma"/>
              <a:cs typeface="Tahoma"/>
            </a:endParaRPr>
          </a:p>
        </p:txBody>
      </p:sp>
      <p:sp>
        <p:nvSpPr>
          <p:cNvPr id="76" name="object 76"/>
          <p:cNvSpPr txBox="1"/>
          <p:nvPr/>
        </p:nvSpPr>
        <p:spPr>
          <a:xfrm>
            <a:off x="3445205" y="3647131"/>
            <a:ext cx="743432" cy="431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400"/>
              </a:lnSpc>
              <a:spcBef>
                <a:spcPts val="170"/>
              </a:spcBef>
            </a:pPr>
            <a:r>
              <a:rPr sz="3200" spc="0" dirty="0" smtClean="0">
                <a:latin typeface="Tahoma"/>
                <a:cs typeface="Tahoma"/>
              </a:rPr>
              <a:t>talk</a:t>
            </a:r>
            <a:endParaRPr sz="3200">
              <a:latin typeface="Tahoma"/>
              <a:cs typeface="Tahoma"/>
            </a:endParaRPr>
          </a:p>
        </p:txBody>
      </p:sp>
      <p:sp>
        <p:nvSpPr>
          <p:cNvPr id="77" name="object 77"/>
          <p:cNvSpPr txBox="1"/>
          <p:nvPr/>
        </p:nvSpPr>
        <p:spPr>
          <a:xfrm>
            <a:off x="4700168" y="3647131"/>
            <a:ext cx="760015" cy="431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400"/>
              </a:lnSpc>
              <a:spcBef>
                <a:spcPts val="170"/>
              </a:spcBef>
            </a:pPr>
            <a:r>
              <a:rPr sz="3200" spc="-4" dirty="0" smtClean="0">
                <a:latin typeface="Tahoma"/>
                <a:cs typeface="Tahoma"/>
              </a:rPr>
              <a:t>o</a:t>
            </a:r>
            <a:r>
              <a:rPr sz="3200" spc="4" dirty="0" smtClean="0">
                <a:latin typeface="Tahoma"/>
                <a:cs typeface="Tahoma"/>
              </a:rPr>
              <a:t>n</a:t>
            </a:r>
            <a:r>
              <a:rPr sz="3200" spc="0" dirty="0" smtClean="0">
                <a:latin typeface="Tahoma"/>
                <a:cs typeface="Tahoma"/>
              </a:rPr>
              <a:t>e</a:t>
            </a:r>
            <a:endParaRPr sz="3200">
              <a:latin typeface="Tahoma"/>
              <a:cs typeface="Tahoma"/>
            </a:endParaRPr>
          </a:p>
        </p:txBody>
      </p:sp>
      <p:sp>
        <p:nvSpPr>
          <p:cNvPr id="78" name="object 78"/>
          <p:cNvSpPr txBox="1"/>
          <p:nvPr/>
        </p:nvSpPr>
        <p:spPr>
          <a:xfrm>
            <a:off x="5702351" y="3647131"/>
            <a:ext cx="1393742" cy="431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400"/>
              </a:lnSpc>
              <a:spcBef>
                <a:spcPts val="170"/>
              </a:spcBef>
            </a:pPr>
            <a:r>
              <a:rPr sz="3200" spc="4" dirty="0" smtClean="0">
                <a:latin typeface="Tahoma"/>
                <a:cs typeface="Tahoma"/>
              </a:rPr>
              <a:t>no</a:t>
            </a:r>
            <a:r>
              <a:rPr sz="3200" spc="-9" dirty="0" smtClean="0">
                <a:latin typeface="Tahoma"/>
                <a:cs typeface="Tahoma"/>
              </a:rPr>
              <a:t>t</a:t>
            </a:r>
            <a:r>
              <a:rPr sz="3200" spc="4" dirty="0" smtClean="0">
                <a:latin typeface="Tahoma"/>
                <a:cs typeface="Tahoma"/>
              </a:rPr>
              <a:t>h</a:t>
            </a:r>
            <a:r>
              <a:rPr sz="3200" spc="14" dirty="0" smtClean="0">
                <a:latin typeface="Tahoma"/>
                <a:cs typeface="Tahoma"/>
              </a:rPr>
              <a:t>e</a:t>
            </a:r>
            <a:r>
              <a:rPr sz="3200" spc="-4" dirty="0" smtClean="0">
                <a:latin typeface="Tahoma"/>
                <a:cs typeface="Tahoma"/>
              </a:rPr>
              <a:t>r</a:t>
            </a:r>
            <a:r>
              <a:rPr sz="3200" spc="0" dirty="0" smtClean="0">
                <a:latin typeface="Tahoma"/>
                <a:cs typeface="Tahoma"/>
              </a:rPr>
              <a:t>.</a:t>
            </a:r>
            <a:endParaRPr sz="3200">
              <a:latin typeface="Tahoma"/>
              <a:cs typeface="Tahoma"/>
            </a:endParaRPr>
          </a:p>
        </p:txBody>
      </p:sp>
      <p:sp>
        <p:nvSpPr>
          <p:cNvPr id="79" name="object 79"/>
          <p:cNvSpPr txBox="1"/>
          <p:nvPr/>
        </p:nvSpPr>
        <p:spPr>
          <a:xfrm>
            <a:off x="1182369" y="4089091"/>
            <a:ext cx="448049" cy="431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400"/>
              </a:lnSpc>
              <a:spcBef>
                <a:spcPts val="170"/>
              </a:spcBef>
            </a:pPr>
            <a:r>
              <a:rPr sz="3200" spc="9" dirty="0" smtClean="0">
                <a:latin typeface="Tahoma"/>
                <a:cs typeface="Tahoma"/>
              </a:rPr>
              <a:t>b</a:t>
            </a:r>
            <a:r>
              <a:rPr sz="3200" spc="0" dirty="0" smtClean="0">
                <a:latin typeface="Tahoma"/>
                <a:cs typeface="Tahoma"/>
              </a:rPr>
              <a:t>.</a:t>
            </a:r>
            <a:endParaRPr sz="3200">
              <a:latin typeface="Tahoma"/>
              <a:cs typeface="Tahoma"/>
            </a:endParaRPr>
          </a:p>
        </p:txBody>
      </p:sp>
      <p:sp>
        <p:nvSpPr>
          <p:cNvPr id="80" name="object 80"/>
          <p:cNvSpPr txBox="1"/>
          <p:nvPr/>
        </p:nvSpPr>
        <p:spPr>
          <a:xfrm>
            <a:off x="1657451" y="4089091"/>
            <a:ext cx="849261" cy="431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400"/>
              </a:lnSpc>
              <a:spcBef>
                <a:spcPts val="170"/>
              </a:spcBef>
            </a:pPr>
            <a:r>
              <a:rPr sz="3200" spc="4" dirty="0" smtClean="0">
                <a:latin typeface="Tahoma"/>
                <a:cs typeface="Tahoma"/>
              </a:rPr>
              <a:t>wh</a:t>
            </a:r>
            <a:r>
              <a:rPr sz="3200" spc="0" dirty="0" smtClean="0">
                <a:latin typeface="Tahoma"/>
                <a:cs typeface="Tahoma"/>
              </a:rPr>
              <a:t>o</a:t>
            </a:r>
            <a:endParaRPr sz="3200">
              <a:latin typeface="Tahoma"/>
              <a:cs typeface="Tahoma"/>
            </a:endParaRPr>
          </a:p>
        </p:txBody>
      </p:sp>
      <p:sp>
        <p:nvSpPr>
          <p:cNvPr id="81" name="object 81"/>
          <p:cNvSpPr txBox="1"/>
          <p:nvPr/>
        </p:nvSpPr>
        <p:spPr>
          <a:xfrm>
            <a:off x="2892907" y="4089091"/>
            <a:ext cx="1408630" cy="431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400"/>
              </a:lnSpc>
              <a:spcBef>
                <a:spcPts val="170"/>
              </a:spcBef>
              <a:tabLst>
                <a:tab pos="342900" algn="l"/>
              </a:tabLst>
            </a:pPr>
            <a:r>
              <a:rPr sz="3200" spc="0" dirty="0" smtClean="0">
                <a:latin typeface="Tahoma"/>
                <a:cs typeface="Tahoma"/>
              </a:rPr>
              <a:t>e	alo</a:t>
            </a:r>
            <a:r>
              <a:rPr sz="3200" spc="4" dirty="0" smtClean="0">
                <a:latin typeface="Tahoma"/>
                <a:cs typeface="Tahoma"/>
              </a:rPr>
              <a:t>n</a:t>
            </a:r>
            <a:r>
              <a:rPr sz="3200" spc="0" dirty="0" smtClean="0">
                <a:latin typeface="Tahoma"/>
                <a:cs typeface="Tahoma"/>
              </a:rPr>
              <a:t>e</a:t>
            </a:r>
            <a:endParaRPr sz="3200">
              <a:latin typeface="Tahoma"/>
              <a:cs typeface="Tahoma"/>
            </a:endParaRPr>
          </a:p>
        </p:txBody>
      </p:sp>
      <p:sp>
        <p:nvSpPr>
          <p:cNvPr id="82" name="object 82"/>
          <p:cNvSpPr txBox="1"/>
          <p:nvPr/>
        </p:nvSpPr>
        <p:spPr>
          <a:xfrm>
            <a:off x="4689195" y="4089091"/>
            <a:ext cx="1363519" cy="431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400"/>
              </a:lnSpc>
              <a:spcBef>
                <a:spcPts val="170"/>
              </a:spcBef>
              <a:tabLst>
                <a:tab pos="342900" algn="l"/>
              </a:tabLst>
            </a:pPr>
            <a:r>
              <a:rPr sz="3200" spc="0" dirty="0" smtClean="0">
                <a:latin typeface="Tahoma"/>
                <a:cs typeface="Tahoma"/>
              </a:rPr>
              <a:t>e	</a:t>
            </a:r>
            <a:r>
              <a:rPr sz="3200" spc="4" dirty="0" smtClean="0">
                <a:latin typeface="Tahoma"/>
                <a:cs typeface="Tahoma"/>
              </a:rPr>
              <a:t>mo</a:t>
            </a:r>
            <a:r>
              <a:rPr sz="3200" spc="-4" dirty="0" smtClean="0">
                <a:latin typeface="Tahoma"/>
                <a:cs typeface="Tahoma"/>
              </a:rPr>
              <a:t>r</a:t>
            </a:r>
            <a:r>
              <a:rPr sz="3200" spc="0" dirty="0" smtClean="0">
                <a:latin typeface="Tahoma"/>
                <a:cs typeface="Tahoma"/>
              </a:rPr>
              <a:t>e</a:t>
            </a:r>
            <a:endParaRPr sz="3200">
              <a:latin typeface="Tahoma"/>
              <a:cs typeface="Tahoma"/>
            </a:endParaRPr>
          </a:p>
        </p:txBody>
      </p:sp>
      <p:sp>
        <p:nvSpPr>
          <p:cNvPr id="83" name="object 83"/>
          <p:cNvSpPr txBox="1"/>
          <p:nvPr/>
        </p:nvSpPr>
        <p:spPr>
          <a:xfrm>
            <a:off x="6294882" y="4089091"/>
            <a:ext cx="1580280" cy="431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400"/>
              </a:lnSpc>
              <a:spcBef>
                <a:spcPts val="170"/>
              </a:spcBef>
            </a:pPr>
            <a:r>
              <a:rPr sz="3200" spc="0" dirty="0" smtClean="0">
                <a:latin typeface="Tahoma"/>
                <a:cs typeface="Tahoma"/>
              </a:rPr>
              <a:t>t</a:t>
            </a:r>
            <a:r>
              <a:rPr sz="3200" spc="-14" dirty="0" smtClean="0">
                <a:latin typeface="Tahoma"/>
                <a:cs typeface="Tahoma"/>
              </a:rPr>
              <a:t>t</a:t>
            </a:r>
            <a:r>
              <a:rPr sz="3200" spc="14" dirty="0" smtClean="0">
                <a:latin typeface="Tahoma"/>
                <a:cs typeface="Tahoma"/>
              </a:rPr>
              <a:t>e</a:t>
            </a:r>
            <a:r>
              <a:rPr sz="3200" spc="-4" dirty="0" smtClean="0">
                <a:latin typeface="Tahoma"/>
                <a:cs typeface="Tahoma"/>
              </a:rPr>
              <a:t>n</a:t>
            </a:r>
            <a:r>
              <a:rPr sz="3200" spc="0" dirty="0" smtClean="0">
                <a:latin typeface="Tahoma"/>
                <a:cs typeface="Tahoma"/>
              </a:rPr>
              <a:t>ti</a:t>
            </a:r>
            <a:r>
              <a:rPr sz="3200" spc="4" dirty="0" smtClean="0">
                <a:latin typeface="Tahoma"/>
                <a:cs typeface="Tahoma"/>
              </a:rPr>
              <a:t>ve</a:t>
            </a:r>
            <a:r>
              <a:rPr sz="3200" spc="0" dirty="0" smtClean="0">
                <a:latin typeface="Tahoma"/>
                <a:cs typeface="Tahoma"/>
              </a:rPr>
              <a:t>.</a:t>
            </a:r>
            <a:endParaRPr sz="3200">
              <a:latin typeface="Tahoma"/>
              <a:cs typeface="Tahoma"/>
            </a:endParaRPr>
          </a:p>
        </p:txBody>
      </p:sp>
      <p:sp>
        <p:nvSpPr>
          <p:cNvPr id="84" name="object 84"/>
          <p:cNvSpPr txBox="1"/>
          <p:nvPr/>
        </p:nvSpPr>
        <p:spPr>
          <a:xfrm>
            <a:off x="1182369" y="4529781"/>
            <a:ext cx="410254" cy="431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400"/>
              </a:lnSpc>
              <a:spcBef>
                <a:spcPts val="170"/>
              </a:spcBef>
            </a:pPr>
            <a:r>
              <a:rPr sz="3200" spc="4" dirty="0" smtClean="0">
                <a:latin typeface="Tahoma"/>
                <a:cs typeface="Tahoma"/>
              </a:rPr>
              <a:t>c</a:t>
            </a:r>
            <a:r>
              <a:rPr sz="3200" spc="0" dirty="0" smtClean="0">
                <a:latin typeface="Tahoma"/>
                <a:cs typeface="Tahoma"/>
              </a:rPr>
              <a:t>.</a:t>
            </a:r>
            <a:endParaRPr sz="3200">
              <a:latin typeface="Tahoma"/>
              <a:cs typeface="Tahoma"/>
            </a:endParaRPr>
          </a:p>
        </p:txBody>
      </p:sp>
      <p:sp>
        <p:nvSpPr>
          <p:cNvPr id="85" name="object 85"/>
          <p:cNvSpPr txBox="1"/>
          <p:nvPr/>
        </p:nvSpPr>
        <p:spPr>
          <a:xfrm>
            <a:off x="1619250" y="4529781"/>
            <a:ext cx="917286" cy="431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400"/>
              </a:lnSpc>
              <a:spcBef>
                <a:spcPts val="170"/>
              </a:spcBef>
              <a:tabLst>
                <a:tab pos="457200" algn="l"/>
              </a:tabLst>
            </a:pPr>
            <a:r>
              <a:rPr sz="3200" spc="0" dirty="0" smtClean="0">
                <a:latin typeface="Tahoma"/>
                <a:cs typeface="Tahoma"/>
              </a:rPr>
              <a:t>in	gr</a:t>
            </a:r>
            <a:endParaRPr sz="3200">
              <a:latin typeface="Tahoma"/>
              <a:cs typeface="Tahoma"/>
            </a:endParaRPr>
          </a:p>
        </p:txBody>
      </p:sp>
      <p:sp>
        <p:nvSpPr>
          <p:cNvPr id="86" name="object 86"/>
          <p:cNvSpPr txBox="1"/>
          <p:nvPr/>
        </p:nvSpPr>
        <p:spPr>
          <a:xfrm>
            <a:off x="2659633" y="4529781"/>
            <a:ext cx="732348" cy="431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400"/>
              </a:lnSpc>
              <a:spcBef>
                <a:spcPts val="170"/>
              </a:spcBef>
            </a:pPr>
            <a:r>
              <a:rPr sz="3200" spc="-4" dirty="0" smtClean="0">
                <a:latin typeface="Tahoma"/>
                <a:cs typeface="Tahoma"/>
              </a:rPr>
              <a:t>u</a:t>
            </a:r>
            <a:r>
              <a:rPr sz="3200" spc="9" dirty="0" smtClean="0">
                <a:latin typeface="Tahoma"/>
                <a:cs typeface="Tahoma"/>
              </a:rPr>
              <a:t>p</a:t>
            </a:r>
            <a:r>
              <a:rPr sz="3200" spc="0" dirty="0" smtClean="0">
                <a:latin typeface="Tahoma"/>
                <a:cs typeface="Tahoma"/>
              </a:rPr>
              <a:t>s</a:t>
            </a:r>
            <a:endParaRPr sz="3200">
              <a:latin typeface="Tahoma"/>
              <a:cs typeface="Tahoma"/>
            </a:endParaRPr>
          </a:p>
        </p:txBody>
      </p:sp>
      <p:sp>
        <p:nvSpPr>
          <p:cNvPr id="87" name="object 87"/>
          <p:cNvSpPr txBox="1"/>
          <p:nvPr/>
        </p:nvSpPr>
        <p:spPr>
          <a:xfrm>
            <a:off x="4219397" y="4529781"/>
            <a:ext cx="319722" cy="431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400"/>
              </a:lnSpc>
              <a:spcBef>
                <a:spcPts val="170"/>
              </a:spcBef>
            </a:pPr>
            <a:r>
              <a:rPr sz="3200" spc="0" dirty="0" smtClean="0">
                <a:latin typeface="Tahoma"/>
                <a:cs typeface="Tahoma"/>
              </a:rPr>
              <a:t>o</a:t>
            </a:r>
            <a:endParaRPr sz="3200">
              <a:latin typeface="Tahoma"/>
              <a:cs typeface="Tahoma"/>
            </a:endParaRPr>
          </a:p>
        </p:txBody>
      </p:sp>
      <p:sp>
        <p:nvSpPr>
          <p:cNvPr id="88" name="object 88"/>
          <p:cNvSpPr txBox="1"/>
          <p:nvPr/>
        </p:nvSpPr>
        <p:spPr>
          <a:xfrm>
            <a:off x="4703419" y="4529781"/>
            <a:ext cx="3147228" cy="431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400"/>
              </a:lnSpc>
              <a:spcBef>
                <a:spcPts val="170"/>
              </a:spcBef>
            </a:pPr>
            <a:r>
              <a:rPr sz="3200" spc="9" dirty="0" smtClean="0">
                <a:latin typeface="Tahoma"/>
                <a:cs typeface="Tahoma"/>
              </a:rPr>
              <a:t>d</a:t>
            </a:r>
            <a:r>
              <a:rPr sz="3200" spc="0" dirty="0" smtClean="0">
                <a:latin typeface="Tahoma"/>
                <a:cs typeface="Tahoma"/>
              </a:rPr>
              <a:t>isplay</a:t>
            </a:r>
            <a:r>
              <a:rPr sz="3200" spc="-81" dirty="0" smtClean="0">
                <a:latin typeface="Tahoma"/>
                <a:cs typeface="Tahoma"/>
              </a:rPr>
              <a:t> </a:t>
            </a:r>
            <a:r>
              <a:rPr sz="3200" spc="9" dirty="0" smtClean="0">
                <a:latin typeface="Tahoma"/>
                <a:cs typeface="Tahoma"/>
              </a:rPr>
              <a:t>p</a:t>
            </a:r>
            <a:r>
              <a:rPr sz="3200" spc="0" dirty="0" smtClean="0">
                <a:latin typeface="Tahoma"/>
                <a:cs typeface="Tahoma"/>
              </a:rPr>
              <a:t>l</a:t>
            </a:r>
            <a:r>
              <a:rPr sz="3200" spc="4" dirty="0" smtClean="0">
                <a:latin typeface="Tahoma"/>
                <a:cs typeface="Tahoma"/>
              </a:rPr>
              <a:t>u</a:t>
            </a:r>
            <a:r>
              <a:rPr sz="3200" spc="-4" dirty="0" smtClean="0">
                <a:latin typeface="Tahoma"/>
                <a:cs typeface="Tahoma"/>
              </a:rPr>
              <a:t>r</a:t>
            </a:r>
            <a:r>
              <a:rPr sz="3200" spc="0" dirty="0" smtClean="0">
                <a:latin typeface="Tahoma"/>
                <a:cs typeface="Tahoma"/>
              </a:rPr>
              <a:t>alistic</a:t>
            </a:r>
            <a:endParaRPr sz="3200">
              <a:latin typeface="Tahoma"/>
              <a:cs typeface="Tahoma"/>
            </a:endParaRPr>
          </a:p>
        </p:txBody>
      </p:sp>
      <p:sp>
        <p:nvSpPr>
          <p:cNvPr id="89" name="object 89"/>
          <p:cNvSpPr txBox="1"/>
          <p:nvPr/>
        </p:nvSpPr>
        <p:spPr>
          <a:xfrm>
            <a:off x="1182369" y="4971741"/>
            <a:ext cx="1977332" cy="431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400"/>
              </a:lnSpc>
              <a:spcBef>
                <a:spcPts val="170"/>
              </a:spcBef>
            </a:pPr>
            <a:r>
              <a:rPr sz="3200" spc="0" dirty="0" smtClean="0">
                <a:latin typeface="Tahoma"/>
                <a:cs typeface="Tahoma"/>
              </a:rPr>
              <a:t>i</a:t>
            </a:r>
            <a:r>
              <a:rPr sz="3200" spc="9" dirty="0" smtClean="0">
                <a:latin typeface="Tahoma"/>
                <a:cs typeface="Tahoma"/>
              </a:rPr>
              <a:t>g</a:t>
            </a:r>
            <a:r>
              <a:rPr sz="3200" spc="4" dirty="0" smtClean="0">
                <a:latin typeface="Tahoma"/>
                <a:cs typeface="Tahoma"/>
              </a:rPr>
              <a:t>n</a:t>
            </a:r>
            <a:r>
              <a:rPr sz="3200" spc="-4" dirty="0" smtClean="0">
                <a:latin typeface="Tahoma"/>
                <a:cs typeface="Tahoma"/>
              </a:rPr>
              <a:t>o</a:t>
            </a:r>
            <a:r>
              <a:rPr sz="3200" spc="9" dirty="0" smtClean="0">
                <a:latin typeface="Tahoma"/>
                <a:cs typeface="Tahoma"/>
              </a:rPr>
              <a:t>r</a:t>
            </a:r>
            <a:r>
              <a:rPr sz="3200" spc="-9" dirty="0" smtClean="0">
                <a:latin typeface="Tahoma"/>
                <a:cs typeface="Tahoma"/>
              </a:rPr>
              <a:t>a</a:t>
            </a:r>
            <a:r>
              <a:rPr sz="3200" spc="4" dirty="0" smtClean="0">
                <a:latin typeface="Tahoma"/>
                <a:cs typeface="Tahoma"/>
              </a:rPr>
              <a:t>nce</a:t>
            </a:r>
            <a:r>
              <a:rPr sz="3200" spc="0" dirty="0" smtClean="0">
                <a:latin typeface="Tahoma"/>
                <a:cs typeface="Tahoma"/>
              </a:rPr>
              <a:t>.</a:t>
            </a:r>
            <a:endParaRPr sz="3200">
              <a:latin typeface="Tahoma"/>
              <a:cs typeface="Tahoma"/>
            </a:endParaRPr>
          </a:p>
        </p:txBody>
      </p:sp>
      <p:sp>
        <p:nvSpPr>
          <p:cNvPr id="90" name="object 90"/>
          <p:cNvSpPr txBox="1"/>
          <p:nvPr/>
        </p:nvSpPr>
        <p:spPr>
          <a:xfrm>
            <a:off x="1182369" y="5412431"/>
            <a:ext cx="893626" cy="431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400"/>
              </a:lnSpc>
              <a:spcBef>
                <a:spcPts val="170"/>
              </a:spcBef>
            </a:pPr>
            <a:r>
              <a:rPr sz="3200" spc="9" dirty="0" smtClean="0">
                <a:latin typeface="Tahoma"/>
                <a:cs typeface="Tahoma"/>
              </a:rPr>
              <a:t>d</a:t>
            </a:r>
            <a:r>
              <a:rPr sz="3200" spc="0" dirty="0" smtClean="0">
                <a:latin typeface="Tahoma"/>
                <a:cs typeface="Tahoma"/>
              </a:rPr>
              <a:t>.</a:t>
            </a:r>
            <a:r>
              <a:rPr sz="3200" spc="-27" dirty="0" smtClean="0">
                <a:latin typeface="Tahoma"/>
                <a:cs typeface="Tahoma"/>
              </a:rPr>
              <a:t> </a:t>
            </a:r>
            <a:r>
              <a:rPr sz="3200" spc="0" dirty="0" smtClean="0">
                <a:latin typeface="Tahoma"/>
                <a:cs typeface="Tahoma"/>
              </a:rPr>
              <a:t>in</a:t>
            </a:r>
            <a:endParaRPr sz="3200">
              <a:latin typeface="Tahoma"/>
              <a:cs typeface="Tahoma"/>
            </a:endParaRPr>
          </a:p>
        </p:txBody>
      </p:sp>
      <p:sp>
        <p:nvSpPr>
          <p:cNvPr id="91" name="object 91"/>
          <p:cNvSpPr txBox="1"/>
          <p:nvPr/>
        </p:nvSpPr>
        <p:spPr>
          <a:xfrm>
            <a:off x="2330450" y="5412431"/>
            <a:ext cx="1099327" cy="431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400"/>
              </a:lnSpc>
              <a:spcBef>
                <a:spcPts val="170"/>
              </a:spcBef>
            </a:pPr>
            <a:r>
              <a:rPr sz="3200" spc="-4" dirty="0" smtClean="0">
                <a:latin typeface="Tahoma"/>
                <a:cs typeface="Tahoma"/>
              </a:rPr>
              <a:t>r</a:t>
            </a:r>
            <a:r>
              <a:rPr sz="3200" spc="4" dirty="0" smtClean="0">
                <a:latin typeface="Tahoma"/>
                <a:cs typeface="Tahoma"/>
              </a:rPr>
              <a:t>ou</a:t>
            </a:r>
            <a:r>
              <a:rPr sz="3200" spc="0" dirty="0" smtClean="0">
                <a:latin typeface="Tahoma"/>
                <a:cs typeface="Tahoma"/>
              </a:rPr>
              <a:t>ps</a:t>
            </a:r>
            <a:endParaRPr sz="3200">
              <a:latin typeface="Tahoma"/>
              <a:cs typeface="Tahoma"/>
            </a:endParaRPr>
          </a:p>
        </p:txBody>
      </p:sp>
      <p:sp>
        <p:nvSpPr>
          <p:cNvPr id="92" name="object 92"/>
          <p:cNvSpPr txBox="1"/>
          <p:nvPr/>
        </p:nvSpPr>
        <p:spPr>
          <a:xfrm>
            <a:off x="3456584" y="5412431"/>
            <a:ext cx="3322774" cy="431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400"/>
              </a:lnSpc>
              <a:spcBef>
                <a:spcPts val="170"/>
              </a:spcBef>
              <a:tabLst>
                <a:tab pos="2311400" algn="l"/>
                <a:tab pos="2794000" algn="l"/>
              </a:tabLst>
            </a:pPr>
            <a:r>
              <a:rPr sz="3200" spc="0" dirty="0" smtClean="0">
                <a:latin typeface="Tahoma"/>
                <a:cs typeface="Tahoma"/>
              </a:rPr>
              <a:t>a</a:t>
            </a:r>
            <a:r>
              <a:rPr sz="3200" spc="9" dirty="0" smtClean="0">
                <a:latin typeface="Tahoma"/>
                <a:cs typeface="Tahoma"/>
              </a:rPr>
              <a:t>l</a:t>
            </a:r>
            <a:r>
              <a:rPr sz="3200" spc="0" dirty="0" smtClean="0">
                <a:latin typeface="Tahoma"/>
                <a:cs typeface="Tahoma"/>
              </a:rPr>
              <a:t>low</a:t>
            </a:r>
            <a:r>
              <a:rPr sz="3200" spc="-48" dirty="0" smtClean="0">
                <a:latin typeface="Tahoma"/>
                <a:cs typeface="Tahoma"/>
              </a:rPr>
              <a:t> </a:t>
            </a:r>
            <a:r>
              <a:rPr sz="3200" spc="4" dirty="0" smtClean="0">
                <a:latin typeface="Tahoma"/>
                <a:cs typeface="Tahoma"/>
              </a:rPr>
              <a:t>o</a:t>
            </a:r>
            <a:r>
              <a:rPr sz="3200" spc="0" dirty="0" smtClean="0">
                <a:latin typeface="Tahoma"/>
                <a:cs typeface="Tahoma"/>
              </a:rPr>
              <a:t>t</a:t>
            </a:r>
            <a:r>
              <a:rPr sz="3200" spc="4" dirty="0" smtClean="0">
                <a:latin typeface="Tahoma"/>
                <a:cs typeface="Tahoma"/>
              </a:rPr>
              <a:t>he</a:t>
            </a:r>
            <a:r>
              <a:rPr sz="3200" spc="-4" dirty="0" smtClean="0">
                <a:latin typeface="Tahoma"/>
                <a:cs typeface="Tahoma"/>
              </a:rPr>
              <a:t>r</a:t>
            </a:r>
            <a:r>
              <a:rPr sz="3200" spc="0" dirty="0" smtClean="0">
                <a:latin typeface="Tahoma"/>
                <a:cs typeface="Tahoma"/>
              </a:rPr>
              <a:t>s	</a:t>
            </a:r>
            <a:r>
              <a:rPr sz="3200" spc="-9" dirty="0" smtClean="0">
                <a:latin typeface="Tahoma"/>
                <a:cs typeface="Tahoma"/>
              </a:rPr>
              <a:t>t</a:t>
            </a:r>
            <a:r>
              <a:rPr sz="3200" spc="0" dirty="0" smtClean="0">
                <a:latin typeface="Tahoma"/>
                <a:cs typeface="Tahoma"/>
              </a:rPr>
              <a:t>o	de</a:t>
            </a:r>
            <a:endParaRPr sz="3200">
              <a:latin typeface="Tahoma"/>
              <a:cs typeface="Tahoma"/>
            </a:endParaRPr>
          </a:p>
        </p:txBody>
      </p:sp>
      <p:sp>
        <p:nvSpPr>
          <p:cNvPr id="93" name="object 93"/>
          <p:cNvSpPr txBox="1"/>
          <p:nvPr/>
        </p:nvSpPr>
        <p:spPr>
          <a:xfrm>
            <a:off x="6811822" y="5412431"/>
            <a:ext cx="1335884" cy="431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400"/>
              </a:lnSpc>
              <a:spcBef>
                <a:spcPts val="170"/>
              </a:spcBef>
            </a:pPr>
            <a:r>
              <a:rPr sz="3200" spc="0" dirty="0" smtClean="0">
                <a:latin typeface="Tahoma"/>
                <a:cs typeface="Tahoma"/>
              </a:rPr>
              <a:t>i</a:t>
            </a:r>
            <a:r>
              <a:rPr sz="3200" spc="4" dirty="0" smtClean="0">
                <a:latin typeface="Tahoma"/>
                <a:cs typeface="Tahoma"/>
              </a:rPr>
              <a:t>n</a:t>
            </a:r>
            <a:r>
              <a:rPr sz="3200" spc="0" dirty="0" smtClean="0">
                <a:latin typeface="Tahoma"/>
                <a:cs typeface="Tahoma"/>
              </a:rPr>
              <a:t>e</a:t>
            </a:r>
            <a:r>
              <a:rPr sz="3200" spc="-25" dirty="0" smtClean="0">
                <a:latin typeface="Tahoma"/>
                <a:cs typeface="Tahoma"/>
              </a:rPr>
              <a:t> </a:t>
            </a:r>
            <a:r>
              <a:rPr sz="3200" spc="0" dirty="0" smtClean="0">
                <a:latin typeface="Tahoma"/>
                <a:cs typeface="Tahoma"/>
              </a:rPr>
              <a:t>t</a:t>
            </a:r>
            <a:r>
              <a:rPr sz="3200" spc="4" dirty="0" smtClean="0">
                <a:latin typeface="Tahoma"/>
                <a:cs typeface="Tahoma"/>
              </a:rPr>
              <a:t>h</a:t>
            </a:r>
            <a:r>
              <a:rPr sz="3200" spc="0" dirty="0" smtClean="0">
                <a:latin typeface="Tahoma"/>
                <a:cs typeface="Tahoma"/>
              </a:rPr>
              <a:t>e</a:t>
            </a:r>
            <a:endParaRPr sz="3200">
              <a:latin typeface="Tahoma"/>
              <a:cs typeface="Tahoma"/>
            </a:endParaRPr>
          </a:p>
        </p:txBody>
      </p:sp>
      <p:sp>
        <p:nvSpPr>
          <p:cNvPr id="94" name="object 94"/>
          <p:cNvSpPr txBox="1"/>
          <p:nvPr/>
        </p:nvSpPr>
        <p:spPr>
          <a:xfrm>
            <a:off x="1753870" y="5854391"/>
            <a:ext cx="948396" cy="431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400"/>
              </a:lnSpc>
              <a:spcBef>
                <a:spcPts val="170"/>
              </a:spcBef>
            </a:pPr>
            <a:r>
              <a:rPr sz="3200" spc="0" dirty="0" smtClean="0">
                <a:latin typeface="Tahoma"/>
                <a:cs typeface="Tahoma"/>
              </a:rPr>
              <a:t>sit</a:t>
            </a:r>
            <a:r>
              <a:rPr sz="3200" spc="-9" dirty="0" smtClean="0">
                <a:latin typeface="Tahoma"/>
                <a:cs typeface="Tahoma"/>
              </a:rPr>
              <a:t>u</a:t>
            </a:r>
            <a:r>
              <a:rPr sz="3200" spc="0" dirty="0" smtClean="0">
                <a:latin typeface="Tahoma"/>
                <a:cs typeface="Tahoma"/>
              </a:rPr>
              <a:t>a</a:t>
            </a:r>
            <a:endParaRPr sz="3200">
              <a:latin typeface="Tahoma"/>
              <a:cs typeface="Tahoma"/>
            </a:endParaRPr>
          </a:p>
        </p:txBody>
      </p:sp>
      <p:sp>
        <p:nvSpPr>
          <p:cNvPr id="95" name="object 95"/>
          <p:cNvSpPr txBox="1"/>
          <p:nvPr/>
        </p:nvSpPr>
        <p:spPr>
          <a:xfrm>
            <a:off x="3620465" y="5854391"/>
            <a:ext cx="619618" cy="431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400"/>
              </a:lnSpc>
              <a:spcBef>
                <a:spcPts val="170"/>
              </a:spcBef>
            </a:pPr>
            <a:r>
              <a:rPr sz="3200" spc="0" dirty="0" smtClean="0">
                <a:latin typeface="Tahoma"/>
                <a:cs typeface="Tahoma"/>
              </a:rPr>
              <a:t>s</a:t>
            </a:r>
            <a:r>
              <a:rPr sz="3200" spc="-9" dirty="0" smtClean="0">
                <a:latin typeface="Tahoma"/>
                <a:cs typeface="Tahoma"/>
              </a:rPr>
              <a:t> </a:t>
            </a:r>
            <a:r>
              <a:rPr sz="3200" spc="0" dirty="0" smtClean="0">
                <a:latin typeface="Tahoma"/>
                <a:cs typeface="Tahoma"/>
              </a:rPr>
              <a:t>a</a:t>
            </a:r>
            <a:endParaRPr sz="3200">
              <a:latin typeface="Tahoma"/>
              <a:cs typeface="Tahoma"/>
            </a:endParaRPr>
          </a:p>
        </p:txBody>
      </p:sp>
      <p:sp>
        <p:nvSpPr>
          <p:cNvPr id="96" name="object 96"/>
          <p:cNvSpPr txBox="1"/>
          <p:nvPr/>
        </p:nvSpPr>
        <p:spPr>
          <a:xfrm>
            <a:off x="4495444" y="5854391"/>
            <a:ext cx="2278834" cy="431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400"/>
              </a:lnSpc>
              <a:spcBef>
                <a:spcPts val="170"/>
              </a:spcBef>
            </a:pPr>
            <a:r>
              <a:rPr sz="3200" spc="4" dirty="0" smtClean="0">
                <a:latin typeface="Tahoma"/>
                <a:cs typeface="Tahoma"/>
              </a:rPr>
              <a:t>o</a:t>
            </a:r>
            <a:r>
              <a:rPr sz="3200" spc="-4" dirty="0" smtClean="0">
                <a:latin typeface="Tahoma"/>
                <a:cs typeface="Tahoma"/>
              </a:rPr>
              <a:t>n</a:t>
            </a:r>
            <a:r>
              <a:rPr sz="3200" spc="9" dirty="0" smtClean="0">
                <a:latin typeface="Tahoma"/>
                <a:cs typeface="Tahoma"/>
              </a:rPr>
              <a:t>-</a:t>
            </a:r>
            <a:r>
              <a:rPr sz="3200" spc="4" dirty="0" smtClean="0">
                <a:latin typeface="Tahoma"/>
                <a:cs typeface="Tahoma"/>
              </a:rPr>
              <a:t>eme</a:t>
            </a:r>
            <a:r>
              <a:rPr sz="3200" spc="-4" dirty="0" smtClean="0">
                <a:latin typeface="Tahoma"/>
                <a:cs typeface="Tahoma"/>
              </a:rPr>
              <a:t>r</a:t>
            </a:r>
            <a:r>
              <a:rPr sz="3200" spc="9" dirty="0" smtClean="0">
                <a:latin typeface="Tahoma"/>
                <a:cs typeface="Tahoma"/>
              </a:rPr>
              <a:t>g</a:t>
            </a:r>
            <a:r>
              <a:rPr sz="3200" spc="4" dirty="0" smtClean="0">
                <a:latin typeface="Tahoma"/>
                <a:cs typeface="Tahoma"/>
              </a:rPr>
              <a:t>e</a:t>
            </a:r>
            <a:r>
              <a:rPr sz="3200" spc="0" dirty="0" smtClean="0">
                <a:latin typeface="Tahoma"/>
                <a:cs typeface="Tahoma"/>
              </a:rPr>
              <a:t>n</a:t>
            </a:r>
            <a:endParaRPr sz="3200">
              <a:latin typeface="Tahoma"/>
              <a:cs typeface="Tahoma"/>
            </a:endParaRPr>
          </a:p>
        </p:txBody>
      </p:sp>
      <p:sp>
        <p:nvSpPr>
          <p:cNvPr id="97" name="object 97"/>
          <p:cNvSpPr txBox="1"/>
          <p:nvPr/>
        </p:nvSpPr>
        <p:spPr>
          <a:xfrm>
            <a:off x="6862318" y="5854391"/>
            <a:ext cx="301466" cy="431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400"/>
              </a:lnSpc>
              <a:spcBef>
                <a:spcPts val="170"/>
              </a:spcBef>
            </a:pPr>
            <a:r>
              <a:rPr sz="3200" spc="0" dirty="0" smtClean="0">
                <a:latin typeface="Tahoma"/>
                <a:cs typeface="Tahoma"/>
              </a:rPr>
              <a:t>y</a:t>
            </a:r>
            <a:endParaRPr sz="3200">
              <a:latin typeface="Tahoma"/>
              <a:cs typeface="Tahoma"/>
            </a:endParaRPr>
          </a:p>
        </p:txBody>
      </p:sp>
      <p:sp>
        <p:nvSpPr>
          <p:cNvPr id="98" name="object 98"/>
          <p:cNvSpPr txBox="1"/>
          <p:nvPr/>
        </p:nvSpPr>
        <p:spPr>
          <a:xfrm>
            <a:off x="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99" name="object 99"/>
          <p:cNvSpPr txBox="1"/>
          <p:nvPr/>
        </p:nvSpPr>
        <p:spPr>
          <a:xfrm>
            <a:off x="3048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00" name="object 100"/>
          <p:cNvSpPr txBox="1"/>
          <p:nvPr/>
        </p:nvSpPr>
        <p:spPr>
          <a:xfrm>
            <a:off x="6096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01" name="object 101"/>
          <p:cNvSpPr txBox="1"/>
          <p:nvPr/>
        </p:nvSpPr>
        <p:spPr>
          <a:xfrm>
            <a:off x="9144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02" name="object 102"/>
          <p:cNvSpPr txBox="1"/>
          <p:nvPr/>
        </p:nvSpPr>
        <p:spPr>
          <a:xfrm>
            <a:off x="12192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03" name="object 103"/>
          <p:cNvSpPr txBox="1"/>
          <p:nvPr/>
        </p:nvSpPr>
        <p:spPr>
          <a:xfrm>
            <a:off x="15240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04" name="object 104"/>
          <p:cNvSpPr txBox="1"/>
          <p:nvPr/>
        </p:nvSpPr>
        <p:spPr>
          <a:xfrm>
            <a:off x="18288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05" name="object 105"/>
          <p:cNvSpPr txBox="1"/>
          <p:nvPr/>
        </p:nvSpPr>
        <p:spPr>
          <a:xfrm>
            <a:off x="21336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06" name="object 106"/>
          <p:cNvSpPr txBox="1"/>
          <p:nvPr/>
        </p:nvSpPr>
        <p:spPr>
          <a:xfrm>
            <a:off x="24384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07" name="object 107"/>
          <p:cNvSpPr txBox="1"/>
          <p:nvPr/>
        </p:nvSpPr>
        <p:spPr>
          <a:xfrm>
            <a:off x="27432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08" name="object 108"/>
          <p:cNvSpPr txBox="1"/>
          <p:nvPr/>
        </p:nvSpPr>
        <p:spPr>
          <a:xfrm>
            <a:off x="30480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09" name="object 109"/>
          <p:cNvSpPr txBox="1"/>
          <p:nvPr/>
        </p:nvSpPr>
        <p:spPr>
          <a:xfrm>
            <a:off x="33528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10" name="object 110"/>
          <p:cNvSpPr txBox="1"/>
          <p:nvPr/>
        </p:nvSpPr>
        <p:spPr>
          <a:xfrm>
            <a:off x="36576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11" name="object 111"/>
          <p:cNvSpPr txBox="1"/>
          <p:nvPr/>
        </p:nvSpPr>
        <p:spPr>
          <a:xfrm>
            <a:off x="39624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12" name="object 112"/>
          <p:cNvSpPr txBox="1"/>
          <p:nvPr/>
        </p:nvSpPr>
        <p:spPr>
          <a:xfrm>
            <a:off x="42672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13" name="object 113"/>
          <p:cNvSpPr txBox="1"/>
          <p:nvPr/>
        </p:nvSpPr>
        <p:spPr>
          <a:xfrm>
            <a:off x="45720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14" name="object 114"/>
          <p:cNvSpPr txBox="1"/>
          <p:nvPr/>
        </p:nvSpPr>
        <p:spPr>
          <a:xfrm>
            <a:off x="48768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15" name="object 115"/>
          <p:cNvSpPr txBox="1"/>
          <p:nvPr/>
        </p:nvSpPr>
        <p:spPr>
          <a:xfrm>
            <a:off x="51816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16" name="object 116"/>
          <p:cNvSpPr txBox="1"/>
          <p:nvPr/>
        </p:nvSpPr>
        <p:spPr>
          <a:xfrm>
            <a:off x="54864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17" name="object 117"/>
          <p:cNvSpPr txBox="1"/>
          <p:nvPr/>
        </p:nvSpPr>
        <p:spPr>
          <a:xfrm>
            <a:off x="57912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18" name="object 118"/>
          <p:cNvSpPr txBox="1"/>
          <p:nvPr/>
        </p:nvSpPr>
        <p:spPr>
          <a:xfrm>
            <a:off x="60960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19" name="object 119"/>
          <p:cNvSpPr txBox="1"/>
          <p:nvPr/>
        </p:nvSpPr>
        <p:spPr>
          <a:xfrm>
            <a:off x="64008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20" name="object 120"/>
          <p:cNvSpPr txBox="1"/>
          <p:nvPr/>
        </p:nvSpPr>
        <p:spPr>
          <a:xfrm>
            <a:off x="67056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21" name="object 121"/>
          <p:cNvSpPr txBox="1"/>
          <p:nvPr/>
        </p:nvSpPr>
        <p:spPr>
          <a:xfrm>
            <a:off x="70104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22" name="object 122"/>
          <p:cNvSpPr txBox="1"/>
          <p:nvPr/>
        </p:nvSpPr>
        <p:spPr>
          <a:xfrm>
            <a:off x="73152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23" name="object 123"/>
          <p:cNvSpPr txBox="1"/>
          <p:nvPr/>
        </p:nvSpPr>
        <p:spPr>
          <a:xfrm>
            <a:off x="76200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24" name="object 124"/>
          <p:cNvSpPr txBox="1"/>
          <p:nvPr/>
        </p:nvSpPr>
        <p:spPr>
          <a:xfrm>
            <a:off x="79248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25" name="object 125"/>
          <p:cNvSpPr txBox="1"/>
          <p:nvPr/>
        </p:nvSpPr>
        <p:spPr>
          <a:xfrm>
            <a:off x="82296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26" name="object 126"/>
          <p:cNvSpPr txBox="1"/>
          <p:nvPr/>
        </p:nvSpPr>
        <p:spPr>
          <a:xfrm>
            <a:off x="85344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27" name="object 127"/>
          <p:cNvSpPr txBox="1"/>
          <p:nvPr/>
        </p:nvSpPr>
        <p:spPr>
          <a:xfrm>
            <a:off x="88392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28" name="object 128"/>
          <p:cNvSpPr txBox="1"/>
          <p:nvPr/>
        </p:nvSpPr>
        <p:spPr>
          <a:xfrm>
            <a:off x="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29" name="object 129"/>
          <p:cNvSpPr txBox="1"/>
          <p:nvPr/>
        </p:nvSpPr>
        <p:spPr>
          <a:xfrm>
            <a:off x="3048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30" name="object 130"/>
          <p:cNvSpPr txBox="1"/>
          <p:nvPr/>
        </p:nvSpPr>
        <p:spPr>
          <a:xfrm>
            <a:off x="6096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31" name="object 131"/>
          <p:cNvSpPr txBox="1"/>
          <p:nvPr/>
        </p:nvSpPr>
        <p:spPr>
          <a:xfrm>
            <a:off x="9144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32" name="object 132"/>
          <p:cNvSpPr txBox="1"/>
          <p:nvPr/>
        </p:nvSpPr>
        <p:spPr>
          <a:xfrm>
            <a:off x="12192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33" name="object 133"/>
          <p:cNvSpPr txBox="1"/>
          <p:nvPr/>
        </p:nvSpPr>
        <p:spPr>
          <a:xfrm>
            <a:off x="15240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34" name="object 134"/>
          <p:cNvSpPr txBox="1"/>
          <p:nvPr/>
        </p:nvSpPr>
        <p:spPr>
          <a:xfrm>
            <a:off x="18288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35" name="object 135"/>
          <p:cNvSpPr txBox="1"/>
          <p:nvPr/>
        </p:nvSpPr>
        <p:spPr>
          <a:xfrm>
            <a:off x="21336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36" name="object 136"/>
          <p:cNvSpPr txBox="1"/>
          <p:nvPr/>
        </p:nvSpPr>
        <p:spPr>
          <a:xfrm>
            <a:off x="24384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37" name="object 137"/>
          <p:cNvSpPr txBox="1"/>
          <p:nvPr/>
        </p:nvSpPr>
        <p:spPr>
          <a:xfrm>
            <a:off x="27432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38" name="object 138"/>
          <p:cNvSpPr txBox="1"/>
          <p:nvPr/>
        </p:nvSpPr>
        <p:spPr>
          <a:xfrm>
            <a:off x="30480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39" name="object 139"/>
          <p:cNvSpPr txBox="1"/>
          <p:nvPr/>
        </p:nvSpPr>
        <p:spPr>
          <a:xfrm>
            <a:off x="33528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40" name="object 140"/>
          <p:cNvSpPr txBox="1"/>
          <p:nvPr/>
        </p:nvSpPr>
        <p:spPr>
          <a:xfrm>
            <a:off x="36576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41" name="object 141"/>
          <p:cNvSpPr txBox="1"/>
          <p:nvPr/>
        </p:nvSpPr>
        <p:spPr>
          <a:xfrm>
            <a:off x="39624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42" name="object 142"/>
          <p:cNvSpPr txBox="1"/>
          <p:nvPr/>
        </p:nvSpPr>
        <p:spPr>
          <a:xfrm>
            <a:off x="42672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43" name="object 143"/>
          <p:cNvSpPr txBox="1"/>
          <p:nvPr/>
        </p:nvSpPr>
        <p:spPr>
          <a:xfrm>
            <a:off x="45720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44" name="object 144"/>
          <p:cNvSpPr txBox="1"/>
          <p:nvPr/>
        </p:nvSpPr>
        <p:spPr>
          <a:xfrm>
            <a:off x="48768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45" name="object 145"/>
          <p:cNvSpPr txBox="1"/>
          <p:nvPr/>
        </p:nvSpPr>
        <p:spPr>
          <a:xfrm>
            <a:off x="51816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46" name="object 146"/>
          <p:cNvSpPr txBox="1"/>
          <p:nvPr/>
        </p:nvSpPr>
        <p:spPr>
          <a:xfrm>
            <a:off x="54864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47" name="object 147"/>
          <p:cNvSpPr txBox="1"/>
          <p:nvPr/>
        </p:nvSpPr>
        <p:spPr>
          <a:xfrm>
            <a:off x="57912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48" name="object 148"/>
          <p:cNvSpPr txBox="1"/>
          <p:nvPr/>
        </p:nvSpPr>
        <p:spPr>
          <a:xfrm>
            <a:off x="60960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49" name="object 149"/>
          <p:cNvSpPr txBox="1"/>
          <p:nvPr/>
        </p:nvSpPr>
        <p:spPr>
          <a:xfrm>
            <a:off x="64008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50" name="object 150"/>
          <p:cNvSpPr txBox="1"/>
          <p:nvPr/>
        </p:nvSpPr>
        <p:spPr>
          <a:xfrm>
            <a:off x="67056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51" name="object 151"/>
          <p:cNvSpPr txBox="1"/>
          <p:nvPr/>
        </p:nvSpPr>
        <p:spPr>
          <a:xfrm>
            <a:off x="70104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52" name="object 152"/>
          <p:cNvSpPr txBox="1"/>
          <p:nvPr/>
        </p:nvSpPr>
        <p:spPr>
          <a:xfrm>
            <a:off x="73152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53" name="object 153"/>
          <p:cNvSpPr txBox="1"/>
          <p:nvPr/>
        </p:nvSpPr>
        <p:spPr>
          <a:xfrm>
            <a:off x="76200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54" name="object 154"/>
          <p:cNvSpPr txBox="1"/>
          <p:nvPr/>
        </p:nvSpPr>
        <p:spPr>
          <a:xfrm>
            <a:off x="79248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55" name="object 155"/>
          <p:cNvSpPr txBox="1"/>
          <p:nvPr/>
        </p:nvSpPr>
        <p:spPr>
          <a:xfrm>
            <a:off x="82296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56" name="object 156"/>
          <p:cNvSpPr txBox="1"/>
          <p:nvPr/>
        </p:nvSpPr>
        <p:spPr>
          <a:xfrm>
            <a:off x="85344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57" name="object 157"/>
          <p:cNvSpPr txBox="1"/>
          <p:nvPr/>
        </p:nvSpPr>
        <p:spPr>
          <a:xfrm>
            <a:off x="88392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58" name="object 158"/>
          <p:cNvSpPr txBox="1"/>
          <p:nvPr/>
        </p:nvSpPr>
        <p:spPr>
          <a:xfrm>
            <a:off x="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59" name="object 159"/>
          <p:cNvSpPr txBox="1"/>
          <p:nvPr/>
        </p:nvSpPr>
        <p:spPr>
          <a:xfrm>
            <a:off x="3048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60" name="object 160"/>
          <p:cNvSpPr txBox="1"/>
          <p:nvPr/>
        </p:nvSpPr>
        <p:spPr>
          <a:xfrm>
            <a:off x="6096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61" name="object 161"/>
          <p:cNvSpPr txBox="1"/>
          <p:nvPr/>
        </p:nvSpPr>
        <p:spPr>
          <a:xfrm>
            <a:off x="9144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62" name="object 162"/>
          <p:cNvSpPr txBox="1"/>
          <p:nvPr/>
        </p:nvSpPr>
        <p:spPr>
          <a:xfrm>
            <a:off x="12192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63" name="object 163"/>
          <p:cNvSpPr txBox="1"/>
          <p:nvPr/>
        </p:nvSpPr>
        <p:spPr>
          <a:xfrm>
            <a:off x="15240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64" name="object 164"/>
          <p:cNvSpPr txBox="1"/>
          <p:nvPr/>
        </p:nvSpPr>
        <p:spPr>
          <a:xfrm>
            <a:off x="18288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65" name="object 165"/>
          <p:cNvSpPr txBox="1"/>
          <p:nvPr/>
        </p:nvSpPr>
        <p:spPr>
          <a:xfrm>
            <a:off x="21336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66" name="object 166"/>
          <p:cNvSpPr txBox="1"/>
          <p:nvPr/>
        </p:nvSpPr>
        <p:spPr>
          <a:xfrm>
            <a:off x="24384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67" name="object 167"/>
          <p:cNvSpPr txBox="1"/>
          <p:nvPr/>
        </p:nvSpPr>
        <p:spPr>
          <a:xfrm>
            <a:off x="27432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68" name="object 168"/>
          <p:cNvSpPr txBox="1"/>
          <p:nvPr/>
        </p:nvSpPr>
        <p:spPr>
          <a:xfrm>
            <a:off x="30480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69" name="object 169"/>
          <p:cNvSpPr txBox="1"/>
          <p:nvPr/>
        </p:nvSpPr>
        <p:spPr>
          <a:xfrm>
            <a:off x="33528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70" name="object 170"/>
          <p:cNvSpPr txBox="1"/>
          <p:nvPr/>
        </p:nvSpPr>
        <p:spPr>
          <a:xfrm>
            <a:off x="36576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71" name="object 171"/>
          <p:cNvSpPr txBox="1"/>
          <p:nvPr/>
        </p:nvSpPr>
        <p:spPr>
          <a:xfrm>
            <a:off x="39624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72" name="object 172"/>
          <p:cNvSpPr txBox="1"/>
          <p:nvPr/>
        </p:nvSpPr>
        <p:spPr>
          <a:xfrm>
            <a:off x="42672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73" name="object 173"/>
          <p:cNvSpPr txBox="1"/>
          <p:nvPr/>
        </p:nvSpPr>
        <p:spPr>
          <a:xfrm>
            <a:off x="45720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74" name="object 174"/>
          <p:cNvSpPr txBox="1"/>
          <p:nvPr/>
        </p:nvSpPr>
        <p:spPr>
          <a:xfrm>
            <a:off x="48768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75" name="object 175"/>
          <p:cNvSpPr txBox="1"/>
          <p:nvPr/>
        </p:nvSpPr>
        <p:spPr>
          <a:xfrm>
            <a:off x="51816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76" name="object 176"/>
          <p:cNvSpPr txBox="1"/>
          <p:nvPr/>
        </p:nvSpPr>
        <p:spPr>
          <a:xfrm>
            <a:off x="54864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77" name="object 177"/>
          <p:cNvSpPr txBox="1"/>
          <p:nvPr/>
        </p:nvSpPr>
        <p:spPr>
          <a:xfrm>
            <a:off x="57912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78" name="object 178"/>
          <p:cNvSpPr txBox="1"/>
          <p:nvPr/>
        </p:nvSpPr>
        <p:spPr>
          <a:xfrm>
            <a:off x="60960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79" name="object 179"/>
          <p:cNvSpPr txBox="1"/>
          <p:nvPr/>
        </p:nvSpPr>
        <p:spPr>
          <a:xfrm>
            <a:off x="64008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80" name="object 180"/>
          <p:cNvSpPr txBox="1"/>
          <p:nvPr/>
        </p:nvSpPr>
        <p:spPr>
          <a:xfrm>
            <a:off x="67056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81" name="object 181"/>
          <p:cNvSpPr txBox="1"/>
          <p:nvPr/>
        </p:nvSpPr>
        <p:spPr>
          <a:xfrm>
            <a:off x="70104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82" name="object 182"/>
          <p:cNvSpPr txBox="1"/>
          <p:nvPr/>
        </p:nvSpPr>
        <p:spPr>
          <a:xfrm>
            <a:off x="73152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83" name="object 183"/>
          <p:cNvSpPr txBox="1"/>
          <p:nvPr/>
        </p:nvSpPr>
        <p:spPr>
          <a:xfrm>
            <a:off x="76200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84" name="object 184"/>
          <p:cNvSpPr txBox="1"/>
          <p:nvPr/>
        </p:nvSpPr>
        <p:spPr>
          <a:xfrm>
            <a:off x="79248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85" name="object 185"/>
          <p:cNvSpPr txBox="1"/>
          <p:nvPr/>
        </p:nvSpPr>
        <p:spPr>
          <a:xfrm>
            <a:off x="82296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86" name="object 186"/>
          <p:cNvSpPr txBox="1"/>
          <p:nvPr/>
        </p:nvSpPr>
        <p:spPr>
          <a:xfrm>
            <a:off x="85344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87" name="object 187"/>
          <p:cNvSpPr txBox="1"/>
          <p:nvPr/>
        </p:nvSpPr>
        <p:spPr>
          <a:xfrm>
            <a:off x="88392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88" name="object 188"/>
          <p:cNvSpPr txBox="1"/>
          <p:nvPr/>
        </p:nvSpPr>
        <p:spPr>
          <a:xfrm>
            <a:off x="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89" name="object 189"/>
          <p:cNvSpPr txBox="1"/>
          <p:nvPr/>
        </p:nvSpPr>
        <p:spPr>
          <a:xfrm>
            <a:off x="3048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90" name="object 190"/>
          <p:cNvSpPr txBox="1"/>
          <p:nvPr/>
        </p:nvSpPr>
        <p:spPr>
          <a:xfrm>
            <a:off x="6096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91" name="object 191"/>
          <p:cNvSpPr txBox="1"/>
          <p:nvPr/>
        </p:nvSpPr>
        <p:spPr>
          <a:xfrm>
            <a:off x="9144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92" name="object 192"/>
          <p:cNvSpPr txBox="1"/>
          <p:nvPr/>
        </p:nvSpPr>
        <p:spPr>
          <a:xfrm>
            <a:off x="12192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93" name="object 193"/>
          <p:cNvSpPr txBox="1"/>
          <p:nvPr/>
        </p:nvSpPr>
        <p:spPr>
          <a:xfrm>
            <a:off x="15240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94" name="object 194"/>
          <p:cNvSpPr txBox="1"/>
          <p:nvPr/>
        </p:nvSpPr>
        <p:spPr>
          <a:xfrm>
            <a:off x="18288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95" name="object 195"/>
          <p:cNvSpPr txBox="1"/>
          <p:nvPr/>
        </p:nvSpPr>
        <p:spPr>
          <a:xfrm>
            <a:off x="21336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96" name="object 196"/>
          <p:cNvSpPr txBox="1"/>
          <p:nvPr/>
        </p:nvSpPr>
        <p:spPr>
          <a:xfrm>
            <a:off x="24384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97" name="object 197"/>
          <p:cNvSpPr txBox="1"/>
          <p:nvPr/>
        </p:nvSpPr>
        <p:spPr>
          <a:xfrm>
            <a:off x="27432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98" name="object 198"/>
          <p:cNvSpPr txBox="1"/>
          <p:nvPr/>
        </p:nvSpPr>
        <p:spPr>
          <a:xfrm>
            <a:off x="30480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99" name="object 199"/>
          <p:cNvSpPr txBox="1"/>
          <p:nvPr/>
        </p:nvSpPr>
        <p:spPr>
          <a:xfrm>
            <a:off x="33528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00" name="object 200"/>
          <p:cNvSpPr txBox="1"/>
          <p:nvPr/>
        </p:nvSpPr>
        <p:spPr>
          <a:xfrm>
            <a:off x="36576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01" name="object 201"/>
          <p:cNvSpPr txBox="1"/>
          <p:nvPr/>
        </p:nvSpPr>
        <p:spPr>
          <a:xfrm>
            <a:off x="39624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02" name="object 202"/>
          <p:cNvSpPr txBox="1"/>
          <p:nvPr/>
        </p:nvSpPr>
        <p:spPr>
          <a:xfrm>
            <a:off x="42672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03" name="object 203"/>
          <p:cNvSpPr txBox="1"/>
          <p:nvPr/>
        </p:nvSpPr>
        <p:spPr>
          <a:xfrm>
            <a:off x="45720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04" name="object 204"/>
          <p:cNvSpPr txBox="1"/>
          <p:nvPr/>
        </p:nvSpPr>
        <p:spPr>
          <a:xfrm>
            <a:off x="48768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05" name="object 205"/>
          <p:cNvSpPr txBox="1"/>
          <p:nvPr/>
        </p:nvSpPr>
        <p:spPr>
          <a:xfrm>
            <a:off x="51816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06" name="object 206"/>
          <p:cNvSpPr txBox="1"/>
          <p:nvPr/>
        </p:nvSpPr>
        <p:spPr>
          <a:xfrm>
            <a:off x="54864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07" name="object 207"/>
          <p:cNvSpPr txBox="1"/>
          <p:nvPr/>
        </p:nvSpPr>
        <p:spPr>
          <a:xfrm>
            <a:off x="57912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08" name="object 208"/>
          <p:cNvSpPr txBox="1"/>
          <p:nvPr/>
        </p:nvSpPr>
        <p:spPr>
          <a:xfrm>
            <a:off x="60960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09" name="object 209"/>
          <p:cNvSpPr txBox="1"/>
          <p:nvPr/>
        </p:nvSpPr>
        <p:spPr>
          <a:xfrm>
            <a:off x="64008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10" name="object 210"/>
          <p:cNvSpPr txBox="1"/>
          <p:nvPr/>
        </p:nvSpPr>
        <p:spPr>
          <a:xfrm>
            <a:off x="67056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11" name="object 211"/>
          <p:cNvSpPr txBox="1"/>
          <p:nvPr/>
        </p:nvSpPr>
        <p:spPr>
          <a:xfrm>
            <a:off x="70104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12" name="object 212"/>
          <p:cNvSpPr txBox="1"/>
          <p:nvPr/>
        </p:nvSpPr>
        <p:spPr>
          <a:xfrm>
            <a:off x="73152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13" name="object 213"/>
          <p:cNvSpPr txBox="1"/>
          <p:nvPr/>
        </p:nvSpPr>
        <p:spPr>
          <a:xfrm>
            <a:off x="76200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14" name="object 214"/>
          <p:cNvSpPr txBox="1"/>
          <p:nvPr/>
        </p:nvSpPr>
        <p:spPr>
          <a:xfrm>
            <a:off x="79248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15" name="object 215"/>
          <p:cNvSpPr txBox="1"/>
          <p:nvPr/>
        </p:nvSpPr>
        <p:spPr>
          <a:xfrm>
            <a:off x="82296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16" name="object 216"/>
          <p:cNvSpPr txBox="1"/>
          <p:nvPr/>
        </p:nvSpPr>
        <p:spPr>
          <a:xfrm>
            <a:off x="85344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17" name="object 217"/>
          <p:cNvSpPr txBox="1"/>
          <p:nvPr/>
        </p:nvSpPr>
        <p:spPr>
          <a:xfrm>
            <a:off x="88392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18" name="object 218"/>
          <p:cNvSpPr txBox="1"/>
          <p:nvPr/>
        </p:nvSpPr>
        <p:spPr>
          <a:xfrm>
            <a:off x="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19" name="object 219"/>
          <p:cNvSpPr txBox="1"/>
          <p:nvPr/>
        </p:nvSpPr>
        <p:spPr>
          <a:xfrm>
            <a:off x="3048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20" name="object 220"/>
          <p:cNvSpPr txBox="1"/>
          <p:nvPr/>
        </p:nvSpPr>
        <p:spPr>
          <a:xfrm>
            <a:off x="6096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21" name="object 221"/>
          <p:cNvSpPr txBox="1"/>
          <p:nvPr/>
        </p:nvSpPr>
        <p:spPr>
          <a:xfrm>
            <a:off x="9144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22" name="object 222"/>
          <p:cNvSpPr txBox="1"/>
          <p:nvPr/>
        </p:nvSpPr>
        <p:spPr>
          <a:xfrm>
            <a:off x="12192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23" name="object 223"/>
          <p:cNvSpPr txBox="1"/>
          <p:nvPr/>
        </p:nvSpPr>
        <p:spPr>
          <a:xfrm>
            <a:off x="15240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24" name="object 224"/>
          <p:cNvSpPr txBox="1"/>
          <p:nvPr/>
        </p:nvSpPr>
        <p:spPr>
          <a:xfrm>
            <a:off x="18288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25" name="object 225"/>
          <p:cNvSpPr txBox="1"/>
          <p:nvPr/>
        </p:nvSpPr>
        <p:spPr>
          <a:xfrm>
            <a:off x="21336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26" name="object 226"/>
          <p:cNvSpPr txBox="1"/>
          <p:nvPr/>
        </p:nvSpPr>
        <p:spPr>
          <a:xfrm>
            <a:off x="24384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27" name="object 227"/>
          <p:cNvSpPr txBox="1"/>
          <p:nvPr/>
        </p:nvSpPr>
        <p:spPr>
          <a:xfrm>
            <a:off x="27432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28" name="object 228"/>
          <p:cNvSpPr txBox="1"/>
          <p:nvPr/>
        </p:nvSpPr>
        <p:spPr>
          <a:xfrm>
            <a:off x="30480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29" name="object 229"/>
          <p:cNvSpPr txBox="1"/>
          <p:nvPr/>
        </p:nvSpPr>
        <p:spPr>
          <a:xfrm>
            <a:off x="33528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30" name="object 230"/>
          <p:cNvSpPr txBox="1"/>
          <p:nvPr/>
        </p:nvSpPr>
        <p:spPr>
          <a:xfrm>
            <a:off x="36576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31" name="object 231"/>
          <p:cNvSpPr txBox="1"/>
          <p:nvPr/>
        </p:nvSpPr>
        <p:spPr>
          <a:xfrm>
            <a:off x="39624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32" name="object 232"/>
          <p:cNvSpPr txBox="1"/>
          <p:nvPr/>
        </p:nvSpPr>
        <p:spPr>
          <a:xfrm>
            <a:off x="42672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33" name="object 233"/>
          <p:cNvSpPr txBox="1"/>
          <p:nvPr/>
        </p:nvSpPr>
        <p:spPr>
          <a:xfrm>
            <a:off x="45720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34" name="object 234"/>
          <p:cNvSpPr txBox="1"/>
          <p:nvPr/>
        </p:nvSpPr>
        <p:spPr>
          <a:xfrm>
            <a:off x="48768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35" name="object 235"/>
          <p:cNvSpPr txBox="1"/>
          <p:nvPr/>
        </p:nvSpPr>
        <p:spPr>
          <a:xfrm>
            <a:off x="51816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36" name="object 236"/>
          <p:cNvSpPr txBox="1"/>
          <p:nvPr/>
        </p:nvSpPr>
        <p:spPr>
          <a:xfrm>
            <a:off x="54864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37" name="object 237"/>
          <p:cNvSpPr txBox="1"/>
          <p:nvPr/>
        </p:nvSpPr>
        <p:spPr>
          <a:xfrm>
            <a:off x="57912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38" name="object 238"/>
          <p:cNvSpPr txBox="1"/>
          <p:nvPr/>
        </p:nvSpPr>
        <p:spPr>
          <a:xfrm>
            <a:off x="60960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39" name="object 239"/>
          <p:cNvSpPr txBox="1"/>
          <p:nvPr/>
        </p:nvSpPr>
        <p:spPr>
          <a:xfrm>
            <a:off x="64008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40" name="object 240"/>
          <p:cNvSpPr txBox="1"/>
          <p:nvPr/>
        </p:nvSpPr>
        <p:spPr>
          <a:xfrm>
            <a:off x="67056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41" name="object 241"/>
          <p:cNvSpPr txBox="1"/>
          <p:nvPr/>
        </p:nvSpPr>
        <p:spPr>
          <a:xfrm>
            <a:off x="70104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42" name="object 242"/>
          <p:cNvSpPr txBox="1"/>
          <p:nvPr/>
        </p:nvSpPr>
        <p:spPr>
          <a:xfrm>
            <a:off x="73152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43" name="object 243"/>
          <p:cNvSpPr txBox="1"/>
          <p:nvPr/>
        </p:nvSpPr>
        <p:spPr>
          <a:xfrm>
            <a:off x="76200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44" name="object 244"/>
          <p:cNvSpPr txBox="1"/>
          <p:nvPr/>
        </p:nvSpPr>
        <p:spPr>
          <a:xfrm>
            <a:off x="79248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45" name="object 245"/>
          <p:cNvSpPr txBox="1"/>
          <p:nvPr/>
        </p:nvSpPr>
        <p:spPr>
          <a:xfrm>
            <a:off x="82296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46" name="object 246"/>
          <p:cNvSpPr txBox="1"/>
          <p:nvPr/>
        </p:nvSpPr>
        <p:spPr>
          <a:xfrm>
            <a:off x="85344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47" name="object 247"/>
          <p:cNvSpPr txBox="1"/>
          <p:nvPr/>
        </p:nvSpPr>
        <p:spPr>
          <a:xfrm>
            <a:off x="88392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48" name="object 248"/>
          <p:cNvSpPr txBox="1"/>
          <p:nvPr/>
        </p:nvSpPr>
        <p:spPr>
          <a:xfrm>
            <a:off x="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49" name="object 249"/>
          <p:cNvSpPr txBox="1"/>
          <p:nvPr/>
        </p:nvSpPr>
        <p:spPr>
          <a:xfrm>
            <a:off x="3048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50" name="object 250"/>
          <p:cNvSpPr txBox="1"/>
          <p:nvPr/>
        </p:nvSpPr>
        <p:spPr>
          <a:xfrm>
            <a:off x="6096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51" name="object 251"/>
          <p:cNvSpPr txBox="1"/>
          <p:nvPr/>
        </p:nvSpPr>
        <p:spPr>
          <a:xfrm>
            <a:off x="9144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52" name="object 252"/>
          <p:cNvSpPr txBox="1"/>
          <p:nvPr/>
        </p:nvSpPr>
        <p:spPr>
          <a:xfrm>
            <a:off x="12192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53" name="object 253"/>
          <p:cNvSpPr txBox="1"/>
          <p:nvPr/>
        </p:nvSpPr>
        <p:spPr>
          <a:xfrm>
            <a:off x="15240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54" name="object 254"/>
          <p:cNvSpPr txBox="1"/>
          <p:nvPr/>
        </p:nvSpPr>
        <p:spPr>
          <a:xfrm>
            <a:off x="18288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55" name="object 255"/>
          <p:cNvSpPr txBox="1"/>
          <p:nvPr/>
        </p:nvSpPr>
        <p:spPr>
          <a:xfrm>
            <a:off x="21336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56" name="object 256"/>
          <p:cNvSpPr txBox="1"/>
          <p:nvPr/>
        </p:nvSpPr>
        <p:spPr>
          <a:xfrm>
            <a:off x="24384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57" name="object 257"/>
          <p:cNvSpPr txBox="1"/>
          <p:nvPr/>
        </p:nvSpPr>
        <p:spPr>
          <a:xfrm>
            <a:off x="27432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58" name="object 258"/>
          <p:cNvSpPr txBox="1"/>
          <p:nvPr/>
        </p:nvSpPr>
        <p:spPr>
          <a:xfrm>
            <a:off x="30480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59" name="object 259"/>
          <p:cNvSpPr txBox="1"/>
          <p:nvPr/>
        </p:nvSpPr>
        <p:spPr>
          <a:xfrm>
            <a:off x="33528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60" name="object 260"/>
          <p:cNvSpPr txBox="1"/>
          <p:nvPr/>
        </p:nvSpPr>
        <p:spPr>
          <a:xfrm>
            <a:off x="36576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61" name="object 261"/>
          <p:cNvSpPr txBox="1"/>
          <p:nvPr/>
        </p:nvSpPr>
        <p:spPr>
          <a:xfrm>
            <a:off x="39624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62" name="object 262"/>
          <p:cNvSpPr txBox="1"/>
          <p:nvPr/>
        </p:nvSpPr>
        <p:spPr>
          <a:xfrm>
            <a:off x="42672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63" name="object 263"/>
          <p:cNvSpPr txBox="1"/>
          <p:nvPr/>
        </p:nvSpPr>
        <p:spPr>
          <a:xfrm>
            <a:off x="45720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64" name="object 264"/>
          <p:cNvSpPr txBox="1"/>
          <p:nvPr/>
        </p:nvSpPr>
        <p:spPr>
          <a:xfrm>
            <a:off x="48768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65" name="object 265"/>
          <p:cNvSpPr txBox="1"/>
          <p:nvPr/>
        </p:nvSpPr>
        <p:spPr>
          <a:xfrm>
            <a:off x="51816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66" name="object 266"/>
          <p:cNvSpPr txBox="1"/>
          <p:nvPr/>
        </p:nvSpPr>
        <p:spPr>
          <a:xfrm>
            <a:off x="54864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67" name="object 267"/>
          <p:cNvSpPr txBox="1"/>
          <p:nvPr/>
        </p:nvSpPr>
        <p:spPr>
          <a:xfrm>
            <a:off x="57912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68" name="object 268"/>
          <p:cNvSpPr txBox="1"/>
          <p:nvPr/>
        </p:nvSpPr>
        <p:spPr>
          <a:xfrm>
            <a:off x="60960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69" name="object 269"/>
          <p:cNvSpPr txBox="1"/>
          <p:nvPr/>
        </p:nvSpPr>
        <p:spPr>
          <a:xfrm>
            <a:off x="64008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70" name="object 270"/>
          <p:cNvSpPr txBox="1"/>
          <p:nvPr/>
        </p:nvSpPr>
        <p:spPr>
          <a:xfrm>
            <a:off x="67056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71" name="object 271"/>
          <p:cNvSpPr txBox="1"/>
          <p:nvPr/>
        </p:nvSpPr>
        <p:spPr>
          <a:xfrm>
            <a:off x="70104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72" name="object 272"/>
          <p:cNvSpPr txBox="1"/>
          <p:nvPr/>
        </p:nvSpPr>
        <p:spPr>
          <a:xfrm>
            <a:off x="73152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73" name="object 273"/>
          <p:cNvSpPr txBox="1"/>
          <p:nvPr/>
        </p:nvSpPr>
        <p:spPr>
          <a:xfrm>
            <a:off x="76200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74" name="object 274"/>
          <p:cNvSpPr txBox="1"/>
          <p:nvPr/>
        </p:nvSpPr>
        <p:spPr>
          <a:xfrm>
            <a:off x="79248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75" name="object 275"/>
          <p:cNvSpPr txBox="1"/>
          <p:nvPr/>
        </p:nvSpPr>
        <p:spPr>
          <a:xfrm>
            <a:off x="82296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76" name="object 276"/>
          <p:cNvSpPr txBox="1"/>
          <p:nvPr/>
        </p:nvSpPr>
        <p:spPr>
          <a:xfrm>
            <a:off x="85344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77" name="object 277"/>
          <p:cNvSpPr txBox="1"/>
          <p:nvPr/>
        </p:nvSpPr>
        <p:spPr>
          <a:xfrm>
            <a:off x="88392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78" name="object 278"/>
          <p:cNvSpPr txBox="1"/>
          <p:nvPr/>
        </p:nvSpPr>
        <p:spPr>
          <a:xfrm>
            <a:off x="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79" name="object 279"/>
          <p:cNvSpPr txBox="1"/>
          <p:nvPr/>
        </p:nvSpPr>
        <p:spPr>
          <a:xfrm>
            <a:off x="3048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80" name="object 280"/>
          <p:cNvSpPr txBox="1"/>
          <p:nvPr/>
        </p:nvSpPr>
        <p:spPr>
          <a:xfrm>
            <a:off x="6096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81" name="object 281"/>
          <p:cNvSpPr txBox="1"/>
          <p:nvPr/>
        </p:nvSpPr>
        <p:spPr>
          <a:xfrm>
            <a:off x="9144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82" name="object 282"/>
          <p:cNvSpPr txBox="1"/>
          <p:nvPr/>
        </p:nvSpPr>
        <p:spPr>
          <a:xfrm>
            <a:off x="1219200" y="1828800"/>
            <a:ext cx="394181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05613">
              <a:lnSpc>
                <a:spcPts val="2400"/>
              </a:lnSpc>
              <a:spcBef>
                <a:spcPts val="120"/>
              </a:spcBef>
            </a:pPr>
            <a:r>
              <a:rPr sz="4800" spc="0" baseline="-7766" dirty="0" smtClean="0">
                <a:latin typeface="Tahoma"/>
                <a:cs typeface="Tahoma"/>
              </a:rPr>
              <a:t>L</a:t>
            </a:r>
            <a:endParaRPr sz="3200">
              <a:latin typeface="Tahoma"/>
              <a:cs typeface="Tahoma"/>
            </a:endParaRPr>
          </a:p>
        </p:txBody>
      </p:sp>
      <p:sp>
        <p:nvSpPr>
          <p:cNvPr id="283" name="object 283"/>
          <p:cNvSpPr txBox="1"/>
          <p:nvPr/>
        </p:nvSpPr>
        <p:spPr>
          <a:xfrm>
            <a:off x="1524000" y="18288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794">
              <a:lnSpc>
                <a:spcPts val="2400"/>
              </a:lnSpc>
              <a:spcBef>
                <a:spcPts val="120"/>
              </a:spcBef>
            </a:pPr>
            <a:r>
              <a:rPr sz="4800" spc="0" baseline="-7766" dirty="0" smtClean="0">
                <a:latin typeface="Tahoma"/>
                <a:cs typeface="Tahoma"/>
              </a:rPr>
              <a:t>a</a:t>
            </a:r>
            <a:endParaRPr sz="3200">
              <a:latin typeface="Tahoma"/>
              <a:cs typeface="Tahoma"/>
            </a:endParaRPr>
          </a:p>
        </p:txBody>
      </p:sp>
      <p:sp>
        <p:nvSpPr>
          <p:cNvPr id="284" name="object 284"/>
          <p:cNvSpPr txBox="1"/>
          <p:nvPr/>
        </p:nvSpPr>
        <p:spPr>
          <a:xfrm>
            <a:off x="18288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85" name="object 285"/>
          <p:cNvSpPr txBox="1"/>
          <p:nvPr/>
        </p:nvSpPr>
        <p:spPr>
          <a:xfrm>
            <a:off x="21336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86" name="object 286"/>
          <p:cNvSpPr txBox="1"/>
          <p:nvPr/>
        </p:nvSpPr>
        <p:spPr>
          <a:xfrm>
            <a:off x="24384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87" name="object 287"/>
          <p:cNvSpPr txBox="1"/>
          <p:nvPr/>
        </p:nvSpPr>
        <p:spPr>
          <a:xfrm>
            <a:off x="27432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88" name="object 288"/>
          <p:cNvSpPr txBox="1"/>
          <p:nvPr/>
        </p:nvSpPr>
        <p:spPr>
          <a:xfrm>
            <a:off x="30480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89" name="object 289"/>
          <p:cNvSpPr txBox="1"/>
          <p:nvPr/>
        </p:nvSpPr>
        <p:spPr>
          <a:xfrm>
            <a:off x="33528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90" name="object 290"/>
          <p:cNvSpPr txBox="1"/>
          <p:nvPr/>
        </p:nvSpPr>
        <p:spPr>
          <a:xfrm>
            <a:off x="36576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91" name="object 291"/>
          <p:cNvSpPr txBox="1"/>
          <p:nvPr/>
        </p:nvSpPr>
        <p:spPr>
          <a:xfrm>
            <a:off x="39624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92" name="object 292"/>
          <p:cNvSpPr txBox="1"/>
          <p:nvPr/>
        </p:nvSpPr>
        <p:spPr>
          <a:xfrm>
            <a:off x="42672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93" name="object 293"/>
          <p:cNvSpPr txBox="1"/>
          <p:nvPr/>
        </p:nvSpPr>
        <p:spPr>
          <a:xfrm>
            <a:off x="45720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94" name="object 294"/>
          <p:cNvSpPr txBox="1"/>
          <p:nvPr/>
        </p:nvSpPr>
        <p:spPr>
          <a:xfrm>
            <a:off x="4876800" y="1828800"/>
            <a:ext cx="38066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12928">
              <a:lnSpc>
                <a:spcPts val="2400"/>
              </a:lnSpc>
              <a:spcBef>
                <a:spcPts val="120"/>
              </a:spcBef>
            </a:pPr>
            <a:r>
              <a:rPr sz="4800" spc="0" baseline="-7766" dirty="0" smtClean="0">
                <a:latin typeface="Tahoma"/>
                <a:cs typeface="Tahoma"/>
              </a:rPr>
              <a:t>s</a:t>
            </a:r>
            <a:endParaRPr sz="3200">
              <a:latin typeface="Tahoma"/>
              <a:cs typeface="Tahoma"/>
            </a:endParaRPr>
          </a:p>
        </p:txBody>
      </p:sp>
      <p:sp>
        <p:nvSpPr>
          <p:cNvPr id="295" name="object 295"/>
          <p:cNvSpPr txBox="1"/>
          <p:nvPr/>
        </p:nvSpPr>
        <p:spPr>
          <a:xfrm>
            <a:off x="51816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96" name="object 296"/>
          <p:cNvSpPr txBox="1"/>
          <p:nvPr/>
        </p:nvSpPr>
        <p:spPr>
          <a:xfrm>
            <a:off x="54864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97" name="object 297"/>
          <p:cNvSpPr txBox="1"/>
          <p:nvPr/>
        </p:nvSpPr>
        <p:spPr>
          <a:xfrm>
            <a:off x="57912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98" name="object 298"/>
          <p:cNvSpPr txBox="1"/>
          <p:nvPr/>
        </p:nvSpPr>
        <p:spPr>
          <a:xfrm>
            <a:off x="60960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99" name="object 299"/>
          <p:cNvSpPr txBox="1"/>
          <p:nvPr/>
        </p:nvSpPr>
        <p:spPr>
          <a:xfrm>
            <a:off x="64008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00" name="object 300"/>
          <p:cNvSpPr txBox="1"/>
          <p:nvPr/>
        </p:nvSpPr>
        <p:spPr>
          <a:xfrm>
            <a:off x="67056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01" name="object 301"/>
          <p:cNvSpPr txBox="1"/>
          <p:nvPr/>
        </p:nvSpPr>
        <p:spPr>
          <a:xfrm>
            <a:off x="70104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02" name="object 302"/>
          <p:cNvSpPr txBox="1"/>
          <p:nvPr/>
        </p:nvSpPr>
        <p:spPr>
          <a:xfrm>
            <a:off x="73152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03" name="object 303"/>
          <p:cNvSpPr txBox="1"/>
          <p:nvPr/>
        </p:nvSpPr>
        <p:spPr>
          <a:xfrm>
            <a:off x="76200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04" name="object 304"/>
          <p:cNvSpPr txBox="1"/>
          <p:nvPr/>
        </p:nvSpPr>
        <p:spPr>
          <a:xfrm>
            <a:off x="79248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05" name="object 305"/>
          <p:cNvSpPr txBox="1"/>
          <p:nvPr/>
        </p:nvSpPr>
        <p:spPr>
          <a:xfrm>
            <a:off x="82296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06" name="object 306"/>
          <p:cNvSpPr txBox="1"/>
          <p:nvPr/>
        </p:nvSpPr>
        <p:spPr>
          <a:xfrm>
            <a:off x="85344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07" name="object 307"/>
          <p:cNvSpPr txBox="1"/>
          <p:nvPr/>
        </p:nvSpPr>
        <p:spPr>
          <a:xfrm>
            <a:off x="88392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08" name="object 308"/>
          <p:cNvSpPr txBox="1"/>
          <p:nvPr/>
        </p:nvSpPr>
        <p:spPr>
          <a:xfrm>
            <a:off x="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09" name="object 309"/>
          <p:cNvSpPr txBox="1"/>
          <p:nvPr/>
        </p:nvSpPr>
        <p:spPr>
          <a:xfrm>
            <a:off x="3048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10" name="object 310"/>
          <p:cNvSpPr txBox="1"/>
          <p:nvPr/>
        </p:nvSpPr>
        <p:spPr>
          <a:xfrm>
            <a:off x="6096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11" name="object 311"/>
          <p:cNvSpPr txBox="1"/>
          <p:nvPr/>
        </p:nvSpPr>
        <p:spPr>
          <a:xfrm>
            <a:off x="9144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12" name="object 312"/>
          <p:cNvSpPr txBox="1"/>
          <p:nvPr/>
        </p:nvSpPr>
        <p:spPr>
          <a:xfrm>
            <a:off x="12192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13" name="object 313"/>
          <p:cNvSpPr txBox="1"/>
          <p:nvPr/>
        </p:nvSpPr>
        <p:spPr>
          <a:xfrm>
            <a:off x="15240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14" name="object 314"/>
          <p:cNvSpPr txBox="1"/>
          <p:nvPr/>
        </p:nvSpPr>
        <p:spPr>
          <a:xfrm>
            <a:off x="18288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15" name="object 315"/>
          <p:cNvSpPr txBox="1"/>
          <p:nvPr/>
        </p:nvSpPr>
        <p:spPr>
          <a:xfrm>
            <a:off x="21336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16" name="object 316"/>
          <p:cNvSpPr txBox="1"/>
          <p:nvPr/>
        </p:nvSpPr>
        <p:spPr>
          <a:xfrm>
            <a:off x="24384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17" name="object 317"/>
          <p:cNvSpPr txBox="1"/>
          <p:nvPr/>
        </p:nvSpPr>
        <p:spPr>
          <a:xfrm>
            <a:off x="27432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18" name="object 318"/>
          <p:cNvSpPr txBox="1"/>
          <p:nvPr/>
        </p:nvSpPr>
        <p:spPr>
          <a:xfrm>
            <a:off x="30480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19" name="object 319"/>
          <p:cNvSpPr txBox="1"/>
          <p:nvPr/>
        </p:nvSpPr>
        <p:spPr>
          <a:xfrm>
            <a:off x="33528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20" name="object 320"/>
          <p:cNvSpPr txBox="1"/>
          <p:nvPr/>
        </p:nvSpPr>
        <p:spPr>
          <a:xfrm>
            <a:off x="36576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21" name="object 321"/>
          <p:cNvSpPr txBox="1"/>
          <p:nvPr/>
        </p:nvSpPr>
        <p:spPr>
          <a:xfrm>
            <a:off x="39624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22" name="object 322"/>
          <p:cNvSpPr txBox="1"/>
          <p:nvPr/>
        </p:nvSpPr>
        <p:spPr>
          <a:xfrm>
            <a:off x="42672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23" name="object 323"/>
          <p:cNvSpPr txBox="1"/>
          <p:nvPr/>
        </p:nvSpPr>
        <p:spPr>
          <a:xfrm>
            <a:off x="45720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24" name="object 324"/>
          <p:cNvSpPr txBox="1"/>
          <p:nvPr/>
        </p:nvSpPr>
        <p:spPr>
          <a:xfrm>
            <a:off x="48768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25" name="object 325"/>
          <p:cNvSpPr txBox="1"/>
          <p:nvPr/>
        </p:nvSpPr>
        <p:spPr>
          <a:xfrm>
            <a:off x="51816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26" name="object 326"/>
          <p:cNvSpPr txBox="1"/>
          <p:nvPr/>
        </p:nvSpPr>
        <p:spPr>
          <a:xfrm>
            <a:off x="54864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27" name="object 327"/>
          <p:cNvSpPr txBox="1"/>
          <p:nvPr/>
        </p:nvSpPr>
        <p:spPr>
          <a:xfrm>
            <a:off x="57912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28" name="object 328"/>
          <p:cNvSpPr txBox="1"/>
          <p:nvPr/>
        </p:nvSpPr>
        <p:spPr>
          <a:xfrm>
            <a:off x="60960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29" name="object 329"/>
          <p:cNvSpPr txBox="1"/>
          <p:nvPr/>
        </p:nvSpPr>
        <p:spPr>
          <a:xfrm>
            <a:off x="64008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30" name="object 330"/>
          <p:cNvSpPr txBox="1"/>
          <p:nvPr/>
        </p:nvSpPr>
        <p:spPr>
          <a:xfrm>
            <a:off x="67056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31" name="object 331"/>
          <p:cNvSpPr txBox="1"/>
          <p:nvPr/>
        </p:nvSpPr>
        <p:spPr>
          <a:xfrm>
            <a:off x="70104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32" name="object 332"/>
          <p:cNvSpPr txBox="1"/>
          <p:nvPr/>
        </p:nvSpPr>
        <p:spPr>
          <a:xfrm>
            <a:off x="73152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33" name="object 333"/>
          <p:cNvSpPr txBox="1"/>
          <p:nvPr/>
        </p:nvSpPr>
        <p:spPr>
          <a:xfrm>
            <a:off x="76200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34" name="object 334"/>
          <p:cNvSpPr txBox="1"/>
          <p:nvPr/>
        </p:nvSpPr>
        <p:spPr>
          <a:xfrm>
            <a:off x="79248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35" name="object 335"/>
          <p:cNvSpPr txBox="1"/>
          <p:nvPr/>
        </p:nvSpPr>
        <p:spPr>
          <a:xfrm>
            <a:off x="82296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36" name="object 336"/>
          <p:cNvSpPr txBox="1"/>
          <p:nvPr/>
        </p:nvSpPr>
        <p:spPr>
          <a:xfrm>
            <a:off x="85344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37" name="object 337"/>
          <p:cNvSpPr txBox="1"/>
          <p:nvPr/>
        </p:nvSpPr>
        <p:spPr>
          <a:xfrm>
            <a:off x="88392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38" name="object 338"/>
          <p:cNvSpPr txBox="1"/>
          <p:nvPr/>
        </p:nvSpPr>
        <p:spPr>
          <a:xfrm>
            <a:off x="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39" name="object 339"/>
          <p:cNvSpPr txBox="1"/>
          <p:nvPr/>
        </p:nvSpPr>
        <p:spPr>
          <a:xfrm>
            <a:off x="3048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40" name="object 340"/>
          <p:cNvSpPr txBox="1"/>
          <p:nvPr/>
        </p:nvSpPr>
        <p:spPr>
          <a:xfrm>
            <a:off x="6096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41" name="object 341"/>
          <p:cNvSpPr txBox="1"/>
          <p:nvPr/>
        </p:nvSpPr>
        <p:spPr>
          <a:xfrm>
            <a:off x="9144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42" name="object 342"/>
          <p:cNvSpPr txBox="1"/>
          <p:nvPr/>
        </p:nvSpPr>
        <p:spPr>
          <a:xfrm>
            <a:off x="12192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43" name="object 343"/>
          <p:cNvSpPr txBox="1"/>
          <p:nvPr/>
        </p:nvSpPr>
        <p:spPr>
          <a:xfrm>
            <a:off x="15240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44" name="object 344"/>
          <p:cNvSpPr txBox="1"/>
          <p:nvPr/>
        </p:nvSpPr>
        <p:spPr>
          <a:xfrm>
            <a:off x="18288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45" name="object 345"/>
          <p:cNvSpPr txBox="1"/>
          <p:nvPr/>
        </p:nvSpPr>
        <p:spPr>
          <a:xfrm>
            <a:off x="21336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46" name="object 346"/>
          <p:cNvSpPr txBox="1"/>
          <p:nvPr/>
        </p:nvSpPr>
        <p:spPr>
          <a:xfrm>
            <a:off x="24384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47" name="object 347"/>
          <p:cNvSpPr txBox="1"/>
          <p:nvPr/>
        </p:nvSpPr>
        <p:spPr>
          <a:xfrm>
            <a:off x="27432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48" name="object 348"/>
          <p:cNvSpPr txBox="1"/>
          <p:nvPr/>
        </p:nvSpPr>
        <p:spPr>
          <a:xfrm>
            <a:off x="30480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49" name="object 349"/>
          <p:cNvSpPr txBox="1"/>
          <p:nvPr/>
        </p:nvSpPr>
        <p:spPr>
          <a:xfrm>
            <a:off x="33528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50" name="object 350"/>
          <p:cNvSpPr txBox="1"/>
          <p:nvPr/>
        </p:nvSpPr>
        <p:spPr>
          <a:xfrm>
            <a:off x="36576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51" name="object 351"/>
          <p:cNvSpPr txBox="1"/>
          <p:nvPr/>
        </p:nvSpPr>
        <p:spPr>
          <a:xfrm>
            <a:off x="39624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52" name="object 352"/>
          <p:cNvSpPr txBox="1"/>
          <p:nvPr/>
        </p:nvSpPr>
        <p:spPr>
          <a:xfrm>
            <a:off x="42672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53" name="object 353"/>
          <p:cNvSpPr txBox="1"/>
          <p:nvPr/>
        </p:nvSpPr>
        <p:spPr>
          <a:xfrm>
            <a:off x="45720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54" name="object 354"/>
          <p:cNvSpPr txBox="1"/>
          <p:nvPr/>
        </p:nvSpPr>
        <p:spPr>
          <a:xfrm>
            <a:off x="48768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55" name="object 355"/>
          <p:cNvSpPr txBox="1"/>
          <p:nvPr/>
        </p:nvSpPr>
        <p:spPr>
          <a:xfrm>
            <a:off x="51816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56" name="object 356"/>
          <p:cNvSpPr txBox="1"/>
          <p:nvPr/>
        </p:nvSpPr>
        <p:spPr>
          <a:xfrm>
            <a:off x="54864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57" name="object 357"/>
          <p:cNvSpPr txBox="1"/>
          <p:nvPr/>
        </p:nvSpPr>
        <p:spPr>
          <a:xfrm>
            <a:off x="57912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58" name="object 358"/>
          <p:cNvSpPr txBox="1"/>
          <p:nvPr/>
        </p:nvSpPr>
        <p:spPr>
          <a:xfrm>
            <a:off x="60960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59" name="object 359"/>
          <p:cNvSpPr txBox="1"/>
          <p:nvPr/>
        </p:nvSpPr>
        <p:spPr>
          <a:xfrm>
            <a:off x="64008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60" name="object 360"/>
          <p:cNvSpPr txBox="1"/>
          <p:nvPr/>
        </p:nvSpPr>
        <p:spPr>
          <a:xfrm>
            <a:off x="67056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61" name="object 361"/>
          <p:cNvSpPr txBox="1"/>
          <p:nvPr/>
        </p:nvSpPr>
        <p:spPr>
          <a:xfrm>
            <a:off x="70104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62" name="object 362"/>
          <p:cNvSpPr txBox="1"/>
          <p:nvPr/>
        </p:nvSpPr>
        <p:spPr>
          <a:xfrm>
            <a:off x="73152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63" name="object 363"/>
          <p:cNvSpPr txBox="1"/>
          <p:nvPr/>
        </p:nvSpPr>
        <p:spPr>
          <a:xfrm>
            <a:off x="76200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64" name="object 364"/>
          <p:cNvSpPr txBox="1"/>
          <p:nvPr/>
        </p:nvSpPr>
        <p:spPr>
          <a:xfrm>
            <a:off x="79248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65" name="object 365"/>
          <p:cNvSpPr txBox="1"/>
          <p:nvPr/>
        </p:nvSpPr>
        <p:spPr>
          <a:xfrm>
            <a:off x="82296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66" name="object 366"/>
          <p:cNvSpPr txBox="1"/>
          <p:nvPr/>
        </p:nvSpPr>
        <p:spPr>
          <a:xfrm>
            <a:off x="85344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67" name="object 367"/>
          <p:cNvSpPr txBox="1"/>
          <p:nvPr/>
        </p:nvSpPr>
        <p:spPr>
          <a:xfrm>
            <a:off x="88392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68" name="object 368"/>
          <p:cNvSpPr txBox="1"/>
          <p:nvPr/>
        </p:nvSpPr>
        <p:spPr>
          <a:xfrm>
            <a:off x="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69" name="object 369"/>
          <p:cNvSpPr txBox="1"/>
          <p:nvPr/>
        </p:nvSpPr>
        <p:spPr>
          <a:xfrm>
            <a:off x="3048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70" name="object 370"/>
          <p:cNvSpPr txBox="1"/>
          <p:nvPr/>
        </p:nvSpPr>
        <p:spPr>
          <a:xfrm>
            <a:off x="6096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71" name="object 371"/>
          <p:cNvSpPr txBox="1"/>
          <p:nvPr/>
        </p:nvSpPr>
        <p:spPr>
          <a:xfrm>
            <a:off x="9144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72" name="object 372"/>
          <p:cNvSpPr txBox="1"/>
          <p:nvPr/>
        </p:nvSpPr>
        <p:spPr>
          <a:xfrm>
            <a:off x="12192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73" name="object 373"/>
          <p:cNvSpPr txBox="1"/>
          <p:nvPr/>
        </p:nvSpPr>
        <p:spPr>
          <a:xfrm>
            <a:off x="15240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74" name="object 374"/>
          <p:cNvSpPr txBox="1"/>
          <p:nvPr/>
        </p:nvSpPr>
        <p:spPr>
          <a:xfrm>
            <a:off x="18288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75" name="object 375"/>
          <p:cNvSpPr txBox="1"/>
          <p:nvPr/>
        </p:nvSpPr>
        <p:spPr>
          <a:xfrm>
            <a:off x="21336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76" name="object 376"/>
          <p:cNvSpPr txBox="1"/>
          <p:nvPr/>
        </p:nvSpPr>
        <p:spPr>
          <a:xfrm>
            <a:off x="24384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77" name="object 377"/>
          <p:cNvSpPr txBox="1"/>
          <p:nvPr/>
        </p:nvSpPr>
        <p:spPr>
          <a:xfrm>
            <a:off x="27432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78" name="object 378"/>
          <p:cNvSpPr txBox="1"/>
          <p:nvPr/>
        </p:nvSpPr>
        <p:spPr>
          <a:xfrm>
            <a:off x="30480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79" name="object 379"/>
          <p:cNvSpPr txBox="1"/>
          <p:nvPr/>
        </p:nvSpPr>
        <p:spPr>
          <a:xfrm>
            <a:off x="33528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80" name="object 380"/>
          <p:cNvSpPr txBox="1"/>
          <p:nvPr/>
        </p:nvSpPr>
        <p:spPr>
          <a:xfrm>
            <a:off x="36576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81" name="object 381"/>
          <p:cNvSpPr txBox="1"/>
          <p:nvPr/>
        </p:nvSpPr>
        <p:spPr>
          <a:xfrm>
            <a:off x="39624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82" name="object 382"/>
          <p:cNvSpPr txBox="1"/>
          <p:nvPr/>
        </p:nvSpPr>
        <p:spPr>
          <a:xfrm>
            <a:off x="42672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83" name="object 383"/>
          <p:cNvSpPr txBox="1"/>
          <p:nvPr/>
        </p:nvSpPr>
        <p:spPr>
          <a:xfrm>
            <a:off x="45720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84" name="object 384"/>
          <p:cNvSpPr txBox="1"/>
          <p:nvPr/>
        </p:nvSpPr>
        <p:spPr>
          <a:xfrm>
            <a:off x="48768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85" name="object 385"/>
          <p:cNvSpPr txBox="1"/>
          <p:nvPr/>
        </p:nvSpPr>
        <p:spPr>
          <a:xfrm>
            <a:off x="51816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86" name="object 386"/>
          <p:cNvSpPr txBox="1"/>
          <p:nvPr/>
        </p:nvSpPr>
        <p:spPr>
          <a:xfrm>
            <a:off x="54864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87" name="object 387"/>
          <p:cNvSpPr txBox="1"/>
          <p:nvPr/>
        </p:nvSpPr>
        <p:spPr>
          <a:xfrm>
            <a:off x="57912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88" name="object 388"/>
          <p:cNvSpPr txBox="1"/>
          <p:nvPr/>
        </p:nvSpPr>
        <p:spPr>
          <a:xfrm>
            <a:off x="60960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89" name="object 389"/>
          <p:cNvSpPr txBox="1"/>
          <p:nvPr/>
        </p:nvSpPr>
        <p:spPr>
          <a:xfrm>
            <a:off x="64008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90" name="object 390"/>
          <p:cNvSpPr txBox="1"/>
          <p:nvPr/>
        </p:nvSpPr>
        <p:spPr>
          <a:xfrm>
            <a:off x="67056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91" name="object 391"/>
          <p:cNvSpPr txBox="1"/>
          <p:nvPr/>
        </p:nvSpPr>
        <p:spPr>
          <a:xfrm>
            <a:off x="7010400" y="2743200"/>
            <a:ext cx="404785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05105">
              <a:lnSpc>
                <a:spcPts val="2400"/>
              </a:lnSpc>
              <a:spcBef>
                <a:spcPts val="120"/>
              </a:spcBef>
            </a:pPr>
            <a:r>
              <a:rPr sz="4800" spc="0" baseline="-3451" dirty="0" smtClean="0">
                <a:latin typeface="Tahoma"/>
                <a:cs typeface="Tahoma"/>
              </a:rPr>
              <a:t>a</a:t>
            </a:r>
            <a:endParaRPr sz="3200">
              <a:latin typeface="Tahoma"/>
              <a:cs typeface="Tahoma"/>
            </a:endParaRPr>
          </a:p>
        </p:txBody>
      </p:sp>
      <p:sp>
        <p:nvSpPr>
          <p:cNvPr id="392" name="object 392"/>
          <p:cNvSpPr txBox="1"/>
          <p:nvPr/>
        </p:nvSpPr>
        <p:spPr>
          <a:xfrm>
            <a:off x="73152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93" name="object 393"/>
          <p:cNvSpPr txBox="1"/>
          <p:nvPr/>
        </p:nvSpPr>
        <p:spPr>
          <a:xfrm>
            <a:off x="76200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94" name="object 394"/>
          <p:cNvSpPr txBox="1"/>
          <p:nvPr/>
        </p:nvSpPr>
        <p:spPr>
          <a:xfrm>
            <a:off x="79248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95" name="object 395"/>
          <p:cNvSpPr txBox="1"/>
          <p:nvPr/>
        </p:nvSpPr>
        <p:spPr>
          <a:xfrm>
            <a:off x="82296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96" name="object 396"/>
          <p:cNvSpPr txBox="1"/>
          <p:nvPr/>
        </p:nvSpPr>
        <p:spPr>
          <a:xfrm>
            <a:off x="85344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97" name="object 397"/>
          <p:cNvSpPr txBox="1"/>
          <p:nvPr/>
        </p:nvSpPr>
        <p:spPr>
          <a:xfrm>
            <a:off x="88392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98" name="object 398"/>
          <p:cNvSpPr txBox="1"/>
          <p:nvPr/>
        </p:nvSpPr>
        <p:spPr>
          <a:xfrm>
            <a:off x="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99" name="object 399"/>
          <p:cNvSpPr txBox="1"/>
          <p:nvPr/>
        </p:nvSpPr>
        <p:spPr>
          <a:xfrm>
            <a:off x="3048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00" name="object 400"/>
          <p:cNvSpPr txBox="1"/>
          <p:nvPr/>
        </p:nvSpPr>
        <p:spPr>
          <a:xfrm>
            <a:off x="6096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01" name="object 401"/>
          <p:cNvSpPr txBox="1"/>
          <p:nvPr/>
        </p:nvSpPr>
        <p:spPr>
          <a:xfrm>
            <a:off x="9144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02" name="object 402"/>
          <p:cNvSpPr txBox="1"/>
          <p:nvPr/>
        </p:nvSpPr>
        <p:spPr>
          <a:xfrm>
            <a:off x="12192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03" name="object 403"/>
          <p:cNvSpPr txBox="1"/>
          <p:nvPr/>
        </p:nvSpPr>
        <p:spPr>
          <a:xfrm>
            <a:off x="15240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04" name="object 404"/>
          <p:cNvSpPr txBox="1"/>
          <p:nvPr/>
        </p:nvSpPr>
        <p:spPr>
          <a:xfrm>
            <a:off x="1828800" y="30480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2400"/>
              </a:lnSpc>
              <a:spcBef>
                <a:spcPts val="120"/>
              </a:spcBef>
            </a:pPr>
            <a:r>
              <a:rPr sz="4800" spc="0" baseline="-22437" dirty="0" smtClean="0">
                <a:latin typeface="Tahoma"/>
                <a:cs typeface="Tahoma"/>
              </a:rPr>
              <a:t>a</a:t>
            </a:r>
            <a:endParaRPr sz="3200">
              <a:latin typeface="Tahoma"/>
              <a:cs typeface="Tahoma"/>
            </a:endParaRPr>
          </a:p>
        </p:txBody>
      </p:sp>
      <p:sp>
        <p:nvSpPr>
          <p:cNvPr id="405" name="object 405"/>
          <p:cNvSpPr txBox="1"/>
          <p:nvPr/>
        </p:nvSpPr>
        <p:spPr>
          <a:xfrm>
            <a:off x="21336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06" name="object 406"/>
          <p:cNvSpPr txBox="1"/>
          <p:nvPr/>
        </p:nvSpPr>
        <p:spPr>
          <a:xfrm>
            <a:off x="2438400" y="30480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6350">
              <a:lnSpc>
                <a:spcPts val="2400"/>
              </a:lnSpc>
              <a:spcBef>
                <a:spcPts val="120"/>
              </a:spcBef>
            </a:pPr>
            <a:r>
              <a:rPr sz="4800" spc="0" baseline="-22437" dirty="0" smtClean="0">
                <a:latin typeface="Tahoma"/>
                <a:cs typeface="Tahoma"/>
              </a:rPr>
              <a:t>e</a:t>
            </a:r>
            <a:endParaRPr sz="3200">
              <a:latin typeface="Tahoma"/>
              <a:cs typeface="Tahoma"/>
            </a:endParaRPr>
          </a:p>
        </p:txBody>
      </p:sp>
      <p:sp>
        <p:nvSpPr>
          <p:cNvPr id="407" name="object 407"/>
          <p:cNvSpPr txBox="1"/>
          <p:nvPr/>
        </p:nvSpPr>
        <p:spPr>
          <a:xfrm>
            <a:off x="2743200" y="3048000"/>
            <a:ext cx="354323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43332">
              <a:lnSpc>
                <a:spcPts val="2400"/>
              </a:lnSpc>
              <a:spcBef>
                <a:spcPts val="120"/>
              </a:spcBef>
            </a:pPr>
            <a:r>
              <a:rPr sz="4800" spc="0" baseline="-22437" dirty="0" smtClean="0">
                <a:latin typeface="Tahoma"/>
                <a:cs typeface="Tahoma"/>
              </a:rPr>
              <a:t>p</a:t>
            </a:r>
            <a:endParaRPr sz="3200">
              <a:latin typeface="Tahoma"/>
              <a:cs typeface="Tahoma"/>
            </a:endParaRPr>
          </a:p>
        </p:txBody>
      </p:sp>
      <p:sp>
        <p:nvSpPr>
          <p:cNvPr id="408" name="object 408"/>
          <p:cNvSpPr txBox="1"/>
          <p:nvPr/>
        </p:nvSpPr>
        <p:spPr>
          <a:xfrm>
            <a:off x="30480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09" name="object 409"/>
          <p:cNvSpPr txBox="1"/>
          <p:nvPr/>
        </p:nvSpPr>
        <p:spPr>
          <a:xfrm>
            <a:off x="33528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10" name="object 410"/>
          <p:cNvSpPr txBox="1"/>
          <p:nvPr/>
        </p:nvSpPr>
        <p:spPr>
          <a:xfrm>
            <a:off x="3657600" y="3048000"/>
            <a:ext cx="408435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2400"/>
              </a:lnSpc>
              <a:spcBef>
                <a:spcPts val="120"/>
              </a:spcBef>
            </a:pPr>
            <a:r>
              <a:rPr sz="4800" spc="9" baseline="-22437" dirty="0" smtClean="0">
                <a:latin typeface="Tahoma"/>
                <a:cs typeface="Tahoma"/>
              </a:rPr>
              <a:t>p</a:t>
            </a:r>
            <a:r>
              <a:rPr sz="4800" spc="0" baseline="-22437" dirty="0" smtClean="0">
                <a:latin typeface="Tahoma"/>
                <a:cs typeface="Tahoma"/>
              </a:rPr>
              <a:t>le</a:t>
            </a:r>
            <a:endParaRPr sz="3200">
              <a:latin typeface="Tahoma"/>
              <a:cs typeface="Tahoma"/>
            </a:endParaRPr>
          </a:p>
        </p:txBody>
      </p:sp>
      <p:sp>
        <p:nvSpPr>
          <p:cNvPr id="411" name="object 411"/>
          <p:cNvSpPr txBox="1"/>
          <p:nvPr/>
        </p:nvSpPr>
        <p:spPr>
          <a:xfrm>
            <a:off x="39624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12" name="object 412"/>
          <p:cNvSpPr txBox="1"/>
          <p:nvPr/>
        </p:nvSpPr>
        <p:spPr>
          <a:xfrm>
            <a:off x="42672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13" name="object 413"/>
          <p:cNvSpPr txBox="1"/>
          <p:nvPr/>
        </p:nvSpPr>
        <p:spPr>
          <a:xfrm>
            <a:off x="45720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14" name="object 414"/>
          <p:cNvSpPr txBox="1"/>
          <p:nvPr/>
        </p:nvSpPr>
        <p:spPr>
          <a:xfrm>
            <a:off x="48768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15" name="object 415"/>
          <p:cNvSpPr txBox="1"/>
          <p:nvPr/>
        </p:nvSpPr>
        <p:spPr>
          <a:xfrm>
            <a:off x="51816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16" name="object 416"/>
          <p:cNvSpPr txBox="1"/>
          <p:nvPr/>
        </p:nvSpPr>
        <p:spPr>
          <a:xfrm>
            <a:off x="54864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17" name="object 417"/>
          <p:cNvSpPr txBox="1"/>
          <p:nvPr/>
        </p:nvSpPr>
        <p:spPr>
          <a:xfrm>
            <a:off x="57912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18" name="object 418"/>
          <p:cNvSpPr txBox="1"/>
          <p:nvPr/>
        </p:nvSpPr>
        <p:spPr>
          <a:xfrm>
            <a:off x="60960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19" name="object 419"/>
          <p:cNvSpPr txBox="1"/>
          <p:nvPr/>
        </p:nvSpPr>
        <p:spPr>
          <a:xfrm>
            <a:off x="64008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20" name="object 420"/>
          <p:cNvSpPr txBox="1"/>
          <p:nvPr/>
        </p:nvSpPr>
        <p:spPr>
          <a:xfrm>
            <a:off x="67056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21" name="object 421"/>
          <p:cNvSpPr txBox="1"/>
          <p:nvPr/>
        </p:nvSpPr>
        <p:spPr>
          <a:xfrm>
            <a:off x="70104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22" name="object 422"/>
          <p:cNvSpPr txBox="1"/>
          <p:nvPr/>
        </p:nvSpPr>
        <p:spPr>
          <a:xfrm>
            <a:off x="73152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23" name="object 423"/>
          <p:cNvSpPr txBox="1"/>
          <p:nvPr/>
        </p:nvSpPr>
        <p:spPr>
          <a:xfrm>
            <a:off x="76200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24" name="object 424"/>
          <p:cNvSpPr txBox="1"/>
          <p:nvPr/>
        </p:nvSpPr>
        <p:spPr>
          <a:xfrm>
            <a:off x="79248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25" name="object 425"/>
          <p:cNvSpPr txBox="1"/>
          <p:nvPr/>
        </p:nvSpPr>
        <p:spPr>
          <a:xfrm>
            <a:off x="82296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26" name="object 426"/>
          <p:cNvSpPr txBox="1"/>
          <p:nvPr/>
        </p:nvSpPr>
        <p:spPr>
          <a:xfrm>
            <a:off x="85344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27" name="object 427"/>
          <p:cNvSpPr txBox="1"/>
          <p:nvPr/>
        </p:nvSpPr>
        <p:spPr>
          <a:xfrm>
            <a:off x="88392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28" name="object 428"/>
          <p:cNvSpPr txBox="1"/>
          <p:nvPr/>
        </p:nvSpPr>
        <p:spPr>
          <a:xfrm>
            <a:off x="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29" name="object 429"/>
          <p:cNvSpPr txBox="1"/>
          <p:nvPr/>
        </p:nvSpPr>
        <p:spPr>
          <a:xfrm>
            <a:off x="3048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30" name="object 430"/>
          <p:cNvSpPr txBox="1"/>
          <p:nvPr/>
        </p:nvSpPr>
        <p:spPr>
          <a:xfrm>
            <a:off x="6096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31" name="object 431"/>
          <p:cNvSpPr txBox="1"/>
          <p:nvPr/>
        </p:nvSpPr>
        <p:spPr>
          <a:xfrm>
            <a:off x="9144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32" name="object 432"/>
          <p:cNvSpPr txBox="1"/>
          <p:nvPr/>
        </p:nvSpPr>
        <p:spPr>
          <a:xfrm>
            <a:off x="12192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33" name="object 433"/>
          <p:cNvSpPr txBox="1"/>
          <p:nvPr/>
        </p:nvSpPr>
        <p:spPr>
          <a:xfrm>
            <a:off x="15240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34" name="object 434"/>
          <p:cNvSpPr txBox="1"/>
          <p:nvPr/>
        </p:nvSpPr>
        <p:spPr>
          <a:xfrm>
            <a:off x="18288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35" name="object 435"/>
          <p:cNvSpPr txBox="1"/>
          <p:nvPr/>
        </p:nvSpPr>
        <p:spPr>
          <a:xfrm>
            <a:off x="21336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36" name="object 436"/>
          <p:cNvSpPr txBox="1"/>
          <p:nvPr/>
        </p:nvSpPr>
        <p:spPr>
          <a:xfrm>
            <a:off x="24384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37" name="object 437"/>
          <p:cNvSpPr txBox="1"/>
          <p:nvPr/>
        </p:nvSpPr>
        <p:spPr>
          <a:xfrm>
            <a:off x="27432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38" name="object 438"/>
          <p:cNvSpPr txBox="1"/>
          <p:nvPr/>
        </p:nvSpPr>
        <p:spPr>
          <a:xfrm>
            <a:off x="30480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39" name="object 439"/>
          <p:cNvSpPr txBox="1"/>
          <p:nvPr/>
        </p:nvSpPr>
        <p:spPr>
          <a:xfrm>
            <a:off x="33528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40" name="object 440"/>
          <p:cNvSpPr txBox="1"/>
          <p:nvPr/>
        </p:nvSpPr>
        <p:spPr>
          <a:xfrm>
            <a:off x="36576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41" name="object 441"/>
          <p:cNvSpPr txBox="1"/>
          <p:nvPr/>
        </p:nvSpPr>
        <p:spPr>
          <a:xfrm>
            <a:off x="39624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42" name="object 442"/>
          <p:cNvSpPr txBox="1"/>
          <p:nvPr/>
        </p:nvSpPr>
        <p:spPr>
          <a:xfrm>
            <a:off x="42672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43" name="object 443"/>
          <p:cNvSpPr txBox="1"/>
          <p:nvPr/>
        </p:nvSpPr>
        <p:spPr>
          <a:xfrm>
            <a:off x="45720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44" name="object 444"/>
          <p:cNvSpPr txBox="1"/>
          <p:nvPr/>
        </p:nvSpPr>
        <p:spPr>
          <a:xfrm>
            <a:off x="48768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45" name="object 445"/>
          <p:cNvSpPr txBox="1"/>
          <p:nvPr/>
        </p:nvSpPr>
        <p:spPr>
          <a:xfrm>
            <a:off x="51816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46" name="object 446"/>
          <p:cNvSpPr txBox="1"/>
          <p:nvPr/>
        </p:nvSpPr>
        <p:spPr>
          <a:xfrm>
            <a:off x="54864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47" name="object 447"/>
          <p:cNvSpPr txBox="1"/>
          <p:nvPr/>
        </p:nvSpPr>
        <p:spPr>
          <a:xfrm>
            <a:off x="57912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48" name="object 448"/>
          <p:cNvSpPr txBox="1"/>
          <p:nvPr/>
        </p:nvSpPr>
        <p:spPr>
          <a:xfrm>
            <a:off x="60960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49" name="object 449"/>
          <p:cNvSpPr txBox="1"/>
          <p:nvPr/>
        </p:nvSpPr>
        <p:spPr>
          <a:xfrm>
            <a:off x="64008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50" name="object 450"/>
          <p:cNvSpPr txBox="1"/>
          <p:nvPr/>
        </p:nvSpPr>
        <p:spPr>
          <a:xfrm>
            <a:off x="67056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51" name="object 451"/>
          <p:cNvSpPr txBox="1"/>
          <p:nvPr/>
        </p:nvSpPr>
        <p:spPr>
          <a:xfrm>
            <a:off x="70104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52" name="object 452"/>
          <p:cNvSpPr txBox="1"/>
          <p:nvPr/>
        </p:nvSpPr>
        <p:spPr>
          <a:xfrm>
            <a:off x="73152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53" name="object 453"/>
          <p:cNvSpPr txBox="1"/>
          <p:nvPr/>
        </p:nvSpPr>
        <p:spPr>
          <a:xfrm>
            <a:off x="76200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54" name="object 454"/>
          <p:cNvSpPr txBox="1"/>
          <p:nvPr/>
        </p:nvSpPr>
        <p:spPr>
          <a:xfrm>
            <a:off x="79248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55" name="object 455"/>
          <p:cNvSpPr txBox="1"/>
          <p:nvPr/>
        </p:nvSpPr>
        <p:spPr>
          <a:xfrm>
            <a:off x="82296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56" name="object 456"/>
          <p:cNvSpPr txBox="1"/>
          <p:nvPr/>
        </p:nvSpPr>
        <p:spPr>
          <a:xfrm>
            <a:off x="85344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57" name="object 457"/>
          <p:cNvSpPr txBox="1"/>
          <p:nvPr/>
        </p:nvSpPr>
        <p:spPr>
          <a:xfrm>
            <a:off x="88392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58" name="object 458"/>
          <p:cNvSpPr txBox="1"/>
          <p:nvPr/>
        </p:nvSpPr>
        <p:spPr>
          <a:xfrm>
            <a:off x="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59" name="object 459"/>
          <p:cNvSpPr txBox="1"/>
          <p:nvPr/>
        </p:nvSpPr>
        <p:spPr>
          <a:xfrm>
            <a:off x="3048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60" name="object 460"/>
          <p:cNvSpPr txBox="1"/>
          <p:nvPr/>
        </p:nvSpPr>
        <p:spPr>
          <a:xfrm>
            <a:off x="6096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61" name="object 461"/>
          <p:cNvSpPr txBox="1"/>
          <p:nvPr/>
        </p:nvSpPr>
        <p:spPr>
          <a:xfrm>
            <a:off x="9144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62" name="object 462"/>
          <p:cNvSpPr txBox="1"/>
          <p:nvPr/>
        </p:nvSpPr>
        <p:spPr>
          <a:xfrm>
            <a:off x="12192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63" name="object 463"/>
          <p:cNvSpPr txBox="1"/>
          <p:nvPr/>
        </p:nvSpPr>
        <p:spPr>
          <a:xfrm>
            <a:off x="15240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64" name="object 464"/>
          <p:cNvSpPr txBox="1"/>
          <p:nvPr/>
        </p:nvSpPr>
        <p:spPr>
          <a:xfrm>
            <a:off x="18288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65" name="object 465"/>
          <p:cNvSpPr txBox="1"/>
          <p:nvPr/>
        </p:nvSpPr>
        <p:spPr>
          <a:xfrm>
            <a:off x="21336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66" name="object 466"/>
          <p:cNvSpPr txBox="1"/>
          <p:nvPr/>
        </p:nvSpPr>
        <p:spPr>
          <a:xfrm>
            <a:off x="24384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67" name="object 467"/>
          <p:cNvSpPr txBox="1"/>
          <p:nvPr/>
        </p:nvSpPr>
        <p:spPr>
          <a:xfrm>
            <a:off x="27432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68" name="object 468"/>
          <p:cNvSpPr txBox="1"/>
          <p:nvPr/>
        </p:nvSpPr>
        <p:spPr>
          <a:xfrm>
            <a:off x="30480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69" name="object 469"/>
          <p:cNvSpPr txBox="1"/>
          <p:nvPr/>
        </p:nvSpPr>
        <p:spPr>
          <a:xfrm>
            <a:off x="33528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70" name="object 470"/>
          <p:cNvSpPr txBox="1"/>
          <p:nvPr/>
        </p:nvSpPr>
        <p:spPr>
          <a:xfrm>
            <a:off x="36576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71" name="object 471"/>
          <p:cNvSpPr txBox="1"/>
          <p:nvPr/>
        </p:nvSpPr>
        <p:spPr>
          <a:xfrm>
            <a:off x="39624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72" name="object 472"/>
          <p:cNvSpPr txBox="1"/>
          <p:nvPr/>
        </p:nvSpPr>
        <p:spPr>
          <a:xfrm>
            <a:off x="42672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73" name="object 473"/>
          <p:cNvSpPr txBox="1"/>
          <p:nvPr/>
        </p:nvSpPr>
        <p:spPr>
          <a:xfrm>
            <a:off x="4572000" y="36576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2400"/>
              </a:lnSpc>
              <a:spcBef>
                <a:spcPts val="120"/>
              </a:spcBef>
            </a:pPr>
            <a:r>
              <a:rPr sz="4800" spc="0" baseline="-12944" dirty="0" smtClean="0">
                <a:latin typeface="Tahoma"/>
                <a:cs typeface="Tahoma"/>
              </a:rPr>
              <a:t>to</a:t>
            </a:r>
            <a:endParaRPr sz="3200">
              <a:latin typeface="Tahoma"/>
              <a:cs typeface="Tahoma"/>
            </a:endParaRPr>
          </a:p>
        </p:txBody>
      </p:sp>
      <p:sp>
        <p:nvSpPr>
          <p:cNvPr id="474" name="object 474"/>
          <p:cNvSpPr txBox="1"/>
          <p:nvPr/>
        </p:nvSpPr>
        <p:spPr>
          <a:xfrm>
            <a:off x="48768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75" name="object 475"/>
          <p:cNvSpPr txBox="1"/>
          <p:nvPr/>
        </p:nvSpPr>
        <p:spPr>
          <a:xfrm>
            <a:off x="51816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76" name="object 476"/>
          <p:cNvSpPr txBox="1"/>
          <p:nvPr/>
        </p:nvSpPr>
        <p:spPr>
          <a:xfrm>
            <a:off x="5486400" y="36576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5291">
              <a:lnSpc>
                <a:spcPts val="2400"/>
              </a:lnSpc>
              <a:spcBef>
                <a:spcPts val="120"/>
              </a:spcBef>
            </a:pPr>
            <a:r>
              <a:rPr sz="4800" spc="0" baseline="-12944" dirty="0" smtClean="0">
                <a:latin typeface="Tahoma"/>
                <a:cs typeface="Tahoma"/>
              </a:rPr>
              <a:t>a</a:t>
            </a:r>
            <a:endParaRPr sz="3200">
              <a:latin typeface="Tahoma"/>
              <a:cs typeface="Tahoma"/>
            </a:endParaRPr>
          </a:p>
        </p:txBody>
      </p:sp>
      <p:sp>
        <p:nvSpPr>
          <p:cNvPr id="477" name="object 477"/>
          <p:cNvSpPr txBox="1"/>
          <p:nvPr/>
        </p:nvSpPr>
        <p:spPr>
          <a:xfrm>
            <a:off x="57912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78" name="object 478"/>
          <p:cNvSpPr txBox="1"/>
          <p:nvPr/>
        </p:nvSpPr>
        <p:spPr>
          <a:xfrm>
            <a:off x="60960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79" name="object 479"/>
          <p:cNvSpPr txBox="1"/>
          <p:nvPr/>
        </p:nvSpPr>
        <p:spPr>
          <a:xfrm>
            <a:off x="64008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80" name="object 480"/>
          <p:cNvSpPr txBox="1"/>
          <p:nvPr/>
        </p:nvSpPr>
        <p:spPr>
          <a:xfrm>
            <a:off x="67056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81" name="object 481"/>
          <p:cNvSpPr txBox="1"/>
          <p:nvPr/>
        </p:nvSpPr>
        <p:spPr>
          <a:xfrm>
            <a:off x="70104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82" name="object 482"/>
          <p:cNvSpPr txBox="1"/>
          <p:nvPr/>
        </p:nvSpPr>
        <p:spPr>
          <a:xfrm>
            <a:off x="73152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83" name="object 483"/>
          <p:cNvSpPr txBox="1"/>
          <p:nvPr/>
        </p:nvSpPr>
        <p:spPr>
          <a:xfrm>
            <a:off x="76200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84" name="object 484"/>
          <p:cNvSpPr txBox="1"/>
          <p:nvPr/>
        </p:nvSpPr>
        <p:spPr>
          <a:xfrm>
            <a:off x="79248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85" name="object 485"/>
          <p:cNvSpPr txBox="1"/>
          <p:nvPr/>
        </p:nvSpPr>
        <p:spPr>
          <a:xfrm>
            <a:off x="82296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86" name="object 486"/>
          <p:cNvSpPr txBox="1"/>
          <p:nvPr/>
        </p:nvSpPr>
        <p:spPr>
          <a:xfrm>
            <a:off x="85344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87" name="object 487"/>
          <p:cNvSpPr txBox="1"/>
          <p:nvPr/>
        </p:nvSpPr>
        <p:spPr>
          <a:xfrm>
            <a:off x="88392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88" name="object 488"/>
          <p:cNvSpPr txBox="1"/>
          <p:nvPr/>
        </p:nvSpPr>
        <p:spPr>
          <a:xfrm>
            <a:off x="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89" name="object 489"/>
          <p:cNvSpPr txBox="1"/>
          <p:nvPr/>
        </p:nvSpPr>
        <p:spPr>
          <a:xfrm>
            <a:off x="3048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90" name="object 490"/>
          <p:cNvSpPr txBox="1"/>
          <p:nvPr/>
        </p:nvSpPr>
        <p:spPr>
          <a:xfrm>
            <a:off x="6096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91" name="object 491"/>
          <p:cNvSpPr txBox="1"/>
          <p:nvPr/>
        </p:nvSpPr>
        <p:spPr>
          <a:xfrm>
            <a:off x="9144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92" name="object 492"/>
          <p:cNvSpPr txBox="1"/>
          <p:nvPr/>
        </p:nvSpPr>
        <p:spPr>
          <a:xfrm>
            <a:off x="12192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93" name="object 493"/>
          <p:cNvSpPr txBox="1"/>
          <p:nvPr/>
        </p:nvSpPr>
        <p:spPr>
          <a:xfrm>
            <a:off x="15240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94" name="object 494"/>
          <p:cNvSpPr txBox="1"/>
          <p:nvPr/>
        </p:nvSpPr>
        <p:spPr>
          <a:xfrm>
            <a:off x="18288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95" name="object 495"/>
          <p:cNvSpPr txBox="1"/>
          <p:nvPr/>
        </p:nvSpPr>
        <p:spPr>
          <a:xfrm>
            <a:off x="21336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96" name="object 496"/>
          <p:cNvSpPr txBox="1"/>
          <p:nvPr/>
        </p:nvSpPr>
        <p:spPr>
          <a:xfrm>
            <a:off x="24384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97" name="object 497"/>
          <p:cNvSpPr txBox="1"/>
          <p:nvPr/>
        </p:nvSpPr>
        <p:spPr>
          <a:xfrm>
            <a:off x="27432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98" name="object 498"/>
          <p:cNvSpPr txBox="1"/>
          <p:nvPr/>
        </p:nvSpPr>
        <p:spPr>
          <a:xfrm>
            <a:off x="30480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99" name="object 499"/>
          <p:cNvSpPr txBox="1"/>
          <p:nvPr/>
        </p:nvSpPr>
        <p:spPr>
          <a:xfrm>
            <a:off x="33528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00" name="object 500"/>
          <p:cNvSpPr txBox="1"/>
          <p:nvPr/>
        </p:nvSpPr>
        <p:spPr>
          <a:xfrm>
            <a:off x="36576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01" name="object 501"/>
          <p:cNvSpPr txBox="1"/>
          <p:nvPr/>
        </p:nvSpPr>
        <p:spPr>
          <a:xfrm>
            <a:off x="39624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02" name="object 502"/>
          <p:cNvSpPr txBox="1"/>
          <p:nvPr/>
        </p:nvSpPr>
        <p:spPr>
          <a:xfrm>
            <a:off x="42672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03" name="object 503"/>
          <p:cNvSpPr txBox="1"/>
          <p:nvPr/>
        </p:nvSpPr>
        <p:spPr>
          <a:xfrm>
            <a:off x="45720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04" name="object 504"/>
          <p:cNvSpPr txBox="1"/>
          <p:nvPr/>
        </p:nvSpPr>
        <p:spPr>
          <a:xfrm>
            <a:off x="48768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05" name="object 505"/>
          <p:cNvSpPr txBox="1"/>
          <p:nvPr/>
        </p:nvSpPr>
        <p:spPr>
          <a:xfrm>
            <a:off x="51816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06" name="object 506"/>
          <p:cNvSpPr txBox="1"/>
          <p:nvPr/>
        </p:nvSpPr>
        <p:spPr>
          <a:xfrm>
            <a:off x="54864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07" name="object 507"/>
          <p:cNvSpPr txBox="1"/>
          <p:nvPr/>
        </p:nvSpPr>
        <p:spPr>
          <a:xfrm>
            <a:off x="57912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08" name="object 508"/>
          <p:cNvSpPr txBox="1"/>
          <p:nvPr/>
        </p:nvSpPr>
        <p:spPr>
          <a:xfrm>
            <a:off x="60960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09" name="object 509"/>
          <p:cNvSpPr txBox="1"/>
          <p:nvPr/>
        </p:nvSpPr>
        <p:spPr>
          <a:xfrm>
            <a:off x="64008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10" name="object 510"/>
          <p:cNvSpPr txBox="1"/>
          <p:nvPr/>
        </p:nvSpPr>
        <p:spPr>
          <a:xfrm>
            <a:off x="67056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11" name="object 511"/>
          <p:cNvSpPr txBox="1"/>
          <p:nvPr/>
        </p:nvSpPr>
        <p:spPr>
          <a:xfrm>
            <a:off x="70104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12" name="object 512"/>
          <p:cNvSpPr txBox="1"/>
          <p:nvPr/>
        </p:nvSpPr>
        <p:spPr>
          <a:xfrm>
            <a:off x="73152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13" name="object 513"/>
          <p:cNvSpPr txBox="1"/>
          <p:nvPr/>
        </p:nvSpPr>
        <p:spPr>
          <a:xfrm>
            <a:off x="76200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14" name="object 514"/>
          <p:cNvSpPr txBox="1"/>
          <p:nvPr/>
        </p:nvSpPr>
        <p:spPr>
          <a:xfrm>
            <a:off x="79248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15" name="object 515"/>
          <p:cNvSpPr txBox="1"/>
          <p:nvPr/>
        </p:nvSpPr>
        <p:spPr>
          <a:xfrm>
            <a:off x="82296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16" name="object 516"/>
          <p:cNvSpPr txBox="1"/>
          <p:nvPr/>
        </p:nvSpPr>
        <p:spPr>
          <a:xfrm>
            <a:off x="85344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17" name="object 517"/>
          <p:cNvSpPr txBox="1"/>
          <p:nvPr/>
        </p:nvSpPr>
        <p:spPr>
          <a:xfrm>
            <a:off x="88392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18" name="object 518"/>
          <p:cNvSpPr txBox="1"/>
          <p:nvPr/>
        </p:nvSpPr>
        <p:spPr>
          <a:xfrm>
            <a:off x="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19" name="object 519"/>
          <p:cNvSpPr txBox="1"/>
          <p:nvPr/>
        </p:nvSpPr>
        <p:spPr>
          <a:xfrm>
            <a:off x="3048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20" name="object 520"/>
          <p:cNvSpPr txBox="1"/>
          <p:nvPr/>
        </p:nvSpPr>
        <p:spPr>
          <a:xfrm>
            <a:off x="6096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21" name="object 521"/>
          <p:cNvSpPr txBox="1"/>
          <p:nvPr/>
        </p:nvSpPr>
        <p:spPr>
          <a:xfrm>
            <a:off x="9144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22" name="object 522"/>
          <p:cNvSpPr txBox="1"/>
          <p:nvPr/>
        </p:nvSpPr>
        <p:spPr>
          <a:xfrm>
            <a:off x="12192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23" name="object 523"/>
          <p:cNvSpPr txBox="1"/>
          <p:nvPr/>
        </p:nvSpPr>
        <p:spPr>
          <a:xfrm>
            <a:off x="15240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24" name="object 524"/>
          <p:cNvSpPr txBox="1"/>
          <p:nvPr/>
        </p:nvSpPr>
        <p:spPr>
          <a:xfrm>
            <a:off x="18288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25" name="object 525"/>
          <p:cNvSpPr txBox="1"/>
          <p:nvPr/>
        </p:nvSpPr>
        <p:spPr>
          <a:xfrm>
            <a:off x="21336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26" name="object 526"/>
          <p:cNvSpPr txBox="1"/>
          <p:nvPr/>
        </p:nvSpPr>
        <p:spPr>
          <a:xfrm>
            <a:off x="2438400" y="4267200"/>
            <a:ext cx="40763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07950">
              <a:lnSpc>
                <a:spcPts val="2010"/>
              </a:lnSpc>
              <a:spcBef>
                <a:spcPts val="100"/>
              </a:spcBef>
            </a:pPr>
            <a:r>
              <a:rPr sz="4800" spc="0" baseline="4314" dirty="0" smtClean="0">
                <a:latin typeface="Tahoma"/>
                <a:cs typeface="Tahoma"/>
              </a:rPr>
              <a:t>a</a:t>
            </a:r>
            <a:endParaRPr sz="3200">
              <a:latin typeface="Tahoma"/>
              <a:cs typeface="Tahoma"/>
            </a:endParaRPr>
          </a:p>
        </p:txBody>
      </p:sp>
      <p:sp>
        <p:nvSpPr>
          <p:cNvPr id="527" name="object 527"/>
          <p:cNvSpPr txBox="1"/>
          <p:nvPr/>
        </p:nvSpPr>
        <p:spPr>
          <a:xfrm>
            <a:off x="2743200" y="42672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6510">
              <a:lnSpc>
                <a:spcPts val="2010"/>
              </a:lnSpc>
              <a:spcBef>
                <a:spcPts val="100"/>
              </a:spcBef>
            </a:pPr>
            <a:r>
              <a:rPr sz="4800" spc="0" baseline="4314" dirty="0" smtClean="0">
                <a:latin typeface="Tahoma"/>
                <a:cs typeface="Tahoma"/>
              </a:rPr>
              <a:t>r</a:t>
            </a:r>
            <a:endParaRPr sz="3200">
              <a:latin typeface="Tahoma"/>
              <a:cs typeface="Tahoma"/>
            </a:endParaRPr>
          </a:p>
        </p:txBody>
      </p:sp>
      <p:sp>
        <p:nvSpPr>
          <p:cNvPr id="528" name="object 528"/>
          <p:cNvSpPr txBox="1"/>
          <p:nvPr/>
        </p:nvSpPr>
        <p:spPr>
          <a:xfrm>
            <a:off x="30480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29" name="object 529"/>
          <p:cNvSpPr txBox="1"/>
          <p:nvPr/>
        </p:nvSpPr>
        <p:spPr>
          <a:xfrm>
            <a:off x="33528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30" name="object 530"/>
          <p:cNvSpPr txBox="1"/>
          <p:nvPr/>
        </p:nvSpPr>
        <p:spPr>
          <a:xfrm>
            <a:off x="36576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31" name="object 531"/>
          <p:cNvSpPr txBox="1"/>
          <p:nvPr/>
        </p:nvSpPr>
        <p:spPr>
          <a:xfrm>
            <a:off x="39624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32" name="object 532"/>
          <p:cNvSpPr txBox="1"/>
          <p:nvPr/>
        </p:nvSpPr>
        <p:spPr>
          <a:xfrm>
            <a:off x="4267200" y="4267200"/>
            <a:ext cx="521605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75438">
              <a:lnSpc>
                <a:spcPts val="2010"/>
              </a:lnSpc>
              <a:spcBef>
                <a:spcPts val="100"/>
              </a:spcBef>
            </a:pPr>
            <a:r>
              <a:rPr sz="4800" spc="0" baseline="4314" dirty="0" smtClean="0">
                <a:latin typeface="Tahoma"/>
                <a:cs typeface="Tahoma"/>
              </a:rPr>
              <a:t>ar</a:t>
            </a:r>
            <a:endParaRPr sz="3200">
              <a:latin typeface="Tahoma"/>
              <a:cs typeface="Tahoma"/>
            </a:endParaRPr>
          </a:p>
        </p:txBody>
      </p:sp>
      <p:sp>
        <p:nvSpPr>
          <p:cNvPr id="533" name="object 533"/>
          <p:cNvSpPr txBox="1"/>
          <p:nvPr/>
        </p:nvSpPr>
        <p:spPr>
          <a:xfrm>
            <a:off x="45720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34" name="object 534"/>
          <p:cNvSpPr txBox="1"/>
          <p:nvPr/>
        </p:nvSpPr>
        <p:spPr>
          <a:xfrm>
            <a:off x="48768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35" name="object 535"/>
          <p:cNvSpPr txBox="1"/>
          <p:nvPr/>
        </p:nvSpPr>
        <p:spPr>
          <a:xfrm>
            <a:off x="51816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36" name="object 536"/>
          <p:cNvSpPr txBox="1"/>
          <p:nvPr/>
        </p:nvSpPr>
        <p:spPr>
          <a:xfrm>
            <a:off x="54864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37" name="object 537"/>
          <p:cNvSpPr txBox="1"/>
          <p:nvPr/>
        </p:nvSpPr>
        <p:spPr>
          <a:xfrm>
            <a:off x="57912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38" name="object 538"/>
          <p:cNvSpPr txBox="1"/>
          <p:nvPr/>
        </p:nvSpPr>
        <p:spPr>
          <a:xfrm>
            <a:off x="6096000" y="42672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2010"/>
              </a:lnSpc>
              <a:spcBef>
                <a:spcPts val="100"/>
              </a:spcBef>
            </a:pPr>
            <a:r>
              <a:rPr sz="4800" spc="0" baseline="4314" dirty="0" smtClean="0">
                <a:latin typeface="Tahoma"/>
                <a:cs typeface="Tahoma"/>
              </a:rPr>
              <a:t>a</a:t>
            </a:r>
            <a:endParaRPr sz="3200">
              <a:latin typeface="Tahoma"/>
              <a:cs typeface="Tahoma"/>
            </a:endParaRPr>
          </a:p>
        </p:txBody>
      </p:sp>
      <p:sp>
        <p:nvSpPr>
          <p:cNvPr id="539" name="object 539"/>
          <p:cNvSpPr txBox="1"/>
          <p:nvPr/>
        </p:nvSpPr>
        <p:spPr>
          <a:xfrm>
            <a:off x="64008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40" name="object 540"/>
          <p:cNvSpPr txBox="1"/>
          <p:nvPr/>
        </p:nvSpPr>
        <p:spPr>
          <a:xfrm>
            <a:off x="67056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41" name="object 541"/>
          <p:cNvSpPr txBox="1"/>
          <p:nvPr/>
        </p:nvSpPr>
        <p:spPr>
          <a:xfrm>
            <a:off x="70104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42" name="object 542"/>
          <p:cNvSpPr txBox="1"/>
          <p:nvPr/>
        </p:nvSpPr>
        <p:spPr>
          <a:xfrm>
            <a:off x="73152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43" name="object 543"/>
          <p:cNvSpPr txBox="1"/>
          <p:nvPr/>
        </p:nvSpPr>
        <p:spPr>
          <a:xfrm>
            <a:off x="76200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44" name="object 544"/>
          <p:cNvSpPr txBox="1"/>
          <p:nvPr/>
        </p:nvSpPr>
        <p:spPr>
          <a:xfrm>
            <a:off x="79248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45" name="object 545"/>
          <p:cNvSpPr txBox="1"/>
          <p:nvPr/>
        </p:nvSpPr>
        <p:spPr>
          <a:xfrm>
            <a:off x="82296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46" name="object 546"/>
          <p:cNvSpPr txBox="1"/>
          <p:nvPr/>
        </p:nvSpPr>
        <p:spPr>
          <a:xfrm>
            <a:off x="85344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47" name="object 547"/>
          <p:cNvSpPr txBox="1"/>
          <p:nvPr/>
        </p:nvSpPr>
        <p:spPr>
          <a:xfrm>
            <a:off x="88392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48" name="object 548"/>
          <p:cNvSpPr txBox="1"/>
          <p:nvPr/>
        </p:nvSpPr>
        <p:spPr>
          <a:xfrm>
            <a:off x="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49" name="object 549"/>
          <p:cNvSpPr txBox="1"/>
          <p:nvPr/>
        </p:nvSpPr>
        <p:spPr>
          <a:xfrm>
            <a:off x="3048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50" name="object 550"/>
          <p:cNvSpPr txBox="1"/>
          <p:nvPr/>
        </p:nvSpPr>
        <p:spPr>
          <a:xfrm>
            <a:off x="6096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51" name="object 551"/>
          <p:cNvSpPr txBox="1"/>
          <p:nvPr/>
        </p:nvSpPr>
        <p:spPr>
          <a:xfrm>
            <a:off x="9144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52" name="object 552"/>
          <p:cNvSpPr txBox="1"/>
          <p:nvPr/>
        </p:nvSpPr>
        <p:spPr>
          <a:xfrm>
            <a:off x="12192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53" name="object 553"/>
          <p:cNvSpPr txBox="1"/>
          <p:nvPr/>
        </p:nvSpPr>
        <p:spPr>
          <a:xfrm>
            <a:off x="15240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54" name="object 554"/>
          <p:cNvSpPr txBox="1"/>
          <p:nvPr/>
        </p:nvSpPr>
        <p:spPr>
          <a:xfrm>
            <a:off x="18288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55" name="object 555"/>
          <p:cNvSpPr txBox="1"/>
          <p:nvPr/>
        </p:nvSpPr>
        <p:spPr>
          <a:xfrm>
            <a:off x="21336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56" name="object 556"/>
          <p:cNvSpPr txBox="1"/>
          <p:nvPr/>
        </p:nvSpPr>
        <p:spPr>
          <a:xfrm>
            <a:off x="2438400" y="45720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852">
              <a:lnSpc>
                <a:spcPts val="2400"/>
              </a:lnSpc>
              <a:spcBef>
                <a:spcPts val="120"/>
              </a:spcBef>
            </a:pPr>
            <a:r>
              <a:rPr sz="4800" spc="0" baseline="-8629" dirty="0" smtClean="0">
                <a:latin typeface="Tahoma"/>
                <a:cs typeface="Tahoma"/>
              </a:rPr>
              <a:t>o</a:t>
            </a:r>
            <a:endParaRPr sz="3200">
              <a:latin typeface="Tahoma"/>
              <a:cs typeface="Tahoma"/>
            </a:endParaRPr>
          </a:p>
        </p:txBody>
      </p:sp>
      <p:sp>
        <p:nvSpPr>
          <p:cNvPr id="557" name="object 557"/>
          <p:cNvSpPr txBox="1"/>
          <p:nvPr/>
        </p:nvSpPr>
        <p:spPr>
          <a:xfrm>
            <a:off x="27432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58" name="object 558"/>
          <p:cNvSpPr txBox="1"/>
          <p:nvPr/>
        </p:nvSpPr>
        <p:spPr>
          <a:xfrm>
            <a:off x="30480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59" name="object 559"/>
          <p:cNvSpPr txBox="1"/>
          <p:nvPr/>
        </p:nvSpPr>
        <p:spPr>
          <a:xfrm>
            <a:off x="3352800" y="4572000"/>
            <a:ext cx="391306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80314">
              <a:lnSpc>
                <a:spcPts val="2400"/>
              </a:lnSpc>
              <a:spcBef>
                <a:spcPts val="120"/>
              </a:spcBef>
            </a:pPr>
            <a:r>
              <a:rPr sz="4800" spc="0" baseline="-8629" dirty="0" smtClean="0">
                <a:latin typeface="Tahoma"/>
                <a:cs typeface="Tahoma"/>
              </a:rPr>
              <a:t>d</a:t>
            </a:r>
            <a:endParaRPr sz="3200">
              <a:latin typeface="Tahoma"/>
              <a:cs typeface="Tahoma"/>
            </a:endParaRPr>
          </a:p>
        </p:txBody>
      </p:sp>
      <p:sp>
        <p:nvSpPr>
          <p:cNvPr id="560" name="object 560"/>
          <p:cNvSpPr txBox="1"/>
          <p:nvPr/>
        </p:nvSpPr>
        <p:spPr>
          <a:xfrm>
            <a:off x="3657600" y="45720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">
              <a:lnSpc>
                <a:spcPts val="2400"/>
              </a:lnSpc>
              <a:spcBef>
                <a:spcPts val="120"/>
              </a:spcBef>
            </a:pPr>
            <a:r>
              <a:rPr sz="4800" spc="0" baseline="-8629" dirty="0" smtClean="0">
                <a:latin typeface="Tahoma"/>
                <a:cs typeface="Tahoma"/>
              </a:rPr>
              <a:t>o</a:t>
            </a:r>
            <a:endParaRPr sz="3200">
              <a:latin typeface="Tahoma"/>
              <a:cs typeface="Tahoma"/>
            </a:endParaRPr>
          </a:p>
        </p:txBody>
      </p:sp>
      <p:sp>
        <p:nvSpPr>
          <p:cNvPr id="561" name="object 561"/>
          <p:cNvSpPr txBox="1"/>
          <p:nvPr/>
        </p:nvSpPr>
        <p:spPr>
          <a:xfrm>
            <a:off x="3962400" y="4572000"/>
            <a:ext cx="356714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43738">
              <a:lnSpc>
                <a:spcPts val="2400"/>
              </a:lnSpc>
              <a:spcBef>
                <a:spcPts val="120"/>
              </a:spcBef>
            </a:pPr>
            <a:r>
              <a:rPr sz="4800" spc="0" baseline="-8629" dirty="0" smtClean="0">
                <a:latin typeface="Tahoma"/>
                <a:cs typeface="Tahoma"/>
              </a:rPr>
              <a:t>n</a:t>
            </a:r>
            <a:endParaRPr sz="3200">
              <a:latin typeface="Tahoma"/>
              <a:cs typeface="Tahoma"/>
            </a:endParaRPr>
          </a:p>
        </p:txBody>
      </p:sp>
      <p:sp>
        <p:nvSpPr>
          <p:cNvPr id="562" name="object 562"/>
          <p:cNvSpPr txBox="1"/>
          <p:nvPr/>
        </p:nvSpPr>
        <p:spPr>
          <a:xfrm>
            <a:off x="42672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63" name="object 563"/>
          <p:cNvSpPr txBox="1"/>
          <p:nvPr/>
        </p:nvSpPr>
        <p:spPr>
          <a:xfrm>
            <a:off x="4572000" y="45720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2400"/>
              </a:lnSpc>
              <a:spcBef>
                <a:spcPts val="120"/>
              </a:spcBef>
            </a:pPr>
            <a:r>
              <a:rPr sz="4800" spc="0" baseline="-8629" dirty="0" smtClean="0">
                <a:latin typeface="Tahoma"/>
                <a:cs typeface="Tahoma"/>
              </a:rPr>
              <a:t>t</a:t>
            </a:r>
            <a:endParaRPr sz="3200">
              <a:latin typeface="Tahoma"/>
              <a:cs typeface="Tahoma"/>
            </a:endParaRPr>
          </a:p>
        </p:txBody>
      </p:sp>
      <p:sp>
        <p:nvSpPr>
          <p:cNvPr id="564" name="object 564"/>
          <p:cNvSpPr txBox="1"/>
          <p:nvPr/>
        </p:nvSpPr>
        <p:spPr>
          <a:xfrm>
            <a:off x="48768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65" name="object 565"/>
          <p:cNvSpPr txBox="1"/>
          <p:nvPr/>
        </p:nvSpPr>
        <p:spPr>
          <a:xfrm>
            <a:off x="51816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66" name="object 566"/>
          <p:cNvSpPr txBox="1"/>
          <p:nvPr/>
        </p:nvSpPr>
        <p:spPr>
          <a:xfrm>
            <a:off x="54864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67" name="object 567"/>
          <p:cNvSpPr txBox="1"/>
          <p:nvPr/>
        </p:nvSpPr>
        <p:spPr>
          <a:xfrm>
            <a:off x="57912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68" name="object 568"/>
          <p:cNvSpPr txBox="1"/>
          <p:nvPr/>
        </p:nvSpPr>
        <p:spPr>
          <a:xfrm>
            <a:off x="60960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69" name="object 569"/>
          <p:cNvSpPr txBox="1"/>
          <p:nvPr/>
        </p:nvSpPr>
        <p:spPr>
          <a:xfrm>
            <a:off x="64008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70" name="object 570"/>
          <p:cNvSpPr txBox="1"/>
          <p:nvPr/>
        </p:nvSpPr>
        <p:spPr>
          <a:xfrm>
            <a:off x="67056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71" name="object 571"/>
          <p:cNvSpPr txBox="1"/>
          <p:nvPr/>
        </p:nvSpPr>
        <p:spPr>
          <a:xfrm>
            <a:off x="70104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72" name="object 572"/>
          <p:cNvSpPr txBox="1"/>
          <p:nvPr/>
        </p:nvSpPr>
        <p:spPr>
          <a:xfrm>
            <a:off x="73152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73" name="object 573"/>
          <p:cNvSpPr txBox="1"/>
          <p:nvPr/>
        </p:nvSpPr>
        <p:spPr>
          <a:xfrm>
            <a:off x="76200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74" name="object 574"/>
          <p:cNvSpPr txBox="1"/>
          <p:nvPr/>
        </p:nvSpPr>
        <p:spPr>
          <a:xfrm>
            <a:off x="79248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75" name="object 575"/>
          <p:cNvSpPr txBox="1"/>
          <p:nvPr/>
        </p:nvSpPr>
        <p:spPr>
          <a:xfrm>
            <a:off x="82296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76" name="object 576"/>
          <p:cNvSpPr txBox="1"/>
          <p:nvPr/>
        </p:nvSpPr>
        <p:spPr>
          <a:xfrm>
            <a:off x="85344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77" name="object 577"/>
          <p:cNvSpPr txBox="1"/>
          <p:nvPr/>
        </p:nvSpPr>
        <p:spPr>
          <a:xfrm>
            <a:off x="88392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78" name="object 578"/>
          <p:cNvSpPr txBox="1"/>
          <p:nvPr/>
        </p:nvSpPr>
        <p:spPr>
          <a:xfrm>
            <a:off x="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79" name="object 579"/>
          <p:cNvSpPr txBox="1"/>
          <p:nvPr/>
        </p:nvSpPr>
        <p:spPr>
          <a:xfrm>
            <a:off x="3048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80" name="object 580"/>
          <p:cNvSpPr txBox="1"/>
          <p:nvPr/>
        </p:nvSpPr>
        <p:spPr>
          <a:xfrm>
            <a:off x="6096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81" name="object 581"/>
          <p:cNvSpPr txBox="1"/>
          <p:nvPr/>
        </p:nvSpPr>
        <p:spPr>
          <a:xfrm>
            <a:off x="9144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82" name="object 582"/>
          <p:cNvSpPr txBox="1"/>
          <p:nvPr/>
        </p:nvSpPr>
        <p:spPr>
          <a:xfrm>
            <a:off x="12192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83" name="object 583"/>
          <p:cNvSpPr txBox="1"/>
          <p:nvPr/>
        </p:nvSpPr>
        <p:spPr>
          <a:xfrm>
            <a:off x="15240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84" name="object 584"/>
          <p:cNvSpPr txBox="1"/>
          <p:nvPr/>
        </p:nvSpPr>
        <p:spPr>
          <a:xfrm>
            <a:off x="18288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85" name="object 585"/>
          <p:cNvSpPr txBox="1"/>
          <p:nvPr/>
        </p:nvSpPr>
        <p:spPr>
          <a:xfrm>
            <a:off x="21336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86" name="object 586"/>
          <p:cNvSpPr txBox="1"/>
          <p:nvPr/>
        </p:nvSpPr>
        <p:spPr>
          <a:xfrm>
            <a:off x="24384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87" name="object 587"/>
          <p:cNvSpPr txBox="1"/>
          <p:nvPr/>
        </p:nvSpPr>
        <p:spPr>
          <a:xfrm>
            <a:off x="27432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88" name="object 588"/>
          <p:cNvSpPr txBox="1"/>
          <p:nvPr/>
        </p:nvSpPr>
        <p:spPr>
          <a:xfrm>
            <a:off x="30480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89" name="object 589"/>
          <p:cNvSpPr txBox="1"/>
          <p:nvPr/>
        </p:nvSpPr>
        <p:spPr>
          <a:xfrm>
            <a:off x="33528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90" name="object 590"/>
          <p:cNvSpPr txBox="1"/>
          <p:nvPr/>
        </p:nvSpPr>
        <p:spPr>
          <a:xfrm>
            <a:off x="36576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91" name="object 591"/>
          <p:cNvSpPr txBox="1"/>
          <p:nvPr/>
        </p:nvSpPr>
        <p:spPr>
          <a:xfrm>
            <a:off x="39624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92" name="object 592"/>
          <p:cNvSpPr txBox="1"/>
          <p:nvPr/>
        </p:nvSpPr>
        <p:spPr>
          <a:xfrm>
            <a:off x="42672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93" name="object 593"/>
          <p:cNvSpPr txBox="1"/>
          <p:nvPr/>
        </p:nvSpPr>
        <p:spPr>
          <a:xfrm>
            <a:off x="45720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94" name="object 594"/>
          <p:cNvSpPr txBox="1"/>
          <p:nvPr/>
        </p:nvSpPr>
        <p:spPr>
          <a:xfrm>
            <a:off x="48768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95" name="object 595"/>
          <p:cNvSpPr txBox="1"/>
          <p:nvPr/>
        </p:nvSpPr>
        <p:spPr>
          <a:xfrm>
            <a:off x="51816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96" name="object 596"/>
          <p:cNvSpPr txBox="1"/>
          <p:nvPr/>
        </p:nvSpPr>
        <p:spPr>
          <a:xfrm>
            <a:off x="54864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97" name="object 597"/>
          <p:cNvSpPr txBox="1"/>
          <p:nvPr/>
        </p:nvSpPr>
        <p:spPr>
          <a:xfrm>
            <a:off x="57912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98" name="object 598"/>
          <p:cNvSpPr txBox="1"/>
          <p:nvPr/>
        </p:nvSpPr>
        <p:spPr>
          <a:xfrm>
            <a:off x="60960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99" name="object 599"/>
          <p:cNvSpPr txBox="1"/>
          <p:nvPr/>
        </p:nvSpPr>
        <p:spPr>
          <a:xfrm>
            <a:off x="64008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00" name="object 600"/>
          <p:cNvSpPr txBox="1"/>
          <p:nvPr/>
        </p:nvSpPr>
        <p:spPr>
          <a:xfrm>
            <a:off x="67056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01" name="object 601"/>
          <p:cNvSpPr txBox="1"/>
          <p:nvPr/>
        </p:nvSpPr>
        <p:spPr>
          <a:xfrm>
            <a:off x="70104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02" name="object 602"/>
          <p:cNvSpPr txBox="1"/>
          <p:nvPr/>
        </p:nvSpPr>
        <p:spPr>
          <a:xfrm>
            <a:off x="73152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03" name="object 603"/>
          <p:cNvSpPr txBox="1"/>
          <p:nvPr/>
        </p:nvSpPr>
        <p:spPr>
          <a:xfrm>
            <a:off x="76200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04" name="object 604"/>
          <p:cNvSpPr txBox="1"/>
          <p:nvPr/>
        </p:nvSpPr>
        <p:spPr>
          <a:xfrm>
            <a:off x="79248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05" name="object 605"/>
          <p:cNvSpPr txBox="1"/>
          <p:nvPr/>
        </p:nvSpPr>
        <p:spPr>
          <a:xfrm>
            <a:off x="82296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06" name="object 606"/>
          <p:cNvSpPr txBox="1"/>
          <p:nvPr/>
        </p:nvSpPr>
        <p:spPr>
          <a:xfrm>
            <a:off x="85344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07" name="object 607"/>
          <p:cNvSpPr txBox="1"/>
          <p:nvPr/>
        </p:nvSpPr>
        <p:spPr>
          <a:xfrm>
            <a:off x="88392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08" name="object 608"/>
          <p:cNvSpPr txBox="1"/>
          <p:nvPr/>
        </p:nvSpPr>
        <p:spPr>
          <a:xfrm>
            <a:off x="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09" name="object 609"/>
          <p:cNvSpPr txBox="1"/>
          <p:nvPr/>
        </p:nvSpPr>
        <p:spPr>
          <a:xfrm>
            <a:off x="3048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10" name="object 610"/>
          <p:cNvSpPr txBox="1"/>
          <p:nvPr/>
        </p:nvSpPr>
        <p:spPr>
          <a:xfrm>
            <a:off x="6096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11" name="object 611"/>
          <p:cNvSpPr txBox="1"/>
          <p:nvPr/>
        </p:nvSpPr>
        <p:spPr>
          <a:xfrm>
            <a:off x="9144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12" name="object 612"/>
          <p:cNvSpPr txBox="1"/>
          <p:nvPr/>
        </p:nvSpPr>
        <p:spPr>
          <a:xfrm>
            <a:off x="12192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13" name="object 613"/>
          <p:cNvSpPr txBox="1"/>
          <p:nvPr/>
        </p:nvSpPr>
        <p:spPr>
          <a:xfrm>
            <a:off x="15240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14" name="object 614"/>
          <p:cNvSpPr txBox="1"/>
          <p:nvPr/>
        </p:nvSpPr>
        <p:spPr>
          <a:xfrm>
            <a:off x="18288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15" name="object 615"/>
          <p:cNvSpPr txBox="1"/>
          <p:nvPr/>
        </p:nvSpPr>
        <p:spPr>
          <a:xfrm>
            <a:off x="21336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16" name="object 616"/>
          <p:cNvSpPr txBox="1"/>
          <p:nvPr/>
        </p:nvSpPr>
        <p:spPr>
          <a:xfrm>
            <a:off x="24384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17" name="object 617"/>
          <p:cNvSpPr txBox="1"/>
          <p:nvPr/>
        </p:nvSpPr>
        <p:spPr>
          <a:xfrm>
            <a:off x="27432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18" name="object 618"/>
          <p:cNvSpPr txBox="1"/>
          <p:nvPr/>
        </p:nvSpPr>
        <p:spPr>
          <a:xfrm>
            <a:off x="30480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19" name="object 619"/>
          <p:cNvSpPr txBox="1"/>
          <p:nvPr/>
        </p:nvSpPr>
        <p:spPr>
          <a:xfrm>
            <a:off x="33528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20" name="object 620"/>
          <p:cNvSpPr txBox="1"/>
          <p:nvPr/>
        </p:nvSpPr>
        <p:spPr>
          <a:xfrm>
            <a:off x="36576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21" name="object 621"/>
          <p:cNvSpPr txBox="1"/>
          <p:nvPr/>
        </p:nvSpPr>
        <p:spPr>
          <a:xfrm>
            <a:off x="39624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22" name="object 622"/>
          <p:cNvSpPr txBox="1"/>
          <p:nvPr/>
        </p:nvSpPr>
        <p:spPr>
          <a:xfrm>
            <a:off x="42672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23" name="object 623"/>
          <p:cNvSpPr txBox="1"/>
          <p:nvPr/>
        </p:nvSpPr>
        <p:spPr>
          <a:xfrm>
            <a:off x="45720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24" name="object 624"/>
          <p:cNvSpPr txBox="1"/>
          <p:nvPr/>
        </p:nvSpPr>
        <p:spPr>
          <a:xfrm>
            <a:off x="48768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25" name="object 625"/>
          <p:cNvSpPr txBox="1"/>
          <p:nvPr/>
        </p:nvSpPr>
        <p:spPr>
          <a:xfrm>
            <a:off x="51816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26" name="object 626"/>
          <p:cNvSpPr txBox="1"/>
          <p:nvPr/>
        </p:nvSpPr>
        <p:spPr>
          <a:xfrm>
            <a:off x="54864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27" name="object 627"/>
          <p:cNvSpPr txBox="1"/>
          <p:nvPr/>
        </p:nvSpPr>
        <p:spPr>
          <a:xfrm>
            <a:off x="57912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28" name="object 628"/>
          <p:cNvSpPr txBox="1"/>
          <p:nvPr/>
        </p:nvSpPr>
        <p:spPr>
          <a:xfrm>
            <a:off x="60960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29" name="object 629"/>
          <p:cNvSpPr txBox="1"/>
          <p:nvPr/>
        </p:nvSpPr>
        <p:spPr>
          <a:xfrm>
            <a:off x="64008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30" name="object 630"/>
          <p:cNvSpPr txBox="1"/>
          <p:nvPr/>
        </p:nvSpPr>
        <p:spPr>
          <a:xfrm>
            <a:off x="67056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31" name="object 631"/>
          <p:cNvSpPr txBox="1"/>
          <p:nvPr/>
        </p:nvSpPr>
        <p:spPr>
          <a:xfrm>
            <a:off x="70104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32" name="object 632"/>
          <p:cNvSpPr txBox="1"/>
          <p:nvPr/>
        </p:nvSpPr>
        <p:spPr>
          <a:xfrm>
            <a:off x="73152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33" name="object 633"/>
          <p:cNvSpPr txBox="1"/>
          <p:nvPr/>
        </p:nvSpPr>
        <p:spPr>
          <a:xfrm>
            <a:off x="76200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34" name="object 634"/>
          <p:cNvSpPr txBox="1"/>
          <p:nvPr/>
        </p:nvSpPr>
        <p:spPr>
          <a:xfrm>
            <a:off x="79248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35" name="object 635"/>
          <p:cNvSpPr txBox="1"/>
          <p:nvPr/>
        </p:nvSpPr>
        <p:spPr>
          <a:xfrm>
            <a:off x="82296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36" name="object 636"/>
          <p:cNvSpPr txBox="1"/>
          <p:nvPr/>
        </p:nvSpPr>
        <p:spPr>
          <a:xfrm>
            <a:off x="85344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37" name="object 637"/>
          <p:cNvSpPr txBox="1"/>
          <p:nvPr/>
        </p:nvSpPr>
        <p:spPr>
          <a:xfrm>
            <a:off x="88392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38" name="object 638"/>
          <p:cNvSpPr txBox="1"/>
          <p:nvPr/>
        </p:nvSpPr>
        <p:spPr>
          <a:xfrm>
            <a:off x="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39" name="object 639"/>
          <p:cNvSpPr txBox="1"/>
          <p:nvPr/>
        </p:nvSpPr>
        <p:spPr>
          <a:xfrm>
            <a:off x="3048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40" name="object 640"/>
          <p:cNvSpPr txBox="1"/>
          <p:nvPr/>
        </p:nvSpPr>
        <p:spPr>
          <a:xfrm>
            <a:off x="6096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41" name="object 641"/>
          <p:cNvSpPr txBox="1"/>
          <p:nvPr/>
        </p:nvSpPr>
        <p:spPr>
          <a:xfrm>
            <a:off x="9144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42" name="object 642"/>
          <p:cNvSpPr txBox="1"/>
          <p:nvPr/>
        </p:nvSpPr>
        <p:spPr>
          <a:xfrm>
            <a:off x="12192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43" name="object 643"/>
          <p:cNvSpPr txBox="1"/>
          <p:nvPr/>
        </p:nvSpPr>
        <p:spPr>
          <a:xfrm>
            <a:off x="15240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44" name="object 644"/>
          <p:cNvSpPr txBox="1"/>
          <p:nvPr/>
        </p:nvSpPr>
        <p:spPr>
          <a:xfrm>
            <a:off x="18288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45" name="object 645"/>
          <p:cNvSpPr txBox="1"/>
          <p:nvPr/>
        </p:nvSpPr>
        <p:spPr>
          <a:xfrm>
            <a:off x="2133600" y="54864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2400"/>
              </a:lnSpc>
              <a:spcBef>
                <a:spcPts val="120"/>
              </a:spcBef>
            </a:pPr>
            <a:r>
              <a:rPr sz="4800" spc="0" baseline="-4314" dirty="0" smtClean="0">
                <a:latin typeface="Tahoma"/>
                <a:cs typeface="Tahoma"/>
              </a:rPr>
              <a:t>g</a:t>
            </a:r>
            <a:endParaRPr sz="3200">
              <a:latin typeface="Tahoma"/>
              <a:cs typeface="Tahoma"/>
            </a:endParaRPr>
          </a:p>
        </p:txBody>
      </p:sp>
      <p:sp>
        <p:nvSpPr>
          <p:cNvPr id="646" name="object 646"/>
          <p:cNvSpPr txBox="1"/>
          <p:nvPr/>
        </p:nvSpPr>
        <p:spPr>
          <a:xfrm>
            <a:off x="24384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47" name="object 647"/>
          <p:cNvSpPr txBox="1"/>
          <p:nvPr/>
        </p:nvSpPr>
        <p:spPr>
          <a:xfrm>
            <a:off x="27432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48" name="object 648"/>
          <p:cNvSpPr txBox="1"/>
          <p:nvPr/>
        </p:nvSpPr>
        <p:spPr>
          <a:xfrm>
            <a:off x="30480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49" name="object 649"/>
          <p:cNvSpPr txBox="1"/>
          <p:nvPr/>
        </p:nvSpPr>
        <p:spPr>
          <a:xfrm>
            <a:off x="33528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50" name="object 650"/>
          <p:cNvSpPr txBox="1"/>
          <p:nvPr/>
        </p:nvSpPr>
        <p:spPr>
          <a:xfrm>
            <a:off x="36576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51" name="object 651"/>
          <p:cNvSpPr txBox="1"/>
          <p:nvPr/>
        </p:nvSpPr>
        <p:spPr>
          <a:xfrm>
            <a:off x="39624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52" name="object 652"/>
          <p:cNvSpPr txBox="1"/>
          <p:nvPr/>
        </p:nvSpPr>
        <p:spPr>
          <a:xfrm>
            <a:off x="42672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53" name="object 653"/>
          <p:cNvSpPr txBox="1"/>
          <p:nvPr/>
        </p:nvSpPr>
        <p:spPr>
          <a:xfrm>
            <a:off x="45720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54" name="object 654"/>
          <p:cNvSpPr txBox="1"/>
          <p:nvPr/>
        </p:nvSpPr>
        <p:spPr>
          <a:xfrm>
            <a:off x="48768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55" name="object 655"/>
          <p:cNvSpPr txBox="1"/>
          <p:nvPr/>
        </p:nvSpPr>
        <p:spPr>
          <a:xfrm>
            <a:off x="51816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56" name="object 656"/>
          <p:cNvSpPr txBox="1"/>
          <p:nvPr/>
        </p:nvSpPr>
        <p:spPr>
          <a:xfrm>
            <a:off x="54864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57" name="object 657"/>
          <p:cNvSpPr txBox="1"/>
          <p:nvPr/>
        </p:nvSpPr>
        <p:spPr>
          <a:xfrm>
            <a:off x="57912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58" name="object 658"/>
          <p:cNvSpPr txBox="1"/>
          <p:nvPr/>
        </p:nvSpPr>
        <p:spPr>
          <a:xfrm>
            <a:off x="60960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59" name="object 659"/>
          <p:cNvSpPr txBox="1"/>
          <p:nvPr/>
        </p:nvSpPr>
        <p:spPr>
          <a:xfrm>
            <a:off x="64008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60" name="object 660"/>
          <p:cNvSpPr txBox="1"/>
          <p:nvPr/>
        </p:nvSpPr>
        <p:spPr>
          <a:xfrm>
            <a:off x="6705600" y="54864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2400"/>
              </a:lnSpc>
              <a:spcBef>
                <a:spcPts val="120"/>
              </a:spcBef>
            </a:pPr>
            <a:r>
              <a:rPr sz="4800" spc="0" baseline="-4314" dirty="0" smtClean="0">
                <a:latin typeface="Tahoma"/>
                <a:cs typeface="Tahoma"/>
              </a:rPr>
              <a:t>f</a:t>
            </a:r>
            <a:endParaRPr sz="3200">
              <a:latin typeface="Tahoma"/>
              <a:cs typeface="Tahoma"/>
            </a:endParaRPr>
          </a:p>
        </p:txBody>
      </p:sp>
      <p:sp>
        <p:nvSpPr>
          <p:cNvPr id="661" name="object 661"/>
          <p:cNvSpPr txBox="1"/>
          <p:nvPr/>
        </p:nvSpPr>
        <p:spPr>
          <a:xfrm>
            <a:off x="70104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62" name="object 662"/>
          <p:cNvSpPr txBox="1"/>
          <p:nvPr/>
        </p:nvSpPr>
        <p:spPr>
          <a:xfrm>
            <a:off x="73152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63" name="object 663"/>
          <p:cNvSpPr txBox="1"/>
          <p:nvPr/>
        </p:nvSpPr>
        <p:spPr>
          <a:xfrm>
            <a:off x="76200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64" name="object 664"/>
          <p:cNvSpPr txBox="1"/>
          <p:nvPr/>
        </p:nvSpPr>
        <p:spPr>
          <a:xfrm>
            <a:off x="79248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65" name="object 665"/>
          <p:cNvSpPr txBox="1"/>
          <p:nvPr/>
        </p:nvSpPr>
        <p:spPr>
          <a:xfrm>
            <a:off x="82296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66" name="object 666"/>
          <p:cNvSpPr txBox="1"/>
          <p:nvPr/>
        </p:nvSpPr>
        <p:spPr>
          <a:xfrm>
            <a:off x="85344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67" name="object 667"/>
          <p:cNvSpPr txBox="1"/>
          <p:nvPr/>
        </p:nvSpPr>
        <p:spPr>
          <a:xfrm>
            <a:off x="88392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68" name="object 668"/>
          <p:cNvSpPr txBox="1"/>
          <p:nvPr/>
        </p:nvSpPr>
        <p:spPr>
          <a:xfrm>
            <a:off x="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69" name="object 669"/>
          <p:cNvSpPr txBox="1"/>
          <p:nvPr/>
        </p:nvSpPr>
        <p:spPr>
          <a:xfrm>
            <a:off x="3048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70" name="object 670"/>
          <p:cNvSpPr txBox="1"/>
          <p:nvPr/>
        </p:nvSpPr>
        <p:spPr>
          <a:xfrm>
            <a:off x="6096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71" name="object 671"/>
          <p:cNvSpPr txBox="1"/>
          <p:nvPr/>
        </p:nvSpPr>
        <p:spPr>
          <a:xfrm>
            <a:off x="9144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72" name="object 672"/>
          <p:cNvSpPr txBox="1"/>
          <p:nvPr/>
        </p:nvSpPr>
        <p:spPr>
          <a:xfrm>
            <a:off x="12192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73" name="object 673"/>
          <p:cNvSpPr txBox="1"/>
          <p:nvPr/>
        </p:nvSpPr>
        <p:spPr>
          <a:xfrm>
            <a:off x="15240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74" name="object 674"/>
          <p:cNvSpPr txBox="1"/>
          <p:nvPr/>
        </p:nvSpPr>
        <p:spPr>
          <a:xfrm>
            <a:off x="18288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75" name="object 675"/>
          <p:cNvSpPr txBox="1"/>
          <p:nvPr/>
        </p:nvSpPr>
        <p:spPr>
          <a:xfrm>
            <a:off x="21336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76" name="object 676"/>
          <p:cNvSpPr txBox="1"/>
          <p:nvPr/>
        </p:nvSpPr>
        <p:spPr>
          <a:xfrm>
            <a:off x="24384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77" name="object 677"/>
          <p:cNvSpPr txBox="1"/>
          <p:nvPr/>
        </p:nvSpPr>
        <p:spPr>
          <a:xfrm>
            <a:off x="27432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78" name="object 678"/>
          <p:cNvSpPr txBox="1"/>
          <p:nvPr/>
        </p:nvSpPr>
        <p:spPr>
          <a:xfrm>
            <a:off x="3048000" y="5791200"/>
            <a:ext cx="3304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2350"/>
              </a:lnSpc>
              <a:spcBef>
                <a:spcPts val="162"/>
              </a:spcBef>
            </a:pPr>
            <a:r>
              <a:rPr sz="4800" spc="0" baseline="-22437" dirty="0" smtClean="0">
                <a:latin typeface="Tahoma"/>
                <a:cs typeface="Tahoma"/>
              </a:rPr>
              <a:t>tion</a:t>
            </a:r>
            <a:endParaRPr sz="3200">
              <a:latin typeface="Tahoma"/>
              <a:cs typeface="Tahoma"/>
            </a:endParaRPr>
          </a:p>
        </p:txBody>
      </p:sp>
      <p:sp>
        <p:nvSpPr>
          <p:cNvPr id="679" name="object 679"/>
          <p:cNvSpPr txBox="1"/>
          <p:nvPr/>
        </p:nvSpPr>
        <p:spPr>
          <a:xfrm>
            <a:off x="3352800" y="5791200"/>
            <a:ext cx="366685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67005">
              <a:lnSpc>
                <a:spcPts val="2350"/>
              </a:lnSpc>
              <a:spcBef>
                <a:spcPts val="162"/>
              </a:spcBef>
            </a:pPr>
            <a:r>
              <a:rPr sz="4800" spc="0" baseline="-22437" dirty="0" smtClean="0">
                <a:latin typeface="Tahoma"/>
                <a:cs typeface="Tahoma"/>
              </a:rPr>
              <a:t>a</a:t>
            </a:r>
            <a:endParaRPr sz="3200">
              <a:latin typeface="Tahoma"/>
              <a:cs typeface="Tahoma"/>
            </a:endParaRPr>
          </a:p>
        </p:txBody>
      </p:sp>
      <p:sp>
        <p:nvSpPr>
          <p:cNvPr id="680" name="object 680"/>
          <p:cNvSpPr txBox="1"/>
          <p:nvPr/>
        </p:nvSpPr>
        <p:spPr>
          <a:xfrm>
            <a:off x="36576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81" name="object 681"/>
          <p:cNvSpPr txBox="1"/>
          <p:nvPr/>
        </p:nvSpPr>
        <p:spPr>
          <a:xfrm>
            <a:off x="39624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82" name="object 682"/>
          <p:cNvSpPr txBox="1"/>
          <p:nvPr/>
        </p:nvSpPr>
        <p:spPr>
          <a:xfrm>
            <a:off x="4267200" y="57912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3766">
              <a:lnSpc>
                <a:spcPts val="2350"/>
              </a:lnSpc>
              <a:spcBef>
                <a:spcPts val="162"/>
              </a:spcBef>
            </a:pPr>
            <a:r>
              <a:rPr sz="4800" spc="0" baseline="-22437" dirty="0" smtClean="0">
                <a:latin typeface="Tahoma"/>
                <a:cs typeface="Tahoma"/>
              </a:rPr>
              <a:t>n</a:t>
            </a:r>
            <a:endParaRPr sz="3200">
              <a:latin typeface="Tahoma"/>
              <a:cs typeface="Tahoma"/>
            </a:endParaRPr>
          </a:p>
        </p:txBody>
      </p:sp>
      <p:sp>
        <p:nvSpPr>
          <p:cNvPr id="683" name="object 683"/>
          <p:cNvSpPr txBox="1"/>
          <p:nvPr/>
        </p:nvSpPr>
        <p:spPr>
          <a:xfrm>
            <a:off x="45720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84" name="object 684"/>
          <p:cNvSpPr txBox="1"/>
          <p:nvPr/>
        </p:nvSpPr>
        <p:spPr>
          <a:xfrm>
            <a:off x="48768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85" name="object 685"/>
          <p:cNvSpPr txBox="1"/>
          <p:nvPr/>
        </p:nvSpPr>
        <p:spPr>
          <a:xfrm>
            <a:off x="51816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86" name="object 686"/>
          <p:cNvSpPr txBox="1"/>
          <p:nvPr/>
        </p:nvSpPr>
        <p:spPr>
          <a:xfrm>
            <a:off x="54864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87" name="object 687"/>
          <p:cNvSpPr txBox="1"/>
          <p:nvPr/>
        </p:nvSpPr>
        <p:spPr>
          <a:xfrm>
            <a:off x="57912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88" name="object 688"/>
          <p:cNvSpPr txBox="1"/>
          <p:nvPr/>
        </p:nvSpPr>
        <p:spPr>
          <a:xfrm>
            <a:off x="60960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89" name="object 689"/>
          <p:cNvSpPr txBox="1"/>
          <p:nvPr/>
        </p:nvSpPr>
        <p:spPr>
          <a:xfrm>
            <a:off x="64008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90" name="object 690"/>
          <p:cNvSpPr txBox="1"/>
          <p:nvPr/>
        </p:nvSpPr>
        <p:spPr>
          <a:xfrm>
            <a:off x="6705600" y="57912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2350"/>
              </a:lnSpc>
              <a:spcBef>
                <a:spcPts val="162"/>
              </a:spcBef>
            </a:pPr>
            <a:r>
              <a:rPr sz="4800" spc="0" baseline="-22437" dirty="0" smtClean="0">
                <a:latin typeface="Tahoma"/>
                <a:cs typeface="Tahoma"/>
              </a:rPr>
              <a:t>c</a:t>
            </a:r>
            <a:endParaRPr sz="3200">
              <a:latin typeface="Tahoma"/>
              <a:cs typeface="Tahoma"/>
            </a:endParaRPr>
          </a:p>
        </p:txBody>
      </p:sp>
      <p:sp>
        <p:nvSpPr>
          <p:cNvPr id="691" name="object 691"/>
          <p:cNvSpPr txBox="1"/>
          <p:nvPr/>
        </p:nvSpPr>
        <p:spPr>
          <a:xfrm>
            <a:off x="70104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92" name="object 692"/>
          <p:cNvSpPr txBox="1"/>
          <p:nvPr/>
        </p:nvSpPr>
        <p:spPr>
          <a:xfrm>
            <a:off x="73152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93" name="object 693"/>
          <p:cNvSpPr txBox="1"/>
          <p:nvPr/>
        </p:nvSpPr>
        <p:spPr>
          <a:xfrm>
            <a:off x="76200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94" name="object 694"/>
          <p:cNvSpPr txBox="1"/>
          <p:nvPr/>
        </p:nvSpPr>
        <p:spPr>
          <a:xfrm>
            <a:off x="79248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95" name="object 695"/>
          <p:cNvSpPr txBox="1"/>
          <p:nvPr/>
        </p:nvSpPr>
        <p:spPr>
          <a:xfrm>
            <a:off x="82296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96" name="object 696"/>
          <p:cNvSpPr txBox="1"/>
          <p:nvPr/>
        </p:nvSpPr>
        <p:spPr>
          <a:xfrm>
            <a:off x="85344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97" name="object 697"/>
          <p:cNvSpPr txBox="1"/>
          <p:nvPr/>
        </p:nvSpPr>
        <p:spPr>
          <a:xfrm>
            <a:off x="88392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98" name="object 698"/>
          <p:cNvSpPr txBox="1"/>
          <p:nvPr/>
        </p:nvSpPr>
        <p:spPr>
          <a:xfrm>
            <a:off x="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99" name="object 699"/>
          <p:cNvSpPr txBox="1"/>
          <p:nvPr/>
        </p:nvSpPr>
        <p:spPr>
          <a:xfrm>
            <a:off x="3048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00" name="object 700"/>
          <p:cNvSpPr txBox="1"/>
          <p:nvPr/>
        </p:nvSpPr>
        <p:spPr>
          <a:xfrm>
            <a:off x="6096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01" name="object 701"/>
          <p:cNvSpPr txBox="1"/>
          <p:nvPr/>
        </p:nvSpPr>
        <p:spPr>
          <a:xfrm>
            <a:off x="9144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02" name="object 702"/>
          <p:cNvSpPr txBox="1"/>
          <p:nvPr/>
        </p:nvSpPr>
        <p:spPr>
          <a:xfrm>
            <a:off x="12192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03" name="object 703"/>
          <p:cNvSpPr txBox="1"/>
          <p:nvPr/>
        </p:nvSpPr>
        <p:spPr>
          <a:xfrm>
            <a:off x="15240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04" name="object 704"/>
          <p:cNvSpPr txBox="1"/>
          <p:nvPr/>
        </p:nvSpPr>
        <p:spPr>
          <a:xfrm>
            <a:off x="18288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05" name="object 705"/>
          <p:cNvSpPr txBox="1"/>
          <p:nvPr/>
        </p:nvSpPr>
        <p:spPr>
          <a:xfrm>
            <a:off x="21336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06" name="object 706"/>
          <p:cNvSpPr txBox="1"/>
          <p:nvPr/>
        </p:nvSpPr>
        <p:spPr>
          <a:xfrm>
            <a:off x="24384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07" name="object 707"/>
          <p:cNvSpPr txBox="1"/>
          <p:nvPr/>
        </p:nvSpPr>
        <p:spPr>
          <a:xfrm>
            <a:off x="27432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08" name="object 708"/>
          <p:cNvSpPr txBox="1"/>
          <p:nvPr/>
        </p:nvSpPr>
        <p:spPr>
          <a:xfrm>
            <a:off x="30480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09" name="object 709"/>
          <p:cNvSpPr txBox="1"/>
          <p:nvPr/>
        </p:nvSpPr>
        <p:spPr>
          <a:xfrm>
            <a:off x="33528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10" name="object 710"/>
          <p:cNvSpPr txBox="1"/>
          <p:nvPr/>
        </p:nvSpPr>
        <p:spPr>
          <a:xfrm>
            <a:off x="36576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11" name="object 711"/>
          <p:cNvSpPr txBox="1"/>
          <p:nvPr/>
        </p:nvSpPr>
        <p:spPr>
          <a:xfrm>
            <a:off x="39624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12" name="object 712"/>
          <p:cNvSpPr txBox="1"/>
          <p:nvPr/>
        </p:nvSpPr>
        <p:spPr>
          <a:xfrm>
            <a:off x="42672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13" name="object 713"/>
          <p:cNvSpPr txBox="1"/>
          <p:nvPr/>
        </p:nvSpPr>
        <p:spPr>
          <a:xfrm>
            <a:off x="45720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14" name="object 714"/>
          <p:cNvSpPr txBox="1"/>
          <p:nvPr/>
        </p:nvSpPr>
        <p:spPr>
          <a:xfrm>
            <a:off x="48768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15" name="object 715"/>
          <p:cNvSpPr txBox="1"/>
          <p:nvPr/>
        </p:nvSpPr>
        <p:spPr>
          <a:xfrm>
            <a:off x="51816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16" name="object 716"/>
          <p:cNvSpPr txBox="1"/>
          <p:nvPr/>
        </p:nvSpPr>
        <p:spPr>
          <a:xfrm>
            <a:off x="54864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17" name="object 717"/>
          <p:cNvSpPr txBox="1"/>
          <p:nvPr/>
        </p:nvSpPr>
        <p:spPr>
          <a:xfrm>
            <a:off x="57912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18" name="object 718"/>
          <p:cNvSpPr txBox="1"/>
          <p:nvPr/>
        </p:nvSpPr>
        <p:spPr>
          <a:xfrm>
            <a:off x="60960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19" name="object 719"/>
          <p:cNvSpPr txBox="1"/>
          <p:nvPr/>
        </p:nvSpPr>
        <p:spPr>
          <a:xfrm>
            <a:off x="64008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20" name="object 720"/>
          <p:cNvSpPr txBox="1"/>
          <p:nvPr/>
        </p:nvSpPr>
        <p:spPr>
          <a:xfrm>
            <a:off x="67056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21" name="object 721"/>
          <p:cNvSpPr txBox="1"/>
          <p:nvPr/>
        </p:nvSpPr>
        <p:spPr>
          <a:xfrm>
            <a:off x="70104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22" name="object 722"/>
          <p:cNvSpPr txBox="1"/>
          <p:nvPr/>
        </p:nvSpPr>
        <p:spPr>
          <a:xfrm>
            <a:off x="73152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23" name="object 723"/>
          <p:cNvSpPr txBox="1"/>
          <p:nvPr/>
        </p:nvSpPr>
        <p:spPr>
          <a:xfrm>
            <a:off x="76200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24" name="object 724"/>
          <p:cNvSpPr txBox="1"/>
          <p:nvPr/>
        </p:nvSpPr>
        <p:spPr>
          <a:xfrm>
            <a:off x="79248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25" name="object 725"/>
          <p:cNvSpPr txBox="1"/>
          <p:nvPr/>
        </p:nvSpPr>
        <p:spPr>
          <a:xfrm>
            <a:off x="82296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26" name="object 726"/>
          <p:cNvSpPr txBox="1"/>
          <p:nvPr/>
        </p:nvSpPr>
        <p:spPr>
          <a:xfrm>
            <a:off x="85344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27" name="object 727"/>
          <p:cNvSpPr txBox="1"/>
          <p:nvPr/>
        </p:nvSpPr>
        <p:spPr>
          <a:xfrm>
            <a:off x="88392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28" name="object 728"/>
          <p:cNvSpPr txBox="1"/>
          <p:nvPr/>
        </p:nvSpPr>
        <p:spPr>
          <a:xfrm>
            <a:off x="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29" name="object 729"/>
          <p:cNvSpPr txBox="1"/>
          <p:nvPr/>
        </p:nvSpPr>
        <p:spPr>
          <a:xfrm>
            <a:off x="3048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30" name="object 730"/>
          <p:cNvSpPr txBox="1"/>
          <p:nvPr/>
        </p:nvSpPr>
        <p:spPr>
          <a:xfrm>
            <a:off x="6096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31" name="object 731"/>
          <p:cNvSpPr txBox="1"/>
          <p:nvPr/>
        </p:nvSpPr>
        <p:spPr>
          <a:xfrm>
            <a:off x="9144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32" name="object 732"/>
          <p:cNvSpPr txBox="1"/>
          <p:nvPr/>
        </p:nvSpPr>
        <p:spPr>
          <a:xfrm>
            <a:off x="12192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33" name="object 733"/>
          <p:cNvSpPr txBox="1"/>
          <p:nvPr/>
        </p:nvSpPr>
        <p:spPr>
          <a:xfrm>
            <a:off x="15240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34" name="object 734"/>
          <p:cNvSpPr txBox="1"/>
          <p:nvPr/>
        </p:nvSpPr>
        <p:spPr>
          <a:xfrm>
            <a:off x="18288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35" name="object 735"/>
          <p:cNvSpPr txBox="1"/>
          <p:nvPr/>
        </p:nvSpPr>
        <p:spPr>
          <a:xfrm>
            <a:off x="21336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36" name="object 736"/>
          <p:cNvSpPr txBox="1"/>
          <p:nvPr/>
        </p:nvSpPr>
        <p:spPr>
          <a:xfrm>
            <a:off x="24384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37" name="object 737"/>
          <p:cNvSpPr txBox="1"/>
          <p:nvPr/>
        </p:nvSpPr>
        <p:spPr>
          <a:xfrm>
            <a:off x="27432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38" name="object 738"/>
          <p:cNvSpPr txBox="1"/>
          <p:nvPr/>
        </p:nvSpPr>
        <p:spPr>
          <a:xfrm>
            <a:off x="30480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39" name="object 739"/>
          <p:cNvSpPr txBox="1"/>
          <p:nvPr/>
        </p:nvSpPr>
        <p:spPr>
          <a:xfrm>
            <a:off x="33528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40" name="object 740"/>
          <p:cNvSpPr txBox="1"/>
          <p:nvPr/>
        </p:nvSpPr>
        <p:spPr>
          <a:xfrm>
            <a:off x="36576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41" name="object 741"/>
          <p:cNvSpPr txBox="1"/>
          <p:nvPr/>
        </p:nvSpPr>
        <p:spPr>
          <a:xfrm>
            <a:off x="39624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42" name="object 742"/>
          <p:cNvSpPr txBox="1"/>
          <p:nvPr/>
        </p:nvSpPr>
        <p:spPr>
          <a:xfrm>
            <a:off x="42672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43" name="object 743"/>
          <p:cNvSpPr txBox="1"/>
          <p:nvPr/>
        </p:nvSpPr>
        <p:spPr>
          <a:xfrm>
            <a:off x="45720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44" name="object 744"/>
          <p:cNvSpPr txBox="1"/>
          <p:nvPr/>
        </p:nvSpPr>
        <p:spPr>
          <a:xfrm>
            <a:off x="48768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45" name="object 745"/>
          <p:cNvSpPr txBox="1"/>
          <p:nvPr/>
        </p:nvSpPr>
        <p:spPr>
          <a:xfrm>
            <a:off x="51816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46" name="object 746"/>
          <p:cNvSpPr txBox="1"/>
          <p:nvPr/>
        </p:nvSpPr>
        <p:spPr>
          <a:xfrm>
            <a:off x="54864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47" name="object 747"/>
          <p:cNvSpPr txBox="1"/>
          <p:nvPr/>
        </p:nvSpPr>
        <p:spPr>
          <a:xfrm>
            <a:off x="57912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48" name="object 748"/>
          <p:cNvSpPr txBox="1"/>
          <p:nvPr/>
        </p:nvSpPr>
        <p:spPr>
          <a:xfrm>
            <a:off x="60960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49" name="object 749"/>
          <p:cNvSpPr txBox="1"/>
          <p:nvPr/>
        </p:nvSpPr>
        <p:spPr>
          <a:xfrm>
            <a:off x="64008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50" name="object 750"/>
          <p:cNvSpPr txBox="1"/>
          <p:nvPr/>
        </p:nvSpPr>
        <p:spPr>
          <a:xfrm>
            <a:off x="67056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51" name="object 751"/>
          <p:cNvSpPr txBox="1"/>
          <p:nvPr/>
        </p:nvSpPr>
        <p:spPr>
          <a:xfrm>
            <a:off x="70104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52" name="object 752"/>
          <p:cNvSpPr txBox="1"/>
          <p:nvPr/>
        </p:nvSpPr>
        <p:spPr>
          <a:xfrm>
            <a:off x="73152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53" name="object 753"/>
          <p:cNvSpPr txBox="1"/>
          <p:nvPr/>
        </p:nvSpPr>
        <p:spPr>
          <a:xfrm>
            <a:off x="76200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54" name="object 754"/>
          <p:cNvSpPr txBox="1"/>
          <p:nvPr/>
        </p:nvSpPr>
        <p:spPr>
          <a:xfrm>
            <a:off x="79248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55" name="object 755"/>
          <p:cNvSpPr txBox="1"/>
          <p:nvPr/>
        </p:nvSpPr>
        <p:spPr>
          <a:xfrm>
            <a:off x="82296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56" name="object 756"/>
          <p:cNvSpPr txBox="1"/>
          <p:nvPr/>
        </p:nvSpPr>
        <p:spPr>
          <a:xfrm>
            <a:off x="85344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57" name="object 757"/>
          <p:cNvSpPr txBox="1"/>
          <p:nvPr/>
        </p:nvSpPr>
        <p:spPr>
          <a:xfrm>
            <a:off x="88392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58" name="object 758"/>
          <p:cNvSpPr txBox="1"/>
          <p:nvPr/>
        </p:nvSpPr>
        <p:spPr>
          <a:xfrm>
            <a:off x="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59" name="object 759"/>
          <p:cNvSpPr txBox="1"/>
          <p:nvPr/>
        </p:nvSpPr>
        <p:spPr>
          <a:xfrm>
            <a:off x="3048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60" name="object 760"/>
          <p:cNvSpPr txBox="1"/>
          <p:nvPr/>
        </p:nvSpPr>
        <p:spPr>
          <a:xfrm>
            <a:off x="6096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61" name="object 761"/>
          <p:cNvSpPr txBox="1"/>
          <p:nvPr/>
        </p:nvSpPr>
        <p:spPr>
          <a:xfrm>
            <a:off x="9144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62" name="object 762"/>
          <p:cNvSpPr txBox="1"/>
          <p:nvPr/>
        </p:nvSpPr>
        <p:spPr>
          <a:xfrm>
            <a:off x="12192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63" name="object 763"/>
          <p:cNvSpPr txBox="1"/>
          <p:nvPr/>
        </p:nvSpPr>
        <p:spPr>
          <a:xfrm>
            <a:off x="15240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64" name="object 764"/>
          <p:cNvSpPr txBox="1"/>
          <p:nvPr/>
        </p:nvSpPr>
        <p:spPr>
          <a:xfrm>
            <a:off x="18288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65" name="object 765"/>
          <p:cNvSpPr txBox="1"/>
          <p:nvPr/>
        </p:nvSpPr>
        <p:spPr>
          <a:xfrm>
            <a:off x="21336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66" name="object 766"/>
          <p:cNvSpPr txBox="1"/>
          <p:nvPr/>
        </p:nvSpPr>
        <p:spPr>
          <a:xfrm>
            <a:off x="24384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67" name="object 767"/>
          <p:cNvSpPr txBox="1"/>
          <p:nvPr/>
        </p:nvSpPr>
        <p:spPr>
          <a:xfrm>
            <a:off x="27432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68" name="object 768"/>
          <p:cNvSpPr txBox="1"/>
          <p:nvPr/>
        </p:nvSpPr>
        <p:spPr>
          <a:xfrm>
            <a:off x="30480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69" name="object 769"/>
          <p:cNvSpPr txBox="1"/>
          <p:nvPr/>
        </p:nvSpPr>
        <p:spPr>
          <a:xfrm>
            <a:off x="33528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70" name="object 770"/>
          <p:cNvSpPr txBox="1"/>
          <p:nvPr/>
        </p:nvSpPr>
        <p:spPr>
          <a:xfrm>
            <a:off x="36576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71" name="object 771"/>
          <p:cNvSpPr txBox="1"/>
          <p:nvPr/>
        </p:nvSpPr>
        <p:spPr>
          <a:xfrm>
            <a:off x="39624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72" name="object 772"/>
          <p:cNvSpPr txBox="1"/>
          <p:nvPr/>
        </p:nvSpPr>
        <p:spPr>
          <a:xfrm>
            <a:off x="42672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73" name="object 773"/>
          <p:cNvSpPr txBox="1"/>
          <p:nvPr/>
        </p:nvSpPr>
        <p:spPr>
          <a:xfrm>
            <a:off x="45720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74" name="object 774"/>
          <p:cNvSpPr txBox="1"/>
          <p:nvPr/>
        </p:nvSpPr>
        <p:spPr>
          <a:xfrm>
            <a:off x="48768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75" name="object 775"/>
          <p:cNvSpPr txBox="1"/>
          <p:nvPr/>
        </p:nvSpPr>
        <p:spPr>
          <a:xfrm>
            <a:off x="51816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76" name="object 776"/>
          <p:cNvSpPr txBox="1"/>
          <p:nvPr/>
        </p:nvSpPr>
        <p:spPr>
          <a:xfrm>
            <a:off x="54864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77" name="object 777"/>
          <p:cNvSpPr txBox="1"/>
          <p:nvPr/>
        </p:nvSpPr>
        <p:spPr>
          <a:xfrm>
            <a:off x="57912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78" name="object 778"/>
          <p:cNvSpPr txBox="1"/>
          <p:nvPr/>
        </p:nvSpPr>
        <p:spPr>
          <a:xfrm>
            <a:off x="60960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79" name="object 779"/>
          <p:cNvSpPr txBox="1"/>
          <p:nvPr/>
        </p:nvSpPr>
        <p:spPr>
          <a:xfrm>
            <a:off x="64008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80" name="object 780"/>
          <p:cNvSpPr txBox="1"/>
          <p:nvPr/>
        </p:nvSpPr>
        <p:spPr>
          <a:xfrm>
            <a:off x="67056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81" name="object 781"/>
          <p:cNvSpPr txBox="1"/>
          <p:nvPr/>
        </p:nvSpPr>
        <p:spPr>
          <a:xfrm>
            <a:off x="70104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82" name="object 782"/>
          <p:cNvSpPr txBox="1"/>
          <p:nvPr/>
        </p:nvSpPr>
        <p:spPr>
          <a:xfrm>
            <a:off x="73152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83" name="object 783"/>
          <p:cNvSpPr txBox="1"/>
          <p:nvPr/>
        </p:nvSpPr>
        <p:spPr>
          <a:xfrm>
            <a:off x="76200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84" name="object 784"/>
          <p:cNvSpPr txBox="1"/>
          <p:nvPr/>
        </p:nvSpPr>
        <p:spPr>
          <a:xfrm>
            <a:off x="79248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85" name="object 785"/>
          <p:cNvSpPr txBox="1"/>
          <p:nvPr/>
        </p:nvSpPr>
        <p:spPr>
          <a:xfrm>
            <a:off x="82296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86" name="object 786"/>
          <p:cNvSpPr txBox="1"/>
          <p:nvPr/>
        </p:nvSpPr>
        <p:spPr>
          <a:xfrm>
            <a:off x="85344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87" name="object 787"/>
          <p:cNvSpPr txBox="1"/>
          <p:nvPr/>
        </p:nvSpPr>
        <p:spPr>
          <a:xfrm>
            <a:off x="88392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</p:spTree>
    <p:extLst>
      <p:ext uri="{BB962C8B-B14F-4D97-AF65-F5344CB8AC3E}">
        <p14:creationId xmlns:p14="http://schemas.microsoft.com/office/powerpoint/2010/main" val="630243999"/>
      </p:ext>
    </p:extLst>
  </p:cSld>
  <p:clrMapOvr>
    <a:masterClrMapping/>
  </p:clrMapOvr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3048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0" y="6096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0" y="9144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0" y="12192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0" y="15240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0" y="18288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21336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0" y="24384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0" y="27432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0" y="30480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0" y="33528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0" y="36576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0" y="39624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0" y="42672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0" y="45720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0" y="48768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0" y="51816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0" y="54864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0" y="57912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0" y="60960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0" y="64008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0" y="67056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3048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6096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9144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12192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15240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18288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21336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24384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27432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30480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33528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36576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39624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42672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45720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48768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51816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54864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57912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60960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64008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67056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70104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73152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76200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79248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82296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85344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88392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3352800" y="0"/>
            <a:ext cx="5791200" cy="15240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8839200" y="0"/>
            <a:ext cx="0" cy="2362200"/>
          </a:xfrm>
          <a:custGeom>
            <a:avLst/>
            <a:gdLst/>
            <a:ahLst/>
            <a:cxnLst/>
            <a:rect l="l" t="t" r="r" b="b"/>
            <a:pathLst>
              <a:path h="2362200">
                <a:moveTo>
                  <a:pt x="0" y="0"/>
                </a:moveTo>
                <a:lnTo>
                  <a:pt x="0" y="2362200"/>
                </a:lnTo>
              </a:path>
            </a:pathLst>
          </a:custGeom>
          <a:ln w="9344">
            <a:solidFill>
              <a:srgbClr val="6E88F6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414019" y="1513839"/>
            <a:ext cx="1784350" cy="0"/>
          </a:xfrm>
          <a:custGeom>
            <a:avLst/>
            <a:gdLst/>
            <a:ahLst/>
            <a:cxnLst/>
            <a:rect l="l" t="t" r="r" b="b"/>
            <a:pathLst>
              <a:path w="1784350">
                <a:moveTo>
                  <a:pt x="1784350" y="0"/>
                </a:moveTo>
                <a:lnTo>
                  <a:pt x="0" y="0"/>
                </a:lnTo>
              </a:path>
            </a:pathLst>
          </a:custGeom>
          <a:ln w="9344">
            <a:solidFill>
              <a:srgbClr val="6E88F6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608330" y="1418589"/>
            <a:ext cx="0" cy="2321560"/>
          </a:xfrm>
          <a:custGeom>
            <a:avLst/>
            <a:gdLst/>
            <a:ahLst/>
            <a:cxnLst/>
            <a:rect l="l" t="t" r="r" b="b"/>
            <a:pathLst>
              <a:path h="2321560">
                <a:moveTo>
                  <a:pt x="0" y="0"/>
                </a:moveTo>
                <a:lnTo>
                  <a:pt x="0" y="2321560"/>
                </a:lnTo>
              </a:path>
            </a:pathLst>
          </a:custGeom>
          <a:ln w="9344">
            <a:solidFill>
              <a:srgbClr val="6E88F6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511809" y="1416050"/>
            <a:ext cx="193040" cy="193039"/>
          </a:xfrm>
          <a:custGeom>
            <a:avLst/>
            <a:gdLst/>
            <a:ahLst/>
            <a:cxnLst/>
            <a:rect l="l" t="t" r="r" b="b"/>
            <a:pathLst>
              <a:path w="193040" h="193039">
                <a:moveTo>
                  <a:pt x="99060" y="0"/>
                </a:moveTo>
                <a:lnTo>
                  <a:pt x="93980" y="0"/>
                </a:lnTo>
                <a:lnTo>
                  <a:pt x="88900" y="0"/>
                </a:lnTo>
                <a:lnTo>
                  <a:pt x="83820" y="0"/>
                </a:lnTo>
                <a:lnTo>
                  <a:pt x="80010" y="1270"/>
                </a:lnTo>
                <a:lnTo>
                  <a:pt x="74930" y="2539"/>
                </a:lnTo>
                <a:lnTo>
                  <a:pt x="69850" y="3810"/>
                </a:lnTo>
                <a:lnTo>
                  <a:pt x="66040" y="5079"/>
                </a:lnTo>
                <a:lnTo>
                  <a:pt x="60960" y="6350"/>
                </a:lnTo>
                <a:lnTo>
                  <a:pt x="57150" y="8889"/>
                </a:lnTo>
                <a:lnTo>
                  <a:pt x="52070" y="10160"/>
                </a:lnTo>
                <a:lnTo>
                  <a:pt x="48260" y="12700"/>
                </a:lnTo>
                <a:lnTo>
                  <a:pt x="43180" y="15239"/>
                </a:lnTo>
                <a:lnTo>
                  <a:pt x="39370" y="17779"/>
                </a:lnTo>
                <a:lnTo>
                  <a:pt x="35560" y="21589"/>
                </a:lnTo>
                <a:lnTo>
                  <a:pt x="31750" y="24129"/>
                </a:lnTo>
                <a:lnTo>
                  <a:pt x="29210" y="27939"/>
                </a:lnTo>
                <a:lnTo>
                  <a:pt x="25400" y="31750"/>
                </a:lnTo>
                <a:lnTo>
                  <a:pt x="21590" y="34289"/>
                </a:lnTo>
                <a:lnTo>
                  <a:pt x="19050" y="38100"/>
                </a:lnTo>
                <a:lnTo>
                  <a:pt x="16510" y="43179"/>
                </a:lnTo>
                <a:lnTo>
                  <a:pt x="13970" y="46989"/>
                </a:lnTo>
                <a:lnTo>
                  <a:pt x="11430" y="50800"/>
                </a:lnTo>
                <a:lnTo>
                  <a:pt x="8890" y="55879"/>
                </a:lnTo>
                <a:lnTo>
                  <a:pt x="7620" y="59689"/>
                </a:lnTo>
                <a:lnTo>
                  <a:pt x="5080" y="64770"/>
                </a:lnTo>
                <a:lnTo>
                  <a:pt x="3810" y="68579"/>
                </a:lnTo>
                <a:lnTo>
                  <a:pt x="2540" y="73660"/>
                </a:lnTo>
                <a:lnTo>
                  <a:pt x="2540" y="78739"/>
                </a:lnTo>
                <a:lnTo>
                  <a:pt x="1270" y="82550"/>
                </a:lnTo>
                <a:lnTo>
                  <a:pt x="0" y="87629"/>
                </a:lnTo>
                <a:lnTo>
                  <a:pt x="0" y="92710"/>
                </a:lnTo>
                <a:lnTo>
                  <a:pt x="0" y="97789"/>
                </a:lnTo>
                <a:lnTo>
                  <a:pt x="0" y="101600"/>
                </a:lnTo>
                <a:lnTo>
                  <a:pt x="1270" y="106679"/>
                </a:lnTo>
                <a:lnTo>
                  <a:pt x="1270" y="111760"/>
                </a:lnTo>
                <a:lnTo>
                  <a:pt x="2540" y="116839"/>
                </a:lnTo>
                <a:lnTo>
                  <a:pt x="3810" y="120650"/>
                </a:lnTo>
                <a:lnTo>
                  <a:pt x="5080" y="125729"/>
                </a:lnTo>
                <a:lnTo>
                  <a:pt x="17780" y="151129"/>
                </a:lnTo>
                <a:lnTo>
                  <a:pt x="20320" y="156210"/>
                </a:lnTo>
                <a:lnTo>
                  <a:pt x="24130" y="158750"/>
                </a:lnTo>
                <a:lnTo>
                  <a:pt x="26670" y="162560"/>
                </a:lnTo>
                <a:lnTo>
                  <a:pt x="30480" y="166370"/>
                </a:lnTo>
                <a:lnTo>
                  <a:pt x="34290" y="170179"/>
                </a:lnTo>
                <a:lnTo>
                  <a:pt x="38100" y="172720"/>
                </a:lnTo>
                <a:lnTo>
                  <a:pt x="41910" y="175260"/>
                </a:lnTo>
                <a:lnTo>
                  <a:pt x="45720" y="177800"/>
                </a:lnTo>
                <a:lnTo>
                  <a:pt x="49530" y="180339"/>
                </a:lnTo>
                <a:lnTo>
                  <a:pt x="54610" y="182879"/>
                </a:lnTo>
                <a:lnTo>
                  <a:pt x="58420" y="185420"/>
                </a:lnTo>
                <a:lnTo>
                  <a:pt x="62230" y="186689"/>
                </a:lnTo>
                <a:lnTo>
                  <a:pt x="67310" y="187960"/>
                </a:lnTo>
                <a:lnTo>
                  <a:pt x="72390" y="189229"/>
                </a:lnTo>
                <a:lnTo>
                  <a:pt x="76200" y="190500"/>
                </a:lnTo>
                <a:lnTo>
                  <a:pt x="81280" y="191770"/>
                </a:lnTo>
                <a:lnTo>
                  <a:pt x="86360" y="191770"/>
                </a:lnTo>
                <a:lnTo>
                  <a:pt x="91440" y="193039"/>
                </a:lnTo>
                <a:lnTo>
                  <a:pt x="95250" y="193039"/>
                </a:lnTo>
                <a:lnTo>
                  <a:pt x="100330" y="193039"/>
                </a:lnTo>
                <a:lnTo>
                  <a:pt x="105410" y="193039"/>
                </a:lnTo>
                <a:lnTo>
                  <a:pt x="110490" y="191770"/>
                </a:lnTo>
                <a:lnTo>
                  <a:pt x="115570" y="190500"/>
                </a:lnTo>
                <a:lnTo>
                  <a:pt x="119380" y="190500"/>
                </a:lnTo>
                <a:lnTo>
                  <a:pt x="124460" y="187960"/>
                </a:lnTo>
                <a:lnTo>
                  <a:pt x="129540" y="186689"/>
                </a:lnTo>
                <a:lnTo>
                  <a:pt x="133350" y="185420"/>
                </a:lnTo>
                <a:lnTo>
                  <a:pt x="138430" y="182879"/>
                </a:lnTo>
                <a:lnTo>
                  <a:pt x="142240" y="181610"/>
                </a:lnTo>
                <a:lnTo>
                  <a:pt x="146050" y="179070"/>
                </a:lnTo>
                <a:lnTo>
                  <a:pt x="151130" y="176529"/>
                </a:lnTo>
                <a:lnTo>
                  <a:pt x="154940" y="172720"/>
                </a:lnTo>
                <a:lnTo>
                  <a:pt x="158750" y="170179"/>
                </a:lnTo>
                <a:lnTo>
                  <a:pt x="162560" y="167639"/>
                </a:lnTo>
                <a:lnTo>
                  <a:pt x="165100" y="163829"/>
                </a:lnTo>
                <a:lnTo>
                  <a:pt x="168910" y="160020"/>
                </a:lnTo>
                <a:lnTo>
                  <a:pt x="171450" y="156210"/>
                </a:lnTo>
                <a:lnTo>
                  <a:pt x="175260" y="152400"/>
                </a:lnTo>
                <a:lnTo>
                  <a:pt x="177800" y="148589"/>
                </a:lnTo>
                <a:lnTo>
                  <a:pt x="180340" y="144779"/>
                </a:lnTo>
                <a:lnTo>
                  <a:pt x="182880" y="139700"/>
                </a:lnTo>
                <a:lnTo>
                  <a:pt x="184150" y="135889"/>
                </a:lnTo>
                <a:lnTo>
                  <a:pt x="186690" y="132079"/>
                </a:lnTo>
                <a:lnTo>
                  <a:pt x="187960" y="127000"/>
                </a:lnTo>
                <a:lnTo>
                  <a:pt x="189230" y="121920"/>
                </a:lnTo>
                <a:lnTo>
                  <a:pt x="190500" y="118110"/>
                </a:lnTo>
                <a:lnTo>
                  <a:pt x="191770" y="113029"/>
                </a:lnTo>
                <a:lnTo>
                  <a:pt x="191770" y="107950"/>
                </a:lnTo>
                <a:lnTo>
                  <a:pt x="193040" y="102870"/>
                </a:lnTo>
                <a:lnTo>
                  <a:pt x="193040" y="99060"/>
                </a:lnTo>
              </a:path>
            </a:pathLst>
          </a:custGeom>
          <a:ln w="9344">
            <a:solidFill>
              <a:srgbClr val="6E88F6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6553200" y="152400"/>
            <a:ext cx="2209800" cy="150495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9" name="object 59"/>
          <p:cNvSpPr txBox="1"/>
          <p:nvPr/>
        </p:nvSpPr>
        <p:spPr>
          <a:xfrm>
            <a:off x="687069" y="808089"/>
            <a:ext cx="2457865" cy="5842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4600"/>
              </a:lnSpc>
              <a:spcBef>
                <a:spcPts val="230"/>
              </a:spcBef>
            </a:pPr>
            <a:r>
              <a:rPr sz="4400" spc="0" dirty="0" smtClean="0">
                <a:solidFill>
                  <a:srgbClr val="660066"/>
                </a:solidFill>
                <a:latin typeface="Tahoma"/>
                <a:cs typeface="Tahoma"/>
              </a:rPr>
              <a:t>E</a:t>
            </a:r>
            <a:r>
              <a:rPr sz="4400" spc="14" dirty="0" smtClean="0">
                <a:solidFill>
                  <a:srgbClr val="660066"/>
                </a:solidFill>
                <a:latin typeface="Tahoma"/>
                <a:cs typeface="Tahoma"/>
              </a:rPr>
              <a:t>x</a:t>
            </a:r>
            <a:r>
              <a:rPr sz="4400" spc="0" dirty="0" smtClean="0">
                <a:solidFill>
                  <a:srgbClr val="660066"/>
                </a:solidFill>
                <a:latin typeface="Tahoma"/>
                <a:cs typeface="Tahoma"/>
              </a:rPr>
              <a:t>a</a:t>
            </a:r>
            <a:r>
              <a:rPr sz="4400" spc="4" dirty="0" smtClean="0">
                <a:solidFill>
                  <a:srgbClr val="660066"/>
                </a:solidFill>
                <a:latin typeface="Tahoma"/>
                <a:cs typeface="Tahoma"/>
              </a:rPr>
              <a:t>m</a:t>
            </a:r>
            <a:r>
              <a:rPr sz="4400" spc="9" dirty="0" smtClean="0">
                <a:solidFill>
                  <a:srgbClr val="660066"/>
                </a:solidFill>
                <a:latin typeface="Tahoma"/>
                <a:cs typeface="Tahoma"/>
              </a:rPr>
              <a:t>p</a:t>
            </a:r>
            <a:r>
              <a:rPr sz="4400" spc="-4" dirty="0" smtClean="0">
                <a:solidFill>
                  <a:srgbClr val="660066"/>
                </a:solidFill>
                <a:latin typeface="Tahoma"/>
                <a:cs typeface="Tahoma"/>
              </a:rPr>
              <a:t>l</a:t>
            </a:r>
            <a:r>
              <a:rPr sz="4400" spc="4" dirty="0" smtClean="0">
                <a:solidFill>
                  <a:srgbClr val="660066"/>
                </a:solidFill>
                <a:latin typeface="Tahoma"/>
                <a:cs typeface="Tahoma"/>
              </a:rPr>
              <a:t>e</a:t>
            </a:r>
            <a:r>
              <a:rPr sz="4400" spc="0" dirty="0" smtClean="0">
                <a:solidFill>
                  <a:srgbClr val="660066"/>
                </a:solidFill>
                <a:latin typeface="Tahoma"/>
                <a:cs typeface="Tahoma"/>
              </a:rPr>
              <a:t>s</a:t>
            </a:r>
            <a:endParaRPr sz="4400">
              <a:latin typeface="Tahoma"/>
              <a:cs typeface="Tahoma"/>
            </a:endParaRPr>
          </a:p>
        </p:txBody>
      </p:sp>
      <p:sp>
        <p:nvSpPr>
          <p:cNvPr id="60" name="object 60"/>
          <p:cNvSpPr txBox="1"/>
          <p:nvPr/>
        </p:nvSpPr>
        <p:spPr>
          <a:xfrm>
            <a:off x="685800" y="1608742"/>
            <a:ext cx="1207894" cy="393543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100"/>
              </a:lnSpc>
              <a:spcBef>
                <a:spcPts val="155"/>
              </a:spcBef>
            </a:pPr>
            <a:r>
              <a:rPr sz="2900" b="1" spc="0" dirty="0" smtClean="0">
                <a:latin typeface="Tahoma"/>
                <a:cs typeface="Tahoma"/>
              </a:rPr>
              <a:t>Be</a:t>
            </a:r>
            <a:r>
              <a:rPr sz="2900" b="1" spc="-4" dirty="0" smtClean="0">
                <a:latin typeface="Tahoma"/>
                <a:cs typeface="Tahoma"/>
              </a:rPr>
              <a:t>tt</a:t>
            </a:r>
            <a:r>
              <a:rPr sz="2900" b="1" spc="0" dirty="0" smtClean="0">
                <a:latin typeface="Tahoma"/>
                <a:cs typeface="Tahoma"/>
              </a:rPr>
              <a:t>er</a:t>
            </a:r>
            <a:endParaRPr sz="2900">
              <a:latin typeface="Tahoma"/>
              <a:cs typeface="Tahoma"/>
            </a:endParaRPr>
          </a:p>
        </p:txBody>
      </p:sp>
      <p:sp>
        <p:nvSpPr>
          <p:cNvPr id="61" name="object 61"/>
          <p:cNvSpPr txBox="1"/>
          <p:nvPr/>
        </p:nvSpPr>
        <p:spPr>
          <a:xfrm>
            <a:off x="2040889" y="1608742"/>
            <a:ext cx="982860" cy="393543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100"/>
              </a:lnSpc>
              <a:spcBef>
                <a:spcPts val="155"/>
              </a:spcBef>
            </a:pPr>
            <a:r>
              <a:rPr sz="2900" spc="-9" dirty="0" smtClean="0">
                <a:solidFill>
                  <a:srgbClr val="FF0000"/>
                </a:solidFill>
                <a:latin typeface="Tahoma"/>
                <a:cs typeface="Tahoma"/>
              </a:rPr>
              <a:t>(</a:t>
            </a:r>
            <a:r>
              <a:rPr sz="2900" spc="0" dirty="0" smtClean="0">
                <a:solidFill>
                  <a:srgbClr val="FF0000"/>
                </a:solidFill>
                <a:latin typeface="Tahoma"/>
                <a:cs typeface="Tahoma"/>
              </a:rPr>
              <a:t>All</a:t>
            </a:r>
            <a:r>
              <a:rPr sz="2900" spc="-202" dirty="0" smtClean="0">
                <a:solidFill>
                  <a:srgbClr val="FF0000"/>
                </a:solidFill>
                <a:latin typeface="Tahoma"/>
                <a:cs typeface="Tahoma"/>
              </a:rPr>
              <a:t> </a:t>
            </a:r>
            <a:r>
              <a:rPr sz="2900" spc="0" dirty="0" smtClean="0">
                <a:solidFill>
                  <a:srgbClr val="FF0000"/>
                </a:solidFill>
                <a:latin typeface="Tahoma"/>
                <a:cs typeface="Tahoma"/>
              </a:rPr>
              <a:t>al</a:t>
            </a:r>
            <a:endParaRPr sz="2900">
              <a:latin typeface="Tahoma"/>
              <a:cs typeface="Tahoma"/>
            </a:endParaRPr>
          </a:p>
        </p:txBody>
      </p:sp>
      <p:sp>
        <p:nvSpPr>
          <p:cNvPr id="62" name="object 62"/>
          <p:cNvSpPr txBox="1"/>
          <p:nvPr/>
        </p:nvSpPr>
        <p:spPr>
          <a:xfrm>
            <a:off x="3235350" y="1608742"/>
            <a:ext cx="805771" cy="393543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100"/>
              </a:lnSpc>
              <a:spcBef>
                <a:spcPts val="155"/>
              </a:spcBef>
            </a:pPr>
            <a:r>
              <a:rPr sz="2900" spc="0" dirty="0" smtClean="0">
                <a:solidFill>
                  <a:srgbClr val="FF0000"/>
                </a:solidFill>
                <a:latin typeface="Tahoma"/>
                <a:cs typeface="Tahoma"/>
              </a:rPr>
              <a:t>rna</a:t>
            </a:r>
            <a:r>
              <a:rPr sz="2900" spc="-4" dirty="0" smtClean="0">
                <a:solidFill>
                  <a:srgbClr val="FF0000"/>
                </a:solidFill>
                <a:latin typeface="Tahoma"/>
                <a:cs typeface="Tahoma"/>
              </a:rPr>
              <a:t>t</a:t>
            </a:r>
            <a:r>
              <a:rPr sz="2900" spc="0" dirty="0" smtClean="0">
                <a:solidFill>
                  <a:srgbClr val="FF0000"/>
                </a:solidFill>
                <a:latin typeface="Tahoma"/>
                <a:cs typeface="Tahoma"/>
              </a:rPr>
              <a:t>i</a:t>
            </a:r>
            <a:endParaRPr sz="2900">
              <a:latin typeface="Tahoma"/>
              <a:cs typeface="Tahoma"/>
            </a:endParaRPr>
          </a:p>
        </p:txBody>
      </p:sp>
      <p:sp>
        <p:nvSpPr>
          <p:cNvPr id="63" name="object 63"/>
          <p:cNvSpPr txBox="1"/>
          <p:nvPr/>
        </p:nvSpPr>
        <p:spPr>
          <a:xfrm>
            <a:off x="4124350" y="1608742"/>
            <a:ext cx="440134" cy="393543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100"/>
              </a:lnSpc>
              <a:spcBef>
                <a:spcPts val="155"/>
              </a:spcBef>
            </a:pPr>
            <a:r>
              <a:rPr sz="2900" spc="4" dirty="0" smtClean="0">
                <a:solidFill>
                  <a:srgbClr val="FF0000"/>
                </a:solidFill>
                <a:latin typeface="Tahoma"/>
                <a:cs typeface="Tahoma"/>
              </a:rPr>
              <a:t>e</a:t>
            </a:r>
            <a:r>
              <a:rPr sz="2900" spc="0" dirty="0" smtClean="0">
                <a:solidFill>
                  <a:srgbClr val="FF0000"/>
                </a:solidFill>
                <a:latin typeface="Tahoma"/>
                <a:cs typeface="Tahoma"/>
              </a:rPr>
              <a:t>s</a:t>
            </a:r>
            <a:endParaRPr sz="2900">
              <a:latin typeface="Tahoma"/>
              <a:cs typeface="Tahoma"/>
            </a:endParaRPr>
          </a:p>
        </p:txBody>
      </p:sp>
      <p:sp>
        <p:nvSpPr>
          <p:cNvPr id="64" name="object 64"/>
          <p:cNvSpPr txBox="1"/>
          <p:nvPr/>
        </p:nvSpPr>
        <p:spPr>
          <a:xfrm>
            <a:off x="4581652" y="1608742"/>
            <a:ext cx="1614353" cy="393543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100"/>
              </a:lnSpc>
              <a:spcBef>
                <a:spcPts val="155"/>
              </a:spcBef>
            </a:pPr>
            <a:r>
              <a:rPr sz="2900" spc="-55" dirty="0" smtClean="0">
                <a:solidFill>
                  <a:srgbClr val="FF0000"/>
                </a:solidFill>
                <a:latin typeface="Tahoma"/>
                <a:cs typeface="Tahoma"/>
              </a:rPr>
              <a:t>should</a:t>
            </a:r>
            <a:r>
              <a:rPr sz="2900" spc="-34" dirty="0" smtClean="0">
                <a:solidFill>
                  <a:srgbClr val="FF0000"/>
                </a:solidFill>
                <a:latin typeface="Tahoma"/>
                <a:cs typeface="Tahoma"/>
              </a:rPr>
              <a:t> </a:t>
            </a:r>
            <a:r>
              <a:rPr sz="2900" spc="4" dirty="0" smtClean="0">
                <a:solidFill>
                  <a:srgbClr val="FF0000"/>
                </a:solidFill>
                <a:latin typeface="Tahoma"/>
                <a:cs typeface="Tahoma"/>
              </a:rPr>
              <a:t>b</a:t>
            </a:r>
            <a:r>
              <a:rPr sz="2900" spc="0" dirty="0" smtClean="0">
                <a:solidFill>
                  <a:srgbClr val="FF0000"/>
                </a:solidFill>
                <a:latin typeface="Tahoma"/>
                <a:cs typeface="Tahoma"/>
              </a:rPr>
              <a:t>e</a:t>
            </a:r>
            <a:endParaRPr sz="2900">
              <a:latin typeface="Tahoma"/>
              <a:cs typeface="Tahoma"/>
            </a:endParaRPr>
          </a:p>
        </p:txBody>
      </p:sp>
      <p:sp>
        <p:nvSpPr>
          <p:cNvPr id="65" name="object 65"/>
          <p:cNvSpPr txBox="1"/>
          <p:nvPr/>
        </p:nvSpPr>
        <p:spPr>
          <a:xfrm>
            <a:off x="6596481" y="1608742"/>
            <a:ext cx="787849" cy="393543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100"/>
              </a:lnSpc>
              <a:spcBef>
                <a:spcPts val="155"/>
              </a:spcBef>
            </a:pPr>
            <a:r>
              <a:rPr sz="2900" spc="4" dirty="0" smtClean="0">
                <a:solidFill>
                  <a:srgbClr val="FF0000"/>
                </a:solidFill>
                <a:latin typeface="Tahoma"/>
                <a:cs typeface="Tahoma"/>
              </a:rPr>
              <a:t>p</a:t>
            </a:r>
            <a:r>
              <a:rPr sz="2900" spc="0" dirty="0" smtClean="0">
                <a:solidFill>
                  <a:srgbClr val="FF0000"/>
                </a:solidFill>
                <a:latin typeface="Tahoma"/>
                <a:cs typeface="Tahoma"/>
              </a:rPr>
              <a:t>rox</a:t>
            </a:r>
            <a:endParaRPr sz="2900">
              <a:latin typeface="Tahoma"/>
              <a:cs typeface="Tahoma"/>
            </a:endParaRPr>
          </a:p>
        </p:txBody>
      </p:sp>
      <p:sp>
        <p:nvSpPr>
          <p:cNvPr id="66" name="object 66"/>
          <p:cNvSpPr txBox="1"/>
          <p:nvPr/>
        </p:nvSpPr>
        <p:spPr>
          <a:xfrm>
            <a:off x="7371334" y="1608742"/>
            <a:ext cx="1141646" cy="393543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100"/>
              </a:lnSpc>
              <a:spcBef>
                <a:spcPts val="155"/>
              </a:spcBef>
            </a:pPr>
            <a:r>
              <a:rPr sz="2900" spc="0" dirty="0" smtClean="0">
                <a:solidFill>
                  <a:srgbClr val="FF0000"/>
                </a:solidFill>
                <a:latin typeface="Tahoma"/>
                <a:cs typeface="Tahoma"/>
              </a:rPr>
              <a:t>ma</a:t>
            </a:r>
            <a:r>
              <a:rPr sz="2900" spc="-4" dirty="0" smtClean="0">
                <a:solidFill>
                  <a:srgbClr val="FF0000"/>
                </a:solidFill>
                <a:latin typeface="Tahoma"/>
                <a:cs typeface="Tahoma"/>
              </a:rPr>
              <a:t>t</a:t>
            </a:r>
            <a:r>
              <a:rPr sz="2900" spc="4" dirty="0" smtClean="0">
                <a:solidFill>
                  <a:srgbClr val="FF0000"/>
                </a:solidFill>
                <a:latin typeface="Tahoma"/>
                <a:cs typeface="Tahoma"/>
              </a:rPr>
              <a:t>e</a:t>
            </a:r>
            <a:r>
              <a:rPr sz="2900" spc="-9" dirty="0" smtClean="0">
                <a:solidFill>
                  <a:srgbClr val="FF0000"/>
                </a:solidFill>
                <a:latin typeface="Tahoma"/>
                <a:cs typeface="Tahoma"/>
              </a:rPr>
              <a:t>l</a:t>
            </a:r>
            <a:r>
              <a:rPr sz="2900" spc="0" dirty="0" smtClean="0">
                <a:solidFill>
                  <a:srgbClr val="FF0000"/>
                </a:solidFill>
                <a:latin typeface="Tahoma"/>
                <a:cs typeface="Tahoma"/>
              </a:rPr>
              <a:t>y</a:t>
            </a:r>
            <a:endParaRPr sz="2900">
              <a:latin typeface="Tahoma"/>
              <a:cs typeface="Tahoma"/>
            </a:endParaRPr>
          </a:p>
        </p:txBody>
      </p:sp>
      <p:sp>
        <p:nvSpPr>
          <p:cNvPr id="67" name="object 67"/>
          <p:cNvSpPr txBox="1"/>
          <p:nvPr/>
        </p:nvSpPr>
        <p:spPr>
          <a:xfrm>
            <a:off x="1405889" y="1993551"/>
            <a:ext cx="756343" cy="393543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100"/>
              </a:lnSpc>
              <a:spcBef>
                <a:spcPts val="155"/>
              </a:spcBef>
            </a:pPr>
            <a:r>
              <a:rPr sz="2900" spc="4" dirty="0" smtClean="0">
                <a:solidFill>
                  <a:srgbClr val="FF0000"/>
                </a:solidFill>
                <a:latin typeface="Tahoma"/>
                <a:cs typeface="Tahoma"/>
              </a:rPr>
              <a:t>q</a:t>
            </a:r>
            <a:r>
              <a:rPr sz="2900" spc="0" dirty="0" smtClean="0">
                <a:solidFill>
                  <a:srgbClr val="FF0000"/>
                </a:solidFill>
                <a:latin typeface="Tahoma"/>
                <a:cs typeface="Tahoma"/>
              </a:rPr>
              <a:t>ual</a:t>
            </a:r>
            <a:endParaRPr sz="2900">
              <a:latin typeface="Tahoma"/>
              <a:cs typeface="Tahoma"/>
            </a:endParaRPr>
          </a:p>
        </p:txBody>
      </p:sp>
      <p:sp>
        <p:nvSpPr>
          <p:cNvPr id="68" name="object 68"/>
          <p:cNvSpPr txBox="1"/>
          <p:nvPr/>
        </p:nvSpPr>
        <p:spPr>
          <a:xfrm>
            <a:off x="2259330" y="1993551"/>
            <a:ext cx="1185181" cy="393543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100"/>
              </a:lnSpc>
              <a:spcBef>
                <a:spcPts val="155"/>
              </a:spcBef>
            </a:pPr>
            <a:r>
              <a:rPr sz="2900" spc="0" dirty="0" smtClean="0">
                <a:solidFill>
                  <a:srgbClr val="FF0000"/>
                </a:solidFill>
                <a:latin typeface="Tahoma"/>
                <a:cs typeface="Tahoma"/>
              </a:rPr>
              <a:t>n</a:t>
            </a:r>
            <a:r>
              <a:rPr sz="2900" spc="-94" dirty="0" smtClean="0">
                <a:solidFill>
                  <a:srgbClr val="FF0000"/>
                </a:solidFill>
                <a:latin typeface="Tahoma"/>
                <a:cs typeface="Tahoma"/>
              </a:rPr>
              <a:t> </a:t>
            </a:r>
            <a:r>
              <a:rPr sz="2900" spc="0" dirty="0" smtClean="0">
                <a:solidFill>
                  <a:srgbClr val="FF0000"/>
                </a:solidFill>
                <a:latin typeface="Tahoma"/>
                <a:cs typeface="Tahoma"/>
              </a:rPr>
              <a:t>l</a:t>
            </a:r>
            <a:r>
              <a:rPr sz="2900" spc="-4" dirty="0" smtClean="0">
                <a:solidFill>
                  <a:srgbClr val="FF0000"/>
                </a:solidFill>
                <a:latin typeface="Tahoma"/>
                <a:cs typeface="Tahoma"/>
              </a:rPr>
              <a:t>e</a:t>
            </a:r>
            <a:r>
              <a:rPr sz="2900" spc="0" dirty="0" smtClean="0">
                <a:solidFill>
                  <a:srgbClr val="FF0000"/>
                </a:solidFill>
                <a:latin typeface="Tahoma"/>
                <a:cs typeface="Tahoma"/>
              </a:rPr>
              <a:t>ngt</a:t>
            </a:r>
            <a:endParaRPr sz="2900">
              <a:latin typeface="Tahoma"/>
              <a:cs typeface="Tahoma"/>
            </a:endParaRPr>
          </a:p>
        </p:txBody>
      </p:sp>
      <p:sp>
        <p:nvSpPr>
          <p:cNvPr id="69" name="object 69"/>
          <p:cNvSpPr txBox="1"/>
          <p:nvPr/>
        </p:nvSpPr>
        <p:spPr>
          <a:xfrm>
            <a:off x="878890" y="2477659"/>
            <a:ext cx="199092" cy="3810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000"/>
              </a:lnSpc>
              <a:spcBef>
                <a:spcPts val="150"/>
              </a:spcBef>
            </a:pPr>
            <a:r>
              <a:rPr sz="2800" spc="0" dirty="0" smtClean="0">
                <a:latin typeface="Tahoma"/>
                <a:cs typeface="Tahoma"/>
              </a:rPr>
              <a:t>.</a:t>
            </a:r>
            <a:endParaRPr sz="2800">
              <a:latin typeface="Tahoma"/>
              <a:cs typeface="Tahoma"/>
            </a:endParaRPr>
          </a:p>
        </p:txBody>
      </p:sp>
      <p:sp>
        <p:nvSpPr>
          <p:cNvPr id="70" name="object 70"/>
          <p:cNvSpPr txBox="1"/>
          <p:nvPr/>
        </p:nvSpPr>
        <p:spPr>
          <a:xfrm>
            <a:off x="1098651" y="2477659"/>
            <a:ext cx="2947991" cy="3810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000"/>
              </a:lnSpc>
              <a:spcBef>
                <a:spcPts val="150"/>
              </a:spcBef>
            </a:pPr>
            <a:r>
              <a:rPr sz="2800" spc="-4" dirty="0" smtClean="0">
                <a:latin typeface="Tahoma"/>
                <a:cs typeface="Tahoma"/>
              </a:rPr>
              <a:t>L</a:t>
            </a:r>
            <a:r>
              <a:rPr sz="2800" spc="0" dirty="0" smtClean="0">
                <a:latin typeface="Tahoma"/>
                <a:cs typeface="Tahoma"/>
              </a:rPr>
              <a:t>a</a:t>
            </a:r>
            <a:r>
              <a:rPr sz="2800" spc="-4" dirty="0" smtClean="0">
                <a:latin typeface="Tahoma"/>
                <a:cs typeface="Tahoma"/>
              </a:rPr>
              <a:t>t</a:t>
            </a:r>
            <a:r>
              <a:rPr sz="2800" spc="0" dirty="0" smtClean="0">
                <a:latin typeface="Tahoma"/>
                <a:cs typeface="Tahoma"/>
              </a:rPr>
              <a:t>ane</a:t>
            </a:r>
            <a:r>
              <a:rPr sz="2800" spc="-73" dirty="0" smtClean="0">
                <a:latin typeface="Tahoma"/>
                <a:cs typeface="Tahoma"/>
              </a:rPr>
              <a:t> </a:t>
            </a:r>
            <a:r>
              <a:rPr sz="2800" spc="-9" dirty="0" smtClean="0">
                <a:latin typeface="Tahoma"/>
                <a:cs typeface="Tahoma"/>
              </a:rPr>
              <a:t>a</a:t>
            </a:r>
            <a:r>
              <a:rPr sz="2800" spc="0" dirty="0" smtClean="0">
                <a:latin typeface="Tahoma"/>
                <a:cs typeface="Tahoma"/>
              </a:rPr>
              <a:t>nd</a:t>
            </a:r>
            <a:r>
              <a:rPr sz="2800" spc="-45" dirty="0" smtClean="0">
                <a:latin typeface="Tahoma"/>
                <a:cs typeface="Tahoma"/>
              </a:rPr>
              <a:t> </a:t>
            </a:r>
            <a:r>
              <a:rPr sz="2800" spc="-9" dirty="0" smtClean="0">
                <a:latin typeface="Tahoma"/>
                <a:cs typeface="Tahoma"/>
              </a:rPr>
              <a:t>D</a:t>
            </a:r>
            <a:r>
              <a:rPr sz="2800" spc="0" dirty="0" smtClean="0">
                <a:latin typeface="Tahoma"/>
                <a:cs typeface="Tahoma"/>
              </a:rPr>
              <a:t>a</a:t>
            </a:r>
            <a:r>
              <a:rPr sz="2800" spc="-9" dirty="0" smtClean="0">
                <a:latin typeface="Tahoma"/>
                <a:cs typeface="Tahoma"/>
              </a:rPr>
              <a:t>r</a:t>
            </a:r>
            <a:r>
              <a:rPr sz="2800" spc="0" dirty="0" smtClean="0">
                <a:latin typeface="Tahoma"/>
                <a:cs typeface="Tahoma"/>
              </a:rPr>
              <a:t>l</a:t>
            </a:r>
            <a:r>
              <a:rPr sz="2800" spc="4" dirty="0" smtClean="0">
                <a:latin typeface="Tahoma"/>
                <a:cs typeface="Tahoma"/>
              </a:rPr>
              <a:t>e</a:t>
            </a:r>
            <a:r>
              <a:rPr sz="2800" spc="0" dirty="0" smtClean="0">
                <a:latin typeface="Tahoma"/>
                <a:cs typeface="Tahoma"/>
              </a:rPr>
              <a:t>y</a:t>
            </a:r>
            <a:endParaRPr sz="2800">
              <a:latin typeface="Tahoma"/>
              <a:cs typeface="Tahoma"/>
            </a:endParaRPr>
          </a:p>
        </p:txBody>
      </p:sp>
      <p:sp>
        <p:nvSpPr>
          <p:cNvPr id="71" name="object 71"/>
          <p:cNvSpPr txBox="1"/>
          <p:nvPr/>
        </p:nvSpPr>
        <p:spPr>
          <a:xfrm>
            <a:off x="4298696" y="2477659"/>
            <a:ext cx="2900624" cy="3810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000"/>
              </a:lnSpc>
              <a:spcBef>
                <a:spcPts val="150"/>
              </a:spcBef>
            </a:pPr>
            <a:r>
              <a:rPr sz="2800" spc="0" dirty="0" smtClean="0">
                <a:latin typeface="Tahoma"/>
                <a:cs typeface="Tahoma"/>
              </a:rPr>
              <a:t>sm</a:t>
            </a:r>
            <a:r>
              <a:rPr sz="2800" spc="4" dirty="0" smtClean="0">
                <a:latin typeface="Tahoma"/>
                <a:cs typeface="Tahoma"/>
              </a:rPr>
              <a:t>o</a:t>
            </a:r>
            <a:r>
              <a:rPr sz="2800" spc="-4" dirty="0" smtClean="0">
                <a:latin typeface="Tahoma"/>
                <a:cs typeface="Tahoma"/>
              </a:rPr>
              <a:t>ke</a:t>
            </a:r>
            <a:r>
              <a:rPr sz="2800" spc="0" dirty="0" smtClean="0">
                <a:latin typeface="Tahoma"/>
                <a:cs typeface="Tahoma"/>
              </a:rPr>
              <a:t>-fi</a:t>
            </a:r>
            <a:r>
              <a:rPr sz="2800" spc="-9" dirty="0" smtClean="0">
                <a:latin typeface="Tahoma"/>
                <a:cs typeface="Tahoma"/>
              </a:rPr>
              <a:t>l</a:t>
            </a:r>
            <a:r>
              <a:rPr sz="2800" spc="0" dirty="0" smtClean="0">
                <a:latin typeface="Tahoma"/>
                <a:cs typeface="Tahoma"/>
              </a:rPr>
              <a:t>l</a:t>
            </a:r>
            <a:r>
              <a:rPr sz="2800" spc="4" dirty="0" smtClean="0">
                <a:latin typeface="Tahoma"/>
                <a:cs typeface="Tahoma"/>
              </a:rPr>
              <a:t>e</a:t>
            </a:r>
            <a:r>
              <a:rPr sz="2800" spc="0" dirty="0" smtClean="0">
                <a:latin typeface="Tahoma"/>
                <a:cs typeface="Tahoma"/>
              </a:rPr>
              <a:t>d</a:t>
            </a:r>
            <a:r>
              <a:rPr sz="2800" spc="-43" dirty="0" smtClean="0">
                <a:latin typeface="Tahoma"/>
                <a:cs typeface="Tahoma"/>
              </a:rPr>
              <a:t> </a:t>
            </a:r>
            <a:r>
              <a:rPr sz="2800" spc="0" dirty="0" smtClean="0">
                <a:latin typeface="Tahoma"/>
                <a:cs typeface="Tahoma"/>
              </a:rPr>
              <a:t>ro</a:t>
            </a:r>
            <a:r>
              <a:rPr sz="2800" spc="9" dirty="0" smtClean="0">
                <a:latin typeface="Tahoma"/>
                <a:cs typeface="Tahoma"/>
              </a:rPr>
              <a:t>o</a:t>
            </a:r>
            <a:r>
              <a:rPr sz="2800" spc="0" dirty="0" smtClean="0">
                <a:latin typeface="Tahoma"/>
                <a:cs typeface="Tahoma"/>
              </a:rPr>
              <a:t>m</a:t>
            </a:r>
            <a:endParaRPr sz="2800">
              <a:latin typeface="Tahoma"/>
              <a:cs typeface="Tahoma"/>
            </a:endParaRPr>
          </a:p>
        </p:txBody>
      </p:sp>
      <p:sp>
        <p:nvSpPr>
          <p:cNvPr id="72" name="object 72"/>
          <p:cNvSpPr txBox="1"/>
          <p:nvPr/>
        </p:nvSpPr>
        <p:spPr>
          <a:xfrm>
            <a:off x="1219200" y="2863738"/>
            <a:ext cx="1850625" cy="3810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000"/>
              </a:lnSpc>
              <a:spcBef>
                <a:spcPts val="150"/>
              </a:spcBef>
            </a:pPr>
            <a:r>
              <a:rPr sz="2800" spc="-4" dirty="0" smtClean="0">
                <a:latin typeface="Tahoma"/>
                <a:cs typeface="Tahoma"/>
              </a:rPr>
              <a:t>ex</a:t>
            </a:r>
            <a:r>
              <a:rPr sz="2800" spc="4" dirty="0" smtClean="0">
                <a:latin typeface="Tahoma"/>
                <a:cs typeface="Tahoma"/>
              </a:rPr>
              <a:t>pe</a:t>
            </a:r>
            <a:r>
              <a:rPr sz="2800" spc="0" dirty="0" smtClean="0">
                <a:latin typeface="Tahoma"/>
                <a:cs typeface="Tahoma"/>
              </a:rPr>
              <a:t>r</a:t>
            </a:r>
            <a:r>
              <a:rPr sz="2800" spc="-9" dirty="0" smtClean="0">
                <a:latin typeface="Tahoma"/>
                <a:cs typeface="Tahoma"/>
              </a:rPr>
              <a:t>i</a:t>
            </a:r>
            <a:r>
              <a:rPr sz="2800" spc="0" dirty="0" smtClean="0">
                <a:latin typeface="Tahoma"/>
                <a:cs typeface="Tahoma"/>
              </a:rPr>
              <a:t>m</a:t>
            </a:r>
            <a:r>
              <a:rPr sz="2800" spc="4" dirty="0" smtClean="0">
                <a:latin typeface="Tahoma"/>
                <a:cs typeface="Tahoma"/>
              </a:rPr>
              <a:t>e</a:t>
            </a:r>
            <a:r>
              <a:rPr sz="2800" spc="0" dirty="0" smtClean="0">
                <a:latin typeface="Tahoma"/>
                <a:cs typeface="Tahoma"/>
              </a:rPr>
              <a:t>nt</a:t>
            </a:r>
            <a:endParaRPr sz="2800">
              <a:latin typeface="Tahoma"/>
              <a:cs typeface="Tahoma"/>
            </a:endParaRPr>
          </a:p>
        </p:txBody>
      </p:sp>
      <p:sp>
        <p:nvSpPr>
          <p:cNvPr id="73" name="object 73"/>
          <p:cNvSpPr txBox="1"/>
          <p:nvPr/>
        </p:nvSpPr>
        <p:spPr>
          <a:xfrm>
            <a:off x="3088944" y="2863738"/>
            <a:ext cx="2423988" cy="3810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000"/>
              </a:lnSpc>
              <a:spcBef>
                <a:spcPts val="150"/>
              </a:spcBef>
            </a:pPr>
            <a:r>
              <a:rPr sz="2800" spc="0" dirty="0" smtClean="0">
                <a:latin typeface="Tahoma"/>
                <a:cs typeface="Tahoma"/>
              </a:rPr>
              <a:t>sug</a:t>
            </a:r>
            <a:r>
              <a:rPr sz="2800" spc="4" dirty="0" smtClean="0">
                <a:latin typeface="Tahoma"/>
                <a:cs typeface="Tahoma"/>
              </a:rPr>
              <a:t>g</a:t>
            </a:r>
            <a:r>
              <a:rPr sz="2800" spc="-4" dirty="0" smtClean="0">
                <a:latin typeface="Tahoma"/>
                <a:cs typeface="Tahoma"/>
              </a:rPr>
              <a:t>e</a:t>
            </a:r>
            <a:r>
              <a:rPr sz="2800" spc="0" dirty="0" smtClean="0">
                <a:latin typeface="Tahoma"/>
                <a:cs typeface="Tahoma"/>
              </a:rPr>
              <a:t>s</a:t>
            </a:r>
            <a:r>
              <a:rPr sz="2800" spc="-9" dirty="0" smtClean="0">
                <a:latin typeface="Tahoma"/>
                <a:cs typeface="Tahoma"/>
              </a:rPr>
              <a:t>t</a:t>
            </a:r>
            <a:r>
              <a:rPr sz="2800" spc="4" dirty="0" smtClean="0">
                <a:latin typeface="Tahoma"/>
                <a:cs typeface="Tahoma"/>
              </a:rPr>
              <a:t>e</a:t>
            </a:r>
            <a:r>
              <a:rPr sz="2800" spc="0" dirty="0" smtClean="0">
                <a:latin typeface="Tahoma"/>
                <a:cs typeface="Tahoma"/>
              </a:rPr>
              <a:t>d</a:t>
            </a:r>
            <a:r>
              <a:rPr sz="2800" spc="-74" dirty="0" smtClean="0">
                <a:latin typeface="Tahoma"/>
                <a:cs typeface="Tahoma"/>
              </a:rPr>
              <a:t> </a:t>
            </a:r>
            <a:r>
              <a:rPr sz="2800" spc="-4" dirty="0" smtClean="0">
                <a:latin typeface="Tahoma"/>
                <a:cs typeface="Tahoma"/>
              </a:rPr>
              <a:t>t</a:t>
            </a:r>
            <a:r>
              <a:rPr sz="2800" spc="0" dirty="0" smtClean="0">
                <a:latin typeface="Tahoma"/>
                <a:cs typeface="Tahoma"/>
              </a:rPr>
              <a:t>hat</a:t>
            </a:r>
            <a:endParaRPr sz="2800">
              <a:latin typeface="Tahoma"/>
              <a:cs typeface="Tahoma"/>
            </a:endParaRPr>
          </a:p>
        </p:txBody>
      </p:sp>
      <p:sp>
        <p:nvSpPr>
          <p:cNvPr id="74" name="object 74"/>
          <p:cNvSpPr txBox="1"/>
          <p:nvPr/>
        </p:nvSpPr>
        <p:spPr>
          <a:xfrm>
            <a:off x="5532272" y="2863738"/>
            <a:ext cx="2443939" cy="3810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000"/>
              </a:lnSpc>
              <a:spcBef>
                <a:spcPts val="150"/>
              </a:spcBef>
            </a:pPr>
            <a:r>
              <a:rPr sz="2800" spc="-9" dirty="0" smtClean="0">
                <a:latin typeface="Tahoma"/>
                <a:cs typeface="Tahoma"/>
              </a:rPr>
              <a:t>p</a:t>
            </a:r>
            <a:r>
              <a:rPr sz="2800" spc="4" dirty="0" smtClean="0">
                <a:latin typeface="Tahoma"/>
                <a:cs typeface="Tahoma"/>
              </a:rPr>
              <a:t>e</a:t>
            </a:r>
            <a:r>
              <a:rPr sz="2800" spc="9" dirty="0" smtClean="0">
                <a:latin typeface="Tahoma"/>
                <a:cs typeface="Tahoma"/>
              </a:rPr>
              <a:t>o</a:t>
            </a:r>
            <a:r>
              <a:rPr sz="2800" spc="-9" dirty="0" smtClean="0">
                <a:latin typeface="Tahoma"/>
                <a:cs typeface="Tahoma"/>
              </a:rPr>
              <a:t>p</a:t>
            </a:r>
            <a:r>
              <a:rPr sz="2800" spc="0" dirty="0" smtClean="0">
                <a:latin typeface="Tahoma"/>
                <a:cs typeface="Tahoma"/>
              </a:rPr>
              <a:t>le</a:t>
            </a:r>
            <a:r>
              <a:rPr sz="2800" spc="-52" dirty="0" smtClean="0">
                <a:latin typeface="Tahoma"/>
                <a:cs typeface="Tahoma"/>
              </a:rPr>
              <a:t> </a:t>
            </a:r>
            <a:r>
              <a:rPr sz="2800" spc="-9" dirty="0" smtClean="0">
                <a:latin typeface="Tahoma"/>
                <a:cs typeface="Tahoma"/>
              </a:rPr>
              <a:t>a</a:t>
            </a:r>
            <a:r>
              <a:rPr sz="2800" spc="0" dirty="0" smtClean="0">
                <a:latin typeface="Tahoma"/>
                <a:cs typeface="Tahoma"/>
              </a:rPr>
              <a:t>re</a:t>
            </a:r>
            <a:r>
              <a:rPr sz="2800" spc="-4" dirty="0" smtClean="0">
                <a:latin typeface="Tahoma"/>
                <a:cs typeface="Tahoma"/>
              </a:rPr>
              <a:t> </a:t>
            </a:r>
            <a:r>
              <a:rPr sz="2800" spc="-9" dirty="0" smtClean="0">
                <a:latin typeface="Tahoma"/>
                <a:cs typeface="Tahoma"/>
              </a:rPr>
              <a:t>l</a:t>
            </a:r>
            <a:r>
              <a:rPr sz="2800" spc="4" dirty="0" smtClean="0">
                <a:latin typeface="Tahoma"/>
                <a:cs typeface="Tahoma"/>
              </a:rPr>
              <a:t>e</a:t>
            </a:r>
            <a:r>
              <a:rPr sz="2800" spc="0" dirty="0" smtClean="0">
                <a:latin typeface="Tahoma"/>
                <a:cs typeface="Tahoma"/>
              </a:rPr>
              <a:t>ss</a:t>
            </a:r>
            <a:endParaRPr sz="2800">
              <a:latin typeface="Tahoma"/>
              <a:cs typeface="Tahoma"/>
            </a:endParaRPr>
          </a:p>
        </p:txBody>
      </p:sp>
      <p:sp>
        <p:nvSpPr>
          <p:cNvPr id="75" name="object 75"/>
          <p:cNvSpPr txBox="1"/>
          <p:nvPr/>
        </p:nvSpPr>
        <p:spPr>
          <a:xfrm>
            <a:off x="1380642" y="3249819"/>
            <a:ext cx="537190" cy="38099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000"/>
              </a:lnSpc>
              <a:spcBef>
                <a:spcPts val="150"/>
              </a:spcBef>
            </a:pPr>
            <a:r>
              <a:rPr sz="2800" spc="-4" dirty="0" smtClean="0">
                <a:latin typeface="Tahoma"/>
                <a:cs typeface="Tahoma"/>
              </a:rPr>
              <a:t>k</a:t>
            </a:r>
            <a:r>
              <a:rPr sz="2800" spc="4" dirty="0" smtClean="0">
                <a:latin typeface="Tahoma"/>
                <a:cs typeface="Tahoma"/>
              </a:rPr>
              <a:t>e</a:t>
            </a:r>
            <a:r>
              <a:rPr sz="2800" spc="0" dirty="0" smtClean="0">
                <a:latin typeface="Tahoma"/>
                <a:cs typeface="Tahoma"/>
              </a:rPr>
              <a:t>l</a:t>
            </a:r>
            <a:endParaRPr sz="2800">
              <a:latin typeface="Tahoma"/>
              <a:cs typeface="Tahoma"/>
            </a:endParaRPr>
          </a:p>
        </p:txBody>
      </p:sp>
      <p:sp>
        <p:nvSpPr>
          <p:cNvPr id="76" name="object 76"/>
          <p:cNvSpPr txBox="1"/>
          <p:nvPr/>
        </p:nvSpPr>
        <p:spPr>
          <a:xfrm>
            <a:off x="3003956" y="3249819"/>
            <a:ext cx="678755" cy="38099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000"/>
              </a:lnSpc>
              <a:spcBef>
                <a:spcPts val="150"/>
              </a:spcBef>
            </a:pPr>
            <a:r>
              <a:rPr sz="2800" spc="0" dirty="0" smtClean="0">
                <a:latin typeface="Tahoma"/>
                <a:cs typeface="Tahoma"/>
              </a:rPr>
              <a:t>p</a:t>
            </a:r>
            <a:r>
              <a:rPr sz="2800" spc="-15" dirty="0" smtClean="0">
                <a:latin typeface="Tahoma"/>
                <a:cs typeface="Tahoma"/>
              </a:rPr>
              <a:t> </a:t>
            </a:r>
            <a:r>
              <a:rPr sz="2800" spc="0" dirty="0" smtClean="0">
                <a:latin typeface="Tahoma"/>
                <a:cs typeface="Tahoma"/>
              </a:rPr>
              <a:t>in</a:t>
            </a:r>
            <a:endParaRPr sz="2800">
              <a:latin typeface="Tahoma"/>
              <a:cs typeface="Tahoma"/>
            </a:endParaRPr>
          </a:p>
        </p:txBody>
      </p:sp>
      <p:sp>
        <p:nvSpPr>
          <p:cNvPr id="77" name="object 77"/>
          <p:cNvSpPr txBox="1"/>
          <p:nvPr/>
        </p:nvSpPr>
        <p:spPr>
          <a:xfrm>
            <a:off x="3898290" y="3249819"/>
            <a:ext cx="966674" cy="38099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000"/>
              </a:lnSpc>
              <a:spcBef>
                <a:spcPts val="150"/>
              </a:spcBef>
            </a:pPr>
            <a:r>
              <a:rPr sz="2800" spc="0" dirty="0" smtClean="0">
                <a:latin typeface="Tahoma"/>
                <a:cs typeface="Tahoma"/>
              </a:rPr>
              <a:t>ro</a:t>
            </a:r>
            <a:r>
              <a:rPr sz="2800" spc="9" dirty="0" smtClean="0">
                <a:latin typeface="Tahoma"/>
                <a:cs typeface="Tahoma"/>
              </a:rPr>
              <a:t>u</a:t>
            </a:r>
            <a:r>
              <a:rPr sz="2800" spc="-9" dirty="0" smtClean="0">
                <a:latin typeface="Tahoma"/>
                <a:cs typeface="Tahoma"/>
              </a:rPr>
              <a:t>p</a:t>
            </a:r>
            <a:r>
              <a:rPr sz="2800" spc="0" dirty="0" smtClean="0">
                <a:latin typeface="Tahoma"/>
                <a:cs typeface="Tahoma"/>
              </a:rPr>
              <a:t>s</a:t>
            </a:r>
            <a:endParaRPr sz="2800">
              <a:latin typeface="Tahoma"/>
              <a:cs typeface="Tahoma"/>
            </a:endParaRPr>
          </a:p>
        </p:txBody>
      </p:sp>
      <p:sp>
        <p:nvSpPr>
          <p:cNvPr id="78" name="object 78"/>
          <p:cNvSpPr txBox="1"/>
          <p:nvPr/>
        </p:nvSpPr>
        <p:spPr>
          <a:xfrm>
            <a:off x="5003139" y="3249819"/>
            <a:ext cx="1738129" cy="38099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000"/>
              </a:lnSpc>
              <a:spcBef>
                <a:spcPts val="150"/>
              </a:spcBef>
            </a:pPr>
            <a:r>
              <a:rPr sz="2800" spc="0" dirty="0" smtClean="0">
                <a:latin typeface="Tahoma"/>
                <a:cs typeface="Tahoma"/>
              </a:rPr>
              <a:t>han</a:t>
            </a:r>
            <a:r>
              <a:rPr sz="2800" spc="-45" dirty="0" smtClean="0">
                <a:latin typeface="Tahoma"/>
                <a:cs typeface="Tahoma"/>
              </a:rPr>
              <a:t> </a:t>
            </a:r>
            <a:r>
              <a:rPr sz="2800" spc="0" dirty="0" smtClean="0">
                <a:latin typeface="Tahoma"/>
                <a:cs typeface="Tahoma"/>
              </a:rPr>
              <a:t>a</a:t>
            </a:r>
            <a:r>
              <a:rPr sz="2800" spc="-9" dirty="0" smtClean="0">
                <a:latin typeface="Tahoma"/>
                <a:cs typeface="Tahoma"/>
              </a:rPr>
              <a:t>l</a:t>
            </a:r>
            <a:r>
              <a:rPr sz="2800" spc="9" dirty="0" smtClean="0">
                <a:latin typeface="Tahoma"/>
                <a:cs typeface="Tahoma"/>
              </a:rPr>
              <a:t>o</a:t>
            </a:r>
            <a:r>
              <a:rPr sz="2800" spc="0" dirty="0" smtClean="0">
                <a:latin typeface="Tahoma"/>
                <a:cs typeface="Tahoma"/>
              </a:rPr>
              <a:t>n</a:t>
            </a:r>
            <a:r>
              <a:rPr sz="2800" spc="-4" dirty="0" smtClean="0">
                <a:latin typeface="Tahoma"/>
                <a:cs typeface="Tahoma"/>
              </a:rPr>
              <a:t>e</a:t>
            </a:r>
            <a:r>
              <a:rPr sz="2800" spc="0" dirty="0" smtClean="0">
                <a:latin typeface="Tahoma"/>
                <a:cs typeface="Tahoma"/>
              </a:rPr>
              <a:t>,</a:t>
            </a:r>
            <a:endParaRPr sz="2800">
              <a:latin typeface="Tahoma"/>
              <a:cs typeface="Tahoma"/>
            </a:endParaRPr>
          </a:p>
        </p:txBody>
      </p:sp>
      <p:sp>
        <p:nvSpPr>
          <p:cNvPr id="79" name="object 79"/>
          <p:cNvSpPr txBox="1"/>
          <p:nvPr/>
        </p:nvSpPr>
        <p:spPr>
          <a:xfrm>
            <a:off x="6958939" y="3249819"/>
            <a:ext cx="442213" cy="38099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000"/>
              </a:lnSpc>
              <a:spcBef>
                <a:spcPts val="150"/>
              </a:spcBef>
            </a:pPr>
            <a:r>
              <a:rPr sz="2800" spc="-4" dirty="0" smtClean="0">
                <a:latin typeface="Tahoma"/>
                <a:cs typeface="Tahoma"/>
              </a:rPr>
              <a:t>e</a:t>
            </a:r>
            <a:r>
              <a:rPr sz="2800" spc="0" dirty="0" smtClean="0">
                <a:latin typeface="Tahoma"/>
                <a:cs typeface="Tahoma"/>
              </a:rPr>
              <a:t>c</a:t>
            </a:r>
            <a:endParaRPr sz="2800">
              <a:latin typeface="Tahoma"/>
              <a:cs typeface="Tahoma"/>
            </a:endParaRPr>
          </a:p>
        </p:txBody>
      </p:sp>
      <p:sp>
        <p:nvSpPr>
          <p:cNvPr id="80" name="object 80"/>
          <p:cNvSpPr txBox="1"/>
          <p:nvPr/>
        </p:nvSpPr>
        <p:spPr>
          <a:xfrm>
            <a:off x="7497318" y="3249819"/>
            <a:ext cx="634319" cy="38099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000"/>
              </a:lnSpc>
              <a:spcBef>
                <a:spcPts val="150"/>
              </a:spcBef>
            </a:pPr>
            <a:r>
              <a:rPr sz="2800" spc="-9" dirty="0" smtClean="0">
                <a:latin typeface="Tahoma"/>
                <a:cs typeface="Tahoma"/>
              </a:rPr>
              <a:t>u</a:t>
            </a:r>
            <a:r>
              <a:rPr sz="2800" spc="0" dirty="0" smtClean="0">
                <a:latin typeface="Tahoma"/>
                <a:cs typeface="Tahoma"/>
              </a:rPr>
              <a:t>se</a:t>
            </a:r>
            <a:endParaRPr sz="2800">
              <a:latin typeface="Tahoma"/>
              <a:cs typeface="Tahoma"/>
            </a:endParaRPr>
          </a:p>
        </p:txBody>
      </p:sp>
      <p:sp>
        <p:nvSpPr>
          <p:cNvPr id="81" name="object 81"/>
          <p:cNvSpPr txBox="1"/>
          <p:nvPr/>
        </p:nvSpPr>
        <p:spPr>
          <a:xfrm>
            <a:off x="1416202" y="3634628"/>
            <a:ext cx="1328080" cy="3810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000"/>
              </a:lnSpc>
              <a:spcBef>
                <a:spcPts val="150"/>
              </a:spcBef>
            </a:pPr>
            <a:r>
              <a:rPr sz="2800" spc="-4" dirty="0" smtClean="0">
                <a:latin typeface="Tahoma"/>
                <a:cs typeface="Tahoma"/>
              </a:rPr>
              <a:t>e</a:t>
            </a:r>
            <a:r>
              <a:rPr sz="2800" spc="0" dirty="0" smtClean="0">
                <a:latin typeface="Tahoma"/>
                <a:cs typeface="Tahoma"/>
              </a:rPr>
              <a:t>o</a:t>
            </a:r>
            <a:r>
              <a:rPr sz="2800" spc="4" dirty="0" smtClean="0">
                <a:latin typeface="Tahoma"/>
                <a:cs typeface="Tahoma"/>
              </a:rPr>
              <a:t>p</a:t>
            </a:r>
            <a:r>
              <a:rPr sz="2800" spc="0" dirty="0" smtClean="0">
                <a:latin typeface="Tahoma"/>
                <a:cs typeface="Tahoma"/>
              </a:rPr>
              <a:t>le</a:t>
            </a:r>
            <a:r>
              <a:rPr sz="2800" spc="-37" dirty="0" smtClean="0">
                <a:latin typeface="Tahoma"/>
                <a:cs typeface="Tahoma"/>
              </a:rPr>
              <a:t> </a:t>
            </a:r>
            <a:r>
              <a:rPr sz="2800" spc="0" dirty="0" smtClean="0">
                <a:latin typeface="Tahoma"/>
                <a:cs typeface="Tahoma"/>
              </a:rPr>
              <a:t>in</a:t>
            </a:r>
            <a:endParaRPr sz="2800">
              <a:latin typeface="Tahoma"/>
              <a:cs typeface="Tahoma"/>
            </a:endParaRPr>
          </a:p>
        </p:txBody>
      </p:sp>
      <p:sp>
        <p:nvSpPr>
          <p:cNvPr id="82" name="object 82"/>
          <p:cNvSpPr txBox="1"/>
          <p:nvPr/>
        </p:nvSpPr>
        <p:spPr>
          <a:xfrm>
            <a:off x="2960217" y="3634628"/>
            <a:ext cx="966674" cy="3810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000"/>
              </a:lnSpc>
              <a:spcBef>
                <a:spcPts val="150"/>
              </a:spcBef>
            </a:pPr>
            <a:r>
              <a:rPr sz="2800" spc="0" dirty="0" smtClean="0">
                <a:latin typeface="Tahoma"/>
                <a:cs typeface="Tahoma"/>
              </a:rPr>
              <a:t>roups</a:t>
            </a:r>
            <a:endParaRPr sz="2800">
              <a:latin typeface="Tahoma"/>
              <a:cs typeface="Tahoma"/>
            </a:endParaRPr>
          </a:p>
        </p:txBody>
      </p:sp>
      <p:sp>
        <p:nvSpPr>
          <p:cNvPr id="83" name="object 83"/>
          <p:cNvSpPr txBox="1"/>
          <p:nvPr/>
        </p:nvSpPr>
        <p:spPr>
          <a:xfrm>
            <a:off x="1742287" y="4109608"/>
            <a:ext cx="765470" cy="3810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000"/>
              </a:lnSpc>
              <a:spcBef>
                <a:spcPts val="150"/>
              </a:spcBef>
            </a:pPr>
            <a:r>
              <a:rPr sz="2800" spc="0" dirty="0" smtClean="0">
                <a:latin typeface="Tahoma"/>
                <a:cs typeface="Tahoma"/>
              </a:rPr>
              <a:t>alk</a:t>
            </a:r>
            <a:r>
              <a:rPr sz="2800" spc="-31" dirty="0" smtClean="0">
                <a:latin typeface="Tahoma"/>
                <a:cs typeface="Tahoma"/>
              </a:rPr>
              <a:t> </a:t>
            </a:r>
            <a:r>
              <a:rPr sz="2800" spc="0" dirty="0" smtClean="0">
                <a:latin typeface="Tahoma"/>
                <a:cs typeface="Tahoma"/>
              </a:rPr>
              <a:t>t</a:t>
            </a:r>
            <a:endParaRPr sz="2800">
              <a:latin typeface="Tahoma"/>
              <a:cs typeface="Tahoma"/>
            </a:endParaRPr>
          </a:p>
        </p:txBody>
      </p:sp>
      <p:sp>
        <p:nvSpPr>
          <p:cNvPr id="84" name="object 84"/>
          <p:cNvSpPr txBox="1"/>
          <p:nvPr/>
        </p:nvSpPr>
        <p:spPr>
          <a:xfrm>
            <a:off x="2914700" y="4109608"/>
            <a:ext cx="476904" cy="3810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000"/>
              </a:lnSpc>
              <a:spcBef>
                <a:spcPts val="150"/>
              </a:spcBef>
            </a:pPr>
            <a:r>
              <a:rPr sz="2800" spc="0" dirty="0" smtClean="0">
                <a:latin typeface="Tahoma"/>
                <a:cs typeface="Tahoma"/>
              </a:rPr>
              <a:t>ne</a:t>
            </a:r>
            <a:endParaRPr sz="2800">
              <a:latin typeface="Tahoma"/>
              <a:cs typeface="Tahoma"/>
            </a:endParaRPr>
          </a:p>
        </p:txBody>
      </p:sp>
      <p:sp>
        <p:nvSpPr>
          <p:cNvPr id="85" name="object 85"/>
          <p:cNvSpPr txBox="1"/>
          <p:nvPr/>
        </p:nvSpPr>
        <p:spPr>
          <a:xfrm>
            <a:off x="3597808" y="4109608"/>
            <a:ext cx="1114981" cy="3810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000"/>
              </a:lnSpc>
              <a:spcBef>
                <a:spcPts val="150"/>
              </a:spcBef>
            </a:pPr>
            <a:r>
              <a:rPr sz="2800" spc="0" dirty="0" smtClean="0">
                <a:latin typeface="Tahoma"/>
                <a:cs typeface="Tahoma"/>
              </a:rPr>
              <a:t>no</a:t>
            </a:r>
            <a:r>
              <a:rPr sz="2800" spc="4" dirty="0" smtClean="0">
                <a:latin typeface="Tahoma"/>
                <a:cs typeface="Tahoma"/>
              </a:rPr>
              <a:t>t</a:t>
            </a:r>
            <a:r>
              <a:rPr sz="2800" spc="0" dirty="0" smtClean="0">
                <a:latin typeface="Tahoma"/>
                <a:cs typeface="Tahoma"/>
              </a:rPr>
              <a:t>h</a:t>
            </a:r>
            <a:r>
              <a:rPr sz="2800" spc="-4" dirty="0" smtClean="0">
                <a:latin typeface="Tahoma"/>
                <a:cs typeface="Tahoma"/>
              </a:rPr>
              <a:t>e</a:t>
            </a:r>
            <a:r>
              <a:rPr sz="2800" spc="0" dirty="0" smtClean="0">
                <a:latin typeface="Tahoma"/>
                <a:cs typeface="Tahoma"/>
              </a:rPr>
              <a:t>r</a:t>
            </a:r>
            <a:endParaRPr sz="2800">
              <a:latin typeface="Tahoma"/>
              <a:cs typeface="Tahoma"/>
            </a:endParaRPr>
          </a:p>
        </p:txBody>
      </p:sp>
      <p:sp>
        <p:nvSpPr>
          <p:cNvPr id="86" name="object 86"/>
          <p:cNvSpPr txBox="1"/>
          <p:nvPr/>
        </p:nvSpPr>
        <p:spPr>
          <a:xfrm>
            <a:off x="2328316" y="4583319"/>
            <a:ext cx="596953" cy="3810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000"/>
              </a:lnSpc>
              <a:spcBef>
                <a:spcPts val="150"/>
              </a:spcBef>
            </a:pPr>
            <a:r>
              <a:rPr sz="2800" spc="4" dirty="0" smtClean="0">
                <a:latin typeface="Tahoma"/>
                <a:cs typeface="Tahoma"/>
              </a:rPr>
              <a:t>e</a:t>
            </a:r>
            <a:r>
              <a:rPr sz="2800" spc="0" dirty="0" smtClean="0">
                <a:latin typeface="Tahoma"/>
                <a:cs typeface="Tahoma"/>
              </a:rPr>
              <a:t>ss</a:t>
            </a:r>
            <a:endParaRPr sz="2800">
              <a:latin typeface="Tahoma"/>
              <a:cs typeface="Tahoma"/>
            </a:endParaRPr>
          </a:p>
        </p:txBody>
      </p:sp>
      <p:sp>
        <p:nvSpPr>
          <p:cNvPr id="87" name="object 87"/>
          <p:cNvSpPr txBox="1"/>
          <p:nvPr/>
        </p:nvSpPr>
        <p:spPr>
          <a:xfrm>
            <a:off x="2944215" y="4583319"/>
            <a:ext cx="1101171" cy="3810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000"/>
              </a:lnSpc>
              <a:spcBef>
                <a:spcPts val="150"/>
              </a:spcBef>
            </a:pPr>
            <a:r>
              <a:rPr sz="2800" spc="0" dirty="0" smtClean="0">
                <a:latin typeface="Tahoma"/>
                <a:cs typeface="Tahoma"/>
              </a:rPr>
              <a:t>a</a:t>
            </a:r>
            <a:r>
              <a:rPr sz="2800" spc="-4" dirty="0" smtClean="0">
                <a:latin typeface="Tahoma"/>
                <a:cs typeface="Tahoma"/>
              </a:rPr>
              <a:t>t</a:t>
            </a:r>
            <a:r>
              <a:rPr sz="2800" spc="4" dirty="0" smtClean="0">
                <a:latin typeface="Tahoma"/>
                <a:cs typeface="Tahoma"/>
              </a:rPr>
              <a:t>t</a:t>
            </a:r>
            <a:r>
              <a:rPr sz="2800" spc="-4" dirty="0" smtClean="0">
                <a:latin typeface="Tahoma"/>
                <a:cs typeface="Tahoma"/>
              </a:rPr>
              <a:t>e</a:t>
            </a:r>
            <a:r>
              <a:rPr sz="2800" spc="0" dirty="0" smtClean="0">
                <a:latin typeface="Tahoma"/>
                <a:cs typeface="Tahoma"/>
              </a:rPr>
              <a:t>n</a:t>
            </a:r>
            <a:r>
              <a:rPr sz="2800" spc="4" dirty="0" smtClean="0">
                <a:latin typeface="Tahoma"/>
                <a:cs typeface="Tahoma"/>
              </a:rPr>
              <a:t>t</a:t>
            </a:r>
            <a:r>
              <a:rPr sz="2800" spc="0" dirty="0" smtClean="0">
                <a:latin typeface="Tahoma"/>
                <a:cs typeface="Tahoma"/>
              </a:rPr>
              <a:t>i</a:t>
            </a:r>
            <a:endParaRPr sz="2800">
              <a:latin typeface="Tahoma"/>
              <a:cs typeface="Tahoma"/>
            </a:endParaRPr>
          </a:p>
        </p:txBody>
      </p:sp>
      <p:sp>
        <p:nvSpPr>
          <p:cNvPr id="88" name="object 88"/>
          <p:cNvSpPr txBox="1"/>
          <p:nvPr/>
        </p:nvSpPr>
        <p:spPr>
          <a:xfrm>
            <a:off x="4130497" y="4583319"/>
            <a:ext cx="1090895" cy="3810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000"/>
              </a:lnSpc>
              <a:spcBef>
                <a:spcPts val="150"/>
              </a:spcBef>
            </a:pPr>
            <a:r>
              <a:rPr sz="2800" spc="0" dirty="0" smtClean="0">
                <a:latin typeface="Tahoma"/>
                <a:cs typeface="Tahoma"/>
              </a:rPr>
              <a:t>e </a:t>
            </a:r>
            <a:r>
              <a:rPr sz="2800" spc="4" dirty="0" smtClean="0">
                <a:latin typeface="Tahoma"/>
                <a:cs typeface="Tahoma"/>
              </a:rPr>
              <a:t>t</a:t>
            </a:r>
            <a:r>
              <a:rPr sz="2800" spc="0" dirty="0" smtClean="0">
                <a:latin typeface="Tahoma"/>
                <a:cs typeface="Tahoma"/>
              </a:rPr>
              <a:t>h</a:t>
            </a:r>
            <a:r>
              <a:rPr sz="2800" spc="-14" dirty="0" smtClean="0">
                <a:latin typeface="Tahoma"/>
                <a:cs typeface="Tahoma"/>
              </a:rPr>
              <a:t>a</a:t>
            </a:r>
            <a:r>
              <a:rPr sz="2800" spc="0" dirty="0" smtClean="0">
                <a:latin typeface="Tahoma"/>
                <a:cs typeface="Tahoma"/>
              </a:rPr>
              <a:t>n</a:t>
            </a:r>
            <a:endParaRPr sz="2800">
              <a:latin typeface="Tahoma"/>
              <a:cs typeface="Tahoma"/>
            </a:endParaRPr>
          </a:p>
        </p:txBody>
      </p:sp>
      <p:sp>
        <p:nvSpPr>
          <p:cNvPr id="89" name="object 89"/>
          <p:cNvSpPr txBox="1"/>
          <p:nvPr/>
        </p:nvSpPr>
        <p:spPr>
          <a:xfrm>
            <a:off x="5436971" y="4583319"/>
            <a:ext cx="669195" cy="3810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000"/>
              </a:lnSpc>
              <a:spcBef>
                <a:spcPts val="150"/>
              </a:spcBef>
            </a:pPr>
            <a:r>
              <a:rPr sz="2800" spc="4" dirty="0" smtClean="0">
                <a:latin typeface="Tahoma"/>
                <a:cs typeface="Tahoma"/>
              </a:rPr>
              <a:t>e</a:t>
            </a:r>
            <a:r>
              <a:rPr sz="2800" spc="0" dirty="0" smtClean="0">
                <a:latin typeface="Tahoma"/>
                <a:cs typeface="Tahoma"/>
              </a:rPr>
              <a:t>op</a:t>
            </a:r>
            <a:endParaRPr sz="2800">
              <a:latin typeface="Tahoma"/>
              <a:cs typeface="Tahoma"/>
            </a:endParaRPr>
          </a:p>
        </p:txBody>
      </p:sp>
      <p:sp>
        <p:nvSpPr>
          <p:cNvPr id="90" name="object 90"/>
          <p:cNvSpPr txBox="1"/>
          <p:nvPr/>
        </p:nvSpPr>
        <p:spPr>
          <a:xfrm>
            <a:off x="6659168" y="4583319"/>
            <a:ext cx="1095073" cy="3810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000"/>
              </a:lnSpc>
              <a:spcBef>
                <a:spcPts val="150"/>
              </a:spcBef>
            </a:pPr>
            <a:r>
              <a:rPr sz="2800" spc="0" dirty="0" smtClean="0">
                <a:latin typeface="Tahoma"/>
                <a:cs typeface="Tahoma"/>
              </a:rPr>
              <a:t>ho</a:t>
            </a:r>
            <a:r>
              <a:rPr sz="2800" spc="-30" dirty="0" smtClean="0">
                <a:latin typeface="Tahoma"/>
                <a:cs typeface="Tahoma"/>
              </a:rPr>
              <a:t> </a:t>
            </a:r>
            <a:r>
              <a:rPr sz="2800" spc="-9" dirty="0" smtClean="0">
                <a:latin typeface="Tahoma"/>
                <a:cs typeface="Tahoma"/>
              </a:rPr>
              <a:t>a</a:t>
            </a:r>
            <a:r>
              <a:rPr sz="2800" spc="0" dirty="0" smtClean="0">
                <a:latin typeface="Tahoma"/>
                <a:cs typeface="Tahoma"/>
              </a:rPr>
              <a:t>re</a:t>
            </a:r>
            <a:endParaRPr sz="2800">
              <a:latin typeface="Tahoma"/>
              <a:cs typeface="Tahoma"/>
            </a:endParaRPr>
          </a:p>
        </p:txBody>
      </p:sp>
      <p:sp>
        <p:nvSpPr>
          <p:cNvPr id="91" name="object 91"/>
          <p:cNvSpPr txBox="1"/>
          <p:nvPr/>
        </p:nvSpPr>
        <p:spPr>
          <a:xfrm>
            <a:off x="1485900" y="4968128"/>
            <a:ext cx="669995" cy="3810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000"/>
              </a:lnSpc>
              <a:spcBef>
                <a:spcPts val="150"/>
              </a:spcBef>
            </a:pPr>
            <a:r>
              <a:rPr sz="2800" spc="0" dirty="0" smtClean="0">
                <a:latin typeface="Tahoma"/>
                <a:cs typeface="Tahoma"/>
              </a:rPr>
              <a:t>one</a:t>
            </a:r>
            <a:endParaRPr sz="2800">
              <a:latin typeface="Tahoma"/>
              <a:cs typeface="Tahoma"/>
            </a:endParaRPr>
          </a:p>
        </p:txBody>
      </p:sp>
      <p:sp>
        <p:nvSpPr>
          <p:cNvPr id="92" name="object 92"/>
          <p:cNvSpPr txBox="1"/>
          <p:nvPr/>
        </p:nvSpPr>
        <p:spPr>
          <a:xfrm>
            <a:off x="3003956" y="5443108"/>
            <a:ext cx="2474467" cy="38099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000"/>
              </a:lnSpc>
              <a:spcBef>
                <a:spcPts val="150"/>
              </a:spcBef>
              <a:tabLst>
                <a:tab pos="2146300" algn="l"/>
              </a:tabLst>
            </a:pPr>
            <a:r>
              <a:rPr sz="2800" spc="0" dirty="0" smtClean="0">
                <a:latin typeface="Tahoma"/>
                <a:cs typeface="Tahoma"/>
              </a:rPr>
              <a:t>s</a:t>
            </a:r>
            <a:r>
              <a:rPr sz="2800" spc="4" dirty="0" smtClean="0">
                <a:latin typeface="Tahoma"/>
                <a:cs typeface="Tahoma"/>
              </a:rPr>
              <a:t>p</a:t>
            </a:r>
            <a:r>
              <a:rPr sz="2800" spc="-9" dirty="0" smtClean="0">
                <a:latin typeface="Tahoma"/>
                <a:cs typeface="Tahoma"/>
              </a:rPr>
              <a:t>la</a:t>
            </a:r>
            <a:r>
              <a:rPr sz="2800" spc="0" dirty="0" smtClean="0">
                <a:latin typeface="Tahoma"/>
                <a:cs typeface="Tahoma"/>
              </a:rPr>
              <a:t>y</a:t>
            </a:r>
            <a:r>
              <a:rPr sz="2800" spc="-21" dirty="0" smtClean="0">
                <a:latin typeface="Tahoma"/>
                <a:cs typeface="Tahoma"/>
              </a:rPr>
              <a:t> </a:t>
            </a:r>
            <a:r>
              <a:rPr sz="2800" spc="4" dirty="0" smtClean="0">
                <a:latin typeface="Tahoma"/>
                <a:cs typeface="Tahoma"/>
              </a:rPr>
              <a:t>p</a:t>
            </a:r>
            <a:r>
              <a:rPr sz="2800" spc="0" dirty="0" smtClean="0">
                <a:latin typeface="Tahoma"/>
                <a:cs typeface="Tahoma"/>
              </a:rPr>
              <a:t>lur</a:t>
            </a:r>
            <a:r>
              <a:rPr sz="2800" spc="-9" dirty="0" smtClean="0">
                <a:latin typeface="Tahoma"/>
                <a:cs typeface="Tahoma"/>
              </a:rPr>
              <a:t>a</a:t>
            </a:r>
            <a:r>
              <a:rPr sz="2800" spc="0" dirty="0" smtClean="0">
                <a:latin typeface="Tahoma"/>
                <a:cs typeface="Tahoma"/>
              </a:rPr>
              <a:t>li	</a:t>
            </a:r>
            <a:r>
              <a:rPr sz="2800" spc="-9" dirty="0" smtClean="0">
                <a:latin typeface="Tahoma"/>
                <a:cs typeface="Tahoma"/>
              </a:rPr>
              <a:t>i</a:t>
            </a:r>
            <a:r>
              <a:rPr sz="2800" spc="0" dirty="0" smtClean="0">
                <a:latin typeface="Tahoma"/>
                <a:cs typeface="Tahoma"/>
              </a:rPr>
              <a:t>c</a:t>
            </a:r>
            <a:endParaRPr sz="2800">
              <a:latin typeface="Tahoma"/>
              <a:cs typeface="Tahoma"/>
            </a:endParaRPr>
          </a:p>
        </p:txBody>
      </p:sp>
      <p:sp>
        <p:nvSpPr>
          <p:cNvPr id="93" name="object 93"/>
          <p:cNvSpPr txBox="1"/>
          <p:nvPr/>
        </p:nvSpPr>
        <p:spPr>
          <a:xfrm>
            <a:off x="5776925" y="5443108"/>
            <a:ext cx="1346483" cy="38099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000"/>
              </a:lnSpc>
              <a:spcBef>
                <a:spcPts val="150"/>
              </a:spcBef>
            </a:pPr>
            <a:r>
              <a:rPr sz="2800" spc="0" dirty="0" smtClean="0">
                <a:latin typeface="Tahoma"/>
                <a:cs typeface="Tahoma"/>
              </a:rPr>
              <a:t>nor</a:t>
            </a:r>
            <a:r>
              <a:rPr sz="2800" spc="-9" dirty="0" smtClean="0">
                <a:latin typeface="Tahoma"/>
                <a:cs typeface="Tahoma"/>
              </a:rPr>
              <a:t>a</a:t>
            </a:r>
            <a:r>
              <a:rPr sz="2800" spc="0" dirty="0" smtClean="0">
                <a:latin typeface="Tahoma"/>
                <a:cs typeface="Tahoma"/>
              </a:rPr>
              <a:t>n</a:t>
            </a:r>
            <a:r>
              <a:rPr sz="2800" spc="4" dirty="0" smtClean="0">
                <a:latin typeface="Tahoma"/>
                <a:cs typeface="Tahoma"/>
              </a:rPr>
              <a:t>c</a:t>
            </a:r>
            <a:r>
              <a:rPr sz="2800" spc="0" dirty="0" smtClean="0">
                <a:latin typeface="Tahoma"/>
                <a:cs typeface="Tahoma"/>
              </a:rPr>
              <a:t>e</a:t>
            </a:r>
            <a:endParaRPr sz="2800">
              <a:latin typeface="Tahoma"/>
              <a:cs typeface="Tahoma"/>
            </a:endParaRPr>
          </a:p>
        </p:txBody>
      </p:sp>
      <p:sp>
        <p:nvSpPr>
          <p:cNvPr id="94" name="object 94"/>
          <p:cNvSpPr txBox="1"/>
          <p:nvPr/>
        </p:nvSpPr>
        <p:spPr>
          <a:xfrm>
            <a:off x="1219200" y="5916819"/>
            <a:ext cx="6554573" cy="3810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000"/>
              </a:lnSpc>
              <a:spcBef>
                <a:spcPts val="150"/>
              </a:spcBef>
            </a:pPr>
            <a:r>
              <a:rPr sz="2800" spc="4" dirty="0" smtClean="0">
                <a:latin typeface="Tahoma"/>
                <a:cs typeface="Tahoma"/>
              </a:rPr>
              <a:t>d</a:t>
            </a:r>
            <a:r>
              <a:rPr sz="2800" spc="0" dirty="0" smtClean="0">
                <a:latin typeface="Tahoma"/>
                <a:cs typeface="Tahoma"/>
              </a:rPr>
              <a:t>.</a:t>
            </a:r>
            <a:r>
              <a:rPr sz="2800" spc="-23" dirty="0" smtClean="0">
                <a:latin typeface="Tahoma"/>
                <a:cs typeface="Tahoma"/>
              </a:rPr>
              <a:t> </a:t>
            </a:r>
            <a:r>
              <a:rPr sz="2800" spc="0" dirty="0" smtClean="0">
                <a:latin typeface="Tahoma"/>
                <a:cs typeface="Tahoma"/>
              </a:rPr>
              <a:t>a</a:t>
            </a:r>
            <a:r>
              <a:rPr sz="2800" spc="-9" dirty="0" smtClean="0">
                <a:latin typeface="Tahoma"/>
                <a:cs typeface="Tahoma"/>
              </a:rPr>
              <a:t>l</a:t>
            </a:r>
            <a:r>
              <a:rPr sz="2800" spc="0" dirty="0" smtClean="0">
                <a:latin typeface="Tahoma"/>
                <a:cs typeface="Tahoma"/>
              </a:rPr>
              <a:t>low</a:t>
            </a:r>
            <a:r>
              <a:rPr sz="2800" spc="-42" dirty="0" smtClean="0">
                <a:latin typeface="Tahoma"/>
                <a:cs typeface="Tahoma"/>
              </a:rPr>
              <a:t> </a:t>
            </a:r>
            <a:r>
              <a:rPr sz="2800" spc="0" dirty="0" smtClean="0">
                <a:latin typeface="Tahoma"/>
                <a:cs typeface="Tahoma"/>
              </a:rPr>
              <a:t>o</a:t>
            </a:r>
            <a:r>
              <a:rPr sz="2800" spc="4" dirty="0" smtClean="0">
                <a:latin typeface="Tahoma"/>
                <a:cs typeface="Tahoma"/>
              </a:rPr>
              <a:t>t</a:t>
            </a:r>
            <a:r>
              <a:rPr sz="2800" spc="0" dirty="0" smtClean="0">
                <a:latin typeface="Tahoma"/>
                <a:cs typeface="Tahoma"/>
              </a:rPr>
              <a:t>h</a:t>
            </a:r>
            <a:r>
              <a:rPr sz="2800" spc="-4" dirty="0" smtClean="0">
                <a:latin typeface="Tahoma"/>
                <a:cs typeface="Tahoma"/>
              </a:rPr>
              <a:t>e</a:t>
            </a:r>
            <a:r>
              <a:rPr sz="2800" spc="0" dirty="0" smtClean="0">
                <a:latin typeface="Tahoma"/>
                <a:cs typeface="Tahoma"/>
              </a:rPr>
              <a:t>r</a:t>
            </a:r>
            <a:r>
              <a:rPr sz="2800" spc="-45" dirty="0" smtClean="0">
                <a:latin typeface="Tahoma"/>
                <a:cs typeface="Tahoma"/>
              </a:rPr>
              <a:t> </a:t>
            </a:r>
            <a:r>
              <a:rPr sz="2800" spc="4" dirty="0" smtClean="0">
                <a:latin typeface="Tahoma"/>
                <a:cs typeface="Tahoma"/>
              </a:rPr>
              <a:t>t</a:t>
            </a:r>
            <a:r>
              <a:rPr sz="2800" spc="0" dirty="0" smtClean="0">
                <a:latin typeface="Tahoma"/>
                <a:cs typeface="Tahoma"/>
              </a:rPr>
              <a:t>o</a:t>
            </a:r>
            <a:r>
              <a:rPr sz="2800" spc="-15" dirty="0" smtClean="0">
                <a:latin typeface="Tahoma"/>
                <a:cs typeface="Tahoma"/>
              </a:rPr>
              <a:t> </a:t>
            </a:r>
            <a:r>
              <a:rPr sz="2800" spc="4" dirty="0" smtClean="0">
                <a:latin typeface="Tahoma"/>
                <a:cs typeface="Tahoma"/>
              </a:rPr>
              <a:t>de</a:t>
            </a:r>
            <a:r>
              <a:rPr sz="2800" spc="-9" dirty="0" smtClean="0">
                <a:latin typeface="Tahoma"/>
                <a:cs typeface="Tahoma"/>
              </a:rPr>
              <a:t>f</a:t>
            </a:r>
            <a:r>
              <a:rPr sz="2800" spc="0" dirty="0" smtClean="0">
                <a:latin typeface="Tahoma"/>
                <a:cs typeface="Tahoma"/>
              </a:rPr>
              <a:t>ine</a:t>
            </a:r>
            <a:r>
              <a:rPr sz="2800" spc="-52" dirty="0" smtClean="0">
                <a:latin typeface="Tahoma"/>
                <a:cs typeface="Tahoma"/>
              </a:rPr>
              <a:t> </a:t>
            </a:r>
            <a:r>
              <a:rPr sz="2800" spc="0" dirty="0" smtClean="0">
                <a:latin typeface="Tahoma"/>
                <a:cs typeface="Tahoma"/>
              </a:rPr>
              <a:t>n</a:t>
            </a:r>
            <a:r>
              <a:rPr sz="2800" spc="4" dirty="0" smtClean="0">
                <a:latin typeface="Tahoma"/>
                <a:cs typeface="Tahoma"/>
              </a:rPr>
              <a:t>o</a:t>
            </a:r>
            <a:r>
              <a:rPr sz="2800" spc="0" dirty="0" smtClean="0">
                <a:latin typeface="Tahoma"/>
                <a:cs typeface="Tahoma"/>
              </a:rPr>
              <a:t>n-</a:t>
            </a:r>
            <a:r>
              <a:rPr sz="2800" spc="-4" dirty="0" smtClean="0">
                <a:latin typeface="Tahoma"/>
                <a:cs typeface="Tahoma"/>
              </a:rPr>
              <a:t>e</a:t>
            </a:r>
            <a:r>
              <a:rPr sz="2800" spc="0" dirty="0" smtClean="0">
                <a:latin typeface="Tahoma"/>
                <a:cs typeface="Tahoma"/>
              </a:rPr>
              <a:t>m</a:t>
            </a:r>
            <a:r>
              <a:rPr sz="2800" spc="4" dirty="0" smtClean="0">
                <a:latin typeface="Tahoma"/>
                <a:cs typeface="Tahoma"/>
              </a:rPr>
              <a:t>e</a:t>
            </a:r>
            <a:r>
              <a:rPr sz="2800" spc="0" dirty="0" smtClean="0">
                <a:latin typeface="Tahoma"/>
                <a:cs typeface="Tahoma"/>
              </a:rPr>
              <a:t>r</a:t>
            </a:r>
            <a:r>
              <a:rPr sz="2800" spc="4" dirty="0" smtClean="0">
                <a:latin typeface="Tahoma"/>
                <a:cs typeface="Tahoma"/>
              </a:rPr>
              <a:t>g</a:t>
            </a:r>
            <a:r>
              <a:rPr sz="2800" spc="-4" dirty="0" smtClean="0">
                <a:latin typeface="Tahoma"/>
                <a:cs typeface="Tahoma"/>
              </a:rPr>
              <a:t>e</a:t>
            </a:r>
            <a:r>
              <a:rPr sz="2800" spc="0" dirty="0" smtClean="0">
                <a:latin typeface="Tahoma"/>
                <a:cs typeface="Tahoma"/>
              </a:rPr>
              <a:t>n</a:t>
            </a:r>
            <a:r>
              <a:rPr sz="2800" spc="4" dirty="0" smtClean="0">
                <a:latin typeface="Tahoma"/>
                <a:cs typeface="Tahoma"/>
              </a:rPr>
              <a:t>c</a:t>
            </a:r>
            <a:r>
              <a:rPr sz="2800" spc="-9" dirty="0" smtClean="0">
                <a:latin typeface="Tahoma"/>
                <a:cs typeface="Tahoma"/>
              </a:rPr>
              <a:t>i</a:t>
            </a:r>
            <a:r>
              <a:rPr sz="2800" spc="4" dirty="0" smtClean="0">
                <a:latin typeface="Tahoma"/>
                <a:cs typeface="Tahoma"/>
              </a:rPr>
              <a:t>e</a:t>
            </a:r>
            <a:r>
              <a:rPr sz="2800" spc="0" dirty="0" smtClean="0">
                <a:latin typeface="Tahoma"/>
                <a:cs typeface="Tahoma"/>
              </a:rPr>
              <a:t>s</a:t>
            </a:r>
            <a:endParaRPr sz="2800">
              <a:latin typeface="Tahoma"/>
              <a:cs typeface="Tahoma"/>
            </a:endParaRPr>
          </a:p>
        </p:txBody>
      </p:sp>
      <p:sp>
        <p:nvSpPr>
          <p:cNvPr id="95" name="object 95"/>
          <p:cNvSpPr txBox="1"/>
          <p:nvPr/>
        </p:nvSpPr>
        <p:spPr>
          <a:xfrm>
            <a:off x="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96" name="object 96"/>
          <p:cNvSpPr txBox="1"/>
          <p:nvPr/>
        </p:nvSpPr>
        <p:spPr>
          <a:xfrm>
            <a:off x="3048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97" name="object 97"/>
          <p:cNvSpPr txBox="1"/>
          <p:nvPr/>
        </p:nvSpPr>
        <p:spPr>
          <a:xfrm>
            <a:off x="6096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98" name="object 98"/>
          <p:cNvSpPr txBox="1"/>
          <p:nvPr/>
        </p:nvSpPr>
        <p:spPr>
          <a:xfrm>
            <a:off x="9144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99" name="object 99"/>
          <p:cNvSpPr txBox="1"/>
          <p:nvPr/>
        </p:nvSpPr>
        <p:spPr>
          <a:xfrm>
            <a:off x="12192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00" name="object 100"/>
          <p:cNvSpPr txBox="1"/>
          <p:nvPr/>
        </p:nvSpPr>
        <p:spPr>
          <a:xfrm>
            <a:off x="15240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01" name="object 101"/>
          <p:cNvSpPr txBox="1"/>
          <p:nvPr/>
        </p:nvSpPr>
        <p:spPr>
          <a:xfrm>
            <a:off x="18288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02" name="object 102"/>
          <p:cNvSpPr txBox="1"/>
          <p:nvPr/>
        </p:nvSpPr>
        <p:spPr>
          <a:xfrm>
            <a:off x="21336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03" name="object 103"/>
          <p:cNvSpPr txBox="1"/>
          <p:nvPr/>
        </p:nvSpPr>
        <p:spPr>
          <a:xfrm>
            <a:off x="24384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04" name="object 104"/>
          <p:cNvSpPr txBox="1"/>
          <p:nvPr/>
        </p:nvSpPr>
        <p:spPr>
          <a:xfrm>
            <a:off x="27432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05" name="object 105"/>
          <p:cNvSpPr txBox="1"/>
          <p:nvPr/>
        </p:nvSpPr>
        <p:spPr>
          <a:xfrm>
            <a:off x="30480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06" name="object 106"/>
          <p:cNvSpPr txBox="1"/>
          <p:nvPr/>
        </p:nvSpPr>
        <p:spPr>
          <a:xfrm>
            <a:off x="33528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07" name="object 107"/>
          <p:cNvSpPr txBox="1"/>
          <p:nvPr/>
        </p:nvSpPr>
        <p:spPr>
          <a:xfrm>
            <a:off x="36576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08" name="object 108"/>
          <p:cNvSpPr txBox="1"/>
          <p:nvPr/>
        </p:nvSpPr>
        <p:spPr>
          <a:xfrm>
            <a:off x="39624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09" name="object 109"/>
          <p:cNvSpPr txBox="1"/>
          <p:nvPr/>
        </p:nvSpPr>
        <p:spPr>
          <a:xfrm>
            <a:off x="42672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10" name="object 110"/>
          <p:cNvSpPr txBox="1"/>
          <p:nvPr/>
        </p:nvSpPr>
        <p:spPr>
          <a:xfrm>
            <a:off x="45720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11" name="object 111"/>
          <p:cNvSpPr txBox="1"/>
          <p:nvPr/>
        </p:nvSpPr>
        <p:spPr>
          <a:xfrm>
            <a:off x="48768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12" name="object 112"/>
          <p:cNvSpPr txBox="1"/>
          <p:nvPr/>
        </p:nvSpPr>
        <p:spPr>
          <a:xfrm>
            <a:off x="51816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13" name="object 113"/>
          <p:cNvSpPr txBox="1"/>
          <p:nvPr/>
        </p:nvSpPr>
        <p:spPr>
          <a:xfrm>
            <a:off x="54864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14" name="object 114"/>
          <p:cNvSpPr txBox="1"/>
          <p:nvPr/>
        </p:nvSpPr>
        <p:spPr>
          <a:xfrm>
            <a:off x="57912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15" name="object 115"/>
          <p:cNvSpPr txBox="1"/>
          <p:nvPr/>
        </p:nvSpPr>
        <p:spPr>
          <a:xfrm>
            <a:off x="60960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16" name="object 116"/>
          <p:cNvSpPr txBox="1"/>
          <p:nvPr/>
        </p:nvSpPr>
        <p:spPr>
          <a:xfrm>
            <a:off x="64008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17" name="object 117"/>
          <p:cNvSpPr txBox="1"/>
          <p:nvPr/>
        </p:nvSpPr>
        <p:spPr>
          <a:xfrm>
            <a:off x="67056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18" name="object 118"/>
          <p:cNvSpPr txBox="1"/>
          <p:nvPr/>
        </p:nvSpPr>
        <p:spPr>
          <a:xfrm>
            <a:off x="70104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19" name="object 119"/>
          <p:cNvSpPr txBox="1"/>
          <p:nvPr/>
        </p:nvSpPr>
        <p:spPr>
          <a:xfrm>
            <a:off x="73152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20" name="object 120"/>
          <p:cNvSpPr txBox="1"/>
          <p:nvPr/>
        </p:nvSpPr>
        <p:spPr>
          <a:xfrm>
            <a:off x="76200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21" name="object 121"/>
          <p:cNvSpPr txBox="1"/>
          <p:nvPr/>
        </p:nvSpPr>
        <p:spPr>
          <a:xfrm>
            <a:off x="79248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22" name="object 122"/>
          <p:cNvSpPr txBox="1"/>
          <p:nvPr/>
        </p:nvSpPr>
        <p:spPr>
          <a:xfrm>
            <a:off x="82296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23" name="object 123"/>
          <p:cNvSpPr txBox="1"/>
          <p:nvPr/>
        </p:nvSpPr>
        <p:spPr>
          <a:xfrm>
            <a:off x="85344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24" name="object 124"/>
          <p:cNvSpPr txBox="1"/>
          <p:nvPr/>
        </p:nvSpPr>
        <p:spPr>
          <a:xfrm>
            <a:off x="88392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25" name="object 125"/>
          <p:cNvSpPr txBox="1"/>
          <p:nvPr/>
        </p:nvSpPr>
        <p:spPr>
          <a:xfrm>
            <a:off x="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26" name="object 126"/>
          <p:cNvSpPr txBox="1"/>
          <p:nvPr/>
        </p:nvSpPr>
        <p:spPr>
          <a:xfrm>
            <a:off x="3048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27" name="object 127"/>
          <p:cNvSpPr txBox="1"/>
          <p:nvPr/>
        </p:nvSpPr>
        <p:spPr>
          <a:xfrm>
            <a:off x="6096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28" name="object 128"/>
          <p:cNvSpPr txBox="1"/>
          <p:nvPr/>
        </p:nvSpPr>
        <p:spPr>
          <a:xfrm>
            <a:off x="9144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29" name="object 129"/>
          <p:cNvSpPr txBox="1"/>
          <p:nvPr/>
        </p:nvSpPr>
        <p:spPr>
          <a:xfrm>
            <a:off x="12192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30" name="object 130"/>
          <p:cNvSpPr txBox="1"/>
          <p:nvPr/>
        </p:nvSpPr>
        <p:spPr>
          <a:xfrm>
            <a:off x="15240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31" name="object 131"/>
          <p:cNvSpPr txBox="1"/>
          <p:nvPr/>
        </p:nvSpPr>
        <p:spPr>
          <a:xfrm>
            <a:off x="18288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32" name="object 132"/>
          <p:cNvSpPr txBox="1"/>
          <p:nvPr/>
        </p:nvSpPr>
        <p:spPr>
          <a:xfrm>
            <a:off x="21336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33" name="object 133"/>
          <p:cNvSpPr txBox="1"/>
          <p:nvPr/>
        </p:nvSpPr>
        <p:spPr>
          <a:xfrm>
            <a:off x="24384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34" name="object 134"/>
          <p:cNvSpPr txBox="1"/>
          <p:nvPr/>
        </p:nvSpPr>
        <p:spPr>
          <a:xfrm>
            <a:off x="27432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35" name="object 135"/>
          <p:cNvSpPr txBox="1"/>
          <p:nvPr/>
        </p:nvSpPr>
        <p:spPr>
          <a:xfrm>
            <a:off x="30480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36" name="object 136"/>
          <p:cNvSpPr txBox="1"/>
          <p:nvPr/>
        </p:nvSpPr>
        <p:spPr>
          <a:xfrm>
            <a:off x="33528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37" name="object 137"/>
          <p:cNvSpPr txBox="1"/>
          <p:nvPr/>
        </p:nvSpPr>
        <p:spPr>
          <a:xfrm>
            <a:off x="36576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38" name="object 138"/>
          <p:cNvSpPr txBox="1"/>
          <p:nvPr/>
        </p:nvSpPr>
        <p:spPr>
          <a:xfrm>
            <a:off x="39624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39" name="object 139"/>
          <p:cNvSpPr txBox="1"/>
          <p:nvPr/>
        </p:nvSpPr>
        <p:spPr>
          <a:xfrm>
            <a:off x="42672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40" name="object 140"/>
          <p:cNvSpPr txBox="1"/>
          <p:nvPr/>
        </p:nvSpPr>
        <p:spPr>
          <a:xfrm>
            <a:off x="45720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41" name="object 141"/>
          <p:cNvSpPr txBox="1"/>
          <p:nvPr/>
        </p:nvSpPr>
        <p:spPr>
          <a:xfrm>
            <a:off x="48768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42" name="object 142"/>
          <p:cNvSpPr txBox="1"/>
          <p:nvPr/>
        </p:nvSpPr>
        <p:spPr>
          <a:xfrm>
            <a:off x="51816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43" name="object 143"/>
          <p:cNvSpPr txBox="1"/>
          <p:nvPr/>
        </p:nvSpPr>
        <p:spPr>
          <a:xfrm>
            <a:off x="54864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44" name="object 144"/>
          <p:cNvSpPr txBox="1"/>
          <p:nvPr/>
        </p:nvSpPr>
        <p:spPr>
          <a:xfrm>
            <a:off x="57912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45" name="object 145"/>
          <p:cNvSpPr txBox="1"/>
          <p:nvPr/>
        </p:nvSpPr>
        <p:spPr>
          <a:xfrm>
            <a:off x="60960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46" name="object 146"/>
          <p:cNvSpPr txBox="1"/>
          <p:nvPr/>
        </p:nvSpPr>
        <p:spPr>
          <a:xfrm>
            <a:off x="64008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47" name="object 147"/>
          <p:cNvSpPr txBox="1"/>
          <p:nvPr/>
        </p:nvSpPr>
        <p:spPr>
          <a:xfrm>
            <a:off x="67056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48" name="object 148"/>
          <p:cNvSpPr txBox="1"/>
          <p:nvPr/>
        </p:nvSpPr>
        <p:spPr>
          <a:xfrm>
            <a:off x="70104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49" name="object 149"/>
          <p:cNvSpPr txBox="1"/>
          <p:nvPr/>
        </p:nvSpPr>
        <p:spPr>
          <a:xfrm>
            <a:off x="73152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50" name="object 150"/>
          <p:cNvSpPr txBox="1"/>
          <p:nvPr/>
        </p:nvSpPr>
        <p:spPr>
          <a:xfrm>
            <a:off x="76200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51" name="object 151"/>
          <p:cNvSpPr txBox="1"/>
          <p:nvPr/>
        </p:nvSpPr>
        <p:spPr>
          <a:xfrm>
            <a:off x="79248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52" name="object 152"/>
          <p:cNvSpPr txBox="1"/>
          <p:nvPr/>
        </p:nvSpPr>
        <p:spPr>
          <a:xfrm>
            <a:off x="82296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53" name="object 153"/>
          <p:cNvSpPr txBox="1"/>
          <p:nvPr/>
        </p:nvSpPr>
        <p:spPr>
          <a:xfrm>
            <a:off x="85344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54" name="object 154"/>
          <p:cNvSpPr txBox="1"/>
          <p:nvPr/>
        </p:nvSpPr>
        <p:spPr>
          <a:xfrm>
            <a:off x="88392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55" name="object 155"/>
          <p:cNvSpPr txBox="1"/>
          <p:nvPr/>
        </p:nvSpPr>
        <p:spPr>
          <a:xfrm>
            <a:off x="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56" name="object 156"/>
          <p:cNvSpPr txBox="1"/>
          <p:nvPr/>
        </p:nvSpPr>
        <p:spPr>
          <a:xfrm>
            <a:off x="3048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57" name="object 157"/>
          <p:cNvSpPr txBox="1"/>
          <p:nvPr/>
        </p:nvSpPr>
        <p:spPr>
          <a:xfrm>
            <a:off x="6096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58" name="object 158"/>
          <p:cNvSpPr txBox="1"/>
          <p:nvPr/>
        </p:nvSpPr>
        <p:spPr>
          <a:xfrm>
            <a:off x="9144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59" name="object 159"/>
          <p:cNvSpPr txBox="1"/>
          <p:nvPr/>
        </p:nvSpPr>
        <p:spPr>
          <a:xfrm>
            <a:off x="12192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60" name="object 160"/>
          <p:cNvSpPr txBox="1"/>
          <p:nvPr/>
        </p:nvSpPr>
        <p:spPr>
          <a:xfrm>
            <a:off x="15240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61" name="object 161"/>
          <p:cNvSpPr txBox="1"/>
          <p:nvPr/>
        </p:nvSpPr>
        <p:spPr>
          <a:xfrm>
            <a:off x="18288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62" name="object 162"/>
          <p:cNvSpPr txBox="1"/>
          <p:nvPr/>
        </p:nvSpPr>
        <p:spPr>
          <a:xfrm>
            <a:off x="21336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63" name="object 163"/>
          <p:cNvSpPr txBox="1"/>
          <p:nvPr/>
        </p:nvSpPr>
        <p:spPr>
          <a:xfrm>
            <a:off x="24384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64" name="object 164"/>
          <p:cNvSpPr txBox="1"/>
          <p:nvPr/>
        </p:nvSpPr>
        <p:spPr>
          <a:xfrm>
            <a:off x="27432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65" name="object 165"/>
          <p:cNvSpPr txBox="1"/>
          <p:nvPr/>
        </p:nvSpPr>
        <p:spPr>
          <a:xfrm>
            <a:off x="30480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66" name="object 166"/>
          <p:cNvSpPr txBox="1"/>
          <p:nvPr/>
        </p:nvSpPr>
        <p:spPr>
          <a:xfrm>
            <a:off x="33528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67" name="object 167"/>
          <p:cNvSpPr txBox="1"/>
          <p:nvPr/>
        </p:nvSpPr>
        <p:spPr>
          <a:xfrm>
            <a:off x="36576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68" name="object 168"/>
          <p:cNvSpPr txBox="1"/>
          <p:nvPr/>
        </p:nvSpPr>
        <p:spPr>
          <a:xfrm>
            <a:off x="39624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69" name="object 169"/>
          <p:cNvSpPr txBox="1"/>
          <p:nvPr/>
        </p:nvSpPr>
        <p:spPr>
          <a:xfrm>
            <a:off x="42672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70" name="object 170"/>
          <p:cNvSpPr txBox="1"/>
          <p:nvPr/>
        </p:nvSpPr>
        <p:spPr>
          <a:xfrm>
            <a:off x="45720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71" name="object 171"/>
          <p:cNvSpPr txBox="1"/>
          <p:nvPr/>
        </p:nvSpPr>
        <p:spPr>
          <a:xfrm>
            <a:off x="48768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72" name="object 172"/>
          <p:cNvSpPr txBox="1"/>
          <p:nvPr/>
        </p:nvSpPr>
        <p:spPr>
          <a:xfrm>
            <a:off x="51816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73" name="object 173"/>
          <p:cNvSpPr txBox="1"/>
          <p:nvPr/>
        </p:nvSpPr>
        <p:spPr>
          <a:xfrm>
            <a:off x="54864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74" name="object 174"/>
          <p:cNvSpPr txBox="1"/>
          <p:nvPr/>
        </p:nvSpPr>
        <p:spPr>
          <a:xfrm>
            <a:off x="57912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75" name="object 175"/>
          <p:cNvSpPr txBox="1"/>
          <p:nvPr/>
        </p:nvSpPr>
        <p:spPr>
          <a:xfrm>
            <a:off x="60960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76" name="object 176"/>
          <p:cNvSpPr txBox="1"/>
          <p:nvPr/>
        </p:nvSpPr>
        <p:spPr>
          <a:xfrm>
            <a:off x="64008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77" name="object 177"/>
          <p:cNvSpPr txBox="1"/>
          <p:nvPr/>
        </p:nvSpPr>
        <p:spPr>
          <a:xfrm>
            <a:off x="67056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78" name="object 178"/>
          <p:cNvSpPr txBox="1"/>
          <p:nvPr/>
        </p:nvSpPr>
        <p:spPr>
          <a:xfrm>
            <a:off x="70104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79" name="object 179"/>
          <p:cNvSpPr txBox="1"/>
          <p:nvPr/>
        </p:nvSpPr>
        <p:spPr>
          <a:xfrm>
            <a:off x="73152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80" name="object 180"/>
          <p:cNvSpPr txBox="1"/>
          <p:nvPr/>
        </p:nvSpPr>
        <p:spPr>
          <a:xfrm>
            <a:off x="76200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81" name="object 181"/>
          <p:cNvSpPr txBox="1"/>
          <p:nvPr/>
        </p:nvSpPr>
        <p:spPr>
          <a:xfrm>
            <a:off x="79248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82" name="object 182"/>
          <p:cNvSpPr txBox="1"/>
          <p:nvPr/>
        </p:nvSpPr>
        <p:spPr>
          <a:xfrm>
            <a:off x="82296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83" name="object 183"/>
          <p:cNvSpPr txBox="1"/>
          <p:nvPr/>
        </p:nvSpPr>
        <p:spPr>
          <a:xfrm>
            <a:off x="85344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84" name="object 184"/>
          <p:cNvSpPr txBox="1"/>
          <p:nvPr/>
        </p:nvSpPr>
        <p:spPr>
          <a:xfrm>
            <a:off x="88392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85" name="object 185"/>
          <p:cNvSpPr txBox="1"/>
          <p:nvPr/>
        </p:nvSpPr>
        <p:spPr>
          <a:xfrm>
            <a:off x="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86" name="object 186"/>
          <p:cNvSpPr txBox="1"/>
          <p:nvPr/>
        </p:nvSpPr>
        <p:spPr>
          <a:xfrm>
            <a:off x="3048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87" name="object 187"/>
          <p:cNvSpPr txBox="1"/>
          <p:nvPr/>
        </p:nvSpPr>
        <p:spPr>
          <a:xfrm>
            <a:off x="6096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88" name="object 188"/>
          <p:cNvSpPr txBox="1"/>
          <p:nvPr/>
        </p:nvSpPr>
        <p:spPr>
          <a:xfrm>
            <a:off x="9144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89" name="object 189"/>
          <p:cNvSpPr txBox="1"/>
          <p:nvPr/>
        </p:nvSpPr>
        <p:spPr>
          <a:xfrm>
            <a:off x="12192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90" name="object 190"/>
          <p:cNvSpPr txBox="1"/>
          <p:nvPr/>
        </p:nvSpPr>
        <p:spPr>
          <a:xfrm>
            <a:off x="15240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91" name="object 191"/>
          <p:cNvSpPr txBox="1"/>
          <p:nvPr/>
        </p:nvSpPr>
        <p:spPr>
          <a:xfrm>
            <a:off x="18288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92" name="object 192"/>
          <p:cNvSpPr txBox="1"/>
          <p:nvPr/>
        </p:nvSpPr>
        <p:spPr>
          <a:xfrm>
            <a:off x="21336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93" name="object 193"/>
          <p:cNvSpPr txBox="1"/>
          <p:nvPr/>
        </p:nvSpPr>
        <p:spPr>
          <a:xfrm>
            <a:off x="24384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94" name="object 194"/>
          <p:cNvSpPr txBox="1"/>
          <p:nvPr/>
        </p:nvSpPr>
        <p:spPr>
          <a:xfrm>
            <a:off x="27432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95" name="object 195"/>
          <p:cNvSpPr txBox="1"/>
          <p:nvPr/>
        </p:nvSpPr>
        <p:spPr>
          <a:xfrm>
            <a:off x="30480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96" name="object 196"/>
          <p:cNvSpPr txBox="1"/>
          <p:nvPr/>
        </p:nvSpPr>
        <p:spPr>
          <a:xfrm>
            <a:off x="33528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97" name="object 197"/>
          <p:cNvSpPr txBox="1"/>
          <p:nvPr/>
        </p:nvSpPr>
        <p:spPr>
          <a:xfrm>
            <a:off x="36576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98" name="object 198"/>
          <p:cNvSpPr txBox="1"/>
          <p:nvPr/>
        </p:nvSpPr>
        <p:spPr>
          <a:xfrm>
            <a:off x="39624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99" name="object 199"/>
          <p:cNvSpPr txBox="1"/>
          <p:nvPr/>
        </p:nvSpPr>
        <p:spPr>
          <a:xfrm>
            <a:off x="42672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00" name="object 200"/>
          <p:cNvSpPr txBox="1"/>
          <p:nvPr/>
        </p:nvSpPr>
        <p:spPr>
          <a:xfrm>
            <a:off x="45720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01" name="object 201"/>
          <p:cNvSpPr txBox="1"/>
          <p:nvPr/>
        </p:nvSpPr>
        <p:spPr>
          <a:xfrm>
            <a:off x="48768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02" name="object 202"/>
          <p:cNvSpPr txBox="1"/>
          <p:nvPr/>
        </p:nvSpPr>
        <p:spPr>
          <a:xfrm>
            <a:off x="51816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03" name="object 203"/>
          <p:cNvSpPr txBox="1"/>
          <p:nvPr/>
        </p:nvSpPr>
        <p:spPr>
          <a:xfrm>
            <a:off x="54864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04" name="object 204"/>
          <p:cNvSpPr txBox="1"/>
          <p:nvPr/>
        </p:nvSpPr>
        <p:spPr>
          <a:xfrm>
            <a:off x="57912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05" name="object 205"/>
          <p:cNvSpPr txBox="1"/>
          <p:nvPr/>
        </p:nvSpPr>
        <p:spPr>
          <a:xfrm>
            <a:off x="60960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06" name="object 206"/>
          <p:cNvSpPr txBox="1"/>
          <p:nvPr/>
        </p:nvSpPr>
        <p:spPr>
          <a:xfrm>
            <a:off x="64008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07" name="object 207"/>
          <p:cNvSpPr txBox="1"/>
          <p:nvPr/>
        </p:nvSpPr>
        <p:spPr>
          <a:xfrm>
            <a:off x="67056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08" name="object 208"/>
          <p:cNvSpPr txBox="1"/>
          <p:nvPr/>
        </p:nvSpPr>
        <p:spPr>
          <a:xfrm>
            <a:off x="70104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09" name="object 209"/>
          <p:cNvSpPr txBox="1"/>
          <p:nvPr/>
        </p:nvSpPr>
        <p:spPr>
          <a:xfrm>
            <a:off x="73152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10" name="object 210"/>
          <p:cNvSpPr txBox="1"/>
          <p:nvPr/>
        </p:nvSpPr>
        <p:spPr>
          <a:xfrm>
            <a:off x="76200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11" name="object 211"/>
          <p:cNvSpPr txBox="1"/>
          <p:nvPr/>
        </p:nvSpPr>
        <p:spPr>
          <a:xfrm>
            <a:off x="79248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12" name="object 212"/>
          <p:cNvSpPr txBox="1"/>
          <p:nvPr/>
        </p:nvSpPr>
        <p:spPr>
          <a:xfrm>
            <a:off x="82296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13" name="object 213"/>
          <p:cNvSpPr txBox="1"/>
          <p:nvPr/>
        </p:nvSpPr>
        <p:spPr>
          <a:xfrm>
            <a:off x="85344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14" name="object 214"/>
          <p:cNvSpPr txBox="1"/>
          <p:nvPr/>
        </p:nvSpPr>
        <p:spPr>
          <a:xfrm>
            <a:off x="88392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15" name="object 215"/>
          <p:cNvSpPr txBox="1"/>
          <p:nvPr/>
        </p:nvSpPr>
        <p:spPr>
          <a:xfrm>
            <a:off x="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16" name="object 216"/>
          <p:cNvSpPr txBox="1"/>
          <p:nvPr/>
        </p:nvSpPr>
        <p:spPr>
          <a:xfrm>
            <a:off x="3048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17" name="object 217"/>
          <p:cNvSpPr txBox="1"/>
          <p:nvPr/>
        </p:nvSpPr>
        <p:spPr>
          <a:xfrm>
            <a:off x="6096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18" name="object 218"/>
          <p:cNvSpPr txBox="1"/>
          <p:nvPr/>
        </p:nvSpPr>
        <p:spPr>
          <a:xfrm>
            <a:off x="9144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19" name="object 219"/>
          <p:cNvSpPr txBox="1"/>
          <p:nvPr/>
        </p:nvSpPr>
        <p:spPr>
          <a:xfrm>
            <a:off x="12192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20" name="object 220"/>
          <p:cNvSpPr txBox="1"/>
          <p:nvPr/>
        </p:nvSpPr>
        <p:spPr>
          <a:xfrm>
            <a:off x="15240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21" name="object 221"/>
          <p:cNvSpPr txBox="1"/>
          <p:nvPr/>
        </p:nvSpPr>
        <p:spPr>
          <a:xfrm>
            <a:off x="18288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22" name="object 222"/>
          <p:cNvSpPr txBox="1"/>
          <p:nvPr/>
        </p:nvSpPr>
        <p:spPr>
          <a:xfrm>
            <a:off x="21336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23" name="object 223"/>
          <p:cNvSpPr txBox="1"/>
          <p:nvPr/>
        </p:nvSpPr>
        <p:spPr>
          <a:xfrm>
            <a:off x="24384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24" name="object 224"/>
          <p:cNvSpPr txBox="1"/>
          <p:nvPr/>
        </p:nvSpPr>
        <p:spPr>
          <a:xfrm>
            <a:off x="27432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25" name="object 225"/>
          <p:cNvSpPr txBox="1"/>
          <p:nvPr/>
        </p:nvSpPr>
        <p:spPr>
          <a:xfrm>
            <a:off x="30480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26" name="object 226"/>
          <p:cNvSpPr txBox="1"/>
          <p:nvPr/>
        </p:nvSpPr>
        <p:spPr>
          <a:xfrm>
            <a:off x="33528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27" name="object 227"/>
          <p:cNvSpPr txBox="1"/>
          <p:nvPr/>
        </p:nvSpPr>
        <p:spPr>
          <a:xfrm>
            <a:off x="36576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28" name="object 228"/>
          <p:cNvSpPr txBox="1"/>
          <p:nvPr/>
        </p:nvSpPr>
        <p:spPr>
          <a:xfrm>
            <a:off x="39624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29" name="object 229"/>
          <p:cNvSpPr txBox="1"/>
          <p:nvPr/>
        </p:nvSpPr>
        <p:spPr>
          <a:xfrm>
            <a:off x="42672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30" name="object 230"/>
          <p:cNvSpPr txBox="1"/>
          <p:nvPr/>
        </p:nvSpPr>
        <p:spPr>
          <a:xfrm>
            <a:off x="45720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31" name="object 231"/>
          <p:cNvSpPr txBox="1"/>
          <p:nvPr/>
        </p:nvSpPr>
        <p:spPr>
          <a:xfrm>
            <a:off x="48768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32" name="object 232"/>
          <p:cNvSpPr txBox="1"/>
          <p:nvPr/>
        </p:nvSpPr>
        <p:spPr>
          <a:xfrm>
            <a:off x="51816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33" name="object 233"/>
          <p:cNvSpPr txBox="1"/>
          <p:nvPr/>
        </p:nvSpPr>
        <p:spPr>
          <a:xfrm>
            <a:off x="54864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34" name="object 234"/>
          <p:cNvSpPr txBox="1"/>
          <p:nvPr/>
        </p:nvSpPr>
        <p:spPr>
          <a:xfrm>
            <a:off x="57912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35" name="object 235"/>
          <p:cNvSpPr txBox="1"/>
          <p:nvPr/>
        </p:nvSpPr>
        <p:spPr>
          <a:xfrm>
            <a:off x="60960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36" name="object 236"/>
          <p:cNvSpPr txBox="1"/>
          <p:nvPr/>
        </p:nvSpPr>
        <p:spPr>
          <a:xfrm>
            <a:off x="64008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37" name="object 237"/>
          <p:cNvSpPr txBox="1"/>
          <p:nvPr/>
        </p:nvSpPr>
        <p:spPr>
          <a:xfrm>
            <a:off x="67056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38" name="object 238"/>
          <p:cNvSpPr txBox="1"/>
          <p:nvPr/>
        </p:nvSpPr>
        <p:spPr>
          <a:xfrm>
            <a:off x="70104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39" name="object 239"/>
          <p:cNvSpPr txBox="1"/>
          <p:nvPr/>
        </p:nvSpPr>
        <p:spPr>
          <a:xfrm>
            <a:off x="73152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40" name="object 240"/>
          <p:cNvSpPr txBox="1"/>
          <p:nvPr/>
        </p:nvSpPr>
        <p:spPr>
          <a:xfrm>
            <a:off x="76200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41" name="object 241"/>
          <p:cNvSpPr txBox="1"/>
          <p:nvPr/>
        </p:nvSpPr>
        <p:spPr>
          <a:xfrm>
            <a:off x="79248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42" name="object 242"/>
          <p:cNvSpPr txBox="1"/>
          <p:nvPr/>
        </p:nvSpPr>
        <p:spPr>
          <a:xfrm>
            <a:off x="82296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43" name="object 243"/>
          <p:cNvSpPr txBox="1"/>
          <p:nvPr/>
        </p:nvSpPr>
        <p:spPr>
          <a:xfrm>
            <a:off x="85344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44" name="object 244"/>
          <p:cNvSpPr txBox="1"/>
          <p:nvPr/>
        </p:nvSpPr>
        <p:spPr>
          <a:xfrm>
            <a:off x="88392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45" name="object 245"/>
          <p:cNvSpPr txBox="1"/>
          <p:nvPr/>
        </p:nvSpPr>
        <p:spPr>
          <a:xfrm>
            <a:off x="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46" name="object 246"/>
          <p:cNvSpPr txBox="1"/>
          <p:nvPr/>
        </p:nvSpPr>
        <p:spPr>
          <a:xfrm>
            <a:off x="3048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47" name="object 247"/>
          <p:cNvSpPr txBox="1"/>
          <p:nvPr/>
        </p:nvSpPr>
        <p:spPr>
          <a:xfrm>
            <a:off x="6096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48" name="object 248"/>
          <p:cNvSpPr txBox="1"/>
          <p:nvPr/>
        </p:nvSpPr>
        <p:spPr>
          <a:xfrm>
            <a:off x="9144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49" name="object 249"/>
          <p:cNvSpPr txBox="1"/>
          <p:nvPr/>
        </p:nvSpPr>
        <p:spPr>
          <a:xfrm>
            <a:off x="12192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50" name="object 250"/>
          <p:cNvSpPr txBox="1"/>
          <p:nvPr/>
        </p:nvSpPr>
        <p:spPr>
          <a:xfrm>
            <a:off x="15240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51" name="object 251"/>
          <p:cNvSpPr txBox="1"/>
          <p:nvPr/>
        </p:nvSpPr>
        <p:spPr>
          <a:xfrm>
            <a:off x="1828800" y="15240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2130"/>
              </a:lnSpc>
              <a:spcBef>
                <a:spcPts val="371"/>
              </a:spcBef>
            </a:pPr>
            <a:r>
              <a:rPr sz="4350" b="1" spc="0" baseline="-22854" dirty="0" smtClean="0">
                <a:latin typeface="Tahoma"/>
                <a:cs typeface="Tahoma"/>
              </a:rPr>
              <a:t>:</a:t>
            </a:r>
            <a:endParaRPr sz="2900">
              <a:latin typeface="Tahoma"/>
              <a:cs typeface="Tahoma"/>
            </a:endParaRPr>
          </a:p>
        </p:txBody>
      </p:sp>
      <p:sp>
        <p:nvSpPr>
          <p:cNvPr id="252" name="object 252"/>
          <p:cNvSpPr txBox="1"/>
          <p:nvPr/>
        </p:nvSpPr>
        <p:spPr>
          <a:xfrm>
            <a:off x="21336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53" name="object 253"/>
          <p:cNvSpPr txBox="1"/>
          <p:nvPr/>
        </p:nvSpPr>
        <p:spPr>
          <a:xfrm>
            <a:off x="24384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54" name="object 254"/>
          <p:cNvSpPr txBox="1"/>
          <p:nvPr/>
        </p:nvSpPr>
        <p:spPr>
          <a:xfrm>
            <a:off x="27432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55" name="object 255"/>
          <p:cNvSpPr txBox="1"/>
          <p:nvPr/>
        </p:nvSpPr>
        <p:spPr>
          <a:xfrm>
            <a:off x="3048000" y="15240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2130"/>
              </a:lnSpc>
              <a:spcBef>
                <a:spcPts val="371"/>
              </a:spcBef>
            </a:pPr>
            <a:r>
              <a:rPr sz="4350" spc="4" baseline="-22854" dirty="0" smtClean="0">
                <a:solidFill>
                  <a:srgbClr val="FF0000"/>
                </a:solidFill>
                <a:latin typeface="Tahoma"/>
                <a:cs typeface="Tahoma"/>
              </a:rPr>
              <a:t>t</a:t>
            </a:r>
            <a:r>
              <a:rPr sz="4350" spc="0" baseline="-22854" dirty="0" smtClean="0">
                <a:solidFill>
                  <a:srgbClr val="FF0000"/>
                </a:solidFill>
                <a:latin typeface="Tahoma"/>
                <a:cs typeface="Tahoma"/>
              </a:rPr>
              <a:t>e</a:t>
            </a:r>
            <a:endParaRPr sz="2900">
              <a:latin typeface="Tahoma"/>
              <a:cs typeface="Tahoma"/>
            </a:endParaRPr>
          </a:p>
        </p:txBody>
      </p:sp>
      <p:sp>
        <p:nvSpPr>
          <p:cNvPr id="256" name="object 256"/>
          <p:cNvSpPr txBox="1"/>
          <p:nvPr/>
        </p:nvSpPr>
        <p:spPr>
          <a:xfrm>
            <a:off x="33528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57" name="object 257"/>
          <p:cNvSpPr txBox="1"/>
          <p:nvPr/>
        </p:nvSpPr>
        <p:spPr>
          <a:xfrm>
            <a:off x="36576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58" name="object 258"/>
          <p:cNvSpPr txBox="1"/>
          <p:nvPr/>
        </p:nvSpPr>
        <p:spPr>
          <a:xfrm>
            <a:off x="3962400" y="15240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2130"/>
              </a:lnSpc>
              <a:spcBef>
                <a:spcPts val="371"/>
              </a:spcBef>
            </a:pPr>
            <a:r>
              <a:rPr sz="4350" spc="0" baseline="-22854" dirty="0" smtClean="0">
                <a:solidFill>
                  <a:srgbClr val="FF0000"/>
                </a:solidFill>
                <a:latin typeface="Tahoma"/>
                <a:cs typeface="Tahoma"/>
              </a:rPr>
              <a:t>v</a:t>
            </a:r>
            <a:endParaRPr sz="2900">
              <a:latin typeface="Tahoma"/>
              <a:cs typeface="Tahoma"/>
            </a:endParaRPr>
          </a:p>
        </p:txBody>
      </p:sp>
      <p:sp>
        <p:nvSpPr>
          <p:cNvPr id="259" name="object 259"/>
          <p:cNvSpPr txBox="1"/>
          <p:nvPr/>
        </p:nvSpPr>
        <p:spPr>
          <a:xfrm>
            <a:off x="42672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60" name="object 260"/>
          <p:cNvSpPr txBox="1"/>
          <p:nvPr/>
        </p:nvSpPr>
        <p:spPr>
          <a:xfrm>
            <a:off x="45720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61" name="object 261"/>
          <p:cNvSpPr txBox="1"/>
          <p:nvPr/>
        </p:nvSpPr>
        <p:spPr>
          <a:xfrm>
            <a:off x="48768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62" name="object 262"/>
          <p:cNvSpPr txBox="1"/>
          <p:nvPr/>
        </p:nvSpPr>
        <p:spPr>
          <a:xfrm>
            <a:off x="51816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63" name="object 263"/>
          <p:cNvSpPr txBox="1"/>
          <p:nvPr/>
        </p:nvSpPr>
        <p:spPr>
          <a:xfrm>
            <a:off x="54864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64" name="object 264"/>
          <p:cNvSpPr txBox="1"/>
          <p:nvPr/>
        </p:nvSpPr>
        <p:spPr>
          <a:xfrm>
            <a:off x="57912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65" name="object 265"/>
          <p:cNvSpPr txBox="1"/>
          <p:nvPr/>
        </p:nvSpPr>
        <p:spPr>
          <a:xfrm>
            <a:off x="60960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66" name="object 266"/>
          <p:cNvSpPr txBox="1"/>
          <p:nvPr/>
        </p:nvSpPr>
        <p:spPr>
          <a:xfrm>
            <a:off x="6400800" y="15240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2130"/>
              </a:lnSpc>
              <a:spcBef>
                <a:spcPts val="371"/>
              </a:spcBef>
            </a:pPr>
            <a:r>
              <a:rPr sz="4350" spc="0" baseline="-22854" dirty="0" smtClean="0">
                <a:solidFill>
                  <a:srgbClr val="FF0000"/>
                </a:solidFill>
                <a:latin typeface="Tahoma"/>
                <a:cs typeface="Tahoma"/>
              </a:rPr>
              <a:t>ap</a:t>
            </a:r>
            <a:endParaRPr sz="2900">
              <a:latin typeface="Tahoma"/>
              <a:cs typeface="Tahoma"/>
            </a:endParaRPr>
          </a:p>
        </p:txBody>
      </p:sp>
      <p:sp>
        <p:nvSpPr>
          <p:cNvPr id="267" name="object 267"/>
          <p:cNvSpPr txBox="1"/>
          <p:nvPr/>
        </p:nvSpPr>
        <p:spPr>
          <a:xfrm>
            <a:off x="67056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68" name="object 268"/>
          <p:cNvSpPr txBox="1"/>
          <p:nvPr/>
        </p:nvSpPr>
        <p:spPr>
          <a:xfrm>
            <a:off x="70104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69" name="object 269"/>
          <p:cNvSpPr txBox="1"/>
          <p:nvPr/>
        </p:nvSpPr>
        <p:spPr>
          <a:xfrm>
            <a:off x="7315200" y="15240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2130"/>
              </a:lnSpc>
              <a:spcBef>
                <a:spcPts val="371"/>
              </a:spcBef>
            </a:pPr>
            <a:r>
              <a:rPr sz="4350" spc="0" baseline="-22854" dirty="0" smtClean="0">
                <a:solidFill>
                  <a:srgbClr val="FF0000"/>
                </a:solidFill>
                <a:latin typeface="Tahoma"/>
                <a:cs typeface="Tahoma"/>
              </a:rPr>
              <a:t>i</a:t>
            </a:r>
            <a:endParaRPr sz="2900">
              <a:latin typeface="Tahoma"/>
              <a:cs typeface="Tahoma"/>
            </a:endParaRPr>
          </a:p>
        </p:txBody>
      </p:sp>
      <p:sp>
        <p:nvSpPr>
          <p:cNvPr id="270" name="object 270"/>
          <p:cNvSpPr txBox="1"/>
          <p:nvPr/>
        </p:nvSpPr>
        <p:spPr>
          <a:xfrm>
            <a:off x="76200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71" name="object 271"/>
          <p:cNvSpPr txBox="1"/>
          <p:nvPr/>
        </p:nvSpPr>
        <p:spPr>
          <a:xfrm>
            <a:off x="79248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72" name="object 272"/>
          <p:cNvSpPr txBox="1"/>
          <p:nvPr/>
        </p:nvSpPr>
        <p:spPr>
          <a:xfrm>
            <a:off x="82296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73" name="object 273"/>
          <p:cNvSpPr txBox="1"/>
          <p:nvPr/>
        </p:nvSpPr>
        <p:spPr>
          <a:xfrm>
            <a:off x="85344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74" name="object 274"/>
          <p:cNvSpPr txBox="1"/>
          <p:nvPr/>
        </p:nvSpPr>
        <p:spPr>
          <a:xfrm>
            <a:off x="88392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75" name="object 275"/>
          <p:cNvSpPr txBox="1"/>
          <p:nvPr/>
        </p:nvSpPr>
        <p:spPr>
          <a:xfrm>
            <a:off x="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76" name="object 276"/>
          <p:cNvSpPr txBox="1"/>
          <p:nvPr/>
        </p:nvSpPr>
        <p:spPr>
          <a:xfrm>
            <a:off x="3048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77" name="object 277"/>
          <p:cNvSpPr txBox="1"/>
          <p:nvPr/>
        </p:nvSpPr>
        <p:spPr>
          <a:xfrm>
            <a:off x="6096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78" name="object 278"/>
          <p:cNvSpPr txBox="1"/>
          <p:nvPr/>
        </p:nvSpPr>
        <p:spPr>
          <a:xfrm>
            <a:off x="9144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79" name="object 279"/>
          <p:cNvSpPr txBox="1"/>
          <p:nvPr/>
        </p:nvSpPr>
        <p:spPr>
          <a:xfrm>
            <a:off x="12192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80" name="object 280"/>
          <p:cNvSpPr txBox="1"/>
          <p:nvPr/>
        </p:nvSpPr>
        <p:spPr>
          <a:xfrm>
            <a:off x="15240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81" name="object 281"/>
          <p:cNvSpPr txBox="1"/>
          <p:nvPr/>
        </p:nvSpPr>
        <p:spPr>
          <a:xfrm>
            <a:off x="18288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82" name="object 282"/>
          <p:cNvSpPr txBox="1"/>
          <p:nvPr/>
        </p:nvSpPr>
        <p:spPr>
          <a:xfrm>
            <a:off x="21336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83" name="object 283"/>
          <p:cNvSpPr txBox="1"/>
          <p:nvPr/>
        </p:nvSpPr>
        <p:spPr>
          <a:xfrm>
            <a:off x="24384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84" name="object 284"/>
          <p:cNvSpPr txBox="1"/>
          <p:nvPr/>
        </p:nvSpPr>
        <p:spPr>
          <a:xfrm>
            <a:off x="27432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85" name="object 285"/>
          <p:cNvSpPr txBox="1"/>
          <p:nvPr/>
        </p:nvSpPr>
        <p:spPr>
          <a:xfrm>
            <a:off x="30480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86" name="object 286"/>
          <p:cNvSpPr txBox="1"/>
          <p:nvPr/>
        </p:nvSpPr>
        <p:spPr>
          <a:xfrm>
            <a:off x="33528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87" name="object 287"/>
          <p:cNvSpPr txBox="1"/>
          <p:nvPr/>
        </p:nvSpPr>
        <p:spPr>
          <a:xfrm>
            <a:off x="36576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88" name="object 288"/>
          <p:cNvSpPr txBox="1"/>
          <p:nvPr/>
        </p:nvSpPr>
        <p:spPr>
          <a:xfrm>
            <a:off x="39624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89" name="object 289"/>
          <p:cNvSpPr txBox="1"/>
          <p:nvPr/>
        </p:nvSpPr>
        <p:spPr>
          <a:xfrm>
            <a:off x="42672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90" name="object 290"/>
          <p:cNvSpPr txBox="1"/>
          <p:nvPr/>
        </p:nvSpPr>
        <p:spPr>
          <a:xfrm>
            <a:off x="45720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91" name="object 291"/>
          <p:cNvSpPr txBox="1"/>
          <p:nvPr/>
        </p:nvSpPr>
        <p:spPr>
          <a:xfrm>
            <a:off x="48768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92" name="object 292"/>
          <p:cNvSpPr txBox="1"/>
          <p:nvPr/>
        </p:nvSpPr>
        <p:spPr>
          <a:xfrm>
            <a:off x="51816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93" name="object 293"/>
          <p:cNvSpPr txBox="1"/>
          <p:nvPr/>
        </p:nvSpPr>
        <p:spPr>
          <a:xfrm>
            <a:off x="54864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94" name="object 294"/>
          <p:cNvSpPr txBox="1"/>
          <p:nvPr/>
        </p:nvSpPr>
        <p:spPr>
          <a:xfrm>
            <a:off x="57912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95" name="object 295"/>
          <p:cNvSpPr txBox="1"/>
          <p:nvPr/>
        </p:nvSpPr>
        <p:spPr>
          <a:xfrm>
            <a:off x="60960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96" name="object 296"/>
          <p:cNvSpPr txBox="1"/>
          <p:nvPr/>
        </p:nvSpPr>
        <p:spPr>
          <a:xfrm>
            <a:off x="64008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97" name="object 297"/>
          <p:cNvSpPr txBox="1"/>
          <p:nvPr/>
        </p:nvSpPr>
        <p:spPr>
          <a:xfrm>
            <a:off x="67056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98" name="object 298"/>
          <p:cNvSpPr txBox="1"/>
          <p:nvPr/>
        </p:nvSpPr>
        <p:spPr>
          <a:xfrm>
            <a:off x="70104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99" name="object 299"/>
          <p:cNvSpPr txBox="1"/>
          <p:nvPr/>
        </p:nvSpPr>
        <p:spPr>
          <a:xfrm>
            <a:off x="73152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00" name="object 300"/>
          <p:cNvSpPr txBox="1"/>
          <p:nvPr/>
        </p:nvSpPr>
        <p:spPr>
          <a:xfrm>
            <a:off x="76200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01" name="object 301"/>
          <p:cNvSpPr txBox="1"/>
          <p:nvPr/>
        </p:nvSpPr>
        <p:spPr>
          <a:xfrm>
            <a:off x="79248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02" name="object 302"/>
          <p:cNvSpPr txBox="1"/>
          <p:nvPr/>
        </p:nvSpPr>
        <p:spPr>
          <a:xfrm>
            <a:off x="82296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03" name="object 303"/>
          <p:cNvSpPr txBox="1"/>
          <p:nvPr/>
        </p:nvSpPr>
        <p:spPr>
          <a:xfrm>
            <a:off x="85344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04" name="object 304"/>
          <p:cNvSpPr txBox="1"/>
          <p:nvPr/>
        </p:nvSpPr>
        <p:spPr>
          <a:xfrm>
            <a:off x="88392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05" name="object 305"/>
          <p:cNvSpPr txBox="1"/>
          <p:nvPr/>
        </p:nvSpPr>
        <p:spPr>
          <a:xfrm>
            <a:off x="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06" name="object 306"/>
          <p:cNvSpPr txBox="1"/>
          <p:nvPr/>
        </p:nvSpPr>
        <p:spPr>
          <a:xfrm>
            <a:off x="3048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07" name="object 307"/>
          <p:cNvSpPr txBox="1"/>
          <p:nvPr/>
        </p:nvSpPr>
        <p:spPr>
          <a:xfrm>
            <a:off x="6096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08" name="object 308"/>
          <p:cNvSpPr txBox="1"/>
          <p:nvPr/>
        </p:nvSpPr>
        <p:spPr>
          <a:xfrm>
            <a:off x="9144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09" name="object 309"/>
          <p:cNvSpPr txBox="1"/>
          <p:nvPr/>
        </p:nvSpPr>
        <p:spPr>
          <a:xfrm>
            <a:off x="1219200" y="21336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2000"/>
              </a:lnSpc>
              <a:spcBef>
                <a:spcPts val="100"/>
              </a:spcBef>
            </a:pPr>
            <a:r>
              <a:rPr sz="4350" spc="0" baseline="3809" dirty="0" smtClean="0">
                <a:solidFill>
                  <a:srgbClr val="FF0000"/>
                </a:solidFill>
                <a:latin typeface="Tahoma"/>
                <a:cs typeface="Tahoma"/>
              </a:rPr>
              <a:t>e</a:t>
            </a:r>
            <a:endParaRPr sz="2900">
              <a:latin typeface="Tahoma"/>
              <a:cs typeface="Tahoma"/>
            </a:endParaRPr>
          </a:p>
        </p:txBody>
      </p:sp>
      <p:sp>
        <p:nvSpPr>
          <p:cNvPr id="310" name="object 310"/>
          <p:cNvSpPr txBox="1"/>
          <p:nvPr/>
        </p:nvSpPr>
        <p:spPr>
          <a:xfrm>
            <a:off x="15240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11" name="object 311"/>
          <p:cNvSpPr txBox="1"/>
          <p:nvPr/>
        </p:nvSpPr>
        <p:spPr>
          <a:xfrm>
            <a:off x="18288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12" name="object 312"/>
          <p:cNvSpPr txBox="1"/>
          <p:nvPr/>
        </p:nvSpPr>
        <p:spPr>
          <a:xfrm>
            <a:off x="2133600" y="21336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58420">
              <a:lnSpc>
                <a:spcPts val="2000"/>
              </a:lnSpc>
              <a:spcBef>
                <a:spcPts val="100"/>
              </a:spcBef>
            </a:pPr>
            <a:r>
              <a:rPr sz="4350" spc="0" baseline="3809" dirty="0" smtClean="0">
                <a:solidFill>
                  <a:srgbClr val="FF0000"/>
                </a:solidFill>
                <a:latin typeface="Tahoma"/>
                <a:cs typeface="Tahoma"/>
              </a:rPr>
              <a:t>i</a:t>
            </a:r>
            <a:endParaRPr sz="2900">
              <a:latin typeface="Tahoma"/>
              <a:cs typeface="Tahoma"/>
            </a:endParaRPr>
          </a:p>
        </p:txBody>
      </p:sp>
      <p:sp>
        <p:nvSpPr>
          <p:cNvPr id="313" name="object 313"/>
          <p:cNvSpPr txBox="1"/>
          <p:nvPr/>
        </p:nvSpPr>
        <p:spPr>
          <a:xfrm>
            <a:off x="24384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14" name="object 314"/>
          <p:cNvSpPr txBox="1"/>
          <p:nvPr/>
        </p:nvSpPr>
        <p:spPr>
          <a:xfrm>
            <a:off x="27432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15" name="object 315"/>
          <p:cNvSpPr txBox="1"/>
          <p:nvPr/>
        </p:nvSpPr>
        <p:spPr>
          <a:xfrm>
            <a:off x="30480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16" name="object 316"/>
          <p:cNvSpPr txBox="1"/>
          <p:nvPr/>
        </p:nvSpPr>
        <p:spPr>
          <a:xfrm>
            <a:off x="3352800" y="2133600"/>
            <a:ext cx="397976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0211">
              <a:lnSpc>
                <a:spcPts val="2000"/>
              </a:lnSpc>
              <a:spcBef>
                <a:spcPts val="100"/>
              </a:spcBef>
            </a:pPr>
            <a:r>
              <a:rPr sz="4350" spc="9" baseline="3809" dirty="0" smtClean="0">
                <a:solidFill>
                  <a:srgbClr val="FF0000"/>
                </a:solidFill>
                <a:latin typeface="Tahoma"/>
                <a:cs typeface="Tahoma"/>
              </a:rPr>
              <a:t>h</a:t>
            </a:r>
            <a:r>
              <a:rPr sz="4350" spc="0" baseline="3809" dirty="0" smtClean="0">
                <a:solidFill>
                  <a:srgbClr val="FF0000"/>
                </a:solidFill>
                <a:latin typeface="Tahoma"/>
                <a:cs typeface="Tahoma"/>
              </a:rPr>
              <a:t>.</a:t>
            </a:r>
            <a:endParaRPr sz="2900">
              <a:latin typeface="Tahoma"/>
              <a:cs typeface="Tahoma"/>
            </a:endParaRPr>
          </a:p>
        </p:txBody>
      </p:sp>
      <p:sp>
        <p:nvSpPr>
          <p:cNvPr id="317" name="object 317"/>
          <p:cNvSpPr txBox="1"/>
          <p:nvPr/>
        </p:nvSpPr>
        <p:spPr>
          <a:xfrm>
            <a:off x="3657600" y="21336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3005">
              <a:lnSpc>
                <a:spcPts val="2000"/>
              </a:lnSpc>
              <a:spcBef>
                <a:spcPts val="100"/>
              </a:spcBef>
            </a:pPr>
            <a:r>
              <a:rPr sz="4350" spc="0" baseline="3809" dirty="0" smtClean="0">
                <a:solidFill>
                  <a:srgbClr val="FF0000"/>
                </a:solidFill>
                <a:latin typeface="Tahoma"/>
                <a:cs typeface="Tahoma"/>
              </a:rPr>
              <a:t>)</a:t>
            </a:r>
            <a:endParaRPr sz="2900">
              <a:latin typeface="Tahoma"/>
              <a:cs typeface="Tahoma"/>
            </a:endParaRPr>
          </a:p>
        </p:txBody>
      </p:sp>
      <p:sp>
        <p:nvSpPr>
          <p:cNvPr id="318" name="object 318"/>
          <p:cNvSpPr txBox="1"/>
          <p:nvPr/>
        </p:nvSpPr>
        <p:spPr>
          <a:xfrm>
            <a:off x="39624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19" name="object 319"/>
          <p:cNvSpPr txBox="1"/>
          <p:nvPr/>
        </p:nvSpPr>
        <p:spPr>
          <a:xfrm>
            <a:off x="42672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20" name="object 320"/>
          <p:cNvSpPr txBox="1"/>
          <p:nvPr/>
        </p:nvSpPr>
        <p:spPr>
          <a:xfrm>
            <a:off x="45720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21" name="object 321"/>
          <p:cNvSpPr txBox="1"/>
          <p:nvPr/>
        </p:nvSpPr>
        <p:spPr>
          <a:xfrm>
            <a:off x="48768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22" name="object 322"/>
          <p:cNvSpPr txBox="1"/>
          <p:nvPr/>
        </p:nvSpPr>
        <p:spPr>
          <a:xfrm>
            <a:off x="51816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23" name="object 323"/>
          <p:cNvSpPr txBox="1"/>
          <p:nvPr/>
        </p:nvSpPr>
        <p:spPr>
          <a:xfrm>
            <a:off x="54864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24" name="object 324"/>
          <p:cNvSpPr txBox="1"/>
          <p:nvPr/>
        </p:nvSpPr>
        <p:spPr>
          <a:xfrm>
            <a:off x="57912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25" name="object 325"/>
          <p:cNvSpPr txBox="1"/>
          <p:nvPr/>
        </p:nvSpPr>
        <p:spPr>
          <a:xfrm>
            <a:off x="60960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26" name="object 326"/>
          <p:cNvSpPr txBox="1"/>
          <p:nvPr/>
        </p:nvSpPr>
        <p:spPr>
          <a:xfrm>
            <a:off x="64008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27" name="object 327"/>
          <p:cNvSpPr txBox="1"/>
          <p:nvPr/>
        </p:nvSpPr>
        <p:spPr>
          <a:xfrm>
            <a:off x="67056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28" name="object 328"/>
          <p:cNvSpPr txBox="1"/>
          <p:nvPr/>
        </p:nvSpPr>
        <p:spPr>
          <a:xfrm>
            <a:off x="70104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29" name="object 329"/>
          <p:cNvSpPr txBox="1"/>
          <p:nvPr/>
        </p:nvSpPr>
        <p:spPr>
          <a:xfrm>
            <a:off x="73152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30" name="object 330"/>
          <p:cNvSpPr txBox="1"/>
          <p:nvPr/>
        </p:nvSpPr>
        <p:spPr>
          <a:xfrm>
            <a:off x="76200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31" name="object 331"/>
          <p:cNvSpPr txBox="1"/>
          <p:nvPr/>
        </p:nvSpPr>
        <p:spPr>
          <a:xfrm>
            <a:off x="79248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32" name="object 332"/>
          <p:cNvSpPr txBox="1"/>
          <p:nvPr/>
        </p:nvSpPr>
        <p:spPr>
          <a:xfrm>
            <a:off x="82296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33" name="object 333"/>
          <p:cNvSpPr txBox="1"/>
          <p:nvPr/>
        </p:nvSpPr>
        <p:spPr>
          <a:xfrm>
            <a:off x="85344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34" name="object 334"/>
          <p:cNvSpPr txBox="1"/>
          <p:nvPr/>
        </p:nvSpPr>
        <p:spPr>
          <a:xfrm>
            <a:off x="88392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35" name="object 335"/>
          <p:cNvSpPr txBox="1"/>
          <p:nvPr/>
        </p:nvSpPr>
        <p:spPr>
          <a:xfrm>
            <a:off x="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36" name="object 336"/>
          <p:cNvSpPr txBox="1"/>
          <p:nvPr/>
        </p:nvSpPr>
        <p:spPr>
          <a:xfrm>
            <a:off x="3048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37" name="object 337"/>
          <p:cNvSpPr txBox="1"/>
          <p:nvPr/>
        </p:nvSpPr>
        <p:spPr>
          <a:xfrm>
            <a:off x="609600" y="2438400"/>
            <a:ext cx="361761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88900">
              <a:lnSpc>
                <a:spcPts val="2400"/>
              </a:lnSpc>
              <a:spcBef>
                <a:spcPts val="120"/>
              </a:spcBef>
            </a:pPr>
            <a:r>
              <a:rPr sz="4200" spc="0" baseline="-15780" dirty="0" smtClean="0">
                <a:latin typeface="Tahoma"/>
                <a:cs typeface="Tahoma"/>
              </a:rPr>
              <a:t>6</a:t>
            </a:r>
            <a:endParaRPr sz="2800">
              <a:latin typeface="Tahoma"/>
              <a:cs typeface="Tahoma"/>
            </a:endParaRPr>
          </a:p>
        </p:txBody>
      </p:sp>
      <p:sp>
        <p:nvSpPr>
          <p:cNvPr id="338" name="object 338"/>
          <p:cNvSpPr txBox="1"/>
          <p:nvPr/>
        </p:nvSpPr>
        <p:spPr>
          <a:xfrm>
            <a:off x="9144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39" name="object 339"/>
          <p:cNvSpPr txBox="1"/>
          <p:nvPr/>
        </p:nvSpPr>
        <p:spPr>
          <a:xfrm>
            <a:off x="12192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40" name="object 340"/>
          <p:cNvSpPr txBox="1"/>
          <p:nvPr/>
        </p:nvSpPr>
        <p:spPr>
          <a:xfrm>
            <a:off x="15240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41" name="object 341"/>
          <p:cNvSpPr txBox="1"/>
          <p:nvPr/>
        </p:nvSpPr>
        <p:spPr>
          <a:xfrm>
            <a:off x="18288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42" name="object 342"/>
          <p:cNvSpPr txBox="1"/>
          <p:nvPr/>
        </p:nvSpPr>
        <p:spPr>
          <a:xfrm>
            <a:off x="21336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43" name="object 343"/>
          <p:cNvSpPr txBox="1"/>
          <p:nvPr/>
        </p:nvSpPr>
        <p:spPr>
          <a:xfrm>
            <a:off x="24384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44" name="object 344"/>
          <p:cNvSpPr txBox="1"/>
          <p:nvPr/>
        </p:nvSpPr>
        <p:spPr>
          <a:xfrm>
            <a:off x="27432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45" name="object 345"/>
          <p:cNvSpPr txBox="1"/>
          <p:nvPr/>
        </p:nvSpPr>
        <p:spPr>
          <a:xfrm>
            <a:off x="30480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46" name="object 346"/>
          <p:cNvSpPr txBox="1"/>
          <p:nvPr/>
        </p:nvSpPr>
        <p:spPr>
          <a:xfrm>
            <a:off x="33528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47" name="object 347"/>
          <p:cNvSpPr txBox="1"/>
          <p:nvPr/>
        </p:nvSpPr>
        <p:spPr>
          <a:xfrm>
            <a:off x="36576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48" name="object 348"/>
          <p:cNvSpPr txBox="1"/>
          <p:nvPr/>
        </p:nvSpPr>
        <p:spPr>
          <a:xfrm>
            <a:off x="3962400" y="24384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4775">
              <a:lnSpc>
                <a:spcPts val="2400"/>
              </a:lnSpc>
              <a:spcBef>
                <a:spcPts val="120"/>
              </a:spcBef>
            </a:pPr>
            <a:r>
              <a:rPr sz="4200" spc="0" baseline="-15780" dirty="0" smtClean="0">
                <a:latin typeface="Tahoma"/>
                <a:cs typeface="Tahoma"/>
              </a:rPr>
              <a:t>'s</a:t>
            </a:r>
            <a:endParaRPr sz="2800">
              <a:latin typeface="Tahoma"/>
              <a:cs typeface="Tahoma"/>
            </a:endParaRPr>
          </a:p>
        </p:txBody>
      </p:sp>
      <p:sp>
        <p:nvSpPr>
          <p:cNvPr id="349" name="object 349"/>
          <p:cNvSpPr txBox="1"/>
          <p:nvPr/>
        </p:nvSpPr>
        <p:spPr>
          <a:xfrm>
            <a:off x="42672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50" name="object 350"/>
          <p:cNvSpPr txBox="1"/>
          <p:nvPr/>
        </p:nvSpPr>
        <p:spPr>
          <a:xfrm>
            <a:off x="45720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51" name="object 351"/>
          <p:cNvSpPr txBox="1"/>
          <p:nvPr/>
        </p:nvSpPr>
        <p:spPr>
          <a:xfrm>
            <a:off x="48768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52" name="object 352"/>
          <p:cNvSpPr txBox="1"/>
          <p:nvPr/>
        </p:nvSpPr>
        <p:spPr>
          <a:xfrm>
            <a:off x="51816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53" name="object 353"/>
          <p:cNvSpPr txBox="1"/>
          <p:nvPr/>
        </p:nvSpPr>
        <p:spPr>
          <a:xfrm>
            <a:off x="54864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54" name="object 354"/>
          <p:cNvSpPr txBox="1"/>
          <p:nvPr/>
        </p:nvSpPr>
        <p:spPr>
          <a:xfrm>
            <a:off x="57912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55" name="object 355"/>
          <p:cNvSpPr txBox="1"/>
          <p:nvPr/>
        </p:nvSpPr>
        <p:spPr>
          <a:xfrm>
            <a:off x="60960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56" name="object 356"/>
          <p:cNvSpPr txBox="1"/>
          <p:nvPr/>
        </p:nvSpPr>
        <p:spPr>
          <a:xfrm>
            <a:off x="64008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57" name="object 357"/>
          <p:cNvSpPr txBox="1"/>
          <p:nvPr/>
        </p:nvSpPr>
        <p:spPr>
          <a:xfrm>
            <a:off x="67056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58" name="object 358"/>
          <p:cNvSpPr txBox="1"/>
          <p:nvPr/>
        </p:nvSpPr>
        <p:spPr>
          <a:xfrm>
            <a:off x="70104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59" name="object 359"/>
          <p:cNvSpPr txBox="1"/>
          <p:nvPr/>
        </p:nvSpPr>
        <p:spPr>
          <a:xfrm>
            <a:off x="73152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60" name="object 360"/>
          <p:cNvSpPr txBox="1"/>
          <p:nvPr/>
        </p:nvSpPr>
        <p:spPr>
          <a:xfrm>
            <a:off x="76200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61" name="object 361"/>
          <p:cNvSpPr txBox="1"/>
          <p:nvPr/>
        </p:nvSpPr>
        <p:spPr>
          <a:xfrm>
            <a:off x="79248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62" name="object 362"/>
          <p:cNvSpPr txBox="1"/>
          <p:nvPr/>
        </p:nvSpPr>
        <p:spPr>
          <a:xfrm>
            <a:off x="82296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63" name="object 363"/>
          <p:cNvSpPr txBox="1"/>
          <p:nvPr/>
        </p:nvSpPr>
        <p:spPr>
          <a:xfrm>
            <a:off x="85344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64" name="object 364"/>
          <p:cNvSpPr txBox="1"/>
          <p:nvPr/>
        </p:nvSpPr>
        <p:spPr>
          <a:xfrm>
            <a:off x="88392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65" name="object 365"/>
          <p:cNvSpPr txBox="1"/>
          <p:nvPr/>
        </p:nvSpPr>
        <p:spPr>
          <a:xfrm>
            <a:off x="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66" name="object 366"/>
          <p:cNvSpPr txBox="1"/>
          <p:nvPr/>
        </p:nvSpPr>
        <p:spPr>
          <a:xfrm>
            <a:off x="3048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67" name="object 367"/>
          <p:cNvSpPr txBox="1"/>
          <p:nvPr/>
        </p:nvSpPr>
        <p:spPr>
          <a:xfrm>
            <a:off x="6096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68" name="object 368"/>
          <p:cNvSpPr txBox="1"/>
          <p:nvPr/>
        </p:nvSpPr>
        <p:spPr>
          <a:xfrm>
            <a:off x="9144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69" name="object 369"/>
          <p:cNvSpPr txBox="1"/>
          <p:nvPr/>
        </p:nvSpPr>
        <p:spPr>
          <a:xfrm>
            <a:off x="12192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70" name="object 370"/>
          <p:cNvSpPr txBox="1"/>
          <p:nvPr/>
        </p:nvSpPr>
        <p:spPr>
          <a:xfrm>
            <a:off x="15240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71" name="object 371"/>
          <p:cNvSpPr txBox="1"/>
          <p:nvPr/>
        </p:nvSpPr>
        <p:spPr>
          <a:xfrm>
            <a:off x="18288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72" name="object 372"/>
          <p:cNvSpPr txBox="1"/>
          <p:nvPr/>
        </p:nvSpPr>
        <p:spPr>
          <a:xfrm>
            <a:off x="21336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73" name="object 373"/>
          <p:cNvSpPr txBox="1"/>
          <p:nvPr/>
        </p:nvSpPr>
        <p:spPr>
          <a:xfrm>
            <a:off x="24384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74" name="object 374"/>
          <p:cNvSpPr txBox="1"/>
          <p:nvPr/>
        </p:nvSpPr>
        <p:spPr>
          <a:xfrm>
            <a:off x="27432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75" name="object 375"/>
          <p:cNvSpPr txBox="1"/>
          <p:nvPr/>
        </p:nvSpPr>
        <p:spPr>
          <a:xfrm>
            <a:off x="30480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76" name="object 376"/>
          <p:cNvSpPr txBox="1"/>
          <p:nvPr/>
        </p:nvSpPr>
        <p:spPr>
          <a:xfrm>
            <a:off x="33528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77" name="object 377"/>
          <p:cNvSpPr txBox="1"/>
          <p:nvPr/>
        </p:nvSpPr>
        <p:spPr>
          <a:xfrm>
            <a:off x="36576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78" name="object 378"/>
          <p:cNvSpPr txBox="1"/>
          <p:nvPr/>
        </p:nvSpPr>
        <p:spPr>
          <a:xfrm>
            <a:off x="39624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79" name="object 379"/>
          <p:cNvSpPr txBox="1"/>
          <p:nvPr/>
        </p:nvSpPr>
        <p:spPr>
          <a:xfrm>
            <a:off x="42672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80" name="object 380"/>
          <p:cNvSpPr txBox="1"/>
          <p:nvPr/>
        </p:nvSpPr>
        <p:spPr>
          <a:xfrm>
            <a:off x="45720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81" name="object 381"/>
          <p:cNvSpPr txBox="1"/>
          <p:nvPr/>
        </p:nvSpPr>
        <p:spPr>
          <a:xfrm>
            <a:off x="48768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82" name="object 382"/>
          <p:cNvSpPr txBox="1"/>
          <p:nvPr/>
        </p:nvSpPr>
        <p:spPr>
          <a:xfrm>
            <a:off x="51816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83" name="object 383"/>
          <p:cNvSpPr txBox="1"/>
          <p:nvPr/>
        </p:nvSpPr>
        <p:spPr>
          <a:xfrm>
            <a:off x="54864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84" name="object 384"/>
          <p:cNvSpPr txBox="1"/>
          <p:nvPr/>
        </p:nvSpPr>
        <p:spPr>
          <a:xfrm>
            <a:off x="57912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85" name="object 385"/>
          <p:cNvSpPr txBox="1"/>
          <p:nvPr/>
        </p:nvSpPr>
        <p:spPr>
          <a:xfrm>
            <a:off x="60960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86" name="object 386"/>
          <p:cNvSpPr txBox="1"/>
          <p:nvPr/>
        </p:nvSpPr>
        <p:spPr>
          <a:xfrm>
            <a:off x="64008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87" name="object 387"/>
          <p:cNvSpPr txBox="1"/>
          <p:nvPr/>
        </p:nvSpPr>
        <p:spPr>
          <a:xfrm>
            <a:off x="67056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88" name="object 388"/>
          <p:cNvSpPr txBox="1"/>
          <p:nvPr/>
        </p:nvSpPr>
        <p:spPr>
          <a:xfrm>
            <a:off x="70104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89" name="object 389"/>
          <p:cNvSpPr txBox="1"/>
          <p:nvPr/>
        </p:nvSpPr>
        <p:spPr>
          <a:xfrm>
            <a:off x="73152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90" name="object 390"/>
          <p:cNvSpPr txBox="1"/>
          <p:nvPr/>
        </p:nvSpPr>
        <p:spPr>
          <a:xfrm>
            <a:off x="76200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91" name="object 391"/>
          <p:cNvSpPr txBox="1"/>
          <p:nvPr/>
        </p:nvSpPr>
        <p:spPr>
          <a:xfrm>
            <a:off x="79248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92" name="object 392"/>
          <p:cNvSpPr txBox="1"/>
          <p:nvPr/>
        </p:nvSpPr>
        <p:spPr>
          <a:xfrm>
            <a:off x="82296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93" name="object 393"/>
          <p:cNvSpPr txBox="1"/>
          <p:nvPr/>
        </p:nvSpPr>
        <p:spPr>
          <a:xfrm>
            <a:off x="85344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94" name="object 394"/>
          <p:cNvSpPr txBox="1"/>
          <p:nvPr/>
        </p:nvSpPr>
        <p:spPr>
          <a:xfrm>
            <a:off x="88392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95" name="object 395"/>
          <p:cNvSpPr txBox="1"/>
          <p:nvPr/>
        </p:nvSpPr>
        <p:spPr>
          <a:xfrm>
            <a:off x="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96" name="object 396"/>
          <p:cNvSpPr txBox="1"/>
          <p:nvPr/>
        </p:nvSpPr>
        <p:spPr>
          <a:xfrm>
            <a:off x="3048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97" name="object 397"/>
          <p:cNvSpPr txBox="1"/>
          <p:nvPr/>
        </p:nvSpPr>
        <p:spPr>
          <a:xfrm>
            <a:off x="6096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98" name="object 398"/>
          <p:cNvSpPr txBox="1"/>
          <p:nvPr/>
        </p:nvSpPr>
        <p:spPr>
          <a:xfrm>
            <a:off x="9144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99" name="object 399"/>
          <p:cNvSpPr txBox="1"/>
          <p:nvPr/>
        </p:nvSpPr>
        <p:spPr>
          <a:xfrm>
            <a:off x="12192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00" name="object 400"/>
          <p:cNvSpPr txBox="1"/>
          <p:nvPr/>
        </p:nvSpPr>
        <p:spPr>
          <a:xfrm>
            <a:off x="15240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01" name="object 401"/>
          <p:cNvSpPr txBox="1"/>
          <p:nvPr/>
        </p:nvSpPr>
        <p:spPr>
          <a:xfrm>
            <a:off x="18288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02" name="object 402"/>
          <p:cNvSpPr txBox="1"/>
          <p:nvPr/>
        </p:nvSpPr>
        <p:spPr>
          <a:xfrm>
            <a:off x="21336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03" name="object 403"/>
          <p:cNvSpPr txBox="1"/>
          <p:nvPr/>
        </p:nvSpPr>
        <p:spPr>
          <a:xfrm>
            <a:off x="24384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04" name="object 404"/>
          <p:cNvSpPr txBox="1"/>
          <p:nvPr/>
        </p:nvSpPr>
        <p:spPr>
          <a:xfrm>
            <a:off x="27432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05" name="object 405"/>
          <p:cNvSpPr txBox="1"/>
          <p:nvPr/>
        </p:nvSpPr>
        <p:spPr>
          <a:xfrm>
            <a:off x="30480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06" name="object 406"/>
          <p:cNvSpPr txBox="1"/>
          <p:nvPr/>
        </p:nvSpPr>
        <p:spPr>
          <a:xfrm>
            <a:off x="33528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07" name="object 407"/>
          <p:cNvSpPr txBox="1"/>
          <p:nvPr/>
        </p:nvSpPr>
        <p:spPr>
          <a:xfrm>
            <a:off x="36576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08" name="object 408"/>
          <p:cNvSpPr txBox="1"/>
          <p:nvPr/>
        </p:nvSpPr>
        <p:spPr>
          <a:xfrm>
            <a:off x="39624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09" name="object 409"/>
          <p:cNvSpPr txBox="1"/>
          <p:nvPr/>
        </p:nvSpPr>
        <p:spPr>
          <a:xfrm>
            <a:off x="42672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10" name="object 410"/>
          <p:cNvSpPr txBox="1"/>
          <p:nvPr/>
        </p:nvSpPr>
        <p:spPr>
          <a:xfrm>
            <a:off x="45720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11" name="object 411"/>
          <p:cNvSpPr txBox="1"/>
          <p:nvPr/>
        </p:nvSpPr>
        <p:spPr>
          <a:xfrm>
            <a:off x="48768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12" name="object 412"/>
          <p:cNvSpPr txBox="1"/>
          <p:nvPr/>
        </p:nvSpPr>
        <p:spPr>
          <a:xfrm>
            <a:off x="51816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13" name="object 413"/>
          <p:cNvSpPr txBox="1"/>
          <p:nvPr/>
        </p:nvSpPr>
        <p:spPr>
          <a:xfrm>
            <a:off x="54864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14" name="object 414"/>
          <p:cNvSpPr txBox="1"/>
          <p:nvPr/>
        </p:nvSpPr>
        <p:spPr>
          <a:xfrm>
            <a:off x="57912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15" name="object 415"/>
          <p:cNvSpPr txBox="1"/>
          <p:nvPr/>
        </p:nvSpPr>
        <p:spPr>
          <a:xfrm>
            <a:off x="60960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16" name="object 416"/>
          <p:cNvSpPr txBox="1"/>
          <p:nvPr/>
        </p:nvSpPr>
        <p:spPr>
          <a:xfrm>
            <a:off x="64008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17" name="object 417"/>
          <p:cNvSpPr txBox="1"/>
          <p:nvPr/>
        </p:nvSpPr>
        <p:spPr>
          <a:xfrm>
            <a:off x="67056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18" name="object 418"/>
          <p:cNvSpPr txBox="1"/>
          <p:nvPr/>
        </p:nvSpPr>
        <p:spPr>
          <a:xfrm>
            <a:off x="70104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19" name="object 419"/>
          <p:cNvSpPr txBox="1"/>
          <p:nvPr/>
        </p:nvSpPr>
        <p:spPr>
          <a:xfrm>
            <a:off x="73152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20" name="object 420"/>
          <p:cNvSpPr txBox="1"/>
          <p:nvPr/>
        </p:nvSpPr>
        <p:spPr>
          <a:xfrm>
            <a:off x="76200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21" name="object 421"/>
          <p:cNvSpPr txBox="1"/>
          <p:nvPr/>
        </p:nvSpPr>
        <p:spPr>
          <a:xfrm>
            <a:off x="79248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22" name="object 422"/>
          <p:cNvSpPr txBox="1"/>
          <p:nvPr/>
        </p:nvSpPr>
        <p:spPr>
          <a:xfrm>
            <a:off x="82296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23" name="object 423"/>
          <p:cNvSpPr txBox="1"/>
          <p:nvPr/>
        </p:nvSpPr>
        <p:spPr>
          <a:xfrm>
            <a:off x="85344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24" name="object 424"/>
          <p:cNvSpPr txBox="1"/>
          <p:nvPr/>
        </p:nvSpPr>
        <p:spPr>
          <a:xfrm>
            <a:off x="88392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25" name="object 425"/>
          <p:cNvSpPr txBox="1"/>
          <p:nvPr/>
        </p:nvSpPr>
        <p:spPr>
          <a:xfrm>
            <a:off x="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26" name="object 426"/>
          <p:cNvSpPr txBox="1"/>
          <p:nvPr/>
        </p:nvSpPr>
        <p:spPr>
          <a:xfrm>
            <a:off x="3048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27" name="object 427"/>
          <p:cNvSpPr txBox="1"/>
          <p:nvPr/>
        </p:nvSpPr>
        <p:spPr>
          <a:xfrm>
            <a:off x="6096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28" name="object 428"/>
          <p:cNvSpPr txBox="1"/>
          <p:nvPr/>
        </p:nvSpPr>
        <p:spPr>
          <a:xfrm>
            <a:off x="9144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29" name="object 429"/>
          <p:cNvSpPr txBox="1"/>
          <p:nvPr/>
        </p:nvSpPr>
        <p:spPr>
          <a:xfrm>
            <a:off x="1219200" y="33528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2190"/>
              </a:lnSpc>
              <a:spcBef>
                <a:spcPts val="109"/>
              </a:spcBef>
            </a:pPr>
            <a:r>
              <a:rPr sz="4200" spc="-9" baseline="2958" dirty="0" smtClean="0">
                <a:latin typeface="Tahoma"/>
                <a:cs typeface="Tahoma"/>
              </a:rPr>
              <a:t>l</a:t>
            </a:r>
            <a:r>
              <a:rPr sz="4200" spc="0" baseline="2958" dirty="0" smtClean="0">
                <a:latin typeface="Tahoma"/>
                <a:cs typeface="Tahoma"/>
              </a:rPr>
              <a:t>i</a:t>
            </a:r>
            <a:endParaRPr sz="2800">
              <a:latin typeface="Tahoma"/>
              <a:cs typeface="Tahoma"/>
            </a:endParaRPr>
          </a:p>
        </p:txBody>
      </p:sp>
      <p:sp>
        <p:nvSpPr>
          <p:cNvPr id="430" name="object 430"/>
          <p:cNvSpPr txBox="1"/>
          <p:nvPr/>
        </p:nvSpPr>
        <p:spPr>
          <a:xfrm>
            <a:off x="15240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31" name="object 431"/>
          <p:cNvSpPr txBox="1"/>
          <p:nvPr/>
        </p:nvSpPr>
        <p:spPr>
          <a:xfrm>
            <a:off x="1828800" y="33528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9042">
              <a:lnSpc>
                <a:spcPts val="2190"/>
              </a:lnSpc>
              <a:spcBef>
                <a:spcPts val="109"/>
              </a:spcBef>
            </a:pPr>
            <a:r>
              <a:rPr sz="4200" spc="0" baseline="2958" dirty="0" smtClean="0">
                <a:latin typeface="Tahoma"/>
                <a:cs typeface="Tahoma"/>
              </a:rPr>
              <a:t>y</a:t>
            </a:r>
            <a:endParaRPr sz="2800">
              <a:latin typeface="Tahoma"/>
              <a:cs typeface="Tahoma"/>
            </a:endParaRPr>
          </a:p>
        </p:txBody>
      </p:sp>
      <p:sp>
        <p:nvSpPr>
          <p:cNvPr id="432" name="object 432"/>
          <p:cNvSpPr txBox="1"/>
          <p:nvPr/>
        </p:nvSpPr>
        <p:spPr>
          <a:xfrm>
            <a:off x="2133600" y="3352800"/>
            <a:ext cx="383935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2190"/>
              </a:lnSpc>
              <a:spcBef>
                <a:spcPts val="109"/>
              </a:spcBef>
            </a:pPr>
            <a:r>
              <a:rPr sz="4200" spc="4" baseline="2958" dirty="0" smtClean="0">
                <a:latin typeface="Tahoma"/>
                <a:cs typeface="Tahoma"/>
              </a:rPr>
              <a:t>t</a:t>
            </a:r>
            <a:r>
              <a:rPr sz="4200" spc="0" baseline="2958" dirty="0" smtClean="0">
                <a:latin typeface="Tahoma"/>
                <a:cs typeface="Tahoma"/>
              </a:rPr>
              <a:t>o</a:t>
            </a:r>
            <a:endParaRPr sz="2800">
              <a:latin typeface="Tahoma"/>
              <a:cs typeface="Tahoma"/>
            </a:endParaRPr>
          </a:p>
        </p:txBody>
      </p:sp>
      <p:sp>
        <p:nvSpPr>
          <p:cNvPr id="433" name="object 433"/>
          <p:cNvSpPr txBox="1"/>
          <p:nvPr/>
        </p:nvSpPr>
        <p:spPr>
          <a:xfrm>
            <a:off x="2438400" y="3352800"/>
            <a:ext cx="389093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12064">
              <a:lnSpc>
                <a:spcPts val="2190"/>
              </a:lnSpc>
              <a:spcBef>
                <a:spcPts val="109"/>
              </a:spcBef>
            </a:pPr>
            <a:r>
              <a:rPr sz="4200" spc="0" baseline="2958" dirty="0" smtClean="0">
                <a:latin typeface="Tahoma"/>
                <a:cs typeface="Tahoma"/>
              </a:rPr>
              <a:t>h</a:t>
            </a:r>
            <a:endParaRPr sz="2800">
              <a:latin typeface="Tahoma"/>
              <a:cs typeface="Tahoma"/>
            </a:endParaRPr>
          </a:p>
        </p:txBody>
      </p:sp>
      <p:sp>
        <p:nvSpPr>
          <p:cNvPr id="434" name="object 434"/>
          <p:cNvSpPr txBox="1"/>
          <p:nvPr/>
        </p:nvSpPr>
        <p:spPr>
          <a:xfrm>
            <a:off x="2743200" y="3352800"/>
            <a:ext cx="352024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5334">
              <a:lnSpc>
                <a:spcPts val="2190"/>
              </a:lnSpc>
              <a:spcBef>
                <a:spcPts val="109"/>
              </a:spcBef>
            </a:pPr>
            <a:r>
              <a:rPr sz="4200" spc="-4" baseline="2958" dirty="0" smtClean="0">
                <a:latin typeface="Tahoma"/>
                <a:cs typeface="Tahoma"/>
              </a:rPr>
              <a:t>e</a:t>
            </a:r>
            <a:r>
              <a:rPr sz="4200" spc="0" baseline="2958" dirty="0" smtClean="0">
                <a:latin typeface="Tahoma"/>
                <a:cs typeface="Tahoma"/>
              </a:rPr>
              <a:t>l</a:t>
            </a:r>
            <a:endParaRPr sz="2800">
              <a:latin typeface="Tahoma"/>
              <a:cs typeface="Tahoma"/>
            </a:endParaRPr>
          </a:p>
        </p:txBody>
      </p:sp>
      <p:sp>
        <p:nvSpPr>
          <p:cNvPr id="435" name="object 435"/>
          <p:cNvSpPr txBox="1"/>
          <p:nvPr/>
        </p:nvSpPr>
        <p:spPr>
          <a:xfrm>
            <a:off x="30480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36" name="object 436"/>
          <p:cNvSpPr txBox="1"/>
          <p:nvPr/>
        </p:nvSpPr>
        <p:spPr>
          <a:xfrm>
            <a:off x="33528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37" name="object 437"/>
          <p:cNvSpPr txBox="1"/>
          <p:nvPr/>
        </p:nvSpPr>
        <p:spPr>
          <a:xfrm>
            <a:off x="3657600" y="3352800"/>
            <a:ext cx="333102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57810">
              <a:lnSpc>
                <a:spcPts val="2190"/>
              </a:lnSpc>
              <a:spcBef>
                <a:spcPts val="109"/>
              </a:spcBef>
            </a:pPr>
            <a:r>
              <a:rPr sz="4200" spc="0" baseline="2958" dirty="0" smtClean="0">
                <a:latin typeface="Tahoma"/>
                <a:cs typeface="Tahoma"/>
              </a:rPr>
              <a:t>g</a:t>
            </a:r>
            <a:endParaRPr sz="2800">
              <a:latin typeface="Tahoma"/>
              <a:cs typeface="Tahoma"/>
            </a:endParaRPr>
          </a:p>
        </p:txBody>
      </p:sp>
      <p:sp>
        <p:nvSpPr>
          <p:cNvPr id="438" name="object 438"/>
          <p:cNvSpPr txBox="1"/>
          <p:nvPr/>
        </p:nvSpPr>
        <p:spPr>
          <a:xfrm>
            <a:off x="39624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39" name="object 439"/>
          <p:cNvSpPr txBox="1"/>
          <p:nvPr/>
        </p:nvSpPr>
        <p:spPr>
          <a:xfrm>
            <a:off x="42672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40" name="object 440"/>
          <p:cNvSpPr txBox="1"/>
          <p:nvPr/>
        </p:nvSpPr>
        <p:spPr>
          <a:xfrm>
            <a:off x="45720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41" name="object 441"/>
          <p:cNvSpPr txBox="1"/>
          <p:nvPr/>
        </p:nvSpPr>
        <p:spPr>
          <a:xfrm>
            <a:off x="4876800" y="33528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0980">
              <a:lnSpc>
                <a:spcPts val="2190"/>
              </a:lnSpc>
              <a:spcBef>
                <a:spcPts val="109"/>
              </a:spcBef>
            </a:pPr>
            <a:r>
              <a:rPr sz="4200" spc="0" baseline="2958" dirty="0" smtClean="0">
                <a:latin typeface="Tahoma"/>
                <a:cs typeface="Tahoma"/>
              </a:rPr>
              <a:t>t</a:t>
            </a:r>
            <a:endParaRPr sz="2800">
              <a:latin typeface="Tahoma"/>
              <a:cs typeface="Tahoma"/>
            </a:endParaRPr>
          </a:p>
        </p:txBody>
      </p:sp>
      <p:sp>
        <p:nvSpPr>
          <p:cNvPr id="442" name="object 442"/>
          <p:cNvSpPr txBox="1"/>
          <p:nvPr/>
        </p:nvSpPr>
        <p:spPr>
          <a:xfrm>
            <a:off x="51816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43" name="object 443"/>
          <p:cNvSpPr txBox="1"/>
          <p:nvPr/>
        </p:nvSpPr>
        <p:spPr>
          <a:xfrm>
            <a:off x="54864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44" name="object 444"/>
          <p:cNvSpPr txBox="1"/>
          <p:nvPr/>
        </p:nvSpPr>
        <p:spPr>
          <a:xfrm>
            <a:off x="57912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45" name="object 445"/>
          <p:cNvSpPr txBox="1"/>
          <p:nvPr/>
        </p:nvSpPr>
        <p:spPr>
          <a:xfrm>
            <a:off x="60960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46" name="object 446"/>
          <p:cNvSpPr txBox="1"/>
          <p:nvPr/>
        </p:nvSpPr>
        <p:spPr>
          <a:xfrm>
            <a:off x="64008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47" name="object 447"/>
          <p:cNvSpPr txBox="1"/>
          <p:nvPr/>
        </p:nvSpPr>
        <p:spPr>
          <a:xfrm>
            <a:off x="6705600" y="3352800"/>
            <a:ext cx="344329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69037">
              <a:lnSpc>
                <a:spcPts val="2190"/>
              </a:lnSpc>
              <a:spcBef>
                <a:spcPts val="109"/>
              </a:spcBef>
            </a:pPr>
            <a:r>
              <a:rPr sz="4200" spc="0" baseline="2958" dirty="0" smtClean="0">
                <a:latin typeface="Tahoma"/>
                <a:cs typeface="Tahoma"/>
              </a:rPr>
              <a:t>b</a:t>
            </a:r>
            <a:endParaRPr sz="2800">
              <a:latin typeface="Tahoma"/>
              <a:cs typeface="Tahoma"/>
            </a:endParaRPr>
          </a:p>
        </p:txBody>
      </p:sp>
      <p:sp>
        <p:nvSpPr>
          <p:cNvPr id="448" name="object 448"/>
          <p:cNvSpPr txBox="1"/>
          <p:nvPr/>
        </p:nvSpPr>
        <p:spPr>
          <a:xfrm>
            <a:off x="70104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49" name="object 449"/>
          <p:cNvSpPr txBox="1"/>
          <p:nvPr/>
        </p:nvSpPr>
        <p:spPr>
          <a:xfrm>
            <a:off x="7315200" y="33528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8128">
              <a:lnSpc>
                <a:spcPts val="2190"/>
              </a:lnSpc>
              <a:spcBef>
                <a:spcPts val="109"/>
              </a:spcBef>
            </a:pPr>
            <a:r>
              <a:rPr sz="4200" spc="0" baseline="2958" dirty="0" smtClean="0">
                <a:latin typeface="Tahoma"/>
                <a:cs typeface="Tahoma"/>
              </a:rPr>
              <a:t>a</a:t>
            </a:r>
            <a:endParaRPr sz="2800">
              <a:latin typeface="Tahoma"/>
              <a:cs typeface="Tahoma"/>
            </a:endParaRPr>
          </a:p>
        </p:txBody>
      </p:sp>
      <p:sp>
        <p:nvSpPr>
          <p:cNvPr id="450" name="object 450"/>
          <p:cNvSpPr txBox="1"/>
          <p:nvPr/>
        </p:nvSpPr>
        <p:spPr>
          <a:xfrm>
            <a:off x="76200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51" name="object 451"/>
          <p:cNvSpPr txBox="1"/>
          <p:nvPr/>
        </p:nvSpPr>
        <p:spPr>
          <a:xfrm>
            <a:off x="79248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52" name="object 452"/>
          <p:cNvSpPr txBox="1"/>
          <p:nvPr/>
        </p:nvSpPr>
        <p:spPr>
          <a:xfrm>
            <a:off x="82296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53" name="object 453"/>
          <p:cNvSpPr txBox="1"/>
          <p:nvPr/>
        </p:nvSpPr>
        <p:spPr>
          <a:xfrm>
            <a:off x="85344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54" name="object 454"/>
          <p:cNvSpPr txBox="1"/>
          <p:nvPr/>
        </p:nvSpPr>
        <p:spPr>
          <a:xfrm>
            <a:off x="88392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55" name="object 455"/>
          <p:cNvSpPr txBox="1"/>
          <p:nvPr/>
        </p:nvSpPr>
        <p:spPr>
          <a:xfrm>
            <a:off x="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56" name="object 456"/>
          <p:cNvSpPr txBox="1"/>
          <p:nvPr/>
        </p:nvSpPr>
        <p:spPr>
          <a:xfrm>
            <a:off x="3048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57" name="object 457"/>
          <p:cNvSpPr txBox="1"/>
          <p:nvPr/>
        </p:nvSpPr>
        <p:spPr>
          <a:xfrm>
            <a:off x="6096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58" name="object 458"/>
          <p:cNvSpPr txBox="1"/>
          <p:nvPr/>
        </p:nvSpPr>
        <p:spPr>
          <a:xfrm>
            <a:off x="9144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59" name="object 459"/>
          <p:cNvSpPr txBox="1"/>
          <p:nvPr/>
        </p:nvSpPr>
        <p:spPr>
          <a:xfrm>
            <a:off x="1219200" y="36576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2400"/>
              </a:lnSpc>
              <a:spcBef>
                <a:spcPts val="120"/>
              </a:spcBef>
            </a:pPr>
            <a:r>
              <a:rPr sz="4200" spc="0" baseline="-5917" dirty="0" smtClean="0">
                <a:latin typeface="Tahoma"/>
                <a:cs typeface="Tahoma"/>
              </a:rPr>
              <a:t>p</a:t>
            </a:r>
            <a:endParaRPr sz="2800">
              <a:latin typeface="Tahoma"/>
              <a:cs typeface="Tahoma"/>
            </a:endParaRPr>
          </a:p>
        </p:txBody>
      </p:sp>
      <p:sp>
        <p:nvSpPr>
          <p:cNvPr id="460" name="object 460"/>
          <p:cNvSpPr txBox="1"/>
          <p:nvPr/>
        </p:nvSpPr>
        <p:spPr>
          <a:xfrm>
            <a:off x="15240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61" name="object 461"/>
          <p:cNvSpPr txBox="1"/>
          <p:nvPr/>
        </p:nvSpPr>
        <p:spPr>
          <a:xfrm>
            <a:off x="18288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62" name="object 462"/>
          <p:cNvSpPr txBox="1"/>
          <p:nvPr/>
        </p:nvSpPr>
        <p:spPr>
          <a:xfrm>
            <a:off x="21336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63" name="object 463"/>
          <p:cNvSpPr txBox="1"/>
          <p:nvPr/>
        </p:nvSpPr>
        <p:spPr>
          <a:xfrm>
            <a:off x="24384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64" name="object 464"/>
          <p:cNvSpPr txBox="1"/>
          <p:nvPr/>
        </p:nvSpPr>
        <p:spPr>
          <a:xfrm>
            <a:off x="2743200" y="36576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32715">
              <a:lnSpc>
                <a:spcPts val="2400"/>
              </a:lnSpc>
              <a:spcBef>
                <a:spcPts val="120"/>
              </a:spcBef>
            </a:pPr>
            <a:r>
              <a:rPr sz="4200" spc="0" baseline="-5917" dirty="0" smtClean="0">
                <a:latin typeface="Tahoma"/>
                <a:cs typeface="Tahoma"/>
              </a:rPr>
              <a:t>g</a:t>
            </a:r>
            <a:endParaRPr sz="2800">
              <a:latin typeface="Tahoma"/>
              <a:cs typeface="Tahoma"/>
            </a:endParaRPr>
          </a:p>
        </p:txBody>
      </p:sp>
      <p:sp>
        <p:nvSpPr>
          <p:cNvPr id="465" name="object 465"/>
          <p:cNvSpPr txBox="1"/>
          <p:nvPr/>
        </p:nvSpPr>
        <p:spPr>
          <a:xfrm>
            <a:off x="30480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66" name="object 466"/>
          <p:cNvSpPr txBox="1"/>
          <p:nvPr/>
        </p:nvSpPr>
        <p:spPr>
          <a:xfrm>
            <a:off x="33528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67" name="object 467"/>
          <p:cNvSpPr txBox="1"/>
          <p:nvPr/>
        </p:nvSpPr>
        <p:spPr>
          <a:xfrm>
            <a:off x="36576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68" name="object 468"/>
          <p:cNvSpPr txBox="1"/>
          <p:nvPr/>
        </p:nvSpPr>
        <p:spPr>
          <a:xfrm>
            <a:off x="39624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69" name="object 469"/>
          <p:cNvSpPr txBox="1"/>
          <p:nvPr/>
        </p:nvSpPr>
        <p:spPr>
          <a:xfrm>
            <a:off x="42672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70" name="object 470"/>
          <p:cNvSpPr txBox="1"/>
          <p:nvPr/>
        </p:nvSpPr>
        <p:spPr>
          <a:xfrm>
            <a:off x="45720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71" name="object 471"/>
          <p:cNvSpPr txBox="1"/>
          <p:nvPr/>
        </p:nvSpPr>
        <p:spPr>
          <a:xfrm>
            <a:off x="48768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72" name="object 472"/>
          <p:cNvSpPr txBox="1"/>
          <p:nvPr/>
        </p:nvSpPr>
        <p:spPr>
          <a:xfrm>
            <a:off x="51816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73" name="object 473"/>
          <p:cNvSpPr txBox="1"/>
          <p:nvPr/>
        </p:nvSpPr>
        <p:spPr>
          <a:xfrm>
            <a:off x="54864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74" name="object 474"/>
          <p:cNvSpPr txBox="1"/>
          <p:nvPr/>
        </p:nvSpPr>
        <p:spPr>
          <a:xfrm>
            <a:off x="57912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75" name="object 475"/>
          <p:cNvSpPr txBox="1"/>
          <p:nvPr/>
        </p:nvSpPr>
        <p:spPr>
          <a:xfrm>
            <a:off x="60960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76" name="object 476"/>
          <p:cNvSpPr txBox="1"/>
          <p:nvPr/>
        </p:nvSpPr>
        <p:spPr>
          <a:xfrm>
            <a:off x="64008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77" name="object 477"/>
          <p:cNvSpPr txBox="1"/>
          <p:nvPr/>
        </p:nvSpPr>
        <p:spPr>
          <a:xfrm>
            <a:off x="67056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78" name="object 478"/>
          <p:cNvSpPr txBox="1"/>
          <p:nvPr/>
        </p:nvSpPr>
        <p:spPr>
          <a:xfrm>
            <a:off x="70104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79" name="object 479"/>
          <p:cNvSpPr txBox="1"/>
          <p:nvPr/>
        </p:nvSpPr>
        <p:spPr>
          <a:xfrm>
            <a:off x="73152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80" name="object 480"/>
          <p:cNvSpPr txBox="1"/>
          <p:nvPr/>
        </p:nvSpPr>
        <p:spPr>
          <a:xfrm>
            <a:off x="76200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81" name="object 481"/>
          <p:cNvSpPr txBox="1"/>
          <p:nvPr/>
        </p:nvSpPr>
        <p:spPr>
          <a:xfrm>
            <a:off x="79248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82" name="object 482"/>
          <p:cNvSpPr txBox="1"/>
          <p:nvPr/>
        </p:nvSpPr>
        <p:spPr>
          <a:xfrm>
            <a:off x="82296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83" name="object 483"/>
          <p:cNvSpPr txBox="1"/>
          <p:nvPr/>
        </p:nvSpPr>
        <p:spPr>
          <a:xfrm>
            <a:off x="85344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84" name="object 484"/>
          <p:cNvSpPr txBox="1"/>
          <p:nvPr/>
        </p:nvSpPr>
        <p:spPr>
          <a:xfrm>
            <a:off x="88392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85" name="object 485"/>
          <p:cNvSpPr txBox="1"/>
          <p:nvPr/>
        </p:nvSpPr>
        <p:spPr>
          <a:xfrm>
            <a:off x="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86" name="object 486"/>
          <p:cNvSpPr txBox="1"/>
          <p:nvPr/>
        </p:nvSpPr>
        <p:spPr>
          <a:xfrm>
            <a:off x="3048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87" name="object 487"/>
          <p:cNvSpPr txBox="1"/>
          <p:nvPr/>
        </p:nvSpPr>
        <p:spPr>
          <a:xfrm>
            <a:off x="6096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88" name="object 488"/>
          <p:cNvSpPr txBox="1"/>
          <p:nvPr/>
        </p:nvSpPr>
        <p:spPr>
          <a:xfrm>
            <a:off x="9144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89" name="object 489"/>
          <p:cNvSpPr txBox="1"/>
          <p:nvPr/>
        </p:nvSpPr>
        <p:spPr>
          <a:xfrm>
            <a:off x="12192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90" name="object 490"/>
          <p:cNvSpPr txBox="1"/>
          <p:nvPr/>
        </p:nvSpPr>
        <p:spPr>
          <a:xfrm>
            <a:off x="15240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91" name="object 491"/>
          <p:cNvSpPr txBox="1"/>
          <p:nvPr/>
        </p:nvSpPr>
        <p:spPr>
          <a:xfrm>
            <a:off x="18288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92" name="object 492"/>
          <p:cNvSpPr txBox="1"/>
          <p:nvPr/>
        </p:nvSpPr>
        <p:spPr>
          <a:xfrm>
            <a:off x="21336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93" name="object 493"/>
          <p:cNvSpPr txBox="1"/>
          <p:nvPr/>
        </p:nvSpPr>
        <p:spPr>
          <a:xfrm>
            <a:off x="24384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94" name="object 494"/>
          <p:cNvSpPr txBox="1"/>
          <p:nvPr/>
        </p:nvSpPr>
        <p:spPr>
          <a:xfrm>
            <a:off x="27432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95" name="object 495"/>
          <p:cNvSpPr txBox="1"/>
          <p:nvPr/>
        </p:nvSpPr>
        <p:spPr>
          <a:xfrm>
            <a:off x="30480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96" name="object 496"/>
          <p:cNvSpPr txBox="1"/>
          <p:nvPr/>
        </p:nvSpPr>
        <p:spPr>
          <a:xfrm>
            <a:off x="33528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97" name="object 497"/>
          <p:cNvSpPr txBox="1"/>
          <p:nvPr/>
        </p:nvSpPr>
        <p:spPr>
          <a:xfrm>
            <a:off x="36576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98" name="object 498"/>
          <p:cNvSpPr txBox="1"/>
          <p:nvPr/>
        </p:nvSpPr>
        <p:spPr>
          <a:xfrm>
            <a:off x="39624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99" name="object 499"/>
          <p:cNvSpPr txBox="1"/>
          <p:nvPr/>
        </p:nvSpPr>
        <p:spPr>
          <a:xfrm>
            <a:off x="42672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00" name="object 500"/>
          <p:cNvSpPr txBox="1"/>
          <p:nvPr/>
        </p:nvSpPr>
        <p:spPr>
          <a:xfrm>
            <a:off x="45720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01" name="object 501"/>
          <p:cNvSpPr txBox="1"/>
          <p:nvPr/>
        </p:nvSpPr>
        <p:spPr>
          <a:xfrm>
            <a:off x="48768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02" name="object 502"/>
          <p:cNvSpPr txBox="1"/>
          <p:nvPr/>
        </p:nvSpPr>
        <p:spPr>
          <a:xfrm>
            <a:off x="51816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03" name="object 503"/>
          <p:cNvSpPr txBox="1"/>
          <p:nvPr/>
        </p:nvSpPr>
        <p:spPr>
          <a:xfrm>
            <a:off x="54864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04" name="object 504"/>
          <p:cNvSpPr txBox="1"/>
          <p:nvPr/>
        </p:nvSpPr>
        <p:spPr>
          <a:xfrm>
            <a:off x="57912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05" name="object 505"/>
          <p:cNvSpPr txBox="1"/>
          <p:nvPr/>
        </p:nvSpPr>
        <p:spPr>
          <a:xfrm>
            <a:off x="60960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06" name="object 506"/>
          <p:cNvSpPr txBox="1"/>
          <p:nvPr/>
        </p:nvSpPr>
        <p:spPr>
          <a:xfrm>
            <a:off x="64008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07" name="object 507"/>
          <p:cNvSpPr txBox="1"/>
          <p:nvPr/>
        </p:nvSpPr>
        <p:spPr>
          <a:xfrm>
            <a:off x="67056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08" name="object 508"/>
          <p:cNvSpPr txBox="1"/>
          <p:nvPr/>
        </p:nvSpPr>
        <p:spPr>
          <a:xfrm>
            <a:off x="70104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09" name="object 509"/>
          <p:cNvSpPr txBox="1"/>
          <p:nvPr/>
        </p:nvSpPr>
        <p:spPr>
          <a:xfrm>
            <a:off x="73152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10" name="object 510"/>
          <p:cNvSpPr txBox="1"/>
          <p:nvPr/>
        </p:nvSpPr>
        <p:spPr>
          <a:xfrm>
            <a:off x="76200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11" name="object 511"/>
          <p:cNvSpPr txBox="1"/>
          <p:nvPr/>
        </p:nvSpPr>
        <p:spPr>
          <a:xfrm>
            <a:off x="79248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12" name="object 512"/>
          <p:cNvSpPr txBox="1"/>
          <p:nvPr/>
        </p:nvSpPr>
        <p:spPr>
          <a:xfrm>
            <a:off x="82296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13" name="object 513"/>
          <p:cNvSpPr txBox="1"/>
          <p:nvPr/>
        </p:nvSpPr>
        <p:spPr>
          <a:xfrm>
            <a:off x="85344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14" name="object 514"/>
          <p:cNvSpPr txBox="1"/>
          <p:nvPr/>
        </p:nvSpPr>
        <p:spPr>
          <a:xfrm>
            <a:off x="88392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15" name="object 515"/>
          <p:cNvSpPr txBox="1"/>
          <p:nvPr/>
        </p:nvSpPr>
        <p:spPr>
          <a:xfrm>
            <a:off x="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16" name="object 516"/>
          <p:cNvSpPr txBox="1"/>
          <p:nvPr/>
        </p:nvSpPr>
        <p:spPr>
          <a:xfrm>
            <a:off x="3048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17" name="object 517"/>
          <p:cNvSpPr txBox="1"/>
          <p:nvPr/>
        </p:nvSpPr>
        <p:spPr>
          <a:xfrm>
            <a:off x="6096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18" name="object 518"/>
          <p:cNvSpPr txBox="1"/>
          <p:nvPr/>
        </p:nvSpPr>
        <p:spPr>
          <a:xfrm>
            <a:off x="9144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19" name="object 519"/>
          <p:cNvSpPr txBox="1"/>
          <p:nvPr/>
        </p:nvSpPr>
        <p:spPr>
          <a:xfrm>
            <a:off x="1219200" y="4267200"/>
            <a:ext cx="384359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1760"/>
              </a:lnSpc>
              <a:spcBef>
                <a:spcPts val="88"/>
              </a:spcBef>
            </a:pPr>
            <a:r>
              <a:rPr sz="4200" spc="-9" baseline="4931" dirty="0" smtClean="0">
                <a:latin typeface="Tahoma"/>
                <a:cs typeface="Tahoma"/>
              </a:rPr>
              <a:t>a</a:t>
            </a:r>
            <a:r>
              <a:rPr sz="4200" spc="0" baseline="4931" dirty="0" smtClean="0">
                <a:latin typeface="Tahoma"/>
                <a:cs typeface="Tahoma"/>
              </a:rPr>
              <a:t>.</a:t>
            </a:r>
            <a:endParaRPr sz="2800">
              <a:latin typeface="Tahoma"/>
              <a:cs typeface="Tahoma"/>
            </a:endParaRPr>
          </a:p>
        </p:txBody>
      </p:sp>
      <p:sp>
        <p:nvSpPr>
          <p:cNvPr id="520" name="object 520"/>
          <p:cNvSpPr txBox="1"/>
          <p:nvPr/>
        </p:nvSpPr>
        <p:spPr>
          <a:xfrm>
            <a:off x="1524000" y="42672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12928">
              <a:lnSpc>
                <a:spcPts val="1760"/>
              </a:lnSpc>
              <a:spcBef>
                <a:spcPts val="88"/>
              </a:spcBef>
            </a:pPr>
            <a:r>
              <a:rPr sz="4200" spc="0" baseline="4931" dirty="0" smtClean="0">
                <a:latin typeface="Tahoma"/>
                <a:cs typeface="Tahoma"/>
              </a:rPr>
              <a:t>t</a:t>
            </a:r>
            <a:endParaRPr sz="2800">
              <a:latin typeface="Tahoma"/>
              <a:cs typeface="Tahoma"/>
            </a:endParaRPr>
          </a:p>
        </p:txBody>
      </p:sp>
      <p:sp>
        <p:nvSpPr>
          <p:cNvPr id="521" name="object 521"/>
          <p:cNvSpPr txBox="1"/>
          <p:nvPr/>
        </p:nvSpPr>
        <p:spPr>
          <a:xfrm>
            <a:off x="18288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22" name="object 522"/>
          <p:cNvSpPr txBox="1"/>
          <p:nvPr/>
        </p:nvSpPr>
        <p:spPr>
          <a:xfrm>
            <a:off x="21336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23" name="object 523"/>
          <p:cNvSpPr txBox="1"/>
          <p:nvPr/>
        </p:nvSpPr>
        <p:spPr>
          <a:xfrm>
            <a:off x="2438400" y="42672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1760"/>
              </a:lnSpc>
              <a:spcBef>
                <a:spcPts val="88"/>
              </a:spcBef>
            </a:pPr>
            <a:r>
              <a:rPr sz="4200" spc="0" baseline="4931" dirty="0" smtClean="0">
                <a:latin typeface="Tahoma"/>
                <a:cs typeface="Tahoma"/>
              </a:rPr>
              <a:t>o</a:t>
            </a:r>
            <a:endParaRPr sz="2800">
              <a:latin typeface="Tahoma"/>
              <a:cs typeface="Tahoma"/>
            </a:endParaRPr>
          </a:p>
        </p:txBody>
      </p:sp>
      <p:sp>
        <p:nvSpPr>
          <p:cNvPr id="524" name="object 524"/>
          <p:cNvSpPr txBox="1"/>
          <p:nvPr/>
        </p:nvSpPr>
        <p:spPr>
          <a:xfrm>
            <a:off x="2743200" y="42672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1760"/>
              </a:lnSpc>
              <a:spcBef>
                <a:spcPts val="88"/>
              </a:spcBef>
            </a:pPr>
            <a:r>
              <a:rPr sz="4200" spc="0" baseline="4931" dirty="0" smtClean="0">
                <a:latin typeface="Tahoma"/>
                <a:cs typeface="Tahoma"/>
              </a:rPr>
              <a:t>o</a:t>
            </a:r>
            <a:endParaRPr sz="2800">
              <a:latin typeface="Tahoma"/>
              <a:cs typeface="Tahoma"/>
            </a:endParaRPr>
          </a:p>
        </p:txBody>
      </p:sp>
      <p:sp>
        <p:nvSpPr>
          <p:cNvPr id="525" name="object 525"/>
          <p:cNvSpPr txBox="1"/>
          <p:nvPr/>
        </p:nvSpPr>
        <p:spPr>
          <a:xfrm>
            <a:off x="30480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26" name="object 526"/>
          <p:cNvSpPr txBox="1"/>
          <p:nvPr/>
        </p:nvSpPr>
        <p:spPr>
          <a:xfrm>
            <a:off x="3352800" y="4267200"/>
            <a:ext cx="337836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72440">
              <a:lnSpc>
                <a:spcPts val="1760"/>
              </a:lnSpc>
              <a:spcBef>
                <a:spcPts val="88"/>
              </a:spcBef>
            </a:pPr>
            <a:r>
              <a:rPr sz="4200" spc="0" baseline="4931" dirty="0" smtClean="0">
                <a:latin typeface="Tahoma"/>
                <a:cs typeface="Tahoma"/>
              </a:rPr>
              <a:t>a</a:t>
            </a:r>
            <a:endParaRPr sz="2800">
              <a:latin typeface="Tahoma"/>
              <a:cs typeface="Tahoma"/>
            </a:endParaRPr>
          </a:p>
        </p:txBody>
      </p:sp>
      <p:sp>
        <p:nvSpPr>
          <p:cNvPr id="527" name="object 527"/>
          <p:cNvSpPr txBox="1"/>
          <p:nvPr/>
        </p:nvSpPr>
        <p:spPr>
          <a:xfrm>
            <a:off x="36576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28" name="object 528"/>
          <p:cNvSpPr txBox="1"/>
          <p:nvPr/>
        </p:nvSpPr>
        <p:spPr>
          <a:xfrm>
            <a:off x="39624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29" name="object 529"/>
          <p:cNvSpPr txBox="1"/>
          <p:nvPr/>
        </p:nvSpPr>
        <p:spPr>
          <a:xfrm>
            <a:off x="42672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30" name="object 530"/>
          <p:cNvSpPr txBox="1"/>
          <p:nvPr/>
        </p:nvSpPr>
        <p:spPr>
          <a:xfrm>
            <a:off x="45720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31" name="object 531"/>
          <p:cNvSpPr txBox="1"/>
          <p:nvPr/>
        </p:nvSpPr>
        <p:spPr>
          <a:xfrm>
            <a:off x="48768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32" name="object 532"/>
          <p:cNvSpPr txBox="1"/>
          <p:nvPr/>
        </p:nvSpPr>
        <p:spPr>
          <a:xfrm>
            <a:off x="51816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33" name="object 533"/>
          <p:cNvSpPr txBox="1"/>
          <p:nvPr/>
        </p:nvSpPr>
        <p:spPr>
          <a:xfrm>
            <a:off x="54864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34" name="object 534"/>
          <p:cNvSpPr txBox="1"/>
          <p:nvPr/>
        </p:nvSpPr>
        <p:spPr>
          <a:xfrm>
            <a:off x="57912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35" name="object 535"/>
          <p:cNvSpPr txBox="1"/>
          <p:nvPr/>
        </p:nvSpPr>
        <p:spPr>
          <a:xfrm>
            <a:off x="60960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36" name="object 536"/>
          <p:cNvSpPr txBox="1"/>
          <p:nvPr/>
        </p:nvSpPr>
        <p:spPr>
          <a:xfrm>
            <a:off x="64008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37" name="object 537"/>
          <p:cNvSpPr txBox="1"/>
          <p:nvPr/>
        </p:nvSpPr>
        <p:spPr>
          <a:xfrm>
            <a:off x="67056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38" name="object 538"/>
          <p:cNvSpPr txBox="1"/>
          <p:nvPr/>
        </p:nvSpPr>
        <p:spPr>
          <a:xfrm>
            <a:off x="70104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39" name="object 539"/>
          <p:cNvSpPr txBox="1"/>
          <p:nvPr/>
        </p:nvSpPr>
        <p:spPr>
          <a:xfrm>
            <a:off x="73152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40" name="object 540"/>
          <p:cNvSpPr txBox="1"/>
          <p:nvPr/>
        </p:nvSpPr>
        <p:spPr>
          <a:xfrm>
            <a:off x="76200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41" name="object 541"/>
          <p:cNvSpPr txBox="1"/>
          <p:nvPr/>
        </p:nvSpPr>
        <p:spPr>
          <a:xfrm>
            <a:off x="79248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42" name="object 542"/>
          <p:cNvSpPr txBox="1"/>
          <p:nvPr/>
        </p:nvSpPr>
        <p:spPr>
          <a:xfrm>
            <a:off x="82296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43" name="object 543"/>
          <p:cNvSpPr txBox="1"/>
          <p:nvPr/>
        </p:nvSpPr>
        <p:spPr>
          <a:xfrm>
            <a:off x="85344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44" name="object 544"/>
          <p:cNvSpPr txBox="1"/>
          <p:nvPr/>
        </p:nvSpPr>
        <p:spPr>
          <a:xfrm>
            <a:off x="88392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45" name="object 545"/>
          <p:cNvSpPr txBox="1"/>
          <p:nvPr/>
        </p:nvSpPr>
        <p:spPr>
          <a:xfrm>
            <a:off x="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46" name="object 546"/>
          <p:cNvSpPr txBox="1"/>
          <p:nvPr/>
        </p:nvSpPr>
        <p:spPr>
          <a:xfrm>
            <a:off x="3048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47" name="object 547"/>
          <p:cNvSpPr txBox="1"/>
          <p:nvPr/>
        </p:nvSpPr>
        <p:spPr>
          <a:xfrm>
            <a:off x="6096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48" name="object 548"/>
          <p:cNvSpPr txBox="1"/>
          <p:nvPr/>
        </p:nvSpPr>
        <p:spPr>
          <a:xfrm>
            <a:off x="9144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49" name="object 549"/>
          <p:cNvSpPr txBox="1"/>
          <p:nvPr/>
        </p:nvSpPr>
        <p:spPr>
          <a:xfrm>
            <a:off x="1219200" y="4572000"/>
            <a:ext cx="396094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2400"/>
              </a:lnSpc>
              <a:spcBef>
                <a:spcPts val="120"/>
              </a:spcBef>
            </a:pPr>
            <a:r>
              <a:rPr sz="4200" spc="4" baseline="-11835" dirty="0" smtClean="0">
                <a:latin typeface="Tahoma"/>
                <a:cs typeface="Tahoma"/>
              </a:rPr>
              <a:t>b</a:t>
            </a:r>
            <a:r>
              <a:rPr sz="4200" spc="0" baseline="-11835" dirty="0" smtClean="0">
                <a:latin typeface="Tahoma"/>
                <a:cs typeface="Tahoma"/>
              </a:rPr>
              <a:t>.</a:t>
            </a:r>
            <a:endParaRPr sz="2800">
              <a:latin typeface="Tahoma"/>
              <a:cs typeface="Tahoma"/>
            </a:endParaRPr>
          </a:p>
        </p:txBody>
      </p:sp>
      <p:sp>
        <p:nvSpPr>
          <p:cNvPr id="550" name="object 550"/>
          <p:cNvSpPr txBox="1"/>
          <p:nvPr/>
        </p:nvSpPr>
        <p:spPr>
          <a:xfrm>
            <a:off x="1524000" y="4572000"/>
            <a:ext cx="388991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3596">
              <a:lnSpc>
                <a:spcPts val="2400"/>
              </a:lnSpc>
              <a:spcBef>
                <a:spcPts val="120"/>
              </a:spcBef>
            </a:pPr>
            <a:r>
              <a:rPr sz="4200" spc="0" baseline="-11835" dirty="0" smtClean="0">
                <a:latin typeface="Tahoma"/>
                <a:cs typeface="Tahoma"/>
              </a:rPr>
              <a:t>a</a:t>
            </a:r>
            <a:endParaRPr sz="2800">
              <a:latin typeface="Tahoma"/>
              <a:cs typeface="Tahoma"/>
            </a:endParaRPr>
          </a:p>
        </p:txBody>
      </p:sp>
      <p:sp>
        <p:nvSpPr>
          <p:cNvPr id="551" name="object 551"/>
          <p:cNvSpPr txBox="1"/>
          <p:nvPr/>
        </p:nvSpPr>
        <p:spPr>
          <a:xfrm>
            <a:off x="1828800" y="4572000"/>
            <a:ext cx="399774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5486">
              <a:lnSpc>
                <a:spcPts val="2400"/>
              </a:lnSpc>
              <a:spcBef>
                <a:spcPts val="120"/>
              </a:spcBef>
            </a:pPr>
            <a:r>
              <a:rPr sz="4200" spc="0" baseline="-11835" dirty="0" smtClean="0">
                <a:latin typeface="Tahoma"/>
                <a:cs typeface="Tahoma"/>
              </a:rPr>
              <a:t>re</a:t>
            </a:r>
            <a:endParaRPr sz="2800">
              <a:latin typeface="Tahoma"/>
              <a:cs typeface="Tahoma"/>
            </a:endParaRPr>
          </a:p>
        </p:txBody>
      </p:sp>
      <p:sp>
        <p:nvSpPr>
          <p:cNvPr id="552" name="object 552"/>
          <p:cNvSpPr txBox="1"/>
          <p:nvPr/>
        </p:nvSpPr>
        <p:spPr>
          <a:xfrm>
            <a:off x="2133600" y="45720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406">
              <a:lnSpc>
                <a:spcPts val="2400"/>
              </a:lnSpc>
              <a:spcBef>
                <a:spcPts val="120"/>
              </a:spcBef>
            </a:pPr>
            <a:r>
              <a:rPr sz="4200" spc="0" baseline="-11835" dirty="0" smtClean="0">
                <a:latin typeface="Tahoma"/>
                <a:cs typeface="Tahoma"/>
              </a:rPr>
              <a:t>l</a:t>
            </a:r>
            <a:endParaRPr sz="2800">
              <a:latin typeface="Tahoma"/>
              <a:cs typeface="Tahoma"/>
            </a:endParaRPr>
          </a:p>
        </p:txBody>
      </p:sp>
      <p:sp>
        <p:nvSpPr>
          <p:cNvPr id="553" name="object 553"/>
          <p:cNvSpPr txBox="1"/>
          <p:nvPr/>
        </p:nvSpPr>
        <p:spPr>
          <a:xfrm>
            <a:off x="24384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54" name="object 554"/>
          <p:cNvSpPr txBox="1"/>
          <p:nvPr/>
        </p:nvSpPr>
        <p:spPr>
          <a:xfrm>
            <a:off x="27432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55" name="object 555"/>
          <p:cNvSpPr txBox="1"/>
          <p:nvPr/>
        </p:nvSpPr>
        <p:spPr>
          <a:xfrm>
            <a:off x="30480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56" name="object 556"/>
          <p:cNvSpPr txBox="1"/>
          <p:nvPr/>
        </p:nvSpPr>
        <p:spPr>
          <a:xfrm>
            <a:off x="33528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57" name="object 557"/>
          <p:cNvSpPr txBox="1"/>
          <p:nvPr/>
        </p:nvSpPr>
        <p:spPr>
          <a:xfrm>
            <a:off x="36576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58" name="object 558"/>
          <p:cNvSpPr txBox="1"/>
          <p:nvPr/>
        </p:nvSpPr>
        <p:spPr>
          <a:xfrm>
            <a:off x="3962400" y="45720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4419">
              <a:lnSpc>
                <a:spcPts val="2400"/>
              </a:lnSpc>
              <a:spcBef>
                <a:spcPts val="120"/>
              </a:spcBef>
            </a:pPr>
            <a:r>
              <a:rPr sz="4200" spc="0" baseline="-11835" dirty="0" smtClean="0">
                <a:latin typeface="Tahoma"/>
                <a:cs typeface="Tahoma"/>
              </a:rPr>
              <a:t>v</a:t>
            </a:r>
            <a:endParaRPr sz="2800">
              <a:latin typeface="Tahoma"/>
              <a:cs typeface="Tahoma"/>
            </a:endParaRPr>
          </a:p>
        </p:txBody>
      </p:sp>
      <p:sp>
        <p:nvSpPr>
          <p:cNvPr id="559" name="object 559"/>
          <p:cNvSpPr txBox="1"/>
          <p:nvPr/>
        </p:nvSpPr>
        <p:spPr>
          <a:xfrm>
            <a:off x="42672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60" name="object 560"/>
          <p:cNvSpPr txBox="1"/>
          <p:nvPr/>
        </p:nvSpPr>
        <p:spPr>
          <a:xfrm>
            <a:off x="45720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61" name="object 561"/>
          <p:cNvSpPr txBox="1"/>
          <p:nvPr/>
        </p:nvSpPr>
        <p:spPr>
          <a:xfrm>
            <a:off x="48768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62" name="object 562"/>
          <p:cNvSpPr txBox="1"/>
          <p:nvPr/>
        </p:nvSpPr>
        <p:spPr>
          <a:xfrm>
            <a:off x="5181600" y="4572000"/>
            <a:ext cx="347784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72491">
              <a:lnSpc>
                <a:spcPts val="2400"/>
              </a:lnSpc>
              <a:spcBef>
                <a:spcPts val="120"/>
              </a:spcBef>
            </a:pPr>
            <a:r>
              <a:rPr sz="4200" spc="0" baseline="-11835" dirty="0" smtClean="0">
                <a:latin typeface="Tahoma"/>
                <a:cs typeface="Tahoma"/>
              </a:rPr>
              <a:t>p</a:t>
            </a:r>
            <a:endParaRPr sz="2800">
              <a:latin typeface="Tahoma"/>
              <a:cs typeface="Tahoma"/>
            </a:endParaRPr>
          </a:p>
        </p:txBody>
      </p:sp>
      <p:sp>
        <p:nvSpPr>
          <p:cNvPr id="563" name="object 563"/>
          <p:cNvSpPr txBox="1"/>
          <p:nvPr/>
        </p:nvSpPr>
        <p:spPr>
          <a:xfrm>
            <a:off x="54864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64" name="object 564"/>
          <p:cNvSpPr txBox="1"/>
          <p:nvPr/>
        </p:nvSpPr>
        <p:spPr>
          <a:xfrm>
            <a:off x="57912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65" name="object 565"/>
          <p:cNvSpPr txBox="1"/>
          <p:nvPr/>
        </p:nvSpPr>
        <p:spPr>
          <a:xfrm>
            <a:off x="6096000" y="45720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2400"/>
              </a:lnSpc>
              <a:spcBef>
                <a:spcPts val="120"/>
              </a:spcBef>
            </a:pPr>
            <a:r>
              <a:rPr sz="4200" spc="0" baseline="-11835" dirty="0" smtClean="0">
                <a:latin typeface="Tahoma"/>
                <a:cs typeface="Tahoma"/>
              </a:rPr>
              <a:t>le</a:t>
            </a:r>
            <a:endParaRPr sz="2800">
              <a:latin typeface="Tahoma"/>
              <a:cs typeface="Tahoma"/>
            </a:endParaRPr>
          </a:p>
        </p:txBody>
      </p:sp>
      <p:sp>
        <p:nvSpPr>
          <p:cNvPr id="566" name="object 566"/>
          <p:cNvSpPr txBox="1"/>
          <p:nvPr/>
        </p:nvSpPr>
        <p:spPr>
          <a:xfrm>
            <a:off x="6400800" y="4572000"/>
            <a:ext cx="34952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6858">
              <a:lnSpc>
                <a:spcPts val="2400"/>
              </a:lnSpc>
              <a:spcBef>
                <a:spcPts val="120"/>
              </a:spcBef>
            </a:pPr>
            <a:r>
              <a:rPr sz="4200" spc="0" baseline="-11835" dirty="0" smtClean="0">
                <a:latin typeface="Tahoma"/>
                <a:cs typeface="Tahoma"/>
              </a:rPr>
              <a:t>w</a:t>
            </a:r>
            <a:endParaRPr sz="2800">
              <a:latin typeface="Tahoma"/>
              <a:cs typeface="Tahoma"/>
            </a:endParaRPr>
          </a:p>
        </p:txBody>
      </p:sp>
      <p:sp>
        <p:nvSpPr>
          <p:cNvPr id="567" name="object 567"/>
          <p:cNvSpPr txBox="1"/>
          <p:nvPr/>
        </p:nvSpPr>
        <p:spPr>
          <a:xfrm>
            <a:off x="67056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68" name="object 568"/>
          <p:cNvSpPr txBox="1"/>
          <p:nvPr/>
        </p:nvSpPr>
        <p:spPr>
          <a:xfrm>
            <a:off x="70104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69" name="object 569"/>
          <p:cNvSpPr txBox="1"/>
          <p:nvPr/>
        </p:nvSpPr>
        <p:spPr>
          <a:xfrm>
            <a:off x="73152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70" name="object 570"/>
          <p:cNvSpPr txBox="1"/>
          <p:nvPr/>
        </p:nvSpPr>
        <p:spPr>
          <a:xfrm>
            <a:off x="76200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71" name="object 571"/>
          <p:cNvSpPr txBox="1"/>
          <p:nvPr/>
        </p:nvSpPr>
        <p:spPr>
          <a:xfrm>
            <a:off x="79248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72" name="object 572"/>
          <p:cNvSpPr txBox="1"/>
          <p:nvPr/>
        </p:nvSpPr>
        <p:spPr>
          <a:xfrm>
            <a:off x="82296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73" name="object 573"/>
          <p:cNvSpPr txBox="1"/>
          <p:nvPr/>
        </p:nvSpPr>
        <p:spPr>
          <a:xfrm>
            <a:off x="85344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74" name="object 574"/>
          <p:cNvSpPr txBox="1"/>
          <p:nvPr/>
        </p:nvSpPr>
        <p:spPr>
          <a:xfrm>
            <a:off x="88392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75" name="object 575"/>
          <p:cNvSpPr txBox="1"/>
          <p:nvPr/>
        </p:nvSpPr>
        <p:spPr>
          <a:xfrm>
            <a:off x="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76" name="object 576"/>
          <p:cNvSpPr txBox="1"/>
          <p:nvPr/>
        </p:nvSpPr>
        <p:spPr>
          <a:xfrm>
            <a:off x="3048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77" name="object 577"/>
          <p:cNvSpPr txBox="1"/>
          <p:nvPr/>
        </p:nvSpPr>
        <p:spPr>
          <a:xfrm>
            <a:off x="6096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78" name="object 578"/>
          <p:cNvSpPr txBox="1"/>
          <p:nvPr/>
        </p:nvSpPr>
        <p:spPr>
          <a:xfrm>
            <a:off x="9144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79" name="object 579"/>
          <p:cNvSpPr txBox="1"/>
          <p:nvPr/>
        </p:nvSpPr>
        <p:spPr>
          <a:xfrm>
            <a:off x="1219200" y="4876800"/>
            <a:ext cx="357967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2060"/>
              </a:lnSpc>
              <a:spcBef>
                <a:spcPts val="438"/>
              </a:spcBef>
            </a:pPr>
            <a:r>
              <a:rPr sz="4200" spc="-9" baseline="-22684" dirty="0" smtClean="0">
                <a:latin typeface="Tahoma"/>
                <a:cs typeface="Tahoma"/>
              </a:rPr>
              <a:t>a</a:t>
            </a:r>
            <a:r>
              <a:rPr sz="4200" spc="0" baseline="-22684" dirty="0" smtClean="0">
                <a:latin typeface="Tahoma"/>
                <a:cs typeface="Tahoma"/>
              </a:rPr>
              <a:t>l</a:t>
            </a:r>
            <a:endParaRPr sz="2800">
              <a:latin typeface="Tahoma"/>
              <a:cs typeface="Tahoma"/>
            </a:endParaRPr>
          </a:p>
        </p:txBody>
      </p:sp>
      <p:sp>
        <p:nvSpPr>
          <p:cNvPr id="580" name="object 580"/>
          <p:cNvSpPr txBox="1"/>
          <p:nvPr/>
        </p:nvSpPr>
        <p:spPr>
          <a:xfrm>
            <a:off x="15240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81" name="object 581"/>
          <p:cNvSpPr txBox="1"/>
          <p:nvPr/>
        </p:nvSpPr>
        <p:spPr>
          <a:xfrm>
            <a:off x="18288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82" name="object 582"/>
          <p:cNvSpPr txBox="1"/>
          <p:nvPr/>
        </p:nvSpPr>
        <p:spPr>
          <a:xfrm>
            <a:off x="21336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83" name="object 583"/>
          <p:cNvSpPr txBox="1"/>
          <p:nvPr/>
        </p:nvSpPr>
        <p:spPr>
          <a:xfrm>
            <a:off x="24384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84" name="object 584"/>
          <p:cNvSpPr txBox="1"/>
          <p:nvPr/>
        </p:nvSpPr>
        <p:spPr>
          <a:xfrm>
            <a:off x="27432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85" name="object 585"/>
          <p:cNvSpPr txBox="1"/>
          <p:nvPr/>
        </p:nvSpPr>
        <p:spPr>
          <a:xfrm>
            <a:off x="30480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86" name="object 586"/>
          <p:cNvSpPr txBox="1"/>
          <p:nvPr/>
        </p:nvSpPr>
        <p:spPr>
          <a:xfrm>
            <a:off x="33528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87" name="object 587"/>
          <p:cNvSpPr txBox="1"/>
          <p:nvPr/>
        </p:nvSpPr>
        <p:spPr>
          <a:xfrm>
            <a:off x="36576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88" name="object 588"/>
          <p:cNvSpPr txBox="1"/>
          <p:nvPr/>
        </p:nvSpPr>
        <p:spPr>
          <a:xfrm>
            <a:off x="39624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89" name="object 589"/>
          <p:cNvSpPr txBox="1"/>
          <p:nvPr/>
        </p:nvSpPr>
        <p:spPr>
          <a:xfrm>
            <a:off x="42672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90" name="object 590"/>
          <p:cNvSpPr txBox="1"/>
          <p:nvPr/>
        </p:nvSpPr>
        <p:spPr>
          <a:xfrm>
            <a:off x="45720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91" name="object 591"/>
          <p:cNvSpPr txBox="1"/>
          <p:nvPr/>
        </p:nvSpPr>
        <p:spPr>
          <a:xfrm>
            <a:off x="48768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92" name="object 592"/>
          <p:cNvSpPr txBox="1"/>
          <p:nvPr/>
        </p:nvSpPr>
        <p:spPr>
          <a:xfrm>
            <a:off x="51816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93" name="object 593"/>
          <p:cNvSpPr txBox="1"/>
          <p:nvPr/>
        </p:nvSpPr>
        <p:spPr>
          <a:xfrm>
            <a:off x="54864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94" name="object 594"/>
          <p:cNvSpPr txBox="1"/>
          <p:nvPr/>
        </p:nvSpPr>
        <p:spPr>
          <a:xfrm>
            <a:off x="57912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95" name="object 595"/>
          <p:cNvSpPr txBox="1"/>
          <p:nvPr/>
        </p:nvSpPr>
        <p:spPr>
          <a:xfrm>
            <a:off x="60960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96" name="object 596"/>
          <p:cNvSpPr txBox="1"/>
          <p:nvPr/>
        </p:nvSpPr>
        <p:spPr>
          <a:xfrm>
            <a:off x="64008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97" name="object 597"/>
          <p:cNvSpPr txBox="1"/>
          <p:nvPr/>
        </p:nvSpPr>
        <p:spPr>
          <a:xfrm>
            <a:off x="67056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98" name="object 598"/>
          <p:cNvSpPr txBox="1"/>
          <p:nvPr/>
        </p:nvSpPr>
        <p:spPr>
          <a:xfrm>
            <a:off x="70104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99" name="object 599"/>
          <p:cNvSpPr txBox="1"/>
          <p:nvPr/>
        </p:nvSpPr>
        <p:spPr>
          <a:xfrm>
            <a:off x="73152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00" name="object 600"/>
          <p:cNvSpPr txBox="1"/>
          <p:nvPr/>
        </p:nvSpPr>
        <p:spPr>
          <a:xfrm>
            <a:off x="76200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01" name="object 601"/>
          <p:cNvSpPr txBox="1"/>
          <p:nvPr/>
        </p:nvSpPr>
        <p:spPr>
          <a:xfrm>
            <a:off x="79248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02" name="object 602"/>
          <p:cNvSpPr txBox="1"/>
          <p:nvPr/>
        </p:nvSpPr>
        <p:spPr>
          <a:xfrm>
            <a:off x="82296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03" name="object 603"/>
          <p:cNvSpPr txBox="1"/>
          <p:nvPr/>
        </p:nvSpPr>
        <p:spPr>
          <a:xfrm>
            <a:off x="85344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04" name="object 604"/>
          <p:cNvSpPr txBox="1"/>
          <p:nvPr/>
        </p:nvSpPr>
        <p:spPr>
          <a:xfrm>
            <a:off x="88392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05" name="object 605"/>
          <p:cNvSpPr txBox="1"/>
          <p:nvPr/>
        </p:nvSpPr>
        <p:spPr>
          <a:xfrm>
            <a:off x="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06" name="object 606"/>
          <p:cNvSpPr txBox="1"/>
          <p:nvPr/>
        </p:nvSpPr>
        <p:spPr>
          <a:xfrm>
            <a:off x="3048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07" name="object 607"/>
          <p:cNvSpPr txBox="1"/>
          <p:nvPr/>
        </p:nvSpPr>
        <p:spPr>
          <a:xfrm>
            <a:off x="6096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08" name="object 608"/>
          <p:cNvSpPr txBox="1"/>
          <p:nvPr/>
        </p:nvSpPr>
        <p:spPr>
          <a:xfrm>
            <a:off x="9144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09" name="object 609"/>
          <p:cNvSpPr txBox="1"/>
          <p:nvPr/>
        </p:nvSpPr>
        <p:spPr>
          <a:xfrm>
            <a:off x="12192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10" name="object 610"/>
          <p:cNvSpPr txBox="1"/>
          <p:nvPr/>
        </p:nvSpPr>
        <p:spPr>
          <a:xfrm>
            <a:off x="15240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11" name="object 611"/>
          <p:cNvSpPr txBox="1"/>
          <p:nvPr/>
        </p:nvSpPr>
        <p:spPr>
          <a:xfrm>
            <a:off x="18288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12" name="object 612"/>
          <p:cNvSpPr txBox="1"/>
          <p:nvPr/>
        </p:nvSpPr>
        <p:spPr>
          <a:xfrm>
            <a:off x="21336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13" name="object 613"/>
          <p:cNvSpPr txBox="1"/>
          <p:nvPr/>
        </p:nvSpPr>
        <p:spPr>
          <a:xfrm>
            <a:off x="24384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14" name="object 614"/>
          <p:cNvSpPr txBox="1"/>
          <p:nvPr/>
        </p:nvSpPr>
        <p:spPr>
          <a:xfrm>
            <a:off x="27432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15" name="object 615"/>
          <p:cNvSpPr txBox="1"/>
          <p:nvPr/>
        </p:nvSpPr>
        <p:spPr>
          <a:xfrm>
            <a:off x="30480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16" name="object 616"/>
          <p:cNvSpPr txBox="1"/>
          <p:nvPr/>
        </p:nvSpPr>
        <p:spPr>
          <a:xfrm>
            <a:off x="33528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17" name="object 617"/>
          <p:cNvSpPr txBox="1"/>
          <p:nvPr/>
        </p:nvSpPr>
        <p:spPr>
          <a:xfrm>
            <a:off x="36576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18" name="object 618"/>
          <p:cNvSpPr txBox="1"/>
          <p:nvPr/>
        </p:nvSpPr>
        <p:spPr>
          <a:xfrm>
            <a:off x="39624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19" name="object 619"/>
          <p:cNvSpPr txBox="1"/>
          <p:nvPr/>
        </p:nvSpPr>
        <p:spPr>
          <a:xfrm>
            <a:off x="42672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20" name="object 620"/>
          <p:cNvSpPr txBox="1"/>
          <p:nvPr/>
        </p:nvSpPr>
        <p:spPr>
          <a:xfrm>
            <a:off x="45720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21" name="object 621"/>
          <p:cNvSpPr txBox="1"/>
          <p:nvPr/>
        </p:nvSpPr>
        <p:spPr>
          <a:xfrm>
            <a:off x="48768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22" name="object 622"/>
          <p:cNvSpPr txBox="1"/>
          <p:nvPr/>
        </p:nvSpPr>
        <p:spPr>
          <a:xfrm>
            <a:off x="51816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23" name="object 623"/>
          <p:cNvSpPr txBox="1"/>
          <p:nvPr/>
        </p:nvSpPr>
        <p:spPr>
          <a:xfrm>
            <a:off x="54864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24" name="object 624"/>
          <p:cNvSpPr txBox="1"/>
          <p:nvPr/>
        </p:nvSpPr>
        <p:spPr>
          <a:xfrm>
            <a:off x="57912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25" name="object 625"/>
          <p:cNvSpPr txBox="1"/>
          <p:nvPr/>
        </p:nvSpPr>
        <p:spPr>
          <a:xfrm>
            <a:off x="60960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26" name="object 626"/>
          <p:cNvSpPr txBox="1"/>
          <p:nvPr/>
        </p:nvSpPr>
        <p:spPr>
          <a:xfrm>
            <a:off x="64008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27" name="object 627"/>
          <p:cNvSpPr txBox="1"/>
          <p:nvPr/>
        </p:nvSpPr>
        <p:spPr>
          <a:xfrm>
            <a:off x="67056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28" name="object 628"/>
          <p:cNvSpPr txBox="1"/>
          <p:nvPr/>
        </p:nvSpPr>
        <p:spPr>
          <a:xfrm>
            <a:off x="70104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29" name="object 629"/>
          <p:cNvSpPr txBox="1"/>
          <p:nvPr/>
        </p:nvSpPr>
        <p:spPr>
          <a:xfrm>
            <a:off x="73152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30" name="object 630"/>
          <p:cNvSpPr txBox="1"/>
          <p:nvPr/>
        </p:nvSpPr>
        <p:spPr>
          <a:xfrm>
            <a:off x="76200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31" name="object 631"/>
          <p:cNvSpPr txBox="1"/>
          <p:nvPr/>
        </p:nvSpPr>
        <p:spPr>
          <a:xfrm>
            <a:off x="79248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32" name="object 632"/>
          <p:cNvSpPr txBox="1"/>
          <p:nvPr/>
        </p:nvSpPr>
        <p:spPr>
          <a:xfrm>
            <a:off x="82296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33" name="object 633"/>
          <p:cNvSpPr txBox="1"/>
          <p:nvPr/>
        </p:nvSpPr>
        <p:spPr>
          <a:xfrm>
            <a:off x="85344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34" name="object 634"/>
          <p:cNvSpPr txBox="1"/>
          <p:nvPr/>
        </p:nvSpPr>
        <p:spPr>
          <a:xfrm>
            <a:off x="88392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35" name="object 635"/>
          <p:cNvSpPr txBox="1"/>
          <p:nvPr/>
        </p:nvSpPr>
        <p:spPr>
          <a:xfrm>
            <a:off x="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36" name="object 636"/>
          <p:cNvSpPr txBox="1"/>
          <p:nvPr/>
        </p:nvSpPr>
        <p:spPr>
          <a:xfrm>
            <a:off x="3048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37" name="object 637"/>
          <p:cNvSpPr txBox="1"/>
          <p:nvPr/>
        </p:nvSpPr>
        <p:spPr>
          <a:xfrm>
            <a:off x="6096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38" name="object 638"/>
          <p:cNvSpPr txBox="1"/>
          <p:nvPr/>
        </p:nvSpPr>
        <p:spPr>
          <a:xfrm>
            <a:off x="9144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39" name="object 639"/>
          <p:cNvSpPr txBox="1"/>
          <p:nvPr/>
        </p:nvSpPr>
        <p:spPr>
          <a:xfrm>
            <a:off x="1219200" y="5486400"/>
            <a:ext cx="363175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2400"/>
              </a:lnSpc>
              <a:spcBef>
                <a:spcPts val="120"/>
              </a:spcBef>
            </a:pPr>
            <a:r>
              <a:rPr sz="4200" spc="0" baseline="-2958" dirty="0" smtClean="0">
                <a:latin typeface="Tahoma"/>
                <a:cs typeface="Tahoma"/>
              </a:rPr>
              <a:t>c.</a:t>
            </a:r>
            <a:endParaRPr sz="2800">
              <a:latin typeface="Tahoma"/>
              <a:cs typeface="Tahoma"/>
            </a:endParaRPr>
          </a:p>
        </p:txBody>
      </p:sp>
      <p:sp>
        <p:nvSpPr>
          <p:cNvPr id="640" name="object 640"/>
          <p:cNvSpPr txBox="1"/>
          <p:nvPr/>
        </p:nvSpPr>
        <p:spPr>
          <a:xfrm>
            <a:off x="1524000" y="5486400"/>
            <a:ext cx="560414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91592">
              <a:lnSpc>
                <a:spcPts val="2400"/>
              </a:lnSpc>
              <a:spcBef>
                <a:spcPts val="120"/>
              </a:spcBef>
            </a:pPr>
            <a:r>
              <a:rPr sz="4200" spc="4" baseline="-2958" dirty="0" smtClean="0">
                <a:latin typeface="Tahoma"/>
                <a:cs typeface="Tahoma"/>
              </a:rPr>
              <a:t>d</a:t>
            </a:r>
            <a:r>
              <a:rPr sz="4200" spc="0" baseline="-2958" dirty="0" smtClean="0">
                <a:latin typeface="Tahoma"/>
                <a:cs typeface="Tahoma"/>
              </a:rPr>
              <a:t>o</a:t>
            </a:r>
            <a:endParaRPr sz="2800">
              <a:latin typeface="Tahoma"/>
              <a:cs typeface="Tahoma"/>
            </a:endParaRPr>
          </a:p>
        </p:txBody>
      </p:sp>
      <p:sp>
        <p:nvSpPr>
          <p:cNvPr id="641" name="object 641"/>
          <p:cNvSpPr txBox="1"/>
          <p:nvPr/>
        </p:nvSpPr>
        <p:spPr>
          <a:xfrm>
            <a:off x="1828800" y="5486400"/>
            <a:ext cx="692612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algn="r">
              <a:lnSpc>
                <a:spcPts val="2400"/>
              </a:lnSpc>
              <a:spcBef>
                <a:spcPts val="120"/>
              </a:spcBef>
            </a:pPr>
            <a:r>
              <a:rPr sz="4200" spc="-15" baseline="-2958" dirty="0" smtClean="0">
                <a:latin typeface="Tahoma"/>
                <a:cs typeface="Tahoma"/>
              </a:rPr>
              <a:t>no</a:t>
            </a:r>
            <a:endParaRPr sz="2800">
              <a:latin typeface="Tahoma"/>
              <a:cs typeface="Tahoma"/>
            </a:endParaRPr>
          </a:p>
        </p:txBody>
      </p:sp>
      <p:sp>
        <p:nvSpPr>
          <p:cNvPr id="642" name="object 642"/>
          <p:cNvSpPr txBox="1"/>
          <p:nvPr/>
        </p:nvSpPr>
        <p:spPr>
          <a:xfrm>
            <a:off x="21336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43" name="object 643"/>
          <p:cNvSpPr txBox="1"/>
          <p:nvPr/>
        </p:nvSpPr>
        <p:spPr>
          <a:xfrm>
            <a:off x="2438400" y="54864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70104">
              <a:lnSpc>
                <a:spcPts val="2400"/>
              </a:lnSpc>
              <a:spcBef>
                <a:spcPts val="120"/>
              </a:spcBef>
            </a:pPr>
            <a:r>
              <a:rPr sz="4200" spc="0" baseline="-2958" dirty="0" smtClean="0">
                <a:latin typeface="Tahoma"/>
                <a:cs typeface="Tahoma"/>
              </a:rPr>
              <a:t>t</a:t>
            </a:r>
            <a:endParaRPr sz="2800">
              <a:latin typeface="Tahoma"/>
              <a:cs typeface="Tahoma"/>
            </a:endParaRPr>
          </a:p>
        </p:txBody>
      </p:sp>
      <p:sp>
        <p:nvSpPr>
          <p:cNvPr id="644" name="object 644"/>
          <p:cNvSpPr txBox="1"/>
          <p:nvPr/>
        </p:nvSpPr>
        <p:spPr>
          <a:xfrm>
            <a:off x="2743200" y="5486400"/>
            <a:ext cx="352024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2400"/>
              </a:lnSpc>
              <a:spcBef>
                <a:spcPts val="120"/>
              </a:spcBef>
            </a:pPr>
            <a:r>
              <a:rPr sz="4200" spc="-9" baseline="-2958" dirty="0" smtClean="0">
                <a:latin typeface="Tahoma"/>
                <a:cs typeface="Tahoma"/>
              </a:rPr>
              <a:t>d</a:t>
            </a:r>
            <a:r>
              <a:rPr sz="4200" spc="0" baseline="-2958" dirty="0" smtClean="0">
                <a:latin typeface="Tahoma"/>
                <a:cs typeface="Tahoma"/>
              </a:rPr>
              <a:t>i</a:t>
            </a:r>
            <a:endParaRPr sz="2800">
              <a:latin typeface="Tahoma"/>
              <a:cs typeface="Tahoma"/>
            </a:endParaRPr>
          </a:p>
        </p:txBody>
      </p:sp>
      <p:sp>
        <p:nvSpPr>
          <p:cNvPr id="645" name="object 645"/>
          <p:cNvSpPr txBox="1"/>
          <p:nvPr/>
        </p:nvSpPr>
        <p:spPr>
          <a:xfrm>
            <a:off x="30480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46" name="object 646"/>
          <p:cNvSpPr txBox="1"/>
          <p:nvPr/>
        </p:nvSpPr>
        <p:spPr>
          <a:xfrm>
            <a:off x="33528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47" name="object 647"/>
          <p:cNvSpPr txBox="1"/>
          <p:nvPr/>
        </p:nvSpPr>
        <p:spPr>
          <a:xfrm>
            <a:off x="36576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48" name="object 648"/>
          <p:cNvSpPr txBox="1"/>
          <p:nvPr/>
        </p:nvSpPr>
        <p:spPr>
          <a:xfrm>
            <a:off x="39624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49" name="object 649"/>
          <p:cNvSpPr txBox="1"/>
          <p:nvPr/>
        </p:nvSpPr>
        <p:spPr>
          <a:xfrm>
            <a:off x="42672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50" name="object 650"/>
          <p:cNvSpPr txBox="1"/>
          <p:nvPr/>
        </p:nvSpPr>
        <p:spPr>
          <a:xfrm>
            <a:off x="45720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51" name="object 651"/>
          <p:cNvSpPr txBox="1"/>
          <p:nvPr/>
        </p:nvSpPr>
        <p:spPr>
          <a:xfrm>
            <a:off x="4876800" y="5486400"/>
            <a:ext cx="35709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711">
              <a:lnSpc>
                <a:spcPts val="2400"/>
              </a:lnSpc>
              <a:spcBef>
                <a:spcPts val="120"/>
              </a:spcBef>
            </a:pPr>
            <a:r>
              <a:rPr sz="4200" spc="0" baseline="-2958" dirty="0" smtClean="0">
                <a:latin typeface="Tahoma"/>
                <a:cs typeface="Tahoma"/>
              </a:rPr>
              <a:t>st</a:t>
            </a:r>
            <a:endParaRPr sz="2800">
              <a:latin typeface="Tahoma"/>
              <a:cs typeface="Tahoma"/>
            </a:endParaRPr>
          </a:p>
        </p:txBody>
      </p:sp>
      <p:sp>
        <p:nvSpPr>
          <p:cNvPr id="652" name="object 652"/>
          <p:cNvSpPr txBox="1"/>
          <p:nvPr/>
        </p:nvSpPr>
        <p:spPr>
          <a:xfrm>
            <a:off x="51816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53" name="object 653"/>
          <p:cNvSpPr txBox="1"/>
          <p:nvPr/>
        </p:nvSpPr>
        <p:spPr>
          <a:xfrm>
            <a:off x="5486400" y="5486400"/>
            <a:ext cx="381515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4790">
              <a:lnSpc>
                <a:spcPts val="2400"/>
              </a:lnSpc>
              <a:spcBef>
                <a:spcPts val="120"/>
              </a:spcBef>
            </a:pPr>
            <a:r>
              <a:rPr sz="4200" spc="0" baseline="-2958" dirty="0" smtClean="0">
                <a:latin typeface="Tahoma"/>
                <a:cs typeface="Tahoma"/>
              </a:rPr>
              <a:t>ig</a:t>
            </a:r>
            <a:endParaRPr sz="2800">
              <a:latin typeface="Tahoma"/>
              <a:cs typeface="Tahoma"/>
            </a:endParaRPr>
          </a:p>
        </p:txBody>
      </p:sp>
      <p:sp>
        <p:nvSpPr>
          <p:cNvPr id="654" name="object 654"/>
          <p:cNvSpPr txBox="1"/>
          <p:nvPr/>
        </p:nvSpPr>
        <p:spPr>
          <a:xfrm>
            <a:off x="57912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55" name="object 655"/>
          <p:cNvSpPr txBox="1"/>
          <p:nvPr/>
        </p:nvSpPr>
        <p:spPr>
          <a:xfrm>
            <a:off x="60960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56" name="object 656"/>
          <p:cNvSpPr txBox="1"/>
          <p:nvPr/>
        </p:nvSpPr>
        <p:spPr>
          <a:xfrm>
            <a:off x="64008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57" name="object 657"/>
          <p:cNvSpPr txBox="1"/>
          <p:nvPr/>
        </p:nvSpPr>
        <p:spPr>
          <a:xfrm>
            <a:off x="67056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58" name="object 658"/>
          <p:cNvSpPr txBox="1"/>
          <p:nvPr/>
        </p:nvSpPr>
        <p:spPr>
          <a:xfrm>
            <a:off x="70104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59" name="object 659"/>
          <p:cNvSpPr txBox="1"/>
          <p:nvPr/>
        </p:nvSpPr>
        <p:spPr>
          <a:xfrm>
            <a:off x="73152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60" name="object 660"/>
          <p:cNvSpPr txBox="1"/>
          <p:nvPr/>
        </p:nvSpPr>
        <p:spPr>
          <a:xfrm>
            <a:off x="76200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61" name="object 661"/>
          <p:cNvSpPr txBox="1"/>
          <p:nvPr/>
        </p:nvSpPr>
        <p:spPr>
          <a:xfrm>
            <a:off x="79248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62" name="object 662"/>
          <p:cNvSpPr txBox="1"/>
          <p:nvPr/>
        </p:nvSpPr>
        <p:spPr>
          <a:xfrm>
            <a:off x="82296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63" name="object 663"/>
          <p:cNvSpPr txBox="1"/>
          <p:nvPr/>
        </p:nvSpPr>
        <p:spPr>
          <a:xfrm>
            <a:off x="85344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64" name="object 664"/>
          <p:cNvSpPr txBox="1"/>
          <p:nvPr/>
        </p:nvSpPr>
        <p:spPr>
          <a:xfrm>
            <a:off x="88392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65" name="object 665"/>
          <p:cNvSpPr txBox="1"/>
          <p:nvPr/>
        </p:nvSpPr>
        <p:spPr>
          <a:xfrm>
            <a:off x="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66" name="object 666"/>
          <p:cNvSpPr txBox="1"/>
          <p:nvPr/>
        </p:nvSpPr>
        <p:spPr>
          <a:xfrm>
            <a:off x="3048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67" name="object 667"/>
          <p:cNvSpPr txBox="1"/>
          <p:nvPr/>
        </p:nvSpPr>
        <p:spPr>
          <a:xfrm>
            <a:off x="6096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68" name="object 668"/>
          <p:cNvSpPr txBox="1"/>
          <p:nvPr/>
        </p:nvSpPr>
        <p:spPr>
          <a:xfrm>
            <a:off x="9144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69" name="object 669"/>
          <p:cNvSpPr txBox="1"/>
          <p:nvPr/>
        </p:nvSpPr>
        <p:spPr>
          <a:xfrm>
            <a:off x="12192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70" name="object 670"/>
          <p:cNvSpPr txBox="1"/>
          <p:nvPr/>
        </p:nvSpPr>
        <p:spPr>
          <a:xfrm>
            <a:off x="15240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71" name="object 671"/>
          <p:cNvSpPr txBox="1"/>
          <p:nvPr/>
        </p:nvSpPr>
        <p:spPr>
          <a:xfrm>
            <a:off x="18288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72" name="object 672"/>
          <p:cNvSpPr txBox="1"/>
          <p:nvPr/>
        </p:nvSpPr>
        <p:spPr>
          <a:xfrm>
            <a:off x="21336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73" name="object 673"/>
          <p:cNvSpPr txBox="1"/>
          <p:nvPr/>
        </p:nvSpPr>
        <p:spPr>
          <a:xfrm>
            <a:off x="24384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74" name="object 674"/>
          <p:cNvSpPr txBox="1"/>
          <p:nvPr/>
        </p:nvSpPr>
        <p:spPr>
          <a:xfrm>
            <a:off x="27432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75" name="object 675"/>
          <p:cNvSpPr txBox="1"/>
          <p:nvPr/>
        </p:nvSpPr>
        <p:spPr>
          <a:xfrm>
            <a:off x="30480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76" name="object 676"/>
          <p:cNvSpPr txBox="1"/>
          <p:nvPr/>
        </p:nvSpPr>
        <p:spPr>
          <a:xfrm>
            <a:off x="33528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77" name="object 677"/>
          <p:cNvSpPr txBox="1"/>
          <p:nvPr/>
        </p:nvSpPr>
        <p:spPr>
          <a:xfrm>
            <a:off x="36576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78" name="object 678"/>
          <p:cNvSpPr txBox="1"/>
          <p:nvPr/>
        </p:nvSpPr>
        <p:spPr>
          <a:xfrm>
            <a:off x="39624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79" name="object 679"/>
          <p:cNvSpPr txBox="1"/>
          <p:nvPr/>
        </p:nvSpPr>
        <p:spPr>
          <a:xfrm>
            <a:off x="42672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80" name="object 680"/>
          <p:cNvSpPr txBox="1"/>
          <p:nvPr/>
        </p:nvSpPr>
        <p:spPr>
          <a:xfrm>
            <a:off x="45720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81" name="object 681"/>
          <p:cNvSpPr txBox="1"/>
          <p:nvPr/>
        </p:nvSpPr>
        <p:spPr>
          <a:xfrm>
            <a:off x="48768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82" name="object 682"/>
          <p:cNvSpPr txBox="1"/>
          <p:nvPr/>
        </p:nvSpPr>
        <p:spPr>
          <a:xfrm>
            <a:off x="51816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83" name="object 683"/>
          <p:cNvSpPr txBox="1"/>
          <p:nvPr/>
        </p:nvSpPr>
        <p:spPr>
          <a:xfrm>
            <a:off x="54864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84" name="object 684"/>
          <p:cNvSpPr txBox="1"/>
          <p:nvPr/>
        </p:nvSpPr>
        <p:spPr>
          <a:xfrm>
            <a:off x="57912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85" name="object 685"/>
          <p:cNvSpPr txBox="1"/>
          <p:nvPr/>
        </p:nvSpPr>
        <p:spPr>
          <a:xfrm>
            <a:off x="60960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86" name="object 686"/>
          <p:cNvSpPr txBox="1"/>
          <p:nvPr/>
        </p:nvSpPr>
        <p:spPr>
          <a:xfrm>
            <a:off x="64008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87" name="object 687"/>
          <p:cNvSpPr txBox="1"/>
          <p:nvPr/>
        </p:nvSpPr>
        <p:spPr>
          <a:xfrm>
            <a:off x="67056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88" name="object 688"/>
          <p:cNvSpPr txBox="1"/>
          <p:nvPr/>
        </p:nvSpPr>
        <p:spPr>
          <a:xfrm>
            <a:off x="70104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89" name="object 689"/>
          <p:cNvSpPr txBox="1"/>
          <p:nvPr/>
        </p:nvSpPr>
        <p:spPr>
          <a:xfrm>
            <a:off x="73152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90" name="object 690"/>
          <p:cNvSpPr txBox="1"/>
          <p:nvPr/>
        </p:nvSpPr>
        <p:spPr>
          <a:xfrm>
            <a:off x="76200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91" name="object 691"/>
          <p:cNvSpPr txBox="1"/>
          <p:nvPr/>
        </p:nvSpPr>
        <p:spPr>
          <a:xfrm>
            <a:off x="79248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92" name="object 692"/>
          <p:cNvSpPr txBox="1"/>
          <p:nvPr/>
        </p:nvSpPr>
        <p:spPr>
          <a:xfrm>
            <a:off x="82296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93" name="object 693"/>
          <p:cNvSpPr txBox="1"/>
          <p:nvPr/>
        </p:nvSpPr>
        <p:spPr>
          <a:xfrm>
            <a:off x="85344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94" name="object 694"/>
          <p:cNvSpPr txBox="1"/>
          <p:nvPr/>
        </p:nvSpPr>
        <p:spPr>
          <a:xfrm>
            <a:off x="88392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95" name="object 695"/>
          <p:cNvSpPr txBox="1"/>
          <p:nvPr/>
        </p:nvSpPr>
        <p:spPr>
          <a:xfrm>
            <a:off x="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96" name="object 696"/>
          <p:cNvSpPr txBox="1"/>
          <p:nvPr/>
        </p:nvSpPr>
        <p:spPr>
          <a:xfrm>
            <a:off x="3048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97" name="object 697"/>
          <p:cNvSpPr txBox="1"/>
          <p:nvPr/>
        </p:nvSpPr>
        <p:spPr>
          <a:xfrm>
            <a:off x="6096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98" name="object 698"/>
          <p:cNvSpPr txBox="1"/>
          <p:nvPr/>
        </p:nvSpPr>
        <p:spPr>
          <a:xfrm>
            <a:off x="9144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99" name="object 699"/>
          <p:cNvSpPr txBox="1"/>
          <p:nvPr/>
        </p:nvSpPr>
        <p:spPr>
          <a:xfrm>
            <a:off x="12192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00" name="object 700"/>
          <p:cNvSpPr txBox="1"/>
          <p:nvPr/>
        </p:nvSpPr>
        <p:spPr>
          <a:xfrm>
            <a:off x="15240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01" name="object 701"/>
          <p:cNvSpPr txBox="1"/>
          <p:nvPr/>
        </p:nvSpPr>
        <p:spPr>
          <a:xfrm>
            <a:off x="18288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02" name="object 702"/>
          <p:cNvSpPr txBox="1"/>
          <p:nvPr/>
        </p:nvSpPr>
        <p:spPr>
          <a:xfrm>
            <a:off x="21336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03" name="object 703"/>
          <p:cNvSpPr txBox="1"/>
          <p:nvPr/>
        </p:nvSpPr>
        <p:spPr>
          <a:xfrm>
            <a:off x="24384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04" name="object 704"/>
          <p:cNvSpPr txBox="1"/>
          <p:nvPr/>
        </p:nvSpPr>
        <p:spPr>
          <a:xfrm>
            <a:off x="27432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05" name="object 705"/>
          <p:cNvSpPr txBox="1"/>
          <p:nvPr/>
        </p:nvSpPr>
        <p:spPr>
          <a:xfrm>
            <a:off x="30480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06" name="object 706"/>
          <p:cNvSpPr txBox="1"/>
          <p:nvPr/>
        </p:nvSpPr>
        <p:spPr>
          <a:xfrm>
            <a:off x="33528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07" name="object 707"/>
          <p:cNvSpPr txBox="1"/>
          <p:nvPr/>
        </p:nvSpPr>
        <p:spPr>
          <a:xfrm>
            <a:off x="36576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08" name="object 708"/>
          <p:cNvSpPr txBox="1"/>
          <p:nvPr/>
        </p:nvSpPr>
        <p:spPr>
          <a:xfrm>
            <a:off x="39624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09" name="object 709"/>
          <p:cNvSpPr txBox="1"/>
          <p:nvPr/>
        </p:nvSpPr>
        <p:spPr>
          <a:xfrm>
            <a:off x="42672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10" name="object 710"/>
          <p:cNvSpPr txBox="1"/>
          <p:nvPr/>
        </p:nvSpPr>
        <p:spPr>
          <a:xfrm>
            <a:off x="45720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11" name="object 711"/>
          <p:cNvSpPr txBox="1"/>
          <p:nvPr/>
        </p:nvSpPr>
        <p:spPr>
          <a:xfrm>
            <a:off x="48768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12" name="object 712"/>
          <p:cNvSpPr txBox="1"/>
          <p:nvPr/>
        </p:nvSpPr>
        <p:spPr>
          <a:xfrm>
            <a:off x="51816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13" name="object 713"/>
          <p:cNvSpPr txBox="1"/>
          <p:nvPr/>
        </p:nvSpPr>
        <p:spPr>
          <a:xfrm>
            <a:off x="54864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14" name="object 714"/>
          <p:cNvSpPr txBox="1"/>
          <p:nvPr/>
        </p:nvSpPr>
        <p:spPr>
          <a:xfrm>
            <a:off x="57912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15" name="object 715"/>
          <p:cNvSpPr txBox="1"/>
          <p:nvPr/>
        </p:nvSpPr>
        <p:spPr>
          <a:xfrm>
            <a:off x="60960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16" name="object 716"/>
          <p:cNvSpPr txBox="1"/>
          <p:nvPr/>
        </p:nvSpPr>
        <p:spPr>
          <a:xfrm>
            <a:off x="64008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17" name="object 717"/>
          <p:cNvSpPr txBox="1"/>
          <p:nvPr/>
        </p:nvSpPr>
        <p:spPr>
          <a:xfrm>
            <a:off x="67056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18" name="object 718"/>
          <p:cNvSpPr txBox="1"/>
          <p:nvPr/>
        </p:nvSpPr>
        <p:spPr>
          <a:xfrm>
            <a:off x="70104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19" name="object 719"/>
          <p:cNvSpPr txBox="1"/>
          <p:nvPr/>
        </p:nvSpPr>
        <p:spPr>
          <a:xfrm>
            <a:off x="73152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20" name="object 720"/>
          <p:cNvSpPr txBox="1"/>
          <p:nvPr/>
        </p:nvSpPr>
        <p:spPr>
          <a:xfrm>
            <a:off x="76200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21" name="object 721"/>
          <p:cNvSpPr txBox="1"/>
          <p:nvPr/>
        </p:nvSpPr>
        <p:spPr>
          <a:xfrm>
            <a:off x="79248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22" name="object 722"/>
          <p:cNvSpPr txBox="1"/>
          <p:nvPr/>
        </p:nvSpPr>
        <p:spPr>
          <a:xfrm>
            <a:off x="82296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23" name="object 723"/>
          <p:cNvSpPr txBox="1"/>
          <p:nvPr/>
        </p:nvSpPr>
        <p:spPr>
          <a:xfrm>
            <a:off x="85344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24" name="object 724"/>
          <p:cNvSpPr txBox="1"/>
          <p:nvPr/>
        </p:nvSpPr>
        <p:spPr>
          <a:xfrm>
            <a:off x="88392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25" name="object 725"/>
          <p:cNvSpPr txBox="1"/>
          <p:nvPr/>
        </p:nvSpPr>
        <p:spPr>
          <a:xfrm>
            <a:off x="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26" name="object 726"/>
          <p:cNvSpPr txBox="1"/>
          <p:nvPr/>
        </p:nvSpPr>
        <p:spPr>
          <a:xfrm>
            <a:off x="3048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27" name="object 727"/>
          <p:cNvSpPr txBox="1"/>
          <p:nvPr/>
        </p:nvSpPr>
        <p:spPr>
          <a:xfrm>
            <a:off x="6096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28" name="object 728"/>
          <p:cNvSpPr txBox="1"/>
          <p:nvPr/>
        </p:nvSpPr>
        <p:spPr>
          <a:xfrm>
            <a:off x="9144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29" name="object 729"/>
          <p:cNvSpPr txBox="1"/>
          <p:nvPr/>
        </p:nvSpPr>
        <p:spPr>
          <a:xfrm>
            <a:off x="12192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30" name="object 730"/>
          <p:cNvSpPr txBox="1"/>
          <p:nvPr/>
        </p:nvSpPr>
        <p:spPr>
          <a:xfrm>
            <a:off x="15240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31" name="object 731"/>
          <p:cNvSpPr txBox="1"/>
          <p:nvPr/>
        </p:nvSpPr>
        <p:spPr>
          <a:xfrm>
            <a:off x="18288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32" name="object 732"/>
          <p:cNvSpPr txBox="1"/>
          <p:nvPr/>
        </p:nvSpPr>
        <p:spPr>
          <a:xfrm>
            <a:off x="21336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33" name="object 733"/>
          <p:cNvSpPr txBox="1"/>
          <p:nvPr/>
        </p:nvSpPr>
        <p:spPr>
          <a:xfrm>
            <a:off x="24384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34" name="object 734"/>
          <p:cNvSpPr txBox="1"/>
          <p:nvPr/>
        </p:nvSpPr>
        <p:spPr>
          <a:xfrm>
            <a:off x="27432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35" name="object 735"/>
          <p:cNvSpPr txBox="1"/>
          <p:nvPr/>
        </p:nvSpPr>
        <p:spPr>
          <a:xfrm>
            <a:off x="30480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36" name="object 736"/>
          <p:cNvSpPr txBox="1"/>
          <p:nvPr/>
        </p:nvSpPr>
        <p:spPr>
          <a:xfrm>
            <a:off x="33528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37" name="object 737"/>
          <p:cNvSpPr txBox="1"/>
          <p:nvPr/>
        </p:nvSpPr>
        <p:spPr>
          <a:xfrm>
            <a:off x="36576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38" name="object 738"/>
          <p:cNvSpPr txBox="1"/>
          <p:nvPr/>
        </p:nvSpPr>
        <p:spPr>
          <a:xfrm>
            <a:off x="39624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39" name="object 739"/>
          <p:cNvSpPr txBox="1"/>
          <p:nvPr/>
        </p:nvSpPr>
        <p:spPr>
          <a:xfrm>
            <a:off x="42672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40" name="object 740"/>
          <p:cNvSpPr txBox="1"/>
          <p:nvPr/>
        </p:nvSpPr>
        <p:spPr>
          <a:xfrm>
            <a:off x="45720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41" name="object 741"/>
          <p:cNvSpPr txBox="1"/>
          <p:nvPr/>
        </p:nvSpPr>
        <p:spPr>
          <a:xfrm>
            <a:off x="48768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42" name="object 742"/>
          <p:cNvSpPr txBox="1"/>
          <p:nvPr/>
        </p:nvSpPr>
        <p:spPr>
          <a:xfrm>
            <a:off x="51816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43" name="object 743"/>
          <p:cNvSpPr txBox="1"/>
          <p:nvPr/>
        </p:nvSpPr>
        <p:spPr>
          <a:xfrm>
            <a:off x="54864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44" name="object 744"/>
          <p:cNvSpPr txBox="1"/>
          <p:nvPr/>
        </p:nvSpPr>
        <p:spPr>
          <a:xfrm>
            <a:off x="57912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45" name="object 745"/>
          <p:cNvSpPr txBox="1"/>
          <p:nvPr/>
        </p:nvSpPr>
        <p:spPr>
          <a:xfrm>
            <a:off x="60960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46" name="object 746"/>
          <p:cNvSpPr txBox="1"/>
          <p:nvPr/>
        </p:nvSpPr>
        <p:spPr>
          <a:xfrm>
            <a:off x="64008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47" name="object 747"/>
          <p:cNvSpPr txBox="1"/>
          <p:nvPr/>
        </p:nvSpPr>
        <p:spPr>
          <a:xfrm>
            <a:off x="67056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48" name="object 748"/>
          <p:cNvSpPr txBox="1"/>
          <p:nvPr/>
        </p:nvSpPr>
        <p:spPr>
          <a:xfrm>
            <a:off x="70104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49" name="object 749"/>
          <p:cNvSpPr txBox="1"/>
          <p:nvPr/>
        </p:nvSpPr>
        <p:spPr>
          <a:xfrm>
            <a:off x="73152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50" name="object 750"/>
          <p:cNvSpPr txBox="1"/>
          <p:nvPr/>
        </p:nvSpPr>
        <p:spPr>
          <a:xfrm>
            <a:off x="76200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51" name="object 751"/>
          <p:cNvSpPr txBox="1"/>
          <p:nvPr/>
        </p:nvSpPr>
        <p:spPr>
          <a:xfrm>
            <a:off x="79248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52" name="object 752"/>
          <p:cNvSpPr txBox="1"/>
          <p:nvPr/>
        </p:nvSpPr>
        <p:spPr>
          <a:xfrm>
            <a:off x="82296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53" name="object 753"/>
          <p:cNvSpPr txBox="1"/>
          <p:nvPr/>
        </p:nvSpPr>
        <p:spPr>
          <a:xfrm>
            <a:off x="85344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54" name="object 754"/>
          <p:cNvSpPr txBox="1"/>
          <p:nvPr/>
        </p:nvSpPr>
        <p:spPr>
          <a:xfrm>
            <a:off x="88392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55" name="object 755"/>
          <p:cNvSpPr txBox="1"/>
          <p:nvPr/>
        </p:nvSpPr>
        <p:spPr>
          <a:xfrm>
            <a:off x="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56" name="object 756"/>
          <p:cNvSpPr txBox="1"/>
          <p:nvPr/>
        </p:nvSpPr>
        <p:spPr>
          <a:xfrm>
            <a:off x="3048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57" name="object 757"/>
          <p:cNvSpPr txBox="1"/>
          <p:nvPr/>
        </p:nvSpPr>
        <p:spPr>
          <a:xfrm>
            <a:off x="6096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58" name="object 758"/>
          <p:cNvSpPr txBox="1"/>
          <p:nvPr/>
        </p:nvSpPr>
        <p:spPr>
          <a:xfrm>
            <a:off x="9144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59" name="object 759"/>
          <p:cNvSpPr txBox="1"/>
          <p:nvPr/>
        </p:nvSpPr>
        <p:spPr>
          <a:xfrm>
            <a:off x="12192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60" name="object 760"/>
          <p:cNvSpPr txBox="1"/>
          <p:nvPr/>
        </p:nvSpPr>
        <p:spPr>
          <a:xfrm>
            <a:off x="15240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61" name="object 761"/>
          <p:cNvSpPr txBox="1"/>
          <p:nvPr/>
        </p:nvSpPr>
        <p:spPr>
          <a:xfrm>
            <a:off x="18288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62" name="object 762"/>
          <p:cNvSpPr txBox="1"/>
          <p:nvPr/>
        </p:nvSpPr>
        <p:spPr>
          <a:xfrm>
            <a:off x="21336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63" name="object 763"/>
          <p:cNvSpPr txBox="1"/>
          <p:nvPr/>
        </p:nvSpPr>
        <p:spPr>
          <a:xfrm>
            <a:off x="24384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64" name="object 764"/>
          <p:cNvSpPr txBox="1"/>
          <p:nvPr/>
        </p:nvSpPr>
        <p:spPr>
          <a:xfrm>
            <a:off x="27432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65" name="object 765"/>
          <p:cNvSpPr txBox="1"/>
          <p:nvPr/>
        </p:nvSpPr>
        <p:spPr>
          <a:xfrm>
            <a:off x="30480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66" name="object 766"/>
          <p:cNvSpPr txBox="1"/>
          <p:nvPr/>
        </p:nvSpPr>
        <p:spPr>
          <a:xfrm>
            <a:off x="33528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67" name="object 767"/>
          <p:cNvSpPr txBox="1"/>
          <p:nvPr/>
        </p:nvSpPr>
        <p:spPr>
          <a:xfrm>
            <a:off x="36576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68" name="object 768"/>
          <p:cNvSpPr txBox="1"/>
          <p:nvPr/>
        </p:nvSpPr>
        <p:spPr>
          <a:xfrm>
            <a:off x="39624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69" name="object 769"/>
          <p:cNvSpPr txBox="1"/>
          <p:nvPr/>
        </p:nvSpPr>
        <p:spPr>
          <a:xfrm>
            <a:off x="42672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70" name="object 770"/>
          <p:cNvSpPr txBox="1"/>
          <p:nvPr/>
        </p:nvSpPr>
        <p:spPr>
          <a:xfrm>
            <a:off x="45720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71" name="object 771"/>
          <p:cNvSpPr txBox="1"/>
          <p:nvPr/>
        </p:nvSpPr>
        <p:spPr>
          <a:xfrm>
            <a:off x="48768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72" name="object 772"/>
          <p:cNvSpPr txBox="1"/>
          <p:nvPr/>
        </p:nvSpPr>
        <p:spPr>
          <a:xfrm>
            <a:off x="51816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73" name="object 773"/>
          <p:cNvSpPr txBox="1"/>
          <p:nvPr/>
        </p:nvSpPr>
        <p:spPr>
          <a:xfrm>
            <a:off x="54864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74" name="object 774"/>
          <p:cNvSpPr txBox="1"/>
          <p:nvPr/>
        </p:nvSpPr>
        <p:spPr>
          <a:xfrm>
            <a:off x="57912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75" name="object 775"/>
          <p:cNvSpPr txBox="1"/>
          <p:nvPr/>
        </p:nvSpPr>
        <p:spPr>
          <a:xfrm>
            <a:off x="60960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76" name="object 776"/>
          <p:cNvSpPr txBox="1"/>
          <p:nvPr/>
        </p:nvSpPr>
        <p:spPr>
          <a:xfrm>
            <a:off x="64008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77" name="object 777"/>
          <p:cNvSpPr txBox="1"/>
          <p:nvPr/>
        </p:nvSpPr>
        <p:spPr>
          <a:xfrm>
            <a:off x="67056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78" name="object 778"/>
          <p:cNvSpPr txBox="1"/>
          <p:nvPr/>
        </p:nvSpPr>
        <p:spPr>
          <a:xfrm>
            <a:off x="70104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79" name="object 779"/>
          <p:cNvSpPr txBox="1"/>
          <p:nvPr/>
        </p:nvSpPr>
        <p:spPr>
          <a:xfrm>
            <a:off x="73152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80" name="object 780"/>
          <p:cNvSpPr txBox="1"/>
          <p:nvPr/>
        </p:nvSpPr>
        <p:spPr>
          <a:xfrm>
            <a:off x="76200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81" name="object 781"/>
          <p:cNvSpPr txBox="1"/>
          <p:nvPr/>
        </p:nvSpPr>
        <p:spPr>
          <a:xfrm>
            <a:off x="79248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82" name="object 782"/>
          <p:cNvSpPr txBox="1"/>
          <p:nvPr/>
        </p:nvSpPr>
        <p:spPr>
          <a:xfrm>
            <a:off x="82296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83" name="object 783"/>
          <p:cNvSpPr txBox="1"/>
          <p:nvPr/>
        </p:nvSpPr>
        <p:spPr>
          <a:xfrm>
            <a:off x="85344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84" name="object 784"/>
          <p:cNvSpPr txBox="1"/>
          <p:nvPr/>
        </p:nvSpPr>
        <p:spPr>
          <a:xfrm>
            <a:off x="88392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</p:spTree>
    <p:extLst>
      <p:ext uri="{BB962C8B-B14F-4D97-AF65-F5344CB8AC3E}">
        <p14:creationId xmlns:p14="http://schemas.microsoft.com/office/powerpoint/2010/main" val="3543600645"/>
      </p:ext>
    </p:extLst>
  </p:cSld>
  <p:clrMapOvr>
    <a:masterClrMapping/>
  </p:clrMapOvr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7814309" y="111759"/>
            <a:ext cx="1130300" cy="2043430"/>
          </a:xfrm>
          <a:custGeom>
            <a:avLst/>
            <a:gdLst/>
            <a:ahLst/>
            <a:cxnLst/>
            <a:rect l="l" t="t" r="r" b="b"/>
            <a:pathLst>
              <a:path w="1130300" h="2043430">
                <a:moveTo>
                  <a:pt x="114300" y="0"/>
                </a:moveTo>
                <a:lnTo>
                  <a:pt x="0" y="60960"/>
                </a:lnTo>
                <a:lnTo>
                  <a:pt x="758190" y="1720850"/>
                </a:lnTo>
                <a:lnTo>
                  <a:pt x="923290" y="1845310"/>
                </a:lnTo>
                <a:lnTo>
                  <a:pt x="1087120" y="2034540"/>
                </a:lnTo>
                <a:lnTo>
                  <a:pt x="1130300" y="2043430"/>
                </a:lnTo>
                <a:lnTo>
                  <a:pt x="1061720" y="1803400"/>
                </a:lnTo>
                <a:lnTo>
                  <a:pt x="1084580" y="1649730"/>
                </a:lnTo>
                <a:lnTo>
                  <a:pt x="341630" y="10160"/>
                </a:lnTo>
                <a:lnTo>
                  <a:pt x="114300" y="0"/>
                </a:lnTo>
                <a:close/>
              </a:path>
            </a:pathLst>
          </a:custGeom>
          <a:solidFill>
            <a:srgbClr val="6F3CF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7866379" y="231139"/>
            <a:ext cx="972820" cy="1530349"/>
          </a:xfrm>
          <a:custGeom>
            <a:avLst/>
            <a:gdLst/>
            <a:ahLst/>
            <a:cxnLst/>
            <a:rect l="l" t="t" r="r" b="b"/>
            <a:pathLst>
              <a:path w="972820" h="1530349">
                <a:moveTo>
                  <a:pt x="340360" y="0"/>
                </a:moveTo>
                <a:lnTo>
                  <a:pt x="90170" y="33019"/>
                </a:lnTo>
                <a:lnTo>
                  <a:pt x="0" y="74929"/>
                </a:lnTo>
                <a:lnTo>
                  <a:pt x="662940" y="1530349"/>
                </a:lnTo>
                <a:lnTo>
                  <a:pt x="797560" y="1416049"/>
                </a:lnTo>
                <a:lnTo>
                  <a:pt x="972820" y="1394459"/>
                </a:lnTo>
                <a:lnTo>
                  <a:pt x="340360" y="0"/>
                </a:lnTo>
                <a:close/>
              </a:path>
            </a:pathLst>
          </a:custGeom>
          <a:solidFill>
            <a:srgbClr val="FFB7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8680449" y="4159250"/>
            <a:ext cx="325120" cy="2265680"/>
          </a:xfrm>
          <a:custGeom>
            <a:avLst/>
            <a:gdLst/>
            <a:ahLst/>
            <a:cxnLst/>
            <a:rect l="l" t="t" r="r" b="b"/>
            <a:pathLst>
              <a:path w="325120" h="2265679">
                <a:moveTo>
                  <a:pt x="325120" y="0"/>
                </a:moveTo>
                <a:lnTo>
                  <a:pt x="241300" y="292100"/>
                </a:lnTo>
                <a:lnTo>
                  <a:pt x="143509" y="417830"/>
                </a:lnTo>
                <a:lnTo>
                  <a:pt x="33020" y="494030"/>
                </a:lnTo>
                <a:lnTo>
                  <a:pt x="0" y="655319"/>
                </a:lnTo>
                <a:lnTo>
                  <a:pt x="12700" y="801369"/>
                </a:lnTo>
                <a:lnTo>
                  <a:pt x="143509" y="1099820"/>
                </a:lnTo>
                <a:lnTo>
                  <a:pt x="172720" y="1211580"/>
                </a:lnTo>
                <a:lnTo>
                  <a:pt x="156209" y="1289050"/>
                </a:lnTo>
                <a:lnTo>
                  <a:pt x="76200" y="1351280"/>
                </a:lnTo>
                <a:lnTo>
                  <a:pt x="54609" y="1435100"/>
                </a:lnTo>
                <a:lnTo>
                  <a:pt x="76200" y="1560830"/>
                </a:lnTo>
                <a:lnTo>
                  <a:pt x="168909" y="1762760"/>
                </a:lnTo>
                <a:lnTo>
                  <a:pt x="190500" y="1930400"/>
                </a:lnTo>
                <a:lnTo>
                  <a:pt x="165100" y="2042160"/>
                </a:lnTo>
                <a:lnTo>
                  <a:pt x="33020" y="2189480"/>
                </a:lnTo>
                <a:lnTo>
                  <a:pt x="41909" y="2265680"/>
                </a:lnTo>
                <a:lnTo>
                  <a:pt x="143509" y="2180590"/>
                </a:lnTo>
                <a:lnTo>
                  <a:pt x="223520" y="2076450"/>
                </a:lnTo>
                <a:lnTo>
                  <a:pt x="257809" y="1882139"/>
                </a:lnTo>
                <a:lnTo>
                  <a:pt x="220979" y="1700530"/>
                </a:lnTo>
                <a:lnTo>
                  <a:pt x="130809" y="1511300"/>
                </a:lnTo>
                <a:lnTo>
                  <a:pt x="127000" y="1421130"/>
                </a:lnTo>
                <a:lnTo>
                  <a:pt x="228600" y="1323340"/>
                </a:lnTo>
                <a:lnTo>
                  <a:pt x="223520" y="1149350"/>
                </a:lnTo>
                <a:lnTo>
                  <a:pt x="114300" y="877569"/>
                </a:lnTo>
                <a:lnTo>
                  <a:pt x="67309" y="723900"/>
                </a:lnTo>
                <a:lnTo>
                  <a:pt x="72390" y="577850"/>
                </a:lnTo>
                <a:lnTo>
                  <a:pt x="165100" y="521969"/>
                </a:lnTo>
                <a:lnTo>
                  <a:pt x="250190" y="424180"/>
                </a:lnTo>
                <a:lnTo>
                  <a:pt x="313690" y="264160"/>
                </a:lnTo>
                <a:lnTo>
                  <a:pt x="325120" y="0"/>
                </a:lnTo>
                <a:close/>
              </a:path>
            </a:pathLst>
          </a:custGeom>
          <a:solidFill>
            <a:srgbClr val="6F3CF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40139" y="2115820"/>
            <a:ext cx="326389" cy="2592069"/>
          </a:xfrm>
          <a:custGeom>
            <a:avLst/>
            <a:gdLst/>
            <a:ahLst/>
            <a:cxnLst/>
            <a:rect l="l" t="t" r="r" b="b"/>
            <a:pathLst>
              <a:path w="326389" h="2592069">
                <a:moveTo>
                  <a:pt x="326389" y="0"/>
                </a:moveTo>
                <a:lnTo>
                  <a:pt x="241300" y="335279"/>
                </a:lnTo>
                <a:lnTo>
                  <a:pt x="144779" y="478789"/>
                </a:lnTo>
                <a:lnTo>
                  <a:pt x="34289" y="566419"/>
                </a:lnTo>
                <a:lnTo>
                  <a:pt x="0" y="749300"/>
                </a:lnTo>
                <a:lnTo>
                  <a:pt x="13969" y="916939"/>
                </a:lnTo>
                <a:lnTo>
                  <a:pt x="144779" y="1259839"/>
                </a:lnTo>
                <a:lnTo>
                  <a:pt x="173989" y="1386839"/>
                </a:lnTo>
                <a:lnTo>
                  <a:pt x="157479" y="1475739"/>
                </a:lnTo>
                <a:lnTo>
                  <a:pt x="77469" y="1545589"/>
                </a:lnTo>
                <a:lnTo>
                  <a:pt x="55879" y="1643379"/>
                </a:lnTo>
                <a:lnTo>
                  <a:pt x="77469" y="1786889"/>
                </a:lnTo>
                <a:lnTo>
                  <a:pt x="170179" y="2018029"/>
                </a:lnTo>
                <a:lnTo>
                  <a:pt x="191769" y="2208529"/>
                </a:lnTo>
                <a:lnTo>
                  <a:pt x="166369" y="2338069"/>
                </a:lnTo>
                <a:lnTo>
                  <a:pt x="34289" y="2505710"/>
                </a:lnTo>
                <a:lnTo>
                  <a:pt x="43179" y="2592069"/>
                </a:lnTo>
                <a:lnTo>
                  <a:pt x="144779" y="2495549"/>
                </a:lnTo>
                <a:lnTo>
                  <a:pt x="224789" y="2376169"/>
                </a:lnTo>
                <a:lnTo>
                  <a:pt x="259079" y="2153919"/>
                </a:lnTo>
                <a:lnTo>
                  <a:pt x="220979" y="1946909"/>
                </a:lnTo>
                <a:lnTo>
                  <a:pt x="132079" y="1731009"/>
                </a:lnTo>
                <a:lnTo>
                  <a:pt x="127000" y="1626869"/>
                </a:lnTo>
                <a:lnTo>
                  <a:pt x="229869" y="1515109"/>
                </a:lnTo>
                <a:lnTo>
                  <a:pt x="224789" y="1315719"/>
                </a:lnTo>
                <a:lnTo>
                  <a:pt x="115569" y="1004569"/>
                </a:lnTo>
                <a:lnTo>
                  <a:pt x="68579" y="828039"/>
                </a:lnTo>
                <a:lnTo>
                  <a:pt x="72389" y="660400"/>
                </a:lnTo>
                <a:lnTo>
                  <a:pt x="166369" y="596900"/>
                </a:lnTo>
                <a:lnTo>
                  <a:pt x="251459" y="485139"/>
                </a:lnTo>
                <a:lnTo>
                  <a:pt x="313689" y="303529"/>
                </a:lnTo>
                <a:lnTo>
                  <a:pt x="326389" y="0"/>
                </a:lnTo>
                <a:close/>
              </a:path>
            </a:pathLst>
          </a:custGeom>
          <a:solidFill>
            <a:srgbClr val="6F3CF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491219" y="1775459"/>
            <a:ext cx="341629" cy="354329"/>
          </a:xfrm>
          <a:custGeom>
            <a:avLst/>
            <a:gdLst/>
            <a:ahLst/>
            <a:cxnLst/>
            <a:rect l="l" t="t" r="r" b="b"/>
            <a:pathLst>
              <a:path w="341629" h="354329">
                <a:moveTo>
                  <a:pt x="25400" y="0"/>
                </a:moveTo>
                <a:lnTo>
                  <a:pt x="0" y="41910"/>
                </a:lnTo>
                <a:lnTo>
                  <a:pt x="152400" y="153669"/>
                </a:lnTo>
                <a:lnTo>
                  <a:pt x="330200" y="354329"/>
                </a:lnTo>
                <a:lnTo>
                  <a:pt x="341629" y="323850"/>
                </a:lnTo>
                <a:lnTo>
                  <a:pt x="189229" y="137160"/>
                </a:lnTo>
                <a:lnTo>
                  <a:pt x="2540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7852409" y="102870"/>
            <a:ext cx="280670" cy="146050"/>
          </a:xfrm>
          <a:custGeom>
            <a:avLst/>
            <a:gdLst/>
            <a:ahLst/>
            <a:cxnLst/>
            <a:rect l="l" t="t" r="r" b="b"/>
            <a:pathLst>
              <a:path w="280670" h="146050">
                <a:moveTo>
                  <a:pt x="210820" y="0"/>
                </a:moveTo>
                <a:lnTo>
                  <a:pt x="91440" y="33020"/>
                </a:lnTo>
                <a:lnTo>
                  <a:pt x="196850" y="59689"/>
                </a:lnTo>
                <a:lnTo>
                  <a:pt x="39370" y="109220"/>
                </a:lnTo>
                <a:lnTo>
                  <a:pt x="0" y="146050"/>
                </a:lnTo>
                <a:lnTo>
                  <a:pt x="156210" y="113029"/>
                </a:lnTo>
                <a:lnTo>
                  <a:pt x="280670" y="105409"/>
                </a:lnTo>
                <a:lnTo>
                  <a:pt x="2108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8054339" y="520700"/>
            <a:ext cx="372109" cy="715010"/>
          </a:xfrm>
          <a:custGeom>
            <a:avLst/>
            <a:gdLst/>
            <a:ahLst/>
            <a:cxnLst/>
            <a:rect l="l" t="t" r="r" b="b"/>
            <a:pathLst>
              <a:path w="372109" h="715010">
                <a:moveTo>
                  <a:pt x="21589" y="87629"/>
                </a:moveTo>
                <a:lnTo>
                  <a:pt x="43179" y="278129"/>
                </a:lnTo>
                <a:lnTo>
                  <a:pt x="149859" y="520700"/>
                </a:lnTo>
                <a:lnTo>
                  <a:pt x="264159" y="688339"/>
                </a:lnTo>
                <a:lnTo>
                  <a:pt x="336550" y="715010"/>
                </a:lnTo>
                <a:lnTo>
                  <a:pt x="363812" y="656589"/>
                </a:lnTo>
                <a:lnTo>
                  <a:pt x="297179" y="656589"/>
                </a:lnTo>
                <a:lnTo>
                  <a:pt x="224789" y="591820"/>
                </a:lnTo>
                <a:lnTo>
                  <a:pt x="100329" y="345439"/>
                </a:lnTo>
                <a:lnTo>
                  <a:pt x="21589" y="87629"/>
                </a:lnTo>
                <a:close/>
              </a:path>
              <a:path w="372109" h="715010">
                <a:moveTo>
                  <a:pt x="104227" y="39370"/>
                </a:moveTo>
                <a:lnTo>
                  <a:pt x="50800" y="39370"/>
                </a:lnTo>
                <a:lnTo>
                  <a:pt x="138429" y="152400"/>
                </a:lnTo>
                <a:lnTo>
                  <a:pt x="229869" y="316229"/>
                </a:lnTo>
                <a:lnTo>
                  <a:pt x="306069" y="544829"/>
                </a:lnTo>
                <a:lnTo>
                  <a:pt x="297179" y="656589"/>
                </a:lnTo>
                <a:lnTo>
                  <a:pt x="363812" y="656589"/>
                </a:lnTo>
                <a:lnTo>
                  <a:pt x="372109" y="638810"/>
                </a:lnTo>
                <a:lnTo>
                  <a:pt x="320039" y="439420"/>
                </a:lnTo>
                <a:lnTo>
                  <a:pt x="220979" y="214629"/>
                </a:lnTo>
                <a:lnTo>
                  <a:pt x="139700" y="73660"/>
                </a:lnTo>
                <a:lnTo>
                  <a:pt x="104227" y="39370"/>
                </a:lnTo>
                <a:close/>
              </a:path>
              <a:path w="372109" h="715010">
                <a:moveTo>
                  <a:pt x="63500" y="0"/>
                </a:moveTo>
                <a:lnTo>
                  <a:pt x="3809" y="0"/>
                </a:lnTo>
                <a:lnTo>
                  <a:pt x="0" y="67310"/>
                </a:lnTo>
                <a:lnTo>
                  <a:pt x="50800" y="39370"/>
                </a:lnTo>
                <a:lnTo>
                  <a:pt x="104227" y="39370"/>
                </a:lnTo>
                <a:lnTo>
                  <a:pt x="6350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7772399" y="270509"/>
            <a:ext cx="681990" cy="1480820"/>
          </a:xfrm>
          <a:custGeom>
            <a:avLst/>
            <a:gdLst/>
            <a:ahLst/>
            <a:cxnLst/>
            <a:rect l="l" t="t" r="r" b="b"/>
            <a:pathLst>
              <a:path w="681990" h="1480820">
                <a:moveTo>
                  <a:pt x="0" y="0"/>
                </a:moveTo>
                <a:lnTo>
                  <a:pt x="668020" y="1480820"/>
                </a:lnTo>
                <a:lnTo>
                  <a:pt x="681990" y="1394460"/>
                </a:lnTo>
                <a:lnTo>
                  <a:pt x="41909" y="127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7729219" y="39369"/>
            <a:ext cx="1168400" cy="2086609"/>
          </a:xfrm>
          <a:custGeom>
            <a:avLst/>
            <a:gdLst/>
            <a:ahLst/>
            <a:cxnLst/>
            <a:rect l="l" t="t" r="r" b="b"/>
            <a:pathLst>
              <a:path w="1168400" h="2086609">
                <a:moveTo>
                  <a:pt x="1104354" y="1868169"/>
                </a:moveTo>
                <a:lnTo>
                  <a:pt x="1060450" y="1868169"/>
                </a:lnTo>
                <a:lnTo>
                  <a:pt x="1111250" y="2030729"/>
                </a:lnTo>
                <a:lnTo>
                  <a:pt x="1096009" y="2085339"/>
                </a:lnTo>
                <a:lnTo>
                  <a:pt x="1168400" y="2086609"/>
                </a:lnTo>
                <a:lnTo>
                  <a:pt x="1104354" y="1868169"/>
                </a:lnTo>
                <a:close/>
              </a:path>
              <a:path w="1168400" h="2086609">
                <a:moveTo>
                  <a:pt x="1112276" y="1739900"/>
                </a:moveTo>
                <a:lnTo>
                  <a:pt x="1040129" y="1739900"/>
                </a:lnTo>
                <a:lnTo>
                  <a:pt x="979170" y="1789429"/>
                </a:lnTo>
                <a:lnTo>
                  <a:pt x="1028700" y="1827529"/>
                </a:lnTo>
                <a:lnTo>
                  <a:pt x="914400" y="1864359"/>
                </a:lnTo>
                <a:lnTo>
                  <a:pt x="958850" y="1897379"/>
                </a:lnTo>
                <a:lnTo>
                  <a:pt x="1060450" y="1868169"/>
                </a:lnTo>
                <a:lnTo>
                  <a:pt x="1104354" y="1868169"/>
                </a:lnTo>
                <a:lnTo>
                  <a:pt x="1097279" y="1844039"/>
                </a:lnTo>
                <a:lnTo>
                  <a:pt x="1112276" y="1739900"/>
                </a:lnTo>
                <a:close/>
              </a:path>
              <a:path w="1168400" h="2086609">
                <a:moveTo>
                  <a:pt x="1071019" y="1577339"/>
                </a:moveTo>
                <a:lnTo>
                  <a:pt x="877570" y="1577339"/>
                </a:lnTo>
                <a:lnTo>
                  <a:pt x="998220" y="1597659"/>
                </a:lnTo>
                <a:lnTo>
                  <a:pt x="815339" y="1675129"/>
                </a:lnTo>
                <a:lnTo>
                  <a:pt x="748029" y="1774189"/>
                </a:lnTo>
                <a:lnTo>
                  <a:pt x="975359" y="1677669"/>
                </a:lnTo>
                <a:lnTo>
                  <a:pt x="1116672" y="1677669"/>
                </a:lnTo>
                <a:lnTo>
                  <a:pt x="1071019" y="1577339"/>
                </a:lnTo>
                <a:close/>
              </a:path>
              <a:path w="1168400" h="2086609">
                <a:moveTo>
                  <a:pt x="1116672" y="1677669"/>
                </a:moveTo>
                <a:lnTo>
                  <a:pt x="975359" y="1677669"/>
                </a:lnTo>
                <a:lnTo>
                  <a:pt x="934720" y="1747519"/>
                </a:lnTo>
                <a:lnTo>
                  <a:pt x="1040129" y="1739900"/>
                </a:lnTo>
                <a:lnTo>
                  <a:pt x="1112276" y="1739900"/>
                </a:lnTo>
                <a:lnTo>
                  <a:pt x="1120139" y="1685289"/>
                </a:lnTo>
                <a:lnTo>
                  <a:pt x="1116672" y="1677669"/>
                </a:lnTo>
                <a:close/>
              </a:path>
              <a:path w="1168400" h="2086609">
                <a:moveTo>
                  <a:pt x="381020" y="60959"/>
                </a:moveTo>
                <a:lnTo>
                  <a:pt x="130809" y="60959"/>
                </a:lnTo>
                <a:lnTo>
                  <a:pt x="322579" y="63500"/>
                </a:lnTo>
                <a:lnTo>
                  <a:pt x="972820" y="1499869"/>
                </a:lnTo>
                <a:lnTo>
                  <a:pt x="822959" y="1558289"/>
                </a:lnTo>
                <a:lnTo>
                  <a:pt x="750570" y="1638300"/>
                </a:lnTo>
                <a:lnTo>
                  <a:pt x="877570" y="1577339"/>
                </a:lnTo>
                <a:lnTo>
                  <a:pt x="1071019" y="1577339"/>
                </a:lnTo>
                <a:lnTo>
                  <a:pt x="381020" y="60959"/>
                </a:lnTo>
                <a:close/>
              </a:path>
              <a:path w="1168400" h="2086609">
                <a:moveTo>
                  <a:pt x="127000" y="0"/>
                </a:moveTo>
                <a:lnTo>
                  <a:pt x="0" y="96520"/>
                </a:lnTo>
                <a:lnTo>
                  <a:pt x="130809" y="60959"/>
                </a:lnTo>
                <a:lnTo>
                  <a:pt x="381020" y="60959"/>
                </a:lnTo>
                <a:lnTo>
                  <a:pt x="361950" y="19050"/>
                </a:lnTo>
                <a:lnTo>
                  <a:pt x="12700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8392159" y="1452879"/>
            <a:ext cx="302260" cy="142240"/>
          </a:xfrm>
          <a:custGeom>
            <a:avLst/>
            <a:gdLst/>
            <a:ahLst/>
            <a:cxnLst/>
            <a:rect l="l" t="t" r="r" b="b"/>
            <a:pathLst>
              <a:path w="302260" h="142240">
                <a:moveTo>
                  <a:pt x="285750" y="0"/>
                </a:moveTo>
                <a:lnTo>
                  <a:pt x="152400" y="11430"/>
                </a:lnTo>
                <a:lnTo>
                  <a:pt x="0" y="107950"/>
                </a:lnTo>
                <a:lnTo>
                  <a:pt x="29210" y="142240"/>
                </a:lnTo>
                <a:lnTo>
                  <a:pt x="102870" y="71120"/>
                </a:lnTo>
                <a:lnTo>
                  <a:pt x="302260" y="29210"/>
                </a:lnTo>
                <a:lnTo>
                  <a:pt x="2857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8322309" y="1310640"/>
            <a:ext cx="320040" cy="154939"/>
          </a:xfrm>
          <a:custGeom>
            <a:avLst/>
            <a:gdLst/>
            <a:ahLst/>
            <a:cxnLst/>
            <a:rect l="l" t="t" r="r" b="b"/>
            <a:pathLst>
              <a:path w="320040" h="154939">
                <a:moveTo>
                  <a:pt x="290830" y="0"/>
                </a:moveTo>
                <a:lnTo>
                  <a:pt x="135890" y="31750"/>
                </a:lnTo>
                <a:lnTo>
                  <a:pt x="0" y="105410"/>
                </a:lnTo>
                <a:lnTo>
                  <a:pt x="17780" y="154939"/>
                </a:lnTo>
                <a:lnTo>
                  <a:pt x="132080" y="69850"/>
                </a:lnTo>
                <a:lnTo>
                  <a:pt x="320040" y="62230"/>
                </a:lnTo>
                <a:lnTo>
                  <a:pt x="29083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7890509" y="372109"/>
            <a:ext cx="330200" cy="148589"/>
          </a:xfrm>
          <a:custGeom>
            <a:avLst/>
            <a:gdLst/>
            <a:ahLst/>
            <a:cxnLst/>
            <a:rect l="l" t="t" r="r" b="b"/>
            <a:pathLst>
              <a:path w="330200" h="148589">
                <a:moveTo>
                  <a:pt x="302260" y="0"/>
                </a:moveTo>
                <a:lnTo>
                  <a:pt x="121920" y="26669"/>
                </a:lnTo>
                <a:lnTo>
                  <a:pt x="0" y="105410"/>
                </a:lnTo>
                <a:lnTo>
                  <a:pt x="21590" y="148589"/>
                </a:lnTo>
                <a:lnTo>
                  <a:pt x="125730" y="68579"/>
                </a:lnTo>
                <a:lnTo>
                  <a:pt x="330200" y="55879"/>
                </a:lnTo>
                <a:lnTo>
                  <a:pt x="3022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7834629" y="260350"/>
            <a:ext cx="325120" cy="151129"/>
          </a:xfrm>
          <a:custGeom>
            <a:avLst/>
            <a:gdLst/>
            <a:ahLst/>
            <a:cxnLst/>
            <a:rect l="l" t="t" r="r" b="b"/>
            <a:pathLst>
              <a:path w="325120" h="151129">
                <a:moveTo>
                  <a:pt x="300990" y="0"/>
                </a:moveTo>
                <a:lnTo>
                  <a:pt x="87629" y="41909"/>
                </a:lnTo>
                <a:lnTo>
                  <a:pt x="0" y="107950"/>
                </a:lnTo>
                <a:lnTo>
                  <a:pt x="29210" y="151129"/>
                </a:lnTo>
                <a:lnTo>
                  <a:pt x="114300" y="78740"/>
                </a:lnTo>
                <a:lnTo>
                  <a:pt x="325120" y="40640"/>
                </a:lnTo>
                <a:lnTo>
                  <a:pt x="30099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7730489" y="133349"/>
            <a:ext cx="67309" cy="152400"/>
          </a:xfrm>
          <a:custGeom>
            <a:avLst/>
            <a:gdLst/>
            <a:ahLst/>
            <a:cxnLst/>
            <a:rect l="l" t="t" r="r" b="b"/>
            <a:pathLst>
              <a:path w="67309" h="152400">
                <a:moveTo>
                  <a:pt x="0" y="0"/>
                </a:moveTo>
                <a:lnTo>
                  <a:pt x="67309" y="152400"/>
                </a:lnTo>
              </a:path>
            </a:pathLst>
          </a:custGeom>
          <a:ln w="38097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38100" y="5563869"/>
            <a:ext cx="1729739" cy="1031240"/>
          </a:xfrm>
          <a:custGeom>
            <a:avLst/>
            <a:gdLst/>
            <a:ahLst/>
            <a:cxnLst/>
            <a:rect l="l" t="t" r="r" b="b"/>
            <a:pathLst>
              <a:path w="1729739" h="1031240">
                <a:moveTo>
                  <a:pt x="1255712" y="996949"/>
                </a:moveTo>
                <a:lnTo>
                  <a:pt x="1094740" y="996949"/>
                </a:lnTo>
                <a:lnTo>
                  <a:pt x="1247140" y="1031239"/>
                </a:lnTo>
                <a:lnTo>
                  <a:pt x="1259840" y="1000759"/>
                </a:lnTo>
                <a:lnTo>
                  <a:pt x="1255712" y="996949"/>
                </a:lnTo>
                <a:close/>
              </a:path>
              <a:path w="1729739" h="1031240">
                <a:moveTo>
                  <a:pt x="111760" y="372109"/>
                </a:moveTo>
                <a:lnTo>
                  <a:pt x="36830" y="403859"/>
                </a:lnTo>
                <a:lnTo>
                  <a:pt x="0" y="505459"/>
                </a:lnTo>
                <a:lnTo>
                  <a:pt x="43180" y="618489"/>
                </a:lnTo>
                <a:lnTo>
                  <a:pt x="904240" y="1022349"/>
                </a:lnTo>
                <a:lnTo>
                  <a:pt x="1094740" y="996949"/>
                </a:lnTo>
                <a:lnTo>
                  <a:pt x="1255712" y="996949"/>
                </a:lnTo>
                <a:lnTo>
                  <a:pt x="1127760" y="878839"/>
                </a:lnTo>
                <a:lnTo>
                  <a:pt x="1103210" y="706119"/>
                </a:lnTo>
                <a:lnTo>
                  <a:pt x="882650" y="706119"/>
                </a:lnTo>
                <a:lnTo>
                  <a:pt x="111760" y="372109"/>
                </a:lnTo>
                <a:close/>
              </a:path>
              <a:path w="1729739" h="1031240">
                <a:moveTo>
                  <a:pt x="861060" y="0"/>
                </a:moveTo>
                <a:lnTo>
                  <a:pt x="760730" y="22859"/>
                </a:lnTo>
                <a:lnTo>
                  <a:pt x="704850" y="83819"/>
                </a:lnTo>
                <a:lnTo>
                  <a:pt x="744220" y="226059"/>
                </a:lnTo>
                <a:lnTo>
                  <a:pt x="524510" y="350519"/>
                </a:lnTo>
                <a:lnTo>
                  <a:pt x="781050" y="375919"/>
                </a:lnTo>
                <a:lnTo>
                  <a:pt x="882650" y="706119"/>
                </a:lnTo>
                <a:lnTo>
                  <a:pt x="1103210" y="706119"/>
                </a:lnTo>
                <a:lnTo>
                  <a:pt x="1056640" y="378459"/>
                </a:lnTo>
                <a:lnTo>
                  <a:pt x="1699260" y="261619"/>
                </a:lnTo>
                <a:lnTo>
                  <a:pt x="1727810" y="167639"/>
                </a:lnTo>
                <a:lnTo>
                  <a:pt x="1013460" y="167639"/>
                </a:lnTo>
                <a:lnTo>
                  <a:pt x="967740" y="25399"/>
                </a:lnTo>
                <a:lnTo>
                  <a:pt x="861060" y="0"/>
                </a:lnTo>
                <a:close/>
              </a:path>
              <a:path w="1729739" h="1031240">
                <a:moveTo>
                  <a:pt x="1666239" y="80009"/>
                </a:moveTo>
                <a:lnTo>
                  <a:pt x="1013460" y="167639"/>
                </a:lnTo>
                <a:lnTo>
                  <a:pt x="1727810" y="167639"/>
                </a:lnTo>
                <a:lnTo>
                  <a:pt x="1729739" y="161289"/>
                </a:lnTo>
                <a:lnTo>
                  <a:pt x="1666239" y="80009"/>
                </a:lnTo>
                <a:close/>
              </a:path>
            </a:pathLst>
          </a:custGeom>
          <a:solidFill>
            <a:srgbClr val="F7F7F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1621790" y="5687059"/>
            <a:ext cx="113029" cy="204470"/>
          </a:xfrm>
          <a:custGeom>
            <a:avLst/>
            <a:gdLst/>
            <a:ahLst/>
            <a:cxnLst/>
            <a:rect l="l" t="t" r="r" b="b"/>
            <a:pathLst>
              <a:path w="113029" h="204470">
                <a:moveTo>
                  <a:pt x="95249" y="0"/>
                </a:moveTo>
                <a:lnTo>
                  <a:pt x="0" y="5079"/>
                </a:lnTo>
                <a:lnTo>
                  <a:pt x="6349" y="204469"/>
                </a:lnTo>
                <a:lnTo>
                  <a:pt x="113029" y="184149"/>
                </a:lnTo>
                <a:lnTo>
                  <a:pt x="95249" y="0"/>
                </a:lnTo>
                <a:close/>
              </a:path>
            </a:pathLst>
          </a:custGeom>
          <a:solidFill>
            <a:srgbClr val="FFEE6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31750" y="5990589"/>
            <a:ext cx="1257300" cy="651510"/>
          </a:xfrm>
          <a:custGeom>
            <a:avLst/>
            <a:gdLst/>
            <a:ahLst/>
            <a:cxnLst/>
            <a:rect l="l" t="t" r="r" b="b"/>
            <a:pathLst>
              <a:path w="1257300" h="651509">
                <a:moveTo>
                  <a:pt x="1253370" y="624840"/>
                </a:moveTo>
                <a:lnTo>
                  <a:pt x="1070610" y="624840"/>
                </a:lnTo>
                <a:lnTo>
                  <a:pt x="1240790" y="651510"/>
                </a:lnTo>
                <a:lnTo>
                  <a:pt x="1257300" y="628650"/>
                </a:lnTo>
                <a:lnTo>
                  <a:pt x="1253370" y="624840"/>
                </a:lnTo>
                <a:close/>
              </a:path>
              <a:path w="1257300" h="651509">
                <a:moveTo>
                  <a:pt x="107950" y="0"/>
                </a:moveTo>
                <a:lnTo>
                  <a:pt x="35560" y="25400"/>
                </a:lnTo>
                <a:lnTo>
                  <a:pt x="0" y="119380"/>
                </a:lnTo>
                <a:lnTo>
                  <a:pt x="33019" y="236220"/>
                </a:lnTo>
                <a:lnTo>
                  <a:pt x="908050" y="643890"/>
                </a:lnTo>
                <a:lnTo>
                  <a:pt x="1070610" y="624840"/>
                </a:lnTo>
                <a:lnTo>
                  <a:pt x="1253370" y="624840"/>
                </a:lnTo>
                <a:lnTo>
                  <a:pt x="1131570" y="506730"/>
                </a:lnTo>
                <a:lnTo>
                  <a:pt x="1055370" y="411480"/>
                </a:lnTo>
                <a:lnTo>
                  <a:pt x="107950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204470" y="6045199"/>
            <a:ext cx="834389" cy="593090"/>
          </a:xfrm>
          <a:custGeom>
            <a:avLst/>
            <a:gdLst/>
            <a:ahLst/>
            <a:cxnLst/>
            <a:rect l="l" t="t" r="r" b="b"/>
            <a:pathLst>
              <a:path w="834389" h="593090">
                <a:moveTo>
                  <a:pt x="62229" y="0"/>
                </a:moveTo>
                <a:lnTo>
                  <a:pt x="0" y="100329"/>
                </a:lnTo>
                <a:lnTo>
                  <a:pt x="0" y="257809"/>
                </a:lnTo>
                <a:lnTo>
                  <a:pt x="732790" y="593090"/>
                </a:lnTo>
                <a:lnTo>
                  <a:pt x="746760" y="424180"/>
                </a:lnTo>
                <a:lnTo>
                  <a:pt x="834389" y="335280"/>
                </a:lnTo>
                <a:lnTo>
                  <a:pt x="62229" y="0"/>
                </a:lnTo>
                <a:close/>
              </a:path>
            </a:pathLst>
          </a:custGeom>
          <a:solidFill>
            <a:srgbClr val="FFB7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769619" y="5607049"/>
            <a:ext cx="214629" cy="193040"/>
          </a:xfrm>
          <a:custGeom>
            <a:avLst/>
            <a:gdLst/>
            <a:ahLst/>
            <a:cxnLst/>
            <a:rect l="l" t="t" r="r" b="b"/>
            <a:pathLst>
              <a:path w="214630" h="193039">
                <a:moveTo>
                  <a:pt x="125729" y="0"/>
                </a:moveTo>
                <a:lnTo>
                  <a:pt x="0" y="22859"/>
                </a:lnTo>
                <a:lnTo>
                  <a:pt x="25400" y="193040"/>
                </a:lnTo>
                <a:lnTo>
                  <a:pt x="129539" y="116840"/>
                </a:lnTo>
                <a:lnTo>
                  <a:pt x="214629" y="110490"/>
                </a:lnTo>
                <a:lnTo>
                  <a:pt x="198120" y="27940"/>
                </a:lnTo>
                <a:lnTo>
                  <a:pt x="125729" y="0"/>
                </a:lnTo>
                <a:close/>
              </a:path>
            </a:pathLst>
          </a:custGeom>
          <a:solidFill>
            <a:srgbClr val="00B1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1017270" y="6609079"/>
            <a:ext cx="120650" cy="177800"/>
          </a:xfrm>
          <a:custGeom>
            <a:avLst/>
            <a:gdLst/>
            <a:ahLst/>
            <a:cxnLst/>
            <a:rect l="l" t="t" r="r" b="b"/>
            <a:pathLst>
              <a:path w="120650" h="177800">
                <a:moveTo>
                  <a:pt x="57150" y="0"/>
                </a:moveTo>
                <a:lnTo>
                  <a:pt x="0" y="6350"/>
                </a:lnTo>
                <a:lnTo>
                  <a:pt x="120650" y="177800"/>
                </a:lnTo>
                <a:lnTo>
                  <a:pt x="120650" y="2540"/>
                </a:lnTo>
                <a:lnTo>
                  <a:pt x="57150" y="0"/>
                </a:lnTo>
                <a:close/>
              </a:path>
            </a:pathLst>
          </a:custGeom>
          <a:solidFill>
            <a:srgbClr val="00B1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800100" y="5726429"/>
            <a:ext cx="306069" cy="608329"/>
          </a:xfrm>
          <a:custGeom>
            <a:avLst/>
            <a:gdLst/>
            <a:ahLst/>
            <a:cxnLst/>
            <a:rect l="l" t="t" r="r" b="b"/>
            <a:pathLst>
              <a:path w="306069" h="608329">
                <a:moveTo>
                  <a:pt x="68580" y="0"/>
                </a:moveTo>
                <a:lnTo>
                  <a:pt x="0" y="62230"/>
                </a:lnTo>
                <a:lnTo>
                  <a:pt x="120650" y="538480"/>
                </a:lnTo>
                <a:lnTo>
                  <a:pt x="220980" y="572770"/>
                </a:lnTo>
                <a:lnTo>
                  <a:pt x="306069" y="608330"/>
                </a:lnTo>
                <a:lnTo>
                  <a:pt x="184150" y="3810"/>
                </a:lnTo>
                <a:lnTo>
                  <a:pt x="68580" y="0"/>
                </a:lnTo>
                <a:close/>
              </a:path>
            </a:pathLst>
          </a:custGeom>
          <a:solidFill>
            <a:srgbClr val="FFB7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1060449" y="5698489"/>
            <a:ext cx="577850" cy="276859"/>
          </a:xfrm>
          <a:custGeom>
            <a:avLst/>
            <a:gdLst/>
            <a:ahLst/>
            <a:cxnLst/>
            <a:rect l="l" t="t" r="r" b="b"/>
            <a:pathLst>
              <a:path w="577850" h="276860">
                <a:moveTo>
                  <a:pt x="548640" y="0"/>
                </a:moveTo>
                <a:lnTo>
                  <a:pt x="0" y="83820"/>
                </a:lnTo>
                <a:lnTo>
                  <a:pt x="21590" y="276860"/>
                </a:lnTo>
                <a:lnTo>
                  <a:pt x="567689" y="187960"/>
                </a:lnTo>
                <a:lnTo>
                  <a:pt x="577850" y="34290"/>
                </a:lnTo>
                <a:lnTo>
                  <a:pt x="548640" y="0"/>
                </a:lnTo>
                <a:close/>
              </a:path>
            </a:pathLst>
          </a:custGeom>
          <a:solidFill>
            <a:srgbClr val="FFB7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551179" y="5862319"/>
            <a:ext cx="247650" cy="106680"/>
          </a:xfrm>
          <a:custGeom>
            <a:avLst/>
            <a:gdLst/>
            <a:ahLst/>
            <a:cxnLst/>
            <a:rect l="l" t="t" r="r" b="b"/>
            <a:pathLst>
              <a:path w="247650" h="106679">
                <a:moveTo>
                  <a:pt x="215900" y="0"/>
                </a:moveTo>
                <a:lnTo>
                  <a:pt x="0" y="62229"/>
                </a:lnTo>
                <a:lnTo>
                  <a:pt x="247650" y="106679"/>
                </a:lnTo>
                <a:lnTo>
                  <a:pt x="215900" y="0"/>
                </a:lnTo>
                <a:close/>
              </a:path>
            </a:pathLst>
          </a:custGeom>
          <a:solidFill>
            <a:srgbClr val="FFEE6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791210" y="5694679"/>
            <a:ext cx="250190" cy="137159"/>
          </a:xfrm>
          <a:custGeom>
            <a:avLst/>
            <a:gdLst/>
            <a:ahLst/>
            <a:cxnLst/>
            <a:rect l="l" t="t" r="r" b="b"/>
            <a:pathLst>
              <a:path w="250190" h="137160">
                <a:moveTo>
                  <a:pt x="170180" y="0"/>
                </a:moveTo>
                <a:lnTo>
                  <a:pt x="91440" y="7620"/>
                </a:lnTo>
                <a:lnTo>
                  <a:pt x="0" y="83820"/>
                </a:lnTo>
                <a:lnTo>
                  <a:pt x="10160" y="137160"/>
                </a:lnTo>
                <a:lnTo>
                  <a:pt x="59690" y="78740"/>
                </a:lnTo>
                <a:lnTo>
                  <a:pt x="133350" y="52070"/>
                </a:lnTo>
                <a:lnTo>
                  <a:pt x="243998" y="52070"/>
                </a:lnTo>
                <a:lnTo>
                  <a:pt x="233680" y="20320"/>
                </a:lnTo>
                <a:lnTo>
                  <a:pt x="170180" y="0"/>
                </a:lnTo>
                <a:close/>
              </a:path>
              <a:path w="250190" h="137160">
                <a:moveTo>
                  <a:pt x="243998" y="52070"/>
                </a:moveTo>
                <a:lnTo>
                  <a:pt x="133350" y="52070"/>
                </a:lnTo>
                <a:lnTo>
                  <a:pt x="250190" y="71120"/>
                </a:lnTo>
                <a:lnTo>
                  <a:pt x="243998" y="5207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1009649" y="6567169"/>
            <a:ext cx="182880" cy="212090"/>
          </a:xfrm>
          <a:custGeom>
            <a:avLst/>
            <a:gdLst/>
            <a:ahLst/>
            <a:cxnLst/>
            <a:rect l="l" t="t" r="r" b="b"/>
            <a:pathLst>
              <a:path w="182880" h="212090">
                <a:moveTo>
                  <a:pt x="55880" y="2539"/>
                </a:moveTo>
                <a:lnTo>
                  <a:pt x="0" y="31749"/>
                </a:lnTo>
                <a:lnTo>
                  <a:pt x="127000" y="212089"/>
                </a:lnTo>
                <a:lnTo>
                  <a:pt x="182880" y="199389"/>
                </a:lnTo>
                <a:lnTo>
                  <a:pt x="181411" y="156209"/>
                </a:lnTo>
                <a:lnTo>
                  <a:pt x="142240" y="156209"/>
                </a:lnTo>
                <a:lnTo>
                  <a:pt x="55880" y="2539"/>
                </a:lnTo>
                <a:close/>
              </a:path>
              <a:path w="182880" h="212090">
                <a:moveTo>
                  <a:pt x="132080" y="0"/>
                </a:moveTo>
                <a:lnTo>
                  <a:pt x="142240" y="156209"/>
                </a:lnTo>
                <a:lnTo>
                  <a:pt x="181411" y="156209"/>
                </a:lnTo>
                <a:lnTo>
                  <a:pt x="176530" y="12699"/>
                </a:lnTo>
                <a:lnTo>
                  <a:pt x="13208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1593849" y="5654039"/>
            <a:ext cx="68580" cy="186690"/>
          </a:xfrm>
          <a:custGeom>
            <a:avLst/>
            <a:gdLst/>
            <a:ahLst/>
            <a:cxnLst/>
            <a:rect l="l" t="t" r="r" b="b"/>
            <a:pathLst>
              <a:path w="68580" h="186689">
                <a:moveTo>
                  <a:pt x="35560" y="0"/>
                </a:moveTo>
                <a:lnTo>
                  <a:pt x="0" y="15240"/>
                </a:lnTo>
                <a:lnTo>
                  <a:pt x="27940" y="73660"/>
                </a:lnTo>
                <a:lnTo>
                  <a:pt x="34289" y="123190"/>
                </a:lnTo>
                <a:lnTo>
                  <a:pt x="21590" y="186690"/>
                </a:lnTo>
                <a:lnTo>
                  <a:pt x="63500" y="175260"/>
                </a:lnTo>
                <a:lnTo>
                  <a:pt x="68580" y="92710"/>
                </a:lnTo>
                <a:lnTo>
                  <a:pt x="355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120649" y="5924549"/>
            <a:ext cx="944880" cy="397509"/>
          </a:xfrm>
          <a:custGeom>
            <a:avLst/>
            <a:gdLst/>
            <a:ahLst/>
            <a:cxnLst/>
            <a:rect l="l" t="t" r="r" b="b"/>
            <a:pathLst>
              <a:path w="944880" h="397510">
                <a:moveTo>
                  <a:pt x="78739" y="0"/>
                </a:moveTo>
                <a:lnTo>
                  <a:pt x="0" y="20319"/>
                </a:lnTo>
                <a:lnTo>
                  <a:pt x="854710" y="397509"/>
                </a:lnTo>
                <a:lnTo>
                  <a:pt x="944880" y="388620"/>
                </a:lnTo>
                <a:lnTo>
                  <a:pt x="787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412750" y="6168389"/>
            <a:ext cx="382711" cy="236219"/>
          </a:xfrm>
          <a:custGeom>
            <a:avLst/>
            <a:gdLst/>
            <a:ahLst/>
            <a:cxnLst/>
            <a:rect l="l" t="t" r="r" b="b"/>
            <a:pathLst>
              <a:path w="382711" h="236220">
                <a:moveTo>
                  <a:pt x="39370" y="63500"/>
                </a:moveTo>
                <a:lnTo>
                  <a:pt x="85090" y="129540"/>
                </a:lnTo>
                <a:lnTo>
                  <a:pt x="215900" y="214630"/>
                </a:lnTo>
                <a:lnTo>
                  <a:pt x="369570" y="236220"/>
                </a:lnTo>
                <a:lnTo>
                  <a:pt x="382711" y="193040"/>
                </a:lnTo>
                <a:lnTo>
                  <a:pt x="349250" y="193040"/>
                </a:lnTo>
                <a:lnTo>
                  <a:pt x="259079" y="182880"/>
                </a:lnTo>
                <a:lnTo>
                  <a:pt x="110490" y="115570"/>
                </a:lnTo>
                <a:lnTo>
                  <a:pt x="39370" y="63500"/>
                </a:lnTo>
                <a:close/>
              </a:path>
              <a:path w="382711" h="236220">
                <a:moveTo>
                  <a:pt x="0" y="0"/>
                </a:moveTo>
                <a:lnTo>
                  <a:pt x="11429" y="26670"/>
                </a:lnTo>
                <a:lnTo>
                  <a:pt x="127000" y="52070"/>
                </a:lnTo>
                <a:lnTo>
                  <a:pt x="256540" y="109220"/>
                </a:lnTo>
                <a:lnTo>
                  <a:pt x="349250" y="193040"/>
                </a:lnTo>
                <a:lnTo>
                  <a:pt x="382711" y="193040"/>
                </a:lnTo>
                <a:lnTo>
                  <a:pt x="387350" y="177800"/>
                </a:lnTo>
                <a:lnTo>
                  <a:pt x="312420" y="95250"/>
                </a:lnTo>
                <a:lnTo>
                  <a:pt x="134620" y="1397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896620" y="5841999"/>
            <a:ext cx="170180" cy="377190"/>
          </a:xfrm>
          <a:custGeom>
            <a:avLst/>
            <a:gdLst/>
            <a:ahLst/>
            <a:cxnLst/>
            <a:rect l="l" t="t" r="r" b="b"/>
            <a:pathLst>
              <a:path w="170180" h="377189">
                <a:moveTo>
                  <a:pt x="19050" y="0"/>
                </a:moveTo>
                <a:lnTo>
                  <a:pt x="0" y="44450"/>
                </a:lnTo>
                <a:lnTo>
                  <a:pt x="24130" y="271780"/>
                </a:lnTo>
                <a:lnTo>
                  <a:pt x="77470" y="377190"/>
                </a:lnTo>
                <a:lnTo>
                  <a:pt x="170180" y="355600"/>
                </a:lnTo>
                <a:lnTo>
                  <a:pt x="85090" y="257809"/>
                </a:lnTo>
                <a:lnTo>
                  <a:pt x="63500" y="151130"/>
                </a:lnTo>
                <a:lnTo>
                  <a:pt x="72390" y="19050"/>
                </a:lnTo>
                <a:lnTo>
                  <a:pt x="190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1061720" y="6426199"/>
            <a:ext cx="119380" cy="137160"/>
          </a:xfrm>
          <a:custGeom>
            <a:avLst/>
            <a:gdLst/>
            <a:ahLst/>
            <a:cxnLst/>
            <a:rect l="l" t="t" r="r" b="b"/>
            <a:pathLst>
              <a:path w="119380" h="137159">
                <a:moveTo>
                  <a:pt x="87630" y="0"/>
                </a:moveTo>
                <a:lnTo>
                  <a:pt x="31750" y="52070"/>
                </a:lnTo>
                <a:lnTo>
                  <a:pt x="0" y="137160"/>
                </a:lnTo>
                <a:lnTo>
                  <a:pt x="63500" y="127000"/>
                </a:lnTo>
                <a:lnTo>
                  <a:pt x="81280" y="67310"/>
                </a:lnTo>
                <a:lnTo>
                  <a:pt x="119380" y="21590"/>
                </a:lnTo>
                <a:lnTo>
                  <a:pt x="8763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7620" y="5918199"/>
            <a:ext cx="1337310" cy="698500"/>
          </a:xfrm>
          <a:custGeom>
            <a:avLst/>
            <a:gdLst/>
            <a:ahLst/>
            <a:cxnLst/>
            <a:rect l="l" t="t" r="r" b="b"/>
            <a:pathLst>
              <a:path w="1337310" h="698500">
                <a:moveTo>
                  <a:pt x="1316679" y="662940"/>
                </a:moveTo>
                <a:lnTo>
                  <a:pt x="1129030" y="662940"/>
                </a:lnTo>
                <a:lnTo>
                  <a:pt x="1282700" y="698500"/>
                </a:lnTo>
                <a:lnTo>
                  <a:pt x="1316679" y="662940"/>
                </a:lnTo>
                <a:close/>
              </a:path>
              <a:path w="1337310" h="698500">
                <a:moveTo>
                  <a:pt x="171450" y="0"/>
                </a:moveTo>
                <a:lnTo>
                  <a:pt x="123190" y="0"/>
                </a:lnTo>
                <a:lnTo>
                  <a:pt x="49530" y="40640"/>
                </a:lnTo>
                <a:lnTo>
                  <a:pt x="0" y="165100"/>
                </a:lnTo>
                <a:lnTo>
                  <a:pt x="53340" y="284480"/>
                </a:lnTo>
                <a:lnTo>
                  <a:pt x="938530" y="688340"/>
                </a:lnTo>
                <a:lnTo>
                  <a:pt x="1129030" y="662940"/>
                </a:lnTo>
                <a:lnTo>
                  <a:pt x="1316679" y="662940"/>
                </a:lnTo>
                <a:lnTo>
                  <a:pt x="1332455" y="646430"/>
                </a:lnTo>
                <a:lnTo>
                  <a:pt x="967740" y="646430"/>
                </a:lnTo>
                <a:lnTo>
                  <a:pt x="971808" y="627380"/>
                </a:lnTo>
                <a:lnTo>
                  <a:pt x="904240" y="627380"/>
                </a:lnTo>
                <a:lnTo>
                  <a:pt x="85090" y="245109"/>
                </a:lnTo>
                <a:lnTo>
                  <a:pt x="63500" y="170179"/>
                </a:lnTo>
                <a:lnTo>
                  <a:pt x="81280" y="74930"/>
                </a:lnTo>
                <a:lnTo>
                  <a:pt x="171450" y="0"/>
                </a:lnTo>
                <a:close/>
              </a:path>
              <a:path w="1337310" h="698500">
                <a:moveTo>
                  <a:pt x="1121410" y="624840"/>
                </a:moveTo>
                <a:lnTo>
                  <a:pt x="967740" y="646430"/>
                </a:lnTo>
                <a:lnTo>
                  <a:pt x="1332455" y="646430"/>
                </a:lnTo>
                <a:lnTo>
                  <a:pt x="1336096" y="642620"/>
                </a:lnTo>
                <a:lnTo>
                  <a:pt x="1252220" y="642620"/>
                </a:lnTo>
                <a:lnTo>
                  <a:pt x="1121410" y="624840"/>
                </a:lnTo>
                <a:close/>
              </a:path>
              <a:path w="1337310" h="698500">
                <a:moveTo>
                  <a:pt x="1134110" y="406400"/>
                </a:moveTo>
                <a:lnTo>
                  <a:pt x="1087120" y="417830"/>
                </a:lnTo>
                <a:lnTo>
                  <a:pt x="1141730" y="527050"/>
                </a:lnTo>
                <a:lnTo>
                  <a:pt x="1252220" y="642620"/>
                </a:lnTo>
                <a:lnTo>
                  <a:pt x="1336096" y="642620"/>
                </a:lnTo>
                <a:lnTo>
                  <a:pt x="1337310" y="641350"/>
                </a:lnTo>
                <a:lnTo>
                  <a:pt x="1192530" y="527050"/>
                </a:lnTo>
                <a:lnTo>
                  <a:pt x="1134110" y="406400"/>
                </a:lnTo>
                <a:close/>
              </a:path>
              <a:path w="1337310" h="698500">
                <a:moveTo>
                  <a:pt x="1061720" y="426720"/>
                </a:moveTo>
                <a:lnTo>
                  <a:pt x="985520" y="438150"/>
                </a:lnTo>
                <a:lnTo>
                  <a:pt x="924560" y="521970"/>
                </a:lnTo>
                <a:lnTo>
                  <a:pt x="904240" y="627380"/>
                </a:lnTo>
                <a:lnTo>
                  <a:pt x="971808" y="627380"/>
                </a:lnTo>
                <a:lnTo>
                  <a:pt x="995680" y="515620"/>
                </a:lnTo>
                <a:lnTo>
                  <a:pt x="1061720" y="42672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167639" y="5985509"/>
            <a:ext cx="127000" cy="265430"/>
          </a:xfrm>
          <a:custGeom>
            <a:avLst/>
            <a:gdLst/>
            <a:ahLst/>
            <a:cxnLst/>
            <a:rect l="l" t="t" r="r" b="b"/>
            <a:pathLst>
              <a:path w="127000" h="265429">
                <a:moveTo>
                  <a:pt x="92710" y="0"/>
                </a:moveTo>
                <a:lnTo>
                  <a:pt x="15240" y="83819"/>
                </a:lnTo>
                <a:lnTo>
                  <a:pt x="0" y="181609"/>
                </a:lnTo>
                <a:lnTo>
                  <a:pt x="26670" y="247649"/>
                </a:lnTo>
                <a:lnTo>
                  <a:pt x="74930" y="265429"/>
                </a:lnTo>
                <a:lnTo>
                  <a:pt x="60960" y="120649"/>
                </a:lnTo>
                <a:lnTo>
                  <a:pt x="127000" y="12699"/>
                </a:lnTo>
                <a:lnTo>
                  <a:pt x="927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712469" y="5539739"/>
            <a:ext cx="511810" cy="943610"/>
          </a:xfrm>
          <a:custGeom>
            <a:avLst/>
            <a:gdLst/>
            <a:ahLst/>
            <a:cxnLst/>
            <a:rect l="l" t="t" r="r" b="b"/>
            <a:pathLst>
              <a:path w="511810" h="943610">
                <a:moveTo>
                  <a:pt x="319316" y="48260"/>
                </a:moveTo>
                <a:lnTo>
                  <a:pt x="180339" y="48260"/>
                </a:lnTo>
                <a:lnTo>
                  <a:pt x="283210" y="77470"/>
                </a:lnTo>
                <a:lnTo>
                  <a:pt x="441960" y="866140"/>
                </a:lnTo>
                <a:lnTo>
                  <a:pt x="511810" y="943610"/>
                </a:lnTo>
                <a:lnTo>
                  <a:pt x="319316" y="48260"/>
                </a:lnTo>
                <a:close/>
              </a:path>
              <a:path w="511810" h="943610">
                <a:moveTo>
                  <a:pt x="205739" y="0"/>
                </a:moveTo>
                <a:lnTo>
                  <a:pt x="64770" y="30480"/>
                </a:lnTo>
                <a:lnTo>
                  <a:pt x="0" y="99060"/>
                </a:lnTo>
                <a:lnTo>
                  <a:pt x="173989" y="711200"/>
                </a:lnTo>
                <a:lnTo>
                  <a:pt x="243839" y="734060"/>
                </a:lnTo>
                <a:lnTo>
                  <a:pt x="60959" y="111760"/>
                </a:lnTo>
                <a:lnTo>
                  <a:pt x="95250" y="58420"/>
                </a:lnTo>
                <a:lnTo>
                  <a:pt x="180339" y="48260"/>
                </a:lnTo>
                <a:lnTo>
                  <a:pt x="319316" y="48260"/>
                </a:lnTo>
                <a:lnTo>
                  <a:pt x="318770" y="45720"/>
                </a:lnTo>
                <a:lnTo>
                  <a:pt x="2057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916940" y="5793739"/>
            <a:ext cx="152400" cy="401319"/>
          </a:xfrm>
          <a:custGeom>
            <a:avLst/>
            <a:gdLst/>
            <a:ahLst/>
            <a:cxnLst/>
            <a:rect l="l" t="t" r="r" b="b"/>
            <a:pathLst>
              <a:path w="152400" h="401320">
                <a:moveTo>
                  <a:pt x="50800" y="0"/>
                </a:moveTo>
                <a:lnTo>
                  <a:pt x="0" y="21590"/>
                </a:lnTo>
                <a:lnTo>
                  <a:pt x="60959" y="154940"/>
                </a:lnTo>
                <a:lnTo>
                  <a:pt x="90169" y="252730"/>
                </a:lnTo>
                <a:lnTo>
                  <a:pt x="92709" y="401320"/>
                </a:lnTo>
                <a:lnTo>
                  <a:pt x="152400" y="401320"/>
                </a:lnTo>
                <a:lnTo>
                  <a:pt x="148590" y="287020"/>
                </a:lnTo>
                <a:lnTo>
                  <a:pt x="128269" y="165100"/>
                </a:lnTo>
                <a:lnTo>
                  <a:pt x="78740" y="46990"/>
                </a:lnTo>
                <a:lnTo>
                  <a:pt x="5080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520700" y="5761989"/>
            <a:ext cx="309880" cy="215900"/>
          </a:xfrm>
          <a:custGeom>
            <a:avLst/>
            <a:gdLst/>
            <a:ahLst/>
            <a:cxnLst/>
            <a:rect l="l" t="t" r="r" b="b"/>
            <a:pathLst>
              <a:path w="309880" h="215900">
                <a:moveTo>
                  <a:pt x="236220" y="0"/>
                </a:moveTo>
                <a:lnTo>
                  <a:pt x="204470" y="13970"/>
                </a:lnTo>
                <a:lnTo>
                  <a:pt x="200659" y="53340"/>
                </a:lnTo>
                <a:lnTo>
                  <a:pt x="0" y="135890"/>
                </a:lnTo>
                <a:lnTo>
                  <a:pt x="0" y="177800"/>
                </a:lnTo>
                <a:lnTo>
                  <a:pt x="224790" y="180340"/>
                </a:lnTo>
                <a:lnTo>
                  <a:pt x="254000" y="215900"/>
                </a:lnTo>
                <a:lnTo>
                  <a:pt x="309880" y="213360"/>
                </a:lnTo>
                <a:lnTo>
                  <a:pt x="303530" y="152400"/>
                </a:lnTo>
                <a:lnTo>
                  <a:pt x="91440" y="140970"/>
                </a:lnTo>
                <a:lnTo>
                  <a:pt x="264159" y="71120"/>
                </a:lnTo>
                <a:lnTo>
                  <a:pt x="2362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1043940" y="5617209"/>
            <a:ext cx="748029" cy="335280"/>
          </a:xfrm>
          <a:custGeom>
            <a:avLst/>
            <a:gdLst/>
            <a:ahLst/>
            <a:cxnLst/>
            <a:rect l="l" t="t" r="r" b="b"/>
            <a:pathLst>
              <a:path w="748029" h="335279">
                <a:moveTo>
                  <a:pt x="722841" y="44449"/>
                </a:moveTo>
                <a:lnTo>
                  <a:pt x="668020" y="44449"/>
                </a:lnTo>
                <a:lnTo>
                  <a:pt x="709929" y="114299"/>
                </a:lnTo>
                <a:lnTo>
                  <a:pt x="685799" y="191769"/>
                </a:lnTo>
                <a:lnTo>
                  <a:pt x="41909" y="303529"/>
                </a:lnTo>
                <a:lnTo>
                  <a:pt x="45719" y="335279"/>
                </a:lnTo>
                <a:lnTo>
                  <a:pt x="718820" y="223519"/>
                </a:lnTo>
                <a:lnTo>
                  <a:pt x="748029" y="143509"/>
                </a:lnTo>
                <a:lnTo>
                  <a:pt x="736599" y="60959"/>
                </a:lnTo>
                <a:lnTo>
                  <a:pt x="722841" y="44449"/>
                </a:lnTo>
                <a:close/>
              </a:path>
              <a:path w="748029" h="335279">
                <a:moveTo>
                  <a:pt x="685799" y="0"/>
                </a:moveTo>
                <a:lnTo>
                  <a:pt x="0" y="102869"/>
                </a:lnTo>
                <a:lnTo>
                  <a:pt x="0" y="146049"/>
                </a:lnTo>
                <a:lnTo>
                  <a:pt x="668020" y="44449"/>
                </a:lnTo>
                <a:lnTo>
                  <a:pt x="722841" y="44449"/>
                </a:lnTo>
                <a:lnTo>
                  <a:pt x="68579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1137920" y="5723889"/>
            <a:ext cx="389890" cy="137159"/>
          </a:xfrm>
          <a:custGeom>
            <a:avLst/>
            <a:gdLst/>
            <a:ahLst/>
            <a:cxnLst/>
            <a:rect l="l" t="t" r="r" b="b"/>
            <a:pathLst>
              <a:path w="389890" h="137160">
                <a:moveTo>
                  <a:pt x="381567" y="41910"/>
                </a:moveTo>
                <a:lnTo>
                  <a:pt x="331470" y="41910"/>
                </a:lnTo>
                <a:lnTo>
                  <a:pt x="213360" y="87630"/>
                </a:lnTo>
                <a:lnTo>
                  <a:pt x="113030" y="100330"/>
                </a:lnTo>
                <a:lnTo>
                  <a:pt x="0" y="100330"/>
                </a:lnTo>
                <a:lnTo>
                  <a:pt x="53340" y="137160"/>
                </a:lnTo>
                <a:lnTo>
                  <a:pt x="176530" y="132080"/>
                </a:lnTo>
                <a:lnTo>
                  <a:pt x="334010" y="92710"/>
                </a:lnTo>
                <a:lnTo>
                  <a:pt x="381567" y="41910"/>
                </a:lnTo>
                <a:close/>
              </a:path>
              <a:path w="389890" h="137160">
                <a:moveTo>
                  <a:pt x="201930" y="0"/>
                </a:moveTo>
                <a:lnTo>
                  <a:pt x="87630" y="10160"/>
                </a:lnTo>
                <a:lnTo>
                  <a:pt x="12700" y="60960"/>
                </a:lnTo>
                <a:lnTo>
                  <a:pt x="90170" y="76200"/>
                </a:lnTo>
                <a:lnTo>
                  <a:pt x="219710" y="41910"/>
                </a:lnTo>
                <a:lnTo>
                  <a:pt x="381567" y="41910"/>
                </a:lnTo>
                <a:lnTo>
                  <a:pt x="389890" y="33020"/>
                </a:lnTo>
                <a:lnTo>
                  <a:pt x="353060" y="2540"/>
                </a:lnTo>
                <a:lnTo>
                  <a:pt x="20193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3446779" y="2296160"/>
            <a:ext cx="4552950" cy="0"/>
          </a:xfrm>
          <a:custGeom>
            <a:avLst/>
            <a:gdLst/>
            <a:ahLst/>
            <a:cxnLst/>
            <a:rect l="l" t="t" r="r" b="b"/>
            <a:pathLst>
              <a:path w="4552950">
                <a:moveTo>
                  <a:pt x="0" y="0"/>
                </a:moveTo>
                <a:lnTo>
                  <a:pt x="4552950" y="0"/>
                </a:lnTo>
              </a:path>
            </a:pathLst>
          </a:custGeom>
          <a:ln w="21590">
            <a:solidFill>
              <a:srgbClr val="BFBFBF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3428999" y="2278380"/>
            <a:ext cx="4552950" cy="0"/>
          </a:xfrm>
          <a:custGeom>
            <a:avLst/>
            <a:gdLst/>
            <a:ahLst/>
            <a:cxnLst/>
            <a:rect l="l" t="t" r="r" b="b"/>
            <a:pathLst>
              <a:path w="4552950">
                <a:moveTo>
                  <a:pt x="0" y="0"/>
                </a:moveTo>
                <a:lnTo>
                  <a:pt x="4552950" y="0"/>
                </a:lnTo>
              </a:path>
            </a:pathLst>
          </a:custGeom>
          <a:ln w="21590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7848600" y="5791200"/>
            <a:ext cx="762000" cy="609600"/>
          </a:xfrm>
          <a:custGeom>
            <a:avLst/>
            <a:gdLst/>
            <a:ahLst/>
            <a:cxnLst/>
            <a:rect l="l" t="t" r="r" b="b"/>
            <a:pathLst>
              <a:path w="762000" h="609600">
                <a:moveTo>
                  <a:pt x="0" y="0"/>
                </a:moveTo>
                <a:lnTo>
                  <a:pt x="762000" y="0"/>
                </a:lnTo>
                <a:lnTo>
                  <a:pt x="762000" y="609600"/>
                </a:lnTo>
                <a:lnTo>
                  <a:pt x="0" y="609600"/>
                </a:lnTo>
                <a:lnTo>
                  <a:pt x="0" y="0"/>
                </a:lnTo>
                <a:close/>
              </a:path>
            </a:pathLst>
          </a:custGeom>
          <a:solidFill>
            <a:srgbClr val="FFEE6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7848600" y="5791200"/>
            <a:ext cx="762000" cy="39369"/>
          </a:xfrm>
          <a:custGeom>
            <a:avLst/>
            <a:gdLst/>
            <a:ahLst/>
            <a:cxnLst/>
            <a:rect l="l" t="t" r="r" b="b"/>
            <a:pathLst>
              <a:path w="762000" h="39370">
                <a:moveTo>
                  <a:pt x="762000" y="0"/>
                </a:moveTo>
                <a:lnTo>
                  <a:pt x="0" y="0"/>
                </a:lnTo>
                <a:lnTo>
                  <a:pt x="39370" y="39369"/>
                </a:lnTo>
                <a:lnTo>
                  <a:pt x="722629" y="39369"/>
                </a:lnTo>
                <a:lnTo>
                  <a:pt x="762000" y="0"/>
                </a:lnTo>
                <a:close/>
              </a:path>
            </a:pathLst>
          </a:custGeom>
          <a:solidFill>
            <a:srgbClr val="FFFF6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8571230" y="5791200"/>
            <a:ext cx="39370" cy="609600"/>
          </a:xfrm>
          <a:custGeom>
            <a:avLst/>
            <a:gdLst/>
            <a:ahLst/>
            <a:cxnLst/>
            <a:rect l="l" t="t" r="r" b="b"/>
            <a:pathLst>
              <a:path w="39370" h="609600">
                <a:moveTo>
                  <a:pt x="39370" y="0"/>
                </a:moveTo>
                <a:lnTo>
                  <a:pt x="0" y="39369"/>
                </a:lnTo>
                <a:lnTo>
                  <a:pt x="0" y="570230"/>
                </a:lnTo>
                <a:lnTo>
                  <a:pt x="39370" y="609600"/>
                </a:lnTo>
                <a:lnTo>
                  <a:pt x="39370" y="0"/>
                </a:lnTo>
                <a:close/>
              </a:path>
            </a:pathLst>
          </a:custGeom>
          <a:solidFill>
            <a:srgbClr val="B6AA48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7848600" y="6361430"/>
            <a:ext cx="762000" cy="39370"/>
          </a:xfrm>
          <a:custGeom>
            <a:avLst/>
            <a:gdLst/>
            <a:ahLst/>
            <a:cxnLst/>
            <a:rect l="l" t="t" r="r" b="b"/>
            <a:pathLst>
              <a:path w="762000" h="39370">
                <a:moveTo>
                  <a:pt x="722629" y="0"/>
                </a:moveTo>
                <a:lnTo>
                  <a:pt x="39370" y="0"/>
                </a:lnTo>
                <a:lnTo>
                  <a:pt x="0" y="39370"/>
                </a:lnTo>
                <a:lnTo>
                  <a:pt x="762000" y="39370"/>
                </a:lnTo>
                <a:lnTo>
                  <a:pt x="722629" y="0"/>
                </a:lnTo>
                <a:close/>
              </a:path>
            </a:pathLst>
          </a:custGeom>
          <a:solidFill>
            <a:srgbClr val="DACC5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7848600" y="5791200"/>
            <a:ext cx="39370" cy="609600"/>
          </a:xfrm>
          <a:custGeom>
            <a:avLst/>
            <a:gdLst/>
            <a:ahLst/>
            <a:cxnLst/>
            <a:rect l="l" t="t" r="r" b="b"/>
            <a:pathLst>
              <a:path w="39370" h="609600">
                <a:moveTo>
                  <a:pt x="0" y="0"/>
                </a:moveTo>
                <a:lnTo>
                  <a:pt x="0" y="609600"/>
                </a:lnTo>
                <a:lnTo>
                  <a:pt x="39370" y="570230"/>
                </a:lnTo>
                <a:lnTo>
                  <a:pt x="39370" y="39369"/>
                </a:lnTo>
                <a:lnTo>
                  <a:pt x="0" y="0"/>
                </a:lnTo>
                <a:close/>
              </a:path>
            </a:pathLst>
          </a:custGeom>
          <a:solidFill>
            <a:srgbClr val="FFFF78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8031480" y="5897880"/>
            <a:ext cx="250190" cy="396239"/>
          </a:xfrm>
          <a:custGeom>
            <a:avLst/>
            <a:gdLst/>
            <a:ahLst/>
            <a:cxnLst/>
            <a:rect l="l" t="t" r="r" b="b"/>
            <a:pathLst>
              <a:path w="250190" h="396239">
                <a:moveTo>
                  <a:pt x="250190" y="0"/>
                </a:moveTo>
                <a:lnTo>
                  <a:pt x="125729" y="130810"/>
                </a:lnTo>
                <a:lnTo>
                  <a:pt x="0" y="130810"/>
                </a:lnTo>
                <a:lnTo>
                  <a:pt x="0" y="265430"/>
                </a:lnTo>
                <a:lnTo>
                  <a:pt x="125729" y="265430"/>
                </a:lnTo>
                <a:lnTo>
                  <a:pt x="250190" y="396240"/>
                </a:lnTo>
                <a:lnTo>
                  <a:pt x="250190" y="0"/>
                </a:lnTo>
                <a:close/>
              </a:path>
            </a:pathLst>
          </a:custGeom>
          <a:solidFill>
            <a:srgbClr val="B6AA48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8328660" y="6096000"/>
            <a:ext cx="99060" cy="0"/>
          </a:xfrm>
          <a:custGeom>
            <a:avLst/>
            <a:gdLst/>
            <a:ahLst/>
            <a:cxnLst/>
            <a:rect l="l" t="t" r="r" b="b"/>
            <a:pathLst>
              <a:path w="99060">
                <a:moveTo>
                  <a:pt x="0" y="0"/>
                </a:moveTo>
                <a:lnTo>
                  <a:pt x="99060" y="0"/>
                </a:lnTo>
                <a:lnTo>
                  <a:pt x="0" y="0"/>
                </a:lnTo>
                <a:close/>
              </a:path>
            </a:pathLst>
          </a:custGeom>
          <a:solidFill>
            <a:srgbClr val="B6AA48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8" name="object 48"/>
          <p:cNvSpPr txBox="1"/>
          <p:nvPr/>
        </p:nvSpPr>
        <p:spPr>
          <a:xfrm>
            <a:off x="3143250" y="663526"/>
            <a:ext cx="2051921" cy="5842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4600"/>
              </a:lnSpc>
              <a:spcBef>
                <a:spcPts val="230"/>
              </a:spcBef>
            </a:pPr>
            <a:r>
              <a:rPr sz="4400" spc="4" dirty="0" smtClean="0">
                <a:solidFill>
                  <a:srgbClr val="CC0000"/>
                </a:solidFill>
                <a:latin typeface="Arial"/>
                <a:cs typeface="Arial"/>
              </a:rPr>
              <a:t>A</a:t>
            </a:r>
            <a:r>
              <a:rPr sz="4400" spc="9" dirty="0" smtClean="0">
                <a:solidFill>
                  <a:srgbClr val="CC0000"/>
                </a:solidFill>
                <a:latin typeface="Arial"/>
                <a:cs typeface="Arial"/>
              </a:rPr>
              <a:t>c</a:t>
            </a:r>
            <a:r>
              <a:rPr sz="4400" spc="0" dirty="0" smtClean="0">
                <a:solidFill>
                  <a:srgbClr val="CC0000"/>
                </a:solidFill>
                <a:latin typeface="Arial"/>
                <a:cs typeface="Arial"/>
              </a:rPr>
              <a:t>ti</a:t>
            </a:r>
            <a:r>
              <a:rPr sz="4400" spc="9" dirty="0" smtClean="0">
                <a:solidFill>
                  <a:srgbClr val="CC0000"/>
                </a:solidFill>
                <a:latin typeface="Arial"/>
                <a:cs typeface="Arial"/>
              </a:rPr>
              <a:t>vi</a:t>
            </a:r>
            <a:r>
              <a:rPr sz="4400" spc="0" dirty="0" smtClean="0">
                <a:solidFill>
                  <a:srgbClr val="CC0000"/>
                </a:solidFill>
                <a:latin typeface="Arial"/>
                <a:cs typeface="Arial"/>
              </a:rPr>
              <a:t>t</a:t>
            </a:r>
            <a:r>
              <a:rPr sz="4400" spc="4" dirty="0" smtClean="0">
                <a:solidFill>
                  <a:srgbClr val="CC0000"/>
                </a:solidFill>
                <a:latin typeface="Arial"/>
                <a:cs typeface="Arial"/>
              </a:rPr>
              <a:t>y</a:t>
            </a:r>
            <a:r>
              <a:rPr sz="4400" spc="0" dirty="0" smtClean="0">
                <a:solidFill>
                  <a:srgbClr val="CC0000"/>
                </a:solidFill>
                <a:latin typeface="Arial"/>
                <a:cs typeface="Arial"/>
              </a:rPr>
              <a:t>:</a:t>
            </a:r>
            <a:endParaRPr sz="4400">
              <a:latin typeface="Arial"/>
              <a:cs typeface="Arial"/>
            </a:endParaRPr>
          </a:p>
        </p:txBody>
      </p:sp>
      <p:sp>
        <p:nvSpPr>
          <p:cNvPr id="49" name="object 49"/>
          <p:cNvSpPr txBox="1"/>
          <p:nvPr/>
        </p:nvSpPr>
        <p:spPr>
          <a:xfrm>
            <a:off x="763269" y="1903348"/>
            <a:ext cx="241339" cy="431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370"/>
              </a:lnSpc>
              <a:spcBef>
                <a:spcPts val="168"/>
              </a:spcBef>
            </a:pPr>
            <a:r>
              <a:rPr sz="3200" spc="0" dirty="0" smtClean="0">
                <a:latin typeface="Arial"/>
                <a:cs typeface="Arial"/>
              </a:rPr>
              <a:t>•</a:t>
            </a:r>
            <a:endParaRPr sz="3200">
              <a:latin typeface="Arial"/>
              <a:cs typeface="Arial"/>
            </a:endParaRPr>
          </a:p>
        </p:txBody>
      </p:sp>
      <p:sp>
        <p:nvSpPr>
          <p:cNvPr id="50" name="object 50"/>
          <p:cNvSpPr txBox="1"/>
          <p:nvPr/>
        </p:nvSpPr>
        <p:spPr>
          <a:xfrm>
            <a:off x="1106169" y="1902078"/>
            <a:ext cx="6960463" cy="431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370"/>
              </a:lnSpc>
              <a:spcBef>
                <a:spcPts val="168"/>
              </a:spcBef>
            </a:pPr>
            <a:r>
              <a:rPr sz="3200" spc="0" dirty="0" smtClean="0">
                <a:latin typeface="Arial"/>
                <a:cs typeface="Arial"/>
              </a:rPr>
              <a:t>Pr</a:t>
            </a:r>
            <a:r>
              <a:rPr sz="3200" spc="9" dirty="0" smtClean="0">
                <a:latin typeface="Arial"/>
                <a:cs typeface="Arial"/>
              </a:rPr>
              <a:t>epa</a:t>
            </a:r>
            <a:r>
              <a:rPr sz="3200" spc="-4" dirty="0" smtClean="0">
                <a:latin typeface="Arial"/>
                <a:cs typeface="Arial"/>
              </a:rPr>
              <a:t>r</a:t>
            </a:r>
            <a:r>
              <a:rPr sz="3200" spc="0" dirty="0" smtClean="0">
                <a:latin typeface="Arial"/>
                <a:cs typeface="Arial"/>
              </a:rPr>
              <a:t>e</a:t>
            </a:r>
            <a:r>
              <a:rPr sz="3200" spc="14" dirty="0" smtClean="0">
                <a:latin typeface="Arial"/>
                <a:cs typeface="Arial"/>
              </a:rPr>
              <a:t> </a:t>
            </a:r>
            <a:r>
              <a:rPr sz="3200" spc="0" dirty="0" smtClean="0">
                <a:latin typeface="Arial"/>
                <a:cs typeface="Arial"/>
              </a:rPr>
              <a:t>two</a:t>
            </a:r>
            <a:r>
              <a:rPr sz="3200" spc="-8" dirty="0" smtClean="0">
                <a:latin typeface="Arial"/>
                <a:cs typeface="Arial"/>
              </a:rPr>
              <a:t> </a:t>
            </a:r>
            <a:r>
              <a:rPr sz="3200" i="1" spc="-879" dirty="0" smtClean="0">
                <a:latin typeface="Arial"/>
                <a:cs typeface="Arial"/>
              </a:rPr>
              <a:t> </a:t>
            </a:r>
            <a:r>
              <a:rPr sz="3200" i="1" spc="-4" dirty="0" smtClean="0">
                <a:latin typeface="Arial"/>
                <a:cs typeface="Arial"/>
              </a:rPr>
              <a:t>m</a:t>
            </a:r>
            <a:r>
              <a:rPr sz="3200" i="1" spc="9" dirty="0" smtClean="0">
                <a:latin typeface="Arial"/>
                <a:cs typeface="Arial"/>
              </a:rPr>
              <a:t>u</a:t>
            </a:r>
            <a:r>
              <a:rPr sz="3200" i="1" spc="0" dirty="0" smtClean="0">
                <a:latin typeface="Arial"/>
                <a:cs typeface="Arial"/>
              </a:rPr>
              <a:t>lt</a:t>
            </a:r>
            <a:r>
              <a:rPr sz="3200" i="1" spc="-9" dirty="0" smtClean="0">
                <a:latin typeface="Arial"/>
                <a:cs typeface="Arial"/>
              </a:rPr>
              <a:t>i</a:t>
            </a:r>
            <a:r>
              <a:rPr sz="3200" i="1" spc="9" dirty="0" smtClean="0">
                <a:latin typeface="Arial"/>
                <a:cs typeface="Arial"/>
              </a:rPr>
              <a:t>p</a:t>
            </a:r>
            <a:r>
              <a:rPr sz="3200" i="1" spc="0" dirty="0" smtClean="0">
                <a:latin typeface="Arial"/>
                <a:cs typeface="Arial"/>
              </a:rPr>
              <a:t>le c</a:t>
            </a:r>
            <a:r>
              <a:rPr sz="3200" i="1" spc="9" dirty="0" smtClean="0">
                <a:latin typeface="Arial"/>
                <a:cs typeface="Arial"/>
              </a:rPr>
              <a:t>ho</a:t>
            </a:r>
            <a:r>
              <a:rPr sz="3200" i="1" spc="0" dirty="0" smtClean="0">
                <a:latin typeface="Arial"/>
                <a:cs typeface="Arial"/>
              </a:rPr>
              <a:t>i</a:t>
            </a:r>
            <a:r>
              <a:rPr sz="3200" i="1" spc="9" dirty="0" smtClean="0">
                <a:latin typeface="Arial"/>
                <a:cs typeface="Arial"/>
              </a:rPr>
              <a:t>c</a:t>
            </a:r>
            <a:r>
              <a:rPr sz="3200" i="1" spc="0" dirty="0" smtClean="0">
                <a:latin typeface="Arial"/>
                <a:cs typeface="Arial"/>
              </a:rPr>
              <a:t>e </a:t>
            </a:r>
            <a:r>
              <a:rPr sz="3200" i="1" spc="9" dirty="0" smtClean="0">
                <a:latin typeface="Arial"/>
                <a:cs typeface="Arial"/>
              </a:rPr>
              <a:t>qu</a:t>
            </a:r>
            <a:r>
              <a:rPr sz="3200" i="1" spc="0" dirty="0" smtClean="0">
                <a:latin typeface="Arial"/>
                <a:cs typeface="Arial"/>
              </a:rPr>
              <a:t>e</a:t>
            </a:r>
            <a:r>
              <a:rPr sz="3200" i="1" spc="9" dirty="0" smtClean="0">
                <a:latin typeface="Arial"/>
                <a:cs typeface="Arial"/>
              </a:rPr>
              <a:t>s</a:t>
            </a:r>
            <a:r>
              <a:rPr sz="3200" i="1" spc="0" dirty="0" smtClean="0">
                <a:latin typeface="Arial"/>
                <a:cs typeface="Arial"/>
              </a:rPr>
              <a:t>ti</a:t>
            </a:r>
            <a:r>
              <a:rPr sz="3200" i="1" spc="9" dirty="0" smtClean="0">
                <a:latin typeface="Arial"/>
                <a:cs typeface="Arial"/>
              </a:rPr>
              <a:t>on</a:t>
            </a:r>
            <a:r>
              <a:rPr sz="3200" i="1" spc="0" dirty="0" smtClean="0">
                <a:latin typeface="Arial"/>
                <a:cs typeface="Arial"/>
              </a:rPr>
              <a:t>s</a:t>
            </a:r>
            <a:endParaRPr sz="3200">
              <a:latin typeface="Arial"/>
              <a:cs typeface="Arial"/>
            </a:endParaRPr>
          </a:p>
        </p:txBody>
      </p:sp>
      <p:sp>
        <p:nvSpPr>
          <p:cNvPr id="51" name="object 51"/>
          <p:cNvSpPr txBox="1"/>
          <p:nvPr/>
        </p:nvSpPr>
        <p:spPr>
          <a:xfrm>
            <a:off x="1106169" y="2358008"/>
            <a:ext cx="6870497" cy="88772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370"/>
              </a:lnSpc>
              <a:spcBef>
                <a:spcPts val="168"/>
              </a:spcBef>
            </a:pPr>
            <a:r>
              <a:rPr sz="3200" spc="9" dirty="0" smtClean="0">
                <a:latin typeface="Arial"/>
                <a:cs typeface="Arial"/>
              </a:rPr>
              <a:t>b</a:t>
            </a:r>
            <a:r>
              <a:rPr sz="3200" spc="0" dirty="0" smtClean="0">
                <a:latin typeface="Arial"/>
                <a:cs typeface="Arial"/>
              </a:rPr>
              <a:t>a</a:t>
            </a:r>
            <a:r>
              <a:rPr sz="3200" spc="9" dirty="0" smtClean="0">
                <a:latin typeface="Arial"/>
                <a:cs typeface="Arial"/>
              </a:rPr>
              <a:t>se</a:t>
            </a:r>
            <a:r>
              <a:rPr sz="3200" spc="0" dirty="0" smtClean="0">
                <a:latin typeface="Arial"/>
                <a:cs typeface="Arial"/>
              </a:rPr>
              <a:t>d</a:t>
            </a:r>
            <a:r>
              <a:rPr sz="3200" spc="9" dirty="0" smtClean="0">
                <a:latin typeface="Arial"/>
                <a:cs typeface="Arial"/>
              </a:rPr>
              <a:t> </a:t>
            </a:r>
            <a:r>
              <a:rPr sz="3200" spc="0" dirty="0" smtClean="0">
                <a:latin typeface="Arial"/>
                <a:cs typeface="Arial"/>
              </a:rPr>
              <a:t>on the</a:t>
            </a:r>
            <a:r>
              <a:rPr sz="3200" spc="-8" dirty="0" smtClean="0">
                <a:latin typeface="Arial"/>
                <a:cs typeface="Arial"/>
              </a:rPr>
              <a:t> </a:t>
            </a:r>
            <a:r>
              <a:rPr sz="3200" spc="9" dirty="0" smtClean="0">
                <a:latin typeface="Arial"/>
                <a:cs typeface="Arial"/>
              </a:rPr>
              <a:t>se</a:t>
            </a:r>
            <a:r>
              <a:rPr sz="3200" spc="-9" dirty="0" smtClean="0">
                <a:latin typeface="Arial"/>
                <a:cs typeface="Arial"/>
              </a:rPr>
              <a:t>l</a:t>
            </a:r>
            <a:r>
              <a:rPr sz="3200" spc="9" dirty="0" smtClean="0">
                <a:latin typeface="Arial"/>
                <a:cs typeface="Arial"/>
              </a:rPr>
              <a:t>ec</a:t>
            </a:r>
            <a:r>
              <a:rPr sz="3200" spc="0" dirty="0" smtClean="0">
                <a:latin typeface="Arial"/>
                <a:cs typeface="Arial"/>
              </a:rPr>
              <a:t>tion</a:t>
            </a:r>
            <a:r>
              <a:rPr sz="3200" spc="-8" dirty="0" smtClean="0">
                <a:latin typeface="Arial"/>
                <a:cs typeface="Arial"/>
              </a:rPr>
              <a:t> </a:t>
            </a:r>
            <a:r>
              <a:rPr sz="3200" spc="0" dirty="0" smtClean="0">
                <a:latin typeface="Arial"/>
                <a:cs typeface="Arial"/>
              </a:rPr>
              <a:t>in y</a:t>
            </a:r>
            <a:r>
              <a:rPr sz="3200" spc="9" dirty="0" smtClean="0">
                <a:latin typeface="Arial"/>
                <a:cs typeface="Arial"/>
              </a:rPr>
              <a:t>ou</a:t>
            </a:r>
            <a:r>
              <a:rPr sz="3200" spc="0" dirty="0" smtClean="0">
                <a:latin typeface="Arial"/>
                <a:cs typeface="Arial"/>
              </a:rPr>
              <a:t>r a</a:t>
            </a:r>
            <a:r>
              <a:rPr sz="3200" spc="9" dirty="0" smtClean="0">
                <a:latin typeface="Arial"/>
                <a:cs typeface="Arial"/>
              </a:rPr>
              <a:t>c</a:t>
            </a:r>
            <a:r>
              <a:rPr sz="3200" spc="0" dirty="0" smtClean="0">
                <a:latin typeface="Arial"/>
                <a:cs typeface="Arial"/>
              </a:rPr>
              <a:t>tivity</a:t>
            </a:r>
            <a:endParaRPr sz="3200">
              <a:latin typeface="Arial"/>
              <a:cs typeface="Arial"/>
            </a:endParaRPr>
          </a:p>
          <a:p>
            <a:pPr marL="12700" marR="60959">
              <a:lnSpc>
                <a:spcPts val="3590"/>
              </a:lnSpc>
              <a:spcBef>
                <a:spcPts val="10"/>
              </a:spcBef>
            </a:pPr>
            <a:r>
              <a:rPr sz="3200" spc="0" dirty="0" smtClean="0">
                <a:latin typeface="Arial"/>
                <a:cs typeface="Arial"/>
              </a:rPr>
              <a:t>s</a:t>
            </a:r>
            <a:r>
              <a:rPr sz="3200" spc="9" dirty="0" smtClean="0">
                <a:latin typeface="Arial"/>
                <a:cs typeface="Arial"/>
              </a:rPr>
              <a:t>hee</a:t>
            </a:r>
            <a:r>
              <a:rPr sz="3200" spc="0" dirty="0" smtClean="0">
                <a:latin typeface="Arial"/>
                <a:cs typeface="Arial"/>
              </a:rPr>
              <a:t>t.</a:t>
            </a:r>
            <a:endParaRPr sz="3200">
              <a:latin typeface="Arial"/>
              <a:cs typeface="Arial"/>
            </a:endParaRPr>
          </a:p>
        </p:txBody>
      </p:sp>
      <p:sp>
        <p:nvSpPr>
          <p:cNvPr id="52" name="object 52"/>
          <p:cNvSpPr txBox="1"/>
          <p:nvPr/>
        </p:nvSpPr>
        <p:spPr>
          <a:xfrm>
            <a:off x="7848600" y="5791200"/>
            <a:ext cx="762000" cy="6096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</p:spTree>
    <p:extLst>
      <p:ext uri="{BB962C8B-B14F-4D97-AF65-F5344CB8AC3E}">
        <p14:creationId xmlns:p14="http://schemas.microsoft.com/office/powerpoint/2010/main" val="1938250076"/>
      </p:ext>
    </p:extLst>
  </p:cSld>
  <p:clrMapOvr>
    <a:masterClrMapping/>
  </p:clrMapOvr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3048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0" y="6096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0" y="9144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0" y="12192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0" y="15240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0" y="18288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21336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0" y="24384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0" y="27432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0" y="30480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0" y="33528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0" y="36576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0" y="39624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0" y="42672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0" y="45720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0" y="48768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0" y="51816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0" y="54864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0" y="57912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0" y="60960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0" y="64008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0" y="67056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3048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6096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9144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12192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15240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18288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21336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24384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27432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30480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33528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36576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39624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42672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45720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48768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51816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54864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57912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60960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64008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67056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70104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73152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76200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79248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82296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85344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88392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3352800" y="0"/>
            <a:ext cx="5791200" cy="15240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8839200" y="0"/>
            <a:ext cx="0" cy="2362200"/>
          </a:xfrm>
          <a:custGeom>
            <a:avLst/>
            <a:gdLst/>
            <a:ahLst/>
            <a:cxnLst/>
            <a:rect l="l" t="t" r="r" b="b"/>
            <a:pathLst>
              <a:path h="2362200">
                <a:moveTo>
                  <a:pt x="0" y="0"/>
                </a:moveTo>
                <a:lnTo>
                  <a:pt x="0" y="2362200"/>
                </a:lnTo>
              </a:path>
            </a:pathLst>
          </a:custGeom>
          <a:ln w="9344">
            <a:solidFill>
              <a:srgbClr val="6E88F6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414019" y="1513839"/>
            <a:ext cx="1784350" cy="0"/>
          </a:xfrm>
          <a:custGeom>
            <a:avLst/>
            <a:gdLst/>
            <a:ahLst/>
            <a:cxnLst/>
            <a:rect l="l" t="t" r="r" b="b"/>
            <a:pathLst>
              <a:path w="1784350">
                <a:moveTo>
                  <a:pt x="1784350" y="0"/>
                </a:moveTo>
                <a:lnTo>
                  <a:pt x="0" y="0"/>
                </a:lnTo>
              </a:path>
            </a:pathLst>
          </a:custGeom>
          <a:ln w="9344">
            <a:solidFill>
              <a:srgbClr val="6E88F6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608330" y="1418589"/>
            <a:ext cx="0" cy="2321560"/>
          </a:xfrm>
          <a:custGeom>
            <a:avLst/>
            <a:gdLst/>
            <a:ahLst/>
            <a:cxnLst/>
            <a:rect l="l" t="t" r="r" b="b"/>
            <a:pathLst>
              <a:path h="2321560">
                <a:moveTo>
                  <a:pt x="0" y="0"/>
                </a:moveTo>
                <a:lnTo>
                  <a:pt x="0" y="2321560"/>
                </a:lnTo>
              </a:path>
            </a:pathLst>
          </a:custGeom>
          <a:ln w="9344">
            <a:solidFill>
              <a:srgbClr val="6E88F6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511809" y="1416050"/>
            <a:ext cx="193040" cy="193039"/>
          </a:xfrm>
          <a:custGeom>
            <a:avLst/>
            <a:gdLst/>
            <a:ahLst/>
            <a:cxnLst/>
            <a:rect l="l" t="t" r="r" b="b"/>
            <a:pathLst>
              <a:path w="193040" h="193039">
                <a:moveTo>
                  <a:pt x="99060" y="0"/>
                </a:moveTo>
                <a:lnTo>
                  <a:pt x="93980" y="0"/>
                </a:lnTo>
                <a:lnTo>
                  <a:pt x="88900" y="0"/>
                </a:lnTo>
                <a:lnTo>
                  <a:pt x="83820" y="0"/>
                </a:lnTo>
                <a:lnTo>
                  <a:pt x="80010" y="1270"/>
                </a:lnTo>
                <a:lnTo>
                  <a:pt x="74930" y="2539"/>
                </a:lnTo>
                <a:lnTo>
                  <a:pt x="69850" y="3810"/>
                </a:lnTo>
                <a:lnTo>
                  <a:pt x="66040" y="5079"/>
                </a:lnTo>
                <a:lnTo>
                  <a:pt x="60960" y="6350"/>
                </a:lnTo>
                <a:lnTo>
                  <a:pt x="57150" y="8889"/>
                </a:lnTo>
                <a:lnTo>
                  <a:pt x="52070" y="10160"/>
                </a:lnTo>
                <a:lnTo>
                  <a:pt x="48260" y="12700"/>
                </a:lnTo>
                <a:lnTo>
                  <a:pt x="43180" y="15239"/>
                </a:lnTo>
                <a:lnTo>
                  <a:pt x="39370" y="17779"/>
                </a:lnTo>
                <a:lnTo>
                  <a:pt x="35560" y="21589"/>
                </a:lnTo>
                <a:lnTo>
                  <a:pt x="31750" y="24129"/>
                </a:lnTo>
                <a:lnTo>
                  <a:pt x="29210" y="27939"/>
                </a:lnTo>
                <a:lnTo>
                  <a:pt x="25400" y="31750"/>
                </a:lnTo>
                <a:lnTo>
                  <a:pt x="21590" y="34289"/>
                </a:lnTo>
                <a:lnTo>
                  <a:pt x="19050" y="38100"/>
                </a:lnTo>
                <a:lnTo>
                  <a:pt x="16510" y="43179"/>
                </a:lnTo>
                <a:lnTo>
                  <a:pt x="13970" y="46989"/>
                </a:lnTo>
                <a:lnTo>
                  <a:pt x="11430" y="50800"/>
                </a:lnTo>
                <a:lnTo>
                  <a:pt x="8890" y="55879"/>
                </a:lnTo>
                <a:lnTo>
                  <a:pt x="7620" y="59689"/>
                </a:lnTo>
                <a:lnTo>
                  <a:pt x="5080" y="64770"/>
                </a:lnTo>
                <a:lnTo>
                  <a:pt x="3810" y="68579"/>
                </a:lnTo>
                <a:lnTo>
                  <a:pt x="2540" y="73660"/>
                </a:lnTo>
                <a:lnTo>
                  <a:pt x="2540" y="78739"/>
                </a:lnTo>
                <a:lnTo>
                  <a:pt x="1270" y="82550"/>
                </a:lnTo>
                <a:lnTo>
                  <a:pt x="0" y="87629"/>
                </a:lnTo>
                <a:lnTo>
                  <a:pt x="0" y="92710"/>
                </a:lnTo>
                <a:lnTo>
                  <a:pt x="0" y="97789"/>
                </a:lnTo>
                <a:lnTo>
                  <a:pt x="0" y="101600"/>
                </a:lnTo>
                <a:lnTo>
                  <a:pt x="1270" y="106679"/>
                </a:lnTo>
                <a:lnTo>
                  <a:pt x="1270" y="111760"/>
                </a:lnTo>
                <a:lnTo>
                  <a:pt x="2540" y="116839"/>
                </a:lnTo>
                <a:lnTo>
                  <a:pt x="3810" y="120650"/>
                </a:lnTo>
                <a:lnTo>
                  <a:pt x="5080" y="125729"/>
                </a:lnTo>
                <a:lnTo>
                  <a:pt x="17780" y="151129"/>
                </a:lnTo>
                <a:lnTo>
                  <a:pt x="20320" y="156210"/>
                </a:lnTo>
                <a:lnTo>
                  <a:pt x="24130" y="158750"/>
                </a:lnTo>
                <a:lnTo>
                  <a:pt x="26670" y="162560"/>
                </a:lnTo>
                <a:lnTo>
                  <a:pt x="30480" y="166370"/>
                </a:lnTo>
                <a:lnTo>
                  <a:pt x="34290" y="170179"/>
                </a:lnTo>
                <a:lnTo>
                  <a:pt x="38100" y="172720"/>
                </a:lnTo>
                <a:lnTo>
                  <a:pt x="41910" y="175260"/>
                </a:lnTo>
                <a:lnTo>
                  <a:pt x="45720" y="177800"/>
                </a:lnTo>
                <a:lnTo>
                  <a:pt x="49530" y="180339"/>
                </a:lnTo>
                <a:lnTo>
                  <a:pt x="54610" y="182879"/>
                </a:lnTo>
                <a:lnTo>
                  <a:pt x="58420" y="185420"/>
                </a:lnTo>
                <a:lnTo>
                  <a:pt x="62230" y="186689"/>
                </a:lnTo>
                <a:lnTo>
                  <a:pt x="67310" y="187960"/>
                </a:lnTo>
                <a:lnTo>
                  <a:pt x="72390" y="189229"/>
                </a:lnTo>
                <a:lnTo>
                  <a:pt x="76200" y="190500"/>
                </a:lnTo>
                <a:lnTo>
                  <a:pt x="81280" y="191770"/>
                </a:lnTo>
                <a:lnTo>
                  <a:pt x="86360" y="191770"/>
                </a:lnTo>
                <a:lnTo>
                  <a:pt x="91440" y="193039"/>
                </a:lnTo>
                <a:lnTo>
                  <a:pt x="95250" y="193039"/>
                </a:lnTo>
                <a:lnTo>
                  <a:pt x="100330" y="193039"/>
                </a:lnTo>
                <a:lnTo>
                  <a:pt x="105410" y="193039"/>
                </a:lnTo>
                <a:lnTo>
                  <a:pt x="110490" y="191770"/>
                </a:lnTo>
                <a:lnTo>
                  <a:pt x="115570" y="190500"/>
                </a:lnTo>
                <a:lnTo>
                  <a:pt x="119380" y="190500"/>
                </a:lnTo>
                <a:lnTo>
                  <a:pt x="124460" y="187960"/>
                </a:lnTo>
                <a:lnTo>
                  <a:pt x="129540" y="186689"/>
                </a:lnTo>
                <a:lnTo>
                  <a:pt x="133350" y="185420"/>
                </a:lnTo>
                <a:lnTo>
                  <a:pt x="138430" y="182879"/>
                </a:lnTo>
                <a:lnTo>
                  <a:pt x="142240" y="181610"/>
                </a:lnTo>
                <a:lnTo>
                  <a:pt x="146050" y="179070"/>
                </a:lnTo>
                <a:lnTo>
                  <a:pt x="151130" y="176529"/>
                </a:lnTo>
                <a:lnTo>
                  <a:pt x="154940" y="172720"/>
                </a:lnTo>
                <a:lnTo>
                  <a:pt x="158750" y="170179"/>
                </a:lnTo>
                <a:lnTo>
                  <a:pt x="162560" y="167639"/>
                </a:lnTo>
                <a:lnTo>
                  <a:pt x="165100" y="163829"/>
                </a:lnTo>
                <a:lnTo>
                  <a:pt x="168910" y="160020"/>
                </a:lnTo>
                <a:lnTo>
                  <a:pt x="171450" y="156210"/>
                </a:lnTo>
                <a:lnTo>
                  <a:pt x="175260" y="152400"/>
                </a:lnTo>
                <a:lnTo>
                  <a:pt x="177800" y="148589"/>
                </a:lnTo>
                <a:lnTo>
                  <a:pt x="180340" y="144779"/>
                </a:lnTo>
                <a:lnTo>
                  <a:pt x="182880" y="139700"/>
                </a:lnTo>
                <a:lnTo>
                  <a:pt x="184150" y="135889"/>
                </a:lnTo>
                <a:lnTo>
                  <a:pt x="186690" y="132079"/>
                </a:lnTo>
                <a:lnTo>
                  <a:pt x="187960" y="127000"/>
                </a:lnTo>
                <a:lnTo>
                  <a:pt x="189230" y="121920"/>
                </a:lnTo>
                <a:lnTo>
                  <a:pt x="190500" y="118110"/>
                </a:lnTo>
                <a:lnTo>
                  <a:pt x="191770" y="113029"/>
                </a:lnTo>
                <a:lnTo>
                  <a:pt x="191770" y="107950"/>
                </a:lnTo>
                <a:lnTo>
                  <a:pt x="193040" y="102870"/>
                </a:lnTo>
                <a:lnTo>
                  <a:pt x="193040" y="99060"/>
                </a:lnTo>
              </a:path>
            </a:pathLst>
          </a:custGeom>
          <a:ln w="9344">
            <a:solidFill>
              <a:srgbClr val="6E88F6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914400" y="1676400"/>
            <a:ext cx="7086600" cy="434340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9" name="object 59"/>
          <p:cNvSpPr txBox="1"/>
          <p:nvPr/>
        </p:nvSpPr>
        <p:spPr>
          <a:xfrm>
            <a:off x="687069" y="808089"/>
            <a:ext cx="1397520" cy="5842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4600"/>
              </a:lnSpc>
              <a:spcBef>
                <a:spcPts val="230"/>
              </a:spcBef>
            </a:pPr>
            <a:r>
              <a:rPr sz="4400" b="1" spc="4" dirty="0" smtClean="0">
                <a:solidFill>
                  <a:srgbClr val="660066"/>
                </a:solidFill>
                <a:latin typeface="Tahoma"/>
                <a:cs typeface="Tahoma"/>
              </a:rPr>
              <a:t>T</a:t>
            </a:r>
            <a:r>
              <a:rPr sz="4400" b="1" spc="0" dirty="0" smtClean="0">
                <a:solidFill>
                  <a:srgbClr val="660066"/>
                </a:solidFill>
                <a:latin typeface="Tahoma"/>
                <a:cs typeface="Tahoma"/>
              </a:rPr>
              <a:t>r</a:t>
            </a:r>
            <a:r>
              <a:rPr sz="4400" b="1" spc="4" dirty="0" smtClean="0">
                <a:solidFill>
                  <a:srgbClr val="660066"/>
                </a:solidFill>
                <a:latin typeface="Tahoma"/>
                <a:cs typeface="Tahoma"/>
              </a:rPr>
              <a:t>u</a:t>
            </a:r>
            <a:r>
              <a:rPr sz="4400" b="1" spc="0" dirty="0" smtClean="0">
                <a:solidFill>
                  <a:srgbClr val="660066"/>
                </a:solidFill>
                <a:latin typeface="Tahoma"/>
                <a:cs typeface="Tahoma"/>
              </a:rPr>
              <a:t>e</a:t>
            </a:r>
            <a:endParaRPr sz="4400">
              <a:latin typeface="Tahoma"/>
              <a:cs typeface="Tahoma"/>
            </a:endParaRPr>
          </a:p>
        </p:txBody>
      </p:sp>
      <p:sp>
        <p:nvSpPr>
          <p:cNvPr id="60" name="object 60"/>
          <p:cNvSpPr txBox="1"/>
          <p:nvPr/>
        </p:nvSpPr>
        <p:spPr>
          <a:xfrm>
            <a:off x="2127097" y="808089"/>
            <a:ext cx="709550" cy="5842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4600"/>
              </a:lnSpc>
              <a:spcBef>
                <a:spcPts val="230"/>
              </a:spcBef>
            </a:pPr>
            <a:r>
              <a:rPr sz="4400" b="1" spc="4" dirty="0" smtClean="0">
                <a:solidFill>
                  <a:srgbClr val="660066"/>
                </a:solidFill>
                <a:latin typeface="Tahoma"/>
                <a:cs typeface="Tahoma"/>
              </a:rPr>
              <a:t>o</a:t>
            </a:r>
            <a:r>
              <a:rPr sz="4400" b="1" spc="0" dirty="0" smtClean="0">
                <a:solidFill>
                  <a:srgbClr val="660066"/>
                </a:solidFill>
                <a:latin typeface="Tahoma"/>
                <a:cs typeface="Tahoma"/>
              </a:rPr>
              <a:t>r</a:t>
            </a:r>
            <a:endParaRPr sz="4400">
              <a:latin typeface="Tahoma"/>
              <a:cs typeface="Tahoma"/>
            </a:endParaRPr>
          </a:p>
        </p:txBody>
      </p:sp>
      <p:sp>
        <p:nvSpPr>
          <p:cNvPr id="61" name="object 61"/>
          <p:cNvSpPr txBox="1"/>
          <p:nvPr/>
        </p:nvSpPr>
        <p:spPr>
          <a:xfrm>
            <a:off x="2879801" y="808089"/>
            <a:ext cx="1571307" cy="5842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4600"/>
              </a:lnSpc>
              <a:spcBef>
                <a:spcPts val="230"/>
              </a:spcBef>
            </a:pPr>
            <a:r>
              <a:rPr sz="4400" b="1" spc="-4" dirty="0" smtClean="0">
                <a:solidFill>
                  <a:srgbClr val="660066"/>
                </a:solidFill>
                <a:latin typeface="Tahoma"/>
                <a:cs typeface="Tahoma"/>
              </a:rPr>
              <a:t>F</a:t>
            </a:r>
            <a:r>
              <a:rPr sz="4400" b="1" spc="14" dirty="0" smtClean="0">
                <a:solidFill>
                  <a:srgbClr val="660066"/>
                </a:solidFill>
                <a:latin typeface="Tahoma"/>
                <a:cs typeface="Tahoma"/>
              </a:rPr>
              <a:t>a</a:t>
            </a:r>
            <a:r>
              <a:rPr sz="4400" b="1" spc="0" dirty="0" smtClean="0">
                <a:solidFill>
                  <a:srgbClr val="660066"/>
                </a:solidFill>
                <a:latin typeface="Tahoma"/>
                <a:cs typeface="Tahoma"/>
              </a:rPr>
              <a:t>l</a:t>
            </a:r>
            <a:r>
              <a:rPr sz="4400" b="1" spc="4" dirty="0" smtClean="0">
                <a:solidFill>
                  <a:srgbClr val="660066"/>
                </a:solidFill>
                <a:latin typeface="Tahoma"/>
                <a:cs typeface="Tahoma"/>
              </a:rPr>
              <a:t>s</a:t>
            </a:r>
            <a:r>
              <a:rPr sz="4400" b="1" spc="0" dirty="0" smtClean="0">
                <a:solidFill>
                  <a:srgbClr val="660066"/>
                </a:solidFill>
                <a:latin typeface="Tahoma"/>
                <a:cs typeface="Tahoma"/>
              </a:rPr>
              <a:t>e</a:t>
            </a:r>
            <a:endParaRPr sz="4400">
              <a:latin typeface="Tahoma"/>
              <a:cs typeface="Tahoma"/>
            </a:endParaRPr>
          </a:p>
        </p:txBody>
      </p:sp>
      <p:sp>
        <p:nvSpPr>
          <p:cNvPr id="62" name="object 62"/>
          <p:cNvSpPr txBox="1"/>
          <p:nvPr/>
        </p:nvSpPr>
        <p:spPr>
          <a:xfrm>
            <a:off x="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3" name="object 63"/>
          <p:cNvSpPr txBox="1"/>
          <p:nvPr/>
        </p:nvSpPr>
        <p:spPr>
          <a:xfrm>
            <a:off x="3048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4" name="object 64"/>
          <p:cNvSpPr txBox="1"/>
          <p:nvPr/>
        </p:nvSpPr>
        <p:spPr>
          <a:xfrm>
            <a:off x="6096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5" name="object 65"/>
          <p:cNvSpPr txBox="1"/>
          <p:nvPr/>
        </p:nvSpPr>
        <p:spPr>
          <a:xfrm>
            <a:off x="9144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6" name="object 66"/>
          <p:cNvSpPr txBox="1"/>
          <p:nvPr/>
        </p:nvSpPr>
        <p:spPr>
          <a:xfrm>
            <a:off x="12192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7" name="object 67"/>
          <p:cNvSpPr txBox="1"/>
          <p:nvPr/>
        </p:nvSpPr>
        <p:spPr>
          <a:xfrm>
            <a:off x="15240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8" name="object 68"/>
          <p:cNvSpPr txBox="1"/>
          <p:nvPr/>
        </p:nvSpPr>
        <p:spPr>
          <a:xfrm>
            <a:off x="18288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9" name="object 69"/>
          <p:cNvSpPr txBox="1"/>
          <p:nvPr/>
        </p:nvSpPr>
        <p:spPr>
          <a:xfrm>
            <a:off x="21336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0" name="object 70"/>
          <p:cNvSpPr txBox="1"/>
          <p:nvPr/>
        </p:nvSpPr>
        <p:spPr>
          <a:xfrm>
            <a:off x="24384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1" name="object 71"/>
          <p:cNvSpPr txBox="1"/>
          <p:nvPr/>
        </p:nvSpPr>
        <p:spPr>
          <a:xfrm>
            <a:off x="27432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2" name="object 72"/>
          <p:cNvSpPr txBox="1"/>
          <p:nvPr/>
        </p:nvSpPr>
        <p:spPr>
          <a:xfrm>
            <a:off x="30480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3" name="object 73"/>
          <p:cNvSpPr txBox="1"/>
          <p:nvPr/>
        </p:nvSpPr>
        <p:spPr>
          <a:xfrm>
            <a:off x="33528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4" name="object 74"/>
          <p:cNvSpPr txBox="1"/>
          <p:nvPr/>
        </p:nvSpPr>
        <p:spPr>
          <a:xfrm>
            <a:off x="36576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5" name="object 75"/>
          <p:cNvSpPr txBox="1"/>
          <p:nvPr/>
        </p:nvSpPr>
        <p:spPr>
          <a:xfrm>
            <a:off x="39624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6" name="object 76"/>
          <p:cNvSpPr txBox="1"/>
          <p:nvPr/>
        </p:nvSpPr>
        <p:spPr>
          <a:xfrm>
            <a:off x="42672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7" name="object 77"/>
          <p:cNvSpPr txBox="1"/>
          <p:nvPr/>
        </p:nvSpPr>
        <p:spPr>
          <a:xfrm>
            <a:off x="45720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8" name="object 78"/>
          <p:cNvSpPr txBox="1"/>
          <p:nvPr/>
        </p:nvSpPr>
        <p:spPr>
          <a:xfrm>
            <a:off x="48768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9" name="object 79"/>
          <p:cNvSpPr txBox="1"/>
          <p:nvPr/>
        </p:nvSpPr>
        <p:spPr>
          <a:xfrm>
            <a:off x="51816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80" name="object 80"/>
          <p:cNvSpPr txBox="1"/>
          <p:nvPr/>
        </p:nvSpPr>
        <p:spPr>
          <a:xfrm>
            <a:off x="54864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81" name="object 81"/>
          <p:cNvSpPr txBox="1"/>
          <p:nvPr/>
        </p:nvSpPr>
        <p:spPr>
          <a:xfrm>
            <a:off x="57912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82" name="object 82"/>
          <p:cNvSpPr txBox="1"/>
          <p:nvPr/>
        </p:nvSpPr>
        <p:spPr>
          <a:xfrm>
            <a:off x="60960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83" name="object 83"/>
          <p:cNvSpPr txBox="1"/>
          <p:nvPr/>
        </p:nvSpPr>
        <p:spPr>
          <a:xfrm>
            <a:off x="64008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84" name="object 84"/>
          <p:cNvSpPr txBox="1"/>
          <p:nvPr/>
        </p:nvSpPr>
        <p:spPr>
          <a:xfrm>
            <a:off x="67056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85" name="object 85"/>
          <p:cNvSpPr txBox="1"/>
          <p:nvPr/>
        </p:nvSpPr>
        <p:spPr>
          <a:xfrm>
            <a:off x="70104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86" name="object 86"/>
          <p:cNvSpPr txBox="1"/>
          <p:nvPr/>
        </p:nvSpPr>
        <p:spPr>
          <a:xfrm>
            <a:off x="73152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87" name="object 87"/>
          <p:cNvSpPr txBox="1"/>
          <p:nvPr/>
        </p:nvSpPr>
        <p:spPr>
          <a:xfrm>
            <a:off x="76200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88" name="object 88"/>
          <p:cNvSpPr txBox="1"/>
          <p:nvPr/>
        </p:nvSpPr>
        <p:spPr>
          <a:xfrm>
            <a:off x="79248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89" name="object 89"/>
          <p:cNvSpPr txBox="1"/>
          <p:nvPr/>
        </p:nvSpPr>
        <p:spPr>
          <a:xfrm>
            <a:off x="82296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90" name="object 90"/>
          <p:cNvSpPr txBox="1"/>
          <p:nvPr/>
        </p:nvSpPr>
        <p:spPr>
          <a:xfrm>
            <a:off x="85344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91" name="object 91"/>
          <p:cNvSpPr txBox="1"/>
          <p:nvPr/>
        </p:nvSpPr>
        <p:spPr>
          <a:xfrm>
            <a:off x="88392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92" name="object 92"/>
          <p:cNvSpPr txBox="1"/>
          <p:nvPr/>
        </p:nvSpPr>
        <p:spPr>
          <a:xfrm>
            <a:off x="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93" name="object 93"/>
          <p:cNvSpPr txBox="1"/>
          <p:nvPr/>
        </p:nvSpPr>
        <p:spPr>
          <a:xfrm>
            <a:off x="3048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94" name="object 94"/>
          <p:cNvSpPr txBox="1"/>
          <p:nvPr/>
        </p:nvSpPr>
        <p:spPr>
          <a:xfrm>
            <a:off x="6096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95" name="object 95"/>
          <p:cNvSpPr txBox="1"/>
          <p:nvPr/>
        </p:nvSpPr>
        <p:spPr>
          <a:xfrm>
            <a:off x="9144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96" name="object 96"/>
          <p:cNvSpPr txBox="1"/>
          <p:nvPr/>
        </p:nvSpPr>
        <p:spPr>
          <a:xfrm>
            <a:off x="12192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97" name="object 97"/>
          <p:cNvSpPr txBox="1"/>
          <p:nvPr/>
        </p:nvSpPr>
        <p:spPr>
          <a:xfrm>
            <a:off x="15240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98" name="object 98"/>
          <p:cNvSpPr txBox="1"/>
          <p:nvPr/>
        </p:nvSpPr>
        <p:spPr>
          <a:xfrm>
            <a:off x="18288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99" name="object 99"/>
          <p:cNvSpPr txBox="1"/>
          <p:nvPr/>
        </p:nvSpPr>
        <p:spPr>
          <a:xfrm>
            <a:off x="21336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00" name="object 100"/>
          <p:cNvSpPr txBox="1"/>
          <p:nvPr/>
        </p:nvSpPr>
        <p:spPr>
          <a:xfrm>
            <a:off x="24384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01" name="object 101"/>
          <p:cNvSpPr txBox="1"/>
          <p:nvPr/>
        </p:nvSpPr>
        <p:spPr>
          <a:xfrm>
            <a:off x="27432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02" name="object 102"/>
          <p:cNvSpPr txBox="1"/>
          <p:nvPr/>
        </p:nvSpPr>
        <p:spPr>
          <a:xfrm>
            <a:off x="30480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03" name="object 103"/>
          <p:cNvSpPr txBox="1"/>
          <p:nvPr/>
        </p:nvSpPr>
        <p:spPr>
          <a:xfrm>
            <a:off x="33528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04" name="object 104"/>
          <p:cNvSpPr txBox="1"/>
          <p:nvPr/>
        </p:nvSpPr>
        <p:spPr>
          <a:xfrm>
            <a:off x="36576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05" name="object 105"/>
          <p:cNvSpPr txBox="1"/>
          <p:nvPr/>
        </p:nvSpPr>
        <p:spPr>
          <a:xfrm>
            <a:off x="39624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06" name="object 106"/>
          <p:cNvSpPr txBox="1"/>
          <p:nvPr/>
        </p:nvSpPr>
        <p:spPr>
          <a:xfrm>
            <a:off x="42672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07" name="object 107"/>
          <p:cNvSpPr txBox="1"/>
          <p:nvPr/>
        </p:nvSpPr>
        <p:spPr>
          <a:xfrm>
            <a:off x="45720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08" name="object 108"/>
          <p:cNvSpPr txBox="1"/>
          <p:nvPr/>
        </p:nvSpPr>
        <p:spPr>
          <a:xfrm>
            <a:off x="48768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09" name="object 109"/>
          <p:cNvSpPr txBox="1"/>
          <p:nvPr/>
        </p:nvSpPr>
        <p:spPr>
          <a:xfrm>
            <a:off x="51816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10" name="object 110"/>
          <p:cNvSpPr txBox="1"/>
          <p:nvPr/>
        </p:nvSpPr>
        <p:spPr>
          <a:xfrm>
            <a:off x="54864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11" name="object 111"/>
          <p:cNvSpPr txBox="1"/>
          <p:nvPr/>
        </p:nvSpPr>
        <p:spPr>
          <a:xfrm>
            <a:off x="57912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12" name="object 112"/>
          <p:cNvSpPr txBox="1"/>
          <p:nvPr/>
        </p:nvSpPr>
        <p:spPr>
          <a:xfrm>
            <a:off x="60960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13" name="object 113"/>
          <p:cNvSpPr txBox="1"/>
          <p:nvPr/>
        </p:nvSpPr>
        <p:spPr>
          <a:xfrm>
            <a:off x="64008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14" name="object 114"/>
          <p:cNvSpPr txBox="1"/>
          <p:nvPr/>
        </p:nvSpPr>
        <p:spPr>
          <a:xfrm>
            <a:off x="67056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15" name="object 115"/>
          <p:cNvSpPr txBox="1"/>
          <p:nvPr/>
        </p:nvSpPr>
        <p:spPr>
          <a:xfrm>
            <a:off x="70104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16" name="object 116"/>
          <p:cNvSpPr txBox="1"/>
          <p:nvPr/>
        </p:nvSpPr>
        <p:spPr>
          <a:xfrm>
            <a:off x="73152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17" name="object 117"/>
          <p:cNvSpPr txBox="1"/>
          <p:nvPr/>
        </p:nvSpPr>
        <p:spPr>
          <a:xfrm>
            <a:off x="76200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18" name="object 118"/>
          <p:cNvSpPr txBox="1"/>
          <p:nvPr/>
        </p:nvSpPr>
        <p:spPr>
          <a:xfrm>
            <a:off x="79248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19" name="object 119"/>
          <p:cNvSpPr txBox="1"/>
          <p:nvPr/>
        </p:nvSpPr>
        <p:spPr>
          <a:xfrm>
            <a:off x="82296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20" name="object 120"/>
          <p:cNvSpPr txBox="1"/>
          <p:nvPr/>
        </p:nvSpPr>
        <p:spPr>
          <a:xfrm>
            <a:off x="85344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21" name="object 121"/>
          <p:cNvSpPr txBox="1"/>
          <p:nvPr/>
        </p:nvSpPr>
        <p:spPr>
          <a:xfrm>
            <a:off x="88392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22" name="object 122"/>
          <p:cNvSpPr txBox="1"/>
          <p:nvPr/>
        </p:nvSpPr>
        <p:spPr>
          <a:xfrm>
            <a:off x="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23" name="object 123"/>
          <p:cNvSpPr txBox="1"/>
          <p:nvPr/>
        </p:nvSpPr>
        <p:spPr>
          <a:xfrm>
            <a:off x="3048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24" name="object 124"/>
          <p:cNvSpPr txBox="1"/>
          <p:nvPr/>
        </p:nvSpPr>
        <p:spPr>
          <a:xfrm>
            <a:off x="6096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25" name="object 125"/>
          <p:cNvSpPr txBox="1"/>
          <p:nvPr/>
        </p:nvSpPr>
        <p:spPr>
          <a:xfrm>
            <a:off x="9144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26" name="object 126"/>
          <p:cNvSpPr txBox="1"/>
          <p:nvPr/>
        </p:nvSpPr>
        <p:spPr>
          <a:xfrm>
            <a:off x="12192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27" name="object 127"/>
          <p:cNvSpPr txBox="1"/>
          <p:nvPr/>
        </p:nvSpPr>
        <p:spPr>
          <a:xfrm>
            <a:off x="15240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28" name="object 128"/>
          <p:cNvSpPr txBox="1"/>
          <p:nvPr/>
        </p:nvSpPr>
        <p:spPr>
          <a:xfrm>
            <a:off x="18288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29" name="object 129"/>
          <p:cNvSpPr txBox="1"/>
          <p:nvPr/>
        </p:nvSpPr>
        <p:spPr>
          <a:xfrm>
            <a:off x="21336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30" name="object 130"/>
          <p:cNvSpPr txBox="1"/>
          <p:nvPr/>
        </p:nvSpPr>
        <p:spPr>
          <a:xfrm>
            <a:off x="24384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31" name="object 131"/>
          <p:cNvSpPr txBox="1"/>
          <p:nvPr/>
        </p:nvSpPr>
        <p:spPr>
          <a:xfrm>
            <a:off x="27432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32" name="object 132"/>
          <p:cNvSpPr txBox="1"/>
          <p:nvPr/>
        </p:nvSpPr>
        <p:spPr>
          <a:xfrm>
            <a:off x="30480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33" name="object 133"/>
          <p:cNvSpPr txBox="1"/>
          <p:nvPr/>
        </p:nvSpPr>
        <p:spPr>
          <a:xfrm>
            <a:off x="33528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34" name="object 134"/>
          <p:cNvSpPr txBox="1"/>
          <p:nvPr/>
        </p:nvSpPr>
        <p:spPr>
          <a:xfrm>
            <a:off x="36576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35" name="object 135"/>
          <p:cNvSpPr txBox="1"/>
          <p:nvPr/>
        </p:nvSpPr>
        <p:spPr>
          <a:xfrm>
            <a:off x="39624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36" name="object 136"/>
          <p:cNvSpPr txBox="1"/>
          <p:nvPr/>
        </p:nvSpPr>
        <p:spPr>
          <a:xfrm>
            <a:off x="42672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37" name="object 137"/>
          <p:cNvSpPr txBox="1"/>
          <p:nvPr/>
        </p:nvSpPr>
        <p:spPr>
          <a:xfrm>
            <a:off x="45720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38" name="object 138"/>
          <p:cNvSpPr txBox="1"/>
          <p:nvPr/>
        </p:nvSpPr>
        <p:spPr>
          <a:xfrm>
            <a:off x="48768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39" name="object 139"/>
          <p:cNvSpPr txBox="1"/>
          <p:nvPr/>
        </p:nvSpPr>
        <p:spPr>
          <a:xfrm>
            <a:off x="51816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40" name="object 140"/>
          <p:cNvSpPr txBox="1"/>
          <p:nvPr/>
        </p:nvSpPr>
        <p:spPr>
          <a:xfrm>
            <a:off x="54864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41" name="object 141"/>
          <p:cNvSpPr txBox="1"/>
          <p:nvPr/>
        </p:nvSpPr>
        <p:spPr>
          <a:xfrm>
            <a:off x="57912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42" name="object 142"/>
          <p:cNvSpPr txBox="1"/>
          <p:nvPr/>
        </p:nvSpPr>
        <p:spPr>
          <a:xfrm>
            <a:off x="60960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43" name="object 143"/>
          <p:cNvSpPr txBox="1"/>
          <p:nvPr/>
        </p:nvSpPr>
        <p:spPr>
          <a:xfrm>
            <a:off x="64008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44" name="object 144"/>
          <p:cNvSpPr txBox="1"/>
          <p:nvPr/>
        </p:nvSpPr>
        <p:spPr>
          <a:xfrm>
            <a:off x="67056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45" name="object 145"/>
          <p:cNvSpPr txBox="1"/>
          <p:nvPr/>
        </p:nvSpPr>
        <p:spPr>
          <a:xfrm>
            <a:off x="70104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46" name="object 146"/>
          <p:cNvSpPr txBox="1"/>
          <p:nvPr/>
        </p:nvSpPr>
        <p:spPr>
          <a:xfrm>
            <a:off x="73152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47" name="object 147"/>
          <p:cNvSpPr txBox="1"/>
          <p:nvPr/>
        </p:nvSpPr>
        <p:spPr>
          <a:xfrm>
            <a:off x="76200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48" name="object 148"/>
          <p:cNvSpPr txBox="1"/>
          <p:nvPr/>
        </p:nvSpPr>
        <p:spPr>
          <a:xfrm>
            <a:off x="79248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49" name="object 149"/>
          <p:cNvSpPr txBox="1"/>
          <p:nvPr/>
        </p:nvSpPr>
        <p:spPr>
          <a:xfrm>
            <a:off x="82296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50" name="object 150"/>
          <p:cNvSpPr txBox="1"/>
          <p:nvPr/>
        </p:nvSpPr>
        <p:spPr>
          <a:xfrm>
            <a:off x="85344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51" name="object 151"/>
          <p:cNvSpPr txBox="1"/>
          <p:nvPr/>
        </p:nvSpPr>
        <p:spPr>
          <a:xfrm>
            <a:off x="88392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52" name="object 152"/>
          <p:cNvSpPr txBox="1"/>
          <p:nvPr/>
        </p:nvSpPr>
        <p:spPr>
          <a:xfrm>
            <a:off x="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53" name="object 153"/>
          <p:cNvSpPr txBox="1"/>
          <p:nvPr/>
        </p:nvSpPr>
        <p:spPr>
          <a:xfrm>
            <a:off x="3048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54" name="object 154"/>
          <p:cNvSpPr txBox="1"/>
          <p:nvPr/>
        </p:nvSpPr>
        <p:spPr>
          <a:xfrm>
            <a:off x="6096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55" name="object 155"/>
          <p:cNvSpPr txBox="1"/>
          <p:nvPr/>
        </p:nvSpPr>
        <p:spPr>
          <a:xfrm>
            <a:off x="9144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56" name="object 156"/>
          <p:cNvSpPr txBox="1"/>
          <p:nvPr/>
        </p:nvSpPr>
        <p:spPr>
          <a:xfrm>
            <a:off x="12192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57" name="object 157"/>
          <p:cNvSpPr txBox="1"/>
          <p:nvPr/>
        </p:nvSpPr>
        <p:spPr>
          <a:xfrm>
            <a:off x="15240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58" name="object 158"/>
          <p:cNvSpPr txBox="1"/>
          <p:nvPr/>
        </p:nvSpPr>
        <p:spPr>
          <a:xfrm>
            <a:off x="18288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59" name="object 159"/>
          <p:cNvSpPr txBox="1"/>
          <p:nvPr/>
        </p:nvSpPr>
        <p:spPr>
          <a:xfrm>
            <a:off x="21336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60" name="object 160"/>
          <p:cNvSpPr txBox="1"/>
          <p:nvPr/>
        </p:nvSpPr>
        <p:spPr>
          <a:xfrm>
            <a:off x="24384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61" name="object 161"/>
          <p:cNvSpPr txBox="1"/>
          <p:nvPr/>
        </p:nvSpPr>
        <p:spPr>
          <a:xfrm>
            <a:off x="27432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62" name="object 162"/>
          <p:cNvSpPr txBox="1"/>
          <p:nvPr/>
        </p:nvSpPr>
        <p:spPr>
          <a:xfrm>
            <a:off x="30480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63" name="object 163"/>
          <p:cNvSpPr txBox="1"/>
          <p:nvPr/>
        </p:nvSpPr>
        <p:spPr>
          <a:xfrm>
            <a:off x="33528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64" name="object 164"/>
          <p:cNvSpPr txBox="1"/>
          <p:nvPr/>
        </p:nvSpPr>
        <p:spPr>
          <a:xfrm>
            <a:off x="36576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65" name="object 165"/>
          <p:cNvSpPr txBox="1"/>
          <p:nvPr/>
        </p:nvSpPr>
        <p:spPr>
          <a:xfrm>
            <a:off x="39624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66" name="object 166"/>
          <p:cNvSpPr txBox="1"/>
          <p:nvPr/>
        </p:nvSpPr>
        <p:spPr>
          <a:xfrm>
            <a:off x="42672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67" name="object 167"/>
          <p:cNvSpPr txBox="1"/>
          <p:nvPr/>
        </p:nvSpPr>
        <p:spPr>
          <a:xfrm>
            <a:off x="45720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68" name="object 168"/>
          <p:cNvSpPr txBox="1"/>
          <p:nvPr/>
        </p:nvSpPr>
        <p:spPr>
          <a:xfrm>
            <a:off x="48768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69" name="object 169"/>
          <p:cNvSpPr txBox="1"/>
          <p:nvPr/>
        </p:nvSpPr>
        <p:spPr>
          <a:xfrm>
            <a:off x="51816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70" name="object 170"/>
          <p:cNvSpPr txBox="1"/>
          <p:nvPr/>
        </p:nvSpPr>
        <p:spPr>
          <a:xfrm>
            <a:off x="54864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71" name="object 171"/>
          <p:cNvSpPr txBox="1"/>
          <p:nvPr/>
        </p:nvSpPr>
        <p:spPr>
          <a:xfrm>
            <a:off x="57912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72" name="object 172"/>
          <p:cNvSpPr txBox="1"/>
          <p:nvPr/>
        </p:nvSpPr>
        <p:spPr>
          <a:xfrm>
            <a:off x="60960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73" name="object 173"/>
          <p:cNvSpPr txBox="1"/>
          <p:nvPr/>
        </p:nvSpPr>
        <p:spPr>
          <a:xfrm>
            <a:off x="64008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74" name="object 174"/>
          <p:cNvSpPr txBox="1"/>
          <p:nvPr/>
        </p:nvSpPr>
        <p:spPr>
          <a:xfrm>
            <a:off x="67056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75" name="object 175"/>
          <p:cNvSpPr txBox="1"/>
          <p:nvPr/>
        </p:nvSpPr>
        <p:spPr>
          <a:xfrm>
            <a:off x="70104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76" name="object 176"/>
          <p:cNvSpPr txBox="1"/>
          <p:nvPr/>
        </p:nvSpPr>
        <p:spPr>
          <a:xfrm>
            <a:off x="73152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77" name="object 177"/>
          <p:cNvSpPr txBox="1"/>
          <p:nvPr/>
        </p:nvSpPr>
        <p:spPr>
          <a:xfrm>
            <a:off x="76200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78" name="object 178"/>
          <p:cNvSpPr txBox="1"/>
          <p:nvPr/>
        </p:nvSpPr>
        <p:spPr>
          <a:xfrm>
            <a:off x="79248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79" name="object 179"/>
          <p:cNvSpPr txBox="1"/>
          <p:nvPr/>
        </p:nvSpPr>
        <p:spPr>
          <a:xfrm>
            <a:off x="82296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80" name="object 180"/>
          <p:cNvSpPr txBox="1"/>
          <p:nvPr/>
        </p:nvSpPr>
        <p:spPr>
          <a:xfrm>
            <a:off x="85344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81" name="object 181"/>
          <p:cNvSpPr txBox="1"/>
          <p:nvPr/>
        </p:nvSpPr>
        <p:spPr>
          <a:xfrm>
            <a:off x="88392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82" name="object 182"/>
          <p:cNvSpPr txBox="1"/>
          <p:nvPr/>
        </p:nvSpPr>
        <p:spPr>
          <a:xfrm>
            <a:off x="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83" name="object 183"/>
          <p:cNvSpPr txBox="1"/>
          <p:nvPr/>
        </p:nvSpPr>
        <p:spPr>
          <a:xfrm>
            <a:off x="3048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84" name="object 184"/>
          <p:cNvSpPr txBox="1"/>
          <p:nvPr/>
        </p:nvSpPr>
        <p:spPr>
          <a:xfrm>
            <a:off x="6096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85" name="object 185"/>
          <p:cNvSpPr txBox="1"/>
          <p:nvPr/>
        </p:nvSpPr>
        <p:spPr>
          <a:xfrm>
            <a:off x="9144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86" name="object 186"/>
          <p:cNvSpPr txBox="1"/>
          <p:nvPr/>
        </p:nvSpPr>
        <p:spPr>
          <a:xfrm>
            <a:off x="12192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87" name="object 187"/>
          <p:cNvSpPr txBox="1"/>
          <p:nvPr/>
        </p:nvSpPr>
        <p:spPr>
          <a:xfrm>
            <a:off x="15240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88" name="object 188"/>
          <p:cNvSpPr txBox="1"/>
          <p:nvPr/>
        </p:nvSpPr>
        <p:spPr>
          <a:xfrm>
            <a:off x="18288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89" name="object 189"/>
          <p:cNvSpPr txBox="1"/>
          <p:nvPr/>
        </p:nvSpPr>
        <p:spPr>
          <a:xfrm>
            <a:off x="21336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90" name="object 190"/>
          <p:cNvSpPr txBox="1"/>
          <p:nvPr/>
        </p:nvSpPr>
        <p:spPr>
          <a:xfrm>
            <a:off x="24384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91" name="object 191"/>
          <p:cNvSpPr txBox="1"/>
          <p:nvPr/>
        </p:nvSpPr>
        <p:spPr>
          <a:xfrm>
            <a:off x="27432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92" name="object 192"/>
          <p:cNvSpPr txBox="1"/>
          <p:nvPr/>
        </p:nvSpPr>
        <p:spPr>
          <a:xfrm>
            <a:off x="30480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93" name="object 193"/>
          <p:cNvSpPr txBox="1"/>
          <p:nvPr/>
        </p:nvSpPr>
        <p:spPr>
          <a:xfrm>
            <a:off x="33528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94" name="object 194"/>
          <p:cNvSpPr txBox="1"/>
          <p:nvPr/>
        </p:nvSpPr>
        <p:spPr>
          <a:xfrm>
            <a:off x="36576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95" name="object 195"/>
          <p:cNvSpPr txBox="1"/>
          <p:nvPr/>
        </p:nvSpPr>
        <p:spPr>
          <a:xfrm>
            <a:off x="39624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96" name="object 196"/>
          <p:cNvSpPr txBox="1"/>
          <p:nvPr/>
        </p:nvSpPr>
        <p:spPr>
          <a:xfrm>
            <a:off x="42672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97" name="object 197"/>
          <p:cNvSpPr txBox="1"/>
          <p:nvPr/>
        </p:nvSpPr>
        <p:spPr>
          <a:xfrm>
            <a:off x="45720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98" name="object 198"/>
          <p:cNvSpPr txBox="1"/>
          <p:nvPr/>
        </p:nvSpPr>
        <p:spPr>
          <a:xfrm>
            <a:off x="48768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99" name="object 199"/>
          <p:cNvSpPr txBox="1"/>
          <p:nvPr/>
        </p:nvSpPr>
        <p:spPr>
          <a:xfrm>
            <a:off x="51816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00" name="object 200"/>
          <p:cNvSpPr txBox="1"/>
          <p:nvPr/>
        </p:nvSpPr>
        <p:spPr>
          <a:xfrm>
            <a:off x="54864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01" name="object 201"/>
          <p:cNvSpPr txBox="1"/>
          <p:nvPr/>
        </p:nvSpPr>
        <p:spPr>
          <a:xfrm>
            <a:off x="57912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02" name="object 202"/>
          <p:cNvSpPr txBox="1"/>
          <p:nvPr/>
        </p:nvSpPr>
        <p:spPr>
          <a:xfrm>
            <a:off x="60960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03" name="object 203"/>
          <p:cNvSpPr txBox="1"/>
          <p:nvPr/>
        </p:nvSpPr>
        <p:spPr>
          <a:xfrm>
            <a:off x="64008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04" name="object 204"/>
          <p:cNvSpPr txBox="1"/>
          <p:nvPr/>
        </p:nvSpPr>
        <p:spPr>
          <a:xfrm>
            <a:off x="67056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05" name="object 205"/>
          <p:cNvSpPr txBox="1"/>
          <p:nvPr/>
        </p:nvSpPr>
        <p:spPr>
          <a:xfrm>
            <a:off x="70104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06" name="object 206"/>
          <p:cNvSpPr txBox="1"/>
          <p:nvPr/>
        </p:nvSpPr>
        <p:spPr>
          <a:xfrm>
            <a:off x="73152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07" name="object 207"/>
          <p:cNvSpPr txBox="1"/>
          <p:nvPr/>
        </p:nvSpPr>
        <p:spPr>
          <a:xfrm>
            <a:off x="76200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08" name="object 208"/>
          <p:cNvSpPr txBox="1"/>
          <p:nvPr/>
        </p:nvSpPr>
        <p:spPr>
          <a:xfrm>
            <a:off x="79248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09" name="object 209"/>
          <p:cNvSpPr txBox="1"/>
          <p:nvPr/>
        </p:nvSpPr>
        <p:spPr>
          <a:xfrm>
            <a:off x="82296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10" name="object 210"/>
          <p:cNvSpPr txBox="1"/>
          <p:nvPr/>
        </p:nvSpPr>
        <p:spPr>
          <a:xfrm>
            <a:off x="85344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11" name="object 211"/>
          <p:cNvSpPr txBox="1"/>
          <p:nvPr/>
        </p:nvSpPr>
        <p:spPr>
          <a:xfrm>
            <a:off x="88392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12" name="object 212"/>
          <p:cNvSpPr txBox="1"/>
          <p:nvPr/>
        </p:nvSpPr>
        <p:spPr>
          <a:xfrm>
            <a:off x="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13" name="object 213"/>
          <p:cNvSpPr txBox="1"/>
          <p:nvPr/>
        </p:nvSpPr>
        <p:spPr>
          <a:xfrm>
            <a:off x="3048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14" name="object 214"/>
          <p:cNvSpPr txBox="1"/>
          <p:nvPr/>
        </p:nvSpPr>
        <p:spPr>
          <a:xfrm>
            <a:off x="6096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15" name="object 215"/>
          <p:cNvSpPr txBox="1"/>
          <p:nvPr/>
        </p:nvSpPr>
        <p:spPr>
          <a:xfrm>
            <a:off x="9144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16" name="object 216"/>
          <p:cNvSpPr txBox="1"/>
          <p:nvPr/>
        </p:nvSpPr>
        <p:spPr>
          <a:xfrm>
            <a:off x="12192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17" name="object 217"/>
          <p:cNvSpPr txBox="1"/>
          <p:nvPr/>
        </p:nvSpPr>
        <p:spPr>
          <a:xfrm>
            <a:off x="15240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18" name="object 218"/>
          <p:cNvSpPr txBox="1"/>
          <p:nvPr/>
        </p:nvSpPr>
        <p:spPr>
          <a:xfrm>
            <a:off x="18288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19" name="object 219"/>
          <p:cNvSpPr txBox="1"/>
          <p:nvPr/>
        </p:nvSpPr>
        <p:spPr>
          <a:xfrm>
            <a:off x="21336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20" name="object 220"/>
          <p:cNvSpPr txBox="1"/>
          <p:nvPr/>
        </p:nvSpPr>
        <p:spPr>
          <a:xfrm>
            <a:off x="24384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21" name="object 221"/>
          <p:cNvSpPr txBox="1"/>
          <p:nvPr/>
        </p:nvSpPr>
        <p:spPr>
          <a:xfrm>
            <a:off x="27432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22" name="object 222"/>
          <p:cNvSpPr txBox="1"/>
          <p:nvPr/>
        </p:nvSpPr>
        <p:spPr>
          <a:xfrm>
            <a:off x="30480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23" name="object 223"/>
          <p:cNvSpPr txBox="1"/>
          <p:nvPr/>
        </p:nvSpPr>
        <p:spPr>
          <a:xfrm>
            <a:off x="33528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24" name="object 224"/>
          <p:cNvSpPr txBox="1"/>
          <p:nvPr/>
        </p:nvSpPr>
        <p:spPr>
          <a:xfrm>
            <a:off x="36576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25" name="object 225"/>
          <p:cNvSpPr txBox="1"/>
          <p:nvPr/>
        </p:nvSpPr>
        <p:spPr>
          <a:xfrm>
            <a:off x="39624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26" name="object 226"/>
          <p:cNvSpPr txBox="1"/>
          <p:nvPr/>
        </p:nvSpPr>
        <p:spPr>
          <a:xfrm>
            <a:off x="42672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27" name="object 227"/>
          <p:cNvSpPr txBox="1"/>
          <p:nvPr/>
        </p:nvSpPr>
        <p:spPr>
          <a:xfrm>
            <a:off x="45720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28" name="object 228"/>
          <p:cNvSpPr txBox="1"/>
          <p:nvPr/>
        </p:nvSpPr>
        <p:spPr>
          <a:xfrm>
            <a:off x="48768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29" name="object 229"/>
          <p:cNvSpPr txBox="1"/>
          <p:nvPr/>
        </p:nvSpPr>
        <p:spPr>
          <a:xfrm>
            <a:off x="51816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30" name="object 230"/>
          <p:cNvSpPr txBox="1"/>
          <p:nvPr/>
        </p:nvSpPr>
        <p:spPr>
          <a:xfrm>
            <a:off x="54864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31" name="object 231"/>
          <p:cNvSpPr txBox="1"/>
          <p:nvPr/>
        </p:nvSpPr>
        <p:spPr>
          <a:xfrm>
            <a:off x="57912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32" name="object 232"/>
          <p:cNvSpPr txBox="1"/>
          <p:nvPr/>
        </p:nvSpPr>
        <p:spPr>
          <a:xfrm>
            <a:off x="60960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33" name="object 233"/>
          <p:cNvSpPr txBox="1"/>
          <p:nvPr/>
        </p:nvSpPr>
        <p:spPr>
          <a:xfrm>
            <a:off x="64008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34" name="object 234"/>
          <p:cNvSpPr txBox="1"/>
          <p:nvPr/>
        </p:nvSpPr>
        <p:spPr>
          <a:xfrm>
            <a:off x="67056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35" name="object 235"/>
          <p:cNvSpPr txBox="1"/>
          <p:nvPr/>
        </p:nvSpPr>
        <p:spPr>
          <a:xfrm>
            <a:off x="70104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36" name="object 236"/>
          <p:cNvSpPr txBox="1"/>
          <p:nvPr/>
        </p:nvSpPr>
        <p:spPr>
          <a:xfrm>
            <a:off x="73152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37" name="object 237"/>
          <p:cNvSpPr txBox="1"/>
          <p:nvPr/>
        </p:nvSpPr>
        <p:spPr>
          <a:xfrm>
            <a:off x="76200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38" name="object 238"/>
          <p:cNvSpPr txBox="1"/>
          <p:nvPr/>
        </p:nvSpPr>
        <p:spPr>
          <a:xfrm>
            <a:off x="79248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39" name="object 239"/>
          <p:cNvSpPr txBox="1"/>
          <p:nvPr/>
        </p:nvSpPr>
        <p:spPr>
          <a:xfrm>
            <a:off x="82296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40" name="object 240"/>
          <p:cNvSpPr txBox="1"/>
          <p:nvPr/>
        </p:nvSpPr>
        <p:spPr>
          <a:xfrm>
            <a:off x="85344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41" name="object 241"/>
          <p:cNvSpPr txBox="1"/>
          <p:nvPr/>
        </p:nvSpPr>
        <p:spPr>
          <a:xfrm>
            <a:off x="88392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42" name="object 242"/>
          <p:cNvSpPr txBox="1"/>
          <p:nvPr/>
        </p:nvSpPr>
        <p:spPr>
          <a:xfrm>
            <a:off x="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43" name="object 243"/>
          <p:cNvSpPr txBox="1"/>
          <p:nvPr/>
        </p:nvSpPr>
        <p:spPr>
          <a:xfrm>
            <a:off x="3048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44" name="object 244"/>
          <p:cNvSpPr txBox="1"/>
          <p:nvPr/>
        </p:nvSpPr>
        <p:spPr>
          <a:xfrm>
            <a:off x="6096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45" name="object 245"/>
          <p:cNvSpPr txBox="1"/>
          <p:nvPr/>
        </p:nvSpPr>
        <p:spPr>
          <a:xfrm>
            <a:off x="9144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46" name="object 246"/>
          <p:cNvSpPr txBox="1"/>
          <p:nvPr/>
        </p:nvSpPr>
        <p:spPr>
          <a:xfrm>
            <a:off x="12192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47" name="object 247"/>
          <p:cNvSpPr txBox="1"/>
          <p:nvPr/>
        </p:nvSpPr>
        <p:spPr>
          <a:xfrm>
            <a:off x="15240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48" name="object 248"/>
          <p:cNvSpPr txBox="1"/>
          <p:nvPr/>
        </p:nvSpPr>
        <p:spPr>
          <a:xfrm>
            <a:off x="18288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49" name="object 249"/>
          <p:cNvSpPr txBox="1"/>
          <p:nvPr/>
        </p:nvSpPr>
        <p:spPr>
          <a:xfrm>
            <a:off x="21336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50" name="object 250"/>
          <p:cNvSpPr txBox="1"/>
          <p:nvPr/>
        </p:nvSpPr>
        <p:spPr>
          <a:xfrm>
            <a:off x="24384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51" name="object 251"/>
          <p:cNvSpPr txBox="1"/>
          <p:nvPr/>
        </p:nvSpPr>
        <p:spPr>
          <a:xfrm>
            <a:off x="27432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52" name="object 252"/>
          <p:cNvSpPr txBox="1"/>
          <p:nvPr/>
        </p:nvSpPr>
        <p:spPr>
          <a:xfrm>
            <a:off x="30480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53" name="object 253"/>
          <p:cNvSpPr txBox="1"/>
          <p:nvPr/>
        </p:nvSpPr>
        <p:spPr>
          <a:xfrm>
            <a:off x="33528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54" name="object 254"/>
          <p:cNvSpPr txBox="1"/>
          <p:nvPr/>
        </p:nvSpPr>
        <p:spPr>
          <a:xfrm>
            <a:off x="36576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55" name="object 255"/>
          <p:cNvSpPr txBox="1"/>
          <p:nvPr/>
        </p:nvSpPr>
        <p:spPr>
          <a:xfrm>
            <a:off x="39624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56" name="object 256"/>
          <p:cNvSpPr txBox="1"/>
          <p:nvPr/>
        </p:nvSpPr>
        <p:spPr>
          <a:xfrm>
            <a:off x="42672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57" name="object 257"/>
          <p:cNvSpPr txBox="1"/>
          <p:nvPr/>
        </p:nvSpPr>
        <p:spPr>
          <a:xfrm>
            <a:off x="45720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58" name="object 258"/>
          <p:cNvSpPr txBox="1"/>
          <p:nvPr/>
        </p:nvSpPr>
        <p:spPr>
          <a:xfrm>
            <a:off x="48768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59" name="object 259"/>
          <p:cNvSpPr txBox="1"/>
          <p:nvPr/>
        </p:nvSpPr>
        <p:spPr>
          <a:xfrm>
            <a:off x="51816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60" name="object 260"/>
          <p:cNvSpPr txBox="1"/>
          <p:nvPr/>
        </p:nvSpPr>
        <p:spPr>
          <a:xfrm>
            <a:off x="54864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61" name="object 261"/>
          <p:cNvSpPr txBox="1"/>
          <p:nvPr/>
        </p:nvSpPr>
        <p:spPr>
          <a:xfrm>
            <a:off x="57912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62" name="object 262"/>
          <p:cNvSpPr txBox="1"/>
          <p:nvPr/>
        </p:nvSpPr>
        <p:spPr>
          <a:xfrm>
            <a:off x="60960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63" name="object 263"/>
          <p:cNvSpPr txBox="1"/>
          <p:nvPr/>
        </p:nvSpPr>
        <p:spPr>
          <a:xfrm>
            <a:off x="64008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64" name="object 264"/>
          <p:cNvSpPr txBox="1"/>
          <p:nvPr/>
        </p:nvSpPr>
        <p:spPr>
          <a:xfrm>
            <a:off x="67056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65" name="object 265"/>
          <p:cNvSpPr txBox="1"/>
          <p:nvPr/>
        </p:nvSpPr>
        <p:spPr>
          <a:xfrm>
            <a:off x="70104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66" name="object 266"/>
          <p:cNvSpPr txBox="1"/>
          <p:nvPr/>
        </p:nvSpPr>
        <p:spPr>
          <a:xfrm>
            <a:off x="73152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67" name="object 267"/>
          <p:cNvSpPr txBox="1"/>
          <p:nvPr/>
        </p:nvSpPr>
        <p:spPr>
          <a:xfrm>
            <a:off x="76200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68" name="object 268"/>
          <p:cNvSpPr txBox="1"/>
          <p:nvPr/>
        </p:nvSpPr>
        <p:spPr>
          <a:xfrm>
            <a:off x="79248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69" name="object 269"/>
          <p:cNvSpPr txBox="1"/>
          <p:nvPr/>
        </p:nvSpPr>
        <p:spPr>
          <a:xfrm>
            <a:off x="82296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70" name="object 270"/>
          <p:cNvSpPr txBox="1"/>
          <p:nvPr/>
        </p:nvSpPr>
        <p:spPr>
          <a:xfrm>
            <a:off x="85344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71" name="object 271"/>
          <p:cNvSpPr txBox="1"/>
          <p:nvPr/>
        </p:nvSpPr>
        <p:spPr>
          <a:xfrm>
            <a:off x="88392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72" name="object 272"/>
          <p:cNvSpPr txBox="1"/>
          <p:nvPr/>
        </p:nvSpPr>
        <p:spPr>
          <a:xfrm>
            <a:off x="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73" name="object 273"/>
          <p:cNvSpPr txBox="1"/>
          <p:nvPr/>
        </p:nvSpPr>
        <p:spPr>
          <a:xfrm>
            <a:off x="3048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74" name="object 274"/>
          <p:cNvSpPr txBox="1"/>
          <p:nvPr/>
        </p:nvSpPr>
        <p:spPr>
          <a:xfrm>
            <a:off x="6096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75" name="object 275"/>
          <p:cNvSpPr txBox="1"/>
          <p:nvPr/>
        </p:nvSpPr>
        <p:spPr>
          <a:xfrm>
            <a:off x="9144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76" name="object 276"/>
          <p:cNvSpPr txBox="1"/>
          <p:nvPr/>
        </p:nvSpPr>
        <p:spPr>
          <a:xfrm>
            <a:off x="12192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77" name="object 277"/>
          <p:cNvSpPr txBox="1"/>
          <p:nvPr/>
        </p:nvSpPr>
        <p:spPr>
          <a:xfrm>
            <a:off x="15240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78" name="object 278"/>
          <p:cNvSpPr txBox="1"/>
          <p:nvPr/>
        </p:nvSpPr>
        <p:spPr>
          <a:xfrm>
            <a:off x="18288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79" name="object 279"/>
          <p:cNvSpPr txBox="1"/>
          <p:nvPr/>
        </p:nvSpPr>
        <p:spPr>
          <a:xfrm>
            <a:off x="21336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80" name="object 280"/>
          <p:cNvSpPr txBox="1"/>
          <p:nvPr/>
        </p:nvSpPr>
        <p:spPr>
          <a:xfrm>
            <a:off x="24384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81" name="object 281"/>
          <p:cNvSpPr txBox="1"/>
          <p:nvPr/>
        </p:nvSpPr>
        <p:spPr>
          <a:xfrm>
            <a:off x="27432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82" name="object 282"/>
          <p:cNvSpPr txBox="1"/>
          <p:nvPr/>
        </p:nvSpPr>
        <p:spPr>
          <a:xfrm>
            <a:off x="30480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83" name="object 283"/>
          <p:cNvSpPr txBox="1"/>
          <p:nvPr/>
        </p:nvSpPr>
        <p:spPr>
          <a:xfrm>
            <a:off x="33528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84" name="object 284"/>
          <p:cNvSpPr txBox="1"/>
          <p:nvPr/>
        </p:nvSpPr>
        <p:spPr>
          <a:xfrm>
            <a:off x="36576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85" name="object 285"/>
          <p:cNvSpPr txBox="1"/>
          <p:nvPr/>
        </p:nvSpPr>
        <p:spPr>
          <a:xfrm>
            <a:off x="39624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86" name="object 286"/>
          <p:cNvSpPr txBox="1"/>
          <p:nvPr/>
        </p:nvSpPr>
        <p:spPr>
          <a:xfrm>
            <a:off x="42672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87" name="object 287"/>
          <p:cNvSpPr txBox="1"/>
          <p:nvPr/>
        </p:nvSpPr>
        <p:spPr>
          <a:xfrm>
            <a:off x="45720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88" name="object 288"/>
          <p:cNvSpPr txBox="1"/>
          <p:nvPr/>
        </p:nvSpPr>
        <p:spPr>
          <a:xfrm>
            <a:off x="48768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89" name="object 289"/>
          <p:cNvSpPr txBox="1"/>
          <p:nvPr/>
        </p:nvSpPr>
        <p:spPr>
          <a:xfrm>
            <a:off x="51816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90" name="object 290"/>
          <p:cNvSpPr txBox="1"/>
          <p:nvPr/>
        </p:nvSpPr>
        <p:spPr>
          <a:xfrm>
            <a:off x="54864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91" name="object 291"/>
          <p:cNvSpPr txBox="1"/>
          <p:nvPr/>
        </p:nvSpPr>
        <p:spPr>
          <a:xfrm>
            <a:off x="57912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92" name="object 292"/>
          <p:cNvSpPr txBox="1"/>
          <p:nvPr/>
        </p:nvSpPr>
        <p:spPr>
          <a:xfrm>
            <a:off x="60960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93" name="object 293"/>
          <p:cNvSpPr txBox="1"/>
          <p:nvPr/>
        </p:nvSpPr>
        <p:spPr>
          <a:xfrm>
            <a:off x="64008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94" name="object 294"/>
          <p:cNvSpPr txBox="1"/>
          <p:nvPr/>
        </p:nvSpPr>
        <p:spPr>
          <a:xfrm>
            <a:off x="67056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95" name="object 295"/>
          <p:cNvSpPr txBox="1"/>
          <p:nvPr/>
        </p:nvSpPr>
        <p:spPr>
          <a:xfrm>
            <a:off x="70104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96" name="object 296"/>
          <p:cNvSpPr txBox="1"/>
          <p:nvPr/>
        </p:nvSpPr>
        <p:spPr>
          <a:xfrm>
            <a:off x="73152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97" name="object 297"/>
          <p:cNvSpPr txBox="1"/>
          <p:nvPr/>
        </p:nvSpPr>
        <p:spPr>
          <a:xfrm>
            <a:off x="76200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98" name="object 298"/>
          <p:cNvSpPr txBox="1"/>
          <p:nvPr/>
        </p:nvSpPr>
        <p:spPr>
          <a:xfrm>
            <a:off x="79248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99" name="object 299"/>
          <p:cNvSpPr txBox="1"/>
          <p:nvPr/>
        </p:nvSpPr>
        <p:spPr>
          <a:xfrm>
            <a:off x="82296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00" name="object 300"/>
          <p:cNvSpPr txBox="1"/>
          <p:nvPr/>
        </p:nvSpPr>
        <p:spPr>
          <a:xfrm>
            <a:off x="85344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01" name="object 301"/>
          <p:cNvSpPr txBox="1"/>
          <p:nvPr/>
        </p:nvSpPr>
        <p:spPr>
          <a:xfrm>
            <a:off x="88392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02" name="object 302"/>
          <p:cNvSpPr txBox="1"/>
          <p:nvPr/>
        </p:nvSpPr>
        <p:spPr>
          <a:xfrm>
            <a:off x="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03" name="object 303"/>
          <p:cNvSpPr txBox="1"/>
          <p:nvPr/>
        </p:nvSpPr>
        <p:spPr>
          <a:xfrm>
            <a:off x="3048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04" name="object 304"/>
          <p:cNvSpPr txBox="1"/>
          <p:nvPr/>
        </p:nvSpPr>
        <p:spPr>
          <a:xfrm>
            <a:off x="6096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05" name="object 305"/>
          <p:cNvSpPr txBox="1"/>
          <p:nvPr/>
        </p:nvSpPr>
        <p:spPr>
          <a:xfrm>
            <a:off x="9144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06" name="object 306"/>
          <p:cNvSpPr txBox="1"/>
          <p:nvPr/>
        </p:nvSpPr>
        <p:spPr>
          <a:xfrm>
            <a:off x="12192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07" name="object 307"/>
          <p:cNvSpPr txBox="1"/>
          <p:nvPr/>
        </p:nvSpPr>
        <p:spPr>
          <a:xfrm>
            <a:off x="15240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08" name="object 308"/>
          <p:cNvSpPr txBox="1"/>
          <p:nvPr/>
        </p:nvSpPr>
        <p:spPr>
          <a:xfrm>
            <a:off x="18288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09" name="object 309"/>
          <p:cNvSpPr txBox="1"/>
          <p:nvPr/>
        </p:nvSpPr>
        <p:spPr>
          <a:xfrm>
            <a:off x="21336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10" name="object 310"/>
          <p:cNvSpPr txBox="1"/>
          <p:nvPr/>
        </p:nvSpPr>
        <p:spPr>
          <a:xfrm>
            <a:off x="24384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11" name="object 311"/>
          <p:cNvSpPr txBox="1"/>
          <p:nvPr/>
        </p:nvSpPr>
        <p:spPr>
          <a:xfrm>
            <a:off x="27432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12" name="object 312"/>
          <p:cNvSpPr txBox="1"/>
          <p:nvPr/>
        </p:nvSpPr>
        <p:spPr>
          <a:xfrm>
            <a:off x="30480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13" name="object 313"/>
          <p:cNvSpPr txBox="1"/>
          <p:nvPr/>
        </p:nvSpPr>
        <p:spPr>
          <a:xfrm>
            <a:off x="33528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14" name="object 314"/>
          <p:cNvSpPr txBox="1"/>
          <p:nvPr/>
        </p:nvSpPr>
        <p:spPr>
          <a:xfrm>
            <a:off x="36576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15" name="object 315"/>
          <p:cNvSpPr txBox="1"/>
          <p:nvPr/>
        </p:nvSpPr>
        <p:spPr>
          <a:xfrm>
            <a:off x="39624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16" name="object 316"/>
          <p:cNvSpPr txBox="1"/>
          <p:nvPr/>
        </p:nvSpPr>
        <p:spPr>
          <a:xfrm>
            <a:off x="42672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17" name="object 317"/>
          <p:cNvSpPr txBox="1"/>
          <p:nvPr/>
        </p:nvSpPr>
        <p:spPr>
          <a:xfrm>
            <a:off x="45720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18" name="object 318"/>
          <p:cNvSpPr txBox="1"/>
          <p:nvPr/>
        </p:nvSpPr>
        <p:spPr>
          <a:xfrm>
            <a:off x="48768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19" name="object 319"/>
          <p:cNvSpPr txBox="1"/>
          <p:nvPr/>
        </p:nvSpPr>
        <p:spPr>
          <a:xfrm>
            <a:off x="51816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20" name="object 320"/>
          <p:cNvSpPr txBox="1"/>
          <p:nvPr/>
        </p:nvSpPr>
        <p:spPr>
          <a:xfrm>
            <a:off x="54864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21" name="object 321"/>
          <p:cNvSpPr txBox="1"/>
          <p:nvPr/>
        </p:nvSpPr>
        <p:spPr>
          <a:xfrm>
            <a:off x="57912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22" name="object 322"/>
          <p:cNvSpPr txBox="1"/>
          <p:nvPr/>
        </p:nvSpPr>
        <p:spPr>
          <a:xfrm>
            <a:off x="60960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23" name="object 323"/>
          <p:cNvSpPr txBox="1"/>
          <p:nvPr/>
        </p:nvSpPr>
        <p:spPr>
          <a:xfrm>
            <a:off x="64008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24" name="object 324"/>
          <p:cNvSpPr txBox="1"/>
          <p:nvPr/>
        </p:nvSpPr>
        <p:spPr>
          <a:xfrm>
            <a:off x="67056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25" name="object 325"/>
          <p:cNvSpPr txBox="1"/>
          <p:nvPr/>
        </p:nvSpPr>
        <p:spPr>
          <a:xfrm>
            <a:off x="70104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26" name="object 326"/>
          <p:cNvSpPr txBox="1"/>
          <p:nvPr/>
        </p:nvSpPr>
        <p:spPr>
          <a:xfrm>
            <a:off x="73152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27" name="object 327"/>
          <p:cNvSpPr txBox="1"/>
          <p:nvPr/>
        </p:nvSpPr>
        <p:spPr>
          <a:xfrm>
            <a:off x="76200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28" name="object 328"/>
          <p:cNvSpPr txBox="1"/>
          <p:nvPr/>
        </p:nvSpPr>
        <p:spPr>
          <a:xfrm>
            <a:off x="79248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29" name="object 329"/>
          <p:cNvSpPr txBox="1"/>
          <p:nvPr/>
        </p:nvSpPr>
        <p:spPr>
          <a:xfrm>
            <a:off x="82296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30" name="object 330"/>
          <p:cNvSpPr txBox="1"/>
          <p:nvPr/>
        </p:nvSpPr>
        <p:spPr>
          <a:xfrm>
            <a:off x="85344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31" name="object 331"/>
          <p:cNvSpPr txBox="1"/>
          <p:nvPr/>
        </p:nvSpPr>
        <p:spPr>
          <a:xfrm>
            <a:off x="88392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32" name="object 332"/>
          <p:cNvSpPr txBox="1"/>
          <p:nvPr/>
        </p:nvSpPr>
        <p:spPr>
          <a:xfrm>
            <a:off x="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33" name="object 333"/>
          <p:cNvSpPr txBox="1"/>
          <p:nvPr/>
        </p:nvSpPr>
        <p:spPr>
          <a:xfrm>
            <a:off x="3048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34" name="object 334"/>
          <p:cNvSpPr txBox="1"/>
          <p:nvPr/>
        </p:nvSpPr>
        <p:spPr>
          <a:xfrm>
            <a:off x="6096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35" name="object 335"/>
          <p:cNvSpPr txBox="1"/>
          <p:nvPr/>
        </p:nvSpPr>
        <p:spPr>
          <a:xfrm>
            <a:off x="9144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36" name="object 336"/>
          <p:cNvSpPr txBox="1"/>
          <p:nvPr/>
        </p:nvSpPr>
        <p:spPr>
          <a:xfrm>
            <a:off x="12192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37" name="object 337"/>
          <p:cNvSpPr txBox="1"/>
          <p:nvPr/>
        </p:nvSpPr>
        <p:spPr>
          <a:xfrm>
            <a:off x="15240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38" name="object 338"/>
          <p:cNvSpPr txBox="1"/>
          <p:nvPr/>
        </p:nvSpPr>
        <p:spPr>
          <a:xfrm>
            <a:off x="18288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39" name="object 339"/>
          <p:cNvSpPr txBox="1"/>
          <p:nvPr/>
        </p:nvSpPr>
        <p:spPr>
          <a:xfrm>
            <a:off x="21336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40" name="object 340"/>
          <p:cNvSpPr txBox="1"/>
          <p:nvPr/>
        </p:nvSpPr>
        <p:spPr>
          <a:xfrm>
            <a:off x="24384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41" name="object 341"/>
          <p:cNvSpPr txBox="1"/>
          <p:nvPr/>
        </p:nvSpPr>
        <p:spPr>
          <a:xfrm>
            <a:off x="27432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42" name="object 342"/>
          <p:cNvSpPr txBox="1"/>
          <p:nvPr/>
        </p:nvSpPr>
        <p:spPr>
          <a:xfrm>
            <a:off x="30480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43" name="object 343"/>
          <p:cNvSpPr txBox="1"/>
          <p:nvPr/>
        </p:nvSpPr>
        <p:spPr>
          <a:xfrm>
            <a:off x="33528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44" name="object 344"/>
          <p:cNvSpPr txBox="1"/>
          <p:nvPr/>
        </p:nvSpPr>
        <p:spPr>
          <a:xfrm>
            <a:off x="36576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45" name="object 345"/>
          <p:cNvSpPr txBox="1"/>
          <p:nvPr/>
        </p:nvSpPr>
        <p:spPr>
          <a:xfrm>
            <a:off x="39624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46" name="object 346"/>
          <p:cNvSpPr txBox="1"/>
          <p:nvPr/>
        </p:nvSpPr>
        <p:spPr>
          <a:xfrm>
            <a:off x="42672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47" name="object 347"/>
          <p:cNvSpPr txBox="1"/>
          <p:nvPr/>
        </p:nvSpPr>
        <p:spPr>
          <a:xfrm>
            <a:off x="45720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48" name="object 348"/>
          <p:cNvSpPr txBox="1"/>
          <p:nvPr/>
        </p:nvSpPr>
        <p:spPr>
          <a:xfrm>
            <a:off x="48768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49" name="object 349"/>
          <p:cNvSpPr txBox="1"/>
          <p:nvPr/>
        </p:nvSpPr>
        <p:spPr>
          <a:xfrm>
            <a:off x="51816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50" name="object 350"/>
          <p:cNvSpPr txBox="1"/>
          <p:nvPr/>
        </p:nvSpPr>
        <p:spPr>
          <a:xfrm>
            <a:off x="54864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51" name="object 351"/>
          <p:cNvSpPr txBox="1"/>
          <p:nvPr/>
        </p:nvSpPr>
        <p:spPr>
          <a:xfrm>
            <a:off x="57912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52" name="object 352"/>
          <p:cNvSpPr txBox="1"/>
          <p:nvPr/>
        </p:nvSpPr>
        <p:spPr>
          <a:xfrm>
            <a:off x="60960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53" name="object 353"/>
          <p:cNvSpPr txBox="1"/>
          <p:nvPr/>
        </p:nvSpPr>
        <p:spPr>
          <a:xfrm>
            <a:off x="64008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54" name="object 354"/>
          <p:cNvSpPr txBox="1"/>
          <p:nvPr/>
        </p:nvSpPr>
        <p:spPr>
          <a:xfrm>
            <a:off x="67056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55" name="object 355"/>
          <p:cNvSpPr txBox="1"/>
          <p:nvPr/>
        </p:nvSpPr>
        <p:spPr>
          <a:xfrm>
            <a:off x="70104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56" name="object 356"/>
          <p:cNvSpPr txBox="1"/>
          <p:nvPr/>
        </p:nvSpPr>
        <p:spPr>
          <a:xfrm>
            <a:off x="73152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57" name="object 357"/>
          <p:cNvSpPr txBox="1"/>
          <p:nvPr/>
        </p:nvSpPr>
        <p:spPr>
          <a:xfrm>
            <a:off x="76200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58" name="object 358"/>
          <p:cNvSpPr txBox="1"/>
          <p:nvPr/>
        </p:nvSpPr>
        <p:spPr>
          <a:xfrm>
            <a:off x="79248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59" name="object 359"/>
          <p:cNvSpPr txBox="1"/>
          <p:nvPr/>
        </p:nvSpPr>
        <p:spPr>
          <a:xfrm>
            <a:off x="82296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60" name="object 360"/>
          <p:cNvSpPr txBox="1"/>
          <p:nvPr/>
        </p:nvSpPr>
        <p:spPr>
          <a:xfrm>
            <a:off x="85344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61" name="object 361"/>
          <p:cNvSpPr txBox="1"/>
          <p:nvPr/>
        </p:nvSpPr>
        <p:spPr>
          <a:xfrm>
            <a:off x="88392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62" name="object 362"/>
          <p:cNvSpPr txBox="1"/>
          <p:nvPr/>
        </p:nvSpPr>
        <p:spPr>
          <a:xfrm>
            <a:off x="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63" name="object 363"/>
          <p:cNvSpPr txBox="1"/>
          <p:nvPr/>
        </p:nvSpPr>
        <p:spPr>
          <a:xfrm>
            <a:off x="3048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64" name="object 364"/>
          <p:cNvSpPr txBox="1"/>
          <p:nvPr/>
        </p:nvSpPr>
        <p:spPr>
          <a:xfrm>
            <a:off x="6096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65" name="object 365"/>
          <p:cNvSpPr txBox="1"/>
          <p:nvPr/>
        </p:nvSpPr>
        <p:spPr>
          <a:xfrm>
            <a:off x="9144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66" name="object 366"/>
          <p:cNvSpPr txBox="1"/>
          <p:nvPr/>
        </p:nvSpPr>
        <p:spPr>
          <a:xfrm>
            <a:off x="12192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67" name="object 367"/>
          <p:cNvSpPr txBox="1"/>
          <p:nvPr/>
        </p:nvSpPr>
        <p:spPr>
          <a:xfrm>
            <a:off x="15240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68" name="object 368"/>
          <p:cNvSpPr txBox="1"/>
          <p:nvPr/>
        </p:nvSpPr>
        <p:spPr>
          <a:xfrm>
            <a:off x="18288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69" name="object 369"/>
          <p:cNvSpPr txBox="1"/>
          <p:nvPr/>
        </p:nvSpPr>
        <p:spPr>
          <a:xfrm>
            <a:off x="21336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70" name="object 370"/>
          <p:cNvSpPr txBox="1"/>
          <p:nvPr/>
        </p:nvSpPr>
        <p:spPr>
          <a:xfrm>
            <a:off x="24384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71" name="object 371"/>
          <p:cNvSpPr txBox="1"/>
          <p:nvPr/>
        </p:nvSpPr>
        <p:spPr>
          <a:xfrm>
            <a:off x="27432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72" name="object 372"/>
          <p:cNvSpPr txBox="1"/>
          <p:nvPr/>
        </p:nvSpPr>
        <p:spPr>
          <a:xfrm>
            <a:off x="30480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73" name="object 373"/>
          <p:cNvSpPr txBox="1"/>
          <p:nvPr/>
        </p:nvSpPr>
        <p:spPr>
          <a:xfrm>
            <a:off x="33528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74" name="object 374"/>
          <p:cNvSpPr txBox="1"/>
          <p:nvPr/>
        </p:nvSpPr>
        <p:spPr>
          <a:xfrm>
            <a:off x="36576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75" name="object 375"/>
          <p:cNvSpPr txBox="1"/>
          <p:nvPr/>
        </p:nvSpPr>
        <p:spPr>
          <a:xfrm>
            <a:off x="39624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76" name="object 376"/>
          <p:cNvSpPr txBox="1"/>
          <p:nvPr/>
        </p:nvSpPr>
        <p:spPr>
          <a:xfrm>
            <a:off x="42672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77" name="object 377"/>
          <p:cNvSpPr txBox="1"/>
          <p:nvPr/>
        </p:nvSpPr>
        <p:spPr>
          <a:xfrm>
            <a:off x="45720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78" name="object 378"/>
          <p:cNvSpPr txBox="1"/>
          <p:nvPr/>
        </p:nvSpPr>
        <p:spPr>
          <a:xfrm>
            <a:off x="48768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79" name="object 379"/>
          <p:cNvSpPr txBox="1"/>
          <p:nvPr/>
        </p:nvSpPr>
        <p:spPr>
          <a:xfrm>
            <a:off x="51816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80" name="object 380"/>
          <p:cNvSpPr txBox="1"/>
          <p:nvPr/>
        </p:nvSpPr>
        <p:spPr>
          <a:xfrm>
            <a:off x="54864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81" name="object 381"/>
          <p:cNvSpPr txBox="1"/>
          <p:nvPr/>
        </p:nvSpPr>
        <p:spPr>
          <a:xfrm>
            <a:off x="57912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82" name="object 382"/>
          <p:cNvSpPr txBox="1"/>
          <p:nvPr/>
        </p:nvSpPr>
        <p:spPr>
          <a:xfrm>
            <a:off x="60960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83" name="object 383"/>
          <p:cNvSpPr txBox="1"/>
          <p:nvPr/>
        </p:nvSpPr>
        <p:spPr>
          <a:xfrm>
            <a:off x="64008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84" name="object 384"/>
          <p:cNvSpPr txBox="1"/>
          <p:nvPr/>
        </p:nvSpPr>
        <p:spPr>
          <a:xfrm>
            <a:off x="67056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85" name="object 385"/>
          <p:cNvSpPr txBox="1"/>
          <p:nvPr/>
        </p:nvSpPr>
        <p:spPr>
          <a:xfrm>
            <a:off x="70104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86" name="object 386"/>
          <p:cNvSpPr txBox="1"/>
          <p:nvPr/>
        </p:nvSpPr>
        <p:spPr>
          <a:xfrm>
            <a:off x="73152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87" name="object 387"/>
          <p:cNvSpPr txBox="1"/>
          <p:nvPr/>
        </p:nvSpPr>
        <p:spPr>
          <a:xfrm>
            <a:off x="76200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88" name="object 388"/>
          <p:cNvSpPr txBox="1"/>
          <p:nvPr/>
        </p:nvSpPr>
        <p:spPr>
          <a:xfrm>
            <a:off x="79248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89" name="object 389"/>
          <p:cNvSpPr txBox="1"/>
          <p:nvPr/>
        </p:nvSpPr>
        <p:spPr>
          <a:xfrm>
            <a:off x="82296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90" name="object 390"/>
          <p:cNvSpPr txBox="1"/>
          <p:nvPr/>
        </p:nvSpPr>
        <p:spPr>
          <a:xfrm>
            <a:off x="85344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91" name="object 391"/>
          <p:cNvSpPr txBox="1"/>
          <p:nvPr/>
        </p:nvSpPr>
        <p:spPr>
          <a:xfrm>
            <a:off x="88392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92" name="object 392"/>
          <p:cNvSpPr txBox="1"/>
          <p:nvPr/>
        </p:nvSpPr>
        <p:spPr>
          <a:xfrm>
            <a:off x="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93" name="object 393"/>
          <p:cNvSpPr txBox="1"/>
          <p:nvPr/>
        </p:nvSpPr>
        <p:spPr>
          <a:xfrm>
            <a:off x="3048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94" name="object 394"/>
          <p:cNvSpPr txBox="1"/>
          <p:nvPr/>
        </p:nvSpPr>
        <p:spPr>
          <a:xfrm>
            <a:off x="6096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95" name="object 395"/>
          <p:cNvSpPr txBox="1"/>
          <p:nvPr/>
        </p:nvSpPr>
        <p:spPr>
          <a:xfrm>
            <a:off x="9144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96" name="object 396"/>
          <p:cNvSpPr txBox="1"/>
          <p:nvPr/>
        </p:nvSpPr>
        <p:spPr>
          <a:xfrm>
            <a:off x="12192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97" name="object 397"/>
          <p:cNvSpPr txBox="1"/>
          <p:nvPr/>
        </p:nvSpPr>
        <p:spPr>
          <a:xfrm>
            <a:off x="15240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98" name="object 398"/>
          <p:cNvSpPr txBox="1"/>
          <p:nvPr/>
        </p:nvSpPr>
        <p:spPr>
          <a:xfrm>
            <a:off x="18288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99" name="object 399"/>
          <p:cNvSpPr txBox="1"/>
          <p:nvPr/>
        </p:nvSpPr>
        <p:spPr>
          <a:xfrm>
            <a:off x="21336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00" name="object 400"/>
          <p:cNvSpPr txBox="1"/>
          <p:nvPr/>
        </p:nvSpPr>
        <p:spPr>
          <a:xfrm>
            <a:off x="24384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01" name="object 401"/>
          <p:cNvSpPr txBox="1"/>
          <p:nvPr/>
        </p:nvSpPr>
        <p:spPr>
          <a:xfrm>
            <a:off x="27432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02" name="object 402"/>
          <p:cNvSpPr txBox="1"/>
          <p:nvPr/>
        </p:nvSpPr>
        <p:spPr>
          <a:xfrm>
            <a:off x="30480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03" name="object 403"/>
          <p:cNvSpPr txBox="1"/>
          <p:nvPr/>
        </p:nvSpPr>
        <p:spPr>
          <a:xfrm>
            <a:off x="33528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04" name="object 404"/>
          <p:cNvSpPr txBox="1"/>
          <p:nvPr/>
        </p:nvSpPr>
        <p:spPr>
          <a:xfrm>
            <a:off x="36576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05" name="object 405"/>
          <p:cNvSpPr txBox="1"/>
          <p:nvPr/>
        </p:nvSpPr>
        <p:spPr>
          <a:xfrm>
            <a:off x="39624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06" name="object 406"/>
          <p:cNvSpPr txBox="1"/>
          <p:nvPr/>
        </p:nvSpPr>
        <p:spPr>
          <a:xfrm>
            <a:off x="42672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07" name="object 407"/>
          <p:cNvSpPr txBox="1"/>
          <p:nvPr/>
        </p:nvSpPr>
        <p:spPr>
          <a:xfrm>
            <a:off x="45720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08" name="object 408"/>
          <p:cNvSpPr txBox="1"/>
          <p:nvPr/>
        </p:nvSpPr>
        <p:spPr>
          <a:xfrm>
            <a:off x="48768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09" name="object 409"/>
          <p:cNvSpPr txBox="1"/>
          <p:nvPr/>
        </p:nvSpPr>
        <p:spPr>
          <a:xfrm>
            <a:off x="51816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10" name="object 410"/>
          <p:cNvSpPr txBox="1"/>
          <p:nvPr/>
        </p:nvSpPr>
        <p:spPr>
          <a:xfrm>
            <a:off x="54864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11" name="object 411"/>
          <p:cNvSpPr txBox="1"/>
          <p:nvPr/>
        </p:nvSpPr>
        <p:spPr>
          <a:xfrm>
            <a:off x="57912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12" name="object 412"/>
          <p:cNvSpPr txBox="1"/>
          <p:nvPr/>
        </p:nvSpPr>
        <p:spPr>
          <a:xfrm>
            <a:off x="60960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13" name="object 413"/>
          <p:cNvSpPr txBox="1"/>
          <p:nvPr/>
        </p:nvSpPr>
        <p:spPr>
          <a:xfrm>
            <a:off x="64008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14" name="object 414"/>
          <p:cNvSpPr txBox="1"/>
          <p:nvPr/>
        </p:nvSpPr>
        <p:spPr>
          <a:xfrm>
            <a:off x="67056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15" name="object 415"/>
          <p:cNvSpPr txBox="1"/>
          <p:nvPr/>
        </p:nvSpPr>
        <p:spPr>
          <a:xfrm>
            <a:off x="70104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16" name="object 416"/>
          <p:cNvSpPr txBox="1"/>
          <p:nvPr/>
        </p:nvSpPr>
        <p:spPr>
          <a:xfrm>
            <a:off x="73152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17" name="object 417"/>
          <p:cNvSpPr txBox="1"/>
          <p:nvPr/>
        </p:nvSpPr>
        <p:spPr>
          <a:xfrm>
            <a:off x="76200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18" name="object 418"/>
          <p:cNvSpPr txBox="1"/>
          <p:nvPr/>
        </p:nvSpPr>
        <p:spPr>
          <a:xfrm>
            <a:off x="79248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19" name="object 419"/>
          <p:cNvSpPr txBox="1"/>
          <p:nvPr/>
        </p:nvSpPr>
        <p:spPr>
          <a:xfrm>
            <a:off x="82296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20" name="object 420"/>
          <p:cNvSpPr txBox="1"/>
          <p:nvPr/>
        </p:nvSpPr>
        <p:spPr>
          <a:xfrm>
            <a:off x="85344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21" name="object 421"/>
          <p:cNvSpPr txBox="1"/>
          <p:nvPr/>
        </p:nvSpPr>
        <p:spPr>
          <a:xfrm>
            <a:off x="88392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22" name="object 422"/>
          <p:cNvSpPr txBox="1"/>
          <p:nvPr/>
        </p:nvSpPr>
        <p:spPr>
          <a:xfrm>
            <a:off x="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23" name="object 423"/>
          <p:cNvSpPr txBox="1"/>
          <p:nvPr/>
        </p:nvSpPr>
        <p:spPr>
          <a:xfrm>
            <a:off x="3048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24" name="object 424"/>
          <p:cNvSpPr txBox="1"/>
          <p:nvPr/>
        </p:nvSpPr>
        <p:spPr>
          <a:xfrm>
            <a:off x="6096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25" name="object 425"/>
          <p:cNvSpPr txBox="1"/>
          <p:nvPr/>
        </p:nvSpPr>
        <p:spPr>
          <a:xfrm>
            <a:off x="9144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26" name="object 426"/>
          <p:cNvSpPr txBox="1"/>
          <p:nvPr/>
        </p:nvSpPr>
        <p:spPr>
          <a:xfrm>
            <a:off x="12192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27" name="object 427"/>
          <p:cNvSpPr txBox="1"/>
          <p:nvPr/>
        </p:nvSpPr>
        <p:spPr>
          <a:xfrm>
            <a:off x="15240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28" name="object 428"/>
          <p:cNvSpPr txBox="1"/>
          <p:nvPr/>
        </p:nvSpPr>
        <p:spPr>
          <a:xfrm>
            <a:off x="18288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29" name="object 429"/>
          <p:cNvSpPr txBox="1"/>
          <p:nvPr/>
        </p:nvSpPr>
        <p:spPr>
          <a:xfrm>
            <a:off x="21336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30" name="object 430"/>
          <p:cNvSpPr txBox="1"/>
          <p:nvPr/>
        </p:nvSpPr>
        <p:spPr>
          <a:xfrm>
            <a:off x="24384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31" name="object 431"/>
          <p:cNvSpPr txBox="1"/>
          <p:nvPr/>
        </p:nvSpPr>
        <p:spPr>
          <a:xfrm>
            <a:off x="27432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32" name="object 432"/>
          <p:cNvSpPr txBox="1"/>
          <p:nvPr/>
        </p:nvSpPr>
        <p:spPr>
          <a:xfrm>
            <a:off x="30480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33" name="object 433"/>
          <p:cNvSpPr txBox="1"/>
          <p:nvPr/>
        </p:nvSpPr>
        <p:spPr>
          <a:xfrm>
            <a:off x="33528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34" name="object 434"/>
          <p:cNvSpPr txBox="1"/>
          <p:nvPr/>
        </p:nvSpPr>
        <p:spPr>
          <a:xfrm>
            <a:off x="36576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35" name="object 435"/>
          <p:cNvSpPr txBox="1"/>
          <p:nvPr/>
        </p:nvSpPr>
        <p:spPr>
          <a:xfrm>
            <a:off x="39624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36" name="object 436"/>
          <p:cNvSpPr txBox="1"/>
          <p:nvPr/>
        </p:nvSpPr>
        <p:spPr>
          <a:xfrm>
            <a:off x="42672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37" name="object 437"/>
          <p:cNvSpPr txBox="1"/>
          <p:nvPr/>
        </p:nvSpPr>
        <p:spPr>
          <a:xfrm>
            <a:off x="45720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38" name="object 438"/>
          <p:cNvSpPr txBox="1"/>
          <p:nvPr/>
        </p:nvSpPr>
        <p:spPr>
          <a:xfrm>
            <a:off x="48768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39" name="object 439"/>
          <p:cNvSpPr txBox="1"/>
          <p:nvPr/>
        </p:nvSpPr>
        <p:spPr>
          <a:xfrm>
            <a:off x="51816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40" name="object 440"/>
          <p:cNvSpPr txBox="1"/>
          <p:nvPr/>
        </p:nvSpPr>
        <p:spPr>
          <a:xfrm>
            <a:off x="54864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41" name="object 441"/>
          <p:cNvSpPr txBox="1"/>
          <p:nvPr/>
        </p:nvSpPr>
        <p:spPr>
          <a:xfrm>
            <a:off x="57912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42" name="object 442"/>
          <p:cNvSpPr txBox="1"/>
          <p:nvPr/>
        </p:nvSpPr>
        <p:spPr>
          <a:xfrm>
            <a:off x="60960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43" name="object 443"/>
          <p:cNvSpPr txBox="1"/>
          <p:nvPr/>
        </p:nvSpPr>
        <p:spPr>
          <a:xfrm>
            <a:off x="64008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44" name="object 444"/>
          <p:cNvSpPr txBox="1"/>
          <p:nvPr/>
        </p:nvSpPr>
        <p:spPr>
          <a:xfrm>
            <a:off x="67056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45" name="object 445"/>
          <p:cNvSpPr txBox="1"/>
          <p:nvPr/>
        </p:nvSpPr>
        <p:spPr>
          <a:xfrm>
            <a:off x="70104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46" name="object 446"/>
          <p:cNvSpPr txBox="1"/>
          <p:nvPr/>
        </p:nvSpPr>
        <p:spPr>
          <a:xfrm>
            <a:off x="73152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47" name="object 447"/>
          <p:cNvSpPr txBox="1"/>
          <p:nvPr/>
        </p:nvSpPr>
        <p:spPr>
          <a:xfrm>
            <a:off x="76200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48" name="object 448"/>
          <p:cNvSpPr txBox="1"/>
          <p:nvPr/>
        </p:nvSpPr>
        <p:spPr>
          <a:xfrm>
            <a:off x="79248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49" name="object 449"/>
          <p:cNvSpPr txBox="1"/>
          <p:nvPr/>
        </p:nvSpPr>
        <p:spPr>
          <a:xfrm>
            <a:off x="82296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50" name="object 450"/>
          <p:cNvSpPr txBox="1"/>
          <p:nvPr/>
        </p:nvSpPr>
        <p:spPr>
          <a:xfrm>
            <a:off x="85344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51" name="object 451"/>
          <p:cNvSpPr txBox="1"/>
          <p:nvPr/>
        </p:nvSpPr>
        <p:spPr>
          <a:xfrm>
            <a:off x="88392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52" name="object 452"/>
          <p:cNvSpPr txBox="1"/>
          <p:nvPr/>
        </p:nvSpPr>
        <p:spPr>
          <a:xfrm>
            <a:off x="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53" name="object 453"/>
          <p:cNvSpPr txBox="1"/>
          <p:nvPr/>
        </p:nvSpPr>
        <p:spPr>
          <a:xfrm>
            <a:off x="3048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54" name="object 454"/>
          <p:cNvSpPr txBox="1"/>
          <p:nvPr/>
        </p:nvSpPr>
        <p:spPr>
          <a:xfrm>
            <a:off x="6096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55" name="object 455"/>
          <p:cNvSpPr txBox="1"/>
          <p:nvPr/>
        </p:nvSpPr>
        <p:spPr>
          <a:xfrm>
            <a:off x="9144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56" name="object 456"/>
          <p:cNvSpPr txBox="1"/>
          <p:nvPr/>
        </p:nvSpPr>
        <p:spPr>
          <a:xfrm>
            <a:off x="12192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57" name="object 457"/>
          <p:cNvSpPr txBox="1"/>
          <p:nvPr/>
        </p:nvSpPr>
        <p:spPr>
          <a:xfrm>
            <a:off x="15240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58" name="object 458"/>
          <p:cNvSpPr txBox="1"/>
          <p:nvPr/>
        </p:nvSpPr>
        <p:spPr>
          <a:xfrm>
            <a:off x="18288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59" name="object 459"/>
          <p:cNvSpPr txBox="1"/>
          <p:nvPr/>
        </p:nvSpPr>
        <p:spPr>
          <a:xfrm>
            <a:off x="21336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60" name="object 460"/>
          <p:cNvSpPr txBox="1"/>
          <p:nvPr/>
        </p:nvSpPr>
        <p:spPr>
          <a:xfrm>
            <a:off x="24384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61" name="object 461"/>
          <p:cNvSpPr txBox="1"/>
          <p:nvPr/>
        </p:nvSpPr>
        <p:spPr>
          <a:xfrm>
            <a:off x="27432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62" name="object 462"/>
          <p:cNvSpPr txBox="1"/>
          <p:nvPr/>
        </p:nvSpPr>
        <p:spPr>
          <a:xfrm>
            <a:off x="30480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63" name="object 463"/>
          <p:cNvSpPr txBox="1"/>
          <p:nvPr/>
        </p:nvSpPr>
        <p:spPr>
          <a:xfrm>
            <a:off x="33528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64" name="object 464"/>
          <p:cNvSpPr txBox="1"/>
          <p:nvPr/>
        </p:nvSpPr>
        <p:spPr>
          <a:xfrm>
            <a:off x="36576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65" name="object 465"/>
          <p:cNvSpPr txBox="1"/>
          <p:nvPr/>
        </p:nvSpPr>
        <p:spPr>
          <a:xfrm>
            <a:off x="39624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66" name="object 466"/>
          <p:cNvSpPr txBox="1"/>
          <p:nvPr/>
        </p:nvSpPr>
        <p:spPr>
          <a:xfrm>
            <a:off x="42672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67" name="object 467"/>
          <p:cNvSpPr txBox="1"/>
          <p:nvPr/>
        </p:nvSpPr>
        <p:spPr>
          <a:xfrm>
            <a:off x="45720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68" name="object 468"/>
          <p:cNvSpPr txBox="1"/>
          <p:nvPr/>
        </p:nvSpPr>
        <p:spPr>
          <a:xfrm>
            <a:off x="48768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69" name="object 469"/>
          <p:cNvSpPr txBox="1"/>
          <p:nvPr/>
        </p:nvSpPr>
        <p:spPr>
          <a:xfrm>
            <a:off x="51816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70" name="object 470"/>
          <p:cNvSpPr txBox="1"/>
          <p:nvPr/>
        </p:nvSpPr>
        <p:spPr>
          <a:xfrm>
            <a:off x="54864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71" name="object 471"/>
          <p:cNvSpPr txBox="1"/>
          <p:nvPr/>
        </p:nvSpPr>
        <p:spPr>
          <a:xfrm>
            <a:off x="57912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72" name="object 472"/>
          <p:cNvSpPr txBox="1"/>
          <p:nvPr/>
        </p:nvSpPr>
        <p:spPr>
          <a:xfrm>
            <a:off x="60960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73" name="object 473"/>
          <p:cNvSpPr txBox="1"/>
          <p:nvPr/>
        </p:nvSpPr>
        <p:spPr>
          <a:xfrm>
            <a:off x="64008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74" name="object 474"/>
          <p:cNvSpPr txBox="1"/>
          <p:nvPr/>
        </p:nvSpPr>
        <p:spPr>
          <a:xfrm>
            <a:off x="67056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75" name="object 475"/>
          <p:cNvSpPr txBox="1"/>
          <p:nvPr/>
        </p:nvSpPr>
        <p:spPr>
          <a:xfrm>
            <a:off x="70104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76" name="object 476"/>
          <p:cNvSpPr txBox="1"/>
          <p:nvPr/>
        </p:nvSpPr>
        <p:spPr>
          <a:xfrm>
            <a:off x="73152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77" name="object 477"/>
          <p:cNvSpPr txBox="1"/>
          <p:nvPr/>
        </p:nvSpPr>
        <p:spPr>
          <a:xfrm>
            <a:off x="76200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78" name="object 478"/>
          <p:cNvSpPr txBox="1"/>
          <p:nvPr/>
        </p:nvSpPr>
        <p:spPr>
          <a:xfrm>
            <a:off x="79248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79" name="object 479"/>
          <p:cNvSpPr txBox="1"/>
          <p:nvPr/>
        </p:nvSpPr>
        <p:spPr>
          <a:xfrm>
            <a:off x="82296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80" name="object 480"/>
          <p:cNvSpPr txBox="1"/>
          <p:nvPr/>
        </p:nvSpPr>
        <p:spPr>
          <a:xfrm>
            <a:off x="85344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81" name="object 481"/>
          <p:cNvSpPr txBox="1"/>
          <p:nvPr/>
        </p:nvSpPr>
        <p:spPr>
          <a:xfrm>
            <a:off x="88392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82" name="object 482"/>
          <p:cNvSpPr txBox="1"/>
          <p:nvPr/>
        </p:nvSpPr>
        <p:spPr>
          <a:xfrm>
            <a:off x="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83" name="object 483"/>
          <p:cNvSpPr txBox="1"/>
          <p:nvPr/>
        </p:nvSpPr>
        <p:spPr>
          <a:xfrm>
            <a:off x="3048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84" name="object 484"/>
          <p:cNvSpPr txBox="1"/>
          <p:nvPr/>
        </p:nvSpPr>
        <p:spPr>
          <a:xfrm>
            <a:off x="6096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85" name="object 485"/>
          <p:cNvSpPr txBox="1"/>
          <p:nvPr/>
        </p:nvSpPr>
        <p:spPr>
          <a:xfrm>
            <a:off x="9144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86" name="object 486"/>
          <p:cNvSpPr txBox="1"/>
          <p:nvPr/>
        </p:nvSpPr>
        <p:spPr>
          <a:xfrm>
            <a:off x="12192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87" name="object 487"/>
          <p:cNvSpPr txBox="1"/>
          <p:nvPr/>
        </p:nvSpPr>
        <p:spPr>
          <a:xfrm>
            <a:off x="15240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88" name="object 488"/>
          <p:cNvSpPr txBox="1"/>
          <p:nvPr/>
        </p:nvSpPr>
        <p:spPr>
          <a:xfrm>
            <a:off x="18288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89" name="object 489"/>
          <p:cNvSpPr txBox="1"/>
          <p:nvPr/>
        </p:nvSpPr>
        <p:spPr>
          <a:xfrm>
            <a:off x="21336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90" name="object 490"/>
          <p:cNvSpPr txBox="1"/>
          <p:nvPr/>
        </p:nvSpPr>
        <p:spPr>
          <a:xfrm>
            <a:off x="24384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91" name="object 491"/>
          <p:cNvSpPr txBox="1"/>
          <p:nvPr/>
        </p:nvSpPr>
        <p:spPr>
          <a:xfrm>
            <a:off x="27432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92" name="object 492"/>
          <p:cNvSpPr txBox="1"/>
          <p:nvPr/>
        </p:nvSpPr>
        <p:spPr>
          <a:xfrm>
            <a:off x="30480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93" name="object 493"/>
          <p:cNvSpPr txBox="1"/>
          <p:nvPr/>
        </p:nvSpPr>
        <p:spPr>
          <a:xfrm>
            <a:off x="33528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94" name="object 494"/>
          <p:cNvSpPr txBox="1"/>
          <p:nvPr/>
        </p:nvSpPr>
        <p:spPr>
          <a:xfrm>
            <a:off x="36576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95" name="object 495"/>
          <p:cNvSpPr txBox="1"/>
          <p:nvPr/>
        </p:nvSpPr>
        <p:spPr>
          <a:xfrm>
            <a:off x="39624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96" name="object 496"/>
          <p:cNvSpPr txBox="1"/>
          <p:nvPr/>
        </p:nvSpPr>
        <p:spPr>
          <a:xfrm>
            <a:off x="42672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97" name="object 497"/>
          <p:cNvSpPr txBox="1"/>
          <p:nvPr/>
        </p:nvSpPr>
        <p:spPr>
          <a:xfrm>
            <a:off x="45720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98" name="object 498"/>
          <p:cNvSpPr txBox="1"/>
          <p:nvPr/>
        </p:nvSpPr>
        <p:spPr>
          <a:xfrm>
            <a:off x="48768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99" name="object 499"/>
          <p:cNvSpPr txBox="1"/>
          <p:nvPr/>
        </p:nvSpPr>
        <p:spPr>
          <a:xfrm>
            <a:off x="51816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00" name="object 500"/>
          <p:cNvSpPr txBox="1"/>
          <p:nvPr/>
        </p:nvSpPr>
        <p:spPr>
          <a:xfrm>
            <a:off x="54864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01" name="object 501"/>
          <p:cNvSpPr txBox="1"/>
          <p:nvPr/>
        </p:nvSpPr>
        <p:spPr>
          <a:xfrm>
            <a:off x="57912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02" name="object 502"/>
          <p:cNvSpPr txBox="1"/>
          <p:nvPr/>
        </p:nvSpPr>
        <p:spPr>
          <a:xfrm>
            <a:off x="60960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03" name="object 503"/>
          <p:cNvSpPr txBox="1"/>
          <p:nvPr/>
        </p:nvSpPr>
        <p:spPr>
          <a:xfrm>
            <a:off x="64008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04" name="object 504"/>
          <p:cNvSpPr txBox="1"/>
          <p:nvPr/>
        </p:nvSpPr>
        <p:spPr>
          <a:xfrm>
            <a:off x="67056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05" name="object 505"/>
          <p:cNvSpPr txBox="1"/>
          <p:nvPr/>
        </p:nvSpPr>
        <p:spPr>
          <a:xfrm>
            <a:off x="70104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06" name="object 506"/>
          <p:cNvSpPr txBox="1"/>
          <p:nvPr/>
        </p:nvSpPr>
        <p:spPr>
          <a:xfrm>
            <a:off x="73152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07" name="object 507"/>
          <p:cNvSpPr txBox="1"/>
          <p:nvPr/>
        </p:nvSpPr>
        <p:spPr>
          <a:xfrm>
            <a:off x="76200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08" name="object 508"/>
          <p:cNvSpPr txBox="1"/>
          <p:nvPr/>
        </p:nvSpPr>
        <p:spPr>
          <a:xfrm>
            <a:off x="79248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09" name="object 509"/>
          <p:cNvSpPr txBox="1"/>
          <p:nvPr/>
        </p:nvSpPr>
        <p:spPr>
          <a:xfrm>
            <a:off x="82296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10" name="object 510"/>
          <p:cNvSpPr txBox="1"/>
          <p:nvPr/>
        </p:nvSpPr>
        <p:spPr>
          <a:xfrm>
            <a:off x="85344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11" name="object 511"/>
          <p:cNvSpPr txBox="1"/>
          <p:nvPr/>
        </p:nvSpPr>
        <p:spPr>
          <a:xfrm>
            <a:off x="88392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12" name="object 512"/>
          <p:cNvSpPr txBox="1"/>
          <p:nvPr/>
        </p:nvSpPr>
        <p:spPr>
          <a:xfrm>
            <a:off x="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13" name="object 513"/>
          <p:cNvSpPr txBox="1"/>
          <p:nvPr/>
        </p:nvSpPr>
        <p:spPr>
          <a:xfrm>
            <a:off x="3048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14" name="object 514"/>
          <p:cNvSpPr txBox="1"/>
          <p:nvPr/>
        </p:nvSpPr>
        <p:spPr>
          <a:xfrm>
            <a:off x="6096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15" name="object 515"/>
          <p:cNvSpPr txBox="1"/>
          <p:nvPr/>
        </p:nvSpPr>
        <p:spPr>
          <a:xfrm>
            <a:off x="9144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16" name="object 516"/>
          <p:cNvSpPr txBox="1"/>
          <p:nvPr/>
        </p:nvSpPr>
        <p:spPr>
          <a:xfrm>
            <a:off x="12192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17" name="object 517"/>
          <p:cNvSpPr txBox="1"/>
          <p:nvPr/>
        </p:nvSpPr>
        <p:spPr>
          <a:xfrm>
            <a:off x="15240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18" name="object 518"/>
          <p:cNvSpPr txBox="1"/>
          <p:nvPr/>
        </p:nvSpPr>
        <p:spPr>
          <a:xfrm>
            <a:off x="18288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19" name="object 519"/>
          <p:cNvSpPr txBox="1"/>
          <p:nvPr/>
        </p:nvSpPr>
        <p:spPr>
          <a:xfrm>
            <a:off x="21336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20" name="object 520"/>
          <p:cNvSpPr txBox="1"/>
          <p:nvPr/>
        </p:nvSpPr>
        <p:spPr>
          <a:xfrm>
            <a:off x="24384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21" name="object 521"/>
          <p:cNvSpPr txBox="1"/>
          <p:nvPr/>
        </p:nvSpPr>
        <p:spPr>
          <a:xfrm>
            <a:off x="27432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22" name="object 522"/>
          <p:cNvSpPr txBox="1"/>
          <p:nvPr/>
        </p:nvSpPr>
        <p:spPr>
          <a:xfrm>
            <a:off x="30480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23" name="object 523"/>
          <p:cNvSpPr txBox="1"/>
          <p:nvPr/>
        </p:nvSpPr>
        <p:spPr>
          <a:xfrm>
            <a:off x="33528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24" name="object 524"/>
          <p:cNvSpPr txBox="1"/>
          <p:nvPr/>
        </p:nvSpPr>
        <p:spPr>
          <a:xfrm>
            <a:off x="36576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25" name="object 525"/>
          <p:cNvSpPr txBox="1"/>
          <p:nvPr/>
        </p:nvSpPr>
        <p:spPr>
          <a:xfrm>
            <a:off x="39624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26" name="object 526"/>
          <p:cNvSpPr txBox="1"/>
          <p:nvPr/>
        </p:nvSpPr>
        <p:spPr>
          <a:xfrm>
            <a:off x="42672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27" name="object 527"/>
          <p:cNvSpPr txBox="1"/>
          <p:nvPr/>
        </p:nvSpPr>
        <p:spPr>
          <a:xfrm>
            <a:off x="45720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28" name="object 528"/>
          <p:cNvSpPr txBox="1"/>
          <p:nvPr/>
        </p:nvSpPr>
        <p:spPr>
          <a:xfrm>
            <a:off x="48768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29" name="object 529"/>
          <p:cNvSpPr txBox="1"/>
          <p:nvPr/>
        </p:nvSpPr>
        <p:spPr>
          <a:xfrm>
            <a:off x="51816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30" name="object 530"/>
          <p:cNvSpPr txBox="1"/>
          <p:nvPr/>
        </p:nvSpPr>
        <p:spPr>
          <a:xfrm>
            <a:off x="54864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31" name="object 531"/>
          <p:cNvSpPr txBox="1"/>
          <p:nvPr/>
        </p:nvSpPr>
        <p:spPr>
          <a:xfrm>
            <a:off x="57912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32" name="object 532"/>
          <p:cNvSpPr txBox="1"/>
          <p:nvPr/>
        </p:nvSpPr>
        <p:spPr>
          <a:xfrm>
            <a:off x="60960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33" name="object 533"/>
          <p:cNvSpPr txBox="1"/>
          <p:nvPr/>
        </p:nvSpPr>
        <p:spPr>
          <a:xfrm>
            <a:off x="64008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34" name="object 534"/>
          <p:cNvSpPr txBox="1"/>
          <p:nvPr/>
        </p:nvSpPr>
        <p:spPr>
          <a:xfrm>
            <a:off x="67056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35" name="object 535"/>
          <p:cNvSpPr txBox="1"/>
          <p:nvPr/>
        </p:nvSpPr>
        <p:spPr>
          <a:xfrm>
            <a:off x="70104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36" name="object 536"/>
          <p:cNvSpPr txBox="1"/>
          <p:nvPr/>
        </p:nvSpPr>
        <p:spPr>
          <a:xfrm>
            <a:off x="73152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37" name="object 537"/>
          <p:cNvSpPr txBox="1"/>
          <p:nvPr/>
        </p:nvSpPr>
        <p:spPr>
          <a:xfrm>
            <a:off x="76200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38" name="object 538"/>
          <p:cNvSpPr txBox="1"/>
          <p:nvPr/>
        </p:nvSpPr>
        <p:spPr>
          <a:xfrm>
            <a:off x="79248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39" name="object 539"/>
          <p:cNvSpPr txBox="1"/>
          <p:nvPr/>
        </p:nvSpPr>
        <p:spPr>
          <a:xfrm>
            <a:off x="82296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40" name="object 540"/>
          <p:cNvSpPr txBox="1"/>
          <p:nvPr/>
        </p:nvSpPr>
        <p:spPr>
          <a:xfrm>
            <a:off x="85344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41" name="object 541"/>
          <p:cNvSpPr txBox="1"/>
          <p:nvPr/>
        </p:nvSpPr>
        <p:spPr>
          <a:xfrm>
            <a:off x="88392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42" name="object 542"/>
          <p:cNvSpPr txBox="1"/>
          <p:nvPr/>
        </p:nvSpPr>
        <p:spPr>
          <a:xfrm>
            <a:off x="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43" name="object 543"/>
          <p:cNvSpPr txBox="1"/>
          <p:nvPr/>
        </p:nvSpPr>
        <p:spPr>
          <a:xfrm>
            <a:off x="3048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44" name="object 544"/>
          <p:cNvSpPr txBox="1"/>
          <p:nvPr/>
        </p:nvSpPr>
        <p:spPr>
          <a:xfrm>
            <a:off x="6096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45" name="object 545"/>
          <p:cNvSpPr txBox="1"/>
          <p:nvPr/>
        </p:nvSpPr>
        <p:spPr>
          <a:xfrm>
            <a:off x="9144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46" name="object 546"/>
          <p:cNvSpPr txBox="1"/>
          <p:nvPr/>
        </p:nvSpPr>
        <p:spPr>
          <a:xfrm>
            <a:off x="12192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47" name="object 547"/>
          <p:cNvSpPr txBox="1"/>
          <p:nvPr/>
        </p:nvSpPr>
        <p:spPr>
          <a:xfrm>
            <a:off x="15240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48" name="object 548"/>
          <p:cNvSpPr txBox="1"/>
          <p:nvPr/>
        </p:nvSpPr>
        <p:spPr>
          <a:xfrm>
            <a:off x="18288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49" name="object 549"/>
          <p:cNvSpPr txBox="1"/>
          <p:nvPr/>
        </p:nvSpPr>
        <p:spPr>
          <a:xfrm>
            <a:off x="21336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50" name="object 550"/>
          <p:cNvSpPr txBox="1"/>
          <p:nvPr/>
        </p:nvSpPr>
        <p:spPr>
          <a:xfrm>
            <a:off x="24384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51" name="object 551"/>
          <p:cNvSpPr txBox="1"/>
          <p:nvPr/>
        </p:nvSpPr>
        <p:spPr>
          <a:xfrm>
            <a:off x="27432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52" name="object 552"/>
          <p:cNvSpPr txBox="1"/>
          <p:nvPr/>
        </p:nvSpPr>
        <p:spPr>
          <a:xfrm>
            <a:off x="30480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53" name="object 553"/>
          <p:cNvSpPr txBox="1"/>
          <p:nvPr/>
        </p:nvSpPr>
        <p:spPr>
          <a:xfrm>
            <a:off x="33528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54" name="object 554"/>
          <p:cNvSpPr txBox="1"/>
          <p:nvPr/>
        </p:nvSpPr>
        <p:spPr>
          <a:xfrm>
            <a:off x="36576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55" name="object 555"/>
          <p:cNvSpPr txBox="1"/>
          <p:nvPr/>
        </p:nvSpPr>
        <p:spPr>
          <a:xfrm>
            <a:off x="39624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56" name="object 556"/>
          <p:cNvSpPr txBox="1"/>
          <p:nvPr/>
        </p:nvSpPr>
        <p:spPr>
          <a:xfrm>
            <a:off x="42672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57" name="object 557"/>
          <p:cNvSpPr txBox="1"/>
          <p:nvPr/>
        </p:nvSpPr>
        <p:spPr>
          <a:xfrm>
            <a:off x="45720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58" name="object 558"/>
          <p:cNvSpPr txBox="1"/>
          <p:nvPr/>
        </p:nvSpPr>
        <p:spPr>
          <a:xfrm>
            <a:off x="48768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59" name="object 559"/>
          <p:cNvSpPr txBox="1"/>
          <p:nvPr/>
        </p:nvSpPr>
        <p:spPr>
          <a:xfrm>
            <a:off x="51816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60" name="object 560"/>
          <p:cNvSpPr txBox="1"/>
          <p:nvPr/>
        </p:nvSpPr>
        <p:spPr>
          <a:xfrm>
            <a:off x="54864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61" name="object 561"/>
          <p:cNvSpPr txBox="1"/>
          <p:nvPr/>
        </p:nvSpPr>
        <p:spPr>
          <a:xfrm>
            <a:off x="57912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62" name="object 562"/>
          <p:cNvSpPr txBox="1"/>
          <p:nvPr/>
        </p:nvSpPr>
        <p:spPr>
          <a:xfrm>
            <a:off x="60960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63" name="object 563"/>
          <p:cNvSpPr txBox="1"/>
          <p:nvPr/>
        </p:nvSpPr>
        <p:spPr>
          <a:xfrm>
            <a:off x="64008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64" name="object 564"/>
          <p:cNvSpPr txBox="1"/>
          <p:nvPr/>
        </p:nvSpPr>
        <p:spPr>
          <a:xfrm>
            <a:off x="67056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65" name="object 565"/>
          <p:cNvSpPr txBox="1"/>
          <p:nvPr/>
        </p:nvSpPr>
        <p:spPr>
          <a:xfrm>
            <a:off x="70104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66" name="object 566"/>
          <p:cNvSpPr txBox="1"/>
          <p:nvPr/>
        </p:nvSpPr>
        <p:spPr>
          <a:xfrm>
            <a:off x="73152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67" name="object 567"/>
          <p:cNvSpPr txBox="1"/>
          <p:nvPr/>
        </p:nvSpPr>
        <p:spPr>
          <a:xfrm>
            <a:off x="76200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68" name="object 568"/>
          <p:cNvSpPr txBox="1"/>
          <p:nvPr/>
        </p:nvSpPr>
        <p:spPr>
          <a:xfrm>
            <a:off x="79248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69" name="object 569"/>
          <p:cNvSpPr txBox="1"/>
          <p:nvPr/>
        </p:nvSpPr>
        <p:spPr>
          <a:xfrm>
            <a:off x="82296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70" name="object 570"/>
          <p:cNvSpPr txBox="1"/>
          <p:nvPr/>
        </p:nvSpPr>
        <p:spPr>
          <a:xfrm>
            <a:off x="85344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71" name="object 571"/>
          <p:cNvSpPr txBox="1"/>
          <p:nvPr/>
        </p:nvSpPr>
        <p:spPr>
          <a:xfrm>
            <a:off x="88392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72" name="object 572"/>
          <p:cNvSpPr txBox="1"/>
          <p:nvPr/>
        </p:nvSpPr>
        <p:spPr>
          <a:xfrm>
            <a:off x="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73" name="object 573"/>
          <p:cNvSpPr txBox="1"/>
          <p:nvPr/>
        </p:nvSpPr>
        <p:spPr>
          <a:xfrm>
            <a:off x="3048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74" name="object 574"/>
          <p:cNvSpPr txBox="1"/>
          <p:nvPr/>
        </p:nvSpPr>
        <p:spPr>
          <a:xfrm>
            <a:off x="6096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75" name="object 575"/>
          <p:cNvSpPr txBox="1"/>
          <p:nvPr/>
        </p:nvSpPr>
        <p:spPr>
          <a:xfrm>
            <a:off x="9144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76" name="object 576"/>
          <p:cNvSpPr txBox="1"/>
          <p:nvPr/>
        </p:nvSpPr>
        <p:spPr>
          <a:xfrm>
            <a:off x="12192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77" name="object 577"/>
          <p:cNvSpPr txBox="1"/>
          <p:nvPr/>
        </p:nvSpPr>
        <p:spPr>
          <a:xfrm>
            <a:off x="15240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78" name="object 578"/>
          <p:cNvSpPr txBox="1"/>
          <p:nvPr/>
        </p:nvSpPr>
        <p:spPr>
          <a:xfrm>
            <a:off x="18288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79" name="object 579"/>
          <p:cNvSpPr txBox="1"/>
          <p:nvPr/>
        </p:nvSpPr>
        <p:spPr>
          <a:xfrm>
            <a:off x="21336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80" name="object 580"/>
          <p:cNvSpPr txBox="1"/>
          <p:nvPr/>
        </p:nvSpPr>
        <p:spPr>
          <a:xfrm>
            <a:off x="24384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81" name="object 581"/>
          <p:cNvSpPr txBox="1"/>
          <p:nvPr/>
        </p:nvSpPr>
        <p:spPr>
          <a:xfrm>
            <a:off x="27432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82" name="object 582"/>
          <p:cNvSpPr txBox="1"/>
          <p:nvPr/>
        </p:nvSpPr>
        <p:spPr>
          <a:xfrm>
            <a:off x="30480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83" name="object 583"/>
          <p:cNvSpPr txBox="1"/>
          <p:nvPr/>
        </p:nvSpPr>
        <p:spPr>
          <a:xfrm>
            <a:off x="33528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84" name="object 584"/>
          <p:cNvSpPr txBox="1"/>
          <p:nvPr/>
        </p:nvSpPr>
        <p:spPr>
          <a:xfrm>
            <a:off x="36576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85" name="object 585"/>
          <p:cNvSpPr txBox="1"/>
          <p:nvPr/>
        </p:nvSpPr>
        <p:spPr>
          <a:xfrm>
            <a:off x="39624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86" name="object 586"/>
          <p:cNvSpPr txBox="1"/>
          <p:nvPr/>
        </p:nvSpPr>
        <p:spPr>
          <a:xfrm>
            <a:off x="42672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87" name="object 587"/>
          <p:cNvSpPr txBox="1"/>
          <p:nvPr/>
        </p:nvSpPr>
        <p:spPr>
          <a:xfrm>
            <a:off x="45720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88" name="object 588"/>
          <p:cNvSpPr txBox="1"/>
          <p:nvPr/>
        </p:nvSpPr>
        <p:spPr>
          <a:xfrm>
            <a:off x="48768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89" name="object 589"/>
          <p:cNvSpPr txBox="1"/>
          <p:nvPr/>
        </p:nvSpPr>
        <p:spPr>
          <a:xfrm>
            <a:off x="51816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90" name="object 590"/>
          <p:cNvSpPr txBox="1"/>
          <p:nvPr/>
        </p:nvSpPr>
        <p:spPr>
          <a:xfrm>
            <a:off x="54864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91" name="object 591"/>
          <p:cNvSpPr txBox="1"/>
          <p:nvPr/>
        </p:nvSpPr>
        <p:spPr>
          <a:xfrm>
            <a:off x="57912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92" name="object 592"/>
          <p:cNvSpPr txBox="1"/>
          <p:nvPr/>
        </p:nvSpPr>
        <p:spPr>
          <a:xfrm>
            <a:off x="60960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93" name="object 593"/>
          <p:cNvSpPr txBox="1"/>
          <p:nvPr/>
        </p:nvSpPr>
        <p:spPr>
          <a:xfrm>
            <a:off x="64008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94" name="object 594"/>
          <p:cNvSpPr txBox="1"/>
          <p:nvPr/>
        </p:nvSpPr>
        <p:spPr>
          <a:xfrm>
            <a:off x="67056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95" name="object 595"/>
          <p:cNvSpPr txBox="1"/>
          <p:nvPr/>
        </p:nvSpPr>
        <p:spPr>
          <a:xfrm>
            <a:off x="70104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96" name="object 596"/>
          <p:cNvSpPr txBox="1"/>
          <p:nvPr/>
        </p:nvSpPr>
        <p:spPr>
          <a:xfrm>
            <a:off x="73152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97" name="object 597"/>
          <p:cNvSpPr txBox="1"/>
          <p:nvPr/>
        </p:nvSpPr>
        <p:spPr>
          <a:xfrm>
            <a:off x="76200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98" name="object 598"/>
          <p:cNvSpPr txBox="1"/>
          <p:nvPr/>
        </p:nvSpPr>
        <p:spPr>
          <a:xfrm>
            <a:off x="79248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99" name="object 599"/>
          <p:cNvSpPr txBox="1"/>
          <p:nvPr/>
        </p:nvSpPr>
        <p:spPr>
          <a:xfrm>
            <a:off x="82296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00" name="object 600"/>
          <p:cNvSpPr txBox="1"/>
          <p:nvPr/>
        </p:nvSpPr>
        <p:spPr>
          <a:xfrm>
            <a:off x="85344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01" name="object 601"/>
          <p:cNvSpPr txBox="1"/>
          <p:nvPr/>
        </p:nvSpPr>
        <p:spPr>
          <a:xfrm>
            <a:off x="88392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02" name="object 602"/>
          <p:cNvSpPr txBox="1"/>
          <p:nvPr/>
        </p:nvSpPr>
        <p:spPr>
          <a:xfrm>
            <a:off x="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03" name="object 603"/>
          <p:cNvSpPr txBox="1"/>
          <p:nvPr/>
        </p:nvSpPr>
        <p:spPr>
          <a:xfrm>
            <a:off x="3048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04" name="object 604"/>
          <p:cNvSpPr txBox="1"/>
          <p:nvPr/>
        </p:nvSpPr>
        <p:spPr>
          <a:xfrm>
            <a:off x="6096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05" name="object 605"/>
          <p:cNvSpPr txBox="1"/>
          <p:nvPr/>
        </p:nvSpPr>
        <p:spPr>
          <a:xfrm>
            <a:off x="9144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06" name="object 606"/>
          <p:cNvSpPr txBox="1"/>
          <p:nvPr/>
        </p:nvSpPr>
        <p:spPr>
          <a:xfrm>
            <a:off x="12192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07" name="object 607"/>
          <p:cNvSpPr txBox="1"/>
          <p:nvPr/>
        </p:nvSpPr>
        <p:spPr>
          <a:xfrm>
            <a:off x="15240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08" name="object 608"/>
          <p:cNvSpPr txBox="1"/>
          <p:nvPr/>
        </p:nvSpPr>
        <p:spPr>
          <a:xfrm>
            <a:off x="18288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09" name="object 609"/>
          <p:cNvSpPr txBox="1"/>
          <p:nvPr/>
        </p:nvSpPr>
        <p:spPr>
          <a:xfrm>
            <a:off x="21336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10" name="object 610"/>
          <p:cNvSpPr txBox="1"/>
          <p:nvPr/>
        </p:nvSpPr>
        <p:spPr>
          <a:xfrm>
            <a:off x="24384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11" name="object 611"/>
          <p:cNvSpPr txBox="1"/>
          <p:nvPr/>
        </p:nvSpPr>
        <p:spPr>
          <a:xfrm>
            <a:off x="27432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12" name="object 612"/>
          <p:cNvSpPr txBox="1"/>
          <p:nvPr/>
        </p:nvSpPr>
        <p:spPr>
          <a:xfrm>
            <a:off x="30480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13" name="object 613"/>
          <p:cNvSpPr txBox="1"/>
          <p:nvPr/>
        </p:nvSpPr>
        <p:spPr>
          <a:xfrm>
            <a:off x="33528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14" name="object 614"/>
          <p:cNvSpPr txBox="1"/>
          <p:nvPr/>
        </p:nvSpPr>
        <p:spPr>
          <a:xfrm>
            <a:off x="36576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15" name="object 615"/>
          <p:cNvSpPr txBox="1"/>
          <p:nvPr/>
        </p:nvSpPr>
        <p:spPr>
          <a:xfrm>
            <a:off x="39624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16" name="object 616"/>
          <p:cNvSpPr txBox="1"/>
          <p:nvPr/>
        </p:nvSpPr>
        <p:spPr>
          <a:xfrm>
            <a:off x="42672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17" name="object 617"/>
          <p:cNvSpPr txBox="1"/>
          <p:nvPr/>
        </p:nvSpPr>
        <p:spPr>
          <a:xfrm>
            <a:off x="45720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18" name="object 618"/>
          <p:cNvSpPr txBox="1"/>
          <p:nvPr/>
        </p:nvSpPr>
        <p:spPr>
          <a:xfrm>
            <a:off x="48768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19" name="object 619"/>
          <p:cNvSpPr txBox="1"/>
          <p:nvPr/>
        </p:nvSpPr>
        <p:spPr>
          <a:xfrm>
            <a:off x="51816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20" name="object 620"/>
          <p:cNvSpPr txBox="1"/>
          <p:nvPr/>
        </p:nvSpPr>
        <p:spPr>
          <a:xfrm>
            <a:off x="54864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21" name="object 621"/>
          <p:cNvSpPr txBox="1"/>
          <p:nvPr/>
        </p:nvSpPr>
        <p:spPr>
          <a:xfrm>
            <a:off x="57912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22" name="object 622"/>
          <p:cNvSpPr txBox="1"/>
          <p:nvPr/>
        </p:nvSpPr>
        <p:spPr>
          <a:xfrm>
            <a:off x="60960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23" name="object 623"/>
          <p:cNvSpPr txBox="1"/>
          <p:nvPr/>
        </p:nvSpPr>
        <p:spPr>
          <a:xfrm>
            <a:off x="64008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24" name="object 624"/>
          <p:cNvSpPr txBox="1"/>
          <p:nvPr/>
        </p:nvSpPr>
        <p:spPr>
          <a:xfrm>
            <a:off x="67056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25" name="object 625"/>
          <p:cNvSpPr txBox="1"/>
          <p:nvPr/>
        </p:nvSpPr>
        <p:spPr>
          <a:xfrm>
            <a:off x="70104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26" name="object 626"/>
          <p:cNvSpPr txBox="1"/>
          <p:nvPr/>
        </p:nvSpPr>
        <p:spPr>
          <a:xfrm>
            <a:off x="73152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27" name="object 627"/>
          <p:cNvSpPr txBox="1"/>
          <p:nvPr/>
        </p:nvSpPr>
        <p:spPr>
          <a:xfrm>
            <a:off x="76200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28" name="object 628"/>
          <p:cNvSpPr txBox="1"/>
          <p:nvPr/>
        </p:nvSpPr>
        <p:spPr>
          <a:xfrm>
            <a:off x="79248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29" name="object 629"/>
          <p:cNvSpPr txBox="1"/>
          <p:nvPr/>
        </p:nvSpPr>
        <p:spPr>
          <a:xfrm>
            <a:off x="82296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30" name="object 630"/>
          <p:cNvSpPr txBox="1"/>
          <p:nvPr/>
        </p:nvSpPr>
        <p:spPr>
          <a:xfrm>
            <a:off x="85344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31" name="object 631"/>
          <p:cNvSpPr txBox="1"/>
          <p:nvPr/>
        </p:nvSpPr>
        <p:spPr>
          <a:xfrm>
            <a:off x="88392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32" name="object 632"/>
          <p:cNvSpPr txBox="1"/>
          <p:nvPr/>
        </p:nvSpPr>
        <p:spPr>
          <a:xfrm>
            <a:off x="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33" name="object 633"/>
          <p:cNvSpPr txBox="1"/>
          <p:nvPr/>
        </p:nvSpPr>
        <p:spPr>
          <a:xfrm>
            <a:off x="3048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34" name="object 634"/>
          <p:cNvSpPr txBox="1"/>
          <p:nvPr/>
        </p:nvSpPr>
        <p:spPr>
          <a:xfrm>
            <a:off x="6096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35" name="object 635"/>
          <p:cNvSpPr txBox="1"/>
          <p:nvPr/>
        </p:nvSpPr>
        <p:spPr>
          <a:xfrm>
            <a:off x="9144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36" name="object 636"/>
          <p:cNvSpPr txBox="1"/>
          <p:nvPr/>
        </p:nvSpPr>
        <p:spPr>
          <a:xfrm>
            <a:off x="12192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37" name="object 637"/>
          <p:cNvSpPr txBox="1"/>
          <p:nvPr/>
        </p:nvSpPr>
        <p:spPr>
          <a:xfrm>
            <a:off x="15240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38" name="object 638"/>
          <p:cNvSpPr txBox="1"/>
          <p:nvPr/>
        </p:nvSpPr>
        <p:spPr>
          <a:xfrm>
            <a:off x="18288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39" name="object 639"/>
          <p:cNvSpPr txBox="1"/>
          <p:nvPr/>
        </p:nvSpPr>
        <p:spPr>
          <a:xfrm>
            <a:off x="21336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40" name="object 640"/>
          <p:cNvSpPr txBox="1"/>
          <p:nvPr/>
        </p:nvSpPr>
        <p:spPr>
          <a:xfrm>
            <a:off x="24384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41" name="object 641"/>
          <p:cNvSpPr txBox="1"/>
          <p:nvPr/>
        </p:nvSpPr>
        <p:spPr>
          <a:xfrm>
            <a:off x="27432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42" name="object 642"/>
          <p:cNvSpPr txBox="1"/>
          <p:nvPr/>
        </p:nvSpPr>
        <p:spPr>
          <a:xfrm>
            <a:off x="30480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43" name="object 643"/>
          <p:cNvSpPr txBox="1"/>
          <p:nvPr/>
        </p:nvSpPr>
        <p:spPr>
          <a:xfrm>
            <a:off x="33528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44" name="object 644"/>
          <p:cNvSpPr txBox="1"/>
          <p:nvPr/>
        </p:nvSpPr>
        <p:spPr>
          <a:xfrm>
            <a:off x="36576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45" name="object 645"/>
          <p:cNvSpPr txBox="1"/>
          <p:nvPr/>
        </p:nvSpPr>
        <p:spPr>
          <a:xfrm>
            <a:off x="39624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46" name="object 646"/>
          <p:cNvSpPr txBox="1"/>
          <p:nvPr/>
        </p:nvSpPr>
        <p:spPr>
          <a:xfrm>
            <a:off x="42672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47" name="object 647"/>
          <p:cNvSpPr txBox="1"/>
          <p:nvPr/>
        </p:nvSpPr>
        <p:spPr>
          <a:xfrm>
            <a:off x="45720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48" name="object 648"/>
          <p:cNvSpPr txBox="1"/>
          <p:nvPr/>
        </p:nvSpPr>
        <p:spPr>
          <a:xfrm>
            <a:off x="48768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49" name="object 649"/>
          <p:cNvSpPr txBox="1"/>
          <p:nvPr/>
        </p:nvSpPr>
        <p:spPr>
          <a:xfrm>
            <a:off x="51816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50" name="object 650"/>
          <p:cNvSpPr txBox="1"/>
          <p:nvPr/>
        </p:nvSpPr>
        <p:spPr>
          <a:xfrm>
            <a:off x="54864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51" name="object 651"/>
          <p:cNvSpPr txBox="1"/>
          <p:nvPr/>
        </p:nvSpPr>
        <p:spPr>
          <a:xfrm>
            <a:off x="57912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52" name="object 652"/>
          <p:cNvSpPr txBox="1"/>
          <p:nvPr/>
        </p:nvSpPr>
        <p:spPr>
          <a:xfrm>
            <a:off x="60960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53" name="object 653"/>
          <p:cNvSpPr txBox="1"/>
          <p:nvPr/>
        </p:nvSpPr>
        <p:spPr>
          <a:xfrm>
            <a:off x="64008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54" name="object 654"/>
          <p:cNvSpPr txBox="1"/>
          <p:nvPr/>
        </p:nvSpPr>
        <p:spPr>
          <a:xfrm>
            <a:off x="67056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55" name="object 655"/>
          <p:cNvSpPr txBox="1"/>
          <p:nvPr/>
        </p:nvSpPr>
        <p:spPr>
          <a:xfrm>
            <a:off x="70104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56" name="object 656"/>
          <p:cNvSpPr txBox="1"/>
          <p:nvPr/>
        </p:nvSpPr>
        <p:spPr>
          <a:xfrm>
            <a:off x="73152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57" name="object 657"/>
          <p:cNvSpPr txBox="1"/>
          <p:nvPr/>
        </p:nvSpPr>
        <p:spPr>
          <a:xfrm>
            <a:off x="76200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58" name="object 658"/>
          <p:cNvSpPr txBox="1"/>
          <p:nvPr/>
        </p:nvSpPr>
        <p:spPr>
          <a:xfrm>
            <a:off x="79248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59" name="object 659"/>
          <p:cNvSpPr txBox="1"/>
          <p:nvPr/>
        </p:nvSpPr>
        <p:spPr>
          <a:xfrm>
            <a:off x="82296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60" name="object 660"/>
          <p:cNvSpPr txBox="1"/>
          <p:nvPr/>
        </p:nvSpPr>
        <p:spPr>
          <a:xfrm>
            <a:off x="85344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61" name="object 661"/>
          <p:cNvSpPr txBox="1"/>
          <p:nvPr/>
        </p:nvSpPr>
        <p:spPr>
          <a:xfrm>
            <a:off x="88392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62" name="object 662"/>
          <p:cNvSpPr txBox="1"/>
          <p:nvPr/>
        </p:nvSpPr>
        <p:spPr>
          <a:xfrm>
            <a:off x="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63" name="object 663"/>
          <p:cNvSpPr txBox="1"/>
          <p:nvPr/>
        </p:nvSpPr>
        <p:spPr>
          <a:xfrm>
            <a:off x="3048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64" name="object 664"/>
          <p:cNvSpPr txBox="1"/>
          <p:nvPr/>
        </p:nvSpPr>
        <p:spPr>
          <a:xfrm>
            <a:off x="6096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65" name="object 665"/>
          <p:cNvSpPr txBox="1"/>
          <p:nvPr/>
        </p:nvSpPr>
        <p:spPr>
          <a:xfrm>
            <a:off x="9144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66" name="object 666"/>
          <p:cNvSpPr txBox="1"/>
          <p:nvPr/>
        </p:nvSpPr>
        <p:spPr>
          <a:xfrm>
            <a:off x="12192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67" name="object 667"/>
          <p:cNvSpPr txBox="1"/>
          <p:nvPr/>
        </p:nvSpPr>
        <p:spPr>
          <a:xfrm>
            <a:off x="15240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68" name="object 668"/>
          <p:cNvSpPr txBox="1"/>
          <p:nvPr/>
        </p:nvSpPr>
        <p:spPr>
          <a:xfrm>
            <a:off x="18288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69" name="object 669"/>
          <p:cNvSpPr txBox="1"/>
          <p:nvPr/>
        </p:nvSpPr>
        <p:spPr>
          <a:xfrm>
            <a:off x="21336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70" name="object 670"/>
          <p:cNvSpPr txBox="1"/>
          <p:nvPr/>
        </p:nvSpPr>
        <p:spPr>
          <a:xfrm>
            <a:off x="24384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71" name="object 671"/>
          <p:cNvSpPr txBox="1"/>
          <p:nvPr/>
        </p:nvSpPr>
        <p:spPr>
          <a:xfrm>
            <a:off x="27432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72" name="object 672"/>
          <p:cNvSpPr txBox="1"/>
          <p:nvPr/>
        </p:nvSpPr>
        <p:spPr>
          <a:xfrm>
            <a:off x="30480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73" name="object 673"/>
          <p:cNvSpPr txBox="1"/>
          <p:nvPr/>
        </p:nvSpPr>
        <p:spPr>
          <a:xfrm>
            <a:off x="33528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74" name="object 674"/>
          <p:cNvSpPr txBox="1"/>
          <p:nvPr/>
        </p:nvSpPr>
        <p:spPr>
          <a:xfrm>
            <a:off x="36576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75" name="object 675"/>
          <p:cNvSpPr txBox="1"/>
          <p:nvPr/>
        </p:nvSpPr>
        <p:spPr>
          <a:xfrm>
            <a:off x="39624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76" name="object 676"/>
          <p:cNvSpPr txBox="1"/>
          <p:nvPr/>
        </p:nvSpPr>
        <p:spPr>
          <a:xfrm>
            <a:off x="42672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77" name="object 677"/>
          <p:cNvSpPr txBox="1"/>
          <p:nvPr/>
        </p:nvSpPr>
        <p:spPr>
          <a:xfrm>
            <a:off x="45720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78" name="object 678"/>
          <p:cNvSpPr txBox="1"/>
          <p:nvPr/>
        </p:nvSpPr>
        <p:spPr>
          <a:xfrm>
            <a:off x="48768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79" name="object 679"/>
          <p:cNvSpPr txBox="1"/>
          <p:nvPr/>
        </p:nvSpPr>
        <p:spPr>
          <a:xfrm>
            <a:off x="51816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80" name="object 680"/>
          <p:cNvSpPr txBox="1"/>
          <p:nvPr/>
        </p:nvSpPr>
        <p:spPr>
          <a:xfrm>
            <a:off x="54864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81" name="object 681"/>
          <p:cNvSpPr txBox="1"/>
          <p:nvPr/>
        </p:nvSpPr>
        <p:spPr>
          <a:xfrm>
            <a:off x="57912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82" name="object 682"/>
          <p:cNvSpPr txBox="1"/>
          <p:nvPr/>
        </p:nvSpPr>
        <p:spPr>
          <a:xfrm>
            <a:off x="60960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83" name="object 683"/>
          <p:cNvSpPr txBox="1"/>
          <p:nvPr/>
        </p:nvSpPr>
        <p:spPr>
          <a:xfrm>
            <a:off x="64008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84" name="object 684"/>
          <p:cNvSpPr txBox="1"/>
          <p:nvPr/>
        </p:nvSpPr>
        <p:spPr>
          <a:xfrm>
            <a:off x="67056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85" name="object 685"/>
          <p:cNvSpPr txBox="1"/>
          <p:nvPr/>
        </p:nvSpPr>
        <p:spPr>
          <a:xfrm>
            <a:off x="70104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86" name="object 686"/>
          <p:cNvSpPr txBox="1"/>
          <p:nvPr/>
        </p:nvSpPr>
        <p:spPr>
          <a:xfrm>
            <a:off x="73152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87" name="object 687"/>
          <p:cNvSpPr txBox="1"/>
          <p:nvPr/>
        </p:nvSpPr>
        <p:spPr>
          <a:xfrm>
            <a:off x="76200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88" name="object 688"/>
          <p:cNvSpPr txBox="1"/>
          <p:nvPr/>
        </p:nvSpPr>
        <p:spPr>
          <a:xfrm>
            <a:off x="79248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89" name="object 689"/>
          <p:cNvSpPr txBox="1"/>
          <p:nvPr/>
        </p:nvSpPr>
        <p:spPr>
          <a:xfrm>
            <a:off x="82296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90" name="object 690"/>
          <p:cNvSpPr txBox="1"/>
          <p:nvPr/>
        </p:nvSpPr>
        <p:spPr>
          <a:xfrm>
            <a:off x="85344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91" name="object 691"/>
          <p:cNvSpPr txBox="1"/>
          <p:nvPr/>
        </p:nvSpPr>
        <p:spPr>
          <a:xfrm>
            <a:off x="88392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92" name="object 692"/>
          <p:cNvSpPr txBox="1"/>
          <p:nvPr/>
        </p:nvSpPr>
        <p:spPr>
          <a:xfrm>
            <a:off x="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93" name="object 693"/>
          <p:cNvSpPr txBox="1"/>
          <p:nvPr/>
        </p:nvSpPr>
        <p:spPr>
          <a:xfrm>
            <a:off x="3048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94" name="object 694"/>
          <p:cNvSpPr txBox="1"/>
          <p:nvPr/>
        </p:nvSpPr>
        <p:spPr>
          <a:xfrm>
            <a:off x="6096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95" name="object 695"/>
          <p:cNvSpPr txBox="1"/>
          <p:nvPr/>
        </p:nvSpPr>
        <p:spPr>
          <a:xfrm>
            <a:off x="9144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96" name="object 696"/>
          <p:cNvSpPr txBox="1"/>
          <p:nvPr/>
        </p:nvSpPr>
        <p:spPr>
          <a:xfrm>
            <a:off x="12192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97" name="object 697"/>
          <p:cNvSpPr txBox="1"/>
          <p:nvPr/>
        </p:nvSpPr>
        <p:spPr>
          <a:xfrm>
            <a:off x="15240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98" name="object 698"/>
          <p:cNvSpPr txBox="1"/>
          <p:nvPr/>
        </p:nvSpPr>
        <p:spPr>
          <a:xfrm>
            <a:off x="18288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99" name="object 699"/>
          <p:cNvSpPr txBox="1"/>
          <p:nvPr/>
        </p:nvSpPr>
        <p:spPr>
          <a:xfrm>
            <a:off x="21336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00" name="object 700"/>
          <p:cNvSpPr txBox="1"/>
          <p:nvPr/>
        </p:nvSpPr>
        <p:spPr>
          <a:xfrm>
            <a:off x="24384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01" name="object 701"/>
          <p:cNvSpPr txBox="1"/>
          <p:nvPr/>
        </p:nvSpPr>
        <p:spPr>
          <a:xfrm>
            <a:off x="27432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02" name="object 702"/>
          <p:cNvSpPr txBox="1"/>
          <p:nvPr/>
        </p:nvSpPr>
        <p:spPr>
          <a:xfrm>
            <a:off x="30480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03" name="object 703"/>
          <p:cNvSpPr txBox="1"/>
          <p:nvPr/>
        </p:nvSpPr>
        <p:spPr>
          <a:xfrm>
            <a:off x="33528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04" name="object 704"/>
          <p:cNvSpPr txBox="1"/>
          <p:nvPr/>
        </p:nvSpPr>
        <p:spPr>
          <a:xfrm>
            <a:off x="36576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05" name="object 705"/>
          <p:cNvSpPr txBox="1"/>
          <p:nvPr/>
        </p:nvSpPr>
        <p:spPr>
          <a:xfrm>
            <a:off x="39624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06" name="object 706"/>
          <p:cNvSpPr txBox="1"/>
          <p:nvPr/>
        </p:nvSpPr>
        <p:spPr>
          <a:xfrm>
            <a:off x="42672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07" name="object 707"/>
          <p:cNvSpPr txBox="1"/>
          <p:nvPr/>
        </p:nvSpPr>
        <p:spPr>
          <a:xfrm>
            <a:off x="45720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08" name="object 708"/>
          <p:cNvSpPr txBox="1"/>
          <p:nvPr/>
        </p:nvSpPr>
        <p:spPr>
          <a:xfrm>
            <a:off x="48768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09" name="object 709"/>
          <p:cNvSpPr txBox="1"/>
          <p:nvPr/>
        </p:nvSpPr>
        <p:spPr>
          <a:xfrm>
            <a:off x="51816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10" name="object 710"/>
          <p:cNvSpPr txBox="1"/>
          <p:nvPr/>
        </p:nvSpPr>
        <p:spPr>
          <a:xfrm>
            <a:off x="54864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11" name="object 711"/>
          <p:cNvSpPr txBox="1"/>
          <p:nvPr/>
        </p:nvSpPr>
        <p:spPr>
          <a:xfrm>
            <a:off x="57912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12" name="object 712"/>
          <p:cNvSpPr txBox="1"/>
          <p:nvPr/>
        </p:nvSpPr>
        <p:spPr>
          <a:xfrm>
            <a:off x="60960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13" name="object 713"/>
          <p:cNvSpPr txBox="1"/>
          <p:nvPr/>
        </p:nvSpPr>
        <p:spPr>
          <a:xfrm>
            <a:off x="64008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14" name="object 714"/>
          <p:cNvSpPr txBox="1"/>
          <p:nvPr/>
        </p:nvSpPr>
        <p:spPr>
          <a:xfrm>
            <a:off x="67056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15" name="object 715"/>
          <p:cNvSpPr txBox="1"/>
          <p:nvPr/>
        </p:nvSpPr>
        <p:spPr>
          <a:xfrm>
            <a:off x="70104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16" name="object 716"/>
          <p:cNvSpPr txBox="1"/>
          <p:nvPr/>
        </p:nvSpPr>
        <p:spPr>
          <a:xfrm>
            <a:off x="73152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17" name="object 717"/>
          <p:cNvSpPr txBox="1"/>
          <p:nvPr/>
        </p:nvSpPr>
        <p:spPr>
          <a:xfrm>
            <a:off x="76200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18" name="object 718"/>
          <p:cNvSpPr txBox="1"/>
          <p:nvPr/>
        </p:nvSpPr>
        <p:spPr>
          <a:xfrm>
            <a:off x="79248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19" name="object 719"/>
          <p:cNvSpPr txBox="1"/>
          <p:nvPr/>
        </p:nvSpPr>
        <p:spPr>
          <a:xfrm>
            <a:off x="82296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20" name="object 720"/>
          <p:cNvSpPr txBox="1"/>
          <p:nvPr/>
        </p:nvSpPr>
        <p:spPr>
          <a:xfrm>
            <a:off x="85344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21" name="object 721"/>
          <p:cNvSpPr txBox="1"/>
          <p:nvPr/>
        </p:nvSpPr>
        <p:spPr>
          <a:xfrm>
            <a:off x="88392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22" name="object 722"/>
          <p:cNvSpPr txBox="1"/>
          <p:nvPr/>
        </p:nvSpPr>
        <p:spPr>
          <a:xfrm>
            <a:off x="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23" name="object 723"/>
          <p:cNvSpPr txBox="1"/>
          <p:nvPr/>
        </p:nvSpPr>
        <p:spPr>
          <a:xfrm>
            <a:off x="3048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24" name="object 724"/>
          <p:cNvSpPr txBox="1"/>
          <p:nvPr/>
        </p:nvSpPr>
        <p:spPr>
          <a:xfrm>
            <a:off x="6096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25" name="object 725"/>
          <p:cNvSpPr txBox="1"/>
          <p:nvPr/>
        </p:nvSpPr>
        <p:spPr>
          <a:xfrm>
            <a:off x="9144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26" name="object 726"/>
          <p:cNvSpPr txBox="1"/>
          <p:nvPr/>
        </p:nvSpPr>
        <p:spPr>
          <a:xfrm>
            <a:off x="12192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27" name="object 727"/>
          <p:cNvSpPr txBox="1"/>
          <p:nvPr/>
        </p:nvSpPr>
        <p:spPr>
          <a:xfrm>
            <a:off x="15240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28" name="object 728"/>
          <p:cNvSpPr txBox="1"/>
          <p:nvPr/>
        </p:nvSpPr>
        <p:spPr>
          <a:xfrm>
            <a:off x="18288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29" name="object 729"/>
          <p:cNvSpPr txBox="1"/>
          <p:nvPr/>
        </p:nvSpPr>
        <p:spPr>
          <a:xfrm>
            <a:off x="21336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30" name="object 730"/>
          <p:cNvSpPr txBox="1"/>
          <p:nvPr/>
        </p:nvSpPr>
        <p:spPr>
          <a:xfrm>
            <a:off x="24384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31" name="object 731"/>
          <p:cNvSpPr txBox="1"/>
          <p:nvPr/>
        </p:nvSpPr>
        <p:spPr>
          <a:xfrm>
            <a:off x="27432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32" name="object 732"/>
          <p:cNvSpPr txBox="1"/>
          <p:nvPr/>
        </p:nvSpPr>
        <p:spPr>
          <a:xfrm>
            <a:off x="30480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33" name="object 733"/>
          <p:cNvSpPr txBox="1"/>
          <p:nvPr/>
        </p:nvSpPr>
        <p:spPr>
          <a:xfrm>
            <a:off x="33528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34" name="object 734"/>
          <p:cNvSpPr txBox="1"/>
          <p:nvPr/>
        </p:nvSpPr>
        <p:spPr>
          <a:xfrm>
            <a:off x="36576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35" name="object 735"/>
          <p:cNvSpPr txBox="1"/>
          <p:nvPr/>
        </p:nvSpPr>
        <p:spPr>
          <a:xfrm>
            <a:off x="39624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36" name="object 736"/>
          <p:cNvSpPr txBox="1"/>
          <p:nvPr/>
        </p:nvSpPr>
        <p:spPr>
          <a:xfrm>
            <a:off x="42672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37" name="object 737"/>
          <p:cNvSpPr txBox="1"/>
          <p:nvPr/>
        </p:nvSpPr>
        <p:spPr>
          <a:xfrm>
            <a:off x="45720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38" name="object 738"/>
          <p:cNvSpPr txBox="1"/>
          <p:nvPr/>
        </p:nvSpPr>
        <p:spPr>
          <a:xfrm>
            <a:off x="48768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39" name="object 739"/>
          <p:cNvSpPr txBox="1"/>
          <p:nvPr/>
        </p:nvSpPr>
        <p:spPr>
          <a:xfrm>
            <a:off x="51816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40" name="object 740"/>
          <p:cNvSpPr txBox="1"/>
          <p:nvPr/>
        </p:nvSpPr>
        <p:spPr>
          <a:xfrm>
            <a:off x="54864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41" name="object 741"/>
          <p:cNvSpPr txBox="1"/>
          <p:nvPr/>
        </p:nvSpPr>
        <p:spPr>
          <a:xfrm>
            <a:off x="57912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42" name="object 742"/>
          <p:cNvSpPr txBox="1"/>
          <p:nvPr/>
        </p:nvSpPr>
        <p:spPr>
          <a:xfrm>
            <a:off x="60960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43" name="object 743"/>
          <p:cNvSpPr txBox="1"/>
          <p:nvPr/>
        </p:nvSpPr>
        <p:spPr>
          <a:xfrm>
            <a:off x="64008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44" name="object 744"/>
          <p:cNvSpPr txBox="1"/>
          <p:nvPr/>
        </p:nvSpPr>
        <p:spPr>
          <a:xfrm>
            <a:off x="67056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45" name="object 745"/>
          <p:cNvSpPr txBox="1"/>
          <p:nvPr/>
        </p:nvSpPr>
        <p:spPr>
          <a:xfrm>
            <a:off x="70104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46" name="object 746"/>
          <p:cNvSpPr txBox="1"/>
          <p:nvPr/>
        </p:nvSpPr>
        <p:spPr>
          <a:xfrm>
            <a:off x="73152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47" name="object 747"/>
          <p:cNvSpPr txBox="1"/>
          <p:nvPr/>
        </p:nvSpPr>
        <p:spPr>
          <a:xfrm>
            <a:off x="76200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48" name="object 748"/>
          <p:cNvSpPr txBox="1"/>
          <p:nvPr/>
        </p:nvSpPr>
        <p:spPr>
          <a:xfrm>
            <a:off x="79248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49" name="object 749"/>
          <p:cNvSpPr txBox="1"/>
          <p:nvPr/>
        </p:nvSpPr>
        <p:spPr>
          <a:xfrm>
            <a:off x="82296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50" name="object 750"/>
          <p:cNvSpPr txBox="1"/>
          <p:nvPr/>
        </p:nvSpPr>
        <p:spPr>
          <a:xfrm>
            <a:off x="85344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51" name="object 751"/>
          <p:cNvSpPr txBox="1"/>
          <p:nvPr/>
        </p:nvSpPr>
        <p:spPr>
          <a:xfrm>
            <a:off x="88392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</p:spTree>
    <p:extLst>
      <p:ext uri="{BB962C8B-B14F-4D97-AF65-F5344CB8AC3E}">
        <p14:creationId xmlns:p14="http://schemas.microsoft.com/office/powerpoint/2010/main" val="2298345751"/>
      </p:ext>
    </p:extLst>
  </p:cSld>
  <p:clrMapOvr>
    <a:masterClrMapping/>
  </p:clrMapOvr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3048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0" y="6096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0" y="9144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0" y="12192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0" y="15240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0" y="18288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21336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0" y="24384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0" y="27432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0" y="30480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0" y="33528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0" y="36576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0" y="39624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0" y="42672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0" y="45720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0" y="48768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0" y="51816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0" y="54864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0" y="57912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0" y="60960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0" y="64008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0" y="67056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3048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6096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9144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12192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15240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18288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21336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24384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27432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30480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33528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36576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39624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42672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45720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48768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51816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54864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57912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60960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64008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67056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70104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73152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76200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79248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82296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85344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88392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3352800" y="0"/>
            <a:ext cx="5791200" cy="15240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8839200" y="0"/>
            <a:ext cx="0" cy="2362200"/>
          </a:xfrm>
          <a:custGeom>
            <a:avLst/>
            <a:gdLst/>
            <a:ahLst/>
            <a:cxnLst/>
            <a:rect l="l" t="t" r="r" b="b"/>
            <a:pathLst>
              <a:path h="2362200">
                <a:moveTo>
                  <a:pt x="0" y="0"/>
                </a:moveTo>
                <a:lnTo>
                  <a:pt x="0" y="2362200"/>
                </a:lnTo>
              </a:path>
            </a:pathLst>
          </a:custGeom>
          <a:ln w="9344">
            <a:solidFill>
              <a:srgbClr val="6E88F6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414019" y="1513839"/>
            <a:ext cx="1784350" cy="0"/>
          </a:xfrm>
          <a:custGeom>
            <a:avLst/>
            <a:gdLst/>
            <a:ahLst/>
            <a:cxnLst/>
            <a:rect l="l" t="t" r="r" b="b"/>
            <a:pathLst>
              <a:path w="1784350">
                <a:moveTo>
                  <a:pt x="1784350" y="0"/>
                </a:moveTo>
                <a:lnTo>
                  <a:pt x="0" y="0"/>
                </a:lnTo>
              </a:path>
            </a:pathLst>
          </a:custGeom>
          <a:ln w="9344">
            <a:solidFill>
              <a:srgbClr val="6E88F6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608330" y="1418589"/>
            <a:ext cx="0" cy="2321560"/>
          </a:xfrm>
          <a:custGeom>
            <a:avLst/>
            <a:gdLst/>
            <a:ahLst/>
            <a:cxnLst/>
            <a:rect l="l" t="t" r="r" b="b"/>
            <a:pathLst>
              <a:path h="2321560">
                <a:moveTo>
                  <a:pt x="0" y="0"/>
                </a:moveTo>
                <a:lnTo>
                  <a:pt x="0" y="2321560"/>
                </a:lnTo>
              </a:path>
            </a:pathLst>
          </a:custGeom>
          <a:ln w="9344">
            <a:solidFill>
              <a:srgbClr val="6E88F6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511809" y="1416050"/>
            <a:ext cx="193040" cy="193039"/>
          </a:xfrm>
          <a:custGeom>
            <a:avLst/>
            <a:gdLst/>
            <a:ahLst/>
            <a:cxnLst/>
            <a:rect l="l" t="t" r="r" b="b"/>
            <a:pathLst>
              <a:path w="193040" h="193039">
                <a:moveTo>
                  <a:pt x="99060" y="0"/>
                </a:moveTo>
                <a:lnTo>
                  <a:pt x="93980" y="0"/>
                </a:lnTo>
                <a:lnTo>
                  <a:pt x="88900" y="0"/>
                </a:lnTo>
                <a:lnTo>
                  <a:pt x="83820" y="0"/>
                </a:lnTo>
                <a:lnTo>
                  <a:pt x="80010" y="1270"/>
                </a:lnTo>
                <a:lnTo>
                  <a:pt x="74930" y="2539"/>
                </a:lnTo>
                <a:lnTo>
                  <a:pt x="69850" y="3810"/>
                </a:lnTo>
                <a:lnTo>
                  <a:pt x="66040" y="5079"/>
                </a:lnTo>
                <a:lnTo>
                  <a:pt x="60960" y="6350"/>
                </a:lnTo>
                <a:lnTo>
                  <a:pt x="57150" y="8889"/>
                </a:lnTo>
                <a:lnTo>
                  <a:pt x="52070" y="10160"/>
                </a:lnTo>
                <a:lnTo>
                  <a:pt x="48260" y="12700"/>
                </a:lnTo>
                <a:lnTo>
                  <a:pt x="43180" y="15239"/>
                </a:lnTo>
                <a:lnTo>
                  <a:pt x="39370" y="17779"/>
                </a:lnTo>
                <a:lnTo>
                  <a:pt x="35560" y="21589"/>
                </a:lnTo>
                <a:lnTo>
                  <a:pt x="31750" y="24129"/>
                </a:lnTo>
                <a:lnTo>
                  <a:pt x="29210" y="27939"/>
                </a:lnTo>
                <a:lnTo>
                  <a:pt x="25400" y="31750"/>
                </a:lnTo>
                <a:lnTo>
                  <a:pt x="21590" y="34289"/>
                </a:lnTo>
                <a:lnTo>
                  <a:pt x="19050" y="38100"/>
                </a:lnTo>
                <a:lnTo>
                  <a:pt x="16510" y="43179"/>
                </a:lnTo>
                <a:lnTo>
                  <a:pt x="13970" y="46989"/>
                </a:lnTo>
                <a:lnTo>
                  <a:pt x="11430" y="50800"/>
                </a:lnTo>
                <a:lnTo>
                  <a:pt x="8890" y="55879"/>
                </a:lnTo>
                <a:lnTo>
                  <a:pt x="7620" y="59689"/>
                </a:lnTo>
                <a:lnTo>
                  <a:pt x="5080" y="64770"/>
                </a:lnTo>
                <a:lnTo>
                  <a:pt x="3810" y="68579"/>
                </a:lnTo>
                <a:lnTo>
                  <a:pt x="2540" y="73660"/>
                </a:lnTo>
                <a:lnTo>
                  <a:pt x="2540" y="78739"/>
                </a:lnTo>
                <a:lnTo>
                  <a:pt x="1270" y="82550"/>
                </a:lnTo>
                <a:lnTo>
                  <a:pt x="0" y="87629"/>
                </a:lnTo>
                <a:lnTo>
                  <a:pt x="0" y="92710"/>
                </a:lnTo>
                <a:lnTo>
                  <a:pt x="0" y="97789"/>
                </a:lnTo>
                <a:lnTo>
                  <a:pt x="0" y="101600"/>
                </a:lnTo>
                <a:lnTo>
                  <a:pt x="1270" y="106679"/>
                </a:lnTo>
                <a:lnTo>
                  <a:pt x="1270" y="111760"/>
                </a:lnTo>
                <a:lnTo>
                  <a:pt x="2540" y="116839"/>
                </a:lnTo>
                <a:lnTo>
                  <a:pt x="3810" y="120650"/>
                </a:lnTo>
                <a:lnTo>
                  <a:pt x="5080" y="125729"/>
                </a:lnTo>
                <a:lnTo>
                  <a:pt x="17780" y="151129"/>
                </a:lnTo>
                <a:lnTo>
                  <a:pt x="20320" y="156210"/>
                </a:lnTo>
                <a:lnTo>
                  <a:pt x="24130" y="158750"/>
                </a:lnTo>
                <a:lnTo>
                  <a:pt x="26670" y="162560"/>
                </a:lnTo>
                <a:lnTo>
                  <a:pt x="30480" y="166370"/>
                </a:lnTo>
                <a:lnTo>
                  <a:pt x="34290" y="170179"/>
                </a:lnTo>
                <a:lnTo>
                  <a:pt x="38100" y="172720"/>
                </a:lnTo>
                <a:lnTo>
                  <a:pt x="41910" y="175260"/>
                </a:lnTo>
                <a:lnTo>
                  <a:pt x="45720" y="177800"/>
                </a:lnTo>
                <a:lnTo>
                  <a:pt x="49530" y="180339"/>
                </a:lnTo>
                <a:lnTo>
                  <a:pt x="54610" y="182879"/>
                </a:lnTo>
                <a:lnTo>
                  <a:pt x="58420" y="185420"/>
                </a:lnTo>
                <a:lnTo>
                  <a:pt x="62230" y="186689"/>
                </a:lnTo>
                <a:lnTo>
                  <a:pt x="67310" y="187960"/>
                </a:lnTo>
                <a:lnTo>
                  <a:pt x="72390" y="189229"/>
                </a:lnTo>
                <a:lnTo>
                  <a:pt x="76200" y="190500"/>
                </a:lnTo>
                <a:lnTo>
                  <a:pt x="81280" y="191770"/>
                </a:lnTo>
                <a:lnTo>
                  <a:pt x="86360" y="191770"/>
                </a:lnTo>
                <a:lnTo>
                  <a:pt x="91440" y="193039"/>
                </a:lnTo>
                <a:lnTo>
                  <a:pt x="95250" y="193039"/>
                </a:lnTo>
                <a:lnTo>
                  <a:pt x="100330" y="193039"/>
                </a:lnTo>
                <a:lnTo>
                  <a:pt x="105410" y="193039"/>
                </a:lnTo>
                <a:lnTo>
                  <a:pt x="110490" y="191770"/>
                </a:lnTo>
                <a:lnTo>
                  <a:pt x="115570" y="190500"/>
                </a:lnTo>
                <a:lnTo>
                  <a:pt x="119380" y="190500"/>
                </a:lnTo>
                <a:lnTo>
                  <a:pt x="124460" y="187960"/>
                </a:lnTo>
                <a:lnTo>
                  <a:pt x="129540" y="186689"/>
                </a:lnTo>
                <a:lnTo>
                  <a:pt x="133350" y="185420"/>
                </a:lnTo>
                <a:lnTo>
                  <a:pt x="138430" y="182879"/>
                </a:lnTo>
                <a:lnTo>
                  <a:pt x="142240" y="181610"/>
                </a:lnTo>
                <a:lnTo>
                  <a:pt x="146050" y="179070"/>
                </a:lnTo>
                <a:lnTo>
                  <a:pt x="151130" y="176529"/>
                </a:lnTo>
                <a:lnTo>
                  <a:pt x="154940" y="172720"/>
                </a:lnTo>
                <a:lnTo>
                  <a:pt x="158750" y="170179"/>
                </a:lnTo>
                <a:lnTo>
                  <a:pt x="162560" y="167639"/>
                </a:lnTo>
                <a:lnTo>
                  <a:pt x="165100" y="163829"/>
                </a:lnTo>
                <a:lnTo>
                  <a:pt x="168910" y="160020"/>
                </a:lnTo>
                <a:lnTo>
                  <a:pt x="171450" y="156210"/>
                </a:lnTo>
                <a:lnTo>
                  <a:pt x="175260" y="152400"/>
                </a:lnTo>
                <a:lnTo>
                  <a:pt x="177800" y="148589"/>
                </a:lnTo>
                <a:lnTo>
                  <a:pt x="180340" y="144779"/>
                </a:lnTo>
                <a:lnTo>
                  <a:pt x="182880" y="139700"/>
                </a:lnTo>
                <a:lnTo>
                  <a:pt x="184150" y="135889"/>
                </a:lnTo>
                <a:lnTo>
                  <a:pt x="186690" y="132079"/>
                </a:lnTo>
                <a:lnTo>
                  <a:pt x="187960" y="127000"/>
                </a:lnTo>
                <a:lnTo>
                  <a:pt x="189230" y="121920"/>
                </a:lnTo>
                <a:lnTo>
                  <a:pt x="190500" y="118110"/>
                </a:lnTo>
                <a:lnTo>
                  <a:pt x="191770" y="113029"/>
                </a:lnTo>
                <a:lnTo>
                  <a:pt x="191770" y="107950"/>
                </a:lnTo>
                <a:lnTo>
                  <a:pt x="193040" y="102870"/>
                </a:lnTo>
                <a:lnTo>
                  <a:pt x="193040" y="99060"/>
                </a:lnTo>
              </a:path>
            </a:pathLst>
          </a:custGeom>
          <a:ln w="9344">
            <a:solidFill>
              <a:srgbClr val="6E88F6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1156969" y="1807210"/>
            <a:ext cx="321309" cy="32131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1156969" y="2791460"/>
            <a:ext cx="321309" cy="32131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1156969" y="3775709"/>
            <a:ext cx="321309" cy="32131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1156969" y="5201920"/>
            <a:ext cx="321309" cy="32131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2" name="object 62"/>
          <p:cNvSpPr txBox="1"/>
          <p:nvPr/>
        </p:nvSpPr>
        <p:spPr>
          <a:xfrm>
            <a:off x="534669" y="418940"/>
            <a:ext cx="1353316" cy="533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4190"/>
              </a:lnSpc>
              <a:spcBef>
                <a:spcPts val="209"/>
              </a:spcBef>
            </a:pPr>
            <a:r>
              <a:rPr sz="4000" b="1" spc="0" dirty="0" smtClean="0">
                <a:solidFill>
                  <a:srgbClr val="660066"/>
                </a:solidFill>
                <a:latin typeface="Arial"/>
                <a:cs typeface="Arial"/>
              </a:rPr>
              <a:t>W</a:t>
            </a:r>
            <a:r>
              <a:rPr sz="4000" b="1" spc="-14" dirty="0" smtClean="0">
                <a:solidFill>
                  <a:srgbClr val="660066"/>
                </a:solidFill>
                <a:latin typeface="Arial"/>
                <a:cs typeface="Arial"/>
              </a:rPr>
              <a:t>h</a:t>
            </a:r>
            <a:r>
              <a:rPr sz="4000" b="1" spc="-4" dirty="0" smtClean="0">
                <a:solidFill>
                  <a:srgbClr val="660066"/>
                </a:solidFill>
                <a:latin typeface="Arial"/>
                <a:cs typeface="Arial"/>
              </a:rPr>
              <a:t>a</a:t>
            </a:r>
            <a:r>
              <a:rPr sz="4000" b="1" spc="0" dirty="0" smtClean="0">
                <a:solidFill>
                  <a:srgbClr val="660066"/>
                </a:solidFill>
                <a:latin typeface="Arial"/>
                <a:cs typeface="Arial"/>
              </a:rPr>
              <a:t>t</a:t>
            </a:r>
            <a:endParaRPr sz="4000">
              <a:latin typeface="Arial"/>
              <a:cs typeface="Arial"/>
            </a:endParaRPr>
          </a:p>
        </p:txBody>
      </p:sp>
      <p:sp>
        <p:nvSpPr>
          <p:cNvPr id="63" name="object 63"/>
          <p:cNvSpPr txBox="1"/>
          <p:nvPr/>
        </p:nvSpPr>
        <p:spPr>
          <a:xfrm>
            <a:off x="1915922" y="418940"/>
            <a:ext cx="593774" cy="533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4190"/>
              </a:lnSpc>
              <a:spcBef>
                <a:spcPts val="209"/>
              </a:spcBef>
            </a:pPr>
            <a:r>
              <a:rPr sz="4000" b="1" spc="0" dirty="0" smtClean="0">
                <a:solidFill>
                  <a:srgbClr val="660066"/>
                </a:solidFill>
                <a:latin typeface="Arial"/>
                <a:cs typeface="Arial"/>
              </a:rPr>
              <a:t>to</a:t>
            </a:r>
            <a:endParaRPr sz="4000">
              <a:latin typeface="Arial"/>
              <a:cs typeface="Arial"/>
            </a:endParaRPr>
          </a:p>
        </p:txBody>
      </p:sp>
      <p:sp>
        <p:nvSpPr>
          <p:cNvPr id="64" name="object 64"/>
          <p:cNvSpPr txBox="1"/>
          <p:nvPr/>
        </p:nvSpPr>
        <p:spPr>
          <a:xfrm>
            <a:off x="2536190" y="418940"/>
            <a:ext cx="2906105" cy="533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4190"/>
              </a:lnSpc>
              <a:spcBef>
                <a:spcPts val="209"/>
              </a:spcBef>
              <a:tabLst>
                <a:tab pos="1358900" algn="l"/>
                <a:tab pos="2171700" algn="l"/>
              </a:tabLst>
            </a:pPr>
            <a:r>
              <a:rPr sz="4000" b="1" spc="0" dirty="0" smtClean="0">
                <a:solidFill>
                  <a:srgbClr val="660066"/>
                </a:solidFill>
                <a:latin typeface="Arial"/>
                <a:cs typeface="Arial"/>
              </a:rPr>
              <a:t>Lo</a:t>
            </a:r>
            <a:r>
              <a:rPr sz="4000" b="1" spc="-19" dirty="0" smtClean="0">
                <a:solidFill>
                  <a:srgbClr val="660066"/>
                </a:solidFill>
                <a:latin typeface="Arial"/>
                <a:cs typeface="Arial"/>
              </a:rPr>
              <a:t>o</a:t>
            </a:r>
            <a:r>
              <a:rPr sz="4000" b="1" spc="0" dirty="0" smtClean="0">
                <a:solidFill>
                  <a:srgbClr val="660066"/>
                </a:solidFill>
                <a:latin typeface="Arial"/>
                <a:cs typeface="Arial"/>
              </a:rPr>
              <a:t>k	for	on</a:t>
            </a:r>
            <a:endParaRPr sz="4000">
              <a:latin typeface="Arial"/>
              <a:cs typeface="Arial"/>
            </a:endParaRPr>
          </a:p>
        </p:txBody>
      </p:sp>
      <p:sp>
        <p:nvSpPr>
          <p:cNvPr id="65" name="object 65"/>
          <p:cNvSpPr txBox="1"/>
          <p:nvPr/>
        </p:nvSpPr>
        <p:spPr>
          <a:xfrm>
            <a:off x="534669" y="1028540"/>
            <a:ext cx="4119453" cy="533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4190"/>
              </a:lnSpc>
              <a:spcBef>
                <a:spcPts val="209"/>
              </a:spcBef>
              <a:tabLst>
                <a:tab pos="2692400" algn="l"/>
              </a:tabLst>
            </a:pPr>
            <a:r>
              <a:rPr sz="4000" b="1" spc="-9" dirty="0" smtClean="0">
                <a:solidFill>
                  <a:srgbClr val="660066"/>
                </a:solidFill>
                <a:latin typeface="Arial"/>
                <a:cs typeface="Arial"/>
              </a:rPr>
              <a:t>T</a:t>
            </a:r>
            <a:r>
              <a:rPr sz="4000" b="1" spc="14" dirty="0" smtClean="0">
                <a:solidFill>
                  <a:srgbClr val="660066"/>
                </a:solidFill>
                <a:latin typeface="Arial"/>
                <a:cs typeface="Arial"/>
              </a:rPr>
              <a:t>r</a:t>
            </a:r>
            <a:r>
              <a:rPr sz="4000" b="1" spc="-9" dirty="0" smtClean="0">
                <a:solidFill>
                  <a:srgbClr val="660066"/>
                </a:solidFill>
                <a:latin typeface="Arial"/>
                <a:cs typeface="Arial"/>
              </a:rPr>
              <a:t>u</a:t>
            </a:r>
            <a:r>
              <a:rPr sz="4000" b="1" spc="-4" dirty="0" smtClean="0">
                <a:solidFill>
                  <a:srgbClr val="660066"/>
                </a:solidFill>
                <a:latin typeface="Arial"/>
                <a:cs typeface="Arial"/>
              </a:rPr>
              <a:t>e</a:t>
            </a:r>
            <a:r>
              <a:rPr sz="4000" b="1" spc="9" dirty="0" smtClean="0">
                <a:solidFill>
                  <a:srgbClr val="660066"/>
                </a:solidFill>
                <a:latin typeface="Arial"/>
                <a:cs typeface="Arial"/>
              </a:rPr>
              <a:t>/</a:t>
            </a:r>
            <a:r>
              <a:rPr sz="4000" b="1" spc="-9" dirty="0" smtClean="0">
                <a:solidFill>
                  <a:srgbClr val="660066"/>
                </a:solidFill>
                <a:latin typeface="Arial"/>
                <a:cs typeface="Arial"/>
              </a:rPr>
              <a:t>F</a:t>
            </a:r>
            <a:r>
              <a:rPr sz="4000" b="1" spc="-4" dirty="0" smtClean="0">
                <a:solidFill>
                  <a:srgbClr val="660066"/>
                </a:solidFill>
                <a:latin typeface="Arial"/>
                <a:cs typeface="Arial"/>
              </a:rPr>
              <a:t>a</a:t>
            </a:r>
            <a:r>
              <a:rPr sz="4000" b="1" spc="9" dirty="0" smtClean="0">
                <a:solidFill>
                  <a:srgbClr val="660066"/>
                </a:solidFill>
                <a:latin typeface="Arial"/>
                <a:cs typeface="Arial"/>
              </a:rPr>
              <a:t>l</a:t>
            </a:r>
            <a:r>
              <a:rPr sz="4000" b="1" spc="-4" dirty="0" smtClean="0">
                <a:solidFill>
                  <a:srgbClr val="660066"/>
                </a:solidFill>
                <a:latin typeface="Arial"/>
                <a:cs typeface="Arial"/>
              </a:rPr>
              <a:t>s</a:t>
            </a:r>
            <a:r>
              <a:rPr sz="4000" b="1" spc="0" dirty="0" smtClean="0">
                <a:solidFill>
                  <a:srgbClr val="660066"/>
                </a:solidFill>
                <a:latin typeface="Arial"/>
                <a:cs typeface="Arial"/>
              </a:rPr>
              <a:t>e	T</a:t>
            </a:r>
            <a:r>
              <a:rPr sz="4000" b="1" spc="-9" dirty="0" smtClean="0">
                <a:solidFill>
                  <a:srgbClr val="660066"/>
                </a:solidFill>
                <a:latin typeface="Arial"/>
                <a:cs typeface="Arial"/>
              </a:rPr>
              <a:t>e</a:t>
            </a:r>
            <a:r>
              <a:rPr sz="4000" b="1" spc="-4" dirty="0" smtClean="0">
                <a:solidFill>
                  <a:srgbClr val="660066"/>
                </a:solidFill>
                <a:latin typeface="Arial"/>
                <a:cs typeface="Arial"/>
              </a:rPr>
              <a:t>s</a:t>
            </a:r>
            <a:r>
              <a:rPr sz="4000" b="1" spc="0" dirty="0" smtClean="0">
                <a:solidFill>
                  <a:srgbClr val="660066"/>
                </a:solidFill>
                <a:latin typeface="Arial"/>
                <a:cs typeface="Arial"/>
              </a:rPr>
              <a:t>ts</a:t>
            </a:r>
            <a:endParaRPr sz="4000">
              <a:latin typeface="Arial"/>
              <a:cs typeface="Arial"/>
            </a:endParaRPr>
          </a:p>
        </p:txBody>
      </p:sp>
      <p:sp>
        <p:nvSpPr>
          <p:cNvPr id="66" name="object 66"/>
          <p:cNvSpPr txBox="1"/>
          <p:nvPr/>
        </p:nvSpPr>
        <p:spPr>
          <a:xfrm>
            <a:off x="1487169" y="1780231"/>
            <a:ext cx="728746" cy="431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400"/>
              </a:lnSpc>
              <a:spcBef>
                <a:spcPts val="170"/>
              </a:spcBef>
            </a:pPr>
            <a:r>
              <a:rPr sz="3200" spc="4" dirty="0" smtClean="0">
                <a:solidFill>
                  <a:srgbClr val="003300"/>
                </a:solidFill>
                <a:latin typeface="Tahoma"/>
                <a:cs typeface="Tahoma"/>
              </a:rPr>
              <a:t>E</a:t>
            </a:r>
            <a:r>
              <a:rPr sz="3200" spc="0" dirty="0" smtClean="0">
                <a:solidFill>
                  <a:srgbClr val="003300"/>
                </a:solidFill>
                <a:latin typeface="Tahoma"/>
                <a:cs typeface="Tahoma"/>
              </a:rPr>
              <a:t>ac</a:t>
            </a:r>
            <a:endParaRPr sz="3200">
              <a:latin typeface="Tahoma"/>
              <a:cs typeface="Tahoma"/>
            </a:endParaRPr>
          </a:p>
        </p:txBody>
      </p:sp>
      <p:sp>
        <p:nvSpPr>
          <p:cNvPr id="67" name="object 67"/>
          <p:cNvSpPr txBox="1"/>
          <p:nvPr/>
        </p:nvSpPr>
        <p:spPr>
          <a:xfrm>
            <a:off x="2651912" y="1780231"/>
            <a:ext cx="1581451" cy="431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400"/>
              </a:lnSpc>
              <a:spcBef>
                <a:spcPts val="170"/>
              </a:spcBef>
            </a:pPr>
            <a:r>
              <a:rPr sz="3200" spc="0" dirty="0" smtClean="0">
                <a:solidFill>
                  <a:srgbClr val="003300"/>
                </a:solidFill>
                <a:latin typeface="Tahoma"/>
                <a:cs typeface="Tahoma"/>
              </a:rPr>
              <a:t>ta</a:t>
            </a:r>
            <a:r>
              <a:rPr sz="3200" spc="-9" dirty="0" smtClean="0">
                <a:solidFill>
                  <a:srgbClr val="003300"/>
                </a:solidFill>
                <a:latin typeface="Tahoma"/>
                <a:cs typeface="Tahoma"/>
              </a:rPr>
              <a:t>t</a:t>
            </a:r>
            <a:r>
              <a:rPr sz="3200" spc="4" dirty="0" smtClean="0">
                <a:solidFill>
                  <a:srgbClr val="003300"/>
                </a:solidFill>
                <a:latin typeface="Tahoma"/>
                <a:cs typeface="Tahoma"/>
              </a:rPr>
              <a:t>em</a:t>
            </a:r>
            <a:r>
              <a:rPr sz="3200" spc="14" dirty="0" smtClean="0">
                <a:solidFill>
                  <a:srgbClr val="003300"/>
                </a:solidFill>
                <a:latin typeface="Tahoma"/>
                <a:cs typeface="Tahoma"/>
              </a:rPr>
              <a:t>e</a:t>
            </a:r>
            <a:r>
              <a:rPr sz="3200" spc="0" dirty="0" smtClean="0">
                <a:solidFill>
                  <a:srgbClr val="003300"/>
                </a:solidFill>
                <a:latin typeface="Tahoma"/>
                <a:cs typeface="Tahoma"/>
              </a:rPr>
              <a:t>n</a:t>
            </a:r>
            <a:endParaRPr sz="3200">
              <a:latin typeface="Tahoma"/>
              <a:cs typeface="Tahoma"/>
            </a:endParaRPr>
          </a:p>
        </p:txBody>
      </p:sp>
      <p:sp>
        <p:nvSpPr>
          <p:cNvPr id="68" name="object 68"/>
          <p:cNvSpPr txBox="1"/>
          <p:nvPr/>
        </p:nvSpPr>
        <p:spPr>
          <a:xfrm>
            <a:off x="4396587" y="1780231"/>
            <a:ext cx="1650517" cy="431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400"/>
              </a:lnSpc>
              <a:spcBef>
                <a:spcPts val="170"/>
              </a:spcBef>
            </a:pPr>
            <a:r>
              <a:rPr sz="3200" spc="0" dirty="0" smtClean="0">
                <a:solidFill>
                  <a:srgbClr val="003300"/>
                </a:solidFill>
                <a:latin typeface="Tahoma"/>
                <a:cs typeface="Tahoma"/>
              </a:rPr>
              <a:t>is</a:t>
            </a:r>
            <a:r>
              <a:rPr sz="3200" spc="-31" dirty="0" smtClean="0">
                <a:solidFill>
                  <a:srgbClr val="003300"/>
                </a:solidFill>
                <a:latin typeface="Tahoma"/>
                <a:cs typeface="Tahoma"/>
              </a:rPr>
              <a:t> </a:t>
            </a:r>
            <a:r>
              <a:rPr sz="3200" spc="4" dirty="0" smtClean="0">
                <a:solidFill>
                  <a:srgbClr val="003300"/>
                </a:solidFill>
                <a:latin typeface="Tahoma"/>
                <a:cs typeface="Tahoma"/>
              </a:rPr>
              <a:t>c</a:t>
            </a:r>
            <a:r>
              <a:rPr sz="3200" spc="0" dirty="0" smtClean="0">
                <a:solidFill>
                  <a:srgbClr val="003300"/>
                </a:solidFill>
                <a:latin typeface="Tahoma"/>
                <a:cs typeface="Tahoma"/>
              </a:rPr>
              <a:t>l</a:t>
            </a:r>
            <a:r>
              <a:rPr sz="3200" spc="4" dirty="0" smtClean="0">
                <a:solidFill>
                  <a:srgbClr val="003300"/>
                </a:solidFill>
                <a:latin typeface="Tahoma"/>
                <a:cs typeface="Tahoma"/>
              </a:rPr>
              <a:t>e</a:t>
            </a:r>
            <a:r>
              <a:rPr sz="3200" spc="0" dirty="0" smtClean="0">
                <a:solidFill>
                  <a:srgbClr val="003300"/>
                </a:solidFill>
                <a:latin typeface="Tahoma"/>
                <a:cs typeface="Tahoma"/>
              </a:rPr>
              <a:t>a</a:t>
            </a:r>
            <a:r>
              <a:rPr sz="3200" spc="9" dirty="0" smtClean="0">
                <a:solidFill>
                  <a:srgbClr val="003300"/>
                </a:solidFill>
                <a:latin typeface="Tahoma"/>
                <a:cs typeface="Tahoma"/>
              </a:rPr>
              <a:t>r</a:t>
            </a:r>
            <a:r>
              <a:rPr sz="3200" spc="0" dirty="0" smtClean="0">
                <a:solidFill>
                  <a:srgbClr val="003300"/>
                </a:solidFill>
                <a:latin typeface="Tahoma"/>
                <a:cs typeface="Tahoma"/>
              </a:rPr>
              <a:t>ly</a:t>
            </a:r>
            <a:endParaRPr sz="3200">
              <a:latin typeface="Tahoma"/>
              <a:cs typeface="Tahoma"/>
            </a:endParaRPr>
          </a:p>
        </p:txBody>
      </p:sp>
      <p:sp>
        <p:nvSpPr>
          <p:cNvPr id="69" name="object 69"/>
          <p:cNvSpPr txBox="1"/>
          <p:nvPr/>
        </p:nvSpPr>
        <p:spPr>
          <a:xfrm>
            <a:off x="6356248" y="1780231"/>
            <a:ext cx="1034329" cy="431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400"/>
              </a:lnSpc>
              <a:spcBef>
                <a:spcPts val="170"/>
              </a:spcBef>
              <a:tabLst>
                <a:tab pos="571500" algn="l"/>
              </a:tabLst>
            </a:pPr>
            <a:r>
              <a:rPr sz="3200" spc="4" dirty="0" smtClean="0">
                <a:solidFill>
                  <a:srgbClr val="003300"/>
                </a:solidFill>
                <a:latin typeface="Tahoma"/>
                <a:cs typeface="Tahoma"/>
              </a:rPr>
              <a:t>u</a:t>
            </a:r>
            <a:r>
              <a:rPr sz="3200" spc="0" dirty="0" smtClean="0">
                <a:solidFill>
                  <a:srgbClr val="003300"/>
                </a:solidFill>
                <a:latin typeface="Tahoma"/>
                <a:cs typeface="Tahoma"/>
              </a:rPr>
              <a:t>e	</a:t>
            </a:r>
            <a:r>
              <a:rPr sz="3200" spc="-4" dirty="0" smtClean="0">
                <a:solidFill>
                  <a:srgbClr val="003300"/>
                </a:solidFill>
                <a:latin typeface="Tahoma"/>
                <a:cs typeface="Tahoma"/>
              </a:rPr>
              <a:t>o</a:t>
            </a:r>
            <a:r>
              <a:rPr sz="3200" spc="0" dirty="0" smtClean="0">
                <a:solidFill>
                  <a:srgbClr val="003300"/>
                </a:solidFill>
                <a:latin typeface="Tahoma"/>
                <a:cs typeface="Tahoma"/>
              </a:rPr>
              <a:t>r</a:t>
            </a:r>
            <a:endParaRPr sz="3200">
              <a:latin typeface="Tahoma"/>
              <a:cs typeface="Tahoma"/>
            </a:endParaRPr>
          </a:p>
        </p:txBody>
      </p:sp>
      <p:sp>
        <p:nvSpPr>
          <p:cNvPr id="70" name="object 70"/>
          <p:cNvSpPr txBox="1"/>
          <p:nvPr/>
        </p:nvSpPr>
        <p:spPr>
          <a:xfrm>
            <a:off x="1487169" y="2222191"/>
            <a:ext cx="1248994" cy="431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400"/>
              </a:lnSpc>
              <a:spcBef>
                <a:spcPts val="170"/>
              </a:spcBef>
            </a:pPr>
            <a:r>
              <a:rPr sz="3200" spc="4" dirty="0" smtClean="0">
                <a:solidFill>
                  <a:srgbClr val="003300"/>
                </a:solidFill>
                <a:latin typeface="Tahoma"/>
                <a:cs typeface="Tahoma"/>
              </a:rPr>
              <a:t>c</a:t>
            </a:r>
            <a:r>
              <a:rPr sz="3200" spc="0" dirty="0" smtClean="0">
                <a:solidFill>
                  <a:srgbClr val="003300"/>
                </a:solidFill>
                <a:latin typeface="Tahoma"/>
                <a:cs typeface="Tahoma"/>
              </a:rPr>
              <a:t>l</a:t>
            </a:r>
            <a:r>
              <a:rPr sz="3200" spc="4" dirty="0" smtClean="0">
                <a:solidFill>
                  <a:srgbClr val="003300"/>
                </a:solidFill>
                <a:latin typeface="Tahoma"/>
                <a:cs typeface="Tahoma"/>
              </a:rPr>
              <a:t>e</a:t>
            </a:r>
            <a:r>
              <a:rPr sz="3200" spc="0" dirty="0" smtClean="0">
                <a:solidFill>
                  <a:srgbClr val="003300"/>
                </a:solidFill>
                <a:latin typeface="Tahoma"/>
                <a:cs typeface="Tahoma"/>
              </a:rPr>
              <a:t>a</a:t>
            </a:r>
            <a:r>
              <a:rPr sz="3200" spc="-4" dirty="0" smtClean="0">
                <a:solidFill>
                  <a:srgbClr val="003300"/>
                </a:solidFill>
                <a:latin typeface="Tahoma"/>
                <a:cs typeface="Tahoma"/>
              </a:rPr>
              <a:t>r</a:t>
            </a:r>
            <a:r>
              <a:rPr sz="3200" spc="0" dirty="0" smtClean="0">
                <a:solidFill>
                  <a:srgbClr val="003300"/>
                </a:solidFill>
                <a:latin typeface="Tahoma"/>
                <a:cs typeface="Tahoma"/>
              </a:rPr>
              <a:t>ly</a:t>
            </a:r>
            <a:endParaRPr sz="3200">
              <a:latin typeface="Tahoma"/>
              <a:cs typeface="Tahoma"/>
            </a:endParaRPr>
          </a:p>
        </p:txBody>
      </p:sp>
      <p:sp>
        <p:nvSpPr>
          <p:cNvPr id="71" name="object 71"/>
          <p:cNvSpPr txBox="1"/>
          <p:nvPr/>
        </p:nvSpPr>
        <p:spPr>
          <a:xfrm>
            <a:off x="2764891" y="2222191"/>
            <a:ext cx="1053992" cy="431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400"/>
              </a:lnSpc>
              <a:spcBef>
                <a:spcPts val="170"/>
              </a:spcBef>
            </a:pPr>
            <a:r>
              <a:rPr sz="3200" spc="-9" dirty="0" smtClean="0">
                <a:solidFill>
                  <a:srgbClr val="003300"/>
                </a:solidFill>
                <a:latin typeface="Tahoma"/>
                <a:cs typeface="Tahoma"/>
              </a:rPr>
              <a:t>f</a:t>
            </a:r>
            <a:r>
              <a:rPr sz="3200" spc="9" dirty="0" smtClean="0">
                <a:solidFill>
                  <a:srgbClr val="003300"/>
                </a:solidFill>
                <a:latin typeface="Tahoma"/>
                <a:cs typeface="Tahoma"/>
              </a:rPr>
              <a:t>a</a:t>
            </a:r>
            <a:r>
              <a:rPr sz="3200" spc="0" dirty="0" smtClean="0">
                <a:solidFill>
                  <a:srgbClr val="003300"/>
                </a:solidFill>
                <a:latin typeface="Tahoma"/>
                <a:cs typeface="Tahoma"/>
              </a:rPr>
              <a:t>ls</a:t>
            </a:r>
            <a:r>
              <a:rPr sz="3200" spc="4" dirty="0" smtClean="0">
                <a:solidFill>
                  <a:srgbClr val="003300"/>
                </a:solidFill>
                <a:latin typeface="Tahoma"/>
                <a:cs typeface="Tahoma"/>
              </a:rPr>
              <a:t>e</a:t>
            </a:r>
            <a:r>
              <a:rPr sz="3200" spc="0" dirty="0" smtClean="0">
                <a:solidFill>
                  <a:srgbClr val="003300"/>
                </a:solidFill>
                <a:latin typeface="Tahoma"/>
                <a:cs typeface="Tahoma"/>
              </a:rPr>
              <a:t>.</a:t>
            </a:r>
            <a:endParaRPr sz="3200">
              <a:latin typeface="Tahoma"/>
              <a:cs typeface="Tahoma"/>
            </a:endParaRPr>
          </a:p>
        </p:txBody>
      </p:sp>
      <p:sp>
        <p:nvSpPr>
          <p:cNvPr id="72" name="object 72"/>
          <p:cNvSpPr txBox="1"/>
          <p:nvPr/>
        </p:nvSpPr>
        <p:spPr>
          <a:xfrm>
            <a:off x="1487169" y="2764481"/>
            <a:ext cx="2460780" cy="431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400"/>
              </a:lnSpc>
              <a:spcBef>
                <a:spcPts val="170"/>
              </a:spcBef>
              <a:tabLst>
                <a:tab pos="1206500" algn="l"/>
              </a:tabLst>
            </a:pPr>
            <a:r>
              <a:rPr sz="3200" spc="0" dirty="0" smtClean="0">
                <a:solidFill>
                  <a:srgbClr val="003300"/>
                </a:solidFill>
                <a:latin typeface="Tahoma"/>
                <a:cs typeface="Tahoma"/>
              </a:rPr>
              <a:t>T</a:t>
            </a:r>
            <a:r>
              <a:rPr sz="3200" spc="-4" dirty="0" smtClean="0">
                <a:solidFill>
                  <a:srgbClr val="003300"/>
                </a:solidFill>
                <a:latin typeface="Tahoma"/>
                <a:cs typeface="Tahoma"/>
              </a:rPr>
              <a:t>r</a:t>
            </a:r>
            <a:r>
              <a:rPr sz="3200" spc="9" dirty="0" smtClean="0">
                <a:solidFill>
                  <a:srgbClr val="003300"/>
                </a:solidFill>
                <a:latin typeface="Tahoma"/>
                <a:cs typeface="Tahoma"/>
              </a:rPr>
              <a:t>i</a:t>
            </a:r>
            <a:r>
              <a:rPr sz="3200" spc="-4" dirty="0" smtClean="0">
                <a:solidFill>
                  <a:srgbClr val="003300"/>
                </a:solidFill>
                <a:latin typeface="Tahoma"/>
                <a:cs typeface="Tahoma"/>
              </a:rPr>
              <a:t>v</a:t>
            </a:r>
            <a:r>
              <a:rPr sz="3200" spc="0" dirty="0" smtClean="0">
                <a:solidFill>
                  <a:srgbClr val="003300"/>
                </a:solidFill>
                <a:latin typeface="Tahoma"/>
                <a:cs typeface="Tahoma"/>
              </a:rPr>
              <a:t>ial	</a:t>
            </a:r>
            <a:r>
              <a:rPr sz="3200" spc="9" dirty="0" smtClean="0">
                <a:solidFill>
                  <a:srgbClr val="003300"/>
                </a:solidFill>
                <a:latin typeface="Tahoma"/>
                <a:cs typeface="Tahoma"/>
              </a:rPr>
              <a:t>d</a:t>
            </a:r>
            <a:r>
              <a:rPr sz="3200" spc="4" dirty="0" smtClean="0">
                <a:solidFill>
                  <a:srgbClr val="003300"/>
                </a:solidFill>
                <a:latin typeface="Tahoma"/>
                <a:cs typeface="Tahoma"/>
              </a:rPr>
              <a:t>e</a:t>
            </a:r>
            <a:r>
              <a:rPr sz="3200" spc="0" dirty="0" smtClean="0">
                <a:solidFill>
                  <a:srgbClr val="003300"/>
                </a:solidFill>
                <a:latin typeface="Tahoma"/>
                <a:cs typeface="Tahoma"/>
              </a:rPr>
              <a:t>tails</a:t>
            </a:r>
            <a:endParaRPr sz="3200">
              <a:latin typeface="Tahoma"/>
              <a:cs typeface="Tahoma"/>
            </a:endParaRPr>
          </a:p>
        </p:txBody>
      </p:sp>
      <p:sp>
        <p:nvSpPr>
          <p:cNvPr id="73" name="object 73"/>
          <p:cNvSpPr txBox="1"/>
          <p:nvPr/>
        </p:nvSpPr>
        <p:spPr>
          <a:xfrm>
            <a:off x="4156405" y="2764481"/>
            <a:ext cx="1091996" cy="431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400"/>
              </a:lnSpc>
              <a:spcBef>
                <a:spcPts val="170"/>
              </a:spcBef>
            </a:pPr>
            <a:r>
              <a:rPr sz="3200" spc="4" dirty="0" smtClean="0">
                <a:solidFill>
                  <a:srgbClr val="003300"/>
                </a:solidFill>
                <a:latin typeface="Tahoma"/>
                <a:cs typeface="Tahoma"/>
              </a:rPr>
              <a:t>hou</a:t>
            </a:r>
            <a:r>
              <a:rPr sz="3200" spc="0" dirty="0" smtClean="0">
                <a:solidFill>
                  <a:srgbClr val="003300"/>
                </a:solidFill>
                <a:latin typeface="Tahoma"/>
                <a:cs typeface="Tahoma"/>
              </a:rPr>
              <a:t>ld</a:t>
            </a:r>
            <a:endParaRPr sz="3200">
              <a:latin typeface="Tahoma"/>
              <a:cs typeface="Tahoma"/>
            </a:endParaRPr>
          </a:p>
        </p:txBody>
      </p:sp>
      <p:sp>
        <p:nvSpPr>
          <p:cNvPr id="74" name="object 74"/>
          <p:cNvSpPr txBox="1"/>
          <p:nvPr/>
        </p:nvSpPr>
        <p:spPr>
          <a:xfrm>
            <a:off x="5276037" y="2764481"/>
            <a:ext cx="1781298" cy="431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400"/>
              </a:lnSpc>
              <a:spcBef>
                <a:spcPts val="170"/>
              </a:spcBef>
              <a:tabLst>
                <a:tab pos="723900" algn="l"/>
              </a:tabLst>
            </a:pPr>
            <a:r>
              <a:rPr sz="3200" spc="4" dirty="0" smtClean="0">
                <a:solidFill>
                  <a:srgbClr val="003300"/>
                </a:solidFill>
                <a:latin typeface="Tahoma"/>
                <a:cs typeface="Tahoma"/>
              </a:rPr>
              <a:t>no</a:t>
            </a:r>
            <a:r>
              <a:rPr sz="3200" spc="0" dirty="0" smtClean="0">
                <a:solidFill>
                  <a:srgbClr val="003300"/>
                </a:solidFill>
                <a:latin typeface="Tahoma"/>
                <a:cs typeface="Tahoma"/>
              </a:rPr>
              <a:t>t	</a:t>
            </a:r>
            <a:r>
              <a:rPr sz="3200" spc="-4" dirty="0" smtClean="0">
                <a:solidFill>
                  <a:srgbClr val="003300"/>
                </a:solidFill>
                <a:latin typeface="Tahoma"/>
                <a:cs typeface="Tahoma"/>
              </a:rPr>
              <a:t>m</a:t>
            </a:r>
            <a:r>
              <a:rPr sz="3200" spc="0" dirty="0" smtClean="0">
                <a:solidFill>
                  <a:srgbClr val="003300"/>
                </a:solidFill>
                <a:latin typeface="Tahoma"/>
                <a:cs typeface="Tahoma"/>
              </a:rPr>
              <a:t>a</a:t>
            </a:r>
            <a:r>
              <a:rPr sz="3200" spc="4" dirty="0" smtClean="0">
                <a:solidFill>
                  <a:srgbClr val="003300"/>
                </a:solidFill>
                <a:latin typeface="Tahoma"/>
                <a:cs typeface="Tahoma"/>
              </a:rPr>
              <a:t>k</a:t>
            </a:r>
            <a:r>
              <a:rPr sz="3200" spc="0" dirty="0" smtClean="0">
                <a:solidFill>
                  <a:srgbClr val="003300"/>
                </a:solidFill>
                <a:latin typeface="Tahoma"/>
                <a:cs typeface="Tahoma"/>
              </a:rPr>
              <a:t>e</a:t>
            </a:r>
            <a:endParaRPr sz="3200">
              <a:latin typeface="Tahoma"/>
              <a:cs typeface="Tahoma"/>
            </a:endParaRPr>
          </a:p>
        </p:txBody>
      </p:sp>
      <p:sp>
        <p:nvSpPr>
          <p:cNvPr id="75" name="object 75"/>
          <p:cNvSpPr txBox="1"/>
          <p:nvPr/>
        </p:nvSpPr>
        <p:spPr>
          <a:xfrm>
            <a:off x="1487169" y="3206441"/>
            <a:ext cx="1898384" cy="43179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400"/>
              </a:lnSpc>
              <a:spcBef>
                <a:spcPts val="170"/>
              </a:spcBef>
            </a:pPr>
            <a:r>
              <a:rPr sz="3200" spc="0" dirty="0" smtClean="0">
                <a:solidFill>
                  <a:srgbClr val="003300"/>
                </a:solidFill>
                <a:latin typeface="Tahoma"/>
                <a:cs typeface="Tahoma"/>
              </a:rPr>
              <a:t>st</a:t>
            </a:r>
            <a:r>
              <a:rPr sz="3200" spc="-9" dirty="0" smtClean="0">
                <a:solidFill>
                  <a:srgbClr val="003300"/>
                </a:solidFill>
                <a:latin typeface="Tahoma"/>
                <a:cs typeface="Tahoma"/>
              </a:rPr>
              <a:t>a</a:t>
            </a:r>
            <a:r>
              <a:rPr sz="3200" spc="0" dirty="0" smtClean="0">
                <a:solidFill>
                  <a:srgbClr val="003300"/>
                </a:solidFill>
                <a:latin typeface="Tahoma"/>
                <a:cs typeface="Tahoma"/>
              </a:rPr>
              <a:t>t</a:t>
            </a:r>
            <a:r>
              <a:rPr sz="3200" spc="14" dirty="0" smtClean="0">
                <a:solidFill>
                  <a:srgbClr val="003300"/>
                </a:solidFill>
                <a:latin typeface="Tahoma"/>
                <a:cs typeface="Tahoma"/>
              </a:rPr>
              <a:t>e</a:t>
            </a:r>
            <a:r>
              <a:rPr sz="3200" spc="-4" dirty="0" smtClean="0">
                <a:solidFill>
                  <a:srgbClr val="003300"/>
                </a:solidFill>
                <a:latin typeface="Tahoma"/>
                <a:cs typeface="Tahoma"/>
              </a:rPr>
              <a:t>m</a:t>
            </a:r>
            <a:r>
              <a:rPr sz="3200" spc="14" dirty="0" smtClean="0">
                <a:solidFill>
                  <a:srgbClr val="003300"/>
                </a:solidFill>
                <a:latin typeface="Tahoma"/>
                <a:cs typeface="Tahoma"/>
              </a:rPr>
              <a:t>e</a:t>
            </a:r>
            <a:r>
              <a:rPr sz="3200" spc="-4" dirty="0" smtClean="0">
                <a:solidFill>
                  <a:srgbClr val="003300"/>
                </a:solidFill>
                <a:latin typeface="Tahoma"/>
                <a:cs typeface="Tahoma"/>
              </a:rPr>
              <a:t>n</a:t>
            </a:r>
            <a:r>
              <a:rPr sz="3200" spc="0" dirty="0" smtClean="0">
                <a:solidFill>
                  <a:srgbClr val="003300"/>
                </a:solidFill>
                <a:latin typeface="Tahoma"/>
                <a:cs typeface="Tahoma"/>
              </a:rPr>
              <a:t>t</a:t>
            </a:r>
            <a:endParaRPr sz="3200">
              <a:latin typeface="Tahoma"/>
              <a:cs typeface="Tahoma"/>
            </a:endParaRPr>
          </a:p>
        </p:txBody>
      </p:sp>
      <p:sp>
        <p:nvSpPr>
          <p:cNvPr id="76" name="object 76"/>
          <p:cNvSpPr txBox="1"/>
          <p:nvPr/>
        </p:nvSpPr>
        <p:spPr>
          <a:xfrm>
            <a:off x="3543147" y="3206441"/>
            <a:ext cx="800655" cy="43179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400"/>
              </a:lnSpc>
              <a:spcBef>
                <a:spcPts val="170"/>
              </a:spcBef>
            </a:pPr>
            <a:r>
              <a:rPr sz="3200" spc="0" dirty="0" smtClean="0">
                <a:solidFill>
                  <a:srgbClr val="003300"/>
                </a:solidFill>
                <a:latin typeface="Tahoma"/>
                <a:cs typeface="Tahoma"/>
              </a:rPr>
              <a:t>alse</a:t>
            </a:r>
            <a:endParaRPr sz="3200">
              <a:latin typeface="Tahoma"/>
              <a:cs typeface="Tahoma"/>
            </a:endParaRPr>
          </a:p>
        </p:txBody>
      </p:sp>
      <p:sp>
        <p:nvSpPr>
          <p:cNvPr id="77" name="object 77"/>
          <p:cNvSpPr txBox="1"/>
          <p:nvPr/>
        </p:nvSpPr>
        <p:spPr>
          <a:xfrm>
            <a:off x="1487169" y="3748731"/>
            <a:ext cx="2125273" cy="431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400"/>
              </a:lnSpc>
              <a:spcBef>
                <a:spcPts val="170"/>
              </a:spcBef>
            </a:pPr>
            <a:r>
              <a:rPr sz="3200" spc="4" dirty="0" smtClean="0">
                <a:solidFill>
                  <a:srgbClr val="003300"/>
                </a:solidFill>
                <a:latin typeface="Tahoma"/>
                <a:cs typeface="Tahoma"/>
              </a:rPr>
              <a:t>S</a:t>
            </a:r>
            <a:r>
              <a:rPr sz="3200" spc="0" dirty="0" smtClean="0">
                <a:solidFill>
                  <a:srgbClr val="003300"/>
                </a:solidFill>
                <a:latin typeface="Tahoma"/>
                <a:cs typeface="Tahoma"/>
              </a:rPr>
              <a:t>t</a:t>
            </a:r>
            <a:r>
              <a:rPr sz="3200" spc="-9" dirty="0" smtClean="0">
                <a:solidFill>
                  <a:srgbClr val="003300"/>
                </a:solidFill>
                <a:latin typeface="Tahoma"/>
                <a:cs typeface="Tahoma"/>
              </a:rPr>
              <a:t>a</a:t>
            </a:r>
            <a:r>
              <a:rPr sz="3200" spc="0" dirty="0" smtClean="0">
                <a:solidFill>
                  <a:srgbClr val="003300"/>
                </a:solidFill>
                <a:latin typeface="Tahoma"/>
                <a:cs typeface="Tahoma"/>
              </a:rPr>
              <a:t>t</a:t>
            </a:r>
            <a:r>
              <a:rPr sz="3200" spc="14" dirty="0" smtClean="0">
                <a:solidFill>
                  <a:srgbClr val="003300"/>
                </a:solidFill>
                <a:latin typeface="Tahoma"/>
                <a:cs typeface="Tahoma"/>
              </a:rPr>
              <a:t>e</a:t>
            </a:r>
            <a:r>
              <a:rPr sz="3200" spc="-4" dirty="0" smtClean="0">
                <a:solidFill>
                  <a:srgbClr val="003300"/>
                </a:solidFill>
                <a:latin typeface="Tahoma"/>
                <a:cs typeface="Tahoma"/>
              </a:rPr>
              <a:t>m</a:t>
            </a:r>
            <a:r>
              <a:rPr sz="3200" spc="14" dirty="0" smtClean="0">
                <a:solidFill>
                  <a:srgbClr val="003300"/>
                </a:solidFill>
                <a:latin typeface="Tahoma"/>
                <a:cs typeface="Tahoma"/>
              </a:rPr>
              <a:t>e</a:t>
            </a:r>
            <a:r>
              <a:rPr sz="3200" spc="-4" dirty="0" smtClean="0">
                <a:solidFill>
                  <a:srgbClr val="003300"/>
                </a:solidFill>
                <a:latin typeface="Tahoma"/>
                <a:cs typeface="Tahoma"/>
              </a:rPr>
              <a:t>n</a:t>
            </a:r>
            <a:r>
              <a:rPr sz="3200" spc="0" dirty="0" smtClean="0">
                <a:solidFill>
                  <a:srgbClr val="003300"/>
                </a:solidFill>
                <a:latin typeface="Tahoma"/>
                <a:cs typeface="Tahoma"/>
              </a:rPr>
              <a:t>ts</a:t>
            </a:r>
            <a:endParaRPr sz="3200">
              <a:latin typeface="Tahoma"/>
              <a:cs typeface="Tahoma"/>
            </a:endParaRPr>
          </a:p>
        </p:txBody>
      </p:sp>
      <p:sp>
        <p:nvSpPr>
          <p:cNvPr id="78" name="object 78"/>
          <p:cNvSpPr txBox="1"/>
          <p:nvPr/>
        </p:nvSpPr>
        <p:spPr>
          <a:xfrm>
            <a:off x="3640683" y="3748731"/>
            <a:ext cx="672639" cy="431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400"/>
              </a:lnSpc>
              <a:spcBef>
                <a:spcPts val="170"/>
              </a:spcBef>
            </a:pPr>
            <a:r>
              <a:rPr sz="3200" spc="-9" dirty="0" smtClean="0">
                <a:solidFill>
                  <a:srgbClr val="003300"/>
                </a:solidFill>
                <a:latin typeface="Tahoma"/>
                <a:cs typeface="Tahoma"/>
              </a:rPr>
              <a:t>a</a:t>
            </a:r>
            <a:r>
              <a:rPr sz="3200" spc="9" dirty="0" smtClean="0">
                <a:solidFill>
                  <a:srgbClr val="003300"/>
                </a:solidFill>
                <a:latin typeface="Tahoma"/>
                <a:cs typeface="Tahoma"/>
              </a:rPr>
              <a:t>r</a:t>
            </a:r>
            <a:r>
              <a:rPr sz="3200" spc="0" dirty="0" smtClean="0">
                <a:solidFill>
                  <a:srgbClr val="003300"/>
                </a:solidFill>
                <a:latin typeface="Tahoma"/>
                <a:cs typeface="Tahoma"/>
              </a:rPr>
              <a:t>e</a:t>
            </a:r>
            <a:endParaRPr sz="3200">
              <a:latin typeface="Tahoma"/>
              <a:cs typeface="Tahoma"/>
            </a:endParaRPr>
          </a:p>
        </p:txBody>
      </p:sp>
      <p:sp>
        <p:nvSpPr>
          <p:cNvPr id="79" name="object 79"/>
          <p:cNvSpPr txBox="1"/>
          <p:nvPr/>
        </p:nvSpPr>
        <p:spPr>
          <a:xfrm>
            <a:off x="4342130" y="3748731"/>
            <a:ext cx="1351429" cy="431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400"/>
              </a:lnSpc>
              <a:spcBef>
                <a:spcPts val="170"/>
              </a:spcBef>
            </a:pPr>
            <a:r>
              <a:rPr sz="3200" spc="-4" dirty="0" smtClean="0">
                <a:solidFill>
                  <a:srgbClr val="003300"/>
                </a:solidFill>
                <a:latin typeface="Tahoma"/>
                <a:cs typeface="Tahoma"/>
              </a:rPr>
              <a:t>wr</a:t>
            </a:r>
            <a:r>
              <a:rPr sz="3200" spc="9" dirty="0" smtClean="0">
                <a:solidFill>
                  <a:srgbClr val="003300"/>
                </a:solidFill>
                <a:latin typeface="Tahoma"/>
                <a:cs typeface="Tahoma"/>
              </a:rPr>
              <a:t>i</a:t>
            </a:r>
            <a:r>
              <a:rPr sz="3200" spc="-9" dirty="0" smtClean="0">
                <a:solidFill>
                  <a:srgbClr val="003300"/>
                </a:solidFill>
                <a:latin typeface="Tahoma"/>
                <a:cs typeface="Tahoma"/>
              </a:rPr>
              <a:t>t</a:t>
            </a:r>
            <a:r>
              <a:rPr sz="3200" spc="0" dirty="0" smtClean="0">
                <a:solidFill>
                  <a:srgbClr val="003300"/>
                </a:solidFill>
                <a:latin typeface="Tahoma"/>
                <a:cs typeface="Tahoma"/>
              </a:rPr>
              <a:t>t</a:t>
            </a:r>
            <a:r>
              <a:rPr sz="3200" spc="4" dirty="0" smtClean="0">
                <a:solidFill>
                  <a:srgbClr val="003300"/>
                </a:solidFill>
                <a:latin typeface="Tahoma"/>
                <a:cs typeface="Tahoma"/>
              </a:rPr>
              <a:t>e</a:t>
            </a:r>
            <a:r>
              <a:rPr sz="3200" spc="0" dirty="0" smtClean="0">
                <a:solidFill>
                  <a:srgbClr val="003300"/>
                </a:solidFill>
                <a:latin typeface="Tahoma"/>
                <a:cs typeface="Tahoma"/>
              </a:rPr>
              <a:t>n</a:t>
            </a:r>
            <a:endParaRPr sz="3200">
              <a:latin typeface="Tahoma"/>
              <a:cs typeface="Tahoma"/>
            </a:endParaRPr>
          </a:p>
        </p:txBody>
      </p:sp>
      <p:sp>
        <p:nvSpPr>
          <p:cNvPr id="80" name="object 80"/>
          <p:cNvSpPr txBox="1"/>
          <p:nvPr/>
        </p:nvSpPr>
        <p:spPr>
          <a:xfrm>
            <a:off x="5722264" y="3748731"/>
            <a:ext cx="1706194" cy="431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400"/>
              </a:lnSpc>
              <a:spcBef>
                <a:spcPts val="170"/>
              </a:spcBef>
            </a:pPr>
            <a:r>
              <a:rPr sz="3200" spc="-9" dirty="0" smtClean="0">
                <a:solidFill>
                  <a:srgbClr val="003300"/>
                </a:solidFill>
                <a:latin typeface="Tahoma"/>
                <a:cs typeface="Tahoma"/>
              </a:rPr>
              <a:t>c</a:t>
            </a:r>
            <a:r>
              <a:rPr sz="3200" spc="4" dirty="0" smtClean="0">
                <a:solidFill>
                  <a:srgbClr val="003300"/>
                </a:solidFill>
                <a:latin typeface="Tahoma"/>
                <a:cs typeface="Tahoma"/>
              </a:rPr>
              <a:t>onc</a:t>
            </a:r>
            <a:r>
              <a:rPr sz="3200" spc="0" dirty="0" smtClean="0">
                <a:solidFill>
                  <a:srgbClr val="003300"/>
                </a:solidFill>
                <a:latin typeface="Tahoma"/>
                <a:cs typeface="Tahoma"/>
              </a:rPr>
              <a:t>is</a:t>
            </a:r>
            <a:r>
              <a:rPr sz="3200" spc="4" dirty="0" smtClean="0">
                <a:solidFill>
                  <a:srgbClr val="003300"/>
                </a:solidFill>
                <a:latin typeface="Tahoma"/>
                <a:cs typeface="Tahoma"/>
              </a:rPr>
              <a:t>e</a:t>
            </a:r>
            <a:r>
              <a:rPr sz="3200" spc="0" dirty="0" smtClean="0">
                <a:solidFill>
                  <a:srgbClr val="003300"/>
                </a:solidFill>
                <a:latin typeface="Tahoma"/>
                <a:cs typeface="Tahoma"/>
              </a:rPr>
              <a:t>ly</a:t>
            </a:r>
            <a:endParaRPr sz="3200">
              <a:latin typeface="Tahoma"/>
              <a:cs typeface="Tahoma"/>
            </a:endParaRPr>
          </a:p>
        </p:txBody>
      </p:sp>
      <p:sp>
        <p:nvSpPr>
          <p:cNvPr id="81" name="object 81"/>
          <p:cNvSpPr txBox="1"/>
          <p:nvPr/>
        </p:nvSpPr>
        <p:spPr>
          <a:xfrm>
            <a:off x="1487169" y="4190691"/>
            <a:ext cx="2128202" cy="431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400"/>
              </a:lnSpc>
              <a:spcBef>
                <a:spcPts val="170"/>
              </a:spcBef>
              <a:tabLst>
                <a:tab pos="1473200" algn="l"/>
              </a:tabLst>
            </a:pPr>
            <a:r>
              <a:rPr sz="3200" spc="-4" dirty="0" smtClean="0">
                <a:solidFill>
                  <a:srgbClr val="003300"/>
                </a:solidFill>
                <a:latin typeface="Tahoma"/>
                <a:cs typeface="Tahoma"/>
              </a:rPr>
              <a:t>w</a:t>
            </a:r>
            <a:r>
              <a:rPr sz="3200" spc="9" dirty="0" smtClean="0">
                <a:solidFill>
                  <a:srgbClr val="003300"/>
                </a:solidFill>
                <a:latin typeface="Tahoma"/>
                <a:cs typeface="Tahoma"/>
              </a:rPr>
              <a:t>i</a:t>
            </a:r>
            <a:r>
              <a:rPr sz="3200" spc="-9" dirty="0" smtClean="0">
                <a:solidFill>
                  <a:srgbClr val="003300"/>
                </a:solidFill>
                <a:latin typeface="Tahoma"/>
                <a:cs typeface="Tahoma"/>
              </a:rPr>
              <a:t>t</a:t>
            </a:r>
            <a:r>
              <a:rPr sz="3200" spc="4" dirty="0" smtClean="0">
                <a:solidFill>
                  <a:srgbClr val="003300"/>
                </a:solidFill>
                <a:latin typeface="Tahoma"/>
                <a:cs typeface="Tahoma"/>
              </a:rPr>
              <a:t>hou</a:t>
            </a:r>
            <a:r>
              <a:rPr sz="3200" spc="0" dirty="0" smtClean="0">
                <a:solidFill>
                  <a:srgbClr val="003300"/>
                </a:solidFill>
                <a:latin typeface="Tahoma"/>
                <a:cs typeface="Tahoma"/>
              </a:rPr>
              <a:t>t	</a:t>
            </a:r>
            <a:r>
              <a:rPr sz="3200" spc="-4" dirty="0" smtClean="0">
                <a:solidFill>
                  <a:srgbClr val="003300"/>
                </a:solidFill>
                <a:latin typeface="Tahoma"/>
                <a:cs typeface="Tahoma"/>
              </a:rPr>
              <a:t>m</a:t>
            </a:r>
            <a:r>
              <a:rPr sz="3200" spc="0" dirty="0" smtClean="0">
                <a:solidFill>
                  <a:srgbClr val="003300"/>
                </a:solidFill>
                <a:latin typeface="Tahoma"/>
                <a:cs typeface="Tahoma"/>
              </a:rPr>
              <a:t>o</a:t>
            </a:r>
            <a:endParaRPr sz="3200">
              <a:latin typeface="Tahoma"/>
              <a:cs typeface="Tahoma"/>
            </a:endParaRPr>
          </a:p>
        </p:txBody>
      </p:sp>
      <p:sp>
        <p:nvSpPr>
          <p:cNvPr id="82" name="object 82"/>
          <p:cNvSpPr txBox="1"/>
          <p:nvPr/>
        </p:nvSpPr>
        <p:spPr>
          <a:xfrm>
            <a:off x="4218584" y="4190691"/>
            <a:ext cx="1348932" cy="431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400"/>
              </a:lnSpc>
              <a:spcBef>
                <a:spcPts val="170"/>
              </a:spcBef>
            </a:pPr>
            <a:r>
              <a:rPr sz="3200" spc="9" dirty="0" smtClean="0">
                <a:solidFill>
                  <a:srgbClr val="003300"/>
                </a:solidFill>
                <a:latin typeface="Tahoma"/>
                <a:cs typeface="Tahoma"/>
              </a:rPr>
              <a:t>l</a:t>
            </a:r>
            <a:r>
              <a:rPr sz="3200" spc="0" dirty="0" smtClean="0">
                <a:solidFill>
                  <a:srgbClr val="003300"/>
                </a:solidFill>
                <a:latin typeface="Tahoma"/>
                <a:cs typeface="Tahoma"/>
              </a:rPr>
              <a:t>ab</a:t>
            </a:r>
            <a:r>
              <a:rPr sz="3200" spc="4" dirty="0" smtClean="0">
                <a:solidFill>
                  <a:srgbClr val="003300"/>
                </a:solidFill>
                <a:latin typeface="Tahoma"/>
                <a:cs typeface="Tahoma"/>
              </a:rPr>
              <a:t>o</a:t>
            </a:r>
            <a:r>
              <a:rPr sz="3200" spc="9" dirty="0" smtClean="0">
                <a:solidFill>
                  <a:srgbClr val="003300"/>
                </a:solidFill>
                <a:latin typeface="Tahoma"/>
                <a:cs typeface="Tahoma"/>
              </a:rPr>
              <a:t>r</a:t>
            </a:r>
            <a:r>
              <a:rPr sz="3200" spc="0" dirty="0" smtClean="0">
                <a:solidFill>
                  <a:srgbClr val="003300"/>
                </a:solidFill>
                <a:latin typeface="Tahoma"/>
                <a:cs typeface="Tahoma"/>
              </a:rPr>
              <a:t>at</a:t>
            </a:r>
            <a:endParaRPr sz="3200">
              <a:latin typeface="Tahoma"/>
              <a:cs typeface="Tahoma"/>
            </a:endParaRPr>
          </a:p>
        </p:txBody>
      </p:sp>
      <p:sp>
        <p:nvSpPr>
          <p:cNvPr id="83" name="object 83"/>
          <p:cNvSpPr txBox="1"/>
          <p:nvPr/>
        </p:nvSpPr>
        <p:spPr>
          <a:xfrm>
            <a:off x="6135166" y="4190691"/>
            <a:ext cx="461605" cy="431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400"/>
              </a:lnSpc>
              <a:spcBef>
                <a:spcPts val="170"/>
              </a:spcBef>
            </a:pPr>
            <a:r>
              <a:rPr sz="3200" spc="0" dirty="0" smtClean="0">
                <a:solidFill>
                  <a:srgbClr val="003300"/>
                </a:solidFill>
                <a:latin typeface="Tahoma"/>
                <a:cs typeface="Tahoma"/>
              </a:rPr>
              <a:t>th</a:t>
            </a:r>
            <a:endParaRPr sz="3200">
              <a:latin typeface="Tahoma"/>
              <a:cs typeface="Tahoma"/>
            </a:endParaRPr>
          </a:p>
        </p:txBody>
      </p:sp>
      <p:sp>
        <p:nvSpPr>
          <p:cNvPr id="84" name="object 84"/>
          <p:cNvSpPr txBox="1"/>
          <p:nvPr/>
        </p:nvSpPr>
        <p:spPr>
          <a:xfrm>
            <a:off x="1487169" y="4631381"/>
            <a:ext cx="728340" cy="431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400"/>
              </a:lnSpc>
              <a:spcBef>
                <a:spcPts val="170"/>
              </a:spcBef>
            </a:pPr>
            <a:r>
              <a:rPr sz="3200" spc="4" dirty="0" smtClean="0">
                <a:solidFill>
                  <a:srgbClr val="003300"/>
                </a:solidFill>
                <a:latin typeface="Tahoma"/>
                <a:cs typeface="Tahoma"/>
              </a:rPr>
              <a:t>ne</a:t>
            </a:r>
            <a:r>
              <a:rPr sz="3200" spc="0" dirty="0" smtClean="0">
                <a:solidFill>
                  <a:srgbClr val="003300"/>
                </a:solidFill>
                <a:latin typeface="Tahoma"/>
                <a:cs typeface="Tahoma"/>
              </a:rPr>
              <a:t>c</a:t>
            </a:r>
            <a:endParaRPr sz="3200">
              <a:latin typeface="Tahoma"/>
              <a:cs typeface="Tahoma"/>
            </a:endParaRPr>
          </a:p>
        </p:txBody>
      </p:sp>
      <p:sp>
        <p:nvSpPr>
          <p:cNvPr id="85" name="object 85"/>
          <p:cNvSpPr txBox="1"/>
          <p:nvPr/>
        </p:nvSpPr>
        <p:spPr>
          <a:xfrm>
            <a:off x="2331262" y="4631381"/>
            <a:ext cx="674482" cy="431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400"/>
              </a:lnSpc>
              <a:spcBef>
                <a:spcPts val="170"/>
              </a:spcBef>
            </a:pPr>
            <a:r>
              <a:rPr sz="3200" spc="0" dirty="0" smtClean="0">
                <a:solidFill>
                  <a:srgbClr val="003300"/>
                </a:solidFill>
                <a:latin typeface="Tahoma"/>
                <a:cs typeface="Tahoma"/>
              </a:rPr>
              <a:t>s</a:t>
            </a:r>
            <a:r>
              <a:rPr sz="3200" spc="-4" dirty="0" smtClean="0">
                <a:solidFill>
                  <a:srgbClr val="003300"/>
                </a:solidFill>
                <a:latin typeface="Tahoma"/>
                <a:cs typeface="Tahoma"/>
              </a:rPr>
              <a:t>s</a:t>
            </a:r>
            <a:r>
              <a:rPr sz="3200" spc="0" dirty="0" smtClean="0">
                <a:solidFill>
                  <a:srgbClr val="003300"/>
                </a:solidFill>
                <a:latin typeface="Tahoma"/>
                <a:cs typeface="Tahoma"/>
              </a:rPr>
              <a:t>a</a:t>
            </a:r>
            <a:endParaRPr sz="3200">
              <a:latin typeface="Tahoma"/>
              <a:cs typeface="Tahoma"/>
            </a:endParaRPr>
          </a:p>
        </p:txBody>
      </p:sp>
      <p:sp>
        <p:nvSpPr>
          <p:cNvPr id="86" name="object 86"/>
          <p:cNvSpPr txBox="1"/>
          <p:nvPr/>
        </p:nvSpPr>
        <p:spPr>
          <a:xfrm>
            <a:off x="3256229" y="4631381"/>
            <a:ext cx="222091" cy="431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400"/>
              </a:lnSpc>
              <a:spcBef>
                <a:spcPts val="170"/>
              </a:spcBef>
            </a:pPr>
            <a:r>
              <a:rPr sz="3200" spc="0" dirty="0" smtClean="0">
                <a:solidFill>
                  <a:srgbClr val="003300"/>
                </a:solidFill>
                <a:latin typeface="Tahoma"/>
                <a:cs typeface="Tahoma"/>
              </a:rPr>
              <a:t>.</a:t>
            </a:r>
            <a:endParaRPr sz="3200">
              <a:latin typeface="Tahoma"/>
              <a:cs typeface="Tahoma"/>
            </a:endParaRPr>
          </a:p>
        </p:txBody>
      </p:sp>
      <p:sp>
        <p:nvSpPr>
          <p:cNvPr id="87" name="object 87"/>
          <p:cNvSpPr txBox="1"/>
          <p:nvPr/>
        </p:nvSpPr>
        <p:spPr>
          <a:xfrm>
            <a:off x="1487169" y="5174941"/>
            <a:ext cx="2125273" cy="431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400"/>
              </a:lnSpc>
              <a:spcBef>
                <a:spcPts val="170"/>
              </a:spcBef>
            </a:pPr>
            <a:r>
              <a:rPr sz="3200" spc="4" dirty="0" smtClean="0">
                <a:solidFill>
                  <a:srgbClr val="003300"/>
                </a:solidFill>
                <a:latin typeface="Tahoma"/>
                <a:cs typeface="Tahoma"/>
              </a:rPr>
              <a:t>S</a:t>
            </a:r>
            <a:r>
              <a:rPr sz="3200" spc="0" dirty="0" smtClean="0">
                <a:solidFill>
                  <a:srgbClr val="003300"/>
                </a:solidFill>
                <a:latin typeface="Tahoma"/>
                <a:cs typeface="Tahoma"/>
              </a:rPr>
              <a:t>t</a:t>
            </a:r>
            <a:r>
              <a:rPr sz="3200" spc="-9" dirty="0" smtClean="0">
                <a:solidFill>
                  <a:srgbClr val="003300"/>
                </a:solidFill>
                <a:latin typeface="Tahoma"/>
                <a:cs typeface="Tahoma"/>
              </a:rPr>
              <a:t>a</a:t>
            </a:r>
            <a:r>
              <a:rPr sz="3200" spc="0" dirty="0" smtClean="0">
                <a:solidFill>
                  <a:srgbClr val="003300"/>
                </a:solidFill>
                <a:latin typeface="Tahoma"/>
                <a:cs typeface="Tahoma"/>
              </a:rPr>
              <a:t>t</a:t>
            </a:r>
            <a:r>
              <a:rPr sz="3200" spc="14" dirty="0" smtClean="0">
                <a:solidFill>
                  <a:srgbClr val="003300"/>
                </a:solidFill>
                <a:latin typeface="Tahoma"/>
                <a:cs typeface="Tahoma"/>
              </a:rPr>
              <a:t>e</a:t>
            </a:r>
            <a:r>
              <a:rPr sz="3200" spc="-4" dirty="0" smtClean="0">
                <a:solidFill>
                  <a:srgbClr val="003300"/>
                </a:solidFill>
                <a:latin typeface="Tahoma"/>
                <a:cs typeface="Tahoma"/>
              </a:rPr>
              <a:t>m</a:t>
            </a:r>
            <a:r>
              <a:rPr sz="3200" spc="14" dirty="0" smtClean="0">
                <a:solidFill>
                  <a:srgbClr val="003300"/>
                </a:solidFill>
                <a:latin typeface="Tahoma"/>
                <a:cs typeface="Tahoma"/>
              </a:rPr>
              <a:t>e</a:t>
            </a:r>
            <a:r>
              <a:rPr sz="3200" spc="-4" dirty="0" smtClean="0">
                <a:solidFill>
                  <a:srgbClr val="003300"/>
                </a:solidFill>
                <a:latin typeface="Tahoma"/>
                <a:cs typeface="Tahoma"/>
              </a:rPr>
              <a:t>n</a:t>
            </a:r>
            <a:r>
              <a:rPr sz="3200" spc="0" dirty="0" smtClean="0">
                <a:solidFill>
                  <a:srgbClr val="003300"/>
                </a:solidFill>
                <a:latin typeface="Tahoma"/>
                <a:cs typeface="Tahoma"/>
              </a:rPr>
              <a:t>ts</a:t>
            </a:r>
            <a:endParaRPr sz="3200">
              <a:latin typeface="Tahoma"/>
              <a:cs typeface="Tahoma"/>
            </a:endParaRPr>
          </a:p>
        </p:txBody>
      </p:sp>
      <p:sp>
        <p:nvSpPr>
          <p:cNvPr id="88" name="object 88"/>
          <p:cNvSpPr txBox="1"/>
          <p:nvPr/>
        </p:nvSpPr>
        <p:spPr>
          <a:xfrm>
            <a:off x="3852824" y="5174941"/>
            <a:ext cx="460498" cy="431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400"/>
              </a:lnSpc>
              <a:spcBef>
                <a:spcPts val="170"/>
              </a:spcBef>
            </a:pPr>
            <a:r>
              <a:rPr sz="3200" spc="9" dirty="0" smtClean="0">
                <a:solidFill>
                  <a:srgbClr val="003300"/>
                </a:solidFill>
                <a:latin typeface="Tahoma"/>
                <a:cs typeface="Tahoma"/>
              </a:rPr>
              <a:t>r</a:t>
            </a:r>
            <a:r>
              <a:rPr sz="3200" spc="0" dirty="0" smtClean="0">
                <a:solidFill>
                  <a:srgbClr val="003300"/>
                </a:solidFill>
                <a:latin typeface="Tahoma"/>
                <a:cs typeface="Tahoma"/>
              </a:rPr>
              <a:t>e</a:t>
            </a:r>
            <a:endParaRPr sz="3200">
              <a:latin typeface="Tahoma"/>
              <a:cs typeface="Tahoma"/>
            </a:endParaRPr>
          </a:p>
        </p:txBody>
      </p:sp>
      <p:sp>
        <p:nvSpPr>
          <p:cNvPr id="89" name="object 89"/>
          <p:cNvSpPr txBox="1"/>
          <p:nvPr/>
        </p:nvSpPr>
        <p:spPr>
          <a:xfrm>
            <a:off x="4342130" y="5174941"/>
            <a:ext cx="895191" cy="431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400"/>
              </a:lnSpc>
              <a:spcBef>
                <a:spcPts val="170"/>
              </a:spcBef>
            </a:pPr>
            <a:r>
              <a:rPr sz="3200" spc="-4" dirty="0" smtClean="0">
                <a:solidFill>
                  <a:srgbClr val="003300"/>
                </a:solidFill>
                <a:latin typeface="Tahoma"/>
                <a:cs typeface="Tahoma"/>
              </a:rPr>
              <a:t>N</a:t>
            </a:r>
            <a:r>
              <a:rPr sz="3200" spc="4" dirty="0" smtClean="0">
                <a:solidFill>
                  <a:srgbClr val="003300"/>
                </a:solidFill>
                <a:latin typeface="Tahoma"/>
                <a:cs typeface="Tahoma"/>
              </a:rPr>
              <a:t>O</a:t>
            </a:r>
            <a:r>
              <a:rPr sz="3200" spc="0" dirty="0" smtClean="0">
                <a:solidFill>
                  <a:srgbClr val="003300"/>
                </a:solidFill>
                <a:latin typeface="Tahoma"/>
                <a:cs typeface="Tahoma"/>
              </a:rPr>
              <a:t>T</a:t>
            </a:r>
            <a:endParaRPr sz="3200">
              <a:latin typeface="Tahoma"/>
              <a:cs typeface="Tahoma"/>
            </a:endParaRPr>
          </a:p>
        </p:txBody>
      </p:sp>
      <p:sp>
        <p:nvSpPr>
          <p:cNvPr id="90" name="object 90"/>
          <p:cNvSpPr txBox="1"/>
          <p:nvPr/>
        </p:nvSpPr>
        <p:spPr>
          <a:xfrm>
            <a:off x="5717387" y="5174941"/>
            <a:ext cx="2269656" cy="431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400"/>
              </a:lnSpc>
              <a:spcBef>
                <a:spcPts val="170"/>
              </a:spcBef>
              <a:tabLst>
                <a:tab pos="927100" algn="l"/>
              </a:tabLst>
            </a:pPr>
            <a:r>
              <a:rPr sz="3200" spc="4" dirty="0" smtClean="0">
                <a:solidFill>
                  <a:srgbClr val="003300"/>
                </a:solidFill>
                <a:latin typeface="Tahoma"/>
                <a:cs typeface="Tahoma"/>
              </a:rPr>
              <a:t>o</a:t>
            </a:r>
            <a:r>
              <a:rPr sz="3200" spc="0" dirty="0" smtClean="0">
                <a:solidFill>
                  <a:srgbClr val="003300"/>
                </a:solidFill>
                <a:latin typeface="Tahoma"/>
                <a:cs typeface="Tahoma"/>
              </a:rPr>
              <a:t>t</a:t>
            </a:r>
            <a:r>
              <a:rPr sz="3200" spc="4" dirty="0" smtClean="0">
                <a:solidFill>
                  <a:srgbClr val="003300"/>
                </a:solidFill>
                <a:latin typeface="Tahoma"/>
                <a:cs typeface="Tahoma"/>
              </a:rPr>
              <a:t>e</a:t>
            </a:r>
            <a:r>
              <a:rPr sz="3200" spc="0" dirty="0" smtClean="0">
                <a:solidFill>
                  <a:srgbClr val="003300"/>
                </a:solidFill>
                <a:latin typeface="Tahoma"/>
                <a:cs typeface="Tahoma"/>
              </a:rPr>
              <a:t>d	</a:t>
            </a:r>
            <a:r>
              <a:rPr sz="3200" spc="14" dirty="0" smtClean="0">
                <a:solidFill>
                  <a:srgbClr val="003300"/>
                </a:solidFill>
                <a:latin typeface="Tahoma"/>
                <a:cs typeface="Tahoma"/>
              </a:rPr>
              <a:t>e</a:t>
            </a:r>
            <a:r>
              <a:rPr sz="3200" spc="-4" dirty="0" smtClean="0">
                <a:solidFill>
                  <a:srgbClr val="003300"/>
                </a:solidFill>
                <a:latin typeface="Tahoma"/>
                <a:cs typeface="Tahoma"/>
              </a:rPr>
              <a:t>x</a:t>
            </a:r>
            <a:r>
              <a:rPr sz="3200" spc="0" dirty="0" smtClean="0">
                <a:solidFill>
                  <a:srgbClr val="003300"/>
                </a:solidFill>
                <a:latin typeface="Tahoma"/>
                <a:cs typeface="Tahoma"/>
              </a:rPr>
              <a:t>a</a:t>
            </a:r>
            <a:r>
              <a:rPr sz="3200" spc="-9" dirty="0" smtClean="0">
                <a:solidFill>
                  <a:srgbClr val="003300"/>
                </a:solidFill>
                <a:latin typeface="Tahoma"/>
                <a:cs typeface="Tahoma"/>
              </a:rPr>
              <a:t>c</a:t>
            </a:r>
            <a:r>
              <a:rPr sz="3200" spc="0" dirty="0" smtClean="0">
                <a:solidFill>
                  <a:srgbClr val="003300"/>
                </a:solidFill>
                <a:latin typeface="Tahoma"/>
                <a:cs typeface="Tahoma"/>
              </a:rPr>
              <a:t>tly</a:t>
            </a:r>
            <a:endParaRPr sz="3200">
              <a:latin typeface="Tahoma"/>
              <a:cs typeface="Tahoma"/>
            </a:endParaRPr>
          </a:p>
        </p:txBody>
      </p:sp>
      <p:sp>
        <p:nvSpPr>
          <p:cNvPr id="91" name="object 91"/>
          <p:cNvSpPr txBox="1"/>
          <p:nvPr/>
        </p:nvSpPr>
        <p:spPr>
          <a:xfrm>
            <a:off x="1487169" y="5615631"/>
            <a:ext cx="936993" cy="431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400"/>
              </a:lnSpc>
              <a:spcBef>
                <a:spcPts val="170"/>
              </a:spcBef>
            </a:pPr>
            <a:r>
              <a:rPr sz="3200" spc="0" dirty="0" smtClean="0">
                <a:solidFill>
                  <a:srgbClr val="003300"/>
                </a:solidFill>
                <a:latin typeface="Tahoma"/>
                <a:cs typeface="Tahoma"/>
              </a:rPr>
              <a:t>f</a:t>
            </a:r>
            <a:r>
              <a:rPr sz="3200" spc="-4" dirty="0" smtClean="0">
                <a:solidFill>
                  <a:srgbClr val="003300"/>
                </a:solidFill>
                <a:latin typeface="Tahoma"/>
                <a:cs typeface="Tahoma"/>
              </a:rPr>
              <a:t>r</a:t>
            </a:r>
            <a:r>
              <a:rPr sz="3200" spc="4" dirty="0" smtClean="0">
                <a:solidFill>
                  <a:srgbClr val="003300"/>
                </a:solidFill>
                <a:latin typeface="Tahoma"/>
                <a:cs typeface="Tahoma"/>
              </a:rPr>
              <a:t>o</a:t>
            </a:r>
            <a:r>
              <a:rPr sz="3200" spc="0" dirty="0" smtClean="0">
                <a:solidFill>
                  <a:srgbClr val="003300"/>
                </a:solidFill>
                <a:latin typeface="Tahoma"/>
                <a:cs typeface="Tahoma"/>
              </a:rPr>
              <a:t>m</a:t>
            </a:r>
            <a:endParaRPr sz="3200">
              <a:latin typeface="Tahoma"/>
              <a:cs typeface="Tahoma"/>
            </a:endParaRPr>
          </a:p>
        </p:txBody>
      </p:sp>
      <p:sp>
        <p:nvSpPr>
          <p:cNvPr id="92" name="object 92"/>
          <p:cNvSpPr txBox="1"/>
          <p:nvPr/>
        </p:nvSpPr>
        <p:spPr>
          <a:xfrm>
            <a:off x="2587294" y="5615631"/>
            <a:ext cx="774580" cy="431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400"/>
              </a:lnSpc>
              <a:spcBef>
                <a:spcPts val="170"/>
              </a:spcBef>
            </a:pPr>
            <a:r>
              <a:rPr sz="3200" spc="4" dirty="0" smtClean="0">
                <a:solidFill>
                  <a:srgbClr val="003300"/>
                </a:solidFill>
                <a:latin typeface="Tahoma"/>
                <a:cs typeface="Tahoma"/>
              </a:rPr>
              <a:t>ex</a:t>
            </a:r>
            <a:r>
              <a:rPr sz="3200" spc="0" dirty="0" smtClean="0">
                <a:solidFill>
                  <a:srgbClr val="003300"/>
                </a:solidFill>
                <a:latin typeface="Tahoma"/>
                <a:cs typeface="Tahoma"/>
              </a:rPr>
              <a:t>t.</a:t>
            </a:r>
            <a:endParaRPr sz="3200">
              <a:latin typeface="Tahoma"/>
              <a:cs typeface="Tahoma"/>
            </a:endParaRPr>
          </a:p>
        </p:txBody>
      </p:sp>
      <p:sp>
        <p:nvSpPr>
          <p:cNvPr id="93" name="object 93"/>
          <p:cNvSpPr txBox="1"/>
          <p:nvPr/>
        </p:nvSpPr>
        <p:spPr>
          <a:xfrm>
            <a:off x="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94" name="object 94"/>
          <p:cNvSpPr txBox="1"/>
          <p:nvPr/>
        </p:nvSpPr>
        <p:spPr>
          <a:xfrm>
            <a:off x="3048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95" name="object 95"/>
          <p:cNvSpPr txBox="1"/>
          <p:nvPr/>
        </p:nvSpPr>
        <p:spPr>
          <a:xfrm>
            <a:off x="6096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96" name="object 96"/>
          <p:cNvSpPr txBox="1"/>
          <p:nvPr/>
        </p:nvSpPr>
        <p:spPr>
          <a:xfrm>
            <a:off x="9144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97" name="object 97"/>
          <p:cNvSpPr txBox="1"/>
          <p:nvPr/>
        </p:nvSpPr>
        <p:spPr>
          <a:xfrm>
            <a:off x="12192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98" name="object 98"/>
          <p:cNvSpPr txBox="1"/>
          <p:nvPr/>
        </p:nvSpPr>
        <p:spPr>
          <a:xfrm>
            <a:off x="15240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99" name="object 99"/>
          <p:cNvSpPr txBox="1"/>
          <p:nvPr/>
        </p:nvSpPr>
        <p:spPr>
          <a:xfrm>
            <a:off x="18288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00" name="object 100"/>
          <p:cNvSpPr txBox="1"/>
          <p:nvPr/>
        </p:nvSpPr>
        <p:spPr>
          <a:xfrm>
            <a:off x="21336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01" name="object 101"/>
          <p:cNvSpPr txBox="1"/>
          <p:nvPr/>
        </p:nvSpPr>
        <p:spPr>
          <a:xfrm>
            <a:off x="24384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02" name="object 102"/>
          <p:cNvSpPr txBox="1"/>
          <p:nvPr/>
        </p:nvSpPr>
        <p:spPr>
          <a:xfrm>
            <a:off x="27432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03" name="object 103"/>
          <p:cNvSpPr txBox="1"/>
          <p:nvPr/>
        </p:nvSpPr>
        <p:spPr>
          <a:xfrm>
            <a:off x="30480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04" name="object 104"/>
          <p:cNvSpPr txBox="1"/>
          <p:nvPr/>
        </p:nvSpPr>
        <p:spPr>
          <a:xfrm>
            <a:off x="33528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05" name="object 105"/>
          <p:cNvSpPr txBox="1"/>
          <p:nvPr/>
        </p:nvSpPr>
        <p:spPr>
          <a:xfrm>
            <a:off x="36576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06" name="object 106"/>
          <p:cNvSpPr txBox="1"/>
          <p:nvPr/>
        </p:nvSpPr>
        <p:spPr>
          <a:xfrm>
            <a:off x="39624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07" name="object 107"/>
          <p:cNvSpPr txBox="1"/>
          <p:nvPr/>
        </p:nvSpPr>
        <p:spPr>
          <a:xfrm>
            <a:off x="42672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08" name="object 108"/>
          <p:cNvSpPr txBox="1"/>
          <p:nvPr/>
        </p:nvSpPr>
        <p:spPr>
          <a:xfrm>
            <a:off x="45720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09" name="object 109"/>
          <p:cNvSpPr txBox="1"/>
          <p:nvPr/>
        </p:nvSpPr>
        <p:spPr>
          <a:xfrm>
            <a:off x="48768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10" name="object 110"/>
          <p:cNvSpPr txBox="1"/>
          <p:nvPr/>
        </p:nvSpPr>
        <p:spPr>
          <a:xfrm>
            <a:off x="51816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11" name="object 111"/>
          <p:cNvSpPr txBox="1"/>
          <p:nvPr/>
        </p:nvSpPr>
        <p:spPr>
          <a:xfrm>
            <a:off x="54864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12" name="object 112"/>
          <p:cNvSpPr txBox="1"/>
          <p:nvPr/>
        </p:nvSpPr>
        <p:spPr>
          <a:xfrm>
            <a:off x="57912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13" name="object 113"/>
          <p:cNvSpPr txBox="1"/>
          <p:nvPr/>
        </p:nvSpPr>
        <p:spPr>
          <a:xfrm>
            <a:off x="60960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14" name="object 114"/>
          <p:cNvSpPr txBox="1"/>
          <p:nvPr/>
        </p:nvSpPr>
        <p:spPr>
          <a:xfrm>
            <a:off x="64008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15" name="object 115"/>
          <p:cNvSpPr txBox="1"/>
          <p:nvPr/>
        </p:nvSpPr>
        <p:spPr>
          <a:xfrm>
            <a:off x="67056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16" name="object 116"/>
          <p:cNvSpPr txBox="1"/>
          <p:nvPr/>
        </p:nvSpPr>
        <p:spPr>
          <a:xfrm>
            <a:off x="70104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17" name="object 117"/>
          <p:cNvSpPr txBox="1"/>
          <p:nvPr/>
        </p:nvSpPr>
        <p:spPr>
          <a:xfrm>
            <a:off x="73152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18" name="object 118"/>
          <p:cNvSpPr txBox="1"/>
          <p:nvPr/>
        </p:nvSpPr>
        <p:spPr>
          <a:xfrm>
            <a:off x="76200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19" name="object 119"/>
          <p:cNvSpPr txBox="1"/>
          <p:nvPr/>
        </p:nvSpPr>
        <p:spPr>
          <a:xfrm>
            <a:off x="79248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20" name="object 120"/>
          <p:cNvSpPr txBox="1"/>
          <p:nvPr/>
        </p:nvSpPr>
        <p:spPr>
          <a:xfrm>
            <a:off x="82296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21" name="object 121"/>
          <p:cNvSpPr txBox="1"/>
          <p:nvPr/>
        </p:nvSpPr>
        <p:spPr>
          <a:xfrm>
            <a:off x="85344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22" name="object 122"/>
          <p:cNvSpPr txBox="1"/>
          <p:nvPr/>
        </p:nvSpPr>
        <p:spPr>
          <a:xfrm>
            <a:off x="88392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23" name="object 123"/>
          <p:cNvSpPr txBox="1"/>
          <p:nvPr/>
        </p:nvSpPr>
        <p:spPr>
          <a:xfrm>
            <a:off x="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24" name="object 124"/>
          <p:cNvSpPr txBox="1"/>
          <p:nvPr/>
        </p:nvSpPr>
        <p:spPr>
          <a:xfrm>
            <a:off x="3048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25" name="object 125"/>
          <p:cNvSpPr txBox="1"/>
          <p:nvPr/>
        </p:nvSpPr>
        <p:spPr>
          <a:xfrm>
            <a:off x="6096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26" name="object 126"/>
          <p:cNvSpPr txBox="1"/>
          <p:nvPr/>
        </p:nvSpPr>
        <p:spPr>
          <a:xfrm>
            <a:off x="9144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27" name="object 127"/>
          <p:cNvSpPr txBox="1"/>
          <p:nvPr/>
        </p:nvSpPr>
        <p:spPr>
          <a:xfrm>
            <a:off x="12192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28" name="object 128"/>
          <p:cNvSpPr txBox="1"/>
          <p:nvPr/>
        </p:nvSpPr>
        <p:spPr>
          <a:xfrm>
            <a:off x="15240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29" name="object 129"/>
          <p:cNvSpPr txBox="1"/>
          <p:nvPr/>
        </p:nvSpPr>
        <p:spPr>
          <a:xfrm>
            <a:off x="18288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30" name="object 130"/>
          <p:cNvSpPr txBox="1"/>
          <p:nvPr/>
        </p:nvSpPr>
        <p:spPr>
          <a:xfrm>
            <a:off x="21336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31" name="object 131"/>
          <p:cNvSpPr txBox="1"/>
          <p:nvPr/>
        </p:nvSpPr>
        <p:spPr>
          <a:xfrm>
            <a:off x="24384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32" name="object 132"/>
          <p:cNvSpPr txBox="1"/>
          <p:nvPr/>
        </p:nvSpPr>
        <p:spPr>
          <a:xfrm>
            <a:off x="27432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33" name="object 133"/>
          <p:cNvSpPr txBox="1"/>
          <p:nvPr/>
        </p:nvSpPr>
        <p:spPr>
          <a:xfrm>
            <a:off x="30480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34" name="object 134"/>
          <p:cNvSpPr txBox="1"/>
          <p:nvPr/>
        </p:nvSpPr>
        <p:spPr>
          <a:xfrm>
            <a:off x="33528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35" name="object 135"/>
          <p:cNvSpPr txBox="1"/>
          <p:nvPr/>
        </p:nvSpPr>
        <p:spPr>
          <a:xfrm>
            <a:off x="36576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36" name="object 136"/>
          <p:cNvSpPr txBox="1"/>
          <p:nvPr/>
        </p:nvSpPr>
        <p:spPr>
          <a:xfrm>
            <a:off x="39624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37" name="object 137"/>
          <p:cNvSpPr txBox="1"/>
          <p:nvPr/>
        </p:nvSpPr>
        <p:spPr>
          <a:xfrm>
            <a:off x="42672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38" name="object 138"/>
          <p:cNvSpPr txBox="1"/>
          <p:nvPr/>
        </p:nvSpPr>
        <p:spPr>
          <a:xfrm>
            <a:off x="45720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39" name="object 139"/>
          <p:cNvSpPr txBox="1"/>
          <p:nvPr/>
        </p:nvSpPr>
        <p:spPr>
          <a:xfrm>
            <a:off x="48768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40" name="object 140"/>
          <p:cNvSpPr txBox="1"/>
          <p:nvPr/>
        </p:nvSpPr>
        <p:spPr>
          <a:xfrm>
            <a:off x="51816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41" name="object 141"/>
          <p:cNvSpPr txBox="1"/>
          <p:nvPr/>
        </p:nvSpPr>
        <p:spPr>
          <a:xfrm>
            <a:off x="54864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42" name="object 142"/>
          <p:cNvSpPr txBox="1"/>
          <p:nvPr/>
        </p:nvSpPr>
        <p:spPr>
          <a:xfrm>
            <a:off x="57912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43" name="object 143"/>
          <p:cNvSpPr txBox="1"/>
          <p:nvPr/>
        </p:nvSpPr>
        <p:spPr>
          <a:xfrm>
            <a:off x="60960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44" name="object 144"/>
          <p:cNvSpPr txBox="1"/>
          <p:nvPr/>
        </p:nvSpPr>
        <p:spPr>
          <a:xfrm>
            <a:off x="64008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45" name="object 145"/>
          <p:cNvSpPr txBox="1"/>
          <p:nvPr/>
        </p:nvSpPr>
        <p:spPr>
          <a:xfrm>
            <a:off x="67056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46" name="object 146"/>
          <p:cNvSpPr txBox="1"/>
          <p:nvPr/>
        </p:nvSpPr>
        <p:spPr>
          <a:xfrm>
            <a:off x="70104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47" name="object 147"/>
          <p:cNvSpPr txBox="1"/>
          <p:nvPr/>
        </p:nvSpPr>
        <p:spPr>
          <a:xfrm>
            <a:off x="73152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48" name="object 148"/>
          <p:cNvSpPr txBox="1"/>
          <p:nvPr/>
        </p:nvSpPr>
        <p:spPr>
          <a:xfrm>
            <a:off x="76200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49" name="object 149"/>
          <p:cNvSpPr txBox="1"/>
          <p:nvPr/>
        </p:nvSpPr>
        <p:spPr>
          <a:xfrm>
            <a:off x="79248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50" name="object 150"/>
          <p:cNvSpPr txBox="1"/>
          <p:nvPr/>
        </p:nvSpPr>
        <p:spPr>
          <a:xfrm>
            <a:off x="82296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51" name="object 151"/>
          <p:cNvSpPr txBox="1"/>
          <p:nvPr/>
        </p:nvSpPr>
        <p:spPr>
          <a:xfrm>
            <a:off x="85344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52" name="object 152"/>
          <p:cNvSpPr txBox="1"/>
          <p:nvPr/>
        </p:nvSpPr>
        <p:spPr>
          <a:xfrm>
            <a:off x="88392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53" name="object 153"/>
          <p:cNvSpPr txBox="1"/>
          <p:nvPr/>
        </p:nvSpPr>
        <p:spPr>
          <a:xfrm>
            <a:off x="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54" name="object 154"/>
          <p:cNvSpPr txBox="1"/>
          <p:nvPr/>
        </p:nvSpPr>
        <p:spPr>
          <a:xfrm>
            <a:off x="3048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55" name="object 155"/>
          <p:cNvSpPr txBox="1"/>
          <p:nvPr/>
        </p:nvSpPr>
        <p:spPr>
          <a:xfrm>
            <a:off x="6096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56" name="object 156"/>
          <p:cNvSpPr txBox="1"/>
          <p:nvPr/>
        </p:nvSpPr>
        <p:spPr>
          <a:xfrm>
            <a:off x="9144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57" name="object 157"/>
          <p:cNvSpPr txBox="1"/>
          <p:nvPr/>
        </p:nvSpPr>
        <p:spPr>
          <a:xfrm>
            <a:off x="12192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58" name="object 158"/>
          <p:cNvSpPr txBox="1"/>
          <p:nvPr/>
        </p:nvSpPr>
        <p:spPr>
          <a:xfrm>
            <a:off x="15240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59" name="object 159"/>
          <p:cNvSpPr txBox="1"/>
          <p:nvPr/>
        </p:nvSpPr>
        <p:spPr>
          <a:xfrm>
            <a:off x="18288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60" name="object 160"/>
          <p:cNvSpPr txBox="1"/>
          <p:nvPr/>
        </p:nvSpPr>
        <p:spPr>
          <a:xfrm>
            <a:off x="21336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61" name="object 161"/>
          <p:cNvSpPr txBox="1"/>
          <p:nvPr/>
        </p:nvSpPr>
        <p:spPr>
          <a:xfrm>
            <a:off x="24384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62" name="object 162"/>
          <p:cNvSpPr txBox="1"/>
          <p:nvPr/>
        </p:nvSpPr>
        <p:spPr>
          <a:xfrm>
            <a:off x="27432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63" name="object 163"/>
          <p:cNvSpPr txBox="1"/>
          <p:nvPr/>
        </p:nvSpPr>
        <p:spPr>
          <a:xfrm>
            <a:off x="30480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64" name="object 164"/>
          <p:cNvSpPr txBox="1"/>
          <p:nvPr/>
        </p:nvSpPr>
        <p:spPr>
          <a:xfrm>
            <a:off x="33528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65" name="object 165"/>
          <p:cNvSpPr txBox="1"/>
          <p:nvPr/>
        </p:nvSpPr>
        <p:spPr>
          <a:xfrm>
            <a:off x="36576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66" name="object 166"/>
          <p:cNvSpPr txBox="1"/>
          <p:nvPr/>
        </p:nvSpPr>
        <p:spPr>
          <a:xfrm>
            <a:off x="39624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67" name="object 167"/>
          <p:cNvSpPr txBox="1"/>
          <p:nvPr/>
        </p:nvSpPr>
        <p:spPr>
          <a:xfrm>
            <a:off x="42672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68" name="object 168"/>
          <p:cNvSpPr txBox="1"/>
          <p:nvPr/>
        </p:nvSpPr>
        <p:spPr>
          <a:xfrm>
            <a:off x="45720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69" name="object 169"/>
          <p:cNvSpPr txBox="1"/>
          <p:nvPr/>
        </p:nvSpPr>
        <p:spPr>
          <a:xfrm>
            <a:off x="48768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70" name="object 170"/>
          <p:cNvSpPr txBox="1"/>
          <p:nvPr/>
        </p:nvSpPr>
        <p:spPr>
          <a:xfrm>
            <a:off x="51816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71" name="object 171"/>
          <p:cNvSpPr txBox="1"/>
          <p:nvPr/>
        </p:nvSpPr>
        <p:spPr>
          <a:xfrm>
            <a:off x="54864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72" name="object 172"/>
          <p:cNvSpPr txBox="1"/>
          <p:nvPr/>
        </p:nvSpPr>
        <p:spPr>
          <a:xfrm>
            <a:off x="57912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73" name="object 173"/>
          <p:cNvSpPr txBox="1"/>
          <p:nvPr/>
        </p:nvSpPr>
        <p:spPr>
          <a:xfrm>
            <a:off x="60960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74" name="object 174"/>
          <p:cNvSpPr txBox="1"/>
          <p:nvPr/>
        </p:nvSpPr>
        <p:spPr>
          <a:xfrm>
            <a:off x="64008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75" name="object 175"/>
          <p:cNvSpPr txBox="1"/>
          <p:nvPr/>
        </p:nvSpPr>
        <p:spPr>
          <a:xfrm>
            <a:off x="67056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76" name="object 176"/>
          <p:cNvSpPr txBox="1"/>
          <p:nvPr/>
        </p:nvSpPr>
        <p:spPr>
          <a:xfrm>
            <a:off x="70104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77" name="object 177"/>
          <p:cNvSpPr txBox="1"/>
          <p:nvPr/>
        </p:nvSpPr>
        <p:spPr>
          <a:xfrm>
            <a:off x="73152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78" name="object 178"/>
          <p:cNvSpPr txBox="1"/>
          <p:nvPr/>
        </p:nvSpPr>
        <p:spPr>
          <a:xfrm>
            <a:off x="76200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79" name="object 179"/>
          <p:cNvSpPr txBox="1"/>
          <p:nvPr/>
        </p:nvSpPr>
        <p:spPr>
          <a:xfrm>
            <a:off x="79248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80" name="object 180"/>
          <p:cNvSpPr txBox="1"/>
          <p:nvPr/>
        </p:nvSpPr>
        <p:spPr>
          <a:xfrm>
            <a:off x="82296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81" name="object 181"/>
          <p:cNvSpPr txBox="1"/>
          <p:nvPr/>
        </p:nvSpPr>
        <p:spPr>
          <a:xfrm>
            <a:off x="85344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82" name="object 182"/>
          <p:cNvSpPr txBox="1"/>
          <p:nvPr/>
        </p:nvSpPr>
        <p:spPr>
          <a:xfrm>
            <a:off x="88392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83" name="object 183"/>
          <p:cNvSpPr txBox="1"/>
          <p:nvPr/>
        </p:nvSpPr>
        <p:spPr>
          <a:xfrm>
            <a:off x="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84" name="object 184"/>
          <p:cNvSpPr txBox="1"/>
          <p:nvPr/>
        </p:nvSpPr>
        <p:spPr>
          <a:xfrm>
            <a:off x="3048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85" name="object 185"/>
          <p:cNvSpPr txBox="1"/>
          <p:nvPr/>
        </p:nvSpPr>
        <p:spPr>
          <a:xfrm>
            <a:off x="6096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86" name="object 186"/>
          <p:cNvSpPr txBox="1"/>
          <p:nvPr/>
        </p:nvSpPr>
        <p:spPr>
          <a:xfrm>
            <a:off x="9144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87" name="object 187"/>
          <p:cNvSpPr txBox="1"/>
          <p:nvPr/>
        </p:nvSpPr>
        <p:spPr>
          <a:xfrm>
            <a:off x="12192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88" name="object 188"/>
          <p:cNvSpPr txBox="1"/>
          <p:nvPr/>
        </p:nvSpPr>
        <p:spPr>
          <a:xfrm>
            <a:off x="15240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89" name="object 189"/>
          <p:cNvSpPr txBox="1"/>
          <p:nvPr/>
        </p:nvSpPr>
        <p:spPr>
          <a:xfrm>
            <a:off x="18288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90" name="object 190"/>
          <p:cNvSpPr txBox="1"/>
          <p:nvPr/>
        </p:nvSpPr>
        <p:spPr>
          <a:xfrm>
            <a:off x="21336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91" name="object 191"/>
          <p:cNvSpPr txBox="1"/>
          <p:nvPr/>
        </p:nvSpPr>
        <p:spPr>
          <a:xfrm>
            <a:off x="24384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92" name="object 192"/>
          <p:cNvSpPr txBox="1"/>
          <p:nvPr/>
        </p:nvSpPr>
        <p:spPr>
          <a:xfrm>
            <a:off x="27432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93" name="object 193"/>
          <p:cNvSpPr txBox="1"/>
          <p:nvPr/>
        </p:nvSpPr>
        <p:spPr>
          <a:xfrm>
            <a:off x="30480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94" name="object 194"/>
          <p:cNvSpPr txBox="1"/>
          <p:nvPr/>
        </p:nvSpPr>
        <p:spPr>
          <a:xfrm>
            <a:off x="33528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95" name="object 195"/>
          <p:cNvSpPr txBox="1"/>
          <p:nvPr/>
        </p:nvSpPr>
        <p:spPr>
          <a:xfrm>
            <a:off x="36576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96" name="object 196"/>
          <p:cNvSpPr txBox="1"/>
          <p:nvPr/>
        </p:nvSpPr>
        <p:spPr>
          <a:xfrm>
            <a:off x="39624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97" name="object 197"/>
          <p:cNvSpPr txBox="1"/>
          <p:nvPr/>
        </p:nvSpPr>
        <p:spPr>
          <a:xfrm>
            <a:off x="42672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98" name="object 198"/>
          <p:cNvSpPr txBox="1"/>
          <p:nvPr/>
        </p:nvSpPr>
        <p:spPr>
          <a:xfrm>
            <a:off x="45720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99" name="object 199"/>
          <p:cNvSpPr txBox="1"/>
          <p:nvPr/>
        </p:nvSpPr>
        <p:spPr>
          <a:xfrm>
            <a:off x="48768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00" name="object 200"/>
          <p:cNvSpPr txBox="1"/>
          <p:nvPr/>
        </p:nvSpPr>
        <p:spPr>
          <a:xfrm>
            <a:off x="51816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01" name="object 201"/>
          <p:cNvSpPr txBox="1"/>
          <p:nvPr/>
        </p:nvSpPr>
        <p:spPr>
          <a:xfrm>
            <a:off x="54864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02" name="object 202"/>
          <p:cNvSpPr txBox="1"/>
          <p:nvPr/>
        </p:nvSpPr>
        <p:spPr>
          <a:xfrm>
            <a:off x="57912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03" name="object 203"/>
          <p:cNvSpPr txBox="1"/>
          <p:nvPr/>
        </p:nvSpPr>
        <p:spPr>
          <a:xfrm>
            <a:off x="60960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04" name="object 204"/>
          <p:cNvSpPr txBox="1"/>
          <p:nvPr/>
        </p:nvSpPr>
        <p:spPr>
          <a:xfrm>
            <a:off x="64008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05" name="object 205"/>
          <p:cNvSpPr txBox="1"/>
          <p:nvPr/>
        </p:nvSpPr>
        <p:spPr>
          <a:xfrm>
            <a:off x="67056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06" name="object 206"/>
          <p:cNvSpPr txBox="1"/>
          <p:nvPr/>
        </p:nvSpPr>
        <p:spPr>
          <a:xfrm>
            <a:off x="70104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07" name="object 207"/>
          <p:cNvSpPr txBox="1"/>
          <p:nvPr/>
        </p:nvSpPr>
        <p:spPr>
          <a:xfrm>
            <a:off x="73152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08" name="object 208"/>
          <p:cNvSpPr txBox="1"/>
          <p:nvPr/>
        </p:nvSpPr>
        <p:spPr>
          <a:xfrm>
            <a:off x="76200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09" name="object 209"/>
          <p:cNvSpPr txBox="1"/>
          <p:nvPr/>
        </p:nvSpPr>
        <p:spPr>
          <a:xfrm>
            <a:off x="79248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10" name="object 210"/>
          <p:cNvSpPr txBox="1"/>
          <p:nvPr/>
        </p:nvSpPr>
        <p:spPr>
          <a:xfrm>
            <a:off x="82296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11" name="object 211"/>
          <p:cNvSpPr txBox="1"/>
          <p:nvPr/>
        </p:nvSpPr>
        <p:spPr>
          <a:xfrm>
            <a:off x="85344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12" name="object 212"/>
          <p:cNvSpPr txBox="1"/>
          <p:nvPr/>
        </p:nvSpPr>
        <p:spPr>
          <a:xfrm>
            <a:off x="88392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13" name="object 213"/>
          <p:cNvSpPr txBox="1"/>
          <p:nvPr/>
        </p:nvSpPr>
        <p:spPr>
          <a:xfrm>
            <a:off x="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14" name="object 214"/>
          <p:cNvSpPr txBox="1"/>
          <p:nvPr/>
        </p:nvSpPr>
        <p:spPr>
          <a:xfrm>
            <a:off x="3048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15" name="object 215"/>
          <p:cNvSpPr txBox="1"/>
          <p:nvPr/>
        </p:nvSpPr>
        <p:spPr>
          <a:xfrm>
            <a:off x="6096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16" name="object 216"/>
          <p:cNvSpPr txBox="1"/>
          <p:nvPr/>
        </p:nvSpPr>
        <p:spPr>
          <a:xfrm>
            <a:off x="9144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17" name="object 217"/>
          <p:cNvSpPr txBox="1"/>
          <p:nvPr/>
        </p:nvSpPr>
        <p:spPr>
          <a:xfrm>
            <a:off x="12192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18" name="object 218"/>
          <p:cNvSpPr txBox="1"/>
          <p:nvPr/>
        </p:nvSpPr>
        <p:spPr>
          <a:xfrm>
            <a:off x="15240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19" name="object 219"/>
          <p:cNvSpPr txBox="1"/>
          <p:nvPr/>
        </p:nvSpPr>
        <p:spPr>
          <a:xfrm>
            <a:off x="18288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20" name="object 220"/>
          <p:cNvSpPr txBox="1"/>
          <p:nvPr/>
        </p:nvSpPr>
        <p:spPr>
          <a:xfrm>
            <a:off x="21336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21" name="object 221"/>
          <p:cNvSpPr txBox="1"/>
          <p:nvPr/>
        </p:nvSpPr>
        <p:spPr>
          <a:xfrm>
            <a:off x="24384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22" name="object 222"/>
          <p:cNvSpPr txBox="1"/>
          <p:nvPr/>
        </p:nvSpPr>
        <p:spPr>
          <a:xfrm>
            <a:off x="27432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23" name="object 223"/>
          <p:cNvSpPr txBox="1"/>
          <p:nvPr/>
        </p:nvSpPr>
        <p:spPr>
          <a:xfrm>
            <a:off x="30480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24" name="object 224"/>
          <p:cNvSpPr txBox="1"/>
          <p:nvPr/>
        </p:nvSpPr>
        <p:spPr>
          <a:xfrm>
            <a:off x="33528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25" name="object 225"/>
          <p:cNvSpPr txBox="1"/>
          <p:nvPr/>
        </p:nvSpPr>
        <p:spPr>
          <a:xfrm>
            <a:off x="36576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26" name="object 226"/>
          <p:cNvSpPr txBox="1"/>
          <p:nvPr/>
        </p:nvSpPr>
        <p:spPr>
          <a:xfrm>
            <a:off x="39624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27" name="object 227"/>
          <p:cNvSpPr txBox="1"/>
          <p:nvPr/>
        </p:nvSpPr>
        <p:spPr>
          <a:xfrm>
            <a:off x="42672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28" name="object 228"/>
          <p:cNvSpPr txBox="1"/>
          <p:nvPr/>
        </p:nvSpPr>
        <p:spPr>
          <a:xfrm>
            <a:off x="45720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29" name="object 229"/>
          <p:cNvSpPr txBox="1"/>
          <p:nvPr/>
        </p:nvSpPr>
        <p:spPr>
          <a:xfrm>
            <a:off x="48768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30" name="object 230"/>
          <p:cNvSpPr txBox="1"/>
          <p:nvPr/>
        </p:nvSpPr>
        <p:spPr>
          <a:xfrm>
            <a:off x="51816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31" name="object 231"/>
          <p:cNvSpPr txBox="1"/>
          <p:nvPr/>
        </p:nvSpPr>
        <p:spPr>
          <a:xfrm>
            <a:off x="54864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32" name="object 232"/>
          <p:cNvSpPr txBox="1"/>
          <p:nvPr/>
        </p:nvSpPr>
        <p:spPr>
          <a:xfrm>
            <a:off x="57912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33" name="object 233"/>
          <p:cNvSpPr txBox="1"/>
          <p:nvPr/>
        </p:nvSpPr>
        <p:spPr>
          <a:xfrm>
            <a:off x="60960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34" name="object 234"/>
          <p:cNvSpPr txBox="1"/>
          <p:nvPr/>
        </p:nvSpPr>
        <p:spPr>
          <a:xfrm>
            <a:off x="64008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35" name="object 235"/>
          <p:cNvSpPr txBox="1"/>
          <p:nvPr/>
        </p:nvSpPr>
        <p:spPr>
          <a:xfrm>
            <a:off x="67056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36" name="object 236"/>
          <p:cNvSpPr txBox="1"/>
          <p:nvPr/>
        </p:nvSpPr>
        <p:spPr>
          <a:xfrm>
            <a:off x="70104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37" name="object 237"/>
          <p:cNvSpPr txBox="1"/>
          <p:nvPr/>
        </p:nvSpPr>
        <p:spPr>
          <a:xfrm>
            <a:off x="73152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38" name="object 238"/>
          <p:cNvSpPr txBox="1"/>
          <p:nvPr/>
        </p:nvSpPr>
        <p:spPr>
          <a:xfrm>
            <a:off x="76200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39" name="object 239"/>
          <p:cNvSpPr txBox="1"/>
          <p:nvPr/>
        </p:nvSpPr>
        <p:spPr>
          <a:xfrm>
            <a:off x="79248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40" name="object 240"/>
          <p:cNvSpPr txBox="1"/>
          <p:nvPr/>
        </p:nvSpPr>
        <p:spPr>
          <a:xfrm>
            <a:off x="82296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41" name="object 241"/>
          <p:cNvSpPr txBox="1"/>
          <p:nvPr/>
        </p:nvSpPr>
        <p:spPr>
          <a:xfrm>
            <a:off x="85344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42" name="object 242"/>
          <p:cNvSpPr txBox="1"/>
          <p:nvPr/>
        </p:nvSpPr>
        <p:spPr>
          <a:xfrm>
            <a:off x="88392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43" name="object 243"/>
          <p:cNvSpPr txBox="1"/>
          <p:nvPr/>
        </p:nvSpPr>
        <p:spPr>
          <a:xfrm>
            <a:off x="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44" name="object 244"/>
          <p:cNvSpPr txBox="1"/>
          <p:nvPr/>
        </p:nvSpPr>
        <p:spPr>
          <a:xfrm>
            <a:off x="3048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45" name="object 245"/>
          <p:cNvSpPr txBox="1"/>
          <p:nvPr/>
        </p:nvSpPr>
        <p:spPr>
          <a:xfrm>
            <a:off x="6096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46" name="object 246"/>
          <p:cNvSpPr txBox="1"/>
          <p:nvPr/>
        </p:nvSpPr>
        <p:spPr>
          <a:xfrm>
            <a:off x="9144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47" name="object 247"/>
          <p:cNvSpPr txBox="1"/>
          <p:nvPr/>
        </p:nvSpPr>
        <p:spPr>
          <a:xfrm>
            <a:off x="12192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48" name="object 248"/>
          <p:cNvSpPr txBox="1"/>
          <p:nvPr/>
        </p:nvSpPr>
        <p:spPr>
          <a:xfrm>
            <a:off x="15240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49" name="object 249"/>
          <p:cNvSpPr txBox="1"/>
          <p:nvPr/>
        </p:nvSpPr>
        <p:spPr>
          <a:xfrm>
            <a:off x="18288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50" name="object 250"/>
          <p:cNvSpPr txBox="1"/>
          <p:nvPr/>
        </p:nvSpPr>
        <p:spPr>
          <a:xfrm>
            <a:off x="21336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51" name="object 251"/>
          <p:cNvSpPr txBox="1"/>
          <p:nvPr/>
        </p:nvSpPr>
        <p:spPr>
          <a:xfrm>
            <a:off x="24384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52" name="object 252"/>
          <p:cNvSpPr txBox="1"/>
          <p:nvPr/>
        </p:nvSpPr>
        <p:spPr>
          <a:xfrm>
            <a:off x="27432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53" name="object 253"/>
          <p:cNvSpPr txBox="1"/>
          <p:nvPr/>
        </p:nvSpPr>
        <p:spPr>
          <a:xfrm>
            <a:off x="30480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54" name="object 254"/>
          <p:cNvSpPr txBox="1"/>
          <p:nvPr/>
        </p:nvSpPr>
        <p:spPr>
          <a:xfrm>
            <a:off x="33528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55" name="object 255"/>
          <p:cNvSpPr txBox="1"/>
          <p:nvPr/>
        </p:nvSpPr>
        <p:spPr>
          <a:xfrm>
            <a:off x="36576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56" name="object 256"/>
          <p:cNvSpPr txBox="1"/>
          <p:nvPr/>
        </p:nvSpPr>
        <p:spPr>
          <a:xfrm>
            <a:off x="39624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57" name="object 257"/>
          <p:cNvSpPr txBox="1"/>
          <p:nvPr/>
        </p:nvSpPr>
        <p:spPr>
          <a:xfrm>
            <a:off x="42672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58" name="object 258"/>
          <p:cNvSpPr txBox="1"/>
          <p:nvPr/>
        </p:nvSpPr>
        <p:spPr>
          <a:xfrm>
            <a:off x="45720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59" name="object 259"/>
          <p:cNvSpPr txBox="1"/>
          <p:nvPr/>
        </p:nvSpPr>
        <p:spPr>
          <a:xfrm>
            <a:off x="48768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60" name="object 260"/>
          <p:cNvSpPr txBox="1"/>
          <p:nvPr/>
        </p:nvSpPr>
        <p:spPr>
          <a:xfrm>
            <a:off x="51816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61" name="object 261"/>
          <p:cNvSpPr txBox="1"/>
          <p:nvPr/>
        </p:nvSpPr>
        <p:spPr>
          <a:xfrm>
            <a:off x="54864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62" name="object 262"/>
          <p:cNvSpPr txBox="1"/>
          <p:nvPr/>
        </p:nvSpPr>
        <p:spPr>
          <a:xfrm>
            <a:off x="57912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63" name="object 263"/>
          <p:cNvSpPr txBox="1"/>
          <p:nvPr/>
        </p:nvSpPr>
        <p:spPr>
          <a:xfrm>
            <a:off x="60960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64" name="object 264"/>
          <p:cNvSpPr txBox="1"/>
          <p:nvPr/>
        </p:nvSpPr>
        <p:spPr>
          <a:xfrm>
            <a:off x="64008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65" name="object 265"/>
          <p:cNvSpPr txBox="1"/>
          <p:nvPr/>
        </p:nvSpPr>
        <p:spPr>
          <a:xfrm>
            <a:off x="67056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66" name="object 266"/>
          <p:cNvSpPr txBox="1"/>
          <p:nvPr/>
        </p:nvSpPr>
        <p:spPr>
          <a:xfrm>
            <a:off x="70104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67" name="object 267"/>
          <p:cNvSpPr txBox="1"/>
          <p:nvPr/>
        </p:nvSpPr>
        <p:spPr>
          <a:xfrm>
            <a:off x="73152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68" name="object 268"/>
          <p:cNvSpPr txBox="1"/>
          <p:nvPr/>
        </p:nvSpPr>
        <p:spPr>
          <a:xfrm>
            <a:off x="76200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69" name="object 269"/>
          <p:cNvSpPr txBox="1"/>
          <p:nvPr/>
        </p:nvSpPr>
        <p:spPr>
          <a:xfrm>
            <a:off x="79248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70" name="object 270"/>
          <p:cNvSpPr txBox="1"/>
          <p:nvPr/>
        </p:nvSpPr>
        <p:spPr>
          <a:xfrm>
            <a:off x="82296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71" name="object 271"/>
          <p:cNvSpPr txBox="1"/>
          <p:nvPr/>
        </p:nvSpPr>
        <p:spPr>
          <a:xfrm>
            <a:off x="85344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72" name="object 272"/>
          <p:cNvSpPr txBox="1"/>
          <p:nvPr/>
        </p:nvSpPr>
        <p:spPr>
          <a:xfrm>
            <a:off x="88392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73" name="object 273"/>
          <p:cNvSpPr txBox="1"/>
          <p:nvPr/>
        </p:nvSpPr>
        <p:spPr>
          <a:xfrm>
            <a:off x="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74" name="object 274"/>
          <p:cNvSpPr txBox="1"/>
          <p:nvPr/>
        </p:nvSpPr>
        <p:spPr>
          <a:xfrm>
            <a:off x="3048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75" name="object 275"/>
          <p:cNvSpPr txBox="1"/>
          <p:nvPr/>
        </p:nvSpPr>
        <p:spPr>
          <a:xfrm>
            <a:off x="6096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76" name="object 276"/>
          <p:cNvSpPr txBox="1"/>
          <p:nvPr/>
        </p:nvSpPr>
        <p:spPr>
          <a:xfrm>
            <a:off x="9144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77" name="object 277"/>
          <p:cNvSpPr txBox="1"/>
          <p:nvPr/>
        </p:nvSpPr>
        <p:spPr>
          <a:xfrm>
            <a:off x="12192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78" name="object 278"/>
          <p:cNvSpPr txBox="1"/>
          <p:nvPr/>
        </p:nvSpPr>
        <p:spPr>
          <a:xfrm>
            <a:off x="15240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79" name="object 279"/>
          <p:cNvSpPr txBox="1"/>
          <p:nvPr/>
        </p:nvSpPr>
        <p:spPr>
          <a:xfrm>
            <a:off x="18288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80" name="object 280"/>
          <p:cNvSpPr txBox="1"/>
          <p:nvPr/>
        </p:nvSpPr>
        <p:spPr>
          <a:xfrm>
            <a:off x="2133600" y="18288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2400"/>
              </a:lnSpc>
              <a:spcBef>
                <a:spcPts val="120"/>
              </a:spcBef>
            </a:pPr>
            <a:r>
              <a:rPr sz="4800" spc="0" baseline="-7766" dirty="0" smtClean="0">
                <a:solidFill>
                  <a:srgbClr val="003300"/>
                </a:solidFill>
                <a:latin typeface="Tahoma"/>
                <a:cs typeface="Tahoma"/>
              </a:rPr>
              <a:t>h</a:t>
            </a:r>
            <a:endParaRPr sz="3200">
              <a:latin typeface="Tahoma"/>
              <a:cs typeface="Tahoma"/>
            </a:endParaRPr>
          </a:p>
        </p:txBody>
      </p:sp>
      <p:sp>
        <p:nvSpPr>
          <p:cNvPr id="281" name="object 281"/>
          <p:cNvSpPr txBox="1"/>
          <p:nvPr/>
        </p:nvSpPr>
        <p:spPr>
          <a:xfrm>
            <a:off x="2438400" y="18288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44551">
              <a:lnSpc>
                <a:spcPts val="2400"/>
              </a:lnSpc>
              <a:spcBef>
                <a:spcPts val="120"/>
              </a:spcBef>
            </a:pPr>
            <a:r>
              <a:rPr sz="4800" spc="0" baseline="-7766" dirty="0" smtClean="0">
                <a:solidFill>
                  <a:srgbClr val="003300"/>
                </a:solidFill>
                <a:latin typeface="Tahoma"/>
                <a:cs typeface="Tahoma"/>
              </a:rPr>
              <a:t>s</a:t>
            </a:r>
            <a:endParaRPr sz="3200">
              <a:latin typeface="Tahoma"/>
              <a:cs typeface="Tahoma"/>
            </a:endParaRPr>
          </a:p>
        </p:txBody>
      </p:sp>
      <p:sp>
        <p:nvSpPr>
          <p:cNvPr id="282" name="object 282"/>
          <p:cNvSpPr txBox="1"/>
          <p:nvPr/>
        </p:nvSpPr>
        <p:spPr>
          <a:xfrm>
            <a:off x="27432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83" name="object 283"/>
          <p:cNvSpPr txBox="1"/>
          <p:nvPr/>
        </p:nvSpPr>
        <p:spPr>
          <a:xfrm>
            <a:off x="30480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84" name="object 284"/>
          <p:cNvSpPr txBox="1"/>
          <p:nvPr/>
        </p:nvSpPr>
        <p:spPr>
          <a:xfrm>
            <a:off x="33528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85" name="object 285"/>
          <p:cNvSpPr txBox="1"/>
          <p:nvPr/>
        </p:nvSpPr>
        <p:spPr>
          <a:xfrm>
            <a:off x="36576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86" name="object 286"/>
          <p:cNvSpPr txBox="1"/>
          <p:nvPr/>
        </p:nvSpPr>
        <p:spPr>
          <a:xfrm>
            <a:off x="39624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87" name="object 287"/>
          <p:cNvSpPr txBox="1"/>
          <p:nvPr/>
        </p:nvSpPr>
        <p:spPr>
          <a:xfrm>
            <a:off x="4267200" y="18288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2400"/>
              </a:lnSpc>
              <a:spcBef>
                <a:spcPts val="120"/>
              </a:spcBef>
            </a:pPr>
            <a:r>
              <a:rPr sz="4800" spc="0" baseline="-7766" dirty="0" smtClean="0">
                <a:solidFill>
                  <a:srgbClr val="003300"/>
                </a:solidFill>
                <a:latin typeface="Tahoma"/>
                <a:cs typeface="Tahoma"/>
              </a:rPr>
              <a:t>t</a:t>
            </a:r>
            <a:endParaRPr sz="3200">
              <a:latin typeface="Tahoma"/>
              <a:cs typeface="Tahoma"/>
            </a:endParaRPr>
          </a:p>
        </p:txBody>
      </p:sp>
      <p:sp>
        <p:nvSpPr>
          <p:cNvPr id="288" name="object 288"/>
          <p:cNvSpPr txBox="1"/>
          <p:nvPr/>
        </p:nvSpPr>
        <p:spPr>
          <a:xfrm>
            <a:off x="45720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89" name="object 289"/>
          <p:cNvSpPr txBox="1"/>
          <p:nvPr/>
        </p:nvSpPr>
        <p:spPr>
          <a:xfrm>
            <a:off x="48768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90" name="object 290"/>
          <p:cNvSpPr txBox="1"/>
          <p:nvPr/>
        </p:nvSpPr>
        <p:spPr>
          <a:xfrm>
            <a:off x="51816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91" name="object 291"/>
          <p:cNvSpPr txBox="1"/>
          <p:nvPr/>
        </p:nvSpPr>
        <p:spPr>
          <a:xfrm>
            <a:off x="54864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92" name="object 292"/>
          <p:cNvSpPr txBox="1"/>
          <p:nvPr/>
        </p:nvSpPr>
        <p:spPr>
          <a:xfrm>
            <a:off x="57912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93" name="object 293"/>
          <p:cNvSpPr txBox="1"/>
          <p:nvPr/>
        </p:nvSpPr>
        <p:spPr>
          <a:xfrm>
            <a:off x="6096000" y="1828800"/>
            <a:ext cx="36005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2400"/>
              </a:lnSpc>
              <a:spcBef>
                <a:spcPts val="120"/>
              </a:spcBef>
            </a:pPr>
            <a:r>
              <a:rPr sz="4800" spc="0" baseline="-7766" dirty="0" smtClean="0">
                <a:solidFill>
                  <a:srgbClr val="003300"/>
                </a:solidFill>
                <a:latin typeface="Tahoma"/>
                <a:cs typeface="Tahoma"/>
              </a:rPr>
              <a:t>tr</a:t>
            </a:r>
            <a:endParaRPr sz="3200">
              <a:latin typeface="Tahoma"/>
              <a:cs typeface="Tahoma"/>
            </a:endParaRPr>
          </a:p>
        </p:txBody>
      </p:sp>
      <p:sp>
        <p:nvSpPr>
          <p:cNvPr id="294" name="object 294"/>
          <p:cNvSpPr txBox="1"/>
          <p:nvPr/>
        </p:nvSpPr>
        <p:spPr>
          <a:xfrm>
            <a:off x="64008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95" name="object 295"/>
          <p:cNvSpPr txBox="1"/>
          <p:nvPr/>
        </p:nvSpPr>
        <p:spPr>
          <a:xfrm>
            <a:off x="67056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96" name="object 296"/>
          <p:cNvSpPr txBox="1"/>
          <p:nvPr/>
        </p:nvSpPr>
        <p:spPr>
          <a:xfrm>
            <a:off x="70104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97" name="object 297"/>
          <p:cNvSpPr txBox="1"/>
          <p:nvPr/>
        </p:nvSpPr>
        <p:spPr>
          <a:xfrm>
            <a:off x="73152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98" name="object 298"/>
          <p:cNvSpPr txBox="1"/>
          <p:nvPr/>
        </p:nvSpPr>
        <p:spPr>
          <a:xfrm>
            <a:off x="76200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99" name="object 299"/>
          <p:cNvSpPr txBox="1"/>
          <p:nvPr/>
        </p:nvSpPr>
        <p:spPr>
          <a:xfrm>
            <a:off x="79248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00" name="object 300"/>
          <p:cNvSpPr txBox="1"/>
          <p:nvPr/>
        </p:nvSpPr>
        <p:spPr>
          <a:xfrm>
            <a:off x="82296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01" name="object 301"/>
          <p:cNvSpPr txBox="1"/>
          <p:nvPr/>
        </p:nvSpPr>
        <p:spPr>
          <a:xfrm>
            <a:off x="85344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02" name="object 302"/>
          <p:cNvSpPr txBox="1"/>
          <p:nvPr/>
        </p:nvSpPr>
        <p:spPr>
          <a:xfrm>
            <a:off x="88392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03" name="object 303"/>
          <p:cNvSpPr txBox="1"/>
          <p:nvPr/>
        </p:nvSpPr>
        <p:spPr>
          <a:xfrm>
            <a:off x="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04" name="object 304"/>
          <p:cNvSpPr txBox="1"/>
          <p:nvPr/>
        </p:nvSpPr>
        <p:spPr>
          <a:xfrm>
            <a:off x="3048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05" name="object 305"/>
          <p:cNvSpPr txBox="1"/>
          <p:nvPr/>
        </p:nvSpPr>
        <p:spPr>
          <a:xfrm>
            <a:off x="6096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06" name="object 306"/>
          <p:cNvSpPr txBox="1"/>
          <p:nvPr/>
        </p:nvSpPr>
        <p:spPr>
          <a:xfrm>
            <a:off x="9144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07" name="object 307"/>
          <p:cNvSpPr txBox="1"/>
          <p:nvPr/>
        </p:nvSpPr>
        <p:spPr>
          <a:xfrm>
            <a:off x="12192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08" name="object 308"/>
          <p:cNvSpPr txBox="1"/>
          <p:nvPr/>
        </p:nvSpPr>
        <p:spPr>
          <a:xfrm>
            <a:off x="15240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09" name="object 309"/>
          <p:cNvSpPr txBox="1"/>
          <p:nvPr/>
        </p:nvSpPr>
        <p:spPr>
          <a:xfrm>
            <a:off x="18288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10" name="object 310"/>
          <p:cNvSpPr txBox="1"/>
          <p:nvPr/>
        </p:nvSpPr>
        <p:spPr>
          <a:xfrm>
            <a:off x="21336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11" name="object 311"/>
          <p:cNvSpPr txBox="1"/>
          <p:nvPr/>
        </p:nvSpPr>
        <p:spPr>
          <a:xfrm>
            <a:off x="24384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12" name="object 312"/>
          <p:cNvSpPr txBox="1"/>
          <p:nvPr/>
        </p:nvSpPr>
        <p:spPr>
          <a:xfrm>
            <a:off x="27432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13" name="object 313"/>
          <p:cNvSpPr txBox="1"/>
          <p:nvPr/>
        </p:nvSpPr>
        <p:spPr>
          <a:xfrm>
            <a:off x="30480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14" name="object 314"/>
          <p:cNvSpPr txBox="1"/>
          <p:nvPr/>
        </p:nvSpPr>
        <p:spPr>
          <a:xfrm>
            <a:off x="33528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15" name="object 315"/>
          <p:cNvSpPr txBox="1"/>
          <p:nvPr/>
        </p:nvSpPr>
        <p:spPr>
          <a:xfrm>
            <a:off x="36576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16" name="object 316"/>
          <p:cNvSpPr txBox="1"/>
          <p:nvPr/>
        </p:nvSpPr>
        <p:spPr>
          <a:xfrm>
            <a:off x="39624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17" name="object 317"/>
          <p:cNvSpPr txBox="1"/>
          <p:nvPr/>
        </p:nvSpPr>
        <p:spPr>
          <a:xfrm>
            <a:off x="42672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18" name="object 318"/>
          <p:cNvSpPr txBox="1"/>
          <p:nvPr/>
        </p:nvSpPr>
        <p:spPr>
          <a:xfrm>
            <a:off x="45720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19" name="object 319"/>
          <p:cNvSpPr txBox="1"/>
          <p:nvPr/>
        </p:nvSpPr>
        <p:spPr>
          <a:xfrm>
            <a:off x="48768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20" name="object 320"/>
          <p:cNvSpPr txBox="1"/>
          <p:nvPr/>
        </p:nvSpPr>
        <p:spPr>
          <a:xfrm>
            <a:off x="51816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21" name="object 321"/>
          <p:cNvSpPr txBox="1"/>
          <p:nvPr/>
        </p:nvSpPr>
        <p:spPr>
          <a:xfrm>
            <a:off x="54864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22" name="object 322"/>
          <p:cNvSpPr txBox="1"/>
          <p:nvPr/>
        </p:nvSpPr>
        <p:spPr>
          <a:xfrm>
            <a:off x="57912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23" name="object 323"/>
          <p:cNvSpPr txBox="1"/>
          <p:nvPr/>
        </p:nvSpPr>
        <p:spPr>
          <a:xfrm>
            <a:off x="60960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24" name="object 324"/>
          <p:cNvSpPr txBox="1"/>
          <p:nvPr/>
        </p:nvSpPr>
        <p:spPr>
          <a:xfrm>
            <a:off x="64008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25" name="object 325"/>
          <p:cNvSpPr txBox="1"/>
          <p:nvPr/>
        </p:nvSpPr>
        <p:spPr>
          <a:xfrm>
            <a:off x="67056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26" name="object 326"/>
          <p:cNvSpPr txBox="1"/>
          <p:nvPr/>
        </p:nvSpPr>
        <p:spPr>
          <a:xfrm>
            <a:off x="70104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27" name="object 327"/>
          <p:cNvSpPr txBox="1"/>
          <p:nvPr/>
        </p:nvSpPr>
        <p:spPr>
          <a:xfrm>
            <a:off x="73152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28" name="object 328"/>
          <p:cNvSpPr txBox="1"/>
          <p:nvPr/>
        </p:nvSpPr>
        <p:spPr>
          <a:xfrm>
            <a:off x="76200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29" name="object 329"/>
          <p:cNvSpPr txBox="1"/>
          <p:nvPr/>
        </p:nvSpPr>
        <p:spPr>
          <a:xfrm>
            <a:off x="79248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30" name="object 330"/>
          <p:cNvSpPr txBox="1"/>
          <p:nvPr/>
        </p:nvSpPr>
        <p:spPr>
          <a:xfrm>
            <a:off x="82296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31" name="object 331"/>
          <p:cNvSpPr txBox="1"/>
          <p:nvPr/>
        </p:nvSpPr>
        <p:spPr>
          <a:xfrm>
            <a:off x="85344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32" name="object 332"/>
          <p:cNvSpPr txBox="1"/>
          <p:nvPr/>
        </p:nvSpPr>
        <p:spPr>
          <a:xfrm>
            <a:off x="88392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33" name="object 333"/>
          <p:cNvSpPr txBox="1"/>
          <p:nvPr/>
        </p:nvSpPr>
        <p:spPr>
          <a:xfrm>
            <a:off x="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34" name="object 334"/>
          <p:cNvSpPr txBox="1"/>
          <p:nvPr/>
        </p:nvSpPr>
        <p:spPr>
          <a:xfrm>
            <a:off x="3048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35" name="object 335"/>
          <p:cNvSpPr txBox="1"/>
          <p:nvPr/>
        </p:nvSpPr>
        <p:spPr>
          <a:xfrm>
            <a:off x="6096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36" name="object 336"/>
          <p:cNvSpPr txBox="1"/>
          <p:nvPr/>
        </p:nvSpPr>
        <p:spPr>
          <a:xfrm>
            <a:off x="9144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37" name="object 337"/>
          <p:cNvSpPr txBox="1"/>
          <p:nvPr/>
        </p:nvSpPr>
        <p:spPr>
          <a:xfrm>
            <a:off x="12192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38" name="object 338"/>
          <p:cNvSpPr txBox="1"/>
          <p:nvPr/>
        </p:nvSpPr>
        <p:spPr>
          <a:xfrm>
            <a:off x="15240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39" name="object 339"/>
          <p:cNvSpPr txBox="1"/>
          <p:nvPr/>
        </p:nvSpPr>
        <p:spPr>
          <a:xfrm>
            <a:off x="18288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40" name="object 340"/>
          <p:cNvSpPr txBox="1"/>
          <p:nvPr/>
        </p:nvSpPr>
        <p:spPr>
          <a:xfrm>
            <a:off x="21336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41" name="object 341"/>
          <p:cNvSpPr txBox="1"/>
          <p:nvPr/>
        </p:nvSpPr>
        <p:spPr>
          <a:xfrm>
            <a:off x="24384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42" name="object 342"/>
          <p:cNvSpPr txBox="1"/>
          <p:nvPr/>
        </p:nvSpPr>
        <p:spPr>
          <a:xfrm>
            <a:off x="27432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43" name="object 343"/>
          <p:cNvSpPr txBox="1"/>
          <p:nvPr/>
        </p:nvSpPr>
        <p:spPr>
          <a:xfrm>
            <a:off x="30480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44" name="object 344"/>
          <p:cNvSpPr txBox="1"/>
          <p:nvPr/>
        </p:nvSpPr>
        <p:spPr>
          <a:xfrm>
            <a:off x="33528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45" name="object 345"/>
          <p:cNvSpPr txBox="1"/>
          <p:nvPr/>
        </p:nvSpPr>
        <p:spPr>
          <a:xfrm>
            <a:off x="36576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46" name="object 346"/>
          <p:cNvSpPr txBox="1"/>
          <p:nvPr/>
        </p:nvSpPr>
        <p:spPr>
          <a:xfrm>
            <a:off x="39624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47" name="object 347"/>
          <p:cNvSpPr txBox="1"/>
          <p:nvPr/>
        </p:nvSpPr>
        <p:spPr>
          <a:xfrm>
            <a:off x="42672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48" name="object 348"/>
          <p:cNvSpPr txBox="1"/>
          <p:nvPr/>
        </p:nvSpPr>
        <p:spPr>
          <a:xfrm>
            <a:off x="45720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49" name="object 349"/>
          <p:cNvSpPr txBox="1"/>
          <p:nvPr/>
        </p:nvSpPr>
        <p:spPr>
          <a:xfrm>
            <a:off x="48768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50" name="object 350"/>
          <p:cNvSpPr txBox="1"/>
          <p:nvPr/>
        </p:nvSpPr>
        <p:spPr>
          <a:xfrm>
            <a:off x="51816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51" name="object 351"/>
          <p:cNvSpPr txBox="1"/>
          <p:nvPr/>
        </p:nvSpPr>
        <p:spPr>
          <a:xfrm>
            <a:off x="54864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52" name="object 352"/>
          <p:cNvSpPr txBox="1"/>
          <p:nvPr/>
        </p:nvSpPr>
        <p:spPr>
          <a:xfrm>
            <a:off x="57912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53" name="object 353"/>
          <p:cNvSpPr txBox="1"/>
          <p:nvPr/>
        </p:nvSpPr>
        <p:spPr>
          <a:xfrm>
            <a:off x="60960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54" name="object 354"/>
          <p:cNvSpPr txBox="1"/>
          <p:nvPr/>
        </p:nvSpPr>
        <p:spPr>
          <a:xfrm>
            <a:off x="64008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55" name="object 355"/>
          <p:cNvSpPr txBox="1"/>
          <p:nvPr/>
        </p:nvSpPr>
        <p:spPr>
          <a:xfrm>
            <a:off x="67056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56" name="object 356"/>
          <p:cNvSpPr txBox="1"/>
          <p:nvPr/>
        </p:nvSpPr>
        <p:spPr>
          <a:xfrm>
            <a:off x="70104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57" name="object 357"/>
          <p:cNvSpPr txBox="1"/>
          <p:nvPr/>
        </p:nvSpPr>
        <p:spPr>
          <a:xfrm>
            <a:off x="73152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58" name="object 358"/>
          <p:cNvSpPr txBox="1"/>
          <p:nvPr/>
        </p:nvSpPr>
        <p:spPr>
          <a:xfrm>
            <a:off x="76200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59" name="object 359"/>
          <p:cNvSpPr txBox="1"/>
          <p:nvPr/>
        </p:nvSpPr>
        <p:spPr>
          <a:xfrm>
            <a:off x="79248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60" name="object 360"/>
          <p:cNvSpPr txBox="1"/>
          <p:nvPr/>
        </p:nvSpPr>
        <p:spPr>
          <a:xfrm>
            <a:off x="82296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61" name="object 361"/>
          <p:cNvSpPr txBox="1"/>
          <p:nvPr/>
        </p:nvSpPr>
        <p:spPr>
          <a:xfrm>
            <a:off x="85344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62" name="object 362"/>
          <p:cNvSpPr txBox="1"/>
          <p:nvPr/>
        </p:nvSpPr>
        <p:spPr>
          <a:xfrm>
            <a:off x="88392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63" name="object 363"/>
          <p:cNvSpPr txBox="1"/>
          <p:nvPr/>
        </p:nvSpPr>
        <p:spPr>
          <a:xfrm>
            <a:off x="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64" name="object 364"/>
          <p:cNvSpPr txBox="1"/>
          <p:nvPr/>
        </p:nvSpPr>
        <p:spPr>
          <a:xfrm>
            <a:off x="3048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65" name="object 365"/>
          <p:cNvSpPr txBox="1"/>
          <p:nvPr/>
        </p:nvSpPr>
        <p:spPr>
          <a:xfrm>
            <a:off x="6096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66" name="object 366"/>
          <p:cNvSpPr txBox="1"/>
          <p:nvPr/>
        </p:nvSpPr>
        <p:spPr>
          <a:xfrm>
            <a:off x="9144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67" name="object 367"/>
          <p:cNvSpPr txBox="1"/>
          <p:nvPr/>
        </p:nvSpPr>
        <p:spPr>
          <a:xfrm>
            <a:off x="12192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68" name="object 368"/>
          <p:cNvSpPr txBox="1"/>
          <p:nvPr/>
        </p:nvSpPr>
        <p:spPr>
          <a:xfrm>
            <a:off x="15240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69" name="object 369"/>
          <p:cNvSpPr txBox="1"/>
          <p:nvPr/>
        </p:nvSpPr>
        <p:spPr>
          <a:xfrm>
            <a:off x="18288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70" name="object 370"/>
          <p:cNvSpPr txBox="1"/>
          <p:nvPr/>
        </p:nvSpPr>
        <p:spPr>
          <a:xfrm>
            <a:off x="21336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71" name="object 371"/>
          <p:cNvSpPr txBox="1"/>
          <p:nvPr/>
        </p:nvSpPr>
        <p:spPr>
          <a:xfrm>
            <a:off x="24384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72" name="object 372"/>
          <p:cNvSpPr txBox="1"/>
          <p:nvPr/>
        </p:nvSpPr>
        <p:spPr>
          <a:xfrm>
            <a:off x="27432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73" name="object 373"/>
          <p:cNvSpPr txBox="1"/>
          <p:nvPr/>
        </p:nvSpPr>
        <p:spPr>
          <a:xfrm>
            <a:off x="30480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74" name="object 374"/>
          <p:cNvSpPr txBox="1"/>
          <p:nvPr/>
        </p:nvSpPr>
        <p:spPr>
          <a:xfrm>
            <a:off x="33528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75" name="object 375"/>
          <p:cNvSpPr txBox="1"/>
          <p:nvPr/>
        </p:nvSpPr>
        <p:spPr>
          <a:xfrm>
            <a:off x="36576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76" name="object 376"/>
          <p:cNvSpPr txBox="1"/>
          <p:nvPr/>
        </p:nvSpPr>
        <p:spPr>
          <a:xfrm>
            <a:off x="3962400" y="27432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6263">
              <a:lnSpc>
                <a:spcPts val="2400"/>
              </a:lnSpc>
              <a:spcBef>
                <a:spcPts val="120"/>
              </a:spcBef>
            </a:pPr>
            <a:r>
              <a:rPr sz="4800" spc="0" baseline="-17259" dirty="0" smtClean="0">
                <a:solidFill>
                  <a:srgbClr val="003300"/>
                </a:solidFill>
                <a:latin typeface="Tahoma"/>
                <a:cs typeface="Tahoma"/>
              </a:rPr>
              <a:t>s</a:t>
            </a:r>
            <a:endParaRPr sz="3200">
              <a:latin typeface="Tahoma"/>
              <a:cs typeface="Tahoma"/>
            </a:endParaRPr>
          </a:p>
        </p:txBody>
      </p:sp>
      <p:sp>
        <p:nvSpPr>
          <p:cNvPr id="377" name="object 377"/>
          <p:cNvSpPr txBox="1"/>
          <p:nvPr/>
        </p:nvSpPr>
        <p:spPr>
          <a:xfrm>
            <a:off x="42672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78" name="object 378"/>
          <p:cNvSpPr txBox="1"/>
          <p:nvPr/>
        </p:nvSpPr>
        <p:spPr>
          <a:xfrm>
            <a:off x="45720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79" name="object 379"/>
          <p:cNvSpPr txBox="1"/>
          <p:nvPr/>
        </p:nvSpPr>
        <p:spPr>
          <a:xfrm>
            <a:off x="48768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80" name="object 380"/>
          <p:cNvSpPr txBox="1"/>
          <p:nvPr/>
        </p:nvSpPr>
        <p:spPr>
          <a:xfrm>
            <a:off x="51816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81" name="object 381"/>
          <p:cNvSpPr txBox="1"/>
          <p:nvPr/>
        </p:nvSpPr>
        <p:spPr>
          <a:xfrm>
            <a:off x="54864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82" name="object 382"/>
          <p:cNvSpPr txBox="1"/>
          <p:nvPr/>
        </p:nvSpPr>
        <p:spPr>
          <a:xfrm>
            <a:off x="57912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83" name="object 383"/>
          <p:cNvSpPr txBox="1"/>
          <p:nvPr/>
        </p:nvSpPr>
        <p:spPr>
          <a:xfrm>
            <a:off x="60960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84" name="object 384"/>
          <p:cNvSpPr txBox="1"/>
          <p:nvPr/>
        </p:nvSpPr>
        <p:spPr>
          <a:xfrm>
            <a:off x="64008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85" name="object 385"/>
          <p:cNvSpPr txBox="1"/>
          <p:nvPr/>
        </p:nvSpPr>
        <p:spPr>
          <a:xfrm>
            <a:off x="67056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86" name="object 386"/>
          <p:cNvSpPr txBox="1"/>
          <p:nvPr/>
        </p:nvSpPr>
        <p:spPr>
          <a:xfrm>
            <a:off x="7010400" y="2743200"/>
            <a:ext cx="388123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88443">
              <a:lnSpc>
                <a:spcPts val="2400"/>
              </a:lnSpc>
              <a:spcBef>
                <a:spcPts val="120"/>
              </a:spcBef>
            </a:pPr>
            <a:r>
              <a:rPr sz="4800" spc="0" baseline="-17259" dirty="0" smtClean="0">
                <a:solidFill>
                  <a:srgbClr val="003300"/>
                </a:solidFill>
                <a:latin typeface="Tahoma"/>
                <a:cs typeface="Tahoma"/>
              </a:rPr>
              <a:t>a</a:t>
            </a:r>
            <a:endParaRPr sz="3200">
              <a:latin typeface="Tahoma"/>
              <a:cs typeface="Tahoma"/>
            </a:endParaRPr>
          </a:p>
        </p:txBody>
      </p:sp>
      <p:sp>
        <p:nvSpPr>
          <p:cNvPr id="387" name="object 387"/>
          <p:cNvSpPr txBox="1"/>
          <p:nvPr/>
        </p:nvSpPr>
        <p:spPr>
          <a:xfrm>
            <a:off x="73152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88" name="object 388"/>
          <p:cNvSpPr txBox="1"/>
          <p:nvPr/>
        </p:nvSpPr>
        <p:spPr>
          <a:xfrm>
            <a:off x="76200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89" name="object 389"/>
          <p:cNvSpPr txBox="1"/>
          <p:nvPr/>
        </p:nvSpPr>
        <p:spPr>
          <a:xfrm>
            <a:off x="79248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90" name="object 390"/>
          <p:cNvSpPr txBox="1"/>
          <p:nvPr/>
        </p:nvSpPr>
        <p:spPr>
          <a:xfrm>
            <a:off x="82296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91" name="object 391"/>
          <p:cNvSpPr txBox="1"/>
          <p:nvPr/>
        </p:nvSpPr>
        <p:spPr>
          <a:xfrm>
            <a:off x="85344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92" name="object 392"/>
          <p:cNvSpPr txBox="1"/>
          <p:nvPr/>
        </p:nvSpPr>
        <p:spPr>
          <a:xfrm>
            <a:off x="88392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93" name="object 393"/>
          <p:cNvSpPr txBox="1"/>
          <p:nvPr/>
        </p:nvSpPr>
        <p:spPr>
          <a:xfrm>
            <a:off x="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94" name="object 394"/>
          <p:cNvSpPr txBox="1"/>
          <p:nvPr/>
        </p:nvSpPr>
        <p:spPr>
          <a:xfrm>
            <a:off x="3048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95" name="object 395"/>
          <p:cNvSpPr txBox="1"/>
          <p:nvPr/>
        </p:nvSpPr>
        <p:spPr>
          <a:xfrm>
            <a:off x="6096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96" name="object 396"/>
          <p:cNvSpPr txBox="1"/>
          <p:nvPr/>
        </p:nvSpPr>
        <p:spPr>
          <a:xfrm>
            <a:off x="9144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97" name="object 397"/>
          <p:cNvSpPr txBox="1"/>
          <p:nvPr/>
        </p:nvSpPr>
        <p:spPr>
          <a:xfrm>
            <a:off x="12192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98" name="object 398"/>
          <p:cNvSpPr txBox="1"/>
          <p:nvPr/>
        </p:nvSpPr>
        <p:spPr>
          <a:xfrm>
            <a:off x="15240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99" name="object 399"/>
          <p:cNvSpPr txBox="1"/>
          <p:nvPr/>
        </p:nvSpPr>
        <p:spPr>
          <a:xfrm>
            <a:off x="18288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00" name="object 400"/>
          <p:cNvSpPr txBox="1"/>
          <p:nvPr/>
        </p:nvSpPr>
        <p:spPr>
          <a:xfrm>
            <a:off x="21336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01" name="object 401"/>
          <p:cNvSpPr txBox="1"/>
          <p:nvPr/>
        </p:nvSpPr>
        <p:spPr>
          <a:xfrm>
            <a:off x="24384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02" name="object 402"/>
          <p:cNvSpPr txBox="1"/>
          <p:nvPr/>
        </p:nvSpPr>
        <p:spPr>
          <a:xfrm>
            <a:off x="27432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03" name="object 403"/>
          <p:cNvSpPr txBox="1"/>
          <p:nvPr/>
        </p:nvSpPr>
        <p:spPr>
          <a:xfrm>
            <a:off x="30480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04" name="object 404"/>
          <p:cNvSpPr txBox="1"/>
          <p:nvPr/>
        </p:nvSpPr>
        <p:spPr>
          <a:xfrm>
            <a:off x="33528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05" name="object 405"/>
          <p:cNvSpPr txBox="1"/>
          <p:nvPr/>
        </p:nvSpPr>
        <p:spPr>
          <a:xfrm>
            <a:off x="36576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06" name="object 406"/>
          <p:cNvSpPr txBox="1"/>
          <p:nvPr/>
        </p:nvSpPr>
        <p:spPr>
          <a:xfrm>
            <a:off x="39624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07" name="object 407"/>
          <p:cNvSpPr txBox="1"/>
          <p:nvPr/>
        </p:nvSpPr>
        <p:spPr>
          <a:xfrm>
            <a:off x="42672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08" name="object 408"/>
          <p:cNvSpPr txBox="1"/>
          <p:nvPr/>
        </p:nvSpPr>
        <p:spPr>
          <a:xfrm>
            <a:off x="45720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09" name="object 409"/>
          <p:cNvSpPr txBox="1"/>
          <p:nvPr/>
        </p:nvSpPr>
        <p:spPr>
          <a:xfrm>
            <a:off x="48768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10" name="object 410"/>
          <p:cNvSpPr txBox="1"/>
          <p:nvPr/>
        </p:nvSpPr>
        <p:spPr>
          <a:xfrm>
            <a:off x="51816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11" name="object 411"/>
          <p:cNvSpPr txBox="1"/>
          <p:nvPr/>
        </p:nvSpPr>
        <p:spPr>
          <a:xfrm>
            <a:off x="54864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12" name="object 412"/>
          <p:cNvSpPr txBox="1"/>
          <p:nvPr/>
        </p:nvSpPr>
        <p:spPr>
          <a:xfrm>
            <a:off x="57912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13" name="object 413"/>
          <p:cNvSpPr txBox="1"/>
          <p:nvPr/>
        </p:nvSpPr>
        <p:spPr>
          <a:xfrm>
            <a:off x="60960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14" name="object 414"/>
          <p:cNvSpPr txBox="1"/>
          <p:nvPr/>
        </p:nvSpPr>
        <p:spPr>
          <a:xfrm>
            <a:off x="64008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15" name="object 415"/>
          <p:cNvSpPr txBox="1"/>
          <p:nvPr/>
        </p:nvSpPr>
        <p:spPr>
          <a:xfrm>
            <a:off x="67056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16" name="object 416"/>
          <p:cNvSpPr txBox="1"/>
          <p:nvPr/>
        </p:nvSpPr>
        <p:spPr>
          <a:xfrm>
            <a:off x="70104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17" name="object 417"/>
          <p:cNvSpPr txBox="1"/>
          <p:nvPr/>
        </p:nvSpPr>
        <p:spPr>
          <a:xfrm>
            <a:off x="73152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18" name="object 418"/>
          <p:cNvSpPr txBox="1"/>
          <p:nvPr/>
        </p:nvSpPr>
        <p:spPr>
          <a:xfrm>
            <a:off x="76200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19" name="object 419"/>
          <p:cNvSpPr txBox="1"/>
          <p:nvPr/>
        </p:nvSpPr>
        <p:spPr>
          <a:xfrm>
            <a:off x="79248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20" name="object 420"/>
          <p:cNvSpPr txBox="1"/>
          <p:nvPr/>
        </p:nvSpPr>
        <p:spPr>
          <a:xfrm>
            <a:off x="82296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21" name="object 421"/>
          <p:cNvSpPr txBox="1"/>
          <p:nvPr/>
        </p:nvSpPr>
        <p:spPr>
          <a:xfrm>
            <a:off x="85344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22" name="object 422"/>
          <p:cNvSpPr txBox="1"/>
          <p:nvPr/>
        </p:nvSpPr>
        <p:spPr>
          <a:xfrm>
            <a:off x="88392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23" name="object 423"/>
          <p:cNvSpPr txBox="1"/>
          <p:nvPr/>
        </p:nvSpPr>
        <p:spPr>
          <a:xfrm>
            <a:off x="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24" name="object 424"/>
          <p:cNvSpPr txBox="1"/>
          <p:nvPr/>
        </p:nvSpPr>
        <p:spPr>
          <a:xfrm>
            <a:off x="3048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25" name="object 425"/>
          <p:cNvSpPr txBox="1"/>
          <p:nvPr/>
        </p:nvSpPr>
        <p:spPr>
          <a:xfrm>
            <a:off x="6096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26" name="object 426"/>
          <p:cNvSpPr txBox="1"/>
          <p:nvPr/>
        </p:nvSpPr>
        <p:spPr>
          <a:xfrm>
            <a:off x="9144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27" name="object 427"/>
          <p:cNvSpPr txBox="1"/>
          <p:nvPr/>
        </p:nvSpPr>
        <p:spPr>
          <a:xfrm>
            <a:off x="12192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28" name="object 428"/>
          <p:cNvSpPr txBox="1"/>
          <p:nvPr/>
        </p:nvSpPr>
        <p:spPr>
          <a:xfrm>
            <a:off x="15240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29" name="object 429"/>
          <p:cNvSpPr txBox="1"/>
          <p:nvPr/>
        </p:nvSpPr>
        <p:spPr>
          <a:xfrm>
            <a:off x="18288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30" name="object 430"/>
          <p:cNvSpPr txBox="1"/>
          <p:nvPr/>
        </p:nvSpPr>
        <p:spPr>
          <a:xfrm>
            <a:off x="21336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31" name="object 431"/>
          <p:cNvSpPr txBox="1"/>
          <p:nvPr/>
        </p:nvSpPr>
        <p:spPr>
          <a:xfrm>
            <a:off x="24384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32" name="object 432"/>
          <p:cNvSpPr txBox="1"/>
          <p:nvPr/>
        </p:nvSpPr>
        <p:spPr>
          <a:xfrm>
            <a:off x="27432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33" name="object 433"/>
          <p:cNvSpPr txBox="1"/>
          <p:nvPr/>
        </p:nvSpPr>
        <p:spPr>
          <a:xfrm>
            <a:off x="30480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34" name="object 434"/>
          <p:cNvSpPr txBox="1"/>
          <p:nvPr/>
        </p:nvSpPr>
        <p:spPr>
          <a:xfrm>
            <a:off x="3352800" y="33528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73406">
              <a:lnSpc>
                <a:spcPts val="2260"/>
              </a:lnSpc>
              <a:spcBef>
                <a:spcPts val="113"/>
              </a:spcBef>
            </a:pPr>
            <a:r>
              <a:rPr sz="4800" spc="0" baseline="3451" dirty="0" smtClean="0">
                <a:solidFill>
                  <a:srgbClr val="003300"/>
                </a:solidFill>
                <a:latin typeface="Tahoma"/>
                <a:cs typeface="Tahoma"/>
              </a:rPr>
              <a:t>f</a:t>
            </a:r>
            <a:endParaRPr sz="3200">
              <a:latin typeface="Tahoma"/>
              <a:cs typeface="Tahoma"/>
            </a:endParaRPr>
          </a:p>
        </p:txBody>
      </p:sp>
      <p:sp>
        <p:nvSpPr>
          <p:cNvPr id="435" name="object 435"/>
          <p:cNvSpPr txBox="1"/>
          <p:nvPr/>
        </p:nvSpPr>
        <p:spPr>
          <a:xfrm>
            <a:off x="36576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36" name="object 436"/>
          <p:cNvSpPr txBox="1"/>
          <p:nvPr/>
        </p:nvSpPr>
        <p:spPr>
          <a:xfrm>
            <a:off x="39624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37" name="object 437"/>
          <p:cNvSpPr txBox="1"/>
          <p:nvPr/>
        </p:nvSpPr>
        <p:spPr>
          <a:xfrm>
            <a:off x="4267200" y="33528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2260"/>
              </a:lnSpc>
              <a:spcBef>
                <a:spcPts val="113"/>
              </a:spcBef>
            </a:pPr>
            <a:r>
              <a:rPr sz="4800" spc="0" baseline="3451" dirty="0" smtClean="0">
                <a:solidFill>
                  <a:srgbClr val="003300"/>
                </a:solidFill>
                <a:latin typeface="Tahoma"/>
                <a:cs typeface="Tahoma"/>
              </a:rPr>
              <a:t>.</a:t>
            </a:r>
            <a:endParaRPr sz="3200">
              <a:latin typeface="Tahoma"/>
              <a:cs typeface="Tahoma"/>
            </a:endParaRPr>
          </a:p>
        </p:txBody>
      </p:sp>
      <p:sp>
        <p:nvSpPr>
          <p:cNvPr id="438" name="object 438"/>
          <p:cNvSpPr txBox="1"/>
          <p:nvPr/>
        </p:nvSpPr>
        <p:spPr>
          <a:xfrm>
            <a:off x="45720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39" name="object 439"/>
          <p:cNvSpPr txBox="1"/>
          <p:nvPr/>
        </p:nvSpPr>
        <p:spPr>
          <a:xfrm>
            <a:off x="48768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40" name="object 440"/>
          <p:cNvSpPr txBox="1"/>
          <p:nvPr/>
        </p:nvSpPr>
        <p:spPr>
          <a:xfrm>
            <a:off x="51816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41" name="object 441"/>
          <p:cNvSpPr txBox="1"/>
          <p:nvPr/>
        </p:nvSpPr>
        <p:spPr>
          <a:xfrm>
            <a:off x="54864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42" name="object 442"/>
          <p:cNvSpPr txBox="1"/>
          <p:nvPr/>
        </p:nvSpPr>
        <p:spPr>
          <a:xfrm>
            <a:off x="57912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43" name="object 443"/>
          <p:cNvSpPr txBox="1"/>
          <p:nvPr/>
        </p:nvSpPr>
        <p:spPr>
          <a:xfrm>
            <a:off x="60960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44" name="object 444"/>
          <p:cNvSpPr txBox="1"/>
          <p:nvPr/>
        </p:nvSpPr>
        <p:spPr>
          <a:xfrm>
            <a:off x="64008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45" name="object 445"/>
          <p:cNvSpPr txBox="1"/>
          <p:nvPr/>
        </p:nvSpPr>
        <p:spPr>
          <a:xfrm>
            <a:off x="67056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46" name="object 446"/>
          <p:cNvSpPr txBox="1"/>
          <p:nvPr/>
        </p:nvSpPr>
        <p:spPr>
          <a:xfrm>
            <a:off x="70104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47" name="object 447"/>
          <p:cNvSpPr txBox="1"/>
          <p:nvPr/>
        </p:nvSpPr>
        <p:spPr>
          <a:xfrm>
            <a:off x="73152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48" name="object 448"/>
          <p:cNvSpPr txBox="1"/>
          <p:nvPr/>
        </p:nvSpPr>
        <p:spPr>
          <a:xfrm>
            <a:off x="76200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49" name="object 449"/>
          <p:cNvSpPr txBox="1"/>
          <p:nvPr/>
        </p:nvSpPr>
        <p:spPr>
          <a:xfrm>
            <a:off x="79248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50" name="object 450"/>
          <p:cNvSpPr txBox="1"/>
          <p:nvPr/>
        </p:nvSpPr>
        <p:spPr>
          <a:xfrm>
            <a:off x="82296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51" name="object 451"/>
          <p:cNvSpPr txBox="1"/>
          <p:nvPr/>
        </p:nvSpPr>
        <p:spPr>
          <a:xfrm>
            <a:off x="85344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52" name="object 452"/>
          <p:cNvSpPr txBox="1"/>
          <p:nvPr/>
        </p:nvSpPr>
        <p:spPr>
          <a:xfrm>
            <a:off x="88392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53" name="object 453"/>
          <p:cNvSpPr txBox="1"/>
          <p:nvPr/>
        </p:nvSpPr>
        <p:spPr>
          <a:xfrm>
            <a:off x="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54" name="object 454"/>
          <p:cNvSpPr txBox="1"/>
          <p:nvPr/>
        </p:nvSpPr>
        <p:spPr>
          <a:xfrm>
            <a:off x="3048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55" name="object 455"/>
          <p:cNvSpPr txBox="1"/>
          <p:nvPr/>
        </p:nvSpPr>
        <p:spPr>
          <a:xfrm>
            <a:off x="6096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56" name="object 456"/>
          <p:cNvSpPr txBox="1"/>
          <p:nvPr/>
        </p:nvSpPr>
        <p:spPr>
          <a:xfrm>
            <a:off x="9144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57" name="object 457"/>
          <p:cNvSpPr txBox="1"/>
          <p:nvPr/>
        </p:nvSpPr>
        <p:spPr>
          <a:xfrm>
            <a:off x="12192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58" name="object 458"/>
          <p:cNvSpPr txBox="1"/>
          <p:nvPr/>
        </p:nvSpPr>
        <p:spPr>
          <a:xfrm>
            <a:off x="15240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59" name="object 459"/>
          <p:cNvSpPr txBox="1"/>
          <p:nvPr/>
        </p:nvSpPr>
        <p:spPr>
          <a:xfrm>
            <a:off x="18288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60" name="object 460"/>
          <p:cNvSpPr txBox="1"/>
          <p:nvPr/>
        </p:nvSpPr>
        <p:spPr>
          <a:xfrm>
            <a:off x="21336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61" name="object 461"/>
          <p:cNvSpPr txBox="1"/>
          <p:nvPr/>
        </p:nvSpPr>
        <p:spPr>
          <a:xfrm>
            <a:off x="24384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62" name="object 462"/>
          <p:cNvSpPr txBox="1"/>
          <p:nvPr/>
        </p:nvSpPr>
        <p:spPr>
          <a:xfrm>
            <a:off x="27432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63" name="object 463"/>
          <p:cNvSpPr txBox="1"/>
          <p:nvPr/>
        </p:nvSpPr>
        <p:spPr>
          <a:xfrm>
            <a:off x="30480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64" name="object 464"/>
          <p:cNvSpPr txBox="1"/>
          <p:nvPr/>
        </p:nvSpPr>
        <p:spPr>
          <a:xfrm>
            <a:off x="33528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65" name="object 465"/>
          <p:cNvSpPr txBox="1"/>
          <p:nvPr/>
        </p:nvSpPr>
        <p:spPr>
          <a:xfrm>
            <a:off x="36576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66" name="object 466"/>
          <p:cNvSpPr txBox="1"/>
          <p:nvPr/>
        </p:nvSpPr>
        <p:spPr>
          <a:xfrm>
            <a:off x="39624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67" name="object 467"/>
          <p:cNvSpPr txBox="1"/>
          <p:nvPr/>
        </p:nvSpPr>
        <p:spPr>
          <a:xfrm>
            <a:off x="42672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68" name="object 468"/>
          <p:cNvSpPr txBox="1"/>
          <p:nvPr/>
        </p:nvSpPr>
        <p:spPr>
          <a:xfrm>
            <a:off x="45720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69" name="object 469"/>
          <p:cNvSpPr txBox="1"/>
          <p:nvPr/>
        </p:nvSpPr>
        <p:spPr>
          <a:xfrm>
            <a:off x="48768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70" name="object 470"/>
          <p:cNvSpPr txBox="1"/>
          <p:nvPr/>
        </p:nvSpPr>
        <p:spPr>
          <a:xfrm>
            <a:off x="51816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71" name="object 471"/>
          <p:cNvSpPr txBox="1"/>
          <p:nvPr/>
        </p:nvSpPr>
        <p:spPr>
          <a:xfrm>
            <a:off x="54864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72" name="object 472"/>
          <p:cNvSpPr txBox="1"/>
          <p:nvPr/>
        </p:nvSpPr>
        <p:spPr>
          <a:xfrm>
            <a:off x="57912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73" name="object 473"/>
          <p:cNvSpPr txBox="1"/>
          <p:nvPr/>
        </p:nvSpPr>
        <p:spPr>
          <a:xfrm>
            <a:off x="60960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74" name="object 474"/>
          <p:cNvSpPr txBox="1"/>
          <p:nvPr/>
        </p:nvSpPr>
        <p:spPr>
          <a:xfrm>
            <a:off x="64008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75" name="object 475"/>
          <p:cNvSpPr txBox="1"/>
          <p:nvPr/>
        </p:nvSpPr>
        <p:spPr>
          <a:xfrm>
            <a:off x="67056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76" name="object 476"/>
          <p:cNvSpPr txBox="1"/>
          <p:nvPr/>
        </p:nvSpPr>
        <p:spPr>
          <a:xfrm>
            <a:off x="70104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77" name="object 477"/>
          <p:cNvSpPr txBox="1"/>
          <p:nvPr/>
        </p:nvSpPr>
        <p:spPr>
          <a:xfrm>
            <a:off x="73152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78" name="object 478"/>
          <p:cNvSpPr txBox="1"/>
          <p:nvPr/>
        </p:nvSpPr>
        <p:spPr>
          <a:xfrm>
            <a:off x="76200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79" name="object 479"/>
          <p:cNvSpPr txBox="1"/>
          <p:nvPr/>
        </p:nvSpPr>
        <p:spPr>
          <a:xfrm>
            <a:off x="79248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80" name="object 480"/>
          <p:cNvSpPr txBox="1"/>
          <p:nvPr/>
        </p:nvSpPr>
        <p:spPr>
          <a:xfrm>
            <a:off x="82296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81" name="object 481"/>
          <p:cNvSpPr txBox="1"/>
          <p:nvPr/>
        </p:nvSpPr>
        <p:spPr>
          <a:xfrm>
            <a:off x="85344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82" name="object 482"/>
          <p:cNvSpPr txBox="1"/>
          <p:nvPr/>
        </p:nvSpPr>
        <p:spPr>
          <a:xfrm>
            <a:off x="88392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83" name="object 483"/>
          <p:cNvSpPr txBox="1"/>
          <p:nvPr/>
        </p:nvSpPr>
        <p:spPr>
          <a:xfrm>
            <a:off x="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84" name="object 484"/>
          <p:cNvSpPr txBox="1"/>
          <p:nvPr/>
        </p:nvSpPr>
        <p:spPr>
          <a:xfrm>
            <a:off x="3048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85" name="object 485"/>
          <p:cNvSpPr txBox="1"/>
          <p:nvPr/>
        </p:nvSpPr>
        <p:spPr>
          <a:xfrm>
            <a:off x="6096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86" name="object 486"/>
          <p:cNvSpPr txBox="1"/>
          <p:nvPr/>
        </p:nvSpPr>
        <p:spPr>
          <a:xfrm>
            <a:off x="9144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87" name="object 487"/>
          <p:cNvSpPr txBox="1"/>
          <p:nvPr/>
        </p:nvSpPr>
        <p:spPr>
          <a:xfrm>
            <a:off x="12192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88" name="object 488"/>
          <p:cNvSpPr txBox="1"/>
          <p:nvPr/>
        </p:nvSpPr>
        <p:spPr>
          <a:xfrm>
            <a:off x="15240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89" name="object 489"/>
          <p:cNvSpPr txBox="1"/>
          <p:nvPr/>
        </p:nvSpPr>
        <p:spPr>
          <a:xfrm>
            <a:off x="18288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90" name="object 490"/>
          <p:cNvSpPr txBox="1"/>
          <p:nvPr/>
        </p:nvSpPr>
        <p:spPr>
          <a:xfrm>
            <a:off x="21336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91" name="object 491"/>
          <p:cNvSpPr txBox="1"/>
          <p:nvPr/>
        </p:nvSpPr>
        <p:spPr>
          <a:xfrm>
            <a:off x="24384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92" name="object 492"/>
          <p:cNvSpPr txBox="1"/>
          <p:nvPr/>
        </p:nvSpPr>
        <p:spPr>
          <a:xfrm>
            <a:off x="27432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93" name="object 493"/>
          <p:cNvSpPr txBox="1"/>
          <p:nvPr/>
        </p:nvSpPr>
        <p:spPr>
          <a:xfrm>
            <a:off x="30480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94" name="object 494"/>
          <p:cNvSpPr txBox="1"/>
          <p:nvPr/>
        </p:nvSpPr>
        <p:spPr>
          <a:xfrm>
            <a:off x="33528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95" name="object 495"/>
          <p:cNvSpPr txBox="1"/>
          <p:nvPr/>
        </p:nvSpPr>
        <p:spPr>
          <a:xfrm>
            <a:off x="36576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96" name="object 496"/>
          <p:cNvSpPr txBox="1"/>
          <p:nvPr/>
        </p:nvSpPr>
        <p:spPr>
          <a:xfrm>
            <a:off x="39624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97" name="object 497"/>
          <p:cNvSpPr txBox="1"/>
          <p:nvPr/>
        </p:nvSpPr>
        <p:spPr>
          <a:xfrm>
            <a:off x="42672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98" name="object 498"/>
          <p:cNvSpPr txBox="1"/>
          <p:nvPr/>
        </p:nvSpPr>
        <p:spPr>
          <a:xfrm>
            <a:off x="45720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99" name="object 499"/>
          <p:cNvSpPr txBox="1"/>
          <p:nvPr/>
        </p:nvSpPr>
        <p:spPr>
          <a:xfrm>
            <a:off x="48768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00" name="object 500"/>
          <p:cNvSpPr txBox="1"/>
          <p:nvPr/>
        </p:nvSpPr>
        <p:spPr>
          <a:xfrm>
            <a:off x="51816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01" name="object 501"/>
          <p:cNvSpPr txBox="1"/>
          <p:nvPr/>
        </p:nvSpPr>
        <p:spPr>
          <a:xfrm>
            <a:off x="54864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02" name="object 502"/>
          <p:cNvSpPr txBox="1"/>
          <p:nvPr/>
        </p:nvSpPr>
        <p:spPr>
          <a:xfrm>
            <a:off x="57912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03" name="object 503"/>
          <p:cNvSpPr txBox="1"/>
          <p:nvPr/>
        </p:nvSpPr>
        <p:spPr>
          <a:xfrm>
            <a:off x="60960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04" name="object 504"/>
          <p:cNvSpPr txBox="1"/>
          <p:nvPr/>
        </p:nvSpPr>
        <p:spPr>
          <a:xfrm>
            <a:off x="64008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05" name="object 505"/>
          <p:cNvSpPr txBox="1"/>
          <p:nvPr/>
        </p:nvSpPr>
        <p:spPr>
          <a:xfrm>
            <a:off x="67056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06" name="object 506"/>
          <p:cNvSpPr txBox="1"/>
          <p:nvPr/>
        </p:nvSpPr>
        <p:spPr>
          <a:xfrm>
            <a:off x="70104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07" name="object 507"/>
          <p:cNvSpPr txBox="1"/>
          <p:nvPr/>
        </p:nvSpPr>
        <p:spPr>
          <a:xfrm>
            <a:off x="73152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08" name="object 508"/>
          <p:cNvSpPr txBox="1"/>
          <p:nvPr/>
        </p:nvSpPr>
        <p:spPr>
          <a:xfrm>
            <a:off x="76200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09" name="object 509"/>
          <p:cNvSpPr txBox="1"/>
          <p:nvPr/>
        </p:nvSpPr>
        <p:spPr>
          <a:xfrm>
            <a:off x="79248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10" name="object 510"/>
          <p:cNvSpPr txBox="1"/>
          <p:nvPr/>
        </p:nvSpPr>
        <p:spPr>
          <a:xfrm>
            <a:off x="82296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11" name="object 511"/>
          <p:cNvSpPr txBox="1"/>
          <p:nvPr/>
        </p:nvSpPr>
        <p:spPr>
          <a:xfrm>
            <a:off x="85344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12" name="object 512"/>
          <p:cNvSpPr txBox="1"/>
          <p:nvPr/>
        </p:nvSpPr>
        <p:spPr>
          <a:xfrm>
            <a:off x="88392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13" name="object 513"/>
          <p:cNvSpPr txBox="1"/>
          <p:nvPr/>
        </p:nvSpPr>
        <p:spPr>
          <a:xfrm>
            <a:off x="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14" name="object 514"/>
          <p:cNvSpPr txBox="1"/>
          <p:nvPr/>
        </p:nvSpPr>
        <p:spPr>
          <a:xfrm>
            <a:off x="3048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15" name="object 515"/>
          <p:cNvSpPr txBox="1"/>
          <p:nvPr/>
        </p:nvSpPr>
        <p:spPr>
          <a:xfrm>
            <a:off x="6096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16" name="object 516"/>
          <p:cNvSpPr txBox="1"/>
          <p:nvPr/>
        </p:nvSpPr>
        <p:spPr>
          <a:xfrm>
            <a:off x="9144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17" name="object 517"/>
          <p:cNvSpPr txBox="1"/>
          <p:nvPr/>
        </p:nvSpPr>
        <p:spPr>
          <a:xfrm>
            <a:off x="12192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18" name="object 518"/>
          <p:cNvSpPr txBox="1"/>
          <p:nvPr/>
        </p:nvSpPr>
        <p:spPr>
          <a:xfrm>
            <a:off x="15240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19" name="object 519"/>
          <p:cNvSpPr txBox="1"/>
          <p:nvPr/>
        </p:nvSpPr>
        <p:spPr>
          <a:xfrm>
            <a:off x="18288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20" name="object 520"/>
          <p:cNvSpPr txBox="1"/>
          <p:nvPr/>
        </p:nvSpPr>
        <p:spPr>
          <a:xfrm>
            <a:off x="21336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21" name="object 521"/>
          <p:cNvSpPr txBox="1"/>
          <p:nvPr/>
        </p:nvSpPr>
        <p:spPr>
          <a:xfrm>
            <a:off x="24384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22" name="object 522"/>
          <p:cNvSpPr txBox="1"/>
          <p:nvPr/>
        </p:nvSpPr>
        <p:spPr>
          <a:xfrm>
            <a:off x="27432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23" name="object 523"/>
          <p:cNvSpPr txBox="1"/>
          <p:nvPr/>
        </p:nvSpPr>
        <p:spPr>
          <a:xfrm>
            <a:off x="30480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24" name="object 524"/>
          <p:cNvSpPr txBox="1"/>
          <p:nvPr/>
        </p:nvSpPr>
        <p:spPr>
          <a:xfrm>
            <a:off x="33528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25" name="object 525"/>
          <p:cNvSpPr txBox="1"/>
          <p:nvPr/>
        </p:nvSpPr>
        <p:spPr>
          <a:xfrm>
            <a:off x="3657600" y="42672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2400"/>
              </a:lnSpc>
              <a:spcBef>
                <a:spcPts val="120"/>
              </a:spcBef>
            </a:pPr>
            <a:r>
              <a:rPr sz="4800" spc="-4" baseline="-4314" dirty="0" smtClean="0">
                <a:solidFill>
                  <a:srgbClr val="003300"/>
                </a:solidFill>
                <a:latin typeface="Tahoma"/>
                <a:cs typeface="Tahoma"/>
              </a:rPr>
              <a:t>r</a:t>
            </a:r>
            <a:r>
              <a:rPr sz="4800" spc="0" baseline="-4314" dirty="0" smtClean="0">
                <a:solidFill>
                  <a:srgbClr val="003300"/>
                </a:solidFill>
                <a:latin typeface="Tahoma"/>
                <a:cs typeface="Tahoma"/>
              </a:rPr>
              <a:t>e</a:t>
            </a:r>
            <a:endParaRPr sz="3200">
              <a:latin typeface="Tahoma"/>
              <a:cs typeface="Tahoma"/>
            </a:endParaRPr>
          </a:p>
        </p:txBody>
      </p:sp>
      <p:sp>
        <p:nvSpPr>
          <p:cNvPr id="526" name="object 526"/>
          <p:cNvSpPr txBox="1"/>
          <p:nvPr/>
        </p:nvSpPr>
        <p:spPr>
          <a:xfrm>
            <a:off x="3962400" y="4267200"/>
            <a:ext cx="35458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54305">
              <a:lnSpc>
                <a:spcPts val="2400"/>
              </a:lnSpc>
              <a:spcBef>
                <a:spcPts val="120"/>
              </a:spcBef>
            </a:pPr>
            <a:r>
              <a:rPr sz="4800" spc="0" baseline="-4314" dirty="0" smtClean="0">
                <a:solidFill>
                  <a:srgbClr val="003300"/>
                </a:solidFill>
                <a:latin typeface="Tahoma"/>
                <a:cs typeface="Tahoma"/>
              </a:rPr>
              <a:t>e</a:t>
            </a:r>
            <a:endParaRPr sz="3200">
              <a:latin typeface="Tahoma"/>
              <a:cs typeface="Tahoma"/>
            </a:endParaRPr>
          </a:p>
        </p:txBody>
      </p:sp>
      <p:sp>
        <p:nvSpPr>
          <p:cNvPr id="527" name="object 527"/>
          <p:cNvSpPr txBox="1"/>
          <p:nvPr/>
        </p:nvSpPr>
        <p:spPr>
          <a:xfrm>
            <a:off x="42672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28" name="object 528"/>
          <p:cNvSpPr txBox="1"/>
          <p:nvPr/>
        </p:nvSpPr>
        <p:spPr>
          <a:xfrm>
            <a:off x="45720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29" name="object 529"/>
          <p:cNvSpPr txBox="1"/>
          <p:nvPr/>
        </p:nvSpPr>
        <p:spPr>
          <a:xfrm>
            <a:off x="48768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30" name="object 530"/>
          <p:cNvSpPr txBox="1"/>
          <p:nvPr/>
        </p:nvSpPr>
        <p:spPr>
          <a:xfrm>
            <a:off x="51816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31" name="object 531"/>
          <p:cNvSpPr txBox="1"/>
          <p:nvPr/>
        </p:nvSpPr>
        <p:spPr>
          <a:xfrm>
            <a:off x="5486400" y="4267200"/>
            <a:ext cx="394246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2400"/>
              </a:lnSpc>
              <a:spcBef>
                <a:spcPts val="120"/>
              </a:spcBef>
            </a:pPr>
            <a:r>
              <a:rPr sz="4800" spc="9" baseline="-4314" dirty="0" smtClean="0">
                <a:solidFill>
                  <a:srgbClr val="003300"/>
                </a:solidFill>
                <a:latin typeface="Tahoma"/>
                <a:cs typeface="Tahoma"/>
              </a:rPr>
              <a:t>i</a:t>
            </a:r>
            <a:r>
              <a:rPr sz="4800" spc="0" baseline="-4314" dirty="0" smtClean="0">
                <a:solidFill>
                  <a:srgbClr val="003300"/>
                </a:solidFill>
                <a:latin typeface="Tahoma"/>
                <a:cs typeface="Tahoma"/>
              </a:rPr>
              <a:t>o</a:t>
            </a:r>
            <a:endParaRPr sz="3200">
              <a:latin typeface="Tahoma"/>
              <a:cs typeface="Tahoma"/>
            </a:endParaRPr>
          </a:p>
        </p:txBody>
      </p:sp>
      <p:sp>
        <p:nvSpPr>
          <p:cNvPr id="532" name="object 532"/>
          <p:cNvSpPr txBox="1"/>
          <p:nvPr/>
        </p:nvSpPr>
        <p:spPr>
          <a:xfrm>
            <a:off x="5791200" y="42672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3505">
              <a:lnSpc>
                <a:spcPts val="2400"/>
              </a:lnSpc>
              <a:spcBef>
                <a:spcPts val="120"/>
              </a:spcBef>
            </a:pPr>
            <a:r>
              <a:rPr sz="4800" spc="0" baseline="-4314" dirty="0" smtClean="0">
                <a:solidFill>
                  <a:srgbClr val="003300"/>
                </a:solidFill>
                <a:latin typeface="Tahoma"/>
                <a:cs typeface="Tahoma"/>
              </a:rPr>
              <a:t>n</a:t>
            </a:r>
            <a:endParaRPr sz="3200">
              <a:latin typeface="Tahoma"/>
              <a:cs typeface="Tahoma"/>
            </a:endParaRPr>
          </a:p>
        </p:txBody>
      </p:sp>
      <p:sp>
        <p:nvSpPr>
          <p:cNvPr id="533" name="object 533"/>
          <p:cNvSpPr txBox="1"/>
          <p:nvPr/>
        </p:nvSpPr>
        <p:spPr>
          <a:xfrm>
            <a:off x="60960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34" name="object 534"/>
          <p:cNvSpPr txBox="1"/>
          <p:nvPr/>
        </p:nvSpPr>
        <p:spPr>
          <a:xfrm>
            <a:off x="64008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35" name="object 535"/>
          <p:cNvSpPr txBox="1"/>
          <p:nvPr/>
        </p:nvSpPr>
        <p:spPr>
          <a:xfrm>
            <a:off x="6705600" y="4267200"/>
            <a:ext cx="331517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2400"/>
              </a:lnSpc>
              <a:spcBef>
                <a:spcPts val="120"/>
              </a:spcBef>
            </a:pPr>
            <a:r>
              <a:rPr sz="4800" spc="9" baseline="-4314" dirty="0" smtClean="0">
                <a:solidFill>
                  <a:srgbClr val="003300"/>
                </a:solidFill>
                <a:latin typeface="Tahoma"/>
                <a:cs typeface="Tahoma"/>
              </a:rPr>
              <a:t>a</a:t>
            </a:r>
            <a:r>
              <a:rPr sz="4800" spc="0" baseline="-4314" dirty="0" smtClean="0">
                <a:solidFill>
                  <a:srgbClr val="003300"/>
                </a:solidFill>
                <a:latin typeface="Tahoma"/>
                <a:cs typeface="Tahoma"/>
              </a:rPr>
              <a:t>n</a:t>
            </a:r>
            <a:endParaRPr sz="3200">
              <a:latin typeface="Tahoma"/>
              <a:cs typeface="Tahoma"/>
            </a:endParaRPr>
          </a:p>
        </p:txBody>
      </p:sp>
      <p:sp>
        <p:nvSpPr>
          <p:cNvPr id="536" name="object 536"/>
          <p:cNvSpPr txBox="1"/>
          <p:nvPr/>
        </p:nvSpPr>
        <p:spPr>
          <a:xfrm>
            <a:off x="70104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37" name="object 537"/>
          <p:cNvSpPr txBox="1"/>
          <p:nvPr/>
        </p:nvSpPr>
        <p:spPr>
          <a:xfrm>
            <a:off x="73152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38" name="object 538"/>
          <p:cNvSpPr txBox="1"/>
          <p:nvPr/>
        </p:nvSpPr>
        <p:spPr>
          <a:xfrm>
            <a:off x="76200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39" name="object 539"/>
          <p:cNvSpPr txBox="1"/>
          <p:nvPr/>
        </p:nvSpPr>
        <p:spPr>
          <a:xfrm>
            <a:off x="79248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40" name="object 540"/>
          <p:cNvSpPr txBox="1"/>
          <p:nvPr/>
        </p:nvSpPr>
        <p:spPr>
          <a:xfrm>
            <a:off x="82296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41" name="object 541"/>
          <p:cNvSpPr txBox="1"/>
          <p:nvPr/>
        </p:nvSpPr>
        <p:spPr>
          <a:xfrm>
            <a:off x="85344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42" name="object 542"/>
          <p:cNvSpPr txBox="1"/>
          <p:nvPr/>
        </p:nvSpPr>
        <p:spPr>
          <a:xfrm>
            <a:off x="88392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43" name="object 543"/>
          <p:cNvSpPr txBox="1"/>
          <p:nvPr/>
        </p:nvSpPr>
        <p:spPr>
          <a:xfrm>
            <a:off x="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44" name="object 544"/>
          <p:cNvSpPr txBox="1"/>
          <p:nvPr/>
        </p:nvSpPr>
        <p:spPr>
          <a:xfrm>
            <a:off x="3048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45" name="object 545"/>
          <p:cNvSpPr txBox="1"/>
          <p:nvPr/>
        </p:nvSpPr>
        <p:spPr>
          <a:xfrm>
            <a:off x="6096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46" name="object 546"/>
          <p:cNvSpPr txBox="1"/>
          <p:nvPr/>
        </p:nvSpPr>
        <p:spPr>
          <a:xfrm>
            <a:off x="9144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47" name="object 547"/>
          <p:cNvSpPr txBox="1"/>
          <p:nvPr/>
        </p:nvSpPr>
        <p:spPr>
          <a:xfrm>
            <a:off x="12192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48" name="object 548"/>
          <p:cNvSpPr txBox="1"/>
          <p:nvPr/>
        </p:nvSpPr>
        <p:spPr>
          <a:xfrm>
            <a:off x="15240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49" name="object 549"/>
          <p:cNvSpPr txBox="1"/>
          <p:nvPr/>
        </p:nvSpPr>
        <p:spPr>
          <a:xfrm>
            <a:off x="18288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50" name="object 550"/>
          <p:cNvSpPr txBox="1"/>
          <p:nvPr/>
        </p:nvSpPr>
        <p:spPr>
          <a:xfrm>
            <a:off x="2133600" y="45720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2380"/>
              </a:lnSpc>
              <a:spcBef>
                <a:spcPts val="134"/>
              </a:spcBef>
            </a:pPr>
            <a:r>
              <a:rPr sz="4800" spc="0" baseline="-22437" dirty="0" smtClean="0">
                <a:solidFill>
                  <a:srgbClr val="003300"/>
                </a:solidFill>
                <a:latin typeface="Tahoma"/>
                <a:cs typeface="Tahoma"/>
              </a:rPr>
              <a:t>e</a:t>
            </a:r>
            <a:endParaRPr sz="3200">
              <a:latin typeface="Tahoma"/>
              <a:cs typeface="Tahoma"/>
            </a:endParaRPr>
          </a:p>
        </p:txBody>
      </p:sp>
      <p:sp>
        <p:nvSpPr>
          <p:cNvPr id="551" name="object 551"/>
          <p:cNvSpPr txBox="1"/>
          <p:nvPr/>
        </p:nvSpPr>
        <p:spPr>
          <a:xfrm>
            <a:off x="24384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52" name="object 552"/>
          <p:cNvSpPr txBox="1"/>
          <p:nvPr/>
        </p:nvSpPr>
        <p:spPr>
          <a:xfrm>
            <a:off x="27432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53" name="object 553"/>
          <p:cNvSpPr txBox="1"/>
          <p:nvPr/>
        </p:nvSpPr>
        <p:spPr>
          <a:xfrm>
            <a:off x="3048000" y="45720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2380"/>
              </a:lnSpc>
              <a:spcBef>
                <a:spcPts val="134"/>
              </a:spcBef>
            </a:pPr>
            <a:r>
              <a:rPr sz="4800" spc="9" baseline="-22437" dirty="0" smtClean="0">
                <a:solidFill>
                  <a:srgbClr val="003300"/>
                </a:solidFill>
                <a:latin typeface="Tahoma"/>
                <a:cs typeface="Tahoma"/>
              </a:rPr>
              <a:t>r</a:t>
            </a:r>
            <a:r>
              <a:rPr sz="4800" spc="0" baseline="-22437" dirty="0" smtClean="0">
                <a:solidFill>
                  <a:srgbClr val="003300"/>
                </a:solidFill>
                <a:latin typeface="Tahoma"/>
                <a:cs typeface="Tahoma"/>
              </a:rPr>
              <a:t>y</a:t>
            </a:r>
            <a:endParaRPr sz="3200">
              <a:latin typeface="Tahoma"/>
              <a:cs typeface="Tahoma"/>
            </a:endParaRPr>
          </a:p>
        </p:txBody>
      </p:sp>
      <p:sp>
        <p:nvSpPr>
          <p:cNvPr id="554" name="object 554"/>
          <p:cNvSpPr txBox="1"/>
          <p:nvPr/>
        </p:nvSpPr>
        <p:spPr>
          <a:xfrm>
            <a:off x="33528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55" name="object 555"/>
          <p:cNvSpPr txBox="1"/>
          <p:nvPr/>
        </p:nvSpPr>
        <p:spPr>
          <a:xfrm>
            <a:off x="36576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56" name="object 556"/>
          <p:cNvSpPr txBox="1"/>
          <p:nvPr/>
        </p:nvSpPr>
        <p:spPr>
          <a:xfrm>
            <a:off x="39624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57" name="object 557"/>
          <p:cNvSpPr txBox="1"/>
          <p:nvPr/>
        </p:nvSpPr>
        <p:spPr>
          <a:xfrm>
            <a:off x="42672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58" name="object 558"/>
          <p:cNvSpPr txBox="1"/>
          <p:nvPr/>
        </p:nvSpPr>
        <p:spPr>
          <a:xfrm>
            <a:off x="45720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59" name="object 559"/>
          <p:cNvSpPr txBox="1"/>
          <p:nvPr/>
        </p:nvSpPr>
        <p:spPr>
          <a:xfrm>
            <a:off x="48768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60" name="object 560"/>
          <p:cNvSpPr txBox="1"/>
          <p:nvPr/>
        </p:nvSpPr>
        <p:spPr>
          <a:xfrm>
            <a:off x="51816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61" name="object 561"/>
          <p:cNvSpPr txBox="1"/>
          <p:nvPr/>
        </p:nvSpPr>
        <p:spPr>
          <a:xfrm>
            <a:off x="54864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62" name="object 562"/>
          <p:cNvSpPr txBox="1"/>
          <p:nvPr/>
        </p:nvSpPr>
        <p:spPr>
          <a:xfrm>
            <a:off x="57912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63" name="object 563"/>
          <p:cNvSpPr txBox="1"/>
          <p:nvPr/>
        </p:nvSpPr>
        <p:spPr>
          <a:xfrm>
            <a:off x="60960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64" name="object 564"/>
          <p:cNvSpPr txBox="1"/>
          <p:nvPr/>
        </p:nvSpPr>
        <p:spPr>
          <a:xfrm>
            <a:off x="64008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65" name="object 565"/>
          <p:cNvSpPr txBox="1"/>
          <p:nvPr/>
        </p:nvSpPr>
        <p:spPr>
          <a:xfrm>
            <a:off x="67056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66" name="object 566"/>
          <p:cNvSpPr txBox="1"/>
          <p:nvPr/>
        </p:nvSpPr>
        <p:spPr>
          <a:xfrm>
            <a:off x="70104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67" name="object 567"/>
          <p:cNvSpPr txBox="1"/>
          <p:nvPr/>
        </p:nvSpPr>
        <p:spPr>
          <a:xfrm>
            <a:off x="73152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68" name="object 568"/>
          <p:cNvSpPr txBox="1"/>
          <p:nvPr/>
        </p:nvSpPr>
        <p:spPr>
          <a:xfrm>
            <a:off x="76200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69" name="object 569"/>
          <p:cNvSpPr txBox="1"/>
          <p:nvPr/>
        </p:nvSpPr>
        <p:spPr>
          <a:xfrm>
            <a:off x="79248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70" name="object 570"/>
          <p:cNvSpPr txBox="1"/>
          <p:nvPr/>
        </p:nvSpPr>
        <p:spPr>
          <a:xfrm>
            <a:off x="82296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71" name="object 571"/>
          <p:cNvSpPr txBox="1"/>
          <p:nvPr/>
        </p:nvSpPr>
        <p:spPr>
          <a:xfrm>
            <a:off x="85344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72" name="object 572"/>
          <p:cNvSpPr txBox="1"/>
          <p:nvPr/>
        </p:nvSpPr>
        <p:spPr>
          <a:xfrm>
            <a:off x="88392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73" name="object 573"/>
          <p:cNvSpPr txBox="1"/>
          <p:nvPr/>
        </p:nvSpPr>
        <p:spPr>
          <a:xfrm>
            <a:off x="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74" name="object 574"/>
          <p:cNvSpPr txBox="1"/>
          <p:nvPr/>
        </p:nvSpPr>
        <p:spPr>
          <a:xfrm>
            <a:off x="3048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75" name="object 575"/>
          <p:cNvSpPr txBox="1"/>
          <p:nvPr/>
        </p:nvSpPr>
        <p:spPr>
          <a:xfrm>
            <a:off x="6096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76" name="object 576"/>
          <p:cNvSpPr txBox="1"/>
          <p:nvPr/>
        </p:nvSpPr>
        <p:spPr>
          <a:xfrm>
            <a:off x="9144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77" name="object 577"/>
          <p:cNvSpPr txBox="1"/>
          <p:nvPr/>
        </p:nvSpPr>
        <p:spPr>
          <a:xfrm>
            <a:off x="12192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78" name="object 578"/>
          <p:cNvSpPr txBox="1"/>
          <p:nvPr/>
        </p:nvSpPr>
        <p:spPr>
          <a:xfrm>
            <a:off x="15240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79" name="object 579"/>
          <p:cNvSpPr txBox="1"/>
          <p:nvPr/>
        </p:nvSpPr>
        <p:spPr>
          <a:xfrm>
            <a:off x="18288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80" name="object 580"/>
          <p:cNvSpPr txBox="1"/>
          <p:nvPr/>
        </p:nvSpPr>
        <p:spPr>
          <a:xfrm>
            <a:off x="21336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81" name="object 581"/>
          <p:cNvSpPr txBox="1"/>
          <p:nvPr/>
        </p:nvSpPr>
        <p:spPr>
          <a:xfrm>
            <a:off x="24384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82" name="object 582"/>
          <p:cNvSpPr txBox="1"/>
          <p:nvPr/>
        </p:nvSpPr>
        <p:spPr>
          <a:xfrm>
            <a:off x="27432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83" name="object 583"/>
          <p:cNvSpPr txBox="1"/>
          <p:nvPr/>
        </p:nvSpPr>
        <p:spPr>
          <a:xfrm>
            <a:off x="30480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84" name="object 584"/>
          <p:cNvSpPr txBox="1"/>
          <p:nvPr/>
        </p:nvSpPr>
        <p:spPr>
          <a:xfrm>
            <a:off x="33528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85" name="object 585"/>
          <p:cNvSpPr txBox="1"/>
          <p:nvPr/>
        </p:nvSpPr>
        <p:spPr>
          <a:xfrm>
            <a:off x="36576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86" name="object 586"/>
          <p:cNvSpPr txBox="1"/>
          <p:nvPr/>
        </p:nvSpPr>
        <p:spPr>
          <a:xfrm>
            <a:off x="39624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87" name="object 587"/>
          <p:cNvSpPr txBox="1"/>
          <p:nvPr/>
        </p:nvSpPr>
        <p:spPr>
          <a:xfrm>
            <a:off x="42672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88" name="object 588"/>
          <p:cNvSpPr txBox="1"/>
          <p:nvPr/>
        </p:nvSpPr>
        <p:spPr>
          <a:xfrm>
            <a:off x="45720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89" name="object 589"/>
          <p:cNvSpPr txBox="1"/>
          <p:nvPr/>
        </p:nvSpPr>
        <p:spPr>
          <a:xfrm>
            <a:off x="48768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90" name="object 590"/>
          <p:cNvSpPr txBox="1"/>
          <p:nvPr/>
        </p:nvSpPr>
        <p:spPr>
          <a:xfrm>
            <a:off x="51816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91" name="object 591"/>
          <p:cNvSpPr txBox="1"/>
          <p:nvPr/>
        </p:nvSpPr>
        <p:spPr>
          <a:xfrm>
            <a:off x="54864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92" name="object 592"/>
          <p:cNvSpPr txBox="1"/>
          <p:nvPr/>
        </p:nvSpPr>
        <p:spPr>
          <a:xfrm>
            <a:off x="57912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93" name="object 593"/>
          <p:cNvSpPr txBox="1"/>
          <p:nvPr/>
        </p:nvSpPr>
        <p:spPr>
          <a:xfrm>
            <a:off x="60960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94" name="object 594"/>
          <p:cNvSpPr txBox="1"/>
          <p:nvPr/>
        </p:nvSpPr>
        <p:spPr>
          <a:xfrm>
            <a:off x="64008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95" name="object 595"/>
          <p:cNvSpPr txBox="1"/>
          <p:nvPr/>
        </p:nvSpPr>
        <p:spPr>
          <a:xfrm>
            <a:off x="67056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96" name="object 596"/>
          <p:cNvSpPr txBox="1"/>
          <p:nvPr/>
        </p:nvSpPr>
        <p:spPr>
          <a:xfrm>
            <a:off x="70104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97" name="object 597"/>
          <p:cNvSpPr txBox="1"/>
          <p:nvPr/>
        </p:nvSpPr>
        <p:spPr>
          <a:xfrm>
            <a:off x="73152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98" name="object 598"/>
          <p:cNvSpPr txBox="1"/>
          <p:nvPr/>
        </p:nvSpPr>
        <p:spPr>
          <a:xfrm>
            <a:off x="76200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99" name="object 599"/>
          <p:cNvSpPr txBox="1"/>
          <p:nvPr/>
        </p:nvSpPr>
        <p:spPr>
          <a:xfrm>
            <a:off x="79248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00" name="object 600"/>
          <p:cNvSpPr txBox="1"/>
          <p:nvPr/>
        </p:nvSpPr>
        <p:spPr>
          <a:xfrm>
            <a:off x="82296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01" name="object 601"/>
          <p:cNvSpPr txBox="1"/>
          <p:nvPr/>
        </p:nvSpPr>
        <p:spPr>
          <a:xfrm>
            <a:off x="85344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02" name="object 602"/>
          <p:cNvSpPr txBox="1"/>
          <p:nvPr/>
        </p:nvSpPr>
        <p:spPr>
          <a:xfrm>
            <a:off x="88392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03" name="object 603"/>
          <p:cNvSpPr txBox="1"/>
          <p:nvPr/>
        </p:nvSpPr>
        <p:spPr>
          <a:xfrm>
            <a:off x="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04" name="object 604"/>
          <p:cNvSpPr txBox="1"/>
          <p:nvPr/>
        </p:nvSpPr>
        <p:spPr>
          <a:xfrm>
            <a:off x="3048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05" name="object 605"/>
          <p:cNvSpPr txBox="1"/>
          <p:nvPr/>
        </p:nvSpPr>
        <p:spPr>
          <a:xfrm>
            <a:off x="6096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06" name="object 606"/>
          <p:cNvSpPr txBox="1"/>
          <p:nvPr/>
        </p:nvSpPr>
        <p:spPr>
          <a:xfrm>
            <a:off x="9144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07" name="object 607"/>
          <p:cNvSpPr txBox="1"/>
          <p:nvPr/>
        </p:nvSpPr>
        <p:spPr>
          <a:xfrm>
            <a:off x="12192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08" name="object 608"/>
          <p:cNvSpPr txBox="1"/>
          <p:nvPr/>
        </p:nvSpPr>
        <p:spPr>
          <a:xfrm>
            <a:off x="15240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09" name="object 609"/>
          <p:cNvSpPr txBox="1"/>
          <p:nvPr/>
        </p:nvSpPr>
        <p:spPr>
          <a:xfrm>
            <a:off x="18288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10" name="object 610"/>
          <p:cNvSpPr txBox="1"/>
          <p:nvPr/>
        </p:nvSpPr>
        <p:spPr>
          <a:xfrm>
            <a:off x="21336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11" name="object 611"/>
          <p:cNvSpPr txBox="1"/>
          <p:nvPr/>
        </p:nvSpPr>
        <p:spPr>
          <a:xfrm>
            <a:off x="24384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12" name="object 612"/>
          <p:cNvSpPr txBox="1"/>
          <p:nvPr/>
        </p:nvSpPr>
        <p:spPr>
          <a:xfrm>
            <a:off x="27432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13" name="object 613"/>
          <p:cNvSpPr txBox="1"/>
          <p:nvPr/>
        </p:nvSpPr>
        <p:spPr>
          <a:xfrm>
            <a:off x="30480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14" name="object 614"/>
          <p:cNvSpPr txBox="1"/>
          <p:nvPr/>
        </p:nvSpPr>
        <p:spPr>
          <a:xfrm>
            <a:off x="33528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15" name="object 615"/>
          <p:cNvSpPr txBox="1"/>
          <p:nvPr/>
        </p:nvSpPr>
        <p:spPr>
          <a:xfrm>
            <a:off x="3657600" y="51816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2400"/>
              </a:lnSpc>
              <a:spcBef>
                <a:spcPts val="120"/>
              </a:spcBef>
            </a:pPr>
            <a:r>
              <a:rPr sz="4800" spc="0" baseline="-13807" dirty="0" smtClean="0">
                <a:solidFill>
                  <a:srgbClr val="003300"/>
                </a:solidFill>
                <a:latin typeface="Tahoma"/>
                <a:cs typeface="Tahoma"/>
              </a:rPr>
              <a:t>a</a:t>
            </a:r>
            <a:endParaRPr sz="3200">
              <a:latin typeface="Tahoma"/>
              <a:cs typeface="Tahoma"/>
            </a:endParaRPr>
          </a:p>
        </p:txBody>
      </p:sp>
      <p:sp>
        <p:nvSpPr>
          <p:cNvPr id="616" name="object 616"/>
          <p:cNvSpPr txBox="1"/>
          <p:nvPr/>
        </p:nvSpPr>
        <p:spPr>
          <a:xfrm>
            <a:off x="39624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17" name="object 617"/>
          <p:cNvSpPr txBox="1"/>
          <p:nvPr/>
        </p:nvSpPr>
        <p:spPr>
          <a:xfrm>
            <a:off x="42672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18" name="object 618"/>
          <p:cNvSpPr txBox="1"/>
          <p:nvPr/>
        </p:nvSpPr>
        <p:spPr>
          <a:xfrm>
            <a:off x="45720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19" name="object 619"/>
          <p:cNvSpPr txBox="1"/>
          <p:nvPr/>
        </p:nvSpPr>
        <p:spPr>
          <a:xfrm>
            <a:off x="48768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20" name="object 620"/>
          <p:cNvSpPr txBox="1"/>
          <p:nvPr/>
        </p:nvSpPr>
        <p:spPr>
          <a:xfrm>
            <a:off x="5181600" y="5181600"/>
            <a:ext cx="407562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96570">
              <a:lnSpc>
                <a:spcPts val="2400"/>
              </a:lnSpc>
              <a:spcBef>
                <a:spcPts val="120"/>
              </a:spcBef>
            </a:pPr>
            <a:r>
              <a:rPr sz="4800" spc="0" baseline="-13807" dirty="0" smtClean="0">
                <a:solidFill>
                  <a:srgbClr val="003300"/>
                </a:solidFill>
                <a:latin typeface="Tahoma"/>
                <a:cs typeface="Tahoma"/>
              </a:rPr>
              <a:t>q</a:t>
            </a:r>
            <a:endParaRPr sz="3200">
              <a:latin typeface="Tahoma"/>
              <a:cs typeface="Tahoma"/>
            </a:endParaRPr>
          </a:p>
        </p:txBody>
      </p:sp>
      <p:sp>
        <p:nvSpPr>
          <p:cNvPr id="621" name="object 621"/>
          <p:cNvSpPr txBox="1"/>
          <p:nvPr/>
        </p:nvSpPr>
        <p:spPr>
          <a:xfrm>
            <a:off x="5486400" y="51816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6510">
              <a:lnSpc>
                <a:spcPts val="2400"/>
              </a:lnSpc>
              <a:spcBef>
                <a:spcPts val="120"/>
              </a:spcBef>
            </a:pPr>
            <a:r>
              <a:rPr sz="4800" spc="0" baseline="-13807" dirty="0" smtClean="0">
                <a:solidFill>
                  <a:srgbClr val="003300"/>
                </a:solidFill>
                <a:latin typeface="Tahoma"/>
                <a:cs typeface="Tahoma"/>
              </a:rPr>
              <a:t>u</a:t>
            </a:r>
            <a:endParaRPr sz="3200">
              <a:latin typeface="Tahoma"/>
              <a:cs typeface="Tahoma"/>
            </a:endParaRPr>
          </a:p>
        </p:txBody>
      </p:sp>
      <p:sp>
        <p:nvSpPr>
          <p:cNvPr id="622" name="object 622"/>
          <p:cNvSpPr txBox="1"/>
          <p:nvPr/>
        </p:nvSpPr>
        <p:spPr>
          <a:xfrm>
            <a:off x="57912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23" name="object 623"/>
          <p:cNvSpPr txBox="1"/>
          <p:nvPr/>
        </p:nvSpPr>
        <p:spPr>
          <a:xfrm>
            <a:off x="60960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24" name="object 624"/>
          <p:cNvSpPr txBox="1"/>
          <p:nvPr/>
        </p:nvSpPr>
        <p:spPr>
          <a:xfrm>
            <a:off x="64008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25" name="object 625"/>
          <p:cNvSpPr txBox="1"/>
          <p:nvPr/>
        </p:nvSpPr>
        <p:spPr>
          <a:xfrm>
            <a:off x="67056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26" name="object 626"/>
          <p:cNvSpPr txBox="1"/>
          <p:nvPr/>
        </p:nvSpPr>
        <p:spPr>
          <a:xfrm>
            <a:off x="70104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27" name="object 627"/>
          <p:cNvSpPr txBox="1"/>
          <p:nvPr/>
        </p:nvSpPr>
        <p:spPr>
          <a:xfrm>
            <a:off x="73152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28" name="object 628"/>
          <p:cNvSpPr txBox="1"/>
          <p:nvPr/>
        </p:nvSpPr>
        <p:spPr>
          <a:xfrm>
            <a:off x="76200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29" name="object 629"/>
          <p:cNvSpPr txBox="1"/>
          <p:nvPr/>
        </p:nvSpPr>
        <p:spPr>
          <a:xfrm>
            <a:off x="79248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30" name="object 630"/>
          <p:cNvSpPr txBox="1"/>
          <p:nvPr/>
        </p:nvSpPr>
        <p:spPr>
          <a:xfrm>
            <a:off x="82296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31" name="object 631"/>
          <p:cNvSpPr txBox="1"/>
          <p:nvPr/>
        </p:nvSpPr>
        <p:spPr>
          <a:xfrm>
            <a:off x="85344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32" name="object 632"/>
          <p:cNvSpPr txBox="1"/>
          <p:nvPr/>
        </p:nvSpPr>
        <p:spPr>
          <a:xfrm>
            <a:off x="88392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33" name="object 633"/>
          <p:cNvSpPr txBox="1"/>
          <p:nvPr/>
        </p:nvSpPr>
        <p:spPr>
          <a:xfrm>
            <a:off x="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34" name="object 634"/>
          <p:cNvSpPr txBox="1"/>
          <p:nvPr/>
        </p:nvSpPr>
        <p:spPr>
          <a:xfrm>
            <a:off x="3048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35" name="object 635"/>
          <p:cNvSpPr txBox="1"/>
          <p:nvPr/>
        </p:nvSpPr>
        <p:spPr>
          <a:xfrm>
            <a:off x="6096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36" name="object 636"/>
          <p:cNvSpPr txBox="1"/>
          <p:nvPr/>
        </p:nvSpPr>
        <p:spPr>
          <a:xfrm>
            <a:off x="9144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37" name="object 637"/>
          <p:cNvSpPr txBox="1"/>
          <p:nvPr/>
        </p:nvSpPr>
        <p:spPr>
          <a:xfrm>
            <a:off x="12192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38" name="object 638"/>
          <p:cNvSpPr txBox="1"/>
          <p:nvPr/>
        </p:nvSpPr>
        <p:spPr>
          <a:xfrm>
            <a:off x="15240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39" name="object 639"/>
          <p:cNvSpPr txBox="1"/>
          <p:nvPr/>
        </p:nvSpPr>
        <p:spPr>
          <a:xfrm>
            <a:off x="18288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40" name="object 640"/>
          <p:cNvSpPr txBox="1"/>
          <p:nvPr/>
        </p:nvSpPr>
        <p:spPr>
          <a:xfrm>
            <a:off x="21336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41" name="object 641"/>
          <p:cNvSpPr txBox="1"/>
          <p:nvPr/>
        </p:nvSpPr>
        <p:spPr>
          <a:xfrm>
            <a:off x="24384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42" name="object 642"/>
          <p:cNvSpPr txBox="1"/>
          <p:nvPr/>
        </p:nvSpPr>
        <p:spPr>
          <a:xfrm>
            <a:off x="27432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43" name="object 643"/>
          <p:cNvSpPr txBox="1"/>
          <p:nvPr/>
        </p:nvSpPr>
        <p:spPr>
          <a:xfrm>
            <a:off x="30480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44" name="object 644"/>
          <p:cNvSpPr txBox="1"/>
          <p:nvPr/>
        </p:nvSpPr>
        <p:spPr>
          <a:xfrm>
            <a:off x="33528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45" name="object 645"/>
          <p:cNvSpPr txBox="1"/>
          <p:nvPr/>
        </p:nvSpPr>
        <p:spPr>
          <a:xfrm>
            <a:off x="36576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46" name="object 646"/>
          <p:cNvSpPr txBox="1"/>
          <p:nvPr/>
        </p:nvSpPr>
        <p:spPr>
          <a:xfrm>
            <a:off x="39624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47" name="object 647"/>
          <p:cNvSpPr txBox="1"/>
          <p:nvPr/>
        </p:nvSpPr>
        <p:spPr>
          <a:xfrm>
            <a:off x="42672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48" name="object 648"/>
          <p:cNvSpPr txBox="1"/>
          <p:nvPr/>
        </p:nvSpPr>
        <p:spPr>
          <a:xfrm>
            <a:off x="45720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49" name="object 649"/>
          <p:cNvSpPr txBox="1"/>
          <p:nvPr/>
        </p:nvSpPr>
        <p:spPr>
          <a:xfrm>
            <a:off x="48768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50" name="object 650"/>
          <p:cNvSpPr txBox="1"/>
          <p:nvPr/>
        </p:nvSpPr>
        <p:spPr>
          <a:xfrm>
            <a:off x="51816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51" name="object 651"/>
          <p:cNvSpPr txBox="1"/>
          <p:nvPr/>
        </p:nvSpPr>
        <p:spPr>
          <a:xfrm>
            <a:off x="54864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52" name="object 652"/>
          <p:cNvSpPr txBox="1"/>
          <p:nvPr/>
        </p:nvSpPr>
        <p:spPr>
          <a:xfrm>
            <a:off x="57912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53" name="object 653"/>
          <p:cNvSpPr txBox="1"/>
          <p:nvPr/>
        </p:nvSpPr>
        <p:spPr>
          <a:xfrm>
            <a:off x="60960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54" name="object 654"/>
          <p:cNvSpPr txBox="1"/>
          <p:nvPr/>
        </p:nvSpPr>
        <p:spPr>
          <a:xfrm>
            <a:off x="64008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55" name="object 655"/>
          <p:cNvSpPr txBox="1"/>
          <p:nvPr/>
        </p:nvSpPr>
        <p:spPr>
          <a:xfrm>
            <a:off x="67056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56" name="object 656"/>
          <p:cNvSpPr txBox="1"/>
          <p:nvPr/>
        </p:nvSpPr>
        <p:spPr>
          <a:xfrm>
            <a:off x="70104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57" name="object 657"/>
          <p:cNvSpPr txBox="1"/>
          <p:nvPr/>
        </p:nvSpPr>
        <p:spPr>
          <a:xfrm>
            <a:off x="73152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58" name="object 658"/>
          <p:cNvSpPr txBox="1"/>
          <p:nvPr/>
        </p:nvSpPr>
        <p:spPr>
          <a:xfrm>
            <a:off x="76200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59" name="object 659"/>
          <p:cNvSpPr txBox="1"/>
          <p:nvPr/>
        </p:nvSpPr>
        <p:spPr>
          <a:xfrm>
            <a:off x="79248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60" name="object 660"/>
          <p:cNvSpPr txBox="1"/>
          <p:nvPr/>
        </p:nvSpPr>
        <p:spPr>
          <a:xfrm>
            <a:off x="82296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61" name="object 661"/>
          <p:cNvSpPr txBox="1"/>
          <p:nvPr/>
        </p:nvSpPr>
        <p:spPr>
          <a:xfrm>
            <a:off x="85344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62" name="object 662"/>
          <p:cNvSpPr txBox="1"/>
          <p:nvPr/>
        </p:nvSpPr>
        <p:spPr>
          <a:xfrm>
            <a:off x="88392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63" name="object 663"/>
          <p:cNvSpPr txBox="1"/>
          <p:nvPr/>
        </p:nvSpPr>
        <p:spPr>
          <a:xfrm>
            <a:off x="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64" name="object 664"/>
          <p:cNvSpPr txBox="1"/>
          <p:nvPr/>
        </p:nvSpPr>
        <p:spPr>
          <a:xfrm>
            <a:off x="3048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65" name="object 665"/>
          <p:cNvSpPr txBox="1"/>
          <p:nvPr/>
        </p:nvSpPr>
        <p:spPr>
          <a:xfrm>
            <a:off x="6096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66" name="object 666"/>
          <p:cNvSpPr txBox="1"/>
          <p:nvPr/>
        </p:nvSpPr>
        <p:spPr>
          <a:xfrm>
            <a:off x="9144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67" name="object 667"/>
          <p:cNvSpPr txBox="1"/>
          <p:nvPr/>
        </p:nvSpPr>
        <p:spPr>
          <a:xfrm>
            <a:off x="12192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68" name="object 668"/>
          <p:cNvSpPr txBox="1"/>
          <p:nvPr/>
        </p:nvSpPr>
        <p:spPr>
          <a:xfrm>
            <a:off x="15240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69" name="object 669"/>
          <p:cNvSpPr txBox="1"/>
          <p:nvPr/>
        </p:nvSpPr>
        <p:spPr>
          <a:xfrm>
            <a:off x="18288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70" name="object 670"/>
          <p:cNvSpPr txBox="1"/>
          <p:nvPr/>
        </p:nvSpPr>
        <p:spPr>
          <a:xfrm>
            <a:off x="21336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71" name="object 671"/>
          <p:cNvSpPr txBox="1"/>
          <p:nvPr/>
        </p:nvSpPr>
        <p:spPr>
          <a:xfrm>
            <a:off x="2438400" y="57912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7076">
              <a:lnSpc>
                <a:spcPts val="2030"/>
              </a:lnSpc>
              <a:spcBef>
                <a:spcPts val="101"/>
              </a:spcBef>
            </a:pPr>
            <a:r>
              <a:rPr sz="4800" spc="0" baseline="4314" dirty="0" smtClean="0">
                <a:solidFill>
                  <a:srgbClr val="003300"/>
                </a:solidFill>
                <a:latin typeface="Tahoma"/>
                <a:cs typeface="Tahoma"/>
              </a:rPr>
              <a:t>t</a:t>
            </a:r>
            <a:endParaRPr sz="3200">
              <a:latin typeface="Tahoma"/>
              <a:cs typeface="Tahoma"/>
            </a:endParaRPr>
          </a:p>
        </p:txBody>
      </p:sp>
      <p:sp>
        <p:nvSpPr>
          <p:cNvPr id="672" name="object 672"/>
          <p:cNvSpPr txBox="1"/>
          <p:nvPr/>
        </p:nvSpPr>
        <p:spPr>
          <a:xfrm>
            <a:off x="27432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73" name="object 673"/>
          <p:cNvSpPr txBox="1"/>
          <p:nvPr/>
        </p:nvSpPr>
        <p:spPr>
          <a:xfrm>
            <a:off x="30480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74" name="object 674"/>
          <p:cNvSpPr txBox="1"/>
          <p:nvPr/>
        </p:nvSpPr>
        <p:spPr>
          <a:xfrm>
            <a:off x="33528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75" name="object 675"/>
          <p:cNvSpPr txBox="1"/>
          <p:nvPr/>
        </p:nvSpPr>
        <p:spPr>
          <a:xfrm>
            <a:off x="36576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76" name="object 676"/>
          <p:cNvSpPr txBox="1"/>
          <p:nvPr/>
        </p:nvSpPr>
        <p:spPr>
          <a:xfrm>
            <a:off x="39624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77" name="object 677"/>
          <p:cNvSpPr txBox="1"/>
          <p:nvPr/>
        </p:nvSpPr>
        <p:spPr>
          <a:xfrm>
            <a:off x="42672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78" name="object 678"/>
          <p:cNvSpPr txBox="1"/>
          <p:nvPr/>
        </p:nvSpPr>
        <p:spPr>
          <a:xfrm>
            <a:off x="45720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79" name="object 679"/>
          <p:cNvSpPr txBox="1"/>
          <p:nvPr/>
        </p:nvSpPr>
        <p:spPr>
          <a:xfrm>
            <a:off x="48768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80" name="object 680"/>
          <p:cNvSpPr txBox="1"/>
          <p:nvPr/>
        </p:nvSpPr>
        <p:spPr>
          <a:xfrm>
            <a:off x="51816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81" name="object 681"/>
          <p:cNvSpPr txBox="1"/>
          <p:nvPr/>
        </p:nvSpPr>
        <p:spPr>
          <a:xfrm>
            <a:off x="54864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82" name="object 682"/>
          <p:cNvSpPr txBox="1"/>
          <p:nvPr/>
        </p:nvSpPr>
        <p:spPr>
          <a:xfrm>
            <a:off x="57912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83" name="object 683"/>
          <p:cNvSpPr txBox="1"/>
          <p:nvPr/>
        </p:nvSpPr>
        <p:spPr>
          <a:xfrm>
            <a:off x="60960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84" name="object 684"/>
          <p:cNvSpPr txBox="1"/>
          <p:nvPr/>
        </p:nvSpPr>
        <p:spPr>
          <a:xfrm>
            <a:off x="64008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85" name="object 685"/>
          <p:cNvSpPr txBox="1"/>
          <p:nvPr/>
        </p:nvSpPr>
        <p:spPr>
          <a:xfrm>
            <a:off x="67056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86" name="object 686"/>
          <p:cNvSpPr txBox="1"/>
          <p:nvPr/>
        </p:nvSpPr>
        <p:spPr>
          <a:xfrm>
            <a:off x="70104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87" name="object 687"/>
          <p:cNvSpPr txBox="1"/>
          <p:nvPr/>
        </p:nvSpPr>
        <p:spPr>
          <a:xfrm>
            <a:off x="73152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88" name="object 688"/>
          <p:cNvSpPr txBox="1"/>
          <p:nvPr/>
        </p:nvSpPr>
        <p:spPr>
          <a:xfrm>
            <a:off x="76200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89" name="object 689"/>
          <p:cNvSpPr txBox="1"/>
          <p:nvPr/>
        </p:nvSpPr>
        <p:spPr>
          <a:xfrm>
            <a:off x="79248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90" name="object 690"/>
          <p:cNvSpPr txBox="1"/>
          <p:nvPr/>
        </p:nvSpPr>
        <p:spPr>
          <a:xfrm>
            <a:off x="82296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91" name="object 691"/>
          <p:cNvSpPr txBox="1"/>
          <p:nvPr/>
        </p:nvSpPr>
        <p:spPr>
          <a:xfrm>
            <a:off x="85344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92" name="object 692"/>
          <p:cNvSpPr txBox="1"/>
          <p:nvPr/>
        </p:nvSpPr>
        <p:spPr>
          <a:xfrm>
            <a:off x="88392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93" name="object 693"/>
          <p:cNvSpPr txBox="1"/>
          <p:nvPr/>
        </p:nvSpPr>
        <p:spPr>
          <a:xfrm>
            <a:off x="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94" name="object 694"/>
          <p:cNvSpPr txBox="1"/>
          <p:nvPr/>
        </p:nvSpPr>
        <p:spPr>
          <a:xfrm>
            <a:off x="3048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95" name="object 695"/>
          <p:cNvSpPr txBox="1"/>
          <p:nvPr/>
        </p:nvSpPr>
        <p:spPr>
          <a:xfrm>
            <a:off x="6096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96" name="object 696"/>
          <p:cNvSpPr txBox="1"/>
          <p:nvPr/>
        </p:nvSpPr>
        <p:spPr>
          <a:xfrm>
            <a:off x="9144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97" name="object 697"/>
          <p:cNvSpPr txBox="1"/>
          <p:nvPr/>
        </p:nvSpPr>
        <p:spPr>
          <a:xfrm>
            <a:off x="12192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98" name="object 698"/>
          <p:cNvSpPr txBox="1"/>
          <p:nvPr/>
        </p:nvSpPr>
        <p:spPr>
          <a:xfrm>
            <a:off x="15240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99" name="object 699"/>
          <p:cNvSpPr txBox="1"/>
          <p:nvPr/>
        </p:nvSpPr>
        <p:spPr>
          <a:xfrm>
            <a:off x="18288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00" name="object 700"/>
          <p:cNvSpPr txBox="1"/>
          <p:nvPr/>
        </p:nvSpPr>
        <p:spPr>
          <a:xfrm>
            <a:off x="21336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01" name="object 701"/>
          <p:cNvSpPr txBox="1"/>
          <p:nvPr/>
        </p:nvSpPr>
        <p:spPr>
          <a:xfrm>
            <a:off x="24384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02" name="object 702"/>
          <p:cNvSpPr txBox="1"/>
          <p:nvPr/>
        </p:nvSpPr>
        <p:spPr>
          <a:xfrm>
            <a:off x="27432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03" name="object 703"/>
          <p:cNvSpPr txBox="1"/>
          <p:nvPr/>
        </p:nvSpPr>
        <p:spPr>
          <a:xfrm>
            <a:off x="30480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04" name="object 704"/>
          <p:cNvSpPr txBox="1"/>
          <p:nvPr/>
        </p:nvSpPr>
        <p:spPr>
          <a:xfrm>
            <a:off x="33528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05" name="object 705"/>
          <p:cNvSpPr txBox="1"/>
          <p:nvPr/>
        </p:nvSpPr>
        <p:spPr>
          <a:xfrm>
            <a:off x="36576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06" name="object 706"/>
          <p:cNvSpPr txBox="1"/>
          <p:nvPr/>
        </p:nvSpPr>
        <p:spPr>
          <a:xfrm>
            <a:off x="39624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07" name="object 707"/>
          <p:cNvSpPr txBox="1"/>
          <p:nvPr/>
        </p:nvSpPr>
        <p:spPr>
          <a:xfrm>
            <a:off x="42672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08" name="object 708"/>
          <p:cNvSpPr txBox="1"/>
          <p:nvPr/>
        </p:nvSpPr>
        <p:spPr>
          <a:xfrm>
            <a:off x="45720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09" name="object 709"/>
          <p:cNvSpPr txBox="1"/>
          <p:nvPr/>
        </p:nvSpPr>
        <p:spPr>
          <a:xfrm>
            <a:off x="48768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10" name="object 710"/>
          <p:cNvSpPr txBox="1"/>
          <p:nvPr/>
        </p:nvSpPr>
        <p:spPr>
          <a:xfrm>
            <a:off x="51816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11" name="object 711"/>
          <p:cNvSpPr txBox="1"/>
          <p:nvPr/>
        </p:nvSpPr>
        <p:spPr>
          <a:xfrm>
            <a:off x="54864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12" name="object 712"/>
          <p:cNvSpPr txBox="1"/>
          <p:nvPr/>
        </p:nvSpPr>
        <p:spPr>
          <a:xfrm>
            <a:off x="57912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13" name="object 713"/>
          <p:cNvSpPr txBox="1"/>
          <p:nvPr/>
        </p:nvSpPr>
        <p:spPr>
          <a:xfrm>
            <a:off x="60960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14" name="object 714"/>
          <p:cNvSpPr txBox="1"/>
          <p:nvPr/>
        </p:nvSpPr>
        <p:spPr>
          <a:xfrm>
            <a:off x="64008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15" name="object 715"/>
          <p:cNvSpPr txBox="1"/>
          <p:nvPr/>
        </p:nvSpPr>
        <p:spPr>
          <a:xfrm>
            <a:off x="67056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16" name="object 716"/>
          <p:cNvSpPr txBox="1"/>
          <p:nvPr/>
        </p:nvSpPr>
        <p:spPr>
          <a:xfrm>
            <a:off x="70104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17" name="object 717"/>
          <p:cNvSpPr txBox="1"/>
          <p:nvPr/>
        </p:nvSpPr>
        <p:spPr>
          <a:xfrm>
            <a:off x="73152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18" name="object 718"/>
          <p:cNvSpPr txBox="1"/>
          <p:nvPr/>
        </p:nvSpPr>
        <p:spPr>
          <a:xfrm>
            <a:off x="76200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19" name="object 719"/>
          <p:cNvSpPr txBox="1"/>
          <p:nvPr/>
        </p:nvSpPr>
        <p:spPr>
          <a:xfrm>
            <a:off x="79248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20" name="object 720"/>
          <p:cNvSpPr txBox="1"/>
          <p:nvPr/>
        </p:nvSpPr>
        <p:spPr>
          <a:xfrm>
            <a:off x="82296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21" name="object 721"/>
          <p:cNvSpPr txBox="1"/>
          <p:nvPr/>
        </p:nvSpPr>
        <p:spPr>
          <a:xfrm>
            <a:off x="85344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22" name="object 722"/>
          <p:cNvSpPr txBox="1"/>
          <p:nvPr/>
        </p:nvSpPr>
        <p:spPr>
          <a:xfrm>
            <a:off x="88392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23" name="object 723"/>
          <p:cNvSpPr txBox="1"/>
          <p:nvPr/>
        </p:nvSpPr>
        <p:spPr>
          <a:xfrm>
            <a:off x="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24" name="object 724"/>
          <p:cNvSpPr txBox="1"/>
          <p:nvPr/>
        </p:nvSpPr>
        <p:spPr>
          <a:xfrm>
            <a:off x="3048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25" name="object 725"/>
          <p:cNvSpPr txBox="1"/>
          <p:nvPr/>
        </p:nvSpPr>
        <p:spPr>
          <a:xfrm>
            <a:off x="6096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26" name="object 726"/>
          <p:cNvSpPr txBox="1"/>
          <p:nvPr/>
        </p:nvSpPr>
        <p:spPr>
          <a:xfrm>
            <a:off x="9144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27" name="object 727"/>
          <p:cNvSpPr txBox="1"/>
          <p:nvPr/>
        </p:nvSpPr>
        <p:spPr>
          <a:xfrm>
            <a:off x="12192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28" name="object 728"/>
          <p:cNvSpPr txBox="1"/>
          <p:nvPr/>
        </p:nvSpPr>
        <p:spPr>
          <a:xfrm>
            <a:off x="15240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29" name="object 729"/>
          <p:cNvSpPr txBox="1"/>
          <p:nvPr/>
        </p:nvSpPr>
        <p:spPr>
          <a:xfrm>
            <a:off x="18288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30" name="object 730"/>
          <p:cNvSpPr txBox="1"/>
          <p:nvPr/>
        </p:nvSpPr>
        <p:spPr>
          <a:xfrm>
            <a:off x="21336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31" name="object 731"/>
          <p:cNvSpPr txBox="1"/>
          <p:nvPr/>
        </p:nvSpPr>
        <p:spPr>
          <a:xfrm>
            <a:off x="24384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32" name="object 732"/>
          <p:cNvSpPr txBox="1"/>
          <p:nvPr/>
        </p:nvSpPr>
        <p:spPr>
          <a:xfrm>
            <a:off x="27432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33" name="object 733"/>
          <p:cNvSpPr txBox="1"/>
          <p:nvPr/>
        </p:nvSpPr>
        <p:spPr>
          <a:xfrm>
            <a:off x="30480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34" name="object 734"/>
          <p:cNvSpPr txBox="1"/>
          <p:nvPr/>
        </p:nvSpPr>
        <p:spPr>
          <a:xfrm>
            <a:off x="33528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35" name="object 735"/>
          <p:cNvSpPr txBox="1"/>
          <p:nvPr/>
        </p:nvSpPr>
        <p:spPr>
          <a:xfrm>
            <a:off x="36576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36" name="object 736"/>
          <p:cNvSpPr txBox="1"/>
          <p:nvPr/>
        </p:nvSpPr>
        <p:spPr>
          <a:xfrm>
            <a:off x="39624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37" name="object 737"/>
          <p:cNvSpPr txBox="1"/>
          <p:nvPr/>
        </p:nvSpPr>
        <p:spPr>
          <a:xfrm>
            <a:off x="42672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38" name="object 738"/>
          <p:cNvSpPr txBox="1"/>
          <p:nvPr/>
        </p:nvSpPr>
        <p:spPr>
          <a:xfrm>
            <a:off x="45720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39" name="object 739"/>
          <p:cNvSpPr txBox="1"/>
          <p:nvPr/>
        </p:nvSpPr>
        <p:spPr>
          <a:xfrm>
            <a:off x="48768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40" name="object 740"/>
          <p:cNvSpPr txBox="1"/>
          <p:nvPr/>
        </p:nvSpPr>
        <p:spPr>
          <a:xfrm>
            <a:off x="51816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41" name="object 741"/>
          <p:cNvSpPr txBox="1"/>
          <p:nvPr/>
        </p:nvSpPr>
        <p:spPr>
          <a:xfrm>
            <a:off x="54864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42" name="object 742"/>
          <p:cNvSpPr txBox="1"/>
          <p:nvPr/>
        </p:nvSpPr>
        <p:spPr>
          <a:xfrm>
            <a:off x="57912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43" name="object 743"/>
          <p:cNvSpPr txBox="1"/>
          <p:nvPr/>
        </p:nvSpPr>
        <p:spPr>
          <a:xfrm>
            <a:off x="60960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44" name="object 744"/>
          <p:cNvSpPr txBox="1"/>
          <p:nvPr/>
        </p:nvSpPr>
        <p:spPr>
          <a:xfrm>
            <a:off x="64008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45" name="object 745"/>
          <p:cNvSpPr txBox="1"/>
          <p:nvPr/>
        </p:nvSpPr>
        <p:spPr>
          <a:xfrm>
            <a:off x="67056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46" name="object 746"/>
          <p:cNvSpPr txBox="1"/>
          <p:nvPr/>
        </p:nvSpPr>
        <p:spPr>
          <a:xfrm>
            <a:off x="70104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47" name="object 747"/>
          <p:cNvSpPr txBox="1"/>
          <p:nvPr/>
        </p:nvSpPr>
        <p:spPr>
          <a:xfrm>
            <a:off x="73152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48" name="object 748"/>
          <p:cNvSpPr txBox="1"/>
          <p:nvPr/>
        </p:nvSpPr>
        <p:spPr>
          <a:xfrm>
            <a:off x="76200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49" name="object 749"/>
          <p:cNvSpPr txBox="1"/>
          <p:nvPr/>
        </p:nvSpPr>
        <p:spPr>
          <a:xfrm>
            <a:off x="79248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50" name="object 750"/>
          <p:cNvSpPr txBox="1"/>
          <p:nvPr/>
        </p:nvSpPr>
        <p:spPr>
          <a:xfrm>
            <a:off x="82296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51" name="object 751"/>
          <p:cNvSpPr txBox="1"/>
          <p:nvPr/>
        </p:nvSpPr>
        <p:spPr>
          <a:xfrm>
            <a:off x="85344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52" name="object 752"/>
          <p:cNvSpPr txBox="1"/>
          <p:nvPr/>
        </p:nvSpPr>
        <p:spPr>
          <a:xfrm>
            <a:off x="88392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53" name="object 753"/>
          <p:cNvSpPr txBox="1"/>
          <p:nvPr/>
        </p:nvSpPr>
        <p:spPr>
          <a:xfrm>
            <a:off x="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54" name="object 754"/>
          <p:cNvSpPr txBox="1"/>
          <p:nvPr/>
        </p:nvSpPr>
        <p:spPr>
          <a:xfrm>
            <a:off x="3048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55" name="object 755"/>
          <p:cNvSpPr txBox="1"/>
          <p:nvPr/>
        </p:nvSpPr>
        <p:spPr>
          <a:xfrm>
            <a:off x="6096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56" name="object 756"/>
          <p:cNvSpPr txBox="1"/>
          <p:nvPr/>
        </p:nvSpPr>
        <p:spPr>
          <a:xfrm>
            <a:off x="9144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57" name="object 757"/>
          <p:cNvSpPr txBox="1"/>
          <p:nvPr/>
        </p:nvSpPr>
        <p:spPr>
          <a:xfrm>
            <a:off x="12192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58" name="object 758"/>
          <p:cNvSpPr txBox="1"/>
          <p:nvPr/>
        </p:nvSpPr>
        <p:spPr>
          <a:xfrm>
            <a:off x="15240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59" name="object 759"/>
          <p:cNvSpPr txBox="1"/>
          <p:nvPr/>
        </p:nvSpPr>
        <p:spPr>
          <a:xfrm>
            <a:off x="18288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60" name="object 760"/>
          <p:cNvSpPr txBox="1"/>
          <p:nvPr/>
        </p:nvSpPr>
        <p:spPr>
          <a:xfrm>
            <a:off x="21336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61" name="object 761"/>
          <p:cNvSpPr txBox="1"/>
          <p:nvPr/>
        </p:nvSpPr>
        <p:spPr>
          <a:xfrm>
            <a:off x="24384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62" name="object 762"/>
          <p:cNvSpPr txBox="1"/>
          <p:nvPr/>
        </p:nvSpPr>
        <p:spPr>
          <a:xfrm>
            <a:off x="27432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63" name="object 763"/>
          <p:cNvSpPr txBox="1"/>
          <p:nvPr/>
        </p:nvSpPr>
        <p:spPr>
          <a:xfrm>
            <a:off x="30480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64" name="object 764"/>
          <p:cNvSpPr txBox="1"/>
          <p:nvPr/>
        </p:nvSpPr>
        <p:spPr>
          <a:xfrm>
            <a:off x="33528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65" name="object 765"/>
          <p:cNvSpPr txBox="1"/>
          <p:nvPr/>
        </p:nvSpPr>
        <p:spPr>
          <a:xfrm>
            <a:off x="36576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66" name="object 766"/>
          <p:cNvSpPr txBox="1"/>
          <p:nvPr/>
        </p:nvSpPr>
        <p:spPr>
          <a:xfrm>
            <a:off x="39624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67" name="object 767"/>
          <p:cNvSpPr txBox="1"/>
          <p:nvPr/>
        </p:nvSpPr>
        <p:spPr>
          <a:xfrm>
            <a:off x="42672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68" name="object 768"/>
          <p:cNvSpPr txBox="1"/>
          <p:nvPr/>
        </p:nvSpPr>
        <p:spPr>
          <a:xfrm>
            <a:off x="45720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69" name="object 769"/>
          <p:cNvSpPr txBox="1"/>
          <p:nvPr/>
        </p:nvSpPr>
        <p:spPr>
          <a:xfrm>
            <a:off x="48768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70" name="object 770"/>
          <p:cNvSpPr txBox="1"/>
          <p:nvPr/>
        </p:nvSpPr>
        <p:spPr>
          <a:xfrm>
            <a:off x="51816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71" name="object 771"/>
          <p:cNvSpPr txBox="1"/>
          <p:nvPr/>
        </p:nvSpPr>
        <p:spPr>
          <a:xfrm>
            <a:off x="54864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72" name="object 772"/>
          <p:cNvSpPr txBox="1"/>
          <p:nvPr/>
        </p:nvSpPr>
        <p:spPr>
          <a:xfrm>
            <a:off x="57912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73" name="object 773"/>
          <p:cNvSpPr txBox="1"/>
          <p:nvPr/>
        </p:nvSpPr>
        <p:spPr>
          <a:xfrm>
            <a:off x="60960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74" name="object 774"/>
          <p:cNvSpPr txBox="1"/>
          <p:nvPr/>
        </p:nvSpPr>
        <p:spPr>
          <a:xfrm>
            <a:off x="64008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75" name="object 775"/>
          <p:cNvSpPr txBox="1"/>
          <p:nvPr/>
        </p:nvSpPr>
        <p:spPr>
          <a:xfrm>
            <a:off x="67056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76" name="object 776"/>
          <p:cNvSpPr txBox="1"/>
          <p:nvPr/>
        </p:nvSpPr>
        <p:spPr>
          <a:xfrm>
            <a:off x="70104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77" name="object 777"/>
          <p:cNvSpPr txBox="1"/>
          <p:nvPr/>
        </p:nvSpPr>
        <p:spPr>
          <a:xfrm>
            <a:off x="73152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78" name="object 778"/>
          <p:cNvSpPr txBox="1"/>
          <p:nvPr/>
        </p:nvSpPr>
        <p:spPr>
          <a:xfrm>
            <a:off x="76200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79" name="object 779"/>
          <p:cNvSpPr txBox="1"/>
          <p:nvPr/>
        </p:nvSpPr>
        <p:spPr>
          <a:xfrm>
            <a:off x="79248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80" name="object 780"/>
          <p:cNvSpPr txBox="1"/>
          <p:nvPr/>
        </p:nvSpPr>
        <p:spPr>
          <a:xfrm>
            <a:off x="82296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81" name="object 781"/>
          <p:cNvSpPr txBox="1"/>
          <p:nvPr/>
        </p:nvSpPr>
        <p:spPr>
          <a:xfrm>
            <a:off x="85344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82" name="object 782"/>
          <p:cNvSpPr txBox="1"/>
          <p:nvPr/>
        </p:nvSpPr>
        <p:spPr>
          <a:xfrm>
            <a:off x="88392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</p:spTree>
    <p:extLst>
      <p:ext uri="{BB962C8B-B14F-4D97-AF65-F5344CB8AC3E}">
        <p14:creationId xmlns:p14="http://schemas.microsoft.com/office/powerpoint/2010/main" val="3111682891"/>
      </p:ext>
    </p:extLst>
  </p:cSld>
  <p:clrMapOvr>
    <a:masterClrMapping/>
  </p:clrMapOvr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3048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0" y="6096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0" y="9144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0" y="12192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0" y="15240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0" y="18288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21336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0" y="24384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0" y="27432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0" y="30480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0" y="33528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0" y="36576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0" y="39624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0" y="42672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0" y="45720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0" y="48768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0" y="51816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0" y="54864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0" y="57912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0" y="60960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0" y="64008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0" y="67056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3048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6096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9144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12192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15240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18288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21336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24384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27432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30480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33528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36576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39624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42672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45720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48768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51816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54864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57912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60960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64008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67056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70104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73152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76200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79248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82296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85344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88392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3352800" y="0"/>
            <a:ext cx="5791200" cy="15240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8839200" y="0"/>
            <a:ext cx="0" cy="2362200"/>
          </a:xfrm>
          <a:custGeom>
            <a:avLst/>
            <a:gdLst/>
            <a:ahLst/>
            <a:cxnLst/>
            <a:rect l="l" t="t" r="r" b="b"/>
            <a:pathLst>
              <a:path h="2362200">
                <a:moveTo>
                  <a:pt x="0" y="0"/>
                </a:moveTo>
                <a:lnTo>
                  <a:pt x="0" y="2362200"/>
                </a:lnTo>
              </a:path>
            </a:pathLst>
          </a:custGeom>
          <a:ln w="9344">
            <a:solidFill>
              <a:srgbClr val="6E88F6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414019" y="1513839"/>
            <a:ext cx="1784350" cy="0"/>
          </a:xfrm>
          <a:custGeom>
            <a:avLst/>
            <a:gdLst/>
            <a:ahLst/>
            <a:cxnLst/>
            <a:rect l="l" t="t" r="r" b="b"/>
            <a:pathLst>
              <a:path w="1784350">
                <a:moveTo>
                  <a:pt x="1784350" y="0"/>
                </a:moveTo>
                <a:lnTo>
                  <a:pt x="0" y="0"/>
                </a:lnTo>
              </a:path>
            </a:pathLst>
          </a:custGeom>
          <a:ln w="9344">
            <a:solidFill>
              <a:srgbClr val="6E88F6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608330" y="1418589"/>
            <a:ext cx="0" cy="2321560"/>
          </a:xfrm>
          <a:custGeom>
            <a:avLst/>
            <a:gdLst/>
            <a:ahLst/>
            <a:cxnLst/>
            <a:rect l="l" t="t" r="r" b="b"/>
            <a:pathLst>
              <a:path h="2321560">
                <a:moveTo>
                  <a:pt x="0" y="0"/>
                </a:moveTo>
                <a:lnTo>
                  <a:pt x="0" y="2321560"/>
                </a:lnTo>
              </a:path>
            </a:pathLst>
          </a:custGeom>
          <a:ln w="9344">
            <a:solidFill>
              <a:srgbClr val="6E88F6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511809" y="1416050"/>
            <a:ext cx="193040" cy="193039"/>
          </a:xfrm>
          <a:custGeom>
            <a:avLst/>
            <a:gdLst/>
            <a:ahLst/>
            <a:cxnLst/>
            <a:rect l="l" t="t" r="r" b="b"/>
            <a:pathLst>
              <a:path w="193040" h="193039">
                <a:moveTo>
                  <a:pt x="99060" y="0"/>
                </a:moveTo>
                <a:lnTo>
                  <a:pt x="93980" y="0"/>
                </a:lnTo>
                <a:lnTo>
                  <a:pt x="88900" y="0"/>
                </a:lnTo>
                <a:lnTo>
                  <a:pt x="83820" y="0"/>
                </a:lnTo>
                <a:lnTo>
                  <a:pt x="80010" y="1270"/>
                </a:lnTo>
                <a:lnTo>
                  <a:pt x="74930" y="2539"/>
                </a:lnTo>
                <a:lnTo>
                  <a:pt x="69850" y="3810"/>
                </a:lnTo>
                <a:lnTo>
                  <a:pt x="66040" y="5079"/>
                </a:lnTo>
                <a:lnTo>
                  <a:pt x="60960" y="6350"/>
                </a:lnTo>
                <a:lnTo>
                  <a:pt x="57150" y="8889"/>
                </a:lnTo>
                <a:lnTo>
                  <a:pt x="52070" y="10160"/>
                </a:lnTo>
                <a:lnTo>
                  <a:pt x="48260" y="12700"/>
                </a:lnTo>
                <a:lnTo>
                  <a:pt x="43180" y="15239"/>
                </a:lnTo>
                <a:lnTo>
                  <a:pt x="39370" y="17779"/>
                </a:lnTo>
                <a:lnTo>
                  <a:pt x="35560" y="21589"/>
                </a:lnTo>
                <a:lnTo>
                  <a:pt x="31750" y="24129"/>
                </a:lnTo>
                <a:lnTo>
                  <a:pt x="29210" y="27939"/>
                </a:lnTo>
                <a:lnTo>
                  <a:pt x="25400" y="31750"/>
                </a:lnTo>
                <a:lnTo>
                  <a:pt x="21590" y="34289"/>
                </a:lnTo>
                <a:lnTo>
                  <a:pt x="19050" y="38100"/>
                </a:lnTo>
                <a:lnTo>
                  <a:pt x="16510" y="43179"/>
                </a:lnTo>
                <a:lnTo>
                  <a:pt x="13970" y="46989"/>
                </a:lnTo>
                <a:lnTo>
                  <a:pt x="11430" y="50800"/>
                </a:lnTo>
                <a:lnTo>
                  <a:pt x="8890" y="55879"/>
                </a:lnTo>
                <a:lnTo>
                  <a:pt x="7620" y="59689"/>
                </a:lnTo>
                <a:lnTo>
                  <a:pt x="5080" y="64770"/>
                </a:lnTo>
                <a:lnTo>
                  <a:pt x="3810" y="68579"/>
                </a:lnTo>
                <a:lnTo>
                  <a:pt x="2540" y="73660"/>
                </a:lnTo>
                <a:lnTo>
                  <a:pt x="2540" y="78739"/>
                </a:lnTo>
                <a:lnTo>
                  <a:pt x="1270" y="82550"/>
                </a:lnTo>
                <a:lnTo>
                  <a:pt x="0" y="87629"/>
                </a:lnTo>
                <a:lnTo>
                  <a:pt x="0" y="92710"/>
                </a:lnTo>
                <a:lnTo>
                  <a:pt x="0" y="97789"/>
                </a:lnTo>
                <a:lnTo>
                  <a:pt x="0" y="101600"/>
                </a:lnTo>
                <a:lnTo>
                  <a:pt x="1270" y="106679"/>
                </a:lnTo>
                <a:lnTo>
                  <a:pt x="1270" y="111760"/>
                </a:lnTo>
                <a:lnTo>
                  <a:pt x="2540" y="116839"/>
                </a:lnTo>
                <a:lnTo>
                  <a:pt x="3810" y="120650"/>
                </a:lnTo>
                <a:lnTo>
                  <a:pt x="5080" y="125729"/>
                </a:lnTo>
                <a:lnTo>
                  <a:pt x="17780" y="151129"/>
                </a:lnTo>
                <a:lnTo>
                  <a:pt x="20320" y="156210"/>
                </a:lnTo>
                <a:lnTo>
                  <a:pt x="24130" y="158750"/>
                </a:lnTo>
                <a:lnTo>
                  <a:pt x="26670" y="162560"/>
                </a:lnTo>
                <a:lnTo>
                  <a:pt x="30480" y="166370"/>
                </a:lnTo>
                <a:lnTo>
                  <a:pt x="34290" y="170179"/>
                </a:lnTo>
                <a:lnTo>
                  <a:pt x="38100" y="172720"/>
                </a:lnTo>
                <a:lnTo>
                  <a:pt x="41910" y="175260"/>
                </a:lnTo>
                <a:lnTo>
                  <a:pt x="45720" y="177800"/>
                </a:lnTo>
                <a:lnTo>
                  <a:pt x="49530" y="180339"/>
                </a:lnTo>
                <a:lnTo>
                  <a:pt x="54610" y="182879"/>
                </a:lnTo>
                <a:lnTo>
                  <a:pt x="58420" y="185420"/>
                </a:lnTo>
                <a:lnTo>
                  <a:pt x="62230" y="186689"/>
                </a:lnTo>
                <a:lnTo>
                  <a:pt x="67310" y="187960"/>
                </a:lnTo>
                <a:lnTo>
                  <a:pt x="72390" y="189229"/>
                </a:lnTo>
                <a:lnTo>
                  <a:pt x="76200" y="190500"/>
                </a:lnTo>
                <a:lnTo>
                  <a:pt x="81280" y="191770"/>
                </a:lnTo>
                <a:lnTo>
                  <a:pt x="86360" y="191770"/>
                </a:lnTo>
                <a:lnTo>
                  <a:pt x="91440" y="193039"/>
                </a:lnTo>
                <a:lnTo>
                  <a:pt x="95250" y="193039"/>
                </a:lnTo>
                <a:lnTo>
                  <a:pt x="100330" y="193039"/>
                </a:lnTo>
                <a:lnTo>
                  <a:pt x="105410" y="193039"/>
                </a:lnTo>
                <a:lnTo>
                  <a:pt x="110490" y="191770"/>
                </a:lnTo>
                <a:lnTo>
                  <a:pt x="115570" y="190500"/>
                </a:lnTo>
                <a:lnTo>
                  <a:pt x="119380" y="190500"/>
                </a:lnTo>
                <a:lnTo>
                  <a:pt x="124460" y="187960"/>
                </a:lnTo>
                <a:lnTo>
                  <a:pt x="129540" y="186689"/>
                </a:lnTo>
                <a:lnTo>
                  <a:pt x="133350" y="185420"/>
                </a:lnTo>
                <a:lnTo>
                  <a:pt x="138430" y="182879"/>
                </a:lnTo>
                <a:lnTo>
                  <a:pt x="142240" y="181610"/>
                </a:lnTo>
                <a:lnTo>
                  <a:pt x="146050" y="179070"/>
                </a:lnTo>
                <a:lnTo>
                  <a:pt x="151130" y="176529"/>
                </a:lnTo>
                <a:lnTo>
                  <a:pt x="154940" y="172720"/>
                </a:lnTo>
                <a:lnTo>
                  <a:pt x="158750" y="170179"/>
                </a:lnTo>
                <a:lnTo>
                  <a:pt x="162560" y="167639"/>
                </a:lnTo>
                <a:lnTo>
                  <a:pt x="165100" y="163829"/>
                </a:lnTo>
                <a:lnTo>
                  <a:pt x="168910" y="160020"/>
                </a:lnTo>
                <a:lnTo>
                  <a:pt x="171450" y="156210"/>
                </a:lnTo>
                <a:lnTo>
                  <a:pt x="175260" y="152400"/>
                </a:lnTo>
                <a:lnTo>
                  <a:pt x="177800" y="148589"/>
                </a:lnTo>
                <a:lnTo>
                  <a:pt x="180340" y="144779"/>
                </a:lnTo>
                <a:lnTo>
                  <a:pt x="182880" y="139700"/>
                </a:lnTo>
                <a:lnTo>
                  <a:pt x="184150" y="135889"/>
                </a:lnTo>
                <a:lnTo>
                  <a:pt x="186690" y="132079"/>
                </a:lnTo>
                <a:lnTo>
                  <a:pt x="187960" y="127000"/>
                </a:lnTo>
                <a:lnTo>
                  <a:pt x="189230" y="121920"/>
                </a:lnTo>
                <a:lnTo>
                  <a:pt x="190500" y="118110"/>
                </a:lnTo>
                <a:lnTo>
                  <a:pt x="191770" y="113029"/>
                </a:lnTo>
                <a:lnTo>
                  <a:pt x="191770" y="107950"/>
                </a:lnTo>
                <a:lnTo>
                  <a:pt x="193040" y="102870"/>
                </a:lnTo>
                <a:lnTo>
                  <a:pt x="193040" y="99060"/>
                </a:lnTo>
              </a:path>
            </a:pathLst>
          </a:custGeom>
          <a:ln w="9344">
            <a:solidFill>
              <a:srgbClr val="6E88F6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928369" y="1181100"/>
            <a:ext cx="321309" cy="32131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928369" y="2012950"/>
            <a:ext cx="321309" cy="32131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928369" y="4391659"/>
            <a:ext cx="321309" cy="32131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928369" y="5222240"/>
            <a:ext cx="321309" cy="32131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928369" y="6052820"/>
            <a:ext cx="321309" cy="32131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3" name="object 63"/>
          <p:cNvSpPr txBox="1"/>
          <p:nvPr/>
        </p:nvSpPr>
        <p:spPr>
          <a:xfrm>
            <a:off x="757174" y="493870"/>
            <a:ext cx="3189569" cy="533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4190"/>
              </a:lnSpc>
              <a:spcBef>
                <a:spcPts val="209"/>
              </a:spcBef>
              <a:tabLst>
                <a:tab pos="736600" algn="l"/>
                <a:tab pos="1333500" algn="l"/>
              </a:tabLst>
            </a:pPr>
            <a:r>
              <a:rPr sz="4000" b="1" spc="0" dirty="0" smtClean="0">
                <a:solidFill>
                  <a:srgbClr val="660066"/>
                </a:solidFill>
                <a:latin typeface="Arial"/>
                <a:cs typeface="Arial"/>
              </a:rPr>
              <a:t>ps	</a:t>
            </a:r>
            <a:r>
              <a:rPr sz="4000" b="1" spc="9" dirty="0" smtClean="0">
                <a:solidFill>
                  <a:srgbClr val="660066"/>
                </a:solidFill>
                <a:latin typeface="Arial"/>
                <a:cs typeface="Arial"/>
              </a:rPr>
              <a:t>i</a:t>
            </a:r>
            <a:r>
              <a:rPr sz="4000" b="1" spc="0" dirty="0" smtClean="0">
                <a:solidFill>
                  <a:srgbClr val="660066"/>
                </a:solidFill>
                <a:latin typeface="Arial"/>
                <a:cs typeface="Arial"/>
              </a:rPr>
              <a:t>n	M</a:t>
            </a:r>
            <a:r>
              <a:rPr sz="4000" b="1" spc="-4" dirty="0" smtClean="0">
                <a:solidFill>
                  <a:srgbClr val="660066"/>
                </a:solidFill>
                <a:latin typeface="Arial"/>
                <a:cs typeface="Arial"/>
              </a:rPr>
              <a:t>a</a:t>
            </a:r>
            <a:r>
              <a:rPr sz="4000" b="1" spc="-14" dirty="0" smtClean="0">
                <a:solidFill>
                  <a:srgbClr val="660066"/>
                </a:solidFill>
                <a:latin typeface="Arial"/>
                <a:cs typeface="Arial"/>
              </a:rPr>
              <a:t>k</a:t>
            </a:r>
            <a:r>
              <a:rPr sz="4000" b="1" spc="9" dirty="0" smtClean="0">
                <a:solidFill>
                  <a:srgbClr val="660066"/>
                </a:solidFill>
                <a:latin typeface="Arial"/>
                <a:cs typeface="Arial"/>
              </a:rPr>
              <a:t>i</a:t>
            </a:r>
            <a:r>
              <a:rPr sz="4000" b="1" spc="0" dirty="0" smtClean="0">
                <a:solidFill>
                  <a:srgbClr val="660066"/>
                </a:solidFill>
                <a:latin typeface="Arial"/>
                <a:cs typeface="Arial"/>
              </a:rPr>
              <a:t>ng</a:t>
            </a:r>
            <a:endParaRPr sz="4000">
              <a:latin typeface="Arial"/>
              <a:cs typeface="Arial"/>
            </a:endParaRPr>
          </a:p>
        </p:txBody>
      </p:sp>
      <p:sp>
        <p:nvSpPr>
          <p:cNvPr id="64" name="object 64"/>
          <p:cNvSpPr txBox="1"/>
          <p:nvPr/>
        </p:nvSpPr>
        <p:spPr>
          <a:xfrm>
            <a:off x="3972814" y="493870"/>
            <a:ext cx="4118945" cy="533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4190"/>
              </a:lnSpc>
              <a:spcBef>
                <a:spcPts val="209"/>
              </a:spcBef>
              <a:tabLst>
                <a:tab pos="2679700" algn="l"/>
              </a:tabLst>
            </a:pPr>
            <a:r>
              <a:rPr sz="4000" b="1" spc="0" dirty="0" smtClean="0">
                <a:solidFill>
                  <a:srgbClr val="660066"/>
                </a:solidFill>
                <a:latin typeface="Arial"/>
                <a:cs typeface="Arial"/>
              </a:rPr>
              <a:t>Tr</a:t>
            </a:r>
            <a:r>
              <a:rPr sz="4000" b="1" spc="-9" dirty="0" smtClean="0">
                <a:solidFill>
                  <a:srgbClr val="660066"/>
                </a:solidFill>
                <a:latin typeface="Arial"/>
                <a:cs typeface="Arial"/>
              </a:rPr>
              <a:t>u</a:t>
            </a:r>
            <a:r>
              <a:rPr sz="4000" b="1" spc="-4" dirty="0" smtClean="0">
                <a:solidFill>
                  <a:srgbClr val="660066"/>
                </a:solidFill>
                <a:latin typeface="Arial"/>
                <a:cs typeface="Arial"/>
              </a:rPr>
              <a:t>e</a:t>
            </a:r>
            <a:r>
              <a:rPr sz="4000" b="1" spc="9" dirty="0" smtClean="0">
                <a:solidFill>
                  <a:srgbClr val="660066"/>
                </a:solidFill>
                <a:latin typeface="Arial"/>
                <a:cs typeface="Arial"/>
              </a:rPr>
              <a:t>/</a:t>
            </a:r>
            <a:r>
              <a:rPr sz="4000" b="1" spc="-9" dirty="0" smtClean="0">
                <a:solidFill>
                  <a:srgbClr val="660066"/>
                </a:solidFill>
                <a:latin typeface="Arial"/>
                <a:cs typeface="Arial"/>
              </a:rPr>
              <a:t>F</a:t>
            </a:r>
            <a:r>
              <a:rPr sz="4000" b="1" spc="-4" dirty="0" smtClean="0">
                <a:solidFill>
                  <a:srgbClr val="660066"/>
                </a:solidFill>
                <a:latin typeface="Arial"/>
                <a:cs typeface="Arial"/>
              </a:rPr>
              <a:t>a</a:t>
            </a:r>
            <a:r>
              <a:rPr sz="4000" b="1" spc="9" dirty="0" smtClean="0">
                <a:solidFill>
                  <a:srgbClr val="660066"/>
                </a:solidFill>
                <a:latin typeface="Arial"/>
                <a:cs typeface="Arial"/>
              </a:rPr>
              <a:t>l</a:t>
            </a:r>
            <a:r>
              <a:rPr sz="4000" b="1" spc="-4" dirty="0" smtClean="0">
                <a:solidFill>
                  <a:srgbClr val="660066"/>
                </a:solidFill>
                <a:latin typeface="Arial"/>
                <a:cs typeface="Arial"/>
              </a:rPr>
              <a:t>s</a:t>
            </a:r>
            <a:r>
              <a:rPr sz="4000" b="1" spc="0" dirty="0" smtClean="0">
                <a:solidFill>
                  <a:srgbClr val="660066"/>
                </a:solidFill>
                <a:latin typeface="Arial"/>
                <a:cs typeface="Arial"/>
              </a:rPr>
              <a:t>e	T</a:t>
            </a:r>
            <a:r>
              <a:rPr sz="4000" b="1" spc="-9" dirty="0" smtClean="0">
                <a:solidFill>
                  <a:srgbClr val="660066"/>
                </a:solidFill>
                <a:latin typeface="Arial"/>
                <a:cs typeface="Arial"/>
              </a:rPr>
              <a:t>e</a:t>
            </a:r>
            <a:r>
              <a:rPr sz="4000" b="1" spc="-4" dirty="0" smtClean="0">
                <a:solidFill>
                  <a:srgbClr val="660066"/>
                </a:solidFill>
                <a:latin typeface="Arial"/>
                <a:cs typeface="Arial"/>
              </a:rPr>
              <a:t>s</a:t>
            </a:r>
            <a:r>
              <a:rPr sz="4000" b="1" spc="0" dirty="0" smtClean="0">
                <a:solidFill>
                  <a:srgbClr val="660066"/>
                </a:solidFill>
                <a:latin typeface="Arial"/>
                <a:cs typeface="Arial"/>
              </a:rPr>
              <a:t>ts</a:t>
            </a:r>
            <a:endParaRPr sz="4000">
              <a:latin typeface="Arial"/>
              <a:cs typeface="Arial"/>
            </a:endParaRPr>
          </a:p>
        </p:txBody>
      </p:sp>
      <p:sp>
        <p:nvSpPr>
          <p:cNvPr id="65" name="object 65"/>
          <p:cNvSpPr txBox="1"/>
          <p:nvPr/>
        </p:nvSpPr>
        <p:spPr>
          <a:xfrm>
            <a:off x="1790826" y="1165015"/>
            <a:ext cx="295795" cy="406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200"/>
              </a:lnSpc>
              <a:spcBef>
                <a:spcPts val="160"/>
              </a:spcBef>
            </a:pPr>
            <a:r>
              <a:rPr sz="3000" spc="0" dirty="0" smtClean="0">
                <a:solidFill>
                  <a:srgbClr val="003300"/>
                </a:solidFill>
                <a:latin typeface="Tahoma"/>
                <a:cs typeface="Tahoma"/>
              </a:rPr>
              <a:t>e</a:t>
            </a:r>
            <a:endParaRPr sz="3000">
              <a:latin typeface="Tahoma"/>
              <a:cs typeface="Tahoma"/>
            </a:endParaRPr>
          </a:p>
        </p:txBody>
      </p:sp>
      <p:sp>
        <p:nvSpPr>
          <p:cNvPr id="66" name="object 66"/>
          <p:cNvSpPr txBox="1"/>
          <p:nvPr/>
        </p:nvSpPr>
        <p:spPr>
          <a:xfrm>
            <a:off x="2311654" y="1165015"/>
            <a:ext cx="2004676" cy="406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200"/>
              </a:lnSpc>
              <a:spcBef>
                <a:spcPts val="160"/>
              </a:spcBef>
            </a:pPr>
            <a:r>
              <a:rPr sz="3000" spc="0" dirty="0" smtClean="0">
                <a:solidFill>
                  <a:srgbClr val="003300"/>
                </a:solidFill>
                <a:latin typeface="Tahoma"/>
                <a:cs typeface="Tahoma"/>
              </a:rPr>
              <a:t>mph</a:t>
            </a:r>
            <a:r>
              <a:rPr sz="3000" spc="-9" dirty="0" smtClean="0">
                <a:solidFill>
                  <a:srgbClr val="003300"/>
                </a:solidFill>
                <a:latin typeface="Tahoma"/>
                <a:cs typeface="Tahoma"/>
              </a:rPr>
              <a:t>a</a:t>
            </a:r>
            <a:r>
              <a:rPr sz="3000" spc="0" dirty="0" smtClean="0">
                <a:solidFill>
                  <a:srgbClr val="003300"/>
                </a:solidFill>
                <a:latin typeface="Tahoma"/>
                <a:cs typeface="Tahoma"/>
              </a:rPr>
              <a:t>s</a:t>
            </a:r>
            <a:r>
              <a:rPr sz="3000" spc="4" dirty="0" smtClean="0">
                <a:solidFill>
                  <a:srgbClr val="003300"/>
                </a:solidFill>
                <a:latin typeface="Tahoma"/>
                <a:cs typeface="Tahoma"/>
              </a:rPr>
              <a:t>i</a:t>
            </a:r>
            <a:r>
              <a:rPr sz="3000" spc="0" dirty="0" smtClean="0">
                <a:solidFill>
                  <a:srgbClr val="003300"/>
                </a:solidFill>
                <a:latin typeface="Tahoma"/>
                <a:cs typeface="Tahoma"/>
              </a:rPr>
              <a:t>s</a:t>
            </a:r>
            <a:r>
              <a:rPr sz="3000" spc="-81" dirty="0" smtClean="0">
                <a:solidFill>
                  <a:srgbClr val="003300"/>
                </a:solidFill>
                <a:latin typeface="Tahoma"/>
                <a:cs typeface="Tahoma"/>
              </a:rPr>
              <a:t> </a:t>
            </a:r>
            <a:r>
              <a:rPr sz="3000" spc="9" dirty="0" smtClean="0">
                <a:solidFill>
                  <a:srgbClr val="003300"/>
                </a:solidFill>
                <a:latin typeface="Tahoma"/>
                <a:cs typeface="Tahoma"/>
              </a:rPr>
              <a:t>o</a:t>
            </a:r>
            <a:r>
              <a:rPr sz="3000" spc="0" dirty="0" smtClean="0">
                <a:solidFill>
                  <a:srgbClr val="003300"/>
                </a:solidFill>
                <a:latin typeface="Tahoma"/>
                <a:cs typeface="Tahoma"/>
              </a:rPr>
              <a:t>n</a:t>
            </a:r>
            <a:endParaRPr sz="3000">
              <a:latin typeface="Tahoma"/>
              <a:cs typeface="Tahoma"/>
            </a:endParaRPr>
          </a:p>
        </p:txBody>
      </p:sp>
      <p:sp>
        <p:nvSpPr>
          <p:cNvPr id="67" name="object 67"/>
          <p:cNvSpPr txBox="1"/>
          <p:nvPr/>
        </p:nvSpPr>
        <p:spPr>
          <a:xfrm>
            <a:off x="4999228" y="1165015"/>
            <a:ext cx="1125991" cy="406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200"/>
              </a:lnSpc>
              <a:spcBef>
                <a:spcPts val="160"/>
              </a:spcBef>
            </a:pPr>
            <a:r>
              <a:rPr sz="3000" spc="0" dirty="0" smtClean="0">
                <a:solidFill>
                  <a:srgbClr val="003300"/>
                </a:solidFill>
                <a:latin typeface="Tahoma"/>
                <a:cs typeface="Tahoma"/>
              </a:rPr>
              <a:t>use</a:t>
            </a:r>
            <a:r>
              <a:rPr sz="3000" spc="-30" dirty="0" smtClean="0">
                <a:solidFill>
                  <a:srgbClr val="003300"/>
                </a:solidFill>
                <a:latin typeface="Tahoma"/>
                <a:cs typeface="Tahoma"/>
              </a:rPr>
              <a:t> </a:t>
            </a:r>
            <a:r>
              <a:rPr sz="3000" spc="0" dirty="0" smtClean="0">
                <a:solidFill>
                  <a:srgbClr val="003300"/>
                </a:solidFill>
                <a:latin typeface="Tahoma"/>
                <a:cs typeface="Tahoma"/>
              </a:rPr>
              <a:t>of</a:t>
            </a:r>
            <a:endParaRPr sz="3000">
              <a:latin typeface="Tahoma"/>
              <a:cs typeface="Tahoma"/>
            </a:endParaRPr>
          </a:p>
        </p:txBody>
      </p:sp>
      <p:sp>
        <p:nvSpPr>
          <p:cNvPr id="68" name="object 68"/>
          <p:cNvSpPr txBox="1"/>
          <p:nvPr/>
        </p:nvSpPr>
        <p:spPr>
          <a:xfrm>
            <a:off x="6359398" y="1165015"/>
            <a:ext cx="1476952" cy="406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200"/>
              </a:lnSpc>
              <a:spcBef>
                <a:spcPts val="160"/>
              </a:spcBef>
            </a:pPr>
            <a:r>
              <a:rPr sz="3000" spc="0" dirty="0" smtClean="0">
                <a:solidFill>
                  <a:srgbClr val="003300"/>
                </a:solidFill>
                <a:latin typeface="Tahoma"/>
                <a:cs typeface="Tahoma"/>
              </a:rPr>
              <a:t>u</a:t>
            </a:r>
            <a:r>
              <a:rPr sz="3000" spc="-9" dirty="0" smtClean="0">
                <a:solidFill>
                  <a:srgbClr val="003300"/>
                </a:solidFill>
                <a:latin typeface="Tahoma"/>
                <a:cs typeface="Tahoma"/>
              </a:rPr>
              <a:t>a</a:t>
            </a:r>
            <a:r>
              <a:rPr sz="3000" spc="0" dirty="0" smtClean="0">
                <a:solidFill>
                  <a:srgbClr val="003300"/>
                </a:solidFill>
                <a:latin typeface="Tahoma"/>
                <a:cs typeface="Tahoma"/>
              </a:rPr>
              <a:t>n</a:t>
            </a:r>
            <a:r>
              <a:rPr sz="3000" spc="4" dirty="0" smtClean="0">
                <a:solidFill>
                  <a:srgbClr val="003300"/>
                </a:solidFill>
                <a:latin typeface="Tahoma"/>
                <a:cs typeface="Tahoma"/>
              </a:rPr>
              <a:t>t</a:t>
            </a:r>
            <a:r>
              <a:rPr sz="3000" spc="-4" dirty="0" smtClean="0">
                <a:solidFill>
                  <a:srgbClr val="003300"/>
                </a:solidFill>
                <a:latin typeface="Tahoma"/>
                <a:cs typeface="Tahoma"/>
              </a:rPr>
              <a:t>i</a:t>
            </a:r>
            <a:r>
              <a:rPr sz="3000" spc="9" dirty="0" smtClean="0">
                <a:solidFill>
                  <a:srgbClr val="003300"/>
                </a:solidFill>
                <a:latin typeface="Tahoma"/>
                <a:cs typeface="Tahoma"/>
              </a:rPr>
              <a:t>t</a:t>
            </a:r>
            <a:r>
              <a:rPr sz="3000" spc="-4" dirty="0" smtClean="0">
                <a:solidFill>
                  <a:srgbClr val="003300"/>
                </a:solidFill>
                <a:latin typeface="Tahoma"/>
                <a:cs typeface="Tahoma"/>
              </a:rPr>
              <a:t>a</a:t>
            </a:r>
            <a:r>
              <a:rPr sz="3000" spc="9" dirty="0" smtClean="0">
                <a:solidFill>
                  <a:srgbClr val="003300"/>
                </a:solidFill>
                <a:latin typeface="Tahoma"/>
                <a:cs typeface="Tahoma"/>
              </a:rPr>
              <a:t>t</a:t>
            </a:r>
            <a:r>
              <a:rPr sz="3000" spc="0" dirty="0" smtClean="0">
                <a:solidFill>
                  <a:srgbClr val="003300"/>
                </a:solidFill>
                <a:latin typeface="Tahoma"/>
                <a:cs typeface="Tahoma"/>
              </a:rPr>
              <a:t>i</a:t>
            </a:r>
            <a:endParaRPr sz="3000">
              <a:latin typeface="Tahoma"/>
              <a:cs typeface="Tahoma"/>
            </a:endParaRPr>
          </a:p>
        </p:txBody>
      </p:sp>
      <p:sp>
        <p:nvSpPr>
          <p:cNvPr id="69" name="object 69"/>
          <p:cNvSpPr txBox="1"/>
          <p:nvPr/>
        </p:nvSpPr>
        <p:spPr>
          <a:xfrm>
            <a:off x="1386966" y="1533315"/>
            <a:ext cx="3252412" cy="406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200"/>
              </a:lnSpc>
              <a:spcBef>
                <a:spcPts val="160"/>
              </a:spcBef>
            </a:pPr>
            <a:r>
              <a:rPr sz="3000" spc="0" dirty="0" smtClean="0">
                <a:solidFill>
                  <a:srgbClr val="003300"/>
                </a:solidFill>
                <a:latin typeface="Tahoma"/>
                <a:cs typeface="Tahoma"/>
              </a:rPr>
              <a:t>erms </a:t>
            </a:r>
            <a:r>
              <a:rPr sz="3000" spc="9" dirty="0" smtClean="0">
                <a:solidFill>
                  <a:srgbClr val="003300"/>
                </a:solidFill>
                <a:latin typeface="Tahoma"/>
                <a:cs typeface="Tahoma"/>
              </a:rPr>
              <a:t>t</a:t>
            </a:r>
            <a:r>
              <a:rPr sz="3000" spc="0" dirty="0" smtClean="0">
                <a:solidFill>
                  <a:srgbClr val="003300"/>
                </a:solidFill>
                <a:latin typeface="Tahoma"/>
                <a:cs typeface="Tahoma"/>
              </a:rPr>
              <a:t>h</a:t>
            </a:r>
            <a:r>
              <a:rPr sz="3000" spc="-9" dirty="0" smtClean="0">
                <a:solidFill>
                  <a:srgbClr val="003300"/>
                </a:solidFill>
                <a:latin typeface="Tahoma"/>
                <a:cs typeface="Tahoma"/>
              </a:rPr>
              <a:t>a</a:t>
            </a:r>
            <a:r>
              <a:rPr sz="3000" spc="0" dirty="0" smtClean="0">
                <a:solidFill>
                  <a:srgbClr val="003300"/>
                </a:solidFill>
                <a:latin typeface="Tahoma"/>
                <a:cs typeface="Tahoma"/>
              </a:rPr>
              <a:t>n</a:t>
            </a:r>
            <a:r>
              <a:rPr sz="3000" spc="-59" dirty="0" smtClean="0">
                <a:solidFill>
                  <a:srgbClr val="003300"/>
                </a:solidFill>
                <a:latin typeface="Tahoma"/>
                <a:cs typeface="Tahoma"/>
              </a:rPr>
              <a:t> </a:t>
            </a:r>
            <a:r>
              <a:rPr sz="3000" spc="0" dirty="0" smtClean="0">
                <a:solidFill>
                  <a:srgbClr val="003300"/>
                </a:solidFill>
                <a:latin typeface="Tahoma"/>
                <a:cs typeface="Tahoma"/>
              </a:rPr>
              <a:t>qu</a:t>
            </a:r>
            <a:r>
              <a:rPr sz="3000" spc="-9" dirty="0" smtClean="0">
                <a:solidFill>
                  <a:srgbClr val="003300"/>
                </a:solidFill>
                <a:latin typeface="Tahoma"/>
                <a:cs typeface="Tahoma"/>
              </a:rPr>
              <a:t>a</a:t>
            </a:r>
            <a:r>
              <a:rPr sz="3000" spc="-4" dirty="0" smtClean="0">
                <a:solidFill>
                  <a:srgbClr val="003300"/>
                </a:solidFill>
                <a:latin typeface="Tahoma"/>
                <a:cs typeface="Tahoma"/>
              </a:rPr>
              <a:t>l</a:t>
            </a:r>
            <a:r>
              <a:rPr sz="3000" spc="4" dirty="0" smtClean="0">
                <a:solidFill>
                  <a:srgbClr val="003300"/>
                </a:solidFill>
                <a:latin typeface="Tahoma"/>
                <a:cs typeface="Tahoma"/>
              </a:rPr>
              <a:t>i</a:t>
            </a:r>
            <a:r>
              <a:rPr sz="3000" spc="-4" dirty="0" smtClean="0">
                <a:solidFill>
                  <a:srgbClr val="003300"/>
                </a:solidFill>
                <a:latin typeface="Tahoma"/>
                <a:cs typeface="Tahoma"/>
              </a:rPr>
              <a:t>t</a:t>
            </a:r>
            <a:r>
              <a:rPr sz="3000" spc="4" dirty="0" smtClean="0">
                <a:solidFill>
                  <a:srgbClr val="003300"/>
                </a:solidFill>
                <a:latin typeface="Tahoma"/>
                <a:cs typeface="Tahoma"/>
              </a:rPr>
              <a:t>a</a:t>
            </a:r>
            <a:r>
              <a:rPr sz="3000" spc="9" dirty="0" smtClean="0">
                <a:solidFill>
                  <a:srgbClr val="003300"/>
                </a:solidFill>
                <a:latin typeface="Tahoma"/>
                <a:cs typeface="Tahoma"/>
              </a:rPr>
              <a:t>t</a:t>
            </a:r>
            <a:r>
              <a:rPr sz="3000" spc="0" dirty="0" smtClean="0">
                <a:solidFill>
                  <a:srgbClr val="003300"/>
                </a:solidFill>
                <a:latin typeface="Tahoma"/>
                <a:cs typeface="Tahoma"/>
              </a:rPr>
              <a:t>i</a:t>
            </a:r>
            <a:endParaRPr sz="3000">
              <a:latin typeface="Tahoma"/>
              <a:cs typeface="Tahoma"/>
            </a:endParaRPr>
          </a:p>
        </p:txBody>
      </p:sp>
      <p:sp>
        <p:nvSpPr>
          <p:cNvPr id="70" name="object 70"/>
          <p:cNvSpPr txBox="1"/>
          <p:nvPr/>
        </p:nvSpPr>
        <p:spPr>
          <a:xfrm>
            <a:off x="4734052" y="1533315"/>
            <a:ext cx="1488465" cy="406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200"/>
              </a:lnSpc>
              <a:spcBef>
                <a:spcPts val="160"/>
              </a:spcBef>
              <a:tabLst>
                <a:tab pos="660400" algn="l"/>
              </a:tabLst>
            </a:pPr>
            <a:r>
              <a:rPr sz="3000" spc="0" dirty="0" smtClean="0">
                <a:solidFill>
                  <a:srgbClr val="003300"/>
                </a:solidFill>
                <a:latin typeface="Tahoma"/>
                <a:cs typeface="Tahoma"/>
              </a:rPr>
              <a:t>e t	rm</a:t>
            </a:r>
            <a:r>
              <a:rPr sz="3000" spc="9" dirty="0" smtClean="0">
                <a:solidFill>
                  <a:srgbClr val="003300"/>
                </a:solidFill>
                <a:latin typeface="Tahoma"/>
                <a:cs typeface="Tahoma"/>
              </a:rPr>
              <a:t>s</a:t>
            </a:r>
            <a:r>
              <a:rPr sz="3000" spc="0" dirty="0" smtClean="0">
                <a:solidFill>
                  <a:srgbClr val="003300"/>
                </a:solidFill>
                <a:latin typeface="Tahoma"/>
                <a:cs typeface="Tahoma"/>
              </a:rPr>
              <a:t>.</a:t>
            </a:r>
            <a:endParaRPr sz="3000">
              <a:latin typeface="Tahoma"/>
              <a:cs typeface="Tahoma"/>
            </a:endParaRPr>
          </a:p>
        </p:txBody>
      </p:sp>
      <p:sp>
        <p:nvSpPr>
          <p:cNvPr id="71" name="object 71"/>
          <p:cNvSpPr txBox="1"/>
          <p:nvPr/>
        </p:nvSpPr>
        <p:spPr>
          <a:xfrm>
            <a:off x="1487169" y="1995595"/>
            <a:ext cx="2248799" cy="406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200"/>
              </a:lnSpc>
              <a:spcBef>
                <a:spcPts val="160"/>
              </a:spcBef>
            </a:pPr>
            <a:r>
              <a:rPr sz="3000" spc="4" dirty="0" smtClean="0">
                <a:solidFill>
                  <a:srgbClr val="003300"/>
                </a:solidFill>
                <a:latin typeface="Tahoma"/>
                <a:cs typeface="Tahoma"/>
              </a:rPr>
              <a:t>v</a:t>
            </a:r>
            <a:r>
              <a:rPr sz="3000" spc="0" dirty="0" smtClean="0">
                <a:solidFill>
                  <a:srgbClr val="003300"/>
                </a:solidFill>
                <a:latin typeface="Tahoma"/>
                <a:cs typeface="Tahoma"/>
              </a:rPr>
              <a:t>o</a:t>
            </a:r>
            <a:r>
              <a:rPr sz="3000" spc="-4" dirty="0" smtClean="0">
                <a:solidFill>
                  <a:srgbClr val="003300"/>
                </a:solidFill>
                <a:latin typeface="Tahoma"/>
                <a:cs typeface="Tahoma"/>
              </a:rPr>
              <a:t>i</a:t>
            </a:r>
            <a:r>
              <a:rPr sz="3000" spc="0" dirty="0" smtClean="0">
                <a:solidFill>
                  <a:srgbClr val="003300"/>
                </a:solidFill>
                <a:latin typeface="Tahoma"/>
                <a:cs typeface="Tahoma"/>
              </a:rPr>
              <a:t>d</a:t>
            </a:r>
            <a:r>
              <a:rPr sz="3000" spc="-39" dirty="0" smtClean="0">
                <a:solidFill>
                  <a:srgbClr val="003300"/>
                </a:solidFill>
                <a:latin typeface="Tahoma"/>
                <a:cs typeface="Tahoma"/>
              </a:rPr>
              <a:t> </a:t>
            </a:r>
            <a:r>
              <a:rPr sz="3000" spc="0" dirty="0" smtClean="0">
                <a:solidFill>
                  <a:srgbClr val="003300"/>
                </a:solidFill>
                <a:latin typeface="Tahoma"/>
                <a:cs typeface="Tahoma"/>
              </a:rPr>
              <a:t>us</a:t>
            </a:r>
            <a:r>
              <a:rPr sz="3000" spc="-4" dirty="0" smtClean="0">
                <a:solidFill>
                  <a:srgbClr val="003300"/>
                </a:solidFill>
                <a:latin typeface="Tahoma"/>
                <a:cs typeface="Tahoma"/>
              </a:rPr>
              <a:t>i</a:t>
            </a:r>
            <a:r>
              <a:rPr sz="3000" spc="0" dirty="0" smtClean="0">
                <a:solidFill>
                  <a:srgbClr val="003300"/>
                </a:solidFill>
                <a:latin typeface="Tahoma"/>
                <a:cs typeface="Tahoma"/>
              </a:rPr>
              <a:t>ng</a:t>
            </a:r>
            <a:r>
              <a:rPr sz="3000" spc="-80" dirty="0" smtClean="0">
                <a:solidFill>
                  <a:srgbClr val="003300"/>
                </a:solidFill>
                <a:latin typeface="Tahoma"/>
                <a:cs typeface="Tahoma"/>
              </a:rPr>
              <a:t> </a:t>
            </a:r>
            <a:r>
              <a:rPr sz="3000" spc="9" dirty="0" smtClean="0">
                <a:solidFill>
                  <a:srgbClr val="003300"/>
                </a:solidFill>
                <a:latin typeface="Tahoma"/>
                <a:cs typeface="Tahoma"/>
              </a:rPr>
              <a:t>o</a:t>
            </a:r>
            <a:r>
              <a:rPr sz="3000" spc="0" dirty="0" smtClean="0">
                <a:solidFill>
                  <a:srgbClr val="003300"/>
                </a:solidFill>
                <a:latin typeface="Tahoma"/>
                <a:cs typeface="Tahoma"/>
              </a:rPr>
              <a:t>f</a:t>
            </a:r>
            <a:endParaRPr sz="3000">
              <a:latin typeface="Tahoma"/>
              <a:cs typeface="Tahoma"/>
            </a:endParaRPr>
          </a:p>
        </p:txBody>
      </p:sp>
      <p:sp>
        <p:nvSpPr>
          <p:cNvPr id="72" name="object 72"/>
          <p:cNvSpPr txBox="1"/>
          <p:nvPr/>
        </p:nvSpPr>
        <p:spPr>
          <a:xfrm>
            <a:off x="4140454" y="1995595"/>
            <a:ext cx="2346775" cy="406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200"/>
              </a:lnSpc>
              <a:spcBef>
                <a:spcPts val="160"/>
              </a:spcBef>
            </a:pPr>
            <a:r>
              <a:rPr sz="3000" spc="9" dirty="0" smtClean="0">
                <a:solidFill>
                  <a:srgbClr val="003300"/>
                </a:solidFill>
                <a:latin typeface="Tahoma"/>
                <a:cs typeface="Tahoma"/>
              </a:rPr>
              <a:t>e</a:t>
            </a:r>
            <a:r>
              <a:rPr sz="3000" spc="-4" dirty="0" smtClean="0">
                <a:solidFill>
                  <a:srgbClr val="003300"/>
                </a:solidFill>
                <a:latin typeface="Tahoma"/>
                <a:cs typeface="Tahoma"/>
              </a:rPr>
              <a:t>ci</a:t>
            </a:r>
            <a:r>
              <a:rPr sz="3000" spc="4" dirty="0" smtClean="0">
                <a:solidFill>
                  <a:srgbClr val="003300"/>
                </a:solidFill>
                <a:latin typeface="Tahoma"/>
                <a:cs typeface="Tahoma"/>
              </a:rPr>
              <a:t>f</a:t>
            </a:r>
            <a:r>
              <a:rPr sz="3000" spc="-4" dirty="0" smtClean="0">
                <a:solidFill>
                  <a:srgbClr val="003300"/>
                </a:solidFill>
                <a:latin typeface="Tahoma"/>
                <a:cs typeface="Tahoma"/>
              </a:rPr>
              <a:t>i</a:t>
            </a:r>
            <a:r>
              <a:rPr sz="3000" spc="0" dirty="0" smtClean="0">
                <a:solidFill>
                  <a:srgbClr val="003300"/>
                </a:solidFill>
                <a:latin typeface="Tahoma"/>
                <a:cs typeface="Tahoma"/>
              </a:rPr>
              <a:t>c</a:t>
            </a:r>
            <a:r>
              <a:rPr sz="3000" spc="-13" dirty="0" smtClean="0">
                <a:solidFill>
                  <a:srgbClr val="003300"/>
                </a:solidFill>
                <a:latin typeface="Tahoma"/>
                <a:cs typeface="Tahoma"/>
              </a:rPr>
              <a:t> </a:t>
            </a:r>
            <a:r>
              <a:rPr sz="3000" spc="-9" dirty="0" smtClean="0">
                <a:solidFill>
                  <a:srgbClr val="003300"/>
                </a:solidFill>
                <a:latin typeface="Tahoma"/>
                <a:cs typeface="Tahoma"/>
              </a:rPr>
              <a:t>d</a:t>
            </a:r>
            <a:r>
              <a:rPr sz="3000" spc="9" dirty="0" smtClean="0">
                <a:solidFill>
                  <a:srgbClr val="003300"/>
                </a:solidFill>
                <a:latin typeface="Tahoma"/>
                <a:cs typeface="Tahoma"/>
              </a:rPr>
              <a:t>et</a:t>
            </a:r>
            <a:r>
              <a:rPr sz="3000" spc="0" dirty="0" smtClean="0">
                <a:solidFill>
                  <a:srgbClr val="003300"/>
                </a:solidFill>
                <a:latin typeface="Tahoma"/>
                <a:cs typeface="Tahoma"/>
              </a:rPr>
              <a:t>ermi</a:t>
            </a:r>
            <a:endParaRPr sz="3000">
              <a:latin typeface="Tahoma"/>
              <a:cs typeface="Tahoma"/>
            </a:endParaRPr>
          </a:p>
        </p:txBody>
      </p:sp>
      <p:sp>
        <p:nvSpPr>
          <p:cNvPr id="73" name="object 73"/>
          <p:cNvSpPr txBox="1"/>
          <p:nvPr/>
        </p:nvSpPr>
        <p:spPr>
          <a:xfrm>
            <a:off x="6603238" y="1995595"/>
            <a:ext cx="1693399" cy="406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200"/>
              </a:lnSpc>
              <a:spcBef>
                <a:spcPts val="160"/>
              </a:spcBef>
            </a:pPr>
            <a:r>
              <a:rPr sz="3000" spc="9" dirty="0" smtClean="0">
                <a:solidFill>
                  <a:srgbClr val="003300"/>
                </a:solidFill>
                <a:latin typeface="Tahoma"/>
                <a:cs typeface="Tahoma"/>
              </a:rPr>
              <a:t>e</a:t>
            </a:r>
            <a:r>
              <a:rPr sz="3000" spc="0" dirty="0" smtClean="0">
                <a:solidFill>
                  <a:srgbClr val="003300"/>
                </a:solidFill>
                <a:latin typeface="Tahoma"/>
                <a:cs typeface="Tahoma"/>
              </a:rPr>
              <a:t>rs wh</a:t>
            </a:r>
            <a:r>
              <a:rPr sz="3000" spc="-4" dirty="0" smtClean="0">
                <a:solidFill>
                  <a:srgbClr val="003300"/>
                </a:solidFill>
                <a:latin typeface="Tahoma"/>
                <a:cs typeface="Tahoma"/>
              </a:rPr>
              <a:t>ic</a:t>
            </a:r>
            <a:r>
              <a:rPr sz="3000" spc="0" dirty="0" smtClean="0">
                <a:solidFill>
                  <a:srgbClr val="003300"/>
                </a:solidFill>
                <a:latin typeface="Tahoma"/>
                <a:cs typeface="Tahoma"/>
              </a:rPr>
              <a:t>h</a:t>
            </a:r>
            <a:endParaRPr sz="3000">
              <a:latin typeface="Tahoma"/>
              <a:cs typeface="Tahoma"/>
            </a:endParaRPr>
          </a:p>
        </p:txBody>
      </p:sp>
      <p:sp>
        <p:nvSpPr>
          <p:cNvPr id="74" name="object 74"/>
          <p:cNvSpPr txBox="1"/>
          <p:nvPr/>
        </p:nvSpPr>
        <p:spPr>
          <a:xfrm>
            <a:off x="1258569" y="2363895"/>
            <a:ext cx="890213" cy="406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200"/>
              </a:lnSpc>
              <a:spcBef>
                <a:spcPts val="160"/>
              </a:spcBef>
            </a:pPr>
            <a:r>
              <a:rPr sz="3000" spc="0" dirty="0" smtClean="0">
                <a:solidFill>
                  <a:srgbClr val="003300"/>
                </a:solidFill>
                <a:latin typeface="Tahoma"/>
                <a:cs typeface="Tahoma"/>
              </a:rPr>
              <a:t>usua</a:t>
            </a:r>
            <a:endParaRPr sz="3000">
              <a:latin typeface="Tahoma"/>
              <a:cs typeface="Tahoma"/>
            </a:endParaRPr>
          </a:p>
        </p:txBody>
      </p:sp>
      <p:sp>
        <p:nvSpPr>
          <p:cNvPr id="75" name="object 75"/>
          <p:cNvSpPr txBox="1"/>
          <p:nvPr/>
        </p:nvSpPr>
        <p:spPr>
          <a:xfrm>
            <a:off x="3224911" y="2363895"/>
            <a:ext cx="1378071" cy="406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200"/>
              </a:lnSpc>
              <a:spcBef>
                <a:spcPts val="160"/>
              </a:spcBef>
            </a:pPr>
            <a:r>
              <a:rPr sz="3000" spc="0" dirty="0" smtClean="0">
                <a:solidFill>
                  <a:srgbClr val="003300"/>
                </a:solidFill>
                <a:latin typeface="Tahoma"/>
                <a:cs typeface="Tahoma"/>
              </a:rPr>
              <a:t>s a</a:t>
            </a:r>
            <a:r>
              <a:rPr sz="3000" spc="-15" dirty="0" smtClean="0">
                <a:solidFill>
                  <a:srgbClr val="003300"/>
                </a:solidFill>
                <a:latin typeface="Tahoma"/>
                <a:cs typeface="Tahoma"/>
              </a:rPr>
              <a:t> </a:t>
            </a:r>
            <a:r>
              <a:rPr sz="3000" spc="-4" dirty="0" smtClean="0">
                <a:solidFill>
                  <a:srgbClr val="003300"/>
                </a:solidFill>
                <a:latin typeface="Tahoma"/>
                <a:cs typeface="Tahoma"/>
              </a:rPr>
              <a:t>cl</a:t>
            </a:r>
            <a:r>
              <a:rPr sz="3000" spc="0" dirty="0" smtClean="0">
                <a:solidFill>
                  <a:srgbClr val="003300"/>
                </a:solidFill>
                <a:latin typeface="Tahoma"/>
                <a:cs typeface="Tahoma"/>
              </a:rPr>
              <a:t>ue</a:t>
            </a:r>
            <a:endParaRPr sz="3000">
              <a:latin typeface="Tahoma"/>
              <a:cs typeface="Tahoma"/>
            </a:endParaRPr>
          </a:p>
        </p:txBody>
      </p:sp>
      <p:sp>
        <p:nvSpPr>
          <p:cNvPr id="76" name="object 76"/>
          <p:cNvSpPr txBox="1"/>
          <p:nvPr/>
        </p:nvSpPr>
        <p:spPr>
          <a:xfrm>
            <a:off x="4755388" y="2363895"/>
            <a:ext cx="2400713" cy="406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200"/>
              </a:lnSpc>
              <a:spcBef>
                <a:spcPts val="160"/>
              </a:spcBef>
            </a:pPr>
            <a:r>
              <a:rPr sz="3000" spc="0" dirty="0" smtClean="0">
                <a:solidFill>
                  <a:srgbClr val="003300"/>
                </a:solidFill>
                <a:latin typeface="Tahoma"/>
                <a:cs typeface="Tahoma"/>
              </a:rPr>
              <a:t>o</a:t>
            </a:r>
            <a:r>
              <a:rPr sz="3000" spc="-16" dirty="0" smtClean="0">
                <a:solidFill>
                  <a:srgbClr val="003300"/>
                </a:solidFill>
                <a:latin typeface="Tahoma"/>
                <a:cs typeface="Tahoma"/>
              </a:rPr>
              <a:t> </a:t>
            </a:r>
            <a:r>
              <a:rPr sz="3000" spc="9" dirty="0" smtClean="0">
                <a:solidFill>
                  <a:srgbClr val="003300"/>
                </a:solidFill>
                <a:latin typeface="Tahoma"/>
                <a:cs typeface="Tahoma"/>
              </a:rPr>
              <a:t>t</a:t>
            </a:r>
            <a:r>
              <a:rPr sz="3000" spc="0" dirty="0" smtClean="0">
                <a:solidFill>
                  <a:srgbClr val="003300"/>
                </a:solidFill>
                <a:latin typeface="Tahoma"/>
                <a:cs typeface="Tahoma"/>
              </a:rPr>
              <a:t>he</a:t>
            </a:r>
            <a:r>
              <a:rPr sz="3000" spc="-32" dirty="0" smtClean="0">
                <a:solidFill>
                  <a:srgbClr val="003300"/>
                </a:solidFill>
                <a:latin typeface="Tahoma"/>
                <a:cs typeface="Tahoma"/>
              </a:rPr>
              <a:t> </a:t>
            </a:r>
            <a:r>
              <a:rPr sz="3000" spc="-4" dirty="0" smtClean="0">
                <a:solidFill>
                  <a:srgbClr val="003300"/>
                </a:solidFill>
                <a:latin typeface="Tahoma"/>
                <a:cs typeface="Tahoma"/>
              </a:rPr>
              <a:t>a</a:t>
            </a:r>
            <a:r>
              <a:rPr sz="3000" spc="0" dirty="0" smtClean="0">
                <a:solidFill>
                  <a:srgbClr val="003300"/>
                </a:solidFill>
                <a:latin typeface="Tahoma"/>
                <a:cs typeface="Tahoma"/>
              </a:rPr>
              <a:t>ns</a:t>
            </a:r>
            <a:r>
              <a:rPr sz="3000" spc="14" dirty="0" smtClean="0">
                <a:solidFill>
                  <a:srgbClr val="003300"/>
                </a:solidFill>
                <a:latin typeface="Tahoma"/>
                <a:cs typeface="Tahoma"/>
              </a:rPr>
              <a:t>w</a:t>
            </a:r>
            <a:r>
              <a:rPr sz="3000" spc="0" dirty="0" smtClean="0">
                <a:solidFill>
                  <a:srgbClr val="003300"/>
                </a:solidFill>
                <a:latin typeface="Tahoma"/>
                <a:cs typeface="Tahoma"/>
              </a:rPr>
              <a:t>er.</a:t>
            </a:r>
            <a:endParaRPr sz="3000">
              <a:latin typeface="Tahoma"/>
              <a:cs typeface="Tahoma"/>
            </a:endParaRPr>
          </a:p>
        </p:txBody>
      </p:sp>
      <p:sp>
        <p:nvSpPr>
          <p:cNvPr id="77" name="object 77"/>
          <p:cNvSpPr txBox="1"/>
          <p:nvPr/>
        </p:nvSpPr>
        <p:spPr>
          <a:xfrm>
            <a:off x="1658620" y="2821829"/>
            <a:ext cx="3594602" cy="3810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000"/>
              </a:lnSpc>
              <a:spcBef>
                <a:spcPts val="150"/>
              </a:spcBef>
            </a:pPr>
            <a:r>
              <a:rPr sz="2800" spc="0" dirty="0" smtClean="0">
                <a:solidFill>
                  <a:srgbClr val="CC0000"/>
                </a:solidFill>
                <a:latin typeface="Tahoma"/>
                <a:cs typeface="Tahoma"/>
              </a:rPr>
              <a:t>Fa</a:t>
            </a:r>
            <a:r>
              <a:rPr sz="2800" spc="-9" dirty="0" smtClean="0">
                <a:solidFill>
                  <a:srgbClr val="CC0000"/>
                </a:solidFill>
                <a:latin typeface="Tahoma"/>
                <a:cs typeface="Tahoma"/>
              </a:rPr>
              <a:t>l</a:t>
            </a:r>
            <a:r>
              <a:rPr sz="2800" spc="0" dirty="0" smtClean="0">
                <a:solidFill>
                  <a:srgbClr val="CC0000"/>
                </a:solidFill>
                <a:latin typeface="Tahoma"/>
                <a:cs typeface="Tahoma"/>
              </a:rPr>
              <a:t>se</a:t>
            </a:r>
            <a:r>
              <a:rPr sz="2800" spc="-6" dirty="0" smtClean="0">
                <a:solidFill>
                  <a:srgbClr val="CC0000"/>
                </a:solidFill>
                <a:latin typeface="Tahoma"/>
                <a:cs typeface="Tahoma"/>
              </a:rPr>
              <a:t> </a:t>
            </a:r>
            <a:r>
              <a:rPr sz="2800" spc="0" dirty="0" smtClean="0">
                <a:solidFill>
                  <a:srgbClr val="3F448B"/>
                </a:solidFill>
                <a:latin typeface="Tahoma"/>
                <a:cs typeface="Tahoma"/>
              </a:rPr>
              <a:t>=</a:t>
            </a:r>
            <a:r>
              <a:rPr sz="2800" spc="-20" dirty="0" smtClean="0">
                <a:solidFill>
                  <a:srgbClr val="3F448B"/>
                </a:solidFill>
                <a:latin typeface="Tahoma"/>
                <a:cs typeface="Tahoma"/>
              </a:rPr>
              <a:t> </a:t>
            </a:r>
            <a:r>
              <a:rPr sz="2800" spc="-9" dirty="0" smtClean="0">
                <a:solidFill>
                  <a:srgbClr val="3F448B"/>
                </a:solidFill>
                <a:latin typeface="Tahoma"/>
                <a:cs typeface="Tahoma"/>
              </a:rPr>
              <a:t>a</a:t>
            </a:r>
            <a:r>
              <a:rPr sz="2800" spc="0" dirty="0" smtClean="0">
                <a:solidFill>
                  <a:srgbClr val="3F448B"/>
                </a:solidFill>
                <a:latin typeface="Tahoma"/>
                <a:cs typeface="Tahoma"/>
              </a:rPr>
              <a:t>l</a:t>
            </a:r>
            <a:r>
              <a:rPr sz="2800" spc="-9" dirty="0" smtClean="0">
                <a:solidFill>
                  <a:srgbClr val="3F448B"/>
                </a:solidFill>
                <a:latin typeface="Tahoma"/>
                <a:cs typeface="Tahoma"/>
              </a:rPr>
              <a:t>l</a:t>
            </a:r>
            <a:r>
              <a:rPr sz="2800" spc="0" dirty="0" smtClean="0">
                <a:solidFill>
                  <a:srgbClr val="3F448B"/>
                </a:solidFill>
                <a:latin typeface="Tahoma"/>
                <a:cs typeface="Tahoma"/>
              </a:rPr>
              <a:t>,</a:t>
            </a:r>
            <a:r>
              <a:rPr sz="2800" spc="-35" dirty="0" smtClean="0">
                <a:solidFill>
                  <a:srgbClr val="3F448B"/>
                </a:solidFill>
                <a:latin typeface="Tahoma"/>
                <a:cs typeface="Tahoma"/>
              </a:rPr>
              <a:t> </a:t>
            </a:r>
            <a:r>
              <a:rPr sz="2800" spc="0" dirty="0" smtClean="0">
                <a:solidFill>
                  <a:srgbClr val="3F448B"/>
                </a:solidFill>
                <a:latin typeface="Tahoma"/>
                <a:cs typeface="Tahoma"/>
              </a:rPr>
              <a:t>a</a:t>
            </a:r>
            <a:r>
              <a:rPr sz="2800" spc="-9" dirty="0" smtClean="0">
                <a:solidFill>
                  <a:srgbClr val="3F448B"/>
                </a:solidFill>
                <a:latin typeface="Tahoma"/>
                <a:cs typeface="Tahoma"/>
              </a:rPr>
              <a:t>l</a:t>
            </a:r>
            <a:r>
              <a:rPr sz="2800" spc="0" dirty="0" smtClean="0">
                <a:solidFill>
                  <a:srgbClr val="3F448B"/>
                </a:solidFill>
                <a:latin typeface="Tahoma"/>
                <a:cs typeface="Tahoma"/>
              </a:rPr>
              <a:t>w</a:t>
            </a:r>
            <a:r>
              <a:rPr sz="2800" spc="-9" dirty="0" smtClean="0">
                <a:solidFill>
                  <a:srgbClr val="3F448B"/>
                </a:solidFill>
                <a:latin typeface="Tahoma"/>
                <a:cs typeface="Tahoma"/>
              </a:rPr>
              <a:t>a</a:t>
            </a:r>
            <a:r>
              <a:rPr sz="2800" spc="-4" dirty="0" smtClean="0">
                <a:solidFill>
                  <a:srgbClr val="3F448B"/>
                </a:solidFill>
                <a:latin typeface="Tahoma"/>
                <a:cs typeface="Tahoma"/>
              </a:rPr>
              <a:t>y</a:t>
            </a:r>
            <a:r>
              <a:rPr sz="2800" spc="0" dirty="0" smtClean="0">
                <a:solidFill>
                  <a:srgbClr val="3F448B"/>
                </a:solidFill>
                <a:latin typeface="Tahoma"/>
                <a:cs typeface="Tahoma"/>
              </a:rPr>
              <a:t>s,</a:t>
            </a:r>
            <a:r>
              <a:rPr sz="2800" spc="-35" dirty="0" smtClean="0">
                <a:solidFill>
                  <a:srgbClr val="3F448B"/>
                </a:solidFill>
                <a:latin typeface="Tahoma"/>
                <a:cs typeface="Tahoma"/>
              </a:rPr>
              <a:t> </a:t>
            </a:r>
            <a:r>
              <a:rPr sz="2800" spc="0" dirty="0" smtClean="0">
                <a:solidFill>
                  <a:srgbClr val="3F448B"/>
                </a:solidFill>
                <a:latin typeface="Tahoma"/>
                <a:cs typeface="Tahoma"/>
              </a:rPr>
              <a:t>ne</a:t>
            </a:r>
            <a:endParaRPr sz="2800">
              <a:latin typeface="Tahoma"/>
              <a:cs typeface="Tahoma"/>
            </a:endParaRPr>
          </a:p>
        </p:txBody>
      </p:sp>
      <p:sp>
        <p:nvSpPr>
          <p:cNvPr id="78" name="object 78"/>
          <p:cNvSpPr txBox="1"/>
          <p:nvPr/>
        </p:nvSpPr>
        <p:spPr>
          <a:xfrm>
            <a:off x="5338876" y="2821829"/>
            <a:ext cx="514153" cy="3810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000"/>
              </a:lnSpc>
              <a:spcBef>
                <a:spcPts val="150"/>
              </a:spcBef>
            </a:pPr>
            <a:r>
              <a:rPr sz="2800" spc="-4" dirty="0" smtClean="0">
                <a:solidFill>
                  <a:srgbClr val="3F448B"/>
                </a:solidFill>
                <a:latin typeface="Tahoma"/>
                <a:cs typeface="Tahoma"/>
              </a:rPr>
              <a:t>e</a:t>
            </a:r>
            <a:r>
              <a:rPr sz="2800" spc="0" dirty="0" smtClean="0">
                <a:solidFill>
                  <a:srgbClr val="3F448B"/>
                </a:solidFill>
                <a:latin typeface="Tahoma"/>
                <a:cs typeface="Tahoma"/>
              </a:rPr>
              <a:t>r,</a:t>
            </a:r>
            <a:endParaRPr sz="2800">
              <a:latin typeface="Tahoma"/>
              <a:cs typeface="Tahoma"/>
            </a:endParaRPr>
          </a:p>
        </p:txBody>
      </p:sp>
      <p:sp>
        <p:nvSpPr>
          <p:cNvPr id="79" name="object 79"/>
          <p:cNvSpPr txBox="1"/>
          <p:nvPr/>
        </p:nvSpPr>
        <p:spPr>
          <a:xfrm>
            <a:off x="6061811" y="2821829"/>
            <a:ext cx="1863656" cy="3810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000"/>
              </a:lnSpc>
              <a:spcBef>
                <a:spcPts val="150"/>
              </a:spcBef>
            </a:pPr>
            <a:r>
              <a:rPr sz="2800" spc="-4" dirty="0" smtClean="0">
                <a:solidFill>
                  <a:srgbClr val="3F448B"/>
                </a:solidFill>
                <a:latin typeface="Tahoma"/>
                <a:cs typeface="Tahoma"/>
              </a:rPr>
              <a:t>ve</a:t>
            </a:r>
            <a:r>
              <a:rPr sz="2800" spc="0" dirty="0" smtClean="0">
                <a:solidFill>
                  <a:srgbClr val="3F448B"/>
                </a:solidFill>
                <a:latin typeface="Tahoma"/>
                <a:cs typeface="Tahoma"/>
              </a:rPr>
              <a:t>r</a:t>
            </a:r>
            <a:r>
              <a:rPr sz="2800" spc="-4" dirty="0" smtClean="0">
                <a:solidFill>
                  <a:srgbClr val="3F448B"/>
                </a:solidFill>
                <a:latin typeface="Tahoma"/>
                <a:cs typeface="Tahoma"/>
              </a:rPr>
              <a:t>y</a:t>
            </a:r>
            <a:r>
              <a:rPr sz="2800" spc="0" dirty="0" smtClean="0">
                <a:solidFill>
                  <a:srgbClr val="3F448B"/>
                </a:solidFill>
                <a:latin typeface="Tahoma"/>
                <a:cs typeface="Tahoma"/>
              </a:rPr>
              <a:t>,</a:t>
            </a:r>
            <a:r>
              <a:rPr sz="2800" spc="-8" dirty="0" smtClean="0">
                <a:solidFill>
                  <a:srgbClr val="3F448B"/>
                </a:solidFill>
                <a:latin typeface="Tahoma"/>
                <a:cs typeface="Tahoma"/>
              </a:rPr>
              <a:t> </a:t>
            </a:r>
            <a:r>
              <a:rPr sz="2800" spc="0" dirty="0" smtClean="0">
                <a:solidFill>
                  <a:srgbClr val="3F448B"/>
                </a:solidFill>
                <a:latin typeface="Tahoma"/>
                <a:cs typeface="Tahoma"/>
              </a:rPr>
              <a:t>n</a:t>
            </a:r>
            <a:r>
              <a:rPr sz="2800" spc="4" dirty="0" smtClean="0">
                <a:solidFill>
                  <a:srgbClr val="3F448B"/>
                </a:solidFill>
                <a:latin typeface="Tahoma"/>
                <a:cs typeface="Tahoma"/>
              </a:rPr>
              <a:t>o</a:t>
            </a:r>
            <a:r>
              <a:rPr sz="2800" spc="0" dirty="0" smtClean="0">
                <a:solidFill>
                  <a:srgbClr val="3F448B"/>
                </a:solidFill>
                <a:latin typeface="Tahoma"/>
                <a:cs typeface="Tahoma"/>
              </a:rPr>
              <a:t>n</a:t>
            </a:r>
            <a:r>
              <a:rPr sz="2800" spc="-4" dirty="0" smtClean="0">
                <a:solidFill>
                  <a:srgbClr val="3F448B"/>
                </a:solidFill>
                <a:latin typeface="Tahoma"/>
                <a:cs typeface="Tahoma"/>
              </a:rPr>
              <a:t>e</a:t>
            </a:r>
            <a:r>
              <a:rPr sz="2800" spc="0" dirty="0" smtClean="0">
                <a:solidFill>
                  <a:srgbClr val="3F448B"/>
                </a:solidFill>
                <a:latin typeface="Tahoma"/>
                <a:cs typeface="Tahoma"/>
              </a:rPr>
              <a:t>,</a:t>
            </a:r>
            <a:endParaRPr sz="2800">
              <a:latin typeface="Tahoma"/>
              <a:cs typeface="Tahoma"/>
            </a:endParaRPr>
          </a:p>
        </p:txBody>
      </p:sp>
      <p:sp>
        <p:nvSpPr>
          <p:cNvPr id="80" name="object 80"/>
          <p:cNvSpPr txBox="1"/>
          <p:nvPr/>
        </p:nvSpPr>
        <p:spPr>
          <a:xfrm>
            <a:off x="1372869" y="2876460"/>
            <a:ext cx="229394" cy="23876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1810"/>
              </a:lnSpc>
              <a:spcBef>
                <a:spcPts val="90"/>
              </a:spcBef>
            </a:pPr>
            <a:r>
              <a:rPr sz="1650" spc="12" dirty="0" smtClean="0">
                <a:solidFill>
                  <a:srgbClr val="3F448B"/>
                </a:solidFill>
                <a:latin typeface="Wingdings"/>
                <a:cs typeface="Wingdings"/>
              </a:rPr>
              <a:t></a:t>
            </a:r>
            <a:endParaRPr sz="1650">
              <a:latin typeface="Wingdings"/>
              <a:cs typeface="Wingdings"/>
            </a:endParaRPr>
          </a:p>
        </p:txBody>
      </p:sp>
      <p:sp>
        <p:nvSpPr>
          <p:cNvPr id="81" name="object 81"/>
          <p:cNvSpPr txBox="1"/>
          <p:nvPr/>
        </p:nvSpPr>
        <p:spPr>
          <a:xfrm>
            <a:off x="1658620" y="3164729"/>
            <a:ext cx="741137" cy="3810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000"/>
              </a:lnSpc>
              <a:spcBef>
                <a:spcPts val="150"/>
              </a:spcBef>
            </a:pPr>
            <a:r>
              <a:rPr sz="2800" spc="0" dirty="0" smtClean="0">
                <a:solidFill>
                  <a:srgbClr val="3F448B"/>
                </a:solidFill>
                <a:latin typeface="Tahoma"/>
                <a:cs typeface="Tahoma"/>
              </a:rPr>
              <a:t>only</a:t>
            </a:r>
            <a:endParaRPr sz="2800">
              <a:latin typeface="Tahoma"/>
              <a:cs typeface="Tahoma"/>
            </a:endParaRPr>
          </a:p>
        </p:txBody>
      </p:sp>
      <p:sp>
        <p:nvSpPr>
          <p:cNvPr id="82" name="object 82"/>
          <p:cNvSpPr txBox="1"/>
          <p:nvPr/>
        </p:nvSpPr>
        <p:spPr>
          <a:xfrm>
            <a:off x="1658620" y="3595258"/>
            <a:ext cx="812235" cy="3810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000"/>
              </a:lnSpc>
              <a:spcBef>
                <a:spcPts val="150"/>
              </a:spcBef>
            </a:pPr>
            <a:r>
              <a:rPr sz="2800" spc="-4" dirty="0" smtClean="0">
                <a:solidFill>
                  <a:srgbClr val="CC0000"/>
                </a:solidFill>
                <a:latin typeface="Tahoma"/>
                <a:cs typeface="Tahoma"/>
              </a:rPr>
              <a:t>T</a:t>
            </a:r>
            <a:r>
              <a:rPr sz="2800" spc="0" dirty="0" smtClean="0">
                <a:solidFill>
                  <a:srgbClr val="CC0000"/>
                </a:solidFill>
                <a:latin typeface="Tahoma"/>
                <a:cs typeface="Tahoma"/>
              </a:rPr>
              <a:t>rue</a:t>
            </a:r>
            <a:endParaRPr sz="2800">
              <a:latin typeface="Tahoma"/>
              <a:cs typeface="Tahoma"/>
            </a:endParaRPr>
          </a:p>
        </p:txBody>
      </p:sp>
      <p:sp>
        <p:nvSpPr>
          <p:cNvPr id="83" name="object 83"/>
          <p:cNvSpPr txBox="1"/>
          <p:nvPr/>
        </p:nvSpPr>
        <p:spPr>
          <a:xfrm>
            <a:off x="2861259" y="3595258"/>
            <a:ext cx="860597" cy="3810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000"/>
              </a:lnSpc>
              <a:spcBef>
                <a:spcPts val="150"/>
              </a:spcBef>
            </a:pPr>
            <a:r>
              <a:rPr sz="2800" spc="-9" dirty="0" smtClean="0">
                <a:solidFill>
                  <a:srgbClr val="3F448B"/>
                </a:solidFill>
                <a:latin typeface="Tahoma"/>
                <a:cs typeface="Tahoma"/>
              </a:rPr>
              <a:t>g</a:t>
            </a:r>
            <a:r>
              <a:rPr sz="2800" spc="4" dirty="0" smtClean="0">
                <a:solidFill>
                  <a:srgbClr val="3F448B"/>
                </a:solidFill>
                <a:latin typeface="Tahoma"/>
                <a:cs typeface="Tahoma"/>
              </a:rPr>
              <a:t>e</a:t>
            </a:r>
            <a:r>
              <a:rPr sz="2800" spc="0" dirty="0" smtClean="0">
                <a:solidFill>
                  <a:srgbClr val="3F448B"/>
                </a:solidFill>
                <a:latin typeface="Tahoma"/>
                <a:cs typeface="Tahoma"/>
              </a:rPr>
              <a:t>ne</a:t>
            </a:r>
            <a:endParaRPr sz="2800">
              <a:latin typeface="Tahoma"/>
              <a:cs typeface="Tahoma"/>
            </a:endParaRPr>
          </a:p>
        </p:txBody>
      </p:sp>
      <p:sp>
        <p:nvSpPr>
          <p:cNvPr id="84" name="object 84"/>
          <p:cNvSpPr txBox="1"/>
          <p:nvPr/>
        </p:nvSpPr>
        <p:spPr>
          <a:xfrm>
            <a:off x="4106214" y="3595258"/>
            <a:ext cx="1444666" cy="3810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000"/>
              </a:lnSpc>
              <a:spcBef>
                <a:spcPts val="150"/>
              </a:spcBef>
            </a:pPr>
            <a:r>
              <a:rPr sz="2800" spc="-4" dirty="0" smtClean="0">
                <a:solidFill>
                  <a:srgbClr val="3F448B"/>
                </a:solidFill>
                <a:latin typeface="Tahoma"/>
                <a:cs typeface="Tahoma"/>
              </a:rPr>
              <a:t>y</a:t>
            </a:r>
            <a:r>
              <a:rPr sz="2800" spc="0" dirty="0" smtClean="0">
                <a:solidFill>
                  <a:srgbClr val="3F448B"/>
                </a:solidFill>
                <a:latin typeface="Tahoma"/>
                <a:cs typeface="Tahoma"/>
              </a:rPr>
              <a:t>,</a:t>
            </a:r>
            <a:r>
              <a:rPr sz="2800" spc="-8" dirty="0" smtClean="0">
                <a:solidFill>
                  <a:srgbClr val="3F448B"/>
                </a:solidFill>
                <a:latin typeface="Tahoma"/>
                <a:cs typeface="Tahoma"/>
              </a:rPr>
              <a:t> </a:t>
            </a:r>
            <a:r>
              <a:rPr sz="2800" spc="0" dirty="0" smtClean="0">
                <a:solidFill>
                  <a:srgbClr val="3F448B"/>
                </a:solidFill>
                <a:latin typeface="Tahoma"/>
                <a:cs typeface="Tahoma"/>
              </a:rPr>
              <a:t>som</a:t>
            </a:r>
            <a:r>
              <a:rPr sz="2800" spc="4" dirty="0" smtClean="0">
                <a:solidFill>
                  <a:srgbClr val="3F448B"/>
                </a:solidFill>
                <a:latin typeface="Tahoma"/>
                <a:cs typeface="Tahoma"/>
              </a:rPr>
              <a:t>e</a:t>
            </a:r>
            <a:r>
              <a:rPr sz="2800" spc="0" dirty="0" smtClean="0">
                <a:solidFill>
                  <a:srgbClr val="3F448B"/>
                </a:solidFill>
                <a:latin typeface="Tahoma"/>
                <a:cs typeface="Tahoma"/>
              </a:rPr>
              <a:t>t</a:t>
            </a:r>
            <a:endParaRPr sz="2800">
              <a:latin typeface="Tahoma"/>
              <a:cs typeface="Tahoma"/>
            </a:endParaRPr>
          </a:p>
        </p:txBody>
      </p:sp>
      <p:sp>
        <p:nvSpPr>
          <p:cNvPr id="85" name="object 85"/>
          <p:cNvSpPr txBox="1"/>
          <p:nvPr/>
        </p:nvSpPr>
        <p:spPr>
          <a:xfrm>
            <a:off x="5539994" y="3595258"/>
            <a:ext cx="844253" cy="3810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000"/>
              </a:lnSpc>
              <a:spcBef>
                <a:spcPts val="150"/>
              </a:spcBef>
            </a:pPr>
            <a:r>
              <a:rPr sz="2800" spc="0" dirty="0" smtClean="0">
                <a:solidFill>
                  <a:srgbClr val="3F448B"/>
                </a:solidFill>
                <a:latin typeface="Tahoma"/>
                <a:cs typeface="Tahoma"/>
              </a:rPr>
              <a:t>m</a:t>
            </a:r>
            <a:r>
              <a:rPr sz="2800" spc="4" dirty="0" smtClean="0">
                <a:solidFill>
                  <a:srgbClr val="3F448B"/>
                </a:solidFill>
                <a:latin typeface="Tahoma"/>
                <a:cs typeface="Tahoma"/>
              </a:rPr>
              <a:t>e</a:t>
            </a:r>
            <a:r>
              <a:rPr sz="2800" spc="0" dirty="0" smtClean="0">
                <a:solidFill>
                  <a:srgbClr val="3F448B"/>
                </a:solidFill>
                <a:latin typeface="Tahoma"/>
                <a:cs typeface="Tahoma"/>
              </a:rPr>
              <a:t>s,</a:t>
            </a:r>
            <a:endParaRPr sz="2800">
              <a:latin typeface="Tahoma"/>
              <a:cs typeface="Tahoma"/>
            </a:endParaRPr>
          </a:p>
        </p:txBody>
      </p:sp>
      <p:sp>
        <p:nvSpPr>
          <p:cNvPr id="86" name="object 86"/>
          <p:cNvSpPr txBox="1"/>
          <p:nvPr/>
        </p:nvSpPr>
        <p:spPr>
          <a:xfrm>
            <a:off x="6603238" y="3595258"/>
            <a:ext cx="795000" cy="3810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000"/>
              </a:lnSpc>
              <a:spcBef>
                <a:spcPts val="150"/>
              </a:spcBef>
            </a:pPr>
            <a:r>
              <a:rPr sz="2800" spc="-9" dirty="0" smtClean="0">
                <a:solidFill>
                  <a:srgbClr val="3F448B"/>
                </a:solidFill>
                <a:latin typeface="Tahoma"/>
                <a:cs typeface="Tahoma"/>
              </a:rPr>
              <a:t>s</a:t>
            </a:r>
            <a:r>
              <a:rPr sz="2800" spc="0" dirty="0" smtClean="0">
                <a:solidFill>
                  <a:srgbClr val="3F448B"/>
                </a:solidFill>
                <a:latin typeface="Tahoma"/>
                <a:cs typeface="Tahoma"/>
              </a:rPr>
              <a:t>ua</a:t>
            </a:r>
            <a:r>
              <a:rPr sz="2800" spc="-9" dirty="0" smtClean="0">
                <a:solidFill>
                  <a:srgbClr val="3F448B"/>
                </a:solidFill>
                <a:latin typeface="Tahoma"/>
                <a:cs typeface="Tahoma"/>
              </a:rPr>
              <a:t>l</a:t>
            </a:r>
            <a:r>
              <a:rPr sz="2800" spc="0" dirty="0" smtClean="0">
                <a:solidFill>
                  <a:srgbClr val="3F448B"/>
                </a:solidFill>
                <a:latin typeface="Tahoma"/>
                <a:cs typeface="Tahoma"/>
              </a:rPr>
              <a:t>l</a:t>
            </a:r>
            <a:endParaRPr sz="2800">
              <a:latin typeface="Tahoma"/>
              <a:cs typeface="Tahoma"/>
            </a:endParaRPr>
          </a:p>
        </p:txBody>
      </p:sp>
      <p:sp>
        <p:nvSpPr>
          <p:cNvPr id="87" name="object 87"/>
          <p:cNvSpPr txBox="1"/>
          <p:nvPr/>
        </p:nvSpPr>
        <p:spPr>
          <a:xfrm>
            <a:off x="1372869" y="3651160"/>
            <a:ext cx="229394" cy="23875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1810"/>
              </a:lnSpc>
              <a:spcBef>
                <a:spcPts val="90"/>
              </a:spcBef>
            </a:pPr>
            <a:r>
              <a:rPr sz="1650" spc="12" dirty="0" smtClean="0">
                <a:solidFill>
                  <a:srgbClr val="3F448B"/>
                </a:solidFill>
                <a:latin typeface="Wingdings"/>
                <a:cs typeface="Wingdings"/>
              </a:rPr>
              <a:t></a:t>
            </a:r>
            <a:endParaRPr sz="1650">
              <a:latin typeface="Wingdings"/>
              <a:cs typeface="Wingdings"/>
            </a:endParaRPr>
          </a:p>
        </p:txBody>
      </p:sp>
      <p:sp>
        <p:nvSpPr>
          <p:cNvPr id="88" name="object 88"/>
          <p:cNvSpPr txBox="1"/>
          <p:nvPr/>
        </p:nvSpPr>
        <p:spPr>
          <a:xfrm>
            <a:off x="1658620" y="3938158"/>
            <a:ext cx="2166941" cy="3810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000"/>
              </a:lnSpc>
              <a:spcBef>
                <a:spcPts val="150"/>
              </a:spcBef>
              <a:tabLst>
                <a:tab pos="1879600" algn="l"/>
              </a:tabLst>
            </a:pPr>
            <a:r>
              <a:rPr sz="2800" spc="0" dirty="0" smtClean="0">
                <a:solidFill>
                  <a:srgbClr val="3F448B"/>
                </a:solidFill>
                <a:latin typeface="Tahoma"/>
                <a:cs typeface="Tahoma"/>
              </a:rPr>
              <a:t>m</a:t>
            </a:r>
            <a:r>
              <a:rPr sz="2800" spc="-14" dirty="0" smtClean="0">
                <a:solidFill>
                  <a:srgbClr val="3F448B"/>
                </a:solidFill>
                <a:latin typeface="Tahoma"/>
                <a:cs typeface="Tahoma"/>
              </a:rPr>
              <a:t>a</a:t>
            </a:r>
            <a:r>
              <a:rPr sz="2800" spc="4" dirty="0" smtClean="0">
                <a:solidFill>
                  <a:srgbClr val="3F448B"/>
                </a:solidFill>
                <a:latin typeface="Tahoma"/>
                <a:cs typeface="Tahoma"/>
              </a:rPr>
              <a:t>y</a:t>
            </a:r>
            <a:r>
              <a:rPr sz="2800" spc="-9" dirty="0" smtClean="0">
                <a:solidFill>
                  <a:srgbClr val="3F448B"/>
                </a:solidFill>
                <a:latin typeface="Tahoma"/>
                <a:cs typeface="Tahoma"/>
              </a:rPr>
              <a:t>b</a:t>
            </a:r>
            <a:r>
              <a:rPr sz="2800" spc="4" dirty="0" smtClean="0">
                <a:solidFill>
                  <a:srgbClr val="3F448B"/>
                </a:solidFill>
                <a:latin typeface="Tahoma"/>
                <a:cs typeface="Tahoma"/>
              </a:rPr>
              <a:t>e</a:t>
            </a:r>
            <a:r>
              <a:rPr sz="2800" spc="0" dirty="0" smtClean="0">
                <a:solidFill>
                  <a:srgbClr val="3F448B"/>
                </a:solidFill>
                <a:latin typeface="Tahoma"/>
                <a:cs typeface="Tahoma"/>
              </a:rPr>
              <a:t>,</a:t>
            </a:r>
            <a:r>
              <a:rPr sz="2800" spc="-62" dirty="0" smtClean="0">
                <a:solidFill>
                  <a:srgbClr val="3F448B"/>
                </a:solidFill>
                <a:latin typeface="Tahoma"/>
                <a:cs typeface="Tahoma"/>
              </a:rPr>
              <a:t> </a:t>
            </a:r>
            <a:r>
              <a:rPr sz="2800" spc="0" dirty="0" smtClean="0">
                <a:solidFill>
                  <a:srgbClr val="3F448B"/>
                </a:solidFill>
                <a:latin typeface="Tahoma"/>
                <a:cs typeface="Tahoma"/>
              </a:rPr>
              <a:t>oft	n</a:t>
            </a:r>
            <a:endParaRPr sz="2800">
              <a:latin typeface="Tahoma"/>
              <a:cs typeface="Tahoma"/>
            </a:endParaRPr>
          </a:p>
        </p:txBody>
      </p:sp>
      <p:sp>
        <p:nvSpPr>
          <p:cNvPr id="89" name="object 89"/>
          <p:cNvSpPr txBox="1"/>
          <p:nvPr/>
        </p:nvSpPr>
        <p:spPr>
          <a:xfrm>
            <a:off x="1258569" y="4374305"/>
            <a:ext cx="3315983" cy="406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200"/>
              </a:lnSpc>
              <a:spcBef>
                <a:spcPts val="160"/>
              </a:spcBef>
            </a:pPr>
            <a:r>
              <a:rPr sz="3000" spc="4" dirty="0" smtClean="0">
                <a:solidFill>
                  <a:srgbClr val="003300"/>
                </a:solidFill>
                <a:latin typeface="Tahoma"/>
                <a:cs typeface="Tahoma"/>
              </a:rPr>
              <a:t>D</a:t>
            </a:r>
            <a:r>
              <a:rPr sz="3000" spc="-4" dirty="0" smtClean="0">
                <a:solidFill>
                  <a:srgbClr val="003300"/>
                </a:solidFill>
                <a:latin typeface="Tahoma"/>
                <a:cs typeface="Tahoma"/>
              </a:rPr>
              <a:t>i</a:t>
            </a:r>
            <a:r>
              <a:rPr sz="3000" spc="9" dirty="0" smtClean="0">
                <a:solidFill>
                  <a:srgbClr val="003300"/>
                </a:solidFill>
                <a:latin typeface="Tahoma"/>
                <a:cs typeface="Tahoma"/>
              </a:rPr>
              <a:t>s</a:t>
            </a:r>
            <a:r>
              <a:rPr sz="3000" spc="-4" dirty="0" smtClean="0">
                <a:solidFill>
                  <a:srgbClr val="003300"/>
                </a:solidFill>
                <a:latin typeface="Tahoma"/>
                <a:cs typeface="Tahoma"/>
              </a:rPr>
              <a:t>c</a:t>
            </a:r>
            <a:r>
              <a:rPr sz="3000" spc="0" dirty="0" smtClean="0">
                <a:solidFill>
                  <a:srgbClr val="003300"/>
                </a:solidFill>
                <a:latin typeface="Tahoma"/>
                <a:cs typeface="Tahoma"/>
              </a:rPr>
              <a:t>our</a:t>
            </a:r>
            <a:r>
              <a:rPr sz="3000" spc="-9" dirty="0" smtClean="0">
                <a:solidFill>
                  <a:srgbClr val="003300"/>
                </a:solidFill>
                <a:latin typeface="Tahoma"/>
                <a:cs typeface="Tahoma"/>
              </a:rPr>
              <a:t>a</a:t>
            </a:r>
            <a:r>
              <a:rPr sz="3000" spc="0" dirty="0" smtClean="0">
                <a:solidFill>
                  <a:srgbClr val="003300"/>
                </a:solidFill>
                <a:latin typeface="Tahoma"/>
                <a:cs typeface="Tahoma"/>
              </a:rPr>
              <a:t>ge</a:t>
            </a:r>
            <a:r>
              <a:rPr sz="3000" spc="-83" dirty="0" smtClean="0">
                <a:solidFill>
                  <a:srgbClr val="003300"/>
                </a:solidFill>
                <a:latin typeface="Tahoma"/>
                <a:cs typeface="Tahoma"/>
              </a:rPr>
              <a:t> </a:t>
            </a:r>
            <a:r>
              <a:rPr sz="3000" spc="-4" dirty="0" smtClean="0">
                <a:solidFill>
                  <a:srgbClr val="003300"/>
                </a:solidFill>
                <a:latin typeface="Tahoma"/>
                <a:cs typeface="Tahoma"/>
              </a:rPr>
              <a:t>t</a:t>
            </a:r>
            <a:r>
              <a:rPr sz="3000" spc="0" dirty="0" smtClean="0">
                <a:solidFill>
                  <a:srgbClr val="003300"/>
                </a:solidFill>
                <a:latin typeface="Tahoma"/>
                <a:cs typeface="Tahoma"/>
              </a:rPr>
              <a:t>he</a:t>
            </a:r>
            <a:r>
              <a:rPr sz="3000" spc="-32" dirty="0" smtClean="0">
                <a:solidFill>
                  <a:srgbClr val="003300"/>
                </a:solidFill>
                <a:latin typeface="Tahoma"/>
                <a:cs typeface="Tahoma"/>
              </a:rPr>
              <a:t> </a:t>
            </a:r>
            <a:r>
              <a:rPr sz="3000" spc="0" dirty="0" smtClean="0">
                <a:solidFill>
                  <a:srgbClr val="003300"/>
                </a:solidFill>
                <a:latin typeface="Tahoma"/>
                <a:cs typeface="Tahoma"/>
              </a:rPr>
              <a:t>use</a:t>
            </a:r>
            <a:endParaRPr sz="3000">
              <a:latin typeface="Tahoma"/>
              <a:cs typeface="Tahoma"/>
            </a:endParaRPr>
          </a:p>
        </p:txBody>
      </p:sp>
      <p:sp>
        <p:nvSpPr>
          <p:cNvPr id="90" name="object 90"/>
          <p:cNvSpPr txBox="1"/>
          <p:nvPr/>
        </p:nvSpPr>
        <p:spPr>
          <a:xfrm>
            <a:off x="4598797" y="4374305"/>
            <a:ext cx="1972195" cy="406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200"/>
              </a:lnSpc>
              <a:spcBef>
                <a:spcPts val="160"/>
              </a:spcBef>
            </a:pPr>
            <a:r>
              <a:rPr sz="3000" spc="0" dirty="0" smtClean="0">
                <a:solidFill>
                  <a:srgbClr val="003300"/>
                </a:solidFill>
                <a:latin typeface="Tahoma"/>
                <a:cs typeface="Tahoma"/>
              </a:rPr>
              <a:t>of</a:t>
            </a:r>
            <a:r>
              <a:rPr sz="3000" spc="-16" dirty="0" smtClean="0">
                <a:solidFill>
                  <a:srgbClr val="003300"/>
                </a:solidFill>
                <a:latin typeface="Tahoma"/>
                <a:cs typeface="Tahoma"/>
              </a:rPr>
              <a:t> </a:t>
            </a:r>
            <a:r>
              <a:rPr sz="3000" spc="0" dirty="0" smtClean="0">
                <a:solidFill>
                  <a:srgbClr val="003300"/>
                </a:solidFill>
                <a:latin typeface="Tahoma"/>
                <a:cs typeface="Tahoma"/>
              </a:rPr>
              <a:t>neg</a:t>
            </a:r>
            <a:r>
              <a:rPr sz="3000" spc="-4" dirty="0" smtClean="0">
                <a:solidFill>
                  <a:srgbClr val="003300"/>
                </a:solidFill>
                <a:latin typeface="Tahoma"/>
                <a:cs typeface="Tahoma"/>
              </a:rPr>
              <a:t>a</a:t>
            </a:r>
            <a:r>
              <a:rPr sz="3000" spc="9" dirty="0" smtClean="0">
                <a:solidFill>
                  <a:srgbClr val="003300"/>
                </a:solidFill>
                <a:latin typeface="Tahoma"/>
                <a:cs typeface="Tahoma"/>
              </a:rPr>
              <a:t>t</a:t>
            </a:r>
            <a:r>
              <a:rPr sz="3000" spc="-4" dirty="0" smtClean="0">
                <a:solidFill>
                  <a:srgbClr val="003300"/>
                </a:solidFill>
                <a:latin typeface="Tahoma"/>
                <a:cs typeface="Tahoma"/>
              </a:rPr>
              <a:t>i</a:t>
            </a:r>
            <a:r>
              <a:rPr sz="3000" spc="4" dirty="0" smtClean="0">
                <a:solidFill>
                  <a:srgbClr val="003300"/>
                </a:solidFill>
                <a:latin typeface="Tahoma"/>
                <a:cs typeface="Tahoma"/>
              </a:rPr>
              <a:t>v</a:t>
            </a:r>
            <a:r>
              <a:rPr sz="3000" spc="0" dirty="0" smtClean="0">
                <a:solidFill>
                  <a:srgbClr val="003300"/>
                </a:solidFill>
                <a:latin typeface="Tahoma"/>
                <a:cs typeface="Tahoma"/>
              </a:rPr>
              <a:t>e</a:t>
            </a:r>
            <a:endParaRPr sz="3000">
              <a:latin typeface="Tahoma"/>
              <a:cs typeface="Tahoma"/>
            </a:endParaRPr>
          </a:p>
        </p:txBody>
      </p:sp>
      <p:sp>
        <p:nvSpPr>
          <p:cNvPr id="91" name="object 91"/>
          <p:cNvSpPr txBox="1"/>
          <p:nvPr/>
        </p:nvSpPr>
        <p:spPr>
          <a:xfrm>
            <a:off x="1428877" y="4742605"/>
            <a:ext cx="1073217" cy="406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200"/>
              </a:lnSpc>
              <a:spcBef>
                <a:spcPts val="160"/>
              </a:spcBef>
            </a:pPr>
            <a:r>
              <a:rPr sz="3000" spc="9" dirty="0" smtClean="0">
                <a:solidFill>
                  <a:srgbClr val="003300"/>
                </a:solidFill>
                <a:latin typeface="Tahoma"/>
                <a:cs typeface="Tahoma"/>
              </a:rPr>
              <a:t>t</a:t>
            </a:r>
            <a:r>
              <a:rPr sz="3000" spc="-4" dirty="0" smtClean="0">
                <a:solidFill>
                  <a:srgbClr val="003300"/>
                </a:solidFill>
                <a:latin typeface="Tahoma"/>
                <a:cs typeface="Tahoma"/>
              </a:rPr>
              <a:t>a</a:t>
            </a:r>
            <a:r>
              <a:rPr sz="3000" spc="9" dirty="0" smtClean="0">
                <a:solidFill>
                  <a:srgbClr val="003300"/>
                </a:solidFill>
                <a:latin typeface="Tahoma"/>
                <a:cs typeface="Tahoma"/>
              </a:rPr>
              <a:t>te</a:t>
            </a:r>
            <a:r>
              <a:rPr sz="3000" spc="0" dirty="0" smtClean="0">
                <a:solidFill>
                  <a:srgbClr val="003300"/>
                </a:solidFill>
                <a:latin typeface="Tahoma"/>
                <a:cs typeface="Tahoma"/>
              </a:rPr>
              <a:t>m</a:t>
            </a:r>
            <a:endParaRPr sz="3000">
              <a:latin typeface="Tahoma"/>
              <a:cs typeface="Tahoma"/>
            </a:endParaRPr>
          </a:p>
        </p:txBody>
      </p:sp>
      <p:sp>
        <p:nvSpPr>
          <p:cNvPr id="92" name="object 92"/>
          <p:cNvSpPr txBox="1"/>
          <p:nvPr/>
        </p:nvSpPr>
        <p:spPr>
          <a:xfrm>
            <a:off x="2607691" y="4742605"/>
            <a:ext cx="721512" cy="406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200"/>
              </a:lnSpc>
              <a:spcBef>
                <a:spcPts val="160"/>
              </a:spcBef>
            </a:pPr>
            <a:r>
              <a:rPr sz="3000" spc="0" dirty="0" smtClean="0">
                <a:solidFill>
                  <a:srgbClr val="003300"/>
                </a:solidFill>
                <a:latin typeface="Tahoma"/>
                <a:cs typeface="Tahoma"/>
              </a:rPr>
              <a:t>n</a:t>
            </a:r>
            <a:r>
              <a:rPr sz="3000" spc="4" dirty="0" smtClean="0">
                <a:solidFill>
                  <a:srgbClr val="003300"/>
                </a:solidFill>
                <a:latin typeface="Tahoma"/>
                <a:cs typeface="Tahoma"/>
              </a:rPr>
              <a:t>t</a:t>
            </a:r>
            <a:r>
              <a:rPr sz="3000" spc="0" dirty="0" smtClean="0">
                <a:solidFill>
                  <a:srgbClr val="003300"/>
                </a:solidFill>
                <a:latin typeface="Tahoma"/>
                <a:cs typeface="Tahoma"/>
              </a:rPr>
              <a:t>s.</a:t>
            </a:r>
            <a:endParaRPr sz="3000">
              <a:latin typeface="Tahoma"/>
              <a:cs typeface="Tahoma"/>
            </a:endParaRPr>
          </a:p>
        </p:txBody>
      </p:sp>
      <p:sp>
        <p:nvSpPr>
          <p:cNvPr id="93" name="object 93"/>
          <p:cNvSpPr txBox="1"/>
          <p:nvPr/>
        </p:nvSpPr>
        <p:spPr>
          <a:xfrm>
            <a:off x="1258569" y="5204885"/>
            <a:ext cx="1264152" cy="406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200"/>
              </a:lnSpc>
              <a:spcBef>
                <a:spcPts val="160"/>
              </a:spcBef>
            </a:pPr>
            <a:r>
              <a:rPr sz="3000" spc="-4" dirty="0" smtClean="0">
                <a:solidFill>
                  <a:srgbClr val="003300"/>
                </a:solidFill>
                <a:latin typeface="Tahoma"/>
                <a:cs typeface="Tahoma"/>
              </a:rPr>
              <a:t>W</a:t>
            </a:r>
            <a:r>
              <a:rPr sz="3000" spc="0" dirty="0" smtClean="0">
                <a:solidFill>
                  <a:srgbClr val="003300"/>
                </a:solidFill>
                <a:latin typeface="Tahoma"/>
                <a:cs typeface="Tahoma"/>
              </a:rPr>
              <a:t>hene</a:t>
            </a:r>
            <a:endParaRPr sz="3000">
              <a:latin typeface="Tahoma"/>
              <a:cs typeface="Tahoma"/>
            </a:endParaRPr>
          </a:p>
        </p:txBody>
      </p:sp>
      <p:sp>
        <p:nvSpPr>
          <p:cNvPr id="94" name="object 94"/>
          <p:cNvSpPr txBox="1"/>
          <p:nvPr/>
        </p:nvSpPr>
        <p:spPr>
          <a:xfrm>
            <a:off x="2617977" y="5204885"/>
            <a:ext cx="434473" cy="406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200"/>
              </a:lnSpc>
              <a:spcBef>
                <a:spcPts val="160"/>
              </a:spcBef>
            </a:pPr>
            <a:r>
              <a:rPr sz="3000" spc="9" dirty="0" smtClean="0">
                <a:solidFill>
                  <a:srgbClr val="003300"/>
                </a:solidFill>
                <a:latin typeface="Tahoma"/>
                <a:cs typeface="Tahoma"/>
              </a:rPr>
              <a:t>e</a:t>
            </a:r>
            <a:r>
              <a:rPr sz="3000" spc="0" dirty="0" smtClean="0">
                <a:solidFill>
                  <a:srgbClr val="003300"/>
                </a:solidFill>
                <a:latin typeface="Tahoma"/>
                <a:cs typeface="Tahoma"/>
              </a:rPr>
              <a:t>r</a:t>
            </a:r>
            <a:endParaRPr sz="3000">
              <a:latin typeface="Tahoma"/>
              <a:cs typeface="Tahoma"/>
            </a:endParaRPr>
          </a:p>
        </p:txBody>
      </p:sp>
      <p:sp>
        <p:nvSpPr>
          <p:cNvPr id="95" name="object 95"/>
          <p:cNvSpPr txBox="1"/>
          <p:nvPr/>
        </p:nvSpPr>
        <p:spPr>
          <a:xfrm>
            <a:off x="3569335" y="5204885"/>
            <a:ext cx="1377835" cy="406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200"/>
              </a:lnSpc>
              <a:spcBef>
                <a:spcPts val="160"/>
              </a:spcBef>
            </a:pPr>
            <a:r>
              <a:rPr sz="3000" spc="0" dirty="0" smtClean="0">
                <a:solidFill>
                  <a:srgbClr val="003300"/>
                </a:solidFill>
                <a:latin typeface="Tahoma"/>
                <a:cs typeface="Tahoma"/>
              </a:rPr>
              <a:t>on</a:t>
            </a:r>
            <a:r>
              <a:rPr sz="3000" spc="4" dirty="0" smtClean="0">
                <a:solidFill>
                  <a:srgbClr val="003300"/>
                </a:solidFill>
                <a:latin typeface="Tahoma"/>
                <a:cs typeface="Tahoma"/>
              </a:rPr>
              <a:t>t</a:t>
            </a:r>
            <a:r>
              <a:rPr sz="3000" spc="0" dirty="0" smtClean="0">
                <a:solidFill>
                  <a:srgbClr val="003300"/>
                </a:solidFill>
                <a:latin typeface="Tahoma"/>
                <a:cs typeface="Tahoma"/>
              </a:rPr>
              <a:t>ro</a:t>
            </a:r>
            <a:r>
              <a:rPr sz="3000" spc="4" dirty="0" smtClean="0">
                <a:solidFill>
                  <a:srgbClr val="003300"/>
                </a:solidFill>
                <a:latin typeface="Tahoma"/>
                <a:cs typeface="Tahoma"/>
              </a:rPr>
              <a:t>v</a:t>
            </a:r>
            <a:r>
              <a:rPr sz="3000" spc="0" dirty="0" smtClean="0">
                <a:solidFill>
                  <a:srgbClr val="003300"/>
                </a:solidFill>
                <a:latin typeface="Tahoma"/>
                <a:cs typeface="Tahoma"/>
              </a:rPr>
              <a:t>e</a:t>
            </a:r>
            <a:endParaRPr sz="3000">
              <a:latin typeface="Tahoma"/>
              <a:cs typeface="Tahoma"/>
            </a:endParaRPr>
          </a:p>
        </p:txBody>
      </p:sp>
      <p:sp>
        <p:nvSpPr>
          <p:cNvPr id="96" name="object 96"/>
          <p:cNvSpPr txBox="1"/>
          <p:nvPr/>
        </p:nvSpPr>
        <p:spPr>
          <a:xfrm>
            <a:off x="5446522" y="5204885"/>
            <a:ext cx="2366501" cy="406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200"/>
              </a:lnSpc>
              <a:spcBef>
                <a:spcPts val="160"/>
              </a:spcBef>
            </a:pPr>
            <a:r>
              <a:rPr sz="3000" spc="0" dirty="0" smtClean="0">
                <a:solidFill>
                  <a:srgbClr val="003300"/>
                </a:solidFill>
                <a:latin typeface="Tahoma"/>
                <a:cs typeface="Tahoma"/>
              </a:rPr>
              <a:t>l</a:t>
            </a:r>
            <a:r>
              <a:rPr sz="3000" spc="-6" dirty="0" smtClean="0">
                <a:solidFill>
                  <a:srgbClr val="003300"/>
                </a:solidFill>
                <a:latin typeface="Tahoma"/>
                <a:cs typeface="Tahoma"/>
              </a:rPr>
              <a:t> </a:t>
            </a:r>
            <a:r>
              <a:rPr sz="3000" spc="0" dirty="0" smtClean="0">
                <a:solidFill>
                  <a:srgbClr val="003300"/>
                </a:solidFill>
                <a:latin typeface="Tahoma"/>
                <a:cs typeface="Tahoma"/>
              </a:rPr>
              <a:t>s</a:t>
            </a:r>
            <a:r>
              <a:rPr sz="3000" spc="9" dirty="0" smtClean="0">
                <a:solidFill>
                  <a:srgbClr val="003300"/>
                </a:solidFill>
                <a:latin typeface="Tahoma"/>
                <a:cs typeface="Tahoma"/>
              </a:rPr>
              <a:t>t</a:t>
            </a:r>
            <a:r>
              <a:rPr sz="3000" spc="-4" dirty="0" smtClean="0">
                <a:solidFill>
                  <a:srgbClr val="003300"/>
                </a:solidFill>
                <a:latin typeface="Tahoma"/>
                <a:cs typeface="Tahoma"/>
              </a:rPr>
              <a:t>a</a:t>
            </a:r>
            <a:r>
              <a:rPr sz="3000" spc="9" dirty="0" smtClean="0">
                <a:solidFill>
                  <a:srgbClr val="003300"/>
                </a:solidFill>
                <a:latin typeface="Tahoma"/>
                <a:cs typeface="Tahoma"/>
              </a:rPr>
              <a:t>t</a:t>
            </a:r>
            <a:r>
              <a:rPr sz="3000" spc="0" dirty="0" smtClean="0">
                <a:solidFill>
                  <a:srgbClr val="003300"/>
                </a:solidFill>
                <a:latin typeface="Tahoma"/>
                <a:cs typeface="Tahoma"/>
              </a:rPr>
              <a:t>ement</a:t>
            </a:r>
            <a:r>
              <a:rPr sz="3000" spc="-40" dirty="0" smtClean="0">
                <a:solidFill>
                  <a:srgbClr val="003300"/>
                </a:solidFill>
                <a:latin typeface="Tahoma"/>
                <a:cs typeface="Tahoma"/>
              </a:rPr>
              <a:t> </a:t>
            </a:r>
            <a:r>
              <a:rPr sz="3000" spc="-4" dirty="0" smtClean="0">
                <a:solidFill>
                  <a:srgbClr val="003300"/>
                </a:solidFill>
                <a:latin typeface="Tahoma"/>
                <a:cs typeface="Tahoma"/>
              </a:rPr>
              <a:t>i</a:t>
            </a:r>
            <a:r>
              <a:rPr sz="3000" spc="0" dirty="0" smtClean="0">
                <a:solidFill>
                  <a:srgbClr val="003300"/>
                </a:solidFill>
                <a:latin typeface="Tahoma"/>
                <a:cs typeface="Tahoma"/>
              </a:rPr>
              <a:t>s</a:t>
            </a:r>
            <a:endParaRPr sz="3000">
              <a:latin typeface="Tahoma"/>
              <a:cs typeface="Tahoma"/>
            </a:endParaRPr>
          </a:p>
        </p:txBody>
      </p:sp>
      <p:sp>
        <p:nvSpPr>
          <p:cNvPr id="97" name="object 97"/>
          <p:cNvSpPr txBox="1"/>
          <p:nvPr/>
        </p:nvSpPr>
        <p:spPr>
          <a:xfrm>
            <a:off x="1258569" y="5573185"/>
            <a:ext cx="3283476" cy="406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200"/>
              </a:lnSpc>
              <a:spcBef>
                <a:spcPts val="160"/>
              </a:spcBef>
            </a:pPr>
            <a:r>
              <a:rPr sz="3000" spc="0" dirty="0" smtClean="0">
                <a:solidFill>
                  <a:srgbClr val="003300"/>
                </a:solidFill>
                <a:latin typeface="Tahoma"/>
                <a:cs typeface="Tahoma"/>
              </a:rPr>
              <a:t>used,</a:t>
            </a:r>
            <a:r>
              <a:rPr sz="3000" spc="-55" dirty="0" smtClean="0">
                <a:solidFill>
                  <a:srgbClr val="003300"/>
                </a:solidFill>
                <a:latin typeface="Tahoma"/>
                <a:cs typeface="Tahoma"/>
              </a:rPr>
              <a:t> </a:t>
            </a:r>
            <a:r>
              <a:rPr sz="3000" spc="9" dirty="0" smtClean="0">
                <a:solidFill>
                  <a:srgbClr val="003300"/>
                </a:solidFill>
                <a:latin typeface="Tahoma"/>
                <a:cs typeface="Tahoma"/>
              </a:rPr>
              <a:t>t</a:t>
            </a:r>
            <a:r>
              <a:rPr sz="3000" spc="0" dirty="0" smtClean="0">
                <a:solidFill>
                  <a:srgbClr val="003300"/>
                </a:solidFill>
                <a:latin typeface="Tahoma"/>
                <a:cs typeface="Tahoma"/>
              </a:rPr>
              <a:t>he</a:t>
            </a:r>
            <a:r>
              <a:rPr sz="3000" spc="-32" dirty="0" smtClean="0">
                <a:solidFill>
                  <a:srgbClr val="003300"/>
                </a:solidFill>
                <a:latin typeface="Tahoma"/>
                <a:cs typeface="Tahoma"/>
              </a:rPr>
              <a:t> </a:t>
            </a:r>
            <a:r>
              <a:rPr sz="3000" spc="-4" dirty="0" smtClean="0">
                <a:solidFill>
                  <a:srgbClr val="003300"/>
                </a:solidFill>
                <a:latin typeface="Tahoma"/>
                <a:cs typeface="Tahoma"/>
              </a:rPr>
              <a:t>a</a:t>
            </a:r>
            <a:r>
              <a:rPr sz="3000" spc="0" dirty="0" smtClean="0">
                <a:solidFill>
                  <a:srgbClr val="003300"/>
                </a:solidFill>
                <a:latin typeface="Tahoma"/>
                <a:cs typeface="Tahoma"/>
              </a:rPr>
              <a:t>u</a:t>
            </a:r>
            <a:r>
              <a:rPr sz="3000" spc="-4" dirty="0" smtClean="0">
                <a:solidFill>
                  <a:srgbClr val="003300"/>
                </a:solidFill>
                <a:latin typeface="Tahoma"/>
                <a:cs typeface="Tahoma"/>
              </a:rPr>
              <a:t>t</a:t>
            </a:r>
            <a:r>
              <a:rPr sz="3000" spc="0" dirty="0" smtClean="0">
                <a:solidFill>
                  <a:srgbClr val="003300"/>
                </a:solidFill>
                <a:latin typeface="Tahoma"/>
                <a:cs typeface="Tahoma"/>
              </a:rPr>
              <a:t>hor</a:t>
            </a:r>
            <a:r>
              <a:rPr sz="3000" spc="4" dirty="0" smtClean="0">
                <a:solidFill>
                  <a:srgbClr val="003300"/>
                </a:solidFill>
                <a:latin typeface="Tahoma"/>
                <a:cs typeface="Tahoma"/>
              </a:rPr>
              <a:t>i</a:t>
            </a:r>
            <a:r>
              <a:rPr sz="3000" spc="-4" dirty="0" smtClean="0">
                <a:solidFill>
                  <a:srgbClr val="003300"/>
                </a:solidFill>
                <a:latin typeface="Tahoma"/>
                <a:cs typeface="Tahoma"/>
              </a:rPr>
              <a:t>t</a:t>
            </a:r>
            <a:r>
              <a:rPr sz="3000" spc="0" dirty="0" smtClean="0">
                <a:solidFill>
                  <a:srgbClr val="003300"/>
                </a:solidFill>
                <a:latin typeface="Tahoma"/>
                <a:cs typeface="Tahoma"/>
              </a:rPr>
              <a:t>y</a:t>
            </a:r>
            <a:endParaRPr sz="3000">
              <a:latin typeface="Tahoma"/>
              <a:cs typeface="Tahoma"/>
            </a:endParaRPr>
          </a:p>
        </p:txBody>
      </p:sp>
      <p:sp>
        <p:nvSpPr>
          <p:cNvPr id="98" name="object 98"/>
          <p:cNvSpPr txBox="1"/>
          <p:nvPr/>
        </p:nvSpPr>
        <p:spPr>
          <a:xfrm>
            <a:off x="4566793" y="5573185"/>
            <a:ext cx="1194714" cy="406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200"/>
              </a:lnSpc>
              <a:spcBef>
                <a:spcPts val="160"/>
              </a:spcBef>
            </a:pPr>
            <a:r>
              <a:rPr sz="3000" spc="9" dirty="0" smtClean="0">
                <a:solidFill>
                  <a:srgbClr val="003300"/>
                </a:solidFill>
                <a:latin typeface="Tahoma"/>
                <a:cs typeface="Tahoma"/>
              </a:rPr>
              <a:t>s</a:t>
            </a:r>
            <a:r>
              <a:rPr sz="3000" spc="-14" dirty="0" smtClean="0">
                <a:solidFill>
                  <a:srgbClr val="003300"/>
                </a:solidFill>
                <a:latin typeface="Tahoma"/>
                <a:cs typeface="Tahoma"/>
              </a:rPr>
              <a:t>h</a:t>
            </a:r>
            <a:r>
              <a:rPr sz="3000" spc="9" dirty="0" smtClean="0">
                <a:solidFill>
                  <a:srgbClr val="003300"/>
                </a:solidFill>
                <a:latin typeface="Tahoma"/>
                <a:cs typeface="Tahoma"/>
              </a:rPr>
              <a:t>o</a:t>
            </a:r>
            <a:r>
              <a:rPr sz="3000" spc="-14" dirty="0" smtClean="0">
                <a:solidFill>
                  <a:srgbClr val="003300"/>
                </a:solidFill>
                <a:latin typeface="Tahoma"/>
                <a:cs typeface="Tahoma"/>
              </a:rPr>
              <a:t>u</a:t>
            </a:r>
            <a:r>
              <a:rPr sz="3000" spc="4" dirty="0" smtClean="0">
                <a:solidFill>
                  <a:srgbClr val="003300"/>
                </a:solidFill>
                <a:latin typeface="Tahoma"/>
                <a:cs typeface="Tahoma"/>
              </a:rPr>
              <a:t>l</a:t>
            </a:r>
            <a:r>
              <a:rPr sz="3000" spc="0" dirty="0" smtClean="0">
                <a:solidFill>
                  <a:srgbClr val="003300"/>
                </a:solidFill>
                <a:latin typeface="Tahoma"/>
                <a:cs typeface="Tahoma"/>
              </a:rPr>
              <a:t>d</a:t>
            </a:r>
            <a:endParaRPr sz="3000">
              <a:latin typeface="Tahoma"/>
              <a:cs typeface="Tahoma"/>
            </a:endParaRPr>
          </a:p>
        </p:txBody>
      </p:sp>
      <p:sp>
        <p:nvSpPr>
          <p:cNvPr id="99" name="object 99"/>
          <p:cNvSpPr txBox="1"/>
          <p:nvPr/>
        </p:nvSpPr>
        <p:spPr>
          <a:xfrm>
            <a:off x="5784469" y="5573185"/>
            <a:ext cx="1909851" cy="406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200"/>
              </a:lnSpc>
              <a:spcBef>
                <a:spcPts val="160"/>
              </a:spcBef>
            </a:pPr>
            <a:r>
              <a:rPr sz="3000" spc="-9" dirty="0" smtClean="0">
                <a:solidFill>
                  <a:srgbClr val="003300"/>
                </a:solidFill>
                <a:latin typeface="Tahoma"/>
                <a:cs typeface="Tahoma"/>
              </a:rPr>
              <a:t>b</a:t>
            </a:r>
            <a:r>
              <a:rPr sz="3000" spc="0" dirty="0" smtClean="0">
                <a:solidFill>
                  <a:srgbClr val="003300"/>
                </a:solidFill>
                <a:latin typeface="Tahoma"/>
                <a:cs typeface="Tahoma"/>
              </a:rPr>
              <a:t>e</a:t>
            </a:r>
            <a:r>
              <a:rPr sz="3000" spc="-16" dirty="0" smtClean="0">
                <a:solidFill>
                  <a:srgbClr val="003300"/>
                </a:solidFill>
                <a:latin typeface="Tahoma"/>
                <a:cs typeface="Tahoma"/>
              </a:rPr>
              <a:t> </a:t>
            </a:r>
            <a:r>
              <a:rPr sz="3000" spc="0" dirty="0" smtClean="0">
                <a:solidFill>
                  <a:srgbClr val="003300"/>
                </a:solidFill>
                <a:latin typeface="Tahoma"/>
                <a:cs typeface="Tahoma"/>
              </a:rPr>
              <a:t>quo</a:t>
            </a:r>
            <a:r>
              <a:rPr sz="3000" spc="9" dirty="0" smtClean="0">
                <a:solidFill>
                  <a:srgbClr val="003300"/>
                </a:solidFill>
                <a:latin typeface="Tahoma"/>
                <a:cs typeface="Tahoma"/>
              </a:rPr>
              <a:t>t</a:t>
            </a:r>
            <a:r>
              <a:rPr sz="3000" spc="0" dirty="0" smtClean="0">
                <a:solidFill>
                  <a:srgbClr val="003300"/>
                </a:solidFill>
                <a:latin typeface="Tahoma"/>
                <a:cs typeface="Tahoma"/>
              </a:rPr>
              <a:t>ed.</a:t>
            </a:r>
            <a:endParaRPr sz="3000">
              <a:latin typeface="Tahoma"/>
              <a:cs typeface="Tahoma"/>
            </a:endParaRPr>
          </a:p>
        </p:txBody>
      </p:sp>
      <p:sp>
        <p:nvSpPr>
          <p:cNvPr id="100" name="object 100"/>
          <p:cNvSpPr txBox="1"/>
          <p:nvPr/>
        </p:nvSpPr>
        <p:spPr>
          <a:xfrm>
            <a:off x="1775586" y="6036735"/>
            <a:ext cx="2798966" cy="40639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200"/>
              </a:lnSpc>
              <a:spcBef>
                <a:spcPts val="160"/>
              </a:spcBef>
            </a:pPr>
            <a:r>
              <a:rPr sz="3000" spc="-4" dirty="0" smtClean="0">
                <a:solidFill>
                  <a:srgbClr val="003300"/>
                </a:solidFill>
                <a:latin typeface="Tahoma"/>
                <a:cs typeface="Tahoma"/>
              </a:rPr>
              <a:t>c</a:t>
            </a:r>
            <a:r>
              <a:rPr sz="3000" spc="0" dirty="0" smtClean="0">
                <a:solidFill>
                  <a:srgbClr val="003300"/>
                </a:solidFill>
                <a:latin typeface="Tahoma"/>
                <a:cs typeface="Tahoma"/>
              </a:rPr>
              <a:t>our</a:t>
            </a:r>
            <a:r>
              <a:rPr sz="3000" spc="-9" dirty="0" smtClean="0">
                <a:solidFill>
                  <a:srgbClr val="003300"/>
                </a:solidFill>
                <a:latin typeface="Tahoma"/>
                <a:cs typeface="Tahoma"/>
              </a:rPr>
              <a:t>a</a:t>
            </a:r>
            <a:r>
              <a:rPr sz="3000" spc="0" dirty="0" smtClean="0">
                <a:solidFill>
                  <a:srgbClr val="003300"/>
                </a:solidFill>
                <a:latin typeface="Tahoma"/>
                <a:cs typeface="Tahoma"/>
              </a:rPr>
              <a:t>ge</a:t>
            </a:r>
            <a:r>
              <a:rPr sz="3000" spc="-76" dirty="0" smtClean="0">
                <a:solidFill>
                  <a:srgbClr val="003300"/>
                </a:solidFill>
                <a:latin typeface="Tahoma"/>
                <a:cs typeface="Tahoma"/>
              </a:rPr>
              <a:t> </a:t>
            </a:r>
            <a:r>
              <a:rPr sz="3000" spc="-4" dirty="0" smtClean="0">
                <a:solidFill>
                  <a:srgbClr val="003300"/>
                </a:solidFill>
                <a:latin typeface="Tahoma"/>
                <a:cs typeface="Tahoma"/>
              </a:rPr>
              <a:t>t</a:t>
            </a:r>
            <a:r>
              <a:rPr sz="3000" spc="0" dirty="0" smtClean="0">
                <a:solidFill>
                  <a:srgbClr val="003300"/>
                </a:solidFill>
                <a:latin typeface="Tahoma"/>
                <a:cs typeface="Tahoma"/>
              </a:rPr>
              <a:t>he</a:t>
            </a:r>
            <a:r>
              <a:rPr sz="3000" spc="-32" dirty="0" smtClean="0">
                <a:solidFill>
                  <a:srgbClr val="003300"/>
                </a:solidFill>
                <a:latin typeface="Tahoma"/>
                <a:cs typeface="Tahoma"/>
              </a:rPr>
              <a:t> </a:t>
            </a:r>
            <a:r>
              <a:rPr sz="3000" spc="0" dirty="0" smtClean="0">
                <a:solidFill>
                  <a:srgbClr val="003300"/>
                </a:solidFill>
                <a:latin typeface="Tahoma"/>
                <a:cs typeface="Tahoma"/>
              </a:rPr>
              <a:t>use</a:t>
            </a:r>
            <a:endParaRPr sz="3000">
              <a:latin typeface="Tahoma"/>
              <a:cs typeface="Tahoma"/>
            </a:endParaRPr>
          </a:p>
        </p:txBody>
      </p:sp>
      <p:sp>
        <p:nvSpPr>
          <p:cNvPr id="101" name="object 101"/>
          <p:cNvSpPr txBox="1"/>
          <p:nvPr/>
        </p:nvSpPr>
        <p:spPr>
          <a:xfrm>
            <a:off x="4805680" y="6036735"/>
            <a:ext cx="747103" cy="40639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200"/>
              </a:lnSpc>
              <a:spcBef>
                <a:spcPts val="160"/>
              </a:spcBef>
            </a:pPr>
            <a:r>
              <a:rPr sz="3000" spc="0" dirty="0" smtClean="0">
                <a:solidFill>
                  <a:srgbClr val="003300"/>
                </a:solidFill>
                <a:latin typeface="Tahoma"/>
                <a:cs typeface="Tahoma"/>
              </a:rPr>
              <a:t>f pa</a:t>
            </a:r>
            <a:endParaRPr sz="3000">
              <a:latin typeface="Tahoma"/>
              <a:cs typeface="Tahoma"/>
            </a:endParaRPr>
          </a:p>
        </p:txBody>
      </p:sp>
      <p:sp>
        <p:nvSpPr>
          <p:cNvPr id="102" name="object 102"/>
          <p:cNvSpPr txBox="1"/>
          <p:nvPr/>
        </p:nvSpPr>
        <p:spPr>
          <a:xfrm>
            <a:off x="5713603" y="6036735"/>
            <a:ext cx="645783" cy="40639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200"/>
              </a:lnSpc>
              <a:spcBef>
                <a:spcPts val="160"/>
              </a:spcBef>
            </a:pPr>
            <a:r>
              <a:rPr sz="3000" spc="0" dirty="0" smtClean="0">
                <a:solidFill>
                  <a:srgbClr val="003300"/>
                </a:solidFill>
                <a:latin typeface="Tahoma"/>
                <a:cs typeface="Tahoma"/>
              </a:rPr>
              <a:t>ern</a:t>
            </a:r>
            <a:endParaRPr sz="3000">
              <a:latin typeface="Tahoma"/>
              <a:cs typeface="Tahoma"/>
            </a:endParaRPr>
          </a:p>
        </p:txBody>
      </p:sp>
      <p:sp>
        <p:nvSpPr>
          <p:cNvPr id="103" name="object 103"/>
          <p:cNvSpPr txBox="1"/>
          <p:nvPr/>
        </p:nvSpPr>
        <p:spPr>
          <a:xfrm>
            <a:off x="6967473" y="6036735"/>
            <a:ext cx="1586382" cy="40639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200"/>
              </a:lnSpc>
              <a:spcBef>
                <a:spcPts val="160"/>
              </a:spcBef>
            </a:pPr>
            <a:r>
              <a:rPr sz="3000" spc="-4" dirty="0" smtClean="0">
                <a:solidFill>
                  <a:srgbClr val="003300"/>
                </a:solidFill>
                <a:latin typeface="Tahoma"/>
                <a:cs typeface="Tahoma"/>
              </a:rPr>
              <a:t>a</a:t>
            </a:r>
            <a:r>
              <a:rPr sz="3000" spc="0" dirty="0" smtClean="0">
                <a:solidFill>
                  <a:srgbClr val="003300"/>
                </a:solidFill>
                <a:latin typeface="Tahoma"/>
                <a:cs typeface="Tahoma"/>
              </a:rPr>
              <a:t>ns</a:t>
            </a:r>
            <a:r>
              <a:rPr sz="3000" spc="14" dirty="0" smtClean="0">
                <a:solidFill>
                  <a:srgbClr val="003300"/>
                </a:solidFill>
                <a:latin typeface="Tahoma"/>
                <a:cs typeface="Tahoma"/>
              </a:rPr>
              <a:t>w</a:t>
            </a:r>
            <a:r>
              <a:rPr sz="3000" spc="0" dirty="0" smtClean="0">
                <a:solidFill>
                  <a:srgbClr val="003300"/>
                </a:solidFill>
                <a:latin typeface="Tahoma"/>
                <a:cs typeface="Tahoma"/>
              </a:rPr>
              <a:t>er</a:t>
            </a:r>
            <a:r>
              <a:rPr sz="3000" spc="9" dirty="0" smtClean="0">
                <a:solidFill>
                  <a:srgbClr val="003300"/>
                </a:solidFill>
                <a:latin typeface="Tahoma"/>
                <a:cs typeface="Tahoma"/>
              </a:rPr>
              <a:t>s</a:t>
            </a:r>
            <a:r>
              <a:rPr sz="3000" spc="0" dirty="0" smtClean="0">
                <a:solidFill>
                  <a:srgbClr val="003300"/>
                </a:solidFill>
                <a:latin typeface="Tahoma"/>
                <a:cs typeface="Tahoma"/>
              </a:rPr>
              <a:t>.</a:t>
            </a:r>
            <a:endParaRPr sz="3000">
              <a:latin typeface="Tahoma"/>
              <a:cs typeface="Tahoma"/>
            </a:endParaRPr>
          </a:p>
        </p:txBody>
      </p:sp>
      <p:sp>
        <p:nvSpPr>
          <p:cNvPr id="104" name="object 104"/>
          <p:cNvSpPr txBox="1"/>
          <p:nvPr/>
        </p:nvSpPr>
        <p:spPr>
          <a:xfrm>
            <a:off x="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05" name="object 105"/>
          <p:cNvSpPr txBox="1"/>
          <p:nvPr/>
        </p:nvSpPr>
        <p:spPr>
          <a:xfrm>
            <a:off x="3048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06" name="object 106"/>
          <p:cNvSpPr txBox="1"/>
          <p:nvPr/>
        </p:nvSpPr>
        <p:spPr>
          <a:xfrm>
            <a:off x="6096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07" name="object 107"/>
          <p:cNvSpPr txBox="1"/>
          <p:nvPr/>
        </p:nvSpPr>
        <p:spPr>
          <a:xfrm>
            <a:off x="9144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08" name="object 108"/>
          <p:cNvSpPr txBox="1"/>
          <p:nvPr/>
        </p:nvSpPr>
        <p:spPr>
          <a:xfrm>
            <a:off x="12192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09" name="object 109"/>
          <p:cNvSpPr txBox="1"/>
          <p:nvPr/>
        </p:nvSpPr>
        <p:spPr>
          <a:xfrm>
            <a:off x="15240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10" name="object 110"/>
          <p:cNvSpPr txBox="1"/>
          <p:nvPr/>
        </p:nvSpPr>
        <p:spPr>
          <a:xfrm>
            <a:off x="18288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11" name="object 111"/>
          <p:cNvSpPr txBox="1"/>
          <p:nvPr/>
        </p:nvSpPr>
        <p:spPr>
          <a:xfrm>
            <a:off x="21336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12" name="object 112"/>
          <p:cNvSpPr txBox="1"/>
          <p:nvPr/>
        </p:nvSpPr>
        <p:spPr>
          <a:xfrm>
            <a:off x="24384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13" name="object 113"/>
          <p:cNvSpPr txBox="1"/>
          <p:nvPr/>
        </p:nvSpPr>
        <p:spPr>
          <a:xfrm>
            <a:off x="27432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14" name="object 114"/>
          <p:cNvSpPr txBox="1"/>
          <p:nvPr/>
        </p:nvSpPr>
        <p:spPr>
          <a:xfrm>
            <a:off x="30480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15" name="object 115"/>
          <p:cNvSpPr txBox="1"/>
          <p:nvPr/>
        </p:nvSpPr>
        <p:spPr>
          <a:xfrm>
            <a:off x="33528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16" name="object 116"/>
          <p:cNvSpPr txBox="1"/>
          <p:nvPr/>
        </p:nvSpPr>
        <p:spPr>
          <a:xfrm>
            <a:off x="36576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17" name="object 117"/>
          <p:cNvSpPr txBox="1"/>
          <p:nvPr/>
        </p:nvSpPr>
        <p:spPr>
          <a:xfrm>
            <a:off x="39624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18" name="object 118"/>
          <p:cNvSpPr txBox="1"/>
          <p:nvPr/>
        </p:nvSpPr>
        <p:spPr>
          <a:xfrm>
            <a:off x="42672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19" name="object 119"/>
          <p:cNvSpPr txBox="1"/>
          <p:nvPr/>
        </p:nvSpPr>
        <p:spPr>
          <a:xfrm>
            <a:off x="45720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20" name="object 120"/>
          <p:cNvSpPr txBox="1"/>
          <p:nvPr/>
        </p:nvSpPr>
        <p:spPr>
          <a:xfrm>
            <a:off x="48768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21" name="object 121"/>
          <p:cNvSpPr txBox="1"/>
          <p:nvPr/>
        </p:nvSpPr>
        <p:spPr>
          <a:xfrm>
            <a:off x="51816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22" name="object 122"/>
          <p:cNvSpPr txBox="1"/>
          <p:nvPr/>
        </p:nvSpPr>
        <p:spPr>
          <a:xfrm>
            <a:off x="54864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23" name="object 123"/>
          <p:cNvSpPr txBox="1"/>
          <p:nvPr/>
        </p:nvSpPr>
        <p:spPr>
          <a:xfrm>
            <a:off x="57912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24" name="object 124"/>
          <p:cNvSpPr txBox="1"/>
          <p:nvPr/>
        </p:nvSpPr>
        <p:spPr>
          <a:xfrm>
            <a:off x="60960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25" name="object 125"/>
          <p:cNvSpPr txBox="1"/>
          <p:nvPr/>
        </p:nvSpPr>
        <p:spPr>
          <a:xfrm>
            <a:off x="64008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26" name="object 126"/>
          <p:cNvSpPr txBox="1"/>
          <p:nvPr/>
        </p:nvSpPr>
        <p:spPr>
          <a:xfrm>
            <a:off x="67056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27" name="object 127"/>
          <p:cNvSpPr txBox="1"/>
          <p:nvPr/>
        </p:nvSpPr>
        <p:spPr>
          <a:xfrm>
            <a:off x="70104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28" name="object 128"/>
          <p:cNvSpPr txBox="1"/>
          <p:nvPr/>
        </p:nvSpPr>
        <p:spPr>
          <a:xfrm>
            <a:off x="73152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29" name="object 129"/>
          <p:cNvSpPr txBox="1"/>
          <p:nvPr/>
        </p:nvSpPr>
        <p:spPr>
          <a:xfrm>
            <a:off x="76200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30" name="object 130"/>
          <p:cNvSpPr txBox="1"/>
          <p:nvPr/>
        </p:nvSpPr>
        <p:spPr>
          <a:xfrm>
            <a:off x="79248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31" name="object 131"/>
          <p:cNvSpPr txBox="1"/>
          <p:nvPr/>
        </p:nvSpPr>
        <p:spPr>
          <a:xfrm>
            <a:off x="82296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32" name="object 132"/>
          <p:cNvSpPr txBox="1"/>
          <p:nvPr/>
        </p:nvSpPr>
        <p:spPr>
          <a:xfrm>
            <a:off x="85344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33" name="object 133"/>
          <p:cNvSpPr txBox="1"/>
          <p:nvPr/>
        </p:nvSpPr>
        <p:spPr>
          <a:xfrm>
            <a:off x="88392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34" name="object 134"/>
          <p:cNvSpPr txBox="1"/>
          <p:nvPr/>
        </p:nvSpPr>
        <p:spPr>
          <a:xfrm>
            <a:off x="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35" name="object 135"/>
          <p:cNvSpPr txBox="1"/>
          <p:nvPr/>
        </p:nvSpPr>
        <p:spPr>
          <a:xfrm>
            <a:off x="3048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36" name="object 136"/>
          <p:cNvSpPr txBox="1"/>
          <p:nvPr/>
        </p:nvSpPr>
        <p:spPr>
          <a:xfrm>
            <a:off x="6096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37" name="object 137"/>
          <p:cNvSpPr txBox="1"/>
          <p:nvPr/>
        </p:nvSpPr>
        <p:spPr>
          <a:xfrm>
            <a:off x="9144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38" name="object 138"/>
          <p:cNvSpPr txBox="1"/>
          <p:nvPr/>
        </p:nvSpPr>
        <p:spPr>
          <a:xfrm>
            <a:off x="12192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39" name="object 139"/>
          <p:cNvSpPr txBox="1"/>
          <p:nvPr/>
        </p:nvSpPr>
        <p:spPr>
          <a:xfrm>
            <a:off x="15240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40" name="object 140"/>
          <p:cNvSpPr txBox="1"/>
          <p:nvPr/>
        </p:nvSpPr>
        <p:spPr>
          <a:xfrm>
            <a:off x="18288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41" name="object 141"/>
          <p:cNvSpPr txBox="1"/>
          <p:nvPr/>
        </p:nvSpPr>
        <p:spPr>
          <a:xfrm>
            <a:off x="21336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42" name="object 142"/>
          <p:cNvSpPr txBox="1"/>
          <p:nvPr/>
        </p:nvSpPr>
        <p:spPr>
          <a:xfrm>
            <a:off x="24384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43" name="object 143"/>
          <p:cNvSpPr txBox="1"/>
          <p:nvPr/>
        </p:nvSpPr>
        <p:spPr>
          <a:xfrm>
            <a:off x="27432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44" name="object 144"/>
          <p:cNvSpPr txBox="1"/>
          <p:nvPr/>
        </p:nvSpPr>
        <p:spPr>
          <a:xfrm>
            <a:off x="30480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45" name="object 145"/>
          <p:cNvSpPr txBox="1"/>
          <p:nvPr/>
        </p:nvSpPr>
        <p:spPr>
          <a:xfrm>
            <a:off x="33528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46" name="object 146"/>
          <p:cNvSpPr txBox="1"/>
          <p:nvPr/>
        </p:nvSpPr>
        <p:spPr>
          <a:xfrm>
            <a:off x="36576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47" name="object 147"/>
          <p:cNvSpPr txBox="1"/>
          <p:nvPr/>
        </p:nvSpPr>
        <p:spPr>
          <a:xfrm>
            <a:off x="39624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48" name="object 148"/>
          <p:cNvSpPr txBox="1"/>
          <p:nvPr/>
        </p:nvSpPr>
        <p:spPr>
          <a:xfrm>
            <a:off x="42672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49" name="object 149"/>
          <p:cNvSpPr txBox="1"/>
          <p:nvPr/>
        </p:nvSpPr>
        <p:spPr>
          <a:xfrm>
            <a:off x="45720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50" name="object 150"/>
          <p:cNvSpPr txBox="1"/>
          <p:nvPr/>
        </p:nvSpPr>
        <p:spPr>
          <a:xfrm>
            <a:off x="48768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51" name="object 151"/>
          <p:cNvSpPr txBox="1"/>
          <p:nvPr/>
        </p:nvSpPr>
        <p:spPr>
          <a:xfrm>
            <a:off x="51816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52" name="object 152"/>
          <p:cNvSpPr txBox="1"/>
          <p:nvPr/>
        </p:nvSpPr>
        <p:spPr>
          <a:xfrm>
            <a:off x="54864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53" name="object 153"/>
          <p:cNvSpPr txBox="1"/>
          <p:nvPr/>
        </p:nvSpPr>
        <p:spPr>
          <a:xfrm>
            <a:off x="57912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54" name="object 154"/>
          <p:cNvSpPr txBox="1"/>
          <p:nvPr/>
        </p:nvSpPr>
        <p:spPr>
          <a:xfrm>
            <a:off x="60960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55" name="object 155"/>
          <p:cNvSpPr txBox="1"/>
          <p:nvPr/>
        </p:nvSpPr>
        <p:spPr>
          <a:xfrm>
            <a:off x="64008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56" name="object 156"/>
          <p:cNvSpPr txBox="1"/>
          <p:nvPr/>
        </p:nvSpPr>
        <p:spPr>
          <a:xfrm>
            <a:off x="67056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57" name="object 157"/>
          <p:cNvSpPr txBox="1"/>
          <p:nvPr/>
        </p:nvSpPr>
        <p:spPr>
          <a:xfrm>
            <a:off x="70104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58" name="object 158"/>
          <p:cNvSpPr txBox="1"/>
          <p:nvPr/>
        </p:nvSpPr>
        <p:spPr>
          <a:xfrm>
            <a:off x="73152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59" name="object 159"/>
          <p:cNvSpPr txBox="1"/>
          <p:nvPr/>
        </p:nvSpPr>
        <p:spPr>
          <a:xfrm>
            <a:off x="76200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60" name="object 160"/>
          <p:cNvSpPr txBox="1"/>
          <p:nvPr/>
        </p:nvSpPr>
        <p:spPr>
          <a:xfrm>
            <a:off x="79248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61" name="object 161"/>
          <p:cNvSpPr txBox="1"/>
          <p:nvPr/>
        </p:nvSpPr>
        <p:spPr>
          <a:xfrm>
            <a:off x="82296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62" name="object 162"/>
          <p:cNvSpPr txBox="1"/>
          <p:nvPr/>
        </p:nvSpPr>
        <p:spPr>
          <a:xfrm>
            <a:off x="85344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63" name="object 163"/>
          <p:cNvSpPr txBox="1"/>
          <p:nvPr/>
        </p:nvSpPr>
        <p:spPr>
          <a:xfrm>
            <a:off x="88392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64" name="object 164"/>
          <p:cNvSpPr txBox="1"/>
          <p:nvPr/>
        </p:nvSpPr>
        <p:spPr>
          <a:xfrm>
            <a:off x="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65" name="object 165"/>
          <p:cNvSpPr txBox="1"/>
          <p:nvPr/>
        </p:nvSpPr>
        <p:spPr>
          <a:xfrm>
            <a:off x="304800" y="609600"/>
            <a:ext cx="425876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3970">
              <a:lnSpc>
                <a:spcPts val="2400"/>
              </a:lnSpc>
              <a:spcBef>
                <a:spcPts val="120"/>
              </a:spcBef>
            </a:pPr>
            <a:r>
              <a:rPr sz="6000" b="1" spc="0" baseline="-7246" dirty="0" smtClean="0">
                <a:solidFill>
                  <a:srgbClr val="660066"/>
                </a:solidFill>
                <a:latin typeface="Arial"/>
                <a:cs typeface="Arial"/>
              </a:rPr>
              <a:t>T</a:t>
            </a:r>
            <a:endParaRPr sz="4000">
              <a:latin typeface="Arial"/>
              <a:cs typeface="Arial"/>
            </a:endParaRPr>
          </a:p>
        </p:txBody>
      </p:sp>
      <p:sp>
        <p:nvSpPr>
          <p:cNvPr id="166" name="object 166"/>
          <p:cNvSpPr txBox="1"/>
          <p:nvPr/>
        </p:nvSpPr>
        <p:spPr>
          <a:xfrm>
            <a:off x="609600" y="6096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8034">
              <a:lnSpc>
                <a:spcPts val="2400"/>
              </a:lnSpc>
              <a:spcBef>
                <a:spcPts val="120"/>
              </a:spcBef>
            </a:pPr>
            <a:r>
              <a:rPr sz="6000" b="1" spc="0" baseline="-7246" dirty="0" smtClean="0">
                <a:solidFill>
                  <a:srgbClr val="660066"/>
                </a:solidFill>
                <a:latin typeface="Arial"/>
                <a:cs typeface="Arial"/>
              </a:rPr>
              <a:t>i</a:t>
            </a:r>
            <a:endParaRPr sz="4000">
              <a:latin typeface="Arial"/>
              <a:cs typeface="Arial"/>
            </a:endParaRPr>
          </a:p>
        </p:txBody>
      </p:sp>
      <p:sp>
        <p:nvSpPr>
          <p:cNvPr id="167" name="object 167"/>
          <p:cNvSpPr txBox="1"/>
          <p:nvPr/>
        </p:nvSpPr>
        <p:spPr>
          <a:xfrm>
            <a:off x="9144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68" name="object 168"/>
          <p:cNvSpPr txBox="1"/>
          <p:nvPr/>
        </p:nvSpPr>
        <p:spPr>
          <a:xfrm>
            <a:off x="12192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69" name="object 169"/>
          <p:cNvSpPr txBox="1"/>
          <p:nvPr/>
        </p:nvSpPr>
        <p:spPr>
          <a:xfrm>
            <a:off x="15240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70" name="object 170"/>
          <p:cNvSpPr txBox="1"/>
          <p:nvPr/>
        </p:nvSpPr>
        <p:spPr>
          <a:xfrm>
            <a:off x="18288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71" name="object 171"/>
          <p:cNvSpPr txBox="1"/>
          <p:nvPr/>
        </p:nvSpPr>
        <p:spPr>
          <a:xfrm>
            <a:off x="21336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72" name="object 172"/>
          <p:cNvSpPr txBox="1"/>
          <p:nvPr/>
        </p:nvSpPr>
        <p:spPr>
          <a:xfrm>
            <a:off x="24384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73" name="object 173"/>
          <p:cNvSpPr txBox="1"/>
          <p:nvPr/>
        </p:nvSpPr>
        <p:spPr>
          <a:xfrm>
            <a:off x="27432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74" name="object 174"/>
          <p:cNvSpPr txBox="1"/>
          <p:nvPr/>
        </p:nvSpPr>
        <p:spPr>
          <a:xfrm>
            <a:off x="30480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75" name="object 175"/>
          <p:cNvSpPr txBox="1"/>
          <p:nvPr/>
        </p:nvSpPr>
        <p:spPr>
          <a:xfrm>
            <a:off x="33528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76" name="object 176"/>
          <p:cNvSpPr txBox="1"/>
          <p:nvPr/>
        </p:nvSpPr>
        <p:spPr>
          <a:xfrm>
            <a:off x="36576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77" name="object 177"/>
          <p:cNvSpPr txBox="1"/>
          <p:nvPr/>
        </p:nvSpPr>
        <p:spPr>
          <a:xfrm>
            <a:off x="39624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78" name="object 178"/>
          <p:cNvSpPr txBox="1"/>
          <p:nvPr/>
        </p:nvSpPr>
        <p:spPr>
          <a:xfrm>
            <a:off x="42672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79" name="object 179"/>
          <p:cNvSpPr txBox="1"/>
          <p:nvPr/>
        </p:nvSpPr>
        <p:spPr>
          <a:xfrm>
            <a:off x="45720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80" name="object 180"/>
          <p:cNvSpPr txBox="1"/>
          <p:nvPr/>
        </p:nvSpPr>
        <p:spPr>
          <a:xfrm>
            <a:off x="48768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81" name="object 181"/>
          <p:cNvSpPr txBox="1"/>
          <p:nvPr/>
        </p:nvSpPr>
        <p:spPr>
          <a:xfrm>
            <a:off x="51816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82" name="object 182"/>
          <p:cNvSpPr txBox="1"/>
          <p:nvPr/>
        </p:nvSpPr>
        <p:spPr>
          <a:xfrm>
            <a:off x="54864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83" name="object 183"/>
          <p:cNvSpPr txBox="1"/>
          <p:nvPr/>
        </p:nvSpPr>
        <p:spPr>
          <a:xfrm>
            <a:off x="57912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84" name="object 184"/>
          <p:cNvSpPr txBox="1"/>
          <p:nvPr/>
        </p:nvSpPr>
        <p:spPr>
          <a:xfrm>
            <a:off x="60960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85" name="object 185"/>
          <p:cNvSpPr txBox="1"/>
          <p:nvPr/>
        </p:nvSpPr>
        <p:spPr>
          <a:xfrm>
            <a:off x="64008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86" name="object 186"/>
          <p:cNvSpPr txBox="1"/>
          <p:nvPr/>
        </p:nvSpPr>
        <p:spPr>
          <a:xfrm>
            <a:off x="67056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87" name="object 187"/>
          <p:cNvSpPr txBox="1"/>
          <p:nvPr/>
        </p:nvSpPr>
        <p:spPr>
          <a:xfrm>
            <a:off x="70104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88" name="object 188"/>
          <p:cNvSpPr txBox="1"/>
          <p:nvPr/>
        </p:nvSpPr>
        <p:spPr>
          <a:xfrm>
            <a:off x="73152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89" name="object 189"/>
          <p:cNvSpPr txBox="1"/>
          <p:nvPr/>
        </p:nvSpPr>
        <p:spPr>
          <a:xfrm>
            <a:off x="76200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90" name="object 190"/>
          <p:cNvSpPr txBox="1"/>
          <p:nvPr/>
        </p:nvSpPr>
        <p:spPr>
          <a:xfrm>
            <a:off x="79248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91" name="object 191"/>
          <p:cNvSpPr txBox="1"/>
          <p:nvPr/>
        </p:nvSpPr>
        <p:spPr>
          <a:xfrm>
            <a:off x="82296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92" name="object 192"/>
          <p:cNvSpPr txBox="1"/>
          <p:nvPr/>
        </p:nvSpPr>
        <p:spPr>
          <a:xfrm>
            <a:off x="85344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93" name="object 193"/>
          <p:cNvSpPr txBox="1"/>
          <p:nvPr/>
        </p:nvSpPr>
        <p:spPr>
          <a:xfrm>
            <a:off x="88392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94" name="object 194"/>
          <p:cNvSpPr txBox="1"/>
          <p:nvPr/>
        </p:nvSpPr>
        <p:spPr>
          <a:xfrm>
            <a:off x="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95" name="object 195"/>
          <p:cNvSpPr txBox="1"/>
          <p:nvPr/>
        </p:nvSpPr>
        <p:spPr>
          <a:xfrm>
            <a:off x="3048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96" name="object 196"/>
          <p:cNvSpPr txBox="1"/>
          <p:nvPr/>
        </p:nvSpPr>
        <p:spPr>
          <a:xfrm>
            <a:off x="6096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97" name="object 197"/>
          <p:cNvSpPr txBox="1"/>
          <p:nvPr/>
        </p:nvSpPr>
        <p:spPr>
          <a:xfrm>
            <a:off x="9144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98" name="object 198"/>
          <p:cNvSpPr txBox="1"/>
          <p:nvPr/>
        </p:nvSpPr>
        <p:spPr>
          <a:xfrm>
            <a:off x="12192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99" name="object 199"/>
          <p:cNvSpPr txBox="1"/>
          <p:nvPr/>
        </p:nvSpPr>
        <p:spPr>
          <a:xfrm>
            <a:off x="15240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00" name="object 200"/>
          <p:cNvSpPr txBox="1"/>
          <p:nvPr/>
        </p:nvSpPr>
        <p:spPr>
          <a:xfrm>
            <a:off x="18288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01" name="object 201"/>
          <p:cNvSpPr txBox="1"/>
          <p:nvPr/>
        </p:nvSpPr>
        <p:spPr>
          <a:xfrm>
            <a:off x="21336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02" name="object 202"/>
          <p:cNvSpPr txBox="1"/>
          <p:nvPr/>
        </p:nvSpPr>
        <p:spPr>
          <a:xfrm>
            <a:off x="24384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03" name="object 203"/>
          <p:cNvSpPr txBox="1"/>
          <p:nvPr/>
        </p:nvSpPr>
        <p:spPr>
          <a:xfrm>
            <a:off x="27432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04" name="object 204"/>
          <p:cNvSpPr txBox="1"/>
          <p:nvPr/>
        </p:nvSpPr>
        <p:spPr>
          <a:xfrm>
            <a:off x="30480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05" name="object 205"/>
          <p:cNvSpPr txBox="1"/>
          <p:nvPr/>
        </p:nvSpPr>
        <p:spPr>
          <a:xfrm>
            <a:off x="33528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06" name="object 206"/>
          <p:cNvSpPr txBox="1"/>
          <p:nvPr/>
        </p:nvSpPr>
        <p:spPr>
          <a:xfrm>
            <a:off x="36576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07" name="object 207"/>
          <p:cNvSpPr txBox="1"/>
          <p:nvPr/>
        </p:nvSpPr>
        <p:spPr>
          <a:xfrm>
            <a:off x="39624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08" name="object 208"/>
          <p:cNvSpPr txBox="1"/>
          <p:nvPr/>
        </p:nvSpPr>
        <p:spPr>
          <a:xfrm>
            <a:off x="42672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09" name="object 209"/>
          <p:cNvSpPr txBox="1"/>
          <p:nvPr/>
        </p:nvSpPr>
        <p:spPr>
          <a:xfrm>
            <a:off x="45720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10" name="object 210"/>
          <p:cNvSpPr txBox="1"/>
          <p:nvPr/>
        </p:nvSpPr>
        <p:spPr>
          <a:xfrm>
            <a:off x="48768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11" name="object 211"/>
          <p:cNvSpPr txBox="1"/>
          <p:nvPr/>
        </p:nvSpPr>
        <p:spPr>
          <a:xfrm>
            <a:off x="51816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12" name="object 212"/>
          <p:cNvSpPr txBox="1"/>
          <p:nvPr/>
        </p:nvSpPr>
        <p:spPr>
          <a:xfrm>
            <a:off x="54864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13" name="object 213"/>
          <p:cNvSpPr txBox="1"/>
          <p:nvPr/>
        </p:nvSpPr>
        <p:spPr>
          <a:xfrm>
            <a:off x="57912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14" name="object 214"/>
          <p:cNvSpPr txBox="1"/>
          <p:nvPr/>
        </p:nvSpPr>
        <p:spPr>
          <a:xfrm>
            <a:off x="60960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15" name="object 215"/>
          <p:cNvSpPr txBox="1"/>
          <p:nvPr/>
        </p:nvSpPr>
        <p:spPr>
          <a:xfrm>
            <a:off x="64008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16" name="object 216"/>
          <p:cNvSpPr txBox="1"/>
          <p:nvPr/>
        </p:nvSpPr>
        <p:spPr>
          <a:xfrm>
            <a:off x="67056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17" name="object 217"/>
          <p:cNvSpPr txBox="1"/>
          <p:nvPr/>
        </p:nvSpPr>
        <p:spPr>
          <a:xfrm>
            <a:off x="70104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18" name="object 218"/>
          <p:cNvSpPr txBox="1"/>
          <p:nvPr/>
        </p:nvSpPr>
        <p:spPr>
          <a:xfrm>
            <a:off x="73152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19" name="object 219"/>
          <p:cNvSpPr txBox="1"/>
          <p:nvPr/>
        </p:nvSpPr>
        <p:spPr>
          <a:xfrm>
            <a:off x="76200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20" name="object 220"/>
          <p:cNvSpPr txBox="1"/>
          <p:nvPr/>
        </p:nvSpPr>
        <p:spPr>
          <a:xfrm>
            <a:off x="79248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21" name="object 221"/>
          <p:cNvSpPr txBox="1"/>
          <p:nvPr/>
        </p:nvSpPr>
        <p:spPr>
          <a:xfrm>
            <a:off x="82296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22" name="object 222"/>
          <p:cNvSpPr txBox="1"/>
          <p:nvPr/>
        </p:nvSpPr>
        <p:spPr>
          <a:xfrm>
            <a:off x="85344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23" name="object 223"/>
          <p:cNvSpPr txBox="1"/>
          <p:nvPr/>
        </p:nvSpPr>
        <p:spPr>
          <a:xfrm>
            <a:off x="88392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24" name="object 224"/>
          <p:cNvSpPr txBox="1"/>
          <p:nvPr/>
        </p:nvSpPr>
        <p:spPr>
          <a:xfrm>
            <a:off x="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25" name="object 225"/>
          <p:cNvSpPr txBox="1"/>
          <p:nvPr/>
        </p:nvSpPr>
        <p:spPr>
          <a:xfrm>
            <a:off x="3048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26" name="object 226"/>
          <p:cNvSpPr txBox="1"/>
          <p:nvPr/>
        </p:nvSpPr>
        <p:spPr>
          <a:xfrm>
            <a:off x="6096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27" name="object 227"/>
          <p:cNvSpPr txBox="1"/>
          <p:nvPr/>
        </p:nvSpPr>
        <p:spPr>
          <a:xfrm>
            <a:off x="9144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28" name="object 228"/>
          <p:cNvSpPr txBox="1"/>
          <p:nvPr/>
        </p:nvSpPr>
        <p:spPr>
          <a:xfrm>
            <a:off x="1219200" y="1219200"/>
            <a:ext cx="38893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52069">
              <a:lnSpc>
                <a:spcPts val="2400"/>
              </a:lnSpc>
              <a:spcBef>
                <a:spcPts val="120"/>
              </a:spcBef>
            </a:pPr>
            <a:r>
              <a:rPr sz="4500" spc="0" baseline="-4602" dirty="0" smtClean="0">
                <a:solidFill>
                  <a:srgbClr val="003300"/>
                </a:solidFill>
                <a:latin typeface="Tahoma"/>
                <a:cs typeface="Tahoma"/>
              </a:rPr>
              <a:t>G</a:t>
            </a:r>
            <a:endParaRPr sz="3000">
              <a:latin typeface="Tahoma"/>
              <a:cs typeface="Tahoma"/>
            </a:endParaRPr>
          </a:p>
        </p:txBody>
      </p:sp>
      <p:sp>
        <p:nvSpPr>
          <p:cNvPr id="229" name="object 229"/>
          <p:cNvSpPr txBox="1"/>
          <p:nvPr/>
        </p:nvSpPr>
        <p:spPr>
          <a:xfrm>
            <a:off x="1524000" y="1219200"/>
            <a:ext cx="361332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397">
              <a:lnSpc>
                <a:spcPts val="2400"/>
              </a:lnSpc>
              <a:spcBef>
                <a:spcPts val="120"/>
              </a:spcBef>
            </a:pPr>
            <a:r>
              <a:rPr sz="4500" spc="4" baseline="-4602" dirty="0" smtClean="0">
                <a:solidFill>
                  <a:srgbClr val="003300"/>
                </a:solidFill>
                <a:latin typeface="Tahoma"/>
                <a:cs typeface="Tahoma"/>
              </a:rPr>
              <a:t>i</a:t>
            </a:r>
            <a:r>
              <a:rPr sz="4500" spc="0" baseline="-4602" dirty="0" smtClean="0">
                <a:solidFill>
                  <a:srgbClr val="003300"/>
                </a:solidFill>
                <a:latin typeface="Tahoma"/>
                <a:cs typeface="Tahoma"/>
              </a:rPr>
              <a:t>v</a:t>
            </a:r>
            <a:endParaRPr sz="3000">
              <a:latin typeface="Tahoma"/>
              <a:cs typeface="Tahoma"/>
            </a:endParaRPr>
          </a:p>
        </p:txBody>
      </p:sp>
      <p:sp>
        <p:nvSpPr>
          <p:cNvPr id="230" name="object 230"/>
          <p:cNvSpPr txBox="1"/>
          <p:nvPr/>
        </p:nvSpPr>
        <p:spPr>
          <a:xfrm>
            <a:off x="18288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31" name="object 231"/>
          <p:cNvSpPr txBox="1"/>
          <p:nvPr/>
        </p:nvSpPr>
        <p:spPr>
          <a:xfrm>
            <a:off x="2133600" y="12192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2400"/>
              </a:lnSpc>
              <a:spcBef>
                <a:spcPts val="120"/>
              </a:spcBef>
            </a:pPr>
            <a:r>
              <a:rPr sz="4500" spc="0" baseline="-4602" dirty="0" smtClean="0">
                <a:solidFill>
                  <a:srgbClr val="003300"/>
                </a:solidFill>
                <a:latin typeface="Tahoma"/>
                <a:cs typeface="Tahoma"/>
              </a:rPr>
              <a:t>e</a:t>
            </a:r>
            <a:endParaRPr sz="3000">
              <a:latin typeface="Tahoma"/>
              <a:cs typeface="Tahoma"/>
            </a:endParaRPr>
          </a:p>
        </p:txBody>
      </p:sp>
      <p:sp>
        <p:nvSpPr>
          <p:cNvPr id="232" name="object 232"/>
          <p:cNvSpPr txBox="1"/>
          <p:nvPr/>
        </p:nvSpPr>
        <p:spPr>
          <a:xfrm>
            <a:off x="24384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33" name="object 233"/>
          <p:cNvSpPr txBox="1"/>
          <p:nvPr/>
        </p:nvSpPr>
        <p:spPr>
          <a:xfrm>
            <a:off x="27432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34" name="object 234"/>
          <p:cNvSpPr txBox="1"/>
          <p:nvPr/>
        </p:nvSpPr>
        <p:spPr>
          <a:xfrm>
            <a:off x="30480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35" name="object 235"/>
          <p:cNvSpPr txBox="1"/>
          <p:nvPr/>
        </p:nvSpPr>
        <p:spPr>
          <a:xfrm>
            <a:off x="33528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36" name="object 236"/>
          <p:cNvSpPr txBox="1"/>
          <p:nvPr/>
        </p:nvSpPr>
        <p:spPr>
          <a:xfrm>
            <a:off x="36576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37" name="object 237"/>
          <p:cNvSpPr txBox="1"/>
          <p:nvPr/>
        </p:nvSpPr>
        <p:spPr>
          <a:xfrm>
            <a:off x="39624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38" name="object 238"/>
          <p:cNvSpPr txBox="1"/>
          <p:nvPr/>
        </p:nvSpPr>
        <p:spPr>
          <a:xfrm>
            <a:off x="4267200" y="12192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84074">
              <a:lnSpc>
                <a:spcPts val="2400"/>
              </a:lnSpc>
              <a:spcBef>
                <a:spcPts val="120"/>
              </a:spcBef>
            </a:pPr>
            <a:r>
              <a:rPr sz="4500" spc="0" baseline="-4602" dirty="0" smtClean="0">
                <a:solidFill>
                  <a:srgbClr val="003300"/>
                </a:solidFill>
                <a:latin typeface="Tahoma"/>
                <a:cs typeface="Tahoma"/>
              </a:rPr>
              <a:t>t</a:t>
            </a:r>
            <a:endParaRPr sz="3000">
              <a:latin typeface="Tahoma"/>
              <a:cs typeface="Tahoma"/>
            </a:endParaRPr>
          </a:p>
        </p:txBody>
      </p:sp>
      <p:sp>
        <p:nvSpPr>
          <p:cNvPr id="239" name="object 239"/>
          <p:cNvSpPr txBox="1"/>
          <p:nvPr/>
        </p:nvSpPr>
        <p:spPr>
          <a:xfrm>
            <a:off x="45720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40" name="object 240"/>
          <p:cNvSpPr txBox="1"/>
          <p:nvPr/>
        </p:nvSpPr>
        <p:spPr>
          <a:xfrm>
            <a:off x="4876800" y="12192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2400"/>
              </a:lnSpc>
              <a:spcBef>
                <a:spcPts val="120"/>
              </a:spcBef>
            </a:pPr>
            <a:r>
              <a:rPr sz="4500" spc="0" baseline="-4602" dirty="0" smtClean="0">
                <a:solidFill>
                  <a:srgbClr val="003300"/>
                </a:solidFill>
                <a:latin typeface="Tahoma"/>
                <a:cs typeface="Tahoma"/>
              </a:rPr>
              <a:t>he</a:t>
            </a:r>
            <a:endParaRPr sz="3000">
              <a:latin typeface="Tahoma"/>
              <a:cs typeface="Tahoma"/>
            </a:endParaRPr>
          </a:p>
        </p:txBody>
      </p:sp>
      <p:sp>
        <p:nvSpPr>
          <p:cNvPr id="241" name="object 241"/>
          <p:cNvSpPr txBox="1"/>
          <p:nvPr/>
        </p:nvSpPr>
        <p:spPr>
          <a:xfrm>
            <a:off x="51816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42" name="object 242"/>
          <p:cNvSpPr txBox="1"/>
          <p:nvPr/>
        </p:nvSpPr>
        <p:spPr>
          <a:xfrm>
            <a:off x="54864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43" name="object 243"/>
          <p:cNvSpPr txBox="1"/>
          <p:nvPr/>
        </p:nvSpPr>
        <p:spPr>
          <a:xfrm>
            <a:off x="57912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44" name="object 244"/>
          <p:cNvSpPr txBox="1"/>
          <p:nvPr/>
        </p:nvSpPr>
        <p:spPr>
          <a:xfrm>
            <a:off x="6096000" y="1219200"/>
            <a:ext cx="35969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66548">
              <a:lnSpc>
                <a:spcPts val="2400"/>
              </a:lnSpc>
              <a:spcBef>
                <a:spcPts val="120"/>
              </a:spcBef>
            </a:pPr>
            <a:r>
              <a:rPr sz="4500" spc="0" baseline="-4602" dirty="0" smtClean="0">
                <a:solidFill>
                  <a:srgbClr val="003300"/>
                </a:solidFill>
                <a:latin typeface="Tahoma"/>
                <a:cs typeface="Tahoma"/>
              </a:rPr>
              <a:t>q</a:t>
            </a:r>
            <a:endParaRPr sz="3000">
              <a:latin typeface="Tahoma"/>
              <a:cs typeface="Tahoma"/>
            </a:endParaRPr>
          </a:p>
        </p:txBody>
      </p:sp>
      <p:sp>
        <p:nvSpPr>
          <p:cNvPr id="245" name="object 245"/>
          <p:cNvSpPr txBox="1"/>
          <p:nvPr/>
        </p:nvSpPr>
        <p:spPr>
          <a:xfrm>
            <a:off x="64008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46" name="object 246"/>
          <p:cNvSpPr txBox="1"/>
          <p:nvPr/>
        </p:nvSpPr>
        <p:spPr>
          <a:xfrm>
            <a:off x="67056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47" name="object 247"/>
          <p:cNvSpPr txBox="1"/>
          <p:nvPr/>
        </p:nvSpPr>
        <p:spPr>
          <a:xfrm>
            <a:off x="70104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48" name="object 248"/>
          <p:cNvSpPr txBox="1"/>
          <p:nvPr/>
        </p:nvSpPr>
        <p:spPr>
          <a:xfrm>
            <a:off x="73152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49" name="object 249"/>
          <p:cNvSpPr txBox="1"/>
          <p:nvPr/>
        </p:nvSpPr>
        <p:spPr>
          <a:xfrm>
            <a:off x="76200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50" name="object 250"/>
          <p:cNvSpPr txBox="1"/>
          <p:nvPr/>
        </p:nvSpPr>
        <p:spPr>
          <a:xfrm>
            <a:off x="7924800" y="12192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2400"/>
              </a:lnSpc>
              <a:spcBef>
                <a:spcPts val="120"/>
              </a:spcBef>
            </a:pPr>
            <a:r>
              <a:rPr sz="4500" spc="14" baseline="-4602" dirty="0" smtClean="0">
                <a:solidFill>
                  <a:srgbClr val="003300"/>
                </a:solidFill>
                <a:latin typeface="Tahoma"/>
                <a:cs typeface="Tahoma"/>
              </a:rPr>
              <a:t>v</a:t>
            </a:r>
            <a:r>
              <a:rPr sz="4500" spc="0" baseline="-4602" dirty="0" smtClean="0">
                <a:solidFill>
                  <a:srgbClr val="003300"/>
                </a:solidFill>
                <a:latin typeface="Tahoma"/>
                <a:cs typeface="Tahoma"/>
              </a:rPr>
              <a:t>e</a:t>
            </a:r>
            <a:endParaRPr sz="3000">
              <a:latin typeface="Tahoma"/>
              <a:cs typeface="Tahoma"/>
            </a:endParaRPr>
          </a:p>
        </p:txBody>
      </p:sp>
      <p:sp>
        <p:nvSpPr>
          <p:cNvPr id="251" name="object 251"/>
          <p:cNvSpPr txBox="1"/>
          <p:nvPr/>
        </p:nvSpPr>
        <p:spPr>
          <a:xfrm>
            <a:off x="82296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52" name="object 252"/>
          <p:cNvSpPr txBox="1"/>
          <p:nvPr/>
        </p:nvSpPr>
        <p:spPr>
          <a:xfrm>
            <a:off x="85344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53" name="object 253"/>
          <p:cNvSpPr txBox="1"/>
          <p:nvPr/>
        </p:nvSpPr>
        <p:spPr>
          <a:xfrm>
            <a:off x="88392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54" name="object 254"/>
          <p:cNvSpPr txBox="1"/>
          <p:nvPr/>
        </p:nvSpPr>
        <p:spPr>
          <a:xfrm>
            <a:off x="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55" name="object 255"/>
          <p:cNvSpPr txBox="1"/>
          <p:nvPr/>
        </p:nvSpPr>
        <p:spPr>
          <a:xfrm>
            <a:off x="3048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56" name="object 256"/>
          <p:cNvSpPr txBox="1"/>
          <p:nvPr/>
        </p:nvSpPr>
        <p:spPr>
          <a:xfrm>
            <a:off x="6096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57" name="object 257"/>
          <p:cNvSpPr txBox="1"/>
          <p:nvPr/>
        </p:nvSpPr>
        <p:spPr>
          <a:xfrm>
            <a:off x="9144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58" name="object 258"/>
          <p:cNvSpPr txBox="1"/>
          <p:nvPr/>
        </p:nvSpPr>
        <p:spPr>
          <a:xfrm>
            <a:off x="1219200" y="15240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52069">
              <a:lnSpc>
                <a:spcPts val="2400"/>
              </a:lnSpc>
              <a:spcBef>
                <a:spcPts val="120"/>
              </a:spcBef>
            </a:pPr>
            <a:r>
              <a:rPr sz="4500" spc="0" baseline="-13807" dirty="0" smtClean="0">
                <a:solidFill>
                  <a:srgbClr val="003300"/>
                </a:solidFill>
                <a:latin typeface="Tahoma"/>
                <a:cs typeface="Tahoma"/>
              </a:rPr>
              <a:t>t</a:t>
            </a:r>
            <a:endParaRPr sz="3000">
              <a:latin typeface="Tahoma"/>
              <a:cs typeface="Tahoma"/>
            </a:endParaRPr>
          </a:p>
        </p:txBody>
      </p:sp>
      <p:sp>
        <p:nvSpPr>
          <p:cNvPr id="259" name="object 259"/>
          <p:cNvSpPr txBox="1"/>
          <p:nvPr/>
        </p:nvSpPr>
        <p:spPr>
          <a:xfrm>
            <a:off x="15240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60" name="object 260"/>
          <p:cNvSpPr txBox="1"/>
          <p:nvPr/>
        </p:nvSpPr>
        <p:spPr>
          <a:xfrm>
            <a:off x="18288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61" name="object 261"/>
          <p:cNvSpPr txBox="1"/>
          <p:nvPr/>
        </p:nvSpPr>
        <p:spPr>
          <a:xfrm>
            <a:off x="21336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62" name="object 262"/>
          <p:cNvSpPr txBox="1"/>
          <p:nvPr/>
        </p:nvSpPr>
        <p:spPr>
          <a:xfrm>
            <a:off x="24384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63" name="object 263"/>
          <p:cNvSpPr txBox="1"/>
          <p:nvPr/>
        </p:nvSpPr>
        <p:spPr>
          <a:xfrm>
            <a:off x="27432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64" name="object 264"/>
          <p:cNvSpPr txBox="1"/>
          <p:nvPr/>
        </p:nvSpPr>
        <p:spPr>
          <a:xfrm>
            <a:off x="30480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65" name="object 265"/>
          <p:cNvSpPr txBox="1"/>
          <p:nvPr/>
        </p:nvSpPr>
        <p:spPr>
          <a:xfrm>
            <a:off x="33528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66" name="object 266"/>
          <p:cNvSpPr txBox="1"/>
          <p:nvPr/>
        </p:nvSpPr>
        <p:spPr>
          <a:xfrm>
            <a:off x="36576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67" name="object 267"/>
          <p:cNvSpPr txBox="1"/>
          <p:nvPr/>
        </p:nvSpPr>
        <p:spPr>
          <a:xfrm>
            <a:off x="39624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68" name="object 268"/>
          <p:cNvSpPr txBox="1"/>
          <p:nvPr/>
        </p:nvSpPr>
        <p:spPr>
          <a:xfrm>
            <a:off x="42672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69" name="object 269"/>
          <p:cNvSpPr txBox="1"/>
          <p:nvPr/>
        </p:nvSpPr>
        <p:spPr>
          <a:xfrm>
            <a:off x="4572000" y="15240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2400"/>
              </a:lnSpc>
              <a:spcBef>
                <a:spcPts val="120"/>
              </a:spcBef>
            </a:pPr>
            <a:r>
              <a:rPr sz="4500" spc="0" baseline="-13807" dirty="0" smtClean="0">
                <a:solidFill>
                  <a:srgbClr val="003300"/>
                </a:solidFill>
                <a:latin typeface="Tahoma"/>
                <a:cs typeface="Tahoma"/>
              </a:rPr>
              <a:t>v</a:t>
            </a:r>
            <a:endParaRPr sz="3000">
              <a:latin typeface="Tahoma"/>
              <a:cs typeface="Tahoma"/>
            </a:endParaRPr>
          </a:p>
        </p:txBody>
      </p:sp>
      <p:sp>
        <p:nvSpPr>
          <p:cNvPr id="270" name="object 270"/>
          <p:cNvSpPr txBox="1"/>
          <p:nvPr/>
        </p:nvSpPr>
        <p:spPr>
          <a:xfrm>
            <a:off x="48768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71" name="object 271"/>
          <p:cNvSpPr txBox="1"/>
          <p:nvPr/>
        </p:nvSpPr>
        <p:spPr>
          <a:xfrm>
            <a:off x="5181600" y="15240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3589">
              <a:lnSpc>
                <a:spcPts val="2400"/>
              </a:lnSpc>
              <a:spcBef>
                <a:spcPts val="120"/>
              </a:spcBef>
            </a:pPr>
            <a:r>
              <a:rPr sz="4500" spc="0" baseline="-13807" dirty="0" smtClean="0">
                <a:solidFill>
                  <a:srgbClr val="003300"/>
                </a:solidFill>
                <a:latin typeface="Tahoma"/>
                <a:cs typeface="Tahoma"/>
              </a:rPr>
              <a:t>e</a:t>
            </a:r>
            <a:endParaRPr sz="3000">
              <a:latin typeface="Tahoma"/>
              <a:cs typeface="Tahoma"/>
            </a:endParaRPr>
          </a:p>
        </p:txBody>
      </p:sp>
      <p:sp>
        <p:nvSpPr>
          <p:cNvPr id="272" name="object 272"/>
          <p:cNvSpPr txBox="1"/>
          <p:nvPr/>
        </p:nvSpPr>
        <p:spPr>
          <a:xfrm>
            <a:off x="54864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73" name="object 273"/>
          <p:cNvSpPr txBox="1"/>
          <p:nvPr/>
        </p:nvSpPr>
        <p:spPr>
          <a:xfrm>
            <a:off x="57912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74" name="object 274"/>
          <p:cNvSpPr txBox="1"/>
          <p:nvPr/>
        </p:nvSpPr>
        <p:spPr>
          <a:xfrm>
            <a:off x="60960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75" name="object 275"/>
          <p:cNvSpPr txBox="1"/>
          <p:nvPr/>
        </p:nvSpPr>
        <p:spPr>
          <a:xfrm>
            <a:off x="64008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76" name="object 276"/>
          <p:cNvSpPr txBox="1"/>
          <p:nvPr/>
        </p:nvSpPr>
        <p:spPr>
          <a:xfrm>
            <a:off x="67056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77" name="object 277"/>
          <p:cNvSpPr txBox="1"/>
          <p:nvPr/>
        </p:nvSpPr>
        <p:spPr>
          <a:xfrm>
            <a:off x="70104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78" name="object 278"/>
          <p:cNvSpPr txBox="1"/>
          <p:nvPr/>
        </p:nvSpPr>
        <p:spPr>
          <a:xfrm>
            <a:off x="73152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79" name="object 279"/>
          <p:cNvSpPr txBox="1"/>
          <p:nvPr/>
        </p:nvSpPr>
        <p:spPr>
          <a:xfrm>
            <a:off x="76200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80" name="object 280"/>
          <p:cNvSpPr txBox="1"/>
          <p:nvPr/>
        </p:nvSpPr>
        <p:spPr>
          <a:xfrm>
            <a:off x="79248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81" name="object 281"/>
          <p:cNvSpPr txBox="1"/>
          <p:nvPr/>
        </p:nvSpPr>
        <p:spPr>
          <a:xfrm>
            <a:off x="82296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82" name="object 282"/>
          <p:cNvSpPr txBox="1"/>
          <p:nvPr/>
        </p:nvSpPr>
        <p:spPr>
          <a:xfrm>
            <a:off x="85344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83" name="object 283"/>
          <p:cNvSpPr txBox="1"/>
          <p:nvPr/>
        </p:nvSpPr>
        <p:spPr>
          <a:xfrm>
            <a:off x="88392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84" name="object 284"/>
          <p:cNvSpPr txBox="1"/>
          <p:nvPr/>
        </p:nvSpPr>
        <p:spPr>
          <a:xfrm>
            <a:off x="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85" name="object 285"/>
          <p:cNvSpPr txBox="1"/>
          <p:nvPr/>
        </p:nvSpPr>
        <p:spPr>
          <a:xfrm>
            <a:off x="3048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86" name="object 286"/>
          <p:cNvSpPr txBox="1"/>
          <p:nvPr/>
        </p:nvSpPr>
        <p:spPr>
          <a:xfrm>
            <a:off x="6096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87" name="object 287"/>
          <p:cNvSpPr txBox="1"/>
          <p:nvPr/>
        </p:nvSpPr>
        <p:spPr>
          <a:xfrm>
            <a:off x="9144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88" name="object 288"/>
          <p:cNvSpPr txBox="1"/>
          <p:nvPr/>
        </p:nvSpPr>
        <p:spPr>
          <a:xfrm>
            <a:off x="12192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89" name="object 289"/>
          <p:cNvSpPr txBox="1"/>
          <p:nvPr/>
        </p:nvSpPr>
        <p:spPr>
          <a:xfrm>
            <a:off x="15240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90" name="object 290"/>
          <p:cNvSpPr txBox="1"/>
          <p:nvPr/>
        </p:nvSpPr>
        <p:spPr>
          <a:xfrm>
            <a:off x="18288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91" name="object 291"/>
          <p:cNvSpPr txBox="1"/>
          <p:nvPr/>
        </p:nvSpPr>
        <p:spPr>
          <a:xfrm>
            <a:off x="21336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92" name="object 292"/>
          <p:cNvSpPr txBox="1"/>
          <p:nvPr/>
        </p:nvSpPr>
        <p:spPr>
          <a:xfrm>
            <a:off x="24384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93" name="object 293"/>
          <p:cNvSpPr txBox="1"/>
          <p:nvPr/>
        </p:nvSpPr>
        <p:spPr>
          <a:xfrm>
            <a:off x="27432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94" name="object 294"/>
          <p:cNvSpPr txBox="1"/>
          <p:nvPr/>
        </p:nvSpPr>
        <p:spPr>
          <a:xfrm>
            <a:off x="30480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95" name="object 295"/>
          <p:cNvSpPr txBox="1"/>
          <p:nvPr/>
        </p:nvSpPr>
        <p:spPr>
          <a:xfrm>
            <a:off x="33528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96" name="object 296"/>
          <p:cNvSpPr txBox="1"/>
          <p:nvPr/>
        </p:nvSpPr>
        <p:spPr>
          <a:xfrm>
            <a:off x="36576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97" name="object 297"/>
          <p:cNvSpPr txBox="1"/>
          <p:nvPr/>
        </p:nvSpPr>
        <p:spPr>
          <a:xfrm>
            <a:off x="39624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98" name="object 298"/>
          <p:cNvSpPr txBox="1"/>
          <p:nvPr/>
        </p:nvSpPr>
        <p:spPr>
          <a:xfrm>
            <a:off x="42672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99" name="object 299"/>
          <p:cNvSpPr txBox="1"/>
          <p:nvPr/>
        </p:nvSpPr>
        <p:spPr>
          <a:xfrm>
            <a:off x="45720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00" name="object 300"/>
          <p:cNvSpPr txBox="1"/>
          <p:nvPr/>
        </p:nvSpPr>
        <p:spPr>
          <a:xfrm>
            <a:off x="48768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01" name="object 301"/>
          <p:cNvSpPr txBox="1"/>
          <p:nvPr/>
        </p:nvSpPr>
        <p:spPr>
          <a:xfrm>
            <a:off x="51816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02" name="object 302"/>
          <p:cNvSpPr txBox="1"/>
          <p:nvPr/>
        </p:nvSpPr>
        <p:spPr>
          <a:xfrm>
            <a:off x="54864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03" name="object 303"/>
          <p:cNvSpPr txBox="1"/>
          <p:nvPr/>
        </p:nvSpPr>
        <p:spPr>
          <a:xfrm>
            <a:off x="57912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04" name="object 304"/>
          <p:cNvSpPr txBox="1"/>
          <p:nvPr/>
        </p:nvSpPr>
        <p:spPr>
          <a:xfrm>
            <a:off x="60960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05" name="object 305"/>
          <p:cNvSpPr txBox="1"/>
          <p:nvPr/>
        </p:nvSpPr>
        <p:spPr>
          <a:xfrm>
            <a:off x="64008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06" name="object 306"/>
          <p:cNvSpPr txBox="1"/>
          <p:nvPr/>
        </p:nvSpPr>
        <p:spPr>
          <a:xfrm>
            <a:off x="67056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07" name="object 307"/>
          <p:cNvSpPr txBox="1"/>
          <p:nvPr/>
        </p:nvSpPr>
        <p:spPr>
          <a:xfrm>
            <a:off x="70104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08" name="object 308"/>
          <p:cNvSpPr txBox="1"/>
          <p:nvPr/>
        </p:nvSpPr>
        <p:spPr>
          <a:xfrm>
            <a:off x="73152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09" name="object 309"/>
          <p:cNvSpPr txBox="1"/>
          <p:nvPr/>
        </p:nvSpPr>
        <p:spPr>
          <a:xfrm>
            <a:off x="76200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10" name="object 310"/>
          <p:cNvSpPr txBox="1"/>
          <p:nvPr/>
        </p:nvSpPr>
        <p:spPr>
          <a:xfrm>
            <a:off x="79248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11" name="object 311"/>
          <p:cNvSpPr txBox="1"/>
          <p:nvPr/>
        </p:nvSpPr>
        <p:spPr>
          <a:xfrm>
            <a:off x="82296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12" name="object 312"/>
          <p:cNvSpPr txBox="1"/>
          <p:nvPr/>
        </p:nvSpPr>
        <p:spPr>
          <a:xfrm>
            <a:off x="85344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13" name="object 313"/>
          <p:cNvSpPr txBox="1"/>
          <p:nvPr/>
        </p:nvSpPr>
        <p:spPr>
          <a:xfrm>
            <a:off x="88392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14" name="object 314"/>
          <p:cNvSpPr txBox="1"/>
          <p:nvPr/>
        </p:nvSpPr>
        <p:spPr>
          <a:xfrm>
            <a:off x="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15" name="object 315"/>
          <p:cNvSpPr txBox="1"/>
          <p:nvPr/>
        </p:nvSpPr>
        <p:spPr>
          <a:xfrm>
            <a:off x="3048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16" name="object 316"/>
          <p:cNvSpPr txBox="1"/>
          <p:nvPr/>
        </p:nvSpPr>
        <p:spPr>
          <a:xfrm>
            <a:off x="6096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17" name="object 317"/>
          <p:cNvSpPr txBox="1"/>
          <p:nvPr/>
        </p:nvSpPr>
        <p:spPr>
          <a:xfrm>
            <a:off x="9144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18" name="object 318"/>
          <p:cNvSpPr txBox="1"/>
          <p:nvPr/>
        </p:nvSpPr>
        <p:spPr>
          <a:xfrm>
            <a:off x="1219200" y="2133600"/>
            <a:ext cx="363071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52069">
              <a:lnSpc>
                <a:spcPts val="2120"/>
              </a:lnSpc>
              <a:spcBef>
                <a:spcPts val="106"/>
              </a:spcBef>
            </a:pPr>
            <a:r>
              <a:rPr sz="4500" spc="0" baseline="3682" dirty="0" smtClean="0">
                <a:solidFill>
                  <a:srgbClr val="003300"/>
                </a:solidFill>
                <a:latin typeface="Tahoma"/>
                <a:cs typeface="Tahoma"/>
              </a:rPr>
              <a:t>A</a:t>
            </a:r>
            <a:endParaRPr sz="3000">
              <a:latin typeface="Tahoma"/>
              <a:cs typeface="Tahoma"/>
            </a:endParaRPr>
          </a:p>
        </p:txBody>
      </p:sp>
      <p:sp>
        <p:nvSpPr>
          <p:cNvPr id="319" name="object 319"/>
          <p:cNvSpPr txBox="1"/>
          <p:nvPr/>
        </p:nvSpPr>
        <p:spPr>
          <a:xfrm>
            <a:off x="15240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20" name="object 320"/>
          <p:cNvSpPr txBox="1"/>
          <p:nvPr/>
        </p:nvSpPr>
        <p:spPr>
          <a:xfrm>
            <a:off x="18288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21" name="object 321"/>
          <p:cNvSpPr txBox="1"/>
          <p:nvPr/>
        </p:nvSpPr>
        <p:spPr>
          <a:xfrm>
            <a:off x="21336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22" name="object 322"/>
          <p:cNvSpPr txBox="1"/>
          <p:nvPr/>
        </p:nvSpPr>
        <p:spPr>
          <a:xfrm>
            <a:off x="24384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23" name="object 323"/>
          <p:cNvSpPr txBox="1"/>
          <p:nvPr/>
        </p:nvSpPr>
        <p:spPr>
          <a:xfrm>
            <a:off x="27432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24" name="object 324"/>
          <p:cNvSpPr txBox="1"/>
          <p:nvPr/>
        </p:nvSpPr>
        <p:spPr>
          <a:xfrm>
            <a:off x="30480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25" name="object 325"/>
          <p:cNvSpPr txBox="1"/>
          <p:nvPr/>
        </p:nvSpPr>
        <p:spPr>
          <a:xfrm>
            <a:off x="33528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26" name="object 326"/>
          <p:cNvSpPr txBox="1"/>
          <p:nvPr/>
        </p:nvSpPr>
        <p:spPr>
          <a:xfrm>
            <a:off x="3657600" y="2133600"/>
            <a:ext cx="579145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14554">
              <a:lnSpc>
                <a:spcPts val="2120"/>
              </a:lnSpc>
              <a:spcBef>
                <a:spcPts val="106"/>
              </a:spcBef>
            </a:pPr>
            <a:r>
              <a:rPr sz="4500" spc="9" baseline="3682" dirty="0" smtClean="0">
                <a:solidFill>
                  <a:srgbClr val="003300"/>
                </a:solidFill>
                <a:latin typeface="Tahoma"/>
                <a:cs typeface="Tahoma"/>
              </a:rPr>
              <a:t>s</a:t>
            </a:r>
            <a:r>
              <a:rPr sz="4500" spc="0" baseline="3682" dirty="0" smtClean="0">
                <a:solidFill>
                  <a:srgbClr val="003300"/>
                </a:solidFill>
                <a:latin typeface="Tahoma"/>
                <a:cs typeface="Tahoma"/>
              </a:rPr>
              <a:t>p</a:t>
            </a:r>
            <a:endParaRPr sz="3000">
              <a:latin typeface="Tahoma"/>
              <a:cs typeface="Tahoma"/>
            </a:endParaRPr>
          </a:p>
        </p:txBody>
      </p:sp>
      <p:sp>
        <p:nvSpPr>
          <p:cNvPr id="327" name="object 327"/>
          <p:cNvSpPr txBox="1"/>
          <p:nvPr/>
        </p:nvSpPr>
        <p:spPr>
          <a:xfrm>
            <a:off x="39624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28" name="object 328"/>
          <p:cNvSpPr txBox="1"/>
          <p:nvPr/>
        </p:nvSpPr>
        <p:spPr>
          <a:xfrm>
            <a:off x="42672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29" name="object 329"/>
          <p:cNvSpPr txBox="1"/>
          <p:nvPr/>
        </p:nvSpPr>
        <p:spPr>
          <a:xfrm>
            <a:off x="45720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30" name="object 330"/>
          <p:cNvSpPr txBox="1"/>
          <p:nvPr/>
        </p:nvSpPr>
        <p:spPr>
          <a:xfrm>
            <a:off x="48768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31" name="object 331"/>
          <p:cNvSpPr txBox="1"/>
          <p:nvPr/>
        </p:nvSpPr>
        <p:spPr>
          <a:xfrm>
            <a:off x="51816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32" name="object 332"/>
          <p:cNvSpPr txBox="1"/>
          <p:nvPr/>
        </p:nvSpPr>
        <p:spPr>
          <a:xfrm>
            <a:off x="54864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33" name="object 333"/>
          <p:cNvSpPr txBox="1"/>
          <p:nvPr/>
        </p:nvSpPr>
        <p:spPr>
          <a:xfrm>
            <a:off x="57912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34" name="object 334"/>
          <p:cNvSpPr txBox="1"/>
          <p:nvPr/>
        </p:nvSpPr>
        <p:spPr>
          <a:xfrm>
            <a:off x="60960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35" name="object 335"/>
          <p:cNvSpPr txBox="1"/>
          <p:nvPr/>
        </p:nvSpPr>
        <p:spPr>
          <a:xfrm>
            <a:off x="6400800" y="21336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4445">
              <a:lnSpc>
                <a:spcPts val="2120"/>
              </a:lnSpc>
              <a:spcBef>
                <a:spcPts val="106"/>
              </a:spcBef>
            </a:pPr>
            <a:r>
              <a:rPr sz="4500" spc="0" baseline="3682" dirty="0" smtClean="0">
                <a:solidFill>
                  <a:srgbClr val="003300"/>
                </a:solidFill>
                <a:latin typeface="Tahoma"/>
                <a:cs typeface="Tahoma"/>
              </a:rPr>
              <a:t>n</a:t>
            </a:r>
            <a:endParaRPr sz="3000">
              <a:latin typeface="Tahoma"/>
              <a:cs typeface="Tahoma"/>
            </a:endParaRPr>
          </a:p>
        </p:txBody>
      </p:sp>
      <p:sp>
        <p:nvSpPr>
          <p:cNvPr id="336" name="object 336"/>
          <p:cNvSpPr txBox="1"/>
          <p:nvPr/>
        </p:nvSpPr>
        <p:spPr>
          <a:xfrm>
            <a:off x="67056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37" name="object 337"/>
          <p:cNvSpPr txBox="1"/>
          <p:nvPr/>
        </p:nvSpPr>
        <p:spPr>
          <a:xfrm>
            <a:off x="70104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38" name="object 338"/>
          <p:cNvSpPr txBox="1"/>
          <p:nvPr/>
        </p:nvSpPr>
        <p:spPr>
          <a:xfrm>
            <a:off x="73152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39" name="object 339"/>
          <p:cNvSpPr txBox="1"/>
          <p:nvPr/>
        </p:nvSpPr>
        <p:spPr>
          <a:xfrm>
            <a:off x="76200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40" name="object 340"/>
          <p:cNvSpPr txBox="1"/>
          <p:nvPr/>
        </p:nvSpPr>
        <p:spPr>
          <a:xfrm>
            <a:off x="79248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41" name="object 341"/>
          <p:cNvSpPr txBox="1"/>
          <p:nvPr/>
        </p:nvSpPr>
        <p:spPr>
          <a:xfrm>
            <a:off x="82296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42" name="object 342"/>
          <p:cNvSpPr txBox="1"/>
          <p:nvPr/>
        </p:nvSpPr>
        <p:spPr>
          <a:xfrm>
            <a:off x="85344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43" name="object 343"/>
          <p:cNvSpPr txBox="1"/>
          <p:nvPr/>
        </p:nvSpPr>
        <p:spPr>
          <a:xfrm>
            <a:off x="88392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44" name="object 344"/>
          <p:cNvSpPr txBox="1"/>
          <p:nvPr/>
        </p:nvSpPr>
        <p:spPr>
          <a:xfrm>
            <a:off x="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45" name="object 345"/>
          <p:cNvSpPr txBox="1"/>
          <p:nvPr/>
        </p:nvSpPr>
        <p:spPr>
          <a:xfrm>
            <a:off x="3048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46" name="object 346"/>
          <p:cNvSpPr txBox="1"/>
          <p:nvPr/>
        </p:nvSpPr>
        <p:spPr>
          <a:xfrm>
            <a:off x="6096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47" name="object 347"/>
          <p:cNvSpPr txBox="1"/>
          <p:nvPr/>
        </p:nvSpPr>
        <p:spPr>
          <a:xfrm>
            <a:off x="9144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48" name="object 348"/>
          <p:cNvSpPr txBox="1"/>
          <p:nvPr/>
        </p:nvSpPr>
        <p:spPr>
          <a:xfrm>
            <a:off x="12192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49" name="object 349"/>
          <p:cNvSpPr txBox="1"/>
          <p:nvPr/>
        </p:nvSpPr>
        <p:spPr>
          <a:xfrm>
            <a:off x="15240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50" name="object 350"/>
          <p:cNvSpPr txBox="1"/>
          <p:nvPr/>
        </p:nvSpPr>
        <p:spPr>
          <a:xfrm>
            <a:off x="18288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51" name="object 351"/>
          <p:cNvSpPr txBox="1"/>
          <p:nvPr/>
        </p:nvSpPr>
        <p:spPr>
          <a:xfrm>
            <a:off x="2133600" y="2438400"/>
            <a:ext cx="378096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2400"/>
              </a:lnSpc>
              <a:spcBef>
                <a:spcPts val="120"/>
              </a:spcBef>
            </a:pPr>
            <a:r>
              <a:rPr sz="4500" spc="4" baseline="-1841" dirty="0" smtClean="0">
                <a:solidFill>
                  <a:srgbClr val="003300"/>
                </a:solidFill>
                <a:latin typeface="Tahoma"/>
                <a:cs typeface="Tahoma"/>
              </a:rPr>
              <a:t>l</a:t>
            </a:r>
            <a:r>
              <a:rPr sz="4500" spc="-4" baseline="-1841" dirty="0" smtClean="0">
                <a:solidFill>
                  <a:srgbClr val="003300"/>
                </a:solidFill>
                <a:latin typeface="Tahoma"/>
                <a:cs typeface="Tahoma"/>
              </a:rPr>
              <a:t>l</a:t>
            </a:r>
            <a:r>
              <a:rPr sz="4500" spc="0" baseline="-1841" dirty="0" smtClean="0">
                <a:solidFill>
                  <a:srgbClr val="003300"/>
                </a:solidFill>
                <a:latin typeface="Tahoma"/>
                <a:cs typeface="Tahoma"/>
              </a:rPr>
              <a:t>y</a:t>
            </a:r>
            <a:endParaRPr sz="3000">
              <a:latin typeface="Tahoma"/>
              <a:cs typeface="Tahoma"/>
            </a:endParaRPr>
          </a:p>
        </p:txBody>
      </p:sp>
      <p:sp>
        <p:nvSpPr>
          <p:cNvPr id="352" name="object 352"/>
          <p:cNvSpPr txBox="1"/>
          <p:nvPr/>
        </p:nvSpPr>
        <p:spPr>
          <a:xfrm>
            <a:off x="2438400" y="2438400"/>
            <a:ext cx="403885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10744">
              <a:lnSpc>
                <a:spcPts val="2400"/>
              </a:lnSpc>
              <a:spcBef>
                <a:spcPts val="120"/>
              </a:spcBef>
            </a:pPr>
            <a:r>
              <a:rPr sz="4500" spc="0" baseline="-1841" dirty="0" smtClean="0">
                <a:solidFill>
                  <a:srgbClr val="003300"/>
                </a:solidFill>
                <a:latin typeface="Tahoma"/>
                <a:cs typeface="Tahoma"/>
              </a:rPr>
              <a:t>g</a:t>
            </a:r>
            <a:endParaRPr sz="3000">
              <a:latin typeface="Tahoma"/>
              <a:cs typeface="Tahoma"/>
            </a:endParaRPr>
          </a:p>
        </p:txBody>
      </p:sp>
      <p:sp>
        <p:nvSpPr>
          <p:cNvPr id="353" name="object 353"/>
          <p:cNvSpPr txBox="1"/>
          <p:nvPr/>
        </p:nvSpPr>
        <p:spPr>
          <a:xfrm>
            <a:off x="2743200" y="2438400"/>
            <a:ext cx="375429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5494">
              <a:lnSpc>
                <a:spcPts val="2400"/>
              </a:lnSpc>
              <a:spcBef>
                <a:spcPts val="120"/>
              </a:spcBef>
            </a:pPr>
            <a:r>
              <a:rPr sz="4500" spc="4" baseline="-1841" dirty="0" smtClean="0">
                <a:solidFill>
                  <a:srgbClr val="003300"/>
                </a:solidFill>
                <a:latin typeface="Tahoma"/>
                <a:cs typeface="Tahoma"/>
              </a:rPr>
              <a:t>i</a:t>
            </a:r>
            <a:r>
              <a:rPr sz="4500" spc="0" baseline="-1841" dirty="0" smtClean="0">
                <a:solidFill>
                  <a:srgbClr val="003300"/>
                </a:solidFill>
                <a:latin typeface="Tahoma"/>
                <a:cs typeface="Tahoma"/>
              </a:rPr>
              <a:t>v</a:t>
            </a:r>
            <a:endParaRPr sz="3000">
              <a:latin typeface="Tahoma"/>
              <a:cs typeface="Tahoma"/>
            </a:endParaRPr>
          </a:p>
        </p:txBody>
      </p:sp>
      <p:sp>
        <p:nvSpPr>
          <p:cNvPr id="354" name="object 354"/>
          <p:cNvSpPr txBox="1"/>
          <p:nvPr/>
        </p:nvSpPr>
        <p:spPr>
          <a:xfrm>
            <a:off x="3048000" y="24384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2400"/>
              </a:lnSpc>
              <a:spcBef>
                <a:spcPts val="120"/>
              </a:spcBef>
            </a:pPr>
            <a:r>
              <a:rPr sz="4500" spc="0" baseline="-1841" dirty="0" smtClean="0">
                <a:solidFill>
                  <a:srgbClr val="003300"/>
                </a:solidFill>
                <a:latin typeface="Tahoma"/>
                <a:cs typeface="Tahoma"/>
              </a:rPr>
              <a:t>e</a:t>
            </a:r>
            <a:endParaRPr sz="3000">
              <a:latin typeface="Tahoma"/>
              <a:cs typeface="Tahoma"/>
            </a:endParaRPr>
          </a:p>
        </p:txBody>
      </p:sp>
      <p:sp>
        <p:nvSpPr>
          <p:cNvPr id="355" name="object 355"/>
          <p:cNvSpPr txBox="1"/>
          <p:nvPr/>
        </p:nvSpPr>
        <p:spPr>
          <a:xfrm>
            <a:off x="33528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56" name="object 356"/>
          <p:cNvSpPr txBox="1"/>
          <p:nvPr/>
        </p:nvSpPr>
        <p:spPr>
          <a:xfrm>
            <a:off x="36576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57" name="object 357"/>
          <p:cNvSpPr txBox="1"/>
          <p:nvPr/>
        </p:nvSpPr>
        <p:spPr>
          <a:xfrm>
            <a:off x="39624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58" name="object 358"/>
          <p:cNvSpPr txBox="1"/>
          <p:nvPr/>
        </p:nvSpPr>
        <p:spPr>
          <a:xfrm>
            <a:off x="42672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59" name="object 359"/>
          <p:cNvSpPr txBox="1"/>
          <p:nvPr/>
        </p:nvSpPr>
        <p:spPr>
          <a:xfrm>
            <a:off x="4572000" y="24384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67691">
              <a:lnSpc>
                <a:spcPts val="2400"/>
              </a:lnSpc>
              <a:spcBef>
                <a:spcPts val="120"/>
              </a:spcBef>
            </a:pPr>
            <a:r>
              <a:rPr sz="4500" spc="0" baseline="-1841" dirty="0" smtClean="0">
                <a:solidFill>
                  <a:srgbClr val="003300"/>
                </a:solidFill>
                <a:latin typeface="Tahoma"/>
                <a:cs typeface="Tahoma"/>
              </a:rPr>
              <a:t>t</a:t>
            </a:r>
            <a:endParaRPr sz="3000">
              <a:latin typeface="Tahoma"/>
              <a:cs typeface="Tahoma"/>
            </a:endParaRPr>
          </a:p>
        </p:txBody>
      </p:sp>
      <p:sp>
        <p:nvSpPr>
          <p:cNvPr id="360" name="object 360"/>
          <p:cNvSpPr txBox="1"/>
          <p:nvPr/>
        </p:nvSpPr>
        <p:spPr>
          <a:xfrm>
            <a:off x="48768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61" name="object 361"/>
          <p:cNvSpPr txBox="1"/>
          <p:nvPr/>
        </p:nvSpPr>
        <p:spPr>
          <a:xfrm>
            <a:off x="51816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62" name="object 362"/>
          <p:cNvSpPr txBox="1"/>
          <p:nvPr/>
        </p:nvSpPr>
        <p:spPr>
          <a:xfrm>
            <a:off x="54864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63" name="object 363"/>
          <p:cNvSpPr txBox="1"/>
          <p:nvPr/>
        </p:nvSpPr>
        <p:spPr>
          <a:xfrm>
            <a:off x="57912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64" name="object 364"/>
          <p:cNvSpPr txBox="1"/>
          <p:nvPr/>
        </p:nvSpPr>
        <p:spPr>
          <a:xfrm>
            <a:off x="60960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65" name="object 365"/>
          <p:cNvSpPr txBox="1"/>
          <p:nvPr/>
        </p:nvSpPr>
        <p:spPr>
          <a:xfrm>
            <a:off x="64008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66" name="object 366"/>
          <p:cNvSpPr txBox="1"/>
          <p:nvPr/>
        </p:nvSpPr>
        <p:spPr>
          <a:xfrm>
            <a:off x="67056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67" name="object 367"/>
          <p:cNvSpPr txBox="1"/>
          <p:nvPr/>
        </p:nvSpPr>
        <p:spPr>
          <a:xfrm>
            <a:off x="70104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68" name="object 368"/>
          <p:cNvSpPr txBox="1"/>
          <p:nvPr/>
        </p:nvSpPr>
        <p:spPr>
          <a:xfrm>
            <a:off x="73152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69" name="object 369"/>
          <p:cNvSpPr txBox="1"/>
          <p:nvPr/>
        </p:nvSpPr>
        <p:spPr>
          <a:xfrm>
            <a:off x="76200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70" name="object 370"/>
          <p:cNvSpPr txBox="1"/>
          <p:nvPr/>
        </p:nvSpPr>
        <p:spPr>
          <a:xfrm>
            <a:off x="79248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71" name="object 371"/>
          <p:cNvSpPr txBox="1"/>
          <p:nvPr/>
        </p:nvSpPr>
        <p:spPr>
          <a:xfrm>
            <a:off x="82296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72" name="object 372"/>
          <p:cNvSpPr txBox="1"/>
          <p:nvPr/>
        </p:nvSpPr>
        <p:spPr>
          <a:xfrm>
            <a:off x="85344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73" name="object 373"/>
          <p:cNvSpPr txBox="1"/>
          <p:nvPr/>
        </p:nvSpPr>
        <p:spPr>
          <a:xfrm>
            <a:off x="88392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74" name="object 374"/>
          <p:cNvSpPr txBox="1"/>
          <p:nvPr/>
        </p:nvSpPr>
        <p:spPr>
          <a:xfrm>
            <a:off x="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75" name="object 375"/>
          <p:cNvSpPr txBox="1"/>
          <p:nvPr/>
        </p:nvSpPr>
        <p:spPr>
          <a:xfrm>
            <a:off x="3048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76" name="object 376"/>
          <p:cNvSpPr txBox="1"/>
          <p:nvPr/>
        </p:nvSpPr>
        <p:spPr>
          <a:xfrm>
            <a:off x="6096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77" name="object 377"/>
          <p:cNvSpPr txBox="1"/>
          <p:nvPr/>
        </p:nvSpPr>
        <p:spPr>
          <a:xfrm>
            <a:off x="9144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78" name="object 378"/>
          <p:cNvSpPr txBox="1"/>
          <p:nvPr/>
        </p:nvSpPr>
        <p:spPr>
          <a:xfrm>
            <a:off x="12192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79" name="object 379"/>
          <p:cNvSpPr txBox="1"/>
          <p:nvPr/>
        </p:nvSpPr>
        <p:spPr>
          <a:xfrm>
            <a:off x="15240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80" name="object 380"/>
          <p:cNvSpPr txBox="1"/>
          <p:nvPr/>
        </p:nvSpPr>
        <p:spPr>
          <a:xfrm>
            <a:off x="18288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81" name="object 381"/>
          <p:cNvSpPr txBox="1"/>
          <p:nvPr/>
        </p:nvSpPr>
        <p:spPr>
          <a:xfrm>
            <a:off x="21336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82" name="object 382"/>
          <p:cNvSpPr txBox="1"/>
          <p:nvPr/>
        </p:nvSpPr>
        <p:spPr>
          <a:xfrm>
            <a:off x="24384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83" name="object 383"/>
          <p:cNvSpPr txBox="1"/>
          <p:nvPr/>
        </p:nvSpPr>
        <p:spPr>
          <a:xfrm>
            <a:off x="27432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84" name="object 384"/>
          <p:cNvSpPr txBox="1"/>
          <p:nvPr/>
        </p:nvSpPr>
        <p:spPr>
          <a:xfrm>
            <a:off x="30480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85" name="object 385"/>
          <p:cNvSpPr txBox="1"/>
          <p:nvPr/>
        </p:nvSpPr>
        <p:spPr>
          <a:xfrm>
            <a:off x="33528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86" name="object 386"/>
          <p:cNvSpPr txBox="1"/>
          <p:nvPr/>
        </p:nvSpPr>
        <p:spPr>
          <a:xfrm>
            <a:off x="36576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87" name="object 387"/>
          <p:cNvSpPr txBox="1"/>
          <p:nvPr/>
        </p:nvSpPr>
        <p:spPr>
          <a:xfrm>
            <a:off x="39624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88" name="object 388"/>
          <p:cNvSpPr txBox="1"/>
          <p:nvPr/>
        </p:nvSpPr>
        <p:spPr>
          <a:xfrm>
            <a:off x="42672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89" name="object 389"/>
          <p:cNvSpPr txBox="1"/>
          <p:nvPr/>
        </p:nvSpPr>
        <p:spPr>
          <a:xfrm>
            <a:off x="45720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90" name="object 390"/>
          <p:cNvSpPr txBox="1"/>
          <p:nvPr/>
        </p:nvSpPr>
        <p:spPr>
          <a:xfrm>
            <a:off x="48768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91" name="object 391"/>
          <p:cNvSpPr txBox="1"/>
          <p:nvPr/>
        </p:nvSpPr>
        <p:spPr>
          <a:xfrm>
            <a:off x="5181600" y="27432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2160"/>
              </a:lnSpc>
              <a:spcBef>
                <a:spcPts val="343"/>
              </a:spcBef>
            </a:pPr>
            <a:r>
              <a:rPr sz="4200" spc="0" baseline="-20711" dirty="0" smtClean="0">
                <a:solidFill>
                  <a:srgbClr val="3F448B"/>
                </a:solidFill>
                <a:latin typeface="Tahoma"/>
                <a:cs typeface="Tahoma"/>
              </a:rPr>
              <a:t>v</a:t>
            </a:r>
            <a:endParaRPr sz="2800">
              <a:latin typeface="Tahoma"/>
              <a:cs typeface="Tahoma"/>
            </a:endParaRPr>
          </a:p>
        </p:txBody>
      </p:sp>
      <p:sp>
        <p:nvSpPr>
          <p:cNvPr id="392" name="object 392"/>
          <p:cNvSpPr txBox="1"/>
          <p:nvPr/>
        </p:nvSpPr>
        <p:spPr>
          <a:xfrm>
            <a:off x="54864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93" name="object 393"/>
          <p:cNvSpPr txBox="1"/>
          <p:nvPr/>
        </p:nvSpPr>
        <p:spPr>
          <a:xfrm>
            <a:off x="5791200" y="2743200"/>
            <a:ext cx="361115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95199">
              <a:lnSpc>
                <a:spcPts val="2160"/>
              </a:lnSpc>
              <a:spcBef>
                <a:spcPts val="343"/>
              </a:spcBef>
            </a:pPr>
            <a:r>
              <a:rPr sz="4200" spc="0" baseline="-20711" dirty="0" smtClean="0">
                <a:solidFill>
                  <a:srgbClr val="3F448B"/>
                </a:solidFill>
                <a:latin typeface="Tahoma"/>
                <a:cs typeface="Tahoma"/>
              </a:rPr>
              <a:t>e</a:t>
            </a:r>
            <a:endParaRPr sz="2800">
              <a:latin typeface="Tahoma"/>
              <a:cs typeface="Tahoma"/>
            </a:endParaRPr>
          </a:p>
        </p:txBody>
      </p:sp>
      <p:sp>
        <p:nvSpPr>
          <p:cNvPr id="394" name="object 394"/>
          <p:cNvSpPr txBox="1"/>
          <p:nvPr/>
        </p:nvSpPr>
        <p:spPr>
          <a:xfrm>
            <a:off x="60960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95" name="object 395"/>
          <p:cNvSpPr txBox="1"/>
          <p:nvPr/>
        </p:nvSpPr>
        <p:spPr>
          <a:xfrm>
            <a:off x="64008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96" name="object 396"/>
          <p:cNvSpPr txBox="1"/>
          <p:nvPr/>
        </p:nvSpPr>
        <p:spPr>
          <a:xfrm>
            <a:off x="67056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97" name="object 397"/>
          <p:cNvSpPr txBox="1"/>
          <p:nvPr/>
        </p:nvSpPr>
        <p:spPr>
          <a:xfrm>
            <a:off x="70104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98" name="object 398"/>
          <p:cNvSpPr txBox="1"/>
          <p:nvPr/>
        </p:nvSpPr>
        <p:spPr>
          <a:xfrm>
            <a:off x="73152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99" name="object 399"/>
          <p:cNvSpPr txBox="1"/>
          <p:nvPr/>
        </p:nvSpPr>
        <p:spPr>
          <a:xfrm>
            <a:off x="76200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00" name="object 400"/>
          <p:cNvSpPr txBox="1"/>
          <p:nvPr/>
        </p:nvSpPr>
        <p:spPr>
          <a:xfrm>
            <a:off x="79248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01" name="object 401"/>
          <p:cNvSpPr txBox="1"/>
          <p:nvPr/>
        </p:nvSpPr>
        <p:spPr>
          <a:xfrm>
            <a:off x="82296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02" name="object 402"/>
          <p:cNvSpPr txBox="1"/>
          <p:nvPr/>
        </p:nvSpPr>
        <p:spPr>
          <a:xfrm>
            <a:off x="85344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03" name="object 403"/>
          <p:cNvSpPr txBox="1"/>
          <p:nvPr/>
        </p:nvSpPr>
        <p:spPr>
          <a:xfrm>
            <a:off x="88392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04" name="object 404"/>
          <p:cNvSpPr txBox="1"/>
          <p:nvPr/>
        </p:nvSpPr>
        <p:spPr>
          <a:xfrm>
            <a:off x="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05" name="object 405"/>
          <p:cNvSpPr txBox="1"/>
          <p:nvPr/>
        </p:nvSpPr>
        <p:spPr>
          <a:xfrm>
            <a:off x="3048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06" name="object 406"/>
          <p:cNvSpPr txBox="1"/>
          <p:nvPr/>
        </p:nvSpPr>
        <p:spPr>
          <a:xfrm>
            <a:off x="6096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07" name="object 407"/>
          <p:cNvSpPr txBox="1"/>
          <p:nvPr/>
        </p:nvSpPr>
        <p:spPr>
          <a:xfrm>
            <a:off x="9144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08" name="object 408"/>
          <p:cNvSpPr txBox="1"/>
          <p:nvPr/>
        </p:nvSpPr>
        <p:spPr>
          <a:xfrm>
            <a:off x="12192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09" name="object 409"/>
          <p:cNvSpPr txBox="1"/>
          <p:nvPr/>
        </p:nvSpPr>
        <p:spPr>
          <a:xfrm>
            <a:off x="15240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10" name="object 410"/>
          <p:cNvSpPr txBox="1"/>
          <p:nvPr/>
        </p:nvSpPr>
        <p:spPr>
          <a:xfrm>
            <a:off x="18288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11" name="object 411"/>
          <p:cNvSpPr txBox="1"/>
          <p:nvPr/>
        </p:nvSpPr>
        <p:spPr>
          <a:xfrm>
            <a:off x="21336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12" name="object 412"/>
          <p:cNvSpPr txBox="1"/>
          <p:nvPr/>
        </p:nvSpPr>
        <p:spPr>
          <a:xfrm>
            <a:off x="24384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13" name="object 413"/>
          <p:cNvSpPr txBox="1"/>
          <p:nvPr/>
        </p:nvSpPr>
        <p:spPr>
          <a:xfrm>
            <a:off x="27432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14" name="object 414"/>
          <p:cNvSpPr txBox="1"/>
          <p:nvPr/>
        </p:nvSpPr>
        <p:spPr>
          <a:xfrm>
            <a:off x="30480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15" name="object 415"/>
          <p:cNvSpPr txBox="1"/>
          <p:nvPr/>
        </p:nvSpPr>
        <p:spPr>
          <a:xfrm>
            <a:off x="33528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16" name="object 416"/>
          <p:cNvSpPr txBox="1"/>
          <p:nvPr/>
        </p:nvSpPr>
        <p:spPr>
          <a:xfrm>
            <a:off x="36576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17" name="object 417"/>
          <p:cNvSpPr txBox="1"/>
          <p:nvPr/>
        </p:nvSpPr>
        <p:spPr>
          <a:xfrm>
            <a:off x="39624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18" name="object 418"/>
          <p:cNvSpPr txBox="1"/>
          <p:nvPr/>
        </p:nvSpPr>
        <p:spPr>
          <a:xfrm>
            <a:off x="42672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19" name="object 419"/>
          <p:cNvSpPr txBox="1"/>
          <p:nvPr/>
        </p:nvSpPr>
        <p:spPr>
          <a:xfrm>
            <a:off x="45720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20" name="object 420"/>
          <p:cNvSpPr txBox="1"/>
          <p:nvPr/>
        </p:nvSpPr>
        <p:spPr>
          <a:xfrm>
            <a:off x="48768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21" name="object 421"/>
          <p:cNvSpPr txBox="1"/>
          <p:nvPr/>
        </p:nvSpPr>
        <p:spPr>
          <a:xfrm>
            <a:off x="51816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22" name="object 422"/>
          <p:cNvSpPr txBox="1"/>
          <p:nvPr/>
        </p:nvSpPr>
        <p:spPr>
          <a:xfrm>
            <a:off x="54864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23" name="object 423"/>
          <p:cNvSpPr txBox="1"/>
          <p:nvPr/>
        </p:nvSpPr>
        <p:spPr>
          <a:xfrm>
            <a:off x="57912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24" name="object 424"/>
          <p:cNvSpPr txBox="1"/>
          <p:nvPr/>
        </p:nvSpPr>
        <p:spPr>
          <a:xfrm>
            <a:off x="60960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25" name="object 425"/>
          <p:cNvSpPr txBox="1"/>
          <p:nvPr/>
        </p:nvSpPr>
        <p:spPr>
          <a:xfrm>
            <a:off x="64008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26" name="object 426"/>
          <p:cNvSpPr txBox="1"/>
          <p:nvPr/>
        </p:nvSpPr>
        <p:spPr>
          <a:xfrm>
            <a:off x="67056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27" name="object 427"/>
          <p:cNvSpPr txBox="1"/>
          <p:nvPr/>
        </p:nvSpPr>
        <p:spPr>
          <a:xfrm>
            <a:off x="70104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28" name="object 428"/>
          <p:cNvSpPr txBox="1"/>
          <p:nvPr/>
        </p:nvSpPr>
        <p:spPr>
          <a:xfrm>
            <a:off x="73152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29" name="object 429"/>
          <p:cNvSpPr txBox="1"/>
          <p:nvPr/>
        </p:nvSpPr>
        <p:spPr>
          <a:xfrm>
            <a:off x="76200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30" name="object 430"/>
          <p:cNvSpPr txBox="1"/>
          <p:nvPr/>
        </p:nvSpPr>
        <p:spPr>
          <a:xfrm>
            <a:off x="79248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31" name="object 431"/>
          <p:cNvSpPr txBox="1"/>
          <p:nvPr/>
        </p:nvSpPr>
        <p:spPr>
          <a:xfrm>
            <a:off x="82296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32" name="object 432"/>
          <p:cNvSpPr txBox="1"/>
          <p:nvPr/>
        </p:nvSpPr>
        <p:spPr>
          <a:xfrm>
            <a:off x="85344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33" name="object 433"/>
          <p:cNvSpPr txBox="1"/>
          <p:nvPr/>
        </p:nvSpPr>
        <p:spPr>
          <a:xfrm>
            <a:off x="88392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34" name="object 434"/>
          <p:cNvSpPr txBox="1"/>
          <p:nvPr/>
        </p:nvSpPr>
        <p:spPr>
          <a:xfrm>
            <a:off x="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35" name="object 435"/>
          <p:cNvSpPr txBox="1"/>
          <p:nvPr/>
        </p:nvSpPr>
        <p:spPr>
          <a:xfrm>
            <a:off x="3048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36" name="object 436"/>
          <p:cNvSpPr txBox="1"/>
          <p:nvPr/>
        </p:nvSpPr>
        <p:spPr>
          <a:xfrm>
            <a:off x="6096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37" name="object 437"/>
          <p:cNvSpPr txBox="1"/>
          <p:nvPr/>
        </p:nvSpPr>
        <p:spPr>
          <a:xfrm>
            <a:off x="9144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38" name="object 438"/>
          <p:cNvSpPr txBox="1"/>
          <p:nvPr/>
        </p:nvSpPr>
        <p:spPr>
          <a:xfrm>
            <a:off x="12192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39" name="object 439"/>
          <p:cNvSpPr txBox="1"/>
          <p:nvPr/>
        </p:nvSpPr>
        <p:spPr>
          <a:xfrm>
            <a:off x="15240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40" name="object 440"/>
          <p:cNvSpPr txBox="1"/>
          <p:nvPr/>
        </p:nvSpPr>
        <p:spPr>
          <a:xfrm>
            <a:off x="18288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41" name="object 441"/>
          <p:cNvSpPr txBox="1"/>
          <p:nvPr/>
        </p:nvSpPr>
        <p:spPr>
          <a:xfrm>
            <a:off x="21336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42" name="object 442"/>
          <p:cNvSpPr txBox="1"/>
          <p:nvPr/>
        </p:nvSpPr>
        <p:spPr>
          <a:xfrm>
            <a:off x="24384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43" name="object 443"/>
          <p:cNvSpPr txBox="1"/>
          <p:nvPr/>
        </p:nvSpPr>
        <p:spPr>
          <a:xfrm>
            <a:off x="27432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44" name="object 444"/>
          <p:cNvSpPr txBox="1"/>
          <p:nvPr/>
        </p:nvSpPr>
        <p:spPr>
          <a:xfrm>
            <a:off x="30480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45" name="object 445"/>
          <p:cNvSpPr txBox="1"/>
          <p:nvPr/>
        </p:nvSpPr>
        <p:spPr>
          <a:xfrm>
            <a:off x="33528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46" name="object 446"/>
          <p:cNvSpPr txBox="1"/>
          <p:nvPr/>
        </p:nvSpPr>
        <p:spPr>
          <a:xfrm>
            <a:off x="36576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47" name="object 447"/>
          <p:cNvSpPr txBox="1"/>
          <p:nvPr/>
        </p:nvSpPr>
        <p:spPr>
          <a:xfrm>
            <a:off x="39624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48" name="object 448"/>
          <p:cNvSpPr txBox="1"/>
          <p:nvPr/>
        </p:nvSpPr>
        <p:spPr>
          <a:xfrm>
            <a:off x="42672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49" name="object 449"/>
          <p:cNvSpPr txBox="1"/>
          <p:nvPr/>
        </p:nvSpPr>
        <p:spPr>
          <a:xfrm>
            <a:off x="45720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50" name="object 450"/>
          <p:cNvSpPr txBox="1"/>
          <p:nvPr/>
        </p:nvSpPr>
        <p:spPr>
          <a:xfrm>
            <a:off x="48768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51" name="object 451"/>
          <p:cNvSpPr txBox="1"/>
          <p:nvPr/>
        </p:nvSpPr>
        <p:spPr>
          <a:xfrm>
            <a:off x="51816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52" name="object 452"/>
          <p:cNvSpPr txBox="1"/>
          <p:nvPr/>
        </p:nvSpPr>
        <p:spPr>
          <a:xfrm>
            <a:off x="54864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53" name="object 453"/>
          <p:cNvSpPr txBox="1"/>
          <p:nvPr/>
        </p:nvSpPr>
        <p:spPr>
          <a:xfrm>
            <a:off x="57912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54" name="object 454"/>
          <p:cNvSpPr txBox="1"/>
          <p:nvPr/>
        </p:nvSpPr>
        <p:spPr>
          <a:xfrm>
            <a:off x="60960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55" name="object 455"/>
          <p:cNvSpPr txBox="1"/>
          <p:nvPr/>
        </p:nvSpPr>
        <p:spPr>
          <a:xfrm>
            <a:off x="64008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56" name="object 456"/>
          <p:cNvSpPr txBox="1"/>
          <p:nvPr/>
        </p:nvSpPr>
        <p:spPr>
          <a:xfrm>
            <a:off x="67056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57" name="object 457"/>
          <p:cNvSpPr txBox="1"/>
          <p:nvPr/>
        </p:nvSpPr>
        <p:spPr>
          <a:xfrm>
            <a:off x="70104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58" name="object 458"/>
          <p:cNvSpPr txBox="1"/>
          <p:nvPr/>
        </p:nvSpPr>
        <p:spPr>
          <a:xfrm>
            <a:off x="73152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59" name="object 459"/>
          <p:cNvSpPr txBox="1"/>
          <p:nvPr/>
        </p:nvSpPr>
        <p:spPr>
          <a:xfrm>
            <a:off x="76200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60" name="object 460"/>
          <p:cNvSpPr txBox="1"/>
          <p:nvPr/>
        </p:nvSpPr>
        <p:spPr>
          <a:xfrm>
            <a:off x="79248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61" name="object 461"/>
          <p:cNvSpPr txBox="1"/>
          <p:nvPr/>
        </p:nvSpPr>
        <p:spPr>
          <a:xfrm>
            <a:off x="82296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62" name="object 462"/>
          <p:cNvSpPr txBox="1"/>
          <p:nvPr/>
        </p:nvSpPr>
        <p:spPr>
          <a:xfrm>
            <a:off x="85344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63" name="object 463"/>
          <p:cNvSpPr txBox="1"/>
          <p:nvPr/>
        </p:nvSpPr>
        <p:spPr>
          <a:xfrm>
            <a:off x="88392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64" name="object 464"/>
          <p:cNvSpPr txBox="1"/>
          <p:nvPr/>
        </p:nvSpPr>
        <p:spPr>
          <a:xfrm>
            <a:off x="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65" name="object 465"/>
          <p:cNvSpPr txBox="1"/>
          <p:nvPr/>
        </p:nvSpPr>
        <p:spPr>
          <a:xfrm>
            <a:off x="3048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66" name="object 466"/>
          <p:cNvSpPr txBox="1"/>
          <p:nvPr/>
        </p:nvSpPr>
        <p:spPr>
          <a:xfrm>
            <a:off x="6096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67" name="object 467"/>
          <p:cNvSpPr txBox="1"/>
          <p:nvPr/>
        </p:nvSpPr>
        <p:spPr>
          <a:xfrm>
            <a:off x="9144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68" name="object 468"/>
          <p:cNvSpPr txBox="1"/>
          <p:nvPr/>
        </p:nvSpPr>
        <p:spPr>
          <a:xfrm>
            <a:off x="12192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69" name="object 469"/>
          <p:cNvSpPr txBox="1"/>
          <p:nvPr/>
        </p:nvSpPr>
        <p:spPr>
          <a:xfrm>
            <a:off x="15240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70" name="object 470"/>
          <p:cNvSpPr txBox="1"/>
          <p:nvPr/>
        </p:nvSpPr>
        <p:spPr>
          <a:xfrm>
            <a:off x="18288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71" name="object 471"/>
          <p:cNvSpPr txBox="1"/>
          <p:nvPr/>
        </p:nvSpPr>
        <p:spPr>
          <a:xfrm>
            <a:off x="21336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72" name="object 472"/>
          <p:cNvSpPr txBox="1"/>
          <p:nvPr/>
        </p:nvSpPr>
        <p:spPr>
          <a:xfrm>
            <a:off x="2438400" y="3657600"/>
            <a:ext cx="402121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64668">
              <a:lnSpc>
                <a:spcPts val="2400"/>
              </a:lnSpc>
              <a:spcBef>
                <a:spcPts val="120"/>
              </a:spcBef>
            </a:pPr>
            <a:r>
              <a:rPr sz="2800" spc="0" dirty="0" smtClean="0">
                <a:solidFill>
                  <a:srgbClr val="3F448B"/>
                </a:solidFill>
                <a:latin typeface="Tahoma"/>
                <a:cs typeface="Tahoma"/>
              </a:rPr>
              <a:t>=</a:t>
            </a:r>
            <a:endParaRPr sz="2800">
              <a:latin typeface="Tahoma"/>
              <a:cs typeface="Tahoma"/>
            </a:endParaRPr>
          </a:p>
        </p:txBody>
      </p:sp>
      <p:sp>
        <p:nvSpPr>
          <p:cNvPr id="473" name="object 473"/>
          <p:cNvSpPr txBox="1"/>
          <p:nvPr/>
        </p:nvSpPr>
        <p:spPr>
          <a:xfrm>
            <a:off x="27432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74" name="object 474"/>
          <p:cNvSpPr txBox="1"/>
          <p:nvPr/>
        </p:nvSpPr>
        <p:spPr>
          <a:xfrm>
            <a:off x="30480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75" name="object 475"/>
          <p:cNvSpPr txBox="1"/>
          <p:nvPr/>
        </p:nvSpPr>
        <p:spPr>
          <a:xfrm>
            <a:off x="33528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76" name="object 476"/>
          <p:cNvSpPr txBox="1"/>
          <p:nvPr/>
        </p:nvSpPr>
        <p:spPr>
          <a:xfrm>
            <a:off x="3657600" y="3657600"/>
            <a:ext cx="378577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2400"/>
              </a:lnSpc>
              <a:spcBef>
                <a:spcPts val="120"/>
              </a:spcBef>
            </a:pPr>
            <a:r>
              <a:rPr sz="2800" spc="-9" dirty="0" smtClean="0">
                <a:solidFill>
                  <a:srgbClr val="3F448B"/>
                </a:solidFill>
                <a:latin typeface="Tahoma"/>
                <a:cs typeface="Tahoma"/>
              </a:rPr>
              <a:t>r</a:t>
            </a:r>
            <a:r>
              <a:rPr sz="2800" spc="0" dirty="0" smtClean="0">
                <a:solidFill>
                  <a:srgbClr val="3F448B"/>
                </a:solidFill>
                <a:latin typeface="Tahoma"/>
                <a:cs typeface="Tahoma"/>
              </a:rPr>
              <a:t>a</a:t>
            </a:r>
            <a:endParaRPr sz="2800">
              <a:latin typeface="Tahoma"/>
              <a:cs typeface="Tahoma"/>
            </a:endParaRPr>
          </a:p>
        </p:txBody>
      </p:sp>
      <p:sp>
        <p:nvSpPr>
          <p:cNvPr id="477" name="object 477"/>
          <p:cNvSpPr txBox="1"/>
          <p:nvPr/>
        </p:nvSpPr>
        <p:spPr>
          <a:xfrm>
            <a:off x="3962400" y="36576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2400"/>
              </a:lnSpc>
              <a:spcBef>
                <a:spcPts val="120"/>
              </a:spcBef>
            </a:pPr>
            <a:r>
              <a:rPr sz="2800" spc="-9" dirty="0" smtClean="0">
                <a:solidFill>
                  <a:srgbClr val="3F448B"/>
                </a:solidFill>
                <a:latin typeface="Tahoma"/>
                <a:cs typeface="Tahoma"/>
              </a:rPr>
              <a:t>l</a:t>
            </a:r>
            <a:r>
              <a:rPr sz="2800" spc="0" dirty="0" smtClean="0">
                <a:solidFill>
                  <a:srgbClr val="3F448B"/>
                </a:solidFill>
                <a:latin typeface="Tahoma"/>
                <a:cs typeface="Tahoma"/>
              </a:rPr>
              <a:t>l</a:t>
            </a:r>
            <a:endParaRPr sz="2800">
              <a:latin typeface="Tahoma"/>
              <a:cs typeface="Tahoma"/>
            </a:endParaRPr>
          </a:p>
        </p:txBody>
      </p:sp>
      <p:sp>
        <p:nvSpPr>
          <p:cNvPr id="478" name="object 478"/>
          <p:cNvSpPr txBox="1"/>
          <p:nvPr/>
        </p:nvSpPr>
        <p:spPr>
          <a:xfrm>
            <a:off x="42672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79" name="object 479"/>
          <p:cNvSpPr txBox="1"/>
          <p:nvPr/>
        </p:nvSpPr>
        <p:spPr>
          <a:xfrm>
            <a:off x="45720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80" name="object 480"/>
          <p:cNvSpPr txBox="1"/>
          <p:nvPr/>
        </p:nvSpPr>
        <p:spPr>
          <a:xfrm>
            <a:off x="48768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81" name="object 481"/>
          <p:cNvSpPr txBox="1"/>
          <p:nvPr/>
        </p:nvSpPr>
        <p:spPr>
          <a:xfrm>
            <a:off x="51816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82" name="object 482"/>
          <p:cNvSpPr txBox="1"/>
          <p:nvPr/>
        </p:nvSpPr>
        <p:spPr>
          <a:xfrm>
            <a:off x="5486400" y="36576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2400"/>
              </a:lnSpc>
              <a:spcBef>
                <a:spcPts val="120"/>
              </a:spcBef>
            </a:pPr>
            <a:r>
              <a:rPr sz="2800" spc="0" dirty="0" smtClean="0">
                <a:solidFill>
                  <a:srgbClr val="3F448B"/>
                </a:solidFill>
                <a:latin typeface="Tahoma"/>
                <a:cs typeface="Tahoma"/>
              </a:rPr>
              <a:t>i</a:t>
            </a:r>
            <a:endParaRPr sz="2800">
              <a:latin typeface="Tahoma"/>
              <a:cs typeface="Tahoma"/>
            </a:endParaRPr>
          </a:p>
        </p:txBody>
      </p:sp>
      <p:sp>
        <p:nvSpPr>
          <p:cNvPr id="483" name="object 483"/>
          <p:cNvSpPr txBox="1"/>
          <p:nvPr/>
        </p:nvSpPr>
        <p:spPr>
          <a:xfrm>
            <a:off x="57912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84" name="object 484"/>
          <p:cNvSpPr txBox="1"/>
          <p:nvPr/>
        </p:nvSpPr>
        <p:spPr>
          <a:xfrm>
            <a:off x="60960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85" name="object 485"/>
          <p:cNvSpPr txBox="1"/>
          <p:nvPr/>
        </p:nvSpPr>
        <p:spPr>
          <a:xfrm>
            <a:off x="6400800" y="36576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5646">
              <a:lnSpc>
                <a:spcPts val="2400"/>
              </a:lnSpc>
              <a:spcBef>
                <a:spcPts val="120"/>
              </a:spcBef>
            </a:pPr>
            <a:r>
              <a:rPr sz="2800" spc="0" dirty="0" smtClean="0">
                <a:solidFill>
                  <a:srgbClr val="3F448B"/>
                </a:solidFill>
                <a:latin typeface="Tahoma"/>
                <a:cs typeface="Tahoma"/>
              </a:rPr>
              <a:t>u</a:t>
            </a:r>
            <a:endParaRPr sz="2800">
              <a:latin typeface="Tahoma"/>
              <a:cs typeface="Tahoma"/>
            </a:endParaRPr>
          </a:p>
        </p:txBody>
      </p:sp>
      <p:sp>
        <p:nvSpPr>
          <p:cNvPr id="486" name="object 486"/>
          <p:cNvSpPr txBox="1"/>
          <p:nvPr/>
        </p:nvSpPr>
        <p:spPr>
          <a:xfrm>
            <a:off x="67056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87" name="object 487"/>
          <p:cNvSpPr txBox="1"/>
          <p:nvPr/>
        </p:nvSpPr>
        <p:spPr>
          <a:xfrm>
            <a:off x="70104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88" name="object 488"/>
          <p:cNvSpPr txBox="1"/>
          <p:nvPr/>
        </p:nvSpPr>
        <p:spPr>
          <a:xfrm>
            <a:off x="7315200" y="3657600"/>
            <a:ext cx="36724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4470">
              <a:lnSpc>
                <a:spcPts val="2400"/>
              </a:lnSpc>
              <a:spcBef>
                <a:spcPts val="120"/>
              </a:spcBef>
            </a:pPr>
            <a:r>
              <a:rPr sz="2800" spc="-4" dirty="0" smtClean="0">
                <a:solidFill>
                  <a:srgbClr val="3F448B"/>
                </a:solidFill>
                <a:latin typeface="Tahoma"/>
                <a:cs typeface="Tahoma"/>
              </a:rPr>
              <a:t>y</a:t>
            </a:r>
            <a:r>
              <a:rPr sz="2800" spc="0" dirty="0" smtClean="0">
                <a:solidFill>
                  <a:srgbClr val="3F448B"/>
                </a:solidFill>
                <a:latin typeface="Tahoma"/>
                <a:cs typeface="Tahoma"/>
              </a:rPr>
              <a:t>,</a:t>
            </a:r>
            <a:endParaRPr sz="2800">
              <a:latin typeface="Tahoma"/>
              <a:cs typeface="Tahoma"/>
            </a:endParaRPr>
          </a:p>
        </p:txBody>
      </p:sp>
      <p:sp>
        <p:nvSpPr>
          <p:cNvPr id="489" name="object 489"/>
          <p:cNvSpPr txBox="1"/>
          <p:nvPr/>
        </p:nvSpPr>
        <p:spPr>
          <a:xfrm>
            <a:off x="76200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90" name="object 490"/>
          <p:cNvSpPr txBox="1"/>
          <p:nvPr/>
        </p:nvSpPr>
        <p:spPr>
          <a:xfrm>
            <a:off x="79248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91" name="object 491"/>
          <p:cNvSpPr txBox="1"/>
          <p:nvPr/>
        </p:nvSpPr>
        <p:spPr>
          <a:xfrm>
            <a:off x="82296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92" name="object 492"/>
          <p:cNvSpPr txBox="1"/>
          <p:nvPr/>
        </p:nvSpPr>
        <p:spPr>
          <a:xfrm>
            <a:off x="85344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93" name="object 493"/>
          <p:cNvSpPr txBox="1"/>
          <p:nvPr/>
        </p:nvSpPr>
        <p:spPr>
          <a:xfrm>
            <a:off x="88392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94" name="object 494"/>
          <p:cNvSpPr txBox="1"/>
          <p:nvPr/>
        </p:nvSpPr>
        <p:spPr>
          <a:xfrm>
            <a:off x="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95" name="object 495"/>
          <p:cNvSpPr txBox="1"/>
          <p:nvPr/>
        </p:nvSpPr>
        <p:spPr>
          <a:xfrm>
            <a:off x="3048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96" name="object 496"/>
          <p:cNvSpPr txBox="1"/>
          <p:nvPr/>
        </p:nvSpPr>
        <p:spPr>
          <a:xfrm>
            <a:off x="6096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97" name="object 497"/>
          <p:cNvSpPr txBox="1"/>
          <p:nvPr/>
        </p:nvSpPr>
        <p:spPr>
          <a:xfrm>
            <a:off x="9144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98" name="object 498"/>
          <p:cNvSpPr txBox="1"/>
          <p:nvPr/>
        </p:nvSpPr>
        <p:spPr>
          <a:xfrm>
            <a:off x="12192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99" name="object 499"/>
          <p:cNvSpPr txBox="1"/>
          <p:nvPr/>
        </p:nvSpPr>
        <p:spPr>
          <a:xfrm>
            <a:off x="15240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00" name="object 500"/>
          <p:cNvSpPr txBox="1"/>
          <p:nvPr/>
        </p:nvSpPr>
        <p:spPr>
          <a:xfrm>
            <a:off x="18288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01" name="object 501"/>
          <p:cNvSpPr txBox="1"/>
          <p:nvPr/>
        </p:nvSpPr>
        <p:spPr>
          <a:xfrm>
            <a:off x="21336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02" name="object 502"/>
          <p:cNvSpPr txBox="1"/>
          <p:nvPr/>
        </p:nvSpPr>
        <p:spPr>
          <a:xfrm>
            <a:off x="24384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03" name="object 503"/>
          <p:cNvSpPr txBox="1"/>
          <p:nvPr/>
        </p:nvSpPr>
        <p:spPr>
          <a:xfrm>
            <a:off x="27432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04" name="object 504"/>
          <p:cNvSpPr txBox="1"/>
          <p:nvPr/>
        </p:nvSpPr>
        <p:spPr>
          <a:xfrm>
            <a:off x="30480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05" name="object 505"/>
          <p:cNvSpPr txBox="1"/>
          <p:nvPr/>
        </p:nvSpPr>
        <p:spPr>
          <a:xfrm>
            <a:off x="3352800" y="39624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9042">
              <a:lnSpc>
                <a:spcPts val="2400"/>
              </a:lnSpc>
              <a:spcBef>
                <a:spcPts val="120"/>
              </a:spcBef>
            </a:pPr>
            <a:r>
              <a:rPr sz="4200" spc="0" baseline="-5917" dirty="0" smtClean="0">
                <a:solidFill>
                  <a:srgbClr val="3F448B"/>
                </a:solidFill>
                <a:latin typeface="Tahoma"/>
                <a:cs typeface="Tahoma"/>
              </a:rPr>
              <a:t>e</a:t>
            </a:r>
            <a:endParaRPr sz="2800">
              <a:latin typeface="Tahoma"/>
              <a:cs typeface="Tahoma"/>
            </a:endParaRPr>
          </a:p>
        </p:txBody>
      </p:sp>
      <p:sp>
        <p:nvSpPr>
          <p:cNvPr id="506" name="object 506"/>
          <p:cNvSpPr txBox="1"/>
          <p:nvPr/>
        </p:nvSpPr>
        <p:spPr>
          <a:xfrm>
            <a:off x="36576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07" name="object 507"/>
          <p:cNvSpPr txBox="1"/>
          <p:nvPr/>
        </p:nvSpPr>
        <p:spPr>
          <a:xfrm>
            <a:off x="39624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08" name="object 508"/>
          <p:cNvSpPr txBox="1"/>
          <p:nvPr/>
        </p:nvSpPr>
        <p:spPr>
          <a:xfrm>
            <a:off x="42672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09" name="object 509"/>
          <p:cNvSpPr txBox="1"/>
          <p:nvPr/>
        </p:nvSpPr>
        <p:spPr>
          <a:xfrm>
            <a:off x="45720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10" name="object 510"/>
          <p:cNvSpPr txBox="1"/>
          <p:nvPr/>
        </p:nvSpPr>
        <p:spPr>
          <a:xfrm>
            <a:off x="48768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11" name="object 511"/>
          <p:cNvSpPr txBox="1"/>
          <p:nvPr/>
        </p:nvSpPr>
        <p:spPr>
          <a:xfrm>
            <a:off x="51816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12" name="object 512"/>
          <p:cNvSpPr txBox="1"/>
          <p:nvPr/>
        </p:nvSpPr>
        <p:spPr>
          <a:xfrm>
            <a:off x="54864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13" name="object 513"/>
          <p:cNvSpPr txBox="1"/>
          <p:nvPr/>
        </p:nvSpPr>
        <p:spPr>
          <a:xfrm>
            <a:off x="57912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14" name="object 514"/>
          <p:cNvSpPr txBox="1"/>
          <p:nvPr/>
        </p:nvSpPr>
        <p:spPr>
          <a:xfrm>
            <a:off x="60960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15" name="object 515"/>
          <p:cNvSpPr txBox="1"/>
          <p:nvPr/>
        </p:nvSpPr>
        <p:spPr>
          <a:xfrm>
            <a:off x="64008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16" name="object 516"/>
          <p:cNvSpPr txBox="1"/>
          <p:nvPr/>
        </p:nvSpPr>
        <p:spPr>
          <a:xfrm>
            <a:off x="67056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17" name="object 517"/>
          <p:cNvSpPr txBox="1"/>
          <p:nvPr/>
        </p:nvSpPr>
        <p:spPr>
          <a:xfrm>
            <a:off x="70104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18" name="object 518"/>
          <p:cNvSpPr txBox="1"/>
          <p:nvPr/>
        </p:nvSpPr>
        <p:spPr>
          <a:xfrm>
            <a:off x="73152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19" name="object 519"/>
          <p:cNvSpPr txBox="1"/>
          <p:nvPr/>
        </p:nvSpPr>
        <p:spPr>
          <a:xfrm>
            <a:off x="76200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20" name="object 520"/>
          <p:cNvSpPr txBox="1"/>
          <p:nvPr/>
        </p:nvSpPr>
        <p:spPr>
          <a:xfrm>
            <a:off x="79248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21" name="object 521"/>
          <p:cNvSpPr txBox="1"/>
          <p:nvPr/>
        </p:nvSpPr>
        <p:spPr>
          <a:xfrm>
            <a:off x="82296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22" name="object 522"/>
          <p:cNvSpPr txBox="1"/>
          <p:nvPr/>
        </p:nvSpPr>
        <p:spPr>
          <a:xfrm>
            <a:off x="85344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23" name="object 523"/>
          <p:cNvSpPr txBox="1"/>
          <p:nvPr/>
        </p:nvSpPr>
        <p:spPr>
          <a:xfrm>
            <a:off x="88392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24" name="object 524"/>
          <p:cNvSpPr txBox="1"/>
          <p:nvPr/>
        </p:nvSpPr>
        <p:spPr>
          <a:xfrm>
            <a:off x="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25" name="object 525"/>
          <p:cNvSpPr txBox="1"/>
          <p:nvPr/>
        </p:nvSpPr>
        <p:spPr>
          <a:xfrm>
            <a:off x="3048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26" name="object 526"/>
          <p:cNvSpPr txBox="1"/>
          <p:nvPr/>
        </p:nvSpPr>
        <p:spPr>
          <a:xfrm>
            <a:off x="6096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27" name="object 527"/>
          <p:cNvSpPr txBox="1"/>
          <p:nvPr/>
        </p:nvSpPr>
        <p:spPr>
          <a:xfrm>
            <a:off x="9144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28" name="object 528"/>
          <p:cNvSpPr txBox="1"/>
          <p:nvPr/>
        </p:nvSpPr>
        <p:spPr>
          <a:xfrm>
            <a:off x="12192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29" name="object 529"/>
          <p:cNvSpPr txBox="1"/>
          <p:nvPr/>
        </p:nvSpPr>
        <p:spPr>
          <a:xfrm>
            <a:off x="15240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30" name="object 530"/>
          <p:cNvSpPr txBox="1"/>
          <p:nvPr/>
        </p:nvSpPr>
        <p:spPr>
          <a:xfrm>
            <a:off x="18288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31" name="object 531"/>
          <p:cNvSpPr txBox="1"/>
          <p:nvPr/>
        </p:nvSpPr>
        <p:spPr>
          <a:xfrm>
            <a:off x="21336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32" name="object 532"/>
          <p:cNvSpPr txBox="1"/>
          <p:nvPr/>
        </p:nvSpPr>
        <p:spPr>
          <a:xfrm>
            <a:off x="24384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33" name="object 533"/>
          <p:cNvSpPr txBox="1"/>
          <p:nvPr/>
        </p:nvSpPr>
        <p:spPr>
          <a:xfrm>
            <a:off x="27432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34" name="object 534"/>
          <p:cNvSpPr txBox="1"/>
          <p:nvPr/>
        </p:nvSpPr>
        <p:spPr>
          <a:xfrm>
            <a:off x="30480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35" name="object 535"/>
          <p:cNvSpPr txBox="1"/>
          <p:nvPr/>
        </p:nvSpPr>
        <p:spPr>
          <a:xfrm>
            <a:off x="33528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36" name="object 536"/>
          <p:cNvSpPr txBox="1"/>
          <p:nvPr/>
        </p:nvSpPr>
        <p:spPr>
          <a:xfrm>
            <a:off x="36576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37" name="object 537"/>
          <p:cNvSpPr txBox="1"/>
          <p:nvPr/>
        </p:nvSpPr>
        <p:spPr>
          <a:xfrm>
            <a:off x="39624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38" name="object 538"/>
          <p:cNvSpPr txBox="1"/>
          <p:nvPr/>
        </p:nvSpPr>
        <p:spPr>
          <a:xfrm>
            <a:off x="42672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39" name="object 539"/>
          <p:cNvSpPr txBox="1"/>
          <p:nvPr/>
        </p:nvSpPr>
        <p:spPr>
          <a:xfrm>
            <a:off x="45720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40" name="object 540"/>
          <p:cNvSpPr txBox="1"/>
          <p:nvPr/>
        </p:nvSpPr>
        <p:spPr>
          <a:xfrm>
            <a:off x="48768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41" name="object 541"/>
          <p:cNvSpPr txBox="1"/>
          <p:nvPr/>
        </p:nvSpPr>
        <p:spPr>
          <a:xfrm>
            <a:off x="51816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42" name="object 542"/>
          <p:cNvSpPr txBox="1"/>
          <p:nvPr/>
        </p:nvSpPr>
        <p:spPr>
          <a:xfrm>
            <a:off x="54864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43" name="object 543"/>
          <p:cNvSpPr txBox="1"/>
          <p:nvPr/>
        </p:nvSpPr>
        <p:spPr>
          <a:xfrm>
            <a:off x="57912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44" name="object 544"/>
          <p:cNvSpPr txBox="1"/>
          <p:nvPr/>
        </p:nvSpPr>
        <p:spPr>
          <a:xfrm>
            <a:off x="60960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45" name="object 545"/>
          <p:cNvSpPr txBox="1"/>
          <p:nvPr/>
        </p:nvSpPr>
        <p:spPr>
          <a:xfrm>
            <a:off x="64008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46" name="object 546"/>
          <p:cNvSpPr txBox="1"/>
          <p:nvPr/>
        </p:nvSpPr>
        <p:spPr>
          <a:xfrm>
            <a:off x="67056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47" name="object 547"/>
          <p:cNvSpPr txBox="1"/>
          <p:nvPr/>
        </p:nvSpPr>
        <p:spPr>
          <a:xfrm>
            <a:off x="70104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48" name="object 548"/>
          <p:cNvSpPr txBox="1"/>
          <p:nvPr/>
        </p:nvSpPr>
        <p:spPr>
          <a:xfrm>
            <a:off x="73152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49" name="object 549"/>
          <p:cNvSpPr txBox="1"/>
          <p:nvPr/>
        </p:nvSpPr>
        <p:spPr>
          <a:xfrm>
            <a:off x="76200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50" name="object 550"/>
          <p:cNvSpPr txBox="1"/>
          <p:nvPr/>
        </p:nvSpPr>
        <p:spPr>
          <a:xfrm>
            <a:off x="79248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51" name="object 551"/>
          <p:cNvSpPr txBox="1"/>
          <p:nvPr/>
        </p:nvSpPr>
        <p:spPr>
          <a:xfrm>
            <a:off x="82296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52" name="object 552"/>
          <p:cNvSpPr txBox="1"/>
          <p:nvPr/>
        </p:nvSpPr>
        <p:spPr>
          <a:xfrm>
            <a:off x="85344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53" name="object 553"/>
          <p:cNvSpPr txBox="1"/>
          <p:nvPr/>
        </p:nvSpPr>
        <p:spPr>
          <a:xfrm>
            <a:off x="88392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54" name="object 554"/>
          <p:cNvSpPr txBox="1"/>
          <p:nvPr/>
        </p:nvSpPr>
        <p:spPr>
          <a:xfrm>
            <a:off x="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55" name="object 555"/>
          <p:cNvSpPr txBox="1"/>
          <p:nvPr/>
        </p:nvSpPr>
        <p:spPr>
          <a:xfrm>
            <a:off x="3048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56" name="object 556"/>
          <p:cNvSpPr txBox="1"/>
          <p:nvPr/>
        </p:nvSpPr>
        <p:spPr>
          <a:xfrm>
            <a:off x="6096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57" name="object 557"/>
          <p:cNvSpPr txBox="1"/>
          <p:nvPr/>
        </p:nvSpPr>
        <p:spPr>
          <a:xfrm>
            <a:off x="9144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58" name="object 558"/>
          <p:cNvSpPr txBox="1"/>
          <p:nvPr/>
        </p:nvSpPr>
        <p:spPr>
          <a:xfrm>
            <a:off x="12192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59" name="object 559"/>
          <p:cNvSpPr txBox="1"/>
          <p:nvPr/>
        </p:nvSpPr>
        <p:spPr>
          <a:xfrm>
            <a:off x="15240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60" name="object 560"/>
          <p:cNvSpPr txBox="1"/>
          <p:nvPr/>
        </p:nvSpPr>
        <p:spPr>
          <a:xfrm>
            <a:off x="18288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61" name="object 561"/>
          <p:cNvSpPr txBox="1"/>
          <p:nvPr/>
        </p:nvSpPr>
        <p:spPr>
          <a:xfrm>
            <a:off x="21336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62" name="object 562"/>
          <p:cNvSpPr txBox="1"/>
          <p:nvPr/>
        </p:nvSpPr>
        <p:spPr>
          <a:xfrm>
            <a:off x="24384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63" name="object 563"/>
          <p:cNvSpPr txBox="1"/>
          <p:nvPr/>
        </p:nvSpPr>
        <p:spPr>
          <a:xfrm>
            <a:off x="27432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64" name="object 564"/>
          <p:cNvSpPr txBox="1"/>
          <p:nvPr/>
        </p:nvSpPr>
        <p:spPr>
          <a:xfrm>
            <a:off x="30480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65" name="object 565"/>
          <p:cNvSpPr txBox="1"/>
          <p:nvPr/>
        </p:nvSpPr>
        <p:spPr>
          <a:xfrm>
            <a:off x="33528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66" name="object 566"/>
          <p:cNvSpPr txBox="1"/>
          <p:nvPr/>
        </p:nvSpPr>
        <p:spPr>
          <a:xfrm>
            <a:off x="36576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67" name="object 567"/>
          <p:cNvSpPr txBox="1"/>
          <p:nvPr/>
        </p:nvSpPr>
        <p:spPr>
          <a:xfrm>
            <a:off x="39624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68" name="object 568"/>
          <p:cNvSpPr txBox="1"/>
          <p:nvPr/>
        </p:nvSpPr>
        <p:spPr>
          <a:xfrm>
            <a:off x="42672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69" name="object 569"/>
          <p:cNvSpPr txBox="1"/>
          <p:nvPr/>
        </p:nvSpPr>
        <p:spPr>
          <a:xfrm>
            <a:off x="45720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70" name="object 570"/>
          <p:cNvSpPr txBox="1"/>
          <p:nvPr/>
        </p:nvSpPr>
        <p:spPr>
          <a:xfrm>
            <a:off x="48768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71" name="object 571"/>
          <p:cNvSpPr txBox="1"/>
          <p:nvPr/>
        </p:nvSpPr>
        <p:spPr>
          <a:xfrm>
            <a:off x="51816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72" name="object 572"/>
          <p:cNvSpPr txBox="1"/>
          <p:nvPr/>
        </p:nvSpPr>
        <p:spPr>
          <a:xfrm>
            <a:off x="54864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73" name="object 573"/>
          <p:cNvSpPr txBox="1"/>
          <p:nvPr/>
        </p:nvSpPr>
        <p:spPr>
          <a:xfrm>
            <a:off x="57912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74" name="object 574"/>
          <p:cNvSpPr txBox="1"/>
          <p:nvPr/>
        </p:nvSpPr>
        <p:spPr>
          <a:xfrm>
            <a:off x="60960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75" name="object 575"/>
          <p:cNvSpPr txBox="1"/>
          <p:nvPr/>
        </p:nvSpPr>
        <p:spPr>
          <a:xfrm>
            <a:off x="64008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76" name="object 576"/>
          <p:cNvSpPr txBox="1"/>
          <p:nvPr/>
        </p:nvSpPr>
        <p:spPr>
          <a:xfrm>
            <a:off x="67056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77" name="object 577"/>
          <p:cNvSpPr txBox="1"/>
          <p:nvPr/>
        </p:nvSpPr>
        <p:spPr>
          <a:xfrm>
            <a:off x="70104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78" name="object 578"/>
          <p:cNvSpPr txBox="1"/>
          <p:nvPr/>
        </p:nvSpPr>
        <p:spPr>
          <a:xfrm>
            <a:off x="73152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79" name="object 579"/>
          <p:cNvSpPr txBox="1"/>
          <p:nvPr/>
        </p:nvSpPr>
        <p:spPr>
          <a:xfrm>
            <a:off x="76200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80" name="object 580"/>
          <p:cNvSpPr txBox="1"/>
          <p:nvPr/>
        </p:nvSpPr>
        <p:spPr>
          <a:xfrm>
            <a:off x="79248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81" name="object 581"/>
          <p:cNvSpPr txBox="1"/>
          <p:nvPr/>
        </p:nvSpPr>
        <p:spPr>
          <a:xfrm>
            <a:off x="82296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82" name="object 582"/>
          <p:cNvSpPr txBox="1"/>
          <p:nvPr/>
        </p:nvSpPr>
        <p:spPr>
          <a:xfrm>
            <a:off x="85344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83" name="object 583"/>
          <p:cNvSpPr txBox="1"/>
          <p:nvPr/>
        </p:nvSpPr>
        <p:spPr>
          <a:xfrm>
            <a:off x="88392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84" name="object 584"/>
          <p:cNvSpPr txBox="1"/>
          <p:nvPr/>
        </p:nvSpPr>
        <p:spPr>
          <a:xfrm>
            <a:off x="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85" name="object 585"/>
          <p:cNvSpPr txBox="1"/>
          <p:nvPr/>
        </p:nvSpPr>
        <p:spPr>
          <a:xfrm>
            <a:off x="3048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86" name="object 586"/>
          <p:cNvSpPr txBox="1"/>
          <p:nvPr/>
        </p:nvSpPr>
        <p:spPr>
          <a:xfrm>
            <a:off x="6096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87" name="object 587"/>
          <p:cNvSpPr txBox="1"/>
          <p:nvPr/>
        </p:nvSpPr>
        <p:spPr>
          <a:xfrm>
            <a:off x="9144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88" name="object 588"/>
          <p:cNvSpPr txBox="1"/>
          <p:nvPr/>
        </p:nvSpPr>
        <p:spPr>
          <a:xfrm>
            <a:off x="1219200" y="48768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52069">
              <a:lnSpc>
                <a:spcPts val="2150"/>
              </a:lnSpc>
              <a:spcBef>
                <a:spcPts val="107"/>
              </a:spcBef>
            </a:pPr>
            <a:r>
              <a:rPr sz="4500" spc="0" baseline="3682" dirty="0" smtClean="0">
                <a:solidFill>
                  <a:srgbClr val="003300"/>
                </a:solidFill>
                <a:latin typeface="Tahoma"/>
                <a:cs typeface="Tahoma"/>
              </a:rPr>
              <a:t>s</a:t>
            </a:r>
            <a:endParaRPr sz="3000">
              <a:latin typeface="Tahoma"/>
              <a:cs typeface="Tahoma"/>
            </a:endParaRPr>
          </a:p>
        </p:txBody>
      </p:sp>
      <p:sp>
        <p:nvSpPr>
          <p:cNvPr id="589" name="object 589"/>
          <p:cNvSpPr txBox="1"/>
          <p:nvPr/>
        </p:nvSpPr>
        <p:spPr>
          <a:xfrm>
            <a:off x="15240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90" name="object 590"/>
          <p:cNvSpPr txBox="1"/>
          <p:nvPr/>
        </p:nvSpPr>
        <p:spPr>
          <a:xfrm>
            <a:off x="18288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91" name="object 591"/>
          <p:cNvSpPr txBox="1"/>
          <p:nvPr/>
        </p:nvSpPr>
        <p:spPr>
          <a:xfrm>
            <a:off x="21336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92" name="object 592"/>
          <p:cNvSpPr txBox="1"/>
          <p:nvPr/>
        </p:nvSpPr>
        <p:spPr>
          <a:xfrm>
            <a:off x="2438400" y="48768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2150"/>
              </a:lnSpc>
              <a:spcBef>
                <a:spcPts val="107"/>
              </a:spcBef>
            </a:pPr>
            <a:r>
              <a:rPr sz="4500" spc="0" baseline="3682" dirty="0" smtClean="0">
                <a:solidFill>
                  <a:srgbClr val="003300"/>
                </a:solidFill>
                <a:latin typeface="Tahoma"/>
                <a:cs typeface="Tahoma"/>
              </a:rPr>
              <a:t>e</a:t>
            </a:r>
            <a:endParaRPr sz="3000">
              <a:latin typeface="Tahoma"/>
              <a:cs typeface="Tahoma"/>
            </a:endParaRPr>
          </a:p>
        </p:txBody>
      </p:sp>
      <p:sp>
        <p:nvSpPr>
          <p:cNvPr id="593" name="object 593"/>
          <p:cNvSpPr txBox="1"/>
          <p:nvPr/>
        </p:nvSpPr>
        <p:spPr>
          <a:xfrm>
            <a:off x="27432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94" name="object 594"/>
          <p:cNvSpPr txBox="1"/>
          <p:nvPr/>
        </p:nvSpPr>
        <p:spPr>
          <a:xfrm>
            <a:off x="30480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95" name="object 595"/>
          <p:cNvSpPr txBox="1"/>
          <p:nvPr/>
        </p:nvSpPr>
        <p:spPr>
          <a:xfrm>
            <a:off x="33528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96" name="object 596"/>
          <p:cNvSpPr txBox="1"/>
          <p:nvPr/>
        </p:nvSpPr>
        <p:spPr>
          <a:xfrm>
            <a:off x="36576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97" name="object 597"/>
          <p:cNvSpPr txBox="1"/>
          <p:nvPr/>
        </p:nvSpPr>
        <p:spPr>
          <a:xfrm>
            <a:off x="39624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98" name="object 598"/>
          <p:cNvSpPr txBox="1"/>
          <p:nvPr/>
        </p:nvSpPr>
        <p:spPr>
          <a:xfrm>
            <a:off x="42672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99" name="object 599"/>
          <p:cNvSpPr txBox="1"/>
          <p:nvPr/>
        </p:nvSpPr>
        <p:spPr>
          <a:xfrm>
            <a:off x="45720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00" name="object 600"/>
          <p:cNvSpPr txBox="1"/>
          <p:nvPr/>
        </p:nvSpPr>
        <p:spPr>
          <a:xfrm>
            <a:off x="48768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01" name="object 601"/>
          <p:cNvSpPr txBox="1"/>
          <p:nvPr/>
        </p:nvSpPr>
        <p:spPr>
          <a:xfrm>
            <a:off x="51816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02" name="object 602"/>
          <p:cNvSpPr txBox="1"/>
          <p:nvPr/>
        </p:nvSpPr>
        <p:spPr>
          <a:xfrm>
            <a:off x="54864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03" name="object 603"/>
          <p:cNvSpPr txBox="1"/>
          <p:nvPr/>
        </p:nvSpPr>
        <p:spPr>
          <a:xfrm>
            <a:off x="57912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04" name="object 604"/>
          <p:cNvSpPr txBox="1"/>
          <p:nvPr/>
        </p:nvSpPr>
        <p:spPr>
          <a:xfrm>
            <a:off x="60960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05" name="object 605"/>
          <p:cNvSpPr txBox="1"/>
          <p:nvPr/>
        </p:nvSpPr>
        <p:spPr>
          <a:xfrm>
            <a:off x="64008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06" name="object 606"/>
          <p:cNvSpPr txBox="1"/>
          <p:nvPr/>
        </p:nvSpPr>
        <p:spPr>
          <a:xfrm>
            <a:off x="67056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07" name="object 607"/>
          <p:cNvSpPr txBox="1"/>
          <p:nvPr/>
        </p:nvSpPr>
        <p:spPr>
          <a:xfrm>
            <a:off x="70104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08" name="object 608"/>
          <p:cNvSpPr txBox="1"/>
          <p:nvPr/>
        </p:nvSpPr>
        <p:spPr>
          <a:xfrm>
            <a:off x="73152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09" name="object 609"/>
          <p:cNvSpPr txBox="1"/>
          <p:nvPr/>
        </p:nvSpPr>
        <p:spPr>
          <a:xfrm>
            <a:off x="76200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10" name="object 610"/>
          <p:cNvSpPr txBox="1"/>
          <p:nvPr/>
        </p:nvSpPr>
        <p:spPr>
          <a:xfrm>
            <a:off x="79248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11" name="object 611"/>
          <p:cNvSpPr txBox="1"/>
          <p:nvPr/>
        </p:nvSpPr>
        <p:spPr>
          <a:xfrm>
            <a:off x="82296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12" name="object 612"/>
          <p:cNvSpPr txBox="1"/>
          <p:nvPr/>
        </p:nvSpPr>
        <p:spPr>
          <a:xfrm>
            <a:off x="85344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13" name="object 613"/>
          <p:cNvSpPr txBox="1"/>
          <p:nvPr/>
        </p:nvSpPr>
        <p:spPr>
          <a:xfrm>
            <a:off x="88392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14" name="object 614"/>
          <p:cNvSpPr txBox="1"/>
          <p:nvPr/>
        </p:nvSpPr>
        <p:spPr>
          <a:xfrm>
            <a:off x="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15" name="object 615"/>
          <p:cNvSpPr txBox="1"/>
          <p:nvPr/>
        </p:nvSpPr>
        <p:spPr>
          <a:xfrm>
            <a:off x="3048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16" name="object 616"/>
          <p:cNvSpPr txBox="1"/>
          <p:nvPr/>
        </p:nvSpPr>
        <p:spPr>
          <a:xfrm>
            <a:off x="6096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17" name="object 617"/>
          <p:cNvSpPr txBox="1"/>
          <p:nvPr/>
        </p:nvSpPr>
        <p:spPr>
          <a:xfrm>
            <a:off x="9144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18" name="object 618"/>
          <p:cNvSpPr txBox="1"/>
          <p:nvPr/>
        </p:nvSpPr>
        <p:spPr>
          <a:xfrm>
            <a:off x="12192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19" name="object 619"/>
          <p:cNvSpPr txBox="1"/>
          <p:nvPr/>
        </p:nvSpPr>
        <p:spPr>
          <a:xfrm>
            <a:off x="15240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20" name="object 620"/>
          <p:cNvSpPr txBox="1"/>
          <p:nvPr/>
        </p:nvSpPr>
        <p:spPr>
          <a:xfrm>
            <a:off x="18288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21" name="object 621"/>
          <p:cNvSpPr txBox="1"/>
          <p:nvPr/>
        </p:nvSpPr>
        <p:spPr>
          <a:xfrm>
            <a:off x="21336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22" name="object 622"/>
          <p:cNvSpPr txBox="1"/>
          <p:nvPr/>
        </p:nvSpPr>
        <p:spPr>
          <a:xfrm>
            <a:off x="2438400" y="51816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778">
              <a:lnSpc>
                <a:spcPts val="2400"/>
              </a:lnSpc>
              <a:spcBef>
                <a:spcPts val="120"/>
              </a:spcBef>
            </a:pPr>
            <a:r>
              <a:rPr sz="4500" spc="0" baseline="-15649" dirty="0" smtClean="0">
                <a:solidFill>
                  <a:srgbClr val="003300"/>
                </a:solidFill>
                <a:latin typeface="Tahoma"/>
                <a:cs typeface="Tahoma"/>
              </a:rPr>
              <a:t>v</a:t>
            </a:r>
            <a:endParaRPr sz="3000">
              <a:latin typeface="Tahoma"/>
              <a:cs typeface="Tahoma"/>
            </a:endParaRPr>
          </a:p>
        </p:txBody>
      </p:sp>
      <p:sp>
        <p:nvSpPr>
          <p:cNvPr id="623" name="object 623"/>
          <p:cNvSpPr txBox="1"/>
          <p:nvPr/>
        </p:nvSpPr>
        <p:spPr>
          <a:xfrm>
            <a:off x="27432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24" name="object 624"/>
          <p:cNvSpPr txBox="1"/>
          <p:nvPr/>
        </p:nvSpPr>
        <p:spPr>
          <a:xfrm>
            <a:off x="3048000" y="51816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39878">
              <a:lnSpc>
                <a:spcPts val="2400"/>
              </a:lnSpc>
              <a:spcBef>
                <a:spcPts val="120"/>
              </a:spcBef>
            </a:pPr>
            <a:r>
              <a:rPr sz="4500" spc="0" baseline="-15649" dirty="0" smtClean="0">
                <a:solidFill>
                  <a:srgbClr val="003300"/>
                </a:solidFill>
                <a:latin typeface="Tahoma"/>
                <a:cs typeface="Tahoma"/>
              </a:rPr>
              <a:t>a</a:t>
            </a:r>
            <a:endParaRPr sz="3000">
              <a:latin typeface="Tahoma"/>
              <a:cs typeface="Tahoma"/>
            </a:endParaRPr>
          </a:p>
        </p:txBody>
      </p:sp>
      <p:sp>
        <p:nvSpPr>
          <p:cNvPr id="625" name="object 625"/>
          <p:cNvSpPr txBox="1"/>
          <p:nvPr/>
        </p:nvSpPr>
        <p:spPr>
          <a:xfrm>
            <a:off x="3352800" y="51816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53975">
              <a:lnSpc>
                <a:spcPts val="2400"/>
              </a:lnSpc>
              <a:spcBef>
                <a:spcPts val="120"/>
              </a:spcBef>
            </a:pPr>
            <a:r>
              <a:rPr sz="4500" spc="0" baseline="-15649" dirty="0" smtClean="0">
                <a:solidFill>
                  <a:srgbClr val="003300"/>
                </a:solidFill>
                <a:latin typeface="Tahoma"/>
                <a:cs typeface="Tahoma"/>
              </a:rPr>
              <a:t>c</a:t>
            </a:r>
            <a:endParaRPr sz="3000">
              <a:latin typeface="Tahoma"/>
              <a:cs typeface="Tahoma"/>
            </a:endParaRPr>
          </a:p>
        </p:txBody>
      </p:sp>
      <p:sp>
        <p:nvSpPr>
          <p:cNvPr id="626" name="object 626"/>
          <p:cNvSpPr txBox="1"/>
          <p:nvPr/>
        </p:nvSpPr>
        <p:spPr>
          <a:xfrm>
            <a:off x="36576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27" name="object 627"/>
          <p:cNvSpPr txBox="1"/>
          <p:nvPr/>
        </p:nvSpPr>
        <p:spPr>
          <a:xfrm>
            <a:off x="39624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28" name="object 628"/>
          <p:cNvSpPr txBox="1"/>
          <p:nvPr/>
        </p:nvSpPr>
        <p:spPr>
          <a:xfrm>
            <a:off x="42672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29" name="object 629"/>
          <p:cNvSpPr txBox="1"/>
          <p:nvPr/>
        </p:nvSpPr>
        <p:spPr>
          <a:xfrm>
            <a:off x="45720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30" name="object 630"/>
          <p:cNvSpPr txBox="1"/>
          <p:nvPr/>
        </p:nvSpPr>
        <p:spPr>
          <a:xfrm>
            <a:off x="4876800" y="5181600"/>
            <a:ext cx="377942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2400"/>
              </a:lnSpc>
              <a:spcBef>
                <a:spcPts val="120"/>
              </a:spcBef>
            </a:pPr>
            <a:r>
              <a:rPr sz="4500" spc="0" baseline="-15649" dirty="0" smtClean="0">
                <a:solidFill>
                  <a:srgbClr val="003300"/>
                </a:solidFill>
                <a:latin typeface="Tahoma"/>
                <a:cs typeface="Tahoma"/>
              </a:rPr>
              <a:t>rs</a:t>
            </a:r>
            <a:endParaRPr sz="3000">
              <a:latin typeface="Tahoma"/>
              <a:cs typeface="Tahoma"/>
            </a:endParaRPr>
          </a:p>
        </p:txBody>
      </p:sp>
      <p:sp>
        <p:nvSpPr>
          <p:cNvPr id="631" name="object 631"/>
          <p:cNvSpPr txBox="1"/>
          <p:nvPr/>
        </p:nvSpPr>
        <p:spPr>
          <a:xfrm>
            <a:off x="5181600" y="5181600"/>
            <a:ext cx="360897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2400"/>
              </a:lnSpc>
              <a:spcBef>
                <a:spcPts val="120"/>
              </a:spcBef>
            </a:pPr>
            <a:r>
              <a:rPr sz="4500" spc="-4" baseline="-15649" dirty="0" smtClean="0">
                <a:solidFill>
                  <a:srgbClr val="003300"/>
                </a:solidFill>
                <a:latin typeface="Tahoma"/>
                <a:cs typeface="Tahoma"/>
              </a:rPr>
              <a:t>i</a:t>
            </a:r>
            <a:r>
              <a:rPr sz="4500" spc="0" baseline="-15649" dirty="0" smtClean="0">
                <a:solidFill>
                  <a:srgbClr val="003300"/>
                </a:solidFill>
                <a:latin typeface="Tahoma"/>
                <a:cs typeface="Tahoma"/>
              </a:rPr>
              <a:t>a</a:t>
            </a:r>
            <a:endParaRPr sz="3000">
              <a:latin typeface="Tahoma"/>
              <a:cs typeface="Tahoma"/>
            </a:endParaRPr>
          </a:p>
        </p:txBody>
      </p:sp>
      <p:sp>
        <p:nvSpPr>
          <p:cNvPr id="632" name="object 632"/>
          <p:cNvSpPr txBox="1"/>
          <p:nvPr/>
        </p:nvSpPr>
        <p:spPr>
          <a:xfrm>
            <a:off x="54864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33" name="object 633"/>
          <p:cNvSpPr txBox="1"/>
          <p:nvPr/>
        </p:nvSpPr>
        <p:spPr>
          <a:xfrm>
            <a:off x="57912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34" name="object 634"/>
          <p:cNvSpPr txBox="1"/>
          <p:nvPr/>
        </p:nvSpPr>
        <p:spPr>
          <a:xfrm>
            <a:off x="60960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35" name="object 635"/>
          <p:cNvSpPr txBox="1"/>
          <p:nvPr/>
        </p:nvSpPr>
        <p:spPr>
          <a:xfrm>
            <a:off x="64008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36" name="object 636"/>
          <p:cNvSpPr txBox="1"/>
          <p:nvPr/>
        </p:nvSpPr>
        <p:spPr>
          <a:xfrm>
            <a:off x="67056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37" name="object 637"/>
          <p:cNvSpPr txBox="1"/>
          <p:nvPr/>
        </p:nvSpPr>
        <p:spPr>
          <a:xfrm>
            <a:off x="70104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38" name="object 638"/>
          <p:cNvSpPr txBox="1"/>
          <p:nvPr/>
        </p:nvSpPr>
        <p:spPr>
          <a:xfrm>
            <a:off x="73152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39" name="object 639"/>
          <p:cNvSpPr txBox="1"/>
          <p:nvPr/>
        </p:nvSpPr>
        <p:spPr>
          <a:xfrm>
            <a:off x="76200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40" name="object 640"/>
          <p:cNvSpPr txBox="1"/>
          <p:nvPr/>
        </p:nvSpPr>
        <p:spPr>
          <a:xfrm>
            <a:off x="79248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41" name="object 641"/>
          <p:cNvSpPr txBox="1"/>
          <p:nvPr/>
        </p:nvSpPr>
        <p:spPr>
          <a:xfrm>
            <a:off x="82296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42" name="object 642"/>
          <p:cNvSpPr txBox="1"/>
          <p:nvPr/>
        </p:nvSpPr>
        <p:spPr>
          <a:xfrm>
            <a:off x="85344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43" name="object 643"/>
          <p:cNvSpPr txBox="1"/>
          <p:nvPr/>
        </p:nvSpPr>
        <p:spPr>
          <a:xfrm>
            <a:off x="88392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44" name="object 644"/>
          <p:cNvSpPr txBox="1"/>
          <p:nvPr/>
        </p:nvSpPr>
        <p:spPr>
          <a:xfrm>
            <a:off x="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45" name="object 645"/>
          <p:cNvSpPr txBox="1"/>
          <p:nvPr/>
        </p:nvSpPr>
        <p:spPr>
          <a:xfrm>
            <a:off x="3048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46" name="object 646"/>
          <p:cNvSpPr txBox="1"/>
          <p:nvPr/>
        </p:nvSpPr>
        <p:spPr>
          <a:xfrm>
            <a:off x="6096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47" name="object 647"/>
          <p:cNvSpPr txBox="1"/>
          <p:nvPr/>
        </p:nvSpPr>
        <p:spPr>
          <a:xfrm>
            <a:off x="9144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48" name="object 648"/>
          <p:cNvSpPr txBox="1"/>
          <p:nvPr/>
        </p:nvSpPr>
        <p:spPr>
          <a:xfrm>
            <a:off x="12192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49" name="object 649"/>
          <p:cNvSpPr txBox="1"/>
          <p:nvPr/>
        </p:nvSpPr>
        <p:spPr>
          <a:xfrm>
            <a:off x="15240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50" name="object 650"/>
          <p:cNvSpPr txBox="1"/>
          <p:nvPr/>
        </p:nvSpPr>
        <p:spPr>
          <a:xfrm>
            <a:off x="18288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51" name="object 651"/>
          <p:cNvSpPr txBox="1"/>
          <p:nvPr/>
        </p:nvSpPr>
        <p:spPr>
          <a:xfrm>
            <a:off x="21336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52" name="object 652"/>
          <p:cNvSpPr txBox="1"/>
          <p:nvPr/>
        </p:nvSpPr>
        <p:spPr>
          <a:xfrm>
            <a:off x="24384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53" name="object 653"/>
          <p:cNvSpPr txBox="1"/>
          <p:nvPr/>
        </p:nvSpPr>
        <p:spPr>
          <a:xfrm>
            <a:off x="27432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54" name="object 654"/>
          <p:cNvSpPr txBox="1"/>
          <p:nvPr/>
        </p:nvSpPr>
        <p:spPr>
          <a:xfrm>
            <a:off x="30480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55" name="object 655"/>
          <p:cNvSpPr txBox="1"/>
          <p:nvPr/>
        </p:nvSpPr>
        <p:spPr>
          <a:xfrm>
            <a:off x="33528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56" name="object 656"/>
          <p:cNvSpPr txBox="1"/>
          <p:nvPr/>
        </p:nvSpPr>
        <p:spPr>
          <a:xfrm>
            <a:off x="36576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57" name="object 657"/>
          <p:cNvSpPr txBox="1"/>
          <p:nvPr/>
        </p:nvSpPr>
        <p:spPr>
          <a:xfrm>
            <a:off x="39624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58" name="object 658"/>
          <p:cNvSpPr txBox="1"/>
          <p:nvPr/>
        </p:nvSpPr>
        <p:spPr>
          <a:xfrm>
            <a:off x="42672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59" name="object 659"/>
          <p:cNvSpPr txBox="1"/>
          <p:nvPr/>
        </p:nvSpPr>
        <p:spPr>
          <a:xfrm>
            <a:off x="45720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60" name="object 660"/>
          <p:cNvSpPr txBox="1"/>
          <p:nvPr/>
        </p:nvSpPr>
        <p:spPr>
          <a:xfrm>
            <a:off x="48768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61" name="object 661"/>
          <p:cNvSpPr txBox="1"/>
          <p:nvPr/>
        </p:nvSpPr>
        <p:spPr>
          <a:xfrm>
            <a:off x="51816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62" name="object 662"/>
          <p:cNvSpPr txBox="1"/>
          <p:nvPr/>
        </p:nvSpPr>
        <p:spPr>
          <a:xfrm>
            <a:off x="54864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63" name="object 663"/>
          <p:cNvSpPr txBox="1"/>
          <p:nvPr/>
        </p:nvSpPr>
        <p:spPr>
          <a:xfrm>
            <a:off x="57912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64" name="object 664"/>
          <p:cNvSpPr txBox="1"/>
          <p:nvPr/>
        </p:nvSpPr>
        <p:spPr>
          <a:xfrm>
            <a:off x="60960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65" name="object 665"/>
          <p:cNvSpPr txBox="1"/>
          <p:nvPr/>
        </p:nvSpPr>
        <p:spPr>
          <a:xfrm>
            <a:off x="64008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66" name="object 666"/>
          <p:cNvSpPr txBox="1"/>
          <p:nvPr/>
        </p:nvSpPr>
        <p:spPr>
          <a:xfrm>
            <a:off x="67056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67" name="object 667"/>
          <p:cNvSpPr txBox="1"/>
          <p:nvPr/>
        </p:nvSpPr>
        <p:spPr>
          <a:xfrm>
            <a:off x="70104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68" name="object 668"/>
          <p:cNvSpPr txBox="1"/>
          <p:nvPr/>
        </p:nvSpPr>
        <p:spPr>
          <a:xfrm>
            <a:off x="73152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69" name="object 669"/>
          <p:cNvSpPr txBox="1"/>
          <p:nvPr/>
        </p:nvSpPr>
        <p:spPr>
          <a:xfrm>
            <a:off x="76200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70" name="object 670"/>
          <p:cNvSpPr txBox="1"/>
          <p:nvPr/>
        </p:nvSpPr>
        <p:spPr>
          <a:xfrm>
            <a:off x="79248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71" name="object 671"/>
          <p:cNvSpPr txBox="1"/>
          <p:nvPr/>
        </p:nvSpPr>
        <p:spPr>
          <a:xfrm>
            <a:off x="82296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72" name="object 672"/>
          <p:cNvSpPr txBox="1"/>
          <p:nvPr/>
        </p:nvSpPr>
        <p:spPr>
          <a:xfrm>
            <a:off x="85344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73" name="object 673"/>
          <p:cNvSpPr txBox="1"/>
          <p:nvPr/>
        </p:nvSpPr>
        <p:spPr>
          <a:xfrm>
            <a:off x="88392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74" name="object 674"/>
          <p:cNvSpPr txBox="1"/>
          <p:nvPr/>
        </p:nvSpPr>
        <p:spPr>
          <a:xfrm>
            <a:off x="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75" name="object 675"/>
          <p:cNvSpPr txBox="1"/>
          <p:nvPr/>
        </p:nvSpPr>
        <p:spPr>
          <a:xfrm>
            <a:off x="3048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76" name="object 676"/>
          <p:cNvSpPr txBox="1"/>
          <p:nvPr/>
        </p:nvSpPr>
        <p:spPr>
          <a:xfrm>
            <a:off x="6096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77" name="object 677"/>
          <p:cNvSpPr txBox="1"/>
          <p:nvPr/>
        </p:nvSpPr>
        <p:spPr>
          <a:xfrm>
            <a:off x="9144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78" name="object 678"/>
          <p:cNvSpPr txBox="1"/>
          <p:nvPr/>
        </p:nvSpPr>
        <p:spPr>
          <a:xfrm>
            <a:off x="12192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79" name="object 679"/>
          <p:cNvSpPr txBox="1"/>
          <p:nvPr/>
        </p:nvSpPr>
        <p:spPr>
          <a:xfrm>
            <a:off x="15240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80" name="object 680"/>
          <p:cNvSpPr txBox="1"/>
          <p:nvPr/>
        </p:nvSpPr>
        <p:spPr>
          <a:xfrm>
            <a:off x="18288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81" name="object 681"/>
          <p:cNvSpPr txBox="1"/>
          <p:nvPr/>
        </p:nvSpPr>
        <p:spPr>
          <a:xfrm>
            <a:off x="21336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82" name="object 682"/>
          <p:cNvSpPr txBox="1"/>
          <p:nvPr/>
        </p:nvSpPr>
        <p:spPr>
          <a:xfrm>
            <a:off x="24384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83" name="object 683"/>
          <p:cNvSpPr txBox="1"/>
          <p:nvPr/>
        </p:nvSpPr>
        <p:spPr>
          <a:xfrm>
            <a:off x="27432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84" name="object 684"/>
          <p:cNvSpPr txBox="1"/>
          <p:nvPr/>
        </p:nvSpPr>
        <p:spPr>
          <a:xfrm>
            <a:off x="30480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85" name="object 685"/>
          <p:cNvSpPr txBox="1"/>
          <p:nvPr/>
        </p:nvSpPr>
        <p:spPr>
          <a:xfrm>
            <a:off x="33528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86" name="object 686"/>
          <p:cNvSpPr txBox="1"/>
          <p:nvPr/>
        </p:nvSpPr>
        <p:spPr>
          <a:xfrm>
            <a:off x="36576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87" name="object 687"/>
          <p:cNvSpPr txBox="1"/>
          <p:nvPr/>
        </p:nvSpPr>
        <p:spPr>
          <a:xfrm>
            <a:off x="39624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88" name="object 688"/>
          <p:cNvSpPr txBox="1"/>
          <p:nvPr/>
        </p:nvSpPr>
        <p:spPr>
          <a:xfrm>
            <a:off x="42672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89" name="object 689"/>
          <p:cNvSpPr txBox="1"/>
          <p:nvPr/>
        </p:nvSpPr>
        <p:spPr>
          <a:xfrm>
            <a:off x="45720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90" name="object 690"/>
          <p:cNvSpPr txBox="1"/>
          <p:nvPr/>
        </p:nvSpPr>
        <p:spPr>
          <a:xfrm>
            <a:off x="48768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91" name="object 691"/>
          <p:cNvSpPr txBox="1"/>
          <p:nvPr/>
        </p:nvSpPr>
        <p:spPr>
          <a:xfrm>
            <a:off x="51816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92" name="object 692"/>
          <p:cNvSpPr txBox="1"/>
          <p:nvPr/>
        </p:nvSpPr>
        <p:spPr>
          <a:xfrm>
            <a:off x="54864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93" name="object 693"/>
          <p:cNvSpPr txBox="1"/>
          <p:nvPr/>
        </p:nvSpPr>
        <p:spPr>
          <a:xfrm>
            <a:off x="57912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94" name="object 694"/>
          <p:cNvSpPr txBox="1"/>
          <p:nvPr/>
        </p:nvSpPr>
        <p:spPr>
          <a:xfrm>
            <a:off x="60960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95" name="object 695"/>
          <p:cNvSpPr txBox="1"/>
          <p:nvPr/>
        </p:nvSpPr>
        <p:spPr>
          <a:xfrm>
            <a:off x="64008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96" name="object 696"/>
          <p:cNvSpPr txBox="1"/>
          <p:nvPr/>
        </p:nvSpPr>
        <p:spPr>
          <a:xfrm>
            <a:off x="67056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97" name="object 697"/>
          <p:cNvSpPr txBox="1"/>
          <p:nvPr/>
        </p:nvSpPr>
        <p:spPr>
          <a:xfrm>
            <a:off x="70104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98" name="object 698"/>
          <p:cNvSpPr txBox="1"/>
          <p:nvPr/>
        </p:nvSpPr>
        <p:spPr>
          <a:xfrm>
            <a:off x="73152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99" name="object 699"/>
          <p:cNvSpPr txBox="1"/>
          <p:nvPr/>
        </p:nvSpPr>
        <p:spPr>
          <a:xfrm>
            <a:off x="76200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00" name="object 700"/>
          <p:cNvSpPr txBox="1"/>
          <p:nvPr/>
        </p:nvSpPr>
        <p:spPr>
          <a:xfrm>
            <a:off x="79248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01" name="object 701"/>
          <p:cNvSpPr txBox="1"/>
          <p:nvPr/>
        </p:nvSpPr>
        <p:spPr>
          <a:xfrm>
            <a:off x="82296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02" name="object 702"/>
          <p:cNvSpPr txBox="1"/>
          <p:nvPr/>
        </p:nvSpPr>
        <p:spPr>
          <a:xfrm>
            <a:off x="85344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03" name="object 703"/>
          <p:cNvSpPr txBox="1"/>
          <p:nvPr/>
        </p:nvSpPr>
        <p:spPr>
          <a:xfrm>
            <a:off x="88392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04" name="object 704"/>
          <p:cNvSpPr txBox="1"/>
          <p:nvPr/>
        </p:nvSpPr>
        <p:spPr>
          <a:xfrm>
            <a:off x="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05" name="object 705"/>
          <p:cNvSpPr txBox="1"/>
          <p:nvPr/>
        </p:nvSpPr>
        <p:spPr>
          <a:xfrm>
            <a:off x="3048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06" name="object 706"/>
          <p:cNvSpPr txBox="1"/>
          <p:nvPr/>
        </p:nvSpPr>
        <p:spPr>
          <a:xfrm>
            <a:off x="6096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07" name="object 707"/>
          <p:cNvSpPr txBox="1"/>
          <p:nvPr/>
        </p:nvSpPr>
        <p:spPr>
          <a:xfrm>
            <a:off x="9144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08" name="object 708"/>
          <p:cNvSpPr txBox="1"/>
          <p:nvPr/>
        </p:nvSpPr>
        <p:spPr>
          <a:xfrm>
            <a:off x="1219200" y="6096000"/>
            <a:ext cx="393022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52069">
              <a:lnSpc>
                <a:spcPts val="2400"/>
              </a:lnSpc>
              <a:spcBef>
                <a:spcPts val="120"/>
              </a:spcBef>
            </a:pPr>
            <a:r>
              <a:rPr sz="4500" spc="0" baseline="-3682" dirty="0" smtClean="0">
                <a:solidFill>
                  <a:srgbClr val="003300"/>
                </a:solidFill>
                <a:latin typeface="Tahoma"/>
                <a:cs typeface="Tahoma"/>
              </a:rPr>
              <a:t>D</a:t>
            </a:r>
            <a:endParaRPr sz="3000">
              <a:latin typeface="Tahoma"/>
              <a:cs typeface="Tahoma"/>
            </a:endParaRPr>
          </a:p>
        </p:txBody>
      </p:sp>
      <p:sp>
        <p:nvSpPr>
          <p:cNvPr id="709" name="object 709"/>
          <p:cNvSpPr txBox="1"/>
          <p:nvPr/>
        </p:nvSpPr>
        <p:spPr>
          <a:xfrm>
            <a:off x="1524000" y="6096000"/>
            <a:ext cx="345423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6350">
              <a:lnSpc>
                <a:spcPts val="2400"/>
              </a:lnSpc>
              <a:spcBef>
                <a:spcPts val="120"/>
              </a:spcBef>
            </a:pPr>
            <a:r>
              <a:rPr sz="4500" spc="-4" baseline="-3682" dirty="0" smtClean="0">
                <a:solidFill>
                  <a:srgbClr val="003300"/>
                </a:solidFill>
                <a:latin typeface="Tahoma"/>
                <a:cs typeface="Tahoma"/>
              </a:rPr>
              <a:t>i</a:t>
            </a:r>
            <a:r>
              <a:rPr sz="4500" spc="0" baseline="-3682" dirty="0" smtClean="0">
                <a:solidFill>
                  <a:srgbClr val="003300"/>
                </a:solidFill>
                <a:latin typeface="Tahoma"/>
                <a:cs typeface="Tahoma"/>
              </a:rPr>
              <a:t>s</a:t>
            </a:r>
            <a:endParaRPr sz="3000">
              <a:latin typeface="Tahoma"/>
              <a:cs typeface="Tahoma"/>
            </a:endParaRPr>
          </a:p>
        </p:txBody>
      </p:sp>
      <p:sp>
        <p:nvSpPr>
          <p:cNvPr id="710" name="object 710"/>
          <p:cNvSpPr txBox="1"/>
          <p:nvPr/>
        </p:nvSpPr>
        <p:spPr>
          <a:xfrm>
            <a:off x="18288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11" name="object 711"/>
          <p:cNvSpPr txBox="1"/>
          <p:nvPr/>
        </p:nvSpPr>
        <p:spPr>
          <a:xfrm>
            <a:off x="21336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12" name="object 712"/>
          <p:cNvSpPr txBox="1"/>
          <p:nvPr/>
        </p:nvSpPr>
        <p:spPr>
          <a:xfrm>
            <a:off x="24384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13" name="object 713"/>
          <p:cNvSpPr txBox="1"/>
          <p:nvPr/>
        </p:nvSpPr>
        <p:spPr>
          <a:xfrm>
            <a:off x="27432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14" name="object 714"/>
          <p:cNvSpPr txBox="1"/>
          <p:nvPr/>
        </p:nvSpPr>
        <p:spPr>
          <a:xfrm>
            <a:off x="30480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15" name="object 715"/>
          <p:cNvSpPr txBox="1"/>
          <p:nvPr/>
        </p:nvSpPr>
        <p:spPr>
          <a:xfrm>
            <a:off x="33528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16" name="object 716"/>
          <p:cNvSpPr txBox="1"/>
          <p:nvPr/>
        </p:nvSpPr>
        <p:spPr>
          <a:xfrm>
            <a:off x="36576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17" name="object 717"/>
          <p:cNvSpPr txBox="1"/>
          <p:nvPr/>
        </p:nvSpPr>
        <p:spPr>
          <a:xfrm>
            <a:off x="39624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18" name="object 718"/>
          <p:cNvSpPr txBox="1"/>
          <p:nvPr/>
        </p:nvSpPr>
        <p:spPr>
          <a:xfrm>
            <a:off x="42672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19" name="object 719"/>
          <p:cNvSpPr txBox="1"/>
          <p:nvPr/>
        </p:nvSpPr>
        <p:spPr>
          <a:xfrm>
            <a:off x="4572000" y="60960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39497">
              <a:lnSpc>
                <a:spcPts val="2400"/>
              </a:lnSpc>
              <a:spcBef>
                <a:spcPts val="120"/>
              </a:spcBef>
            </a:pPr>
            <a:r>
              <a:rPr sz="4500" spc="0" baseline="-3682" dirty="0" smtClean="0">
                <a:solidFill>
                  <a:srgbClr val="003300"/>
                </a:solidFill>
                <a:latin typeface="Tahoma"/>
                <a:cs typeface="Tahoma"/>
              </a:rPr>
              <a:t>o</a:t>
            </a:r>
            <a:endParaRPr sz="3000">
              <a:latin typeface="Tahoma"/>
              <a:cs typeface="Tahoma"/>
            </a:endParaRPr>
          </a:p>
        </p:txBody>
      </p:sp>
      <p:sp>
        <p:nvSpPr>
          <p:cNvPr id="720" name="object 720"/>
          <p:cNvSpPr txBox="1"/>
          <p:nvPr/>
        </p:nvSpPr>
        <p:spPr>
          <a:xfrm>
            <a:off x="48768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21" name="object 721"/>
          <p:cNvSpPr txBox="1"/>
          <p:nvPr/>
        </p:nvSpPr>
        <p:spPr>
          <a:xfrm>
            <a:off x="51816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22" name="object 722"/>
          <p:cNvSpPr txBox="1"/>
          <p:nvPr/>
        </p:nvSpPr>
        <p:spPr>
          <a:xfrm>
            <a:off x="5486400" y="60960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2400"/>
              </a:lnSpc>
              <a:spcBef>
                <a:spcPts val="120"/>
              </a:spcBef>
            </a:pPr>
            <a:r>
              <a:rPr sz="4500" spc="9" baseline="-3682" dirty="0" smtClean="0">
                <a:solidFill>
                  <a:srgbClr val="003300"/>
                </a:solidFill>
                <a:latin typeface="Tahoma"/>
                <a:cs typeface="Tahoma"/>
              </a:rPr>
              <a:t>t</a:t>
            </a:r>
            <a:r>
              <a:rPr sz="4500" spc="0" baseline="-3682" dirty="0" smtClean="0">
                <a:solidFill>
                  <a:srgbClr val="003300"/>
                </a:solidFill>
                <a:latin typeface="Tahoma"/>
                <a:cs typeface="Tahoma"/>
              </a:rPr>
              <a:t>t</a:t>
            </a:r>
            <a:endParaRPr sz="3000">
              <a:latin typeface="Tahoma"/>
              <a:cs typeface="Tahoma"/>
            </a:endParaRPr>
          </a:p>
        </p:txBody>
      </p:sp>
      <p:sp>
        <p:nvSpPr>
          <p:cNvPr id="723" name="object 723"/>
          <p:cNvSpPr txBox="1"/>
          <p:nvPr/>
        </p:nvSpPr>
        <p:spPr>
          <a:xfrm>
            <a:off x="57912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24" name="object 724"/>
          <p:cNvSpPr txBox="1"/>
          <p:nvPr/>
        </p:nvSpPr>
        <p:spPr>
          <a:xfrm>
            <a:off x="60960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25" name="object 725"/>
          <p:cNvSpPr txBox="1"/>
          <p:nvPr/>
        </p:nvSpPr>
        <p:spPr>
          <a:xfrm>
            <a:off x="6400800" y="6096000"/>
            <a:ext cx="405118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2400"/>
              </a:lnSpc>
              <a:spcBef>
                <a:spcPts val="120"/>
              </a:spcBef>
            </a:pPr>
            <a:r>
              <a:rPr sz="4500" spc="4" baseline="-3682" dirty="0" smtClean="0">
                <a:solidFill>
                  <a:srgbClr val="003300"/>
                </a:solidFill>
                <a:latin typeface="Tahoma"/>
                <a:cs typeface="Tahoma"/>
              </a:rPr>
              <a:t>f</a:t>
            </a:r>
            <a:r>
              <a:rPr sz="4500" spc="0" baseline="-3682" dirty="0" smtClean="0">
                <a:solidFill>
                  <a:srgbClr val="003300"/>
                </a:solidFill>
                <a:latin typeface="Tahoma"/>
                <a:cs typeface="Tahoma"/>
              </a:rPr>
              <a:t>o</a:t>
            </a:r>
            <a:endParaRPr sz="3000">
              <a:latin typeface="Tahoma"/>
              <a:cs typeface="Tahoma"/>
            </a:endParaRPr>
          </a:p>
        </p:txBody>
      </p:sp>
      <p:sp>
        <p:nvSpPr>
          <p:cNvPr id="726" name="object 726"/>
          <p:cNvSpPr txBox="1"/>
          <p:nvPr/>
        </p:nvSpPr>
        <p:spPr>
          <a:xfrm>
            <a:off x="6705600" y="60960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9304">
              <a:lnSpc>
                <a:spcPts val="2400"/>
              </a:lnSpc>
              <a:spcBef>
                <a:spcPts val="120"/>
              </a:spcBef>
            </a:pPr>
            <a:r>
              <a:rPr sz="4500" spc="0" baseline="-3682" dirty="0" smtClean="0">
                <a:solidFill>
                  <a:srgbClr val="003300"/>
                </a:solidFill>
                <a:latin typeface="Tahoma"/>
                <a:cs typeface="Tahoma"/>
              </a:rPr>
              <a:t>r</a:t>
            </a:r>
            <a:endParaRPr sz="3000">
              <a:latin typeface="Tahoma"/>
              <a:cs typeface="Tahoma"/>
            </a:endParaRPr>
          </a:p>
        </p:txBody>
      </p:sp>
      <p:sp>
        <p:nvSpPr>
          <p:cNvPr id="727" name="object 727"/>
          <p:cNvSpPr txBox="1"/>
          <p:nvPr/>
        </p:nvSpPr>
        <p:spPr>
          <a:xfrm>
            <a:off x="70104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28" name="object 728"/>
          <p:cNvSpPr txBox="1"/>
          <p:nvPr/>
        </p:nvSpPr>
        <p:spPr>
          <a:xfrm>
            <a:off x="73152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29" name="object 729"/>
          <p:cNvSpPr txBox="1"/>
          <p:nvPr/>
        </p:nvSpPr>
        <p:spPr>
          <a:xfrm>
            <a:off x="76200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30" name="object 730"/>
          <p:cNvSpPr txBox="1"/>
          <p:nvPr/>
        </p:nvSpPr>
        <p:spPr>
          <a:xfrm>
            <a:off x="79248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31" name="object 731"/>
          <p:cNvSpPr txBox="1"/>
          <p:nvPr/>
        </p:nvSpPr>
        <p:spPr>
          <a:xfrm>
            <a:off x="82296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32" name="object 732"/>
          <p:cNvSpPr txBox="1"/>
          <p:nvPr/>
        </p:nvSpPr>
        <p:spPr>
          <a:xfrm>
            <a:off x="85344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33" name="object 733"/>
          <p:cNvSpPr txBox="1"/>
          <p:nvPr/>
        </p:nvSpPr>
        <p:spPr>
          <a:xfrm>
            <a:off x="88392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34" name="object 734"/>
          <p:cNvSpPr txBox="1"/>
          <p:nvPr/>
        </p:nvSpPr>
        <p:spPr>
          <a:xfrm>
            <a:off x="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35" name="object 735"/>
          <p:cNvSpPr txBox="1"/>
          <p:nvPr/>
        </p:nvSpPr>
        <p:spPr>
          <a:xfrm>
            <a:off x="3048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36" name="object 736"/>
          <p:cNvSpPr txBox="1"/>
          <p:nvPr/>
        </p:nvSpPr>
        <p:spPr>
          <a:xfrm>
            <a:off x="6096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37" name="object 737"/>
          <p:cNvSpPr txBox="1"/>
          <p:nvPr/>
        </p:nvSpPr>
        <p:spPr>
          <a:xfrm>
            <a:off x="9144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38" name="object 738"/>
          <p:cNvSpPr txBox="1"/>
          <p:nvPr/>
        </p:nvSpPr>
        <p:spPr>
          <a:xfrm>
            <a:off x="12192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39" name="object 739"/>
          <p:cNvSpPr txBox="1"/>
          <p:nvPr/>
        </p:nvSpPr>
        <p:spPr>
          <a:xfrm>
            <a:off x="15240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40" name="object 740"/>
          <p:cNvSpPr txBox="1"/>
          <p:nvPr/>
        </p:nvSpPr>
        <p:spPr>
          <a:xfrm>
            <a:off x="18288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41" name="object 741"/>
          <p:cNvSpPr txBox="1"/>
          <p:nvPr/>
        </p:nvSpPr>
        <p:spPr>
          <a:xfrm>
            <a:off x="21336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42" name="object 742"/>
          <p:cNvSpPr txBox="1"/>
          <p:nvPr/>
        </p:nvSpPr>
        <p:spPr>
          <a:xfrm>
            <a:off x="24384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43" name="object 743"/>
          <p:cNvSpPr txBox="1"/>
          <p:nvPr/>
        </p:nvSpPr>
        <p:spPr>
          <a:xfrm>
            <a:off x="27432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44" name="object 744"/>
          <p:cNvSpPr txBox="1"/>
          <p:nvPr/>
        </p:nvSpPr>
        <p:spPr>
          <a:xfrm>
            <a:off x="30480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45" name="object 745"/>
          <p:cNvSpPr txBox="1"/>
          <p:nvPr/>
        </p:nvSpPr>
        <p:spPr>
          <a:xfrm>
            <a:off x="33528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46" name="object 746"/>
          <p:cNvSpPr txBox="1"/>
          <p:nvPr/>
        </p:nvSpPr>
        <p:spPr>
          <a:xfrm>
            <a:off x="36576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47" name="object 747"/>
          <p:cNvSpPr txBox="1"/>
          <p:nvPr/>
        </p:nvSpPr>
        <p:spPr>
          <a:xfrm>
            <a:off x="39624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48" name="object 748"/>
          <p:cNvSpPr txBox="1"/>
          <p:nvPr/>
        </p:nvSpPr>
        <p:spPr>
          <a:xfrm>
            <a:off x="42672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49" name="object 749"/>
          <p:cNvSpPr txBox="1"/>
          <p:nvPr/>
        </p:nvSpPr>
        <p:spPr>
          <a:xfrm>
            <a:off x="45720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50" name="object 750"/>
          <p:cNvSpPr txBox="1"/>
          <p:nvPr/>
        </p:nvSpPr>
        <p:spPr>
          <a:xfrm>
            <a:off x="48768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51" name="object 751"/>
          <p:cNvSpPr txBox="1"/>
          <p:nvPr/>
        </p:nvSpPr>
        <p:spPr>
          <a:xfrm>
            <a:off x="51816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52" name="object 752"/>
          <p:cNvSpPr txBox="1"/>
          <p:nvPr/>
        </p:nvSpPr>
        <p:spPr>
          <a:xfrm>
            <a:off x="54864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53" name="object 753"/>
          <p:cNvSpPr txBox="1"/>
          <p:nvPr/>
        </p:nvSpPr>
        <p:spPr>
          <a:xfrm>
            <a:off x="57912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54" name="object 754"/>
          <p:cNvSpPr txBox="1"/>
          <p:nvPr/>
        </p:nvSpPr>
        <p:spPr>
          <a:xfrm>
            <a:off x="60960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55" name="object 755"/>
          <p:cNvSpPr txBox="1"/>
          <p:nvPr/>
        </p:nvSpPr>
        <p:spPr>
          <a:xfrm>
            <a:off x="64008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56" name="object 756"/>
          <p:cNvSpPr txBox="1"/>
          <p:nvPr/>
        </p:nvSpPr>
        <p:spPr>
          <a:xfrm>
            <a:off x="67056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57" name="object 757"/>
          <p:cNvSpPr txBox="1"/>
          <p:nvPr/>
        </p:nvSpPr>
        <p:spPr>
          <a:xfrm>
            <a:off x="70104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58" name="object 758"/>
          <p:cNvSpPr txBox="1"/>
          <p:nvPr/>
        </p:nvSpPr>
        <p:spPr>
          <a:xfrm>
            <a:off x="73152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59" name="object 759"/>
          <p:cNvSpPr txBox="1"/>
          <p:nvPr/>
        </p:nvSpPr>
        <p:spPr>
          <a:xfrm>
            <a:off x="76200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60" name="object 760"/>
          <p:cNvSpPr txBox="1"/>
          <p:nvPr/>
        </p:nvSpPr>
        <p:spPr>
          <a:xfrm>
            <a:off x="79248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61" name="object 761"/>
          <p:cNvSpPr txBox="1"/>
          <p:nvPr/>
        </p:nvSpPr>
        <p:spPr>
          <a:xfrm>
            <a:off x="82296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62" name="object 762"/>
          <p:cNvSpPr txBox="1"/>
          <p:nvPr/>
        </p:nvSpPr>
        <p:spPr>
          <a:xfrm>
            <a:off x="85344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63" name="object 763"/>
          <p:cNvSpPr txBox="1"/>
          <p:nvPr/>
        </p:nvSpPr>
        <p:spPr>
          <a:xfrm>
            <a:off x="88392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64" name="object 764"/>
          <p:cNvSpPr txBox="1"/>
          <p:nvPr/>
        </p:nvSpPr>
        <p:spPr>
          <a:xfrm>
            <a:off x="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65" name="object 765"/>
          <p:cNvSpPr txBox="1"/>
          <p:nvPr/>
        </p:nvSpPr>
        <p:spPr>
          <a:xfrm>
            <a:off x="3048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66" name="object 766"/>
          <p:cNvSpPr txBox="1"/>
          <p:nvPr/>
        </p:nvSpPr>
        <p:spPr>
          <a:xfrm>
            <a:off x="6096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67" name="object 767"/>
          <p:cNvSpPr txBox="1"/>
          <p:nvPr/>
        </p:nvSpPr>
        <p:spPr>
          <a:xfrm>
            <a:off x="9144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68" name="object 768"/>
          <p:cNvSpPr txBox="1"/>
          <p:nvPr/>
        </p:nvSpPr>
        <p:spPr>
          <a:xfrm>
            <a:off x="12192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69" name="object 769"/>
          <p:cNvSpPr txBox="1"/>
          <p:nvPr/>
        </p:nvSpPr>
        <p:spPr>
          <a:xfrm>
            <a:off x="15240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70" name="object 770"/>
          <p:cNvSpPr txBox="1"/>
          <p:nvPr/>
        </p:nvSpPr>
        <p:spPr>
          <a:xfrm>
            <a:off x="18288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71" name="object 771"/>
          <p:cNvSpPr txBox="1"/>
          <p:nvPr/>
        </p:nvSpPr>
        <p:spPr>
          <a:xfrm>
            <a:off x="21336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72" name="object 772"/>
          <p:cNvSpPr txBox="1"/>
          <p:nvPr/>
        </p:nvSpPr>
        <p:spPr>
          <a:xfrm>
            <a:off x="24384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73" name="object 773"/>
          <p:cNvSpPr txBox="1"/>
          <p:nvPr/>
        </p:nvSpPr>
        <p:spPr>
          <a:xfrm>
            <a:off x="27432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74" name="object 774"/>
          <p:cNvSpPr txBox="1"/>
          <p:nvPr/>
        </p:nvSpPr>
        <p:spPr>
          <a:xfrm>
            <a:off x="30480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75" name="object 775"/>
          <p:cNvSpPr txBox="1"/>
          <p:nvPr/>
        </p:nvSpPr>
        <p:spPr>
          <a:xfrm>
            <a:off x="33528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76" name="object 776"/>
          <p:cNvSpPr txBox="1"/>
          <p:nvPr/>
        </p:nvSpPr>
        <p:spPr>
          <a:xfrm>
            <a:off x="36576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77" name="object 777"/>
          <p:cNvSpPr txBox="1"/>
          <p:nvPr/>
        </p:nvSpPr>
        <p:spPr>
          <a:xfrm>
            <a:off x="39624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78" name="object 778"/>
          <p:cNvSpPr txBox="1"/>
          <p:nvPr/>
        </p:nvSpPr>
        <p:spPr>
          <a:xfrm>
            <a:off x="42672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79" name="object 779"/>
          <p:cNvSpPr txBox="1"/>
          <p:nvPr/>
        </p:nvSpPr>
        <p:spPr>
          <a:xfrm>
            <a:off x="45720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80" name="object 780"/>
          <p:cNvSpPr txBox="1"/>
          <p:nvPr/>
        </p:nvSpPr>
        <p:spPr>
          <a:xfrm>
            <a:off x="48768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81" name="object 781"/>
          <p:cNvSpPr txBox="1"/>
          <p:nvPr/>
        </p:nvSpPr>
        <p:spPr>
          <a:xfrm>
            <a:off x="51816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82" name="object 782"/>
          <p:cNvSpPr txBox="1"/>
          <p:nvPr/>
        </p:nvSpPr>
        <p:spPr>
          <a:xfrm>
            <a:off x="54864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83" name="object 783"/>
          <p:cNvSpPr txBox="1"/>
          <p:nvPr/>
        </p:nvSpPr>
        <p:spPr>
          <a:xfrm>
            <a:off x="57912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84" name="object 784"/>
          <p:cNvSpPr txBox="1"/>
          <p:nvPr/>
        </p:nvSpPr>
        <p:spPr>
          <a:xfrm>
            <a:off x="60960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85" name="object 785"/>
          <p:cNvSpPr txBox="1"/>
          <p:nvPr/>
        </p:nvSpPr>
        <p:spPr>
          <a:xfrm>
            <a:off x="64008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86" name="object 786"/>
          <p:cNvSpPr txBox="1"/>
          <p:nvPr/>
        </p:nvSpPr>
        <p:spPr>
          <a:xfrm>
            <a:off x="67056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87" name="object 787"/>
          <p:cNvSpPr txBox="1"/>
          <p:nvPr/>
        </p:nvSpPr>
        <p:spPr>
          <a:xfrm>
            <a:off x="70104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88" name="object 788"/>
          <p:cNvSpPr txBox="1"/>
          <p:nvPr/>
        </p:nvSpPr>
        <p:spPr>
          <a:xfrm>
            <a:off x="73152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89" name="object 789"/>
          <p:cNvSpPr txBox="1"/>
          <p:nvPr/>
        </p:nvSpPr>
        <p:spPr>
          <a:xfrm>
            <a:off x="76200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90" name="object 790"/>
          <p:cNvSpPr txBox="1"/>
          <p:nvPr/>
        </p:nvSpPr>
        <p:spPr>
          <a:xfrm>
            <a:off x="79248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91" name="object 791"/>
          <p:cNvSpPr txBox="1"/>
          <p:nvPr/>
        </p:nvSpPr>
        <p:spPr>
          <a:xfrm>
            <a:off x="82296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92" name="object 792"/>
          <p:cNvSpPr txBox="1"/>
          <p:nvPr/>
        </p:nvSpPr>
        <p:spPr>
          <a:xfrm>
            <a:off x="85344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93" name="object 793"/>
          <p:cNvSpPr txBox="1"/>
          <p:nvPr/>
        </p:nvSpPr>
        <p:spPr>
          <a:xfrm>
            <a:off x="88392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</p:spTree>
    <p:extLst>
      <p:ext uri="{BB962C8B-B14F-4D97-AF65-F5344CB8AC3E}">
        <p14:creationId xmlns:p14="http://schemas.microsoft.com/office/powerpoint/2010/main" val="2963142833"/>
      </p:ext>
    </p:extLst>
  </p:cSld>
  <p:clrMapOvr>
    <a:masterClrMapping/>
  </p:clrMapOvr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3048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0" y="6096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0" y="9144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0" y="12192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0" y="15240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0" y="18288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21336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0" y="24384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0" y="27432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0" y="30480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0" y="33528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0" y="36576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0" y="39624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0" y="42672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0" y="45720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0" y="48768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0" y="51816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0" y="54864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0" y="57912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0" y="60960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0" y="64008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0" y="67056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3048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6096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9144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12192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15240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18288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21336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24384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27432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30480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33528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36576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39624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42672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45720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48768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51816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54864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57912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60960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64008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67056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70104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73152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76200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79248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82296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85344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88392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3352800" y="0"/>
            <a:ext cx="5791200" cy="15240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8839200" y="0"/>
            <a:ext cx="0" cy="2362200"/>
          </a:xfrm>
          <a:custGeom>
            <a:avLst/>
            <a:gdLst/>
            <a:ahLst/>
            <a:cxnLst/>
            <a:rect l="l" t="t" r="r" b="b"/>
            <a:pathLst>
              <a:path h="2362200">
                <a:moveTo>
                  <a:pt x="0" y="0"/>
                </a:moveTo>
                <a:lnTo>
                  <a:pt x="0" y="2362200"/>
                </a:lnTo>
              </a:path>
            </a:pathLst>
          </a:custGeom>
          <a:ln w="9344">
            <a:solidFill>
              <a:srgbClr val="6E88F6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414019" y="1513839"/>
            <a:ext cx="1784350" cy="0"/>
          </a:xfrm>
          <a:custGeom>
            <a:avLst/>
            <a:gdLst/>
            <a:ahLst/>
            <a:cxnLst/>
            <a:rect l="l" t="t" r="r" b="b"/>
            <a:pathLst>
              <a:path w="1784350">
                <a:moveTo>
                  <a:pt x="1784350" y="0"/>
                </a:moveTo>
                <a:lnTo>
                  <a:pt x="0" y="0"/>
                </a:lnTo>
              </a:path>
            </a:pathLst>
          </a:custGeom>
          <a:ln w="9344">
            <a:solidFill>
              <a:srgbClr val="6E88F6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608330" y="1418589"/>
            <a:ext cx="0" cy="2321560"/>
          </a:xfrm>
          <a:custGeom>
            <a:avLst/>
            <a:gdLst/>
            <a:ahLst/>
            <a:cxnLst/>
            <a:rect l="l" t="t" r="r" b="b"/>
            <a:pathLst>
              <a:path h="2321560">
                <a:moveTo>
                  <a:pt x="0" y="0"/>
                </a:moveTo>
                <a:lnTo>
                  <a:pt x="0" y="2321560"/>
                </a:lnTo>
              </a:path>
            </a:pathLst>
          </a:custGeom>
          <a:ln w="9344">
            <a:solidFill>
              <a:srgbClr val="6E88F6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511809" y="1416050"/>
            <a:ext cx="193040" cy="193039"/>
          </a:xfrm>
          <a:custGeom>
            <a:avLst/>
            <a:gdLst/>
            <a:ahLst/>
            <a:cxnLst/>
            <a:rect l="l" t="t" r="r" b="b"/>
            <a:pathLst>
              <a:path w="193040" h="193039">
                <a:moveTo>
                  <a:pt x="99060" y="0"/>
                </a:moveTo>
                <a:lnTo>
                  <a:pt x="93980" y="0"/>
                </a:lnTo>
                <a:lnTo>
                  <a:pt x="88900" y="0"/>
                </a:lnTo>
                <a:lnTo>
                  <a:pt x="83820" y="0"/>
                </a:lnTo>
                <a:lnTo>
                  <a:pt x="80010" y="1270"/>
                </a:lnTo>
                <a:lnTo>
                  <a:pt x="74930" y="2539"/>
                </a:lnTo>
                <a:lnTo>
                  <a:pt x="69850" y="3810"/>
                </a:lnTo>
                <a:lnTo>
                  <a:pt x="66040" y="5079"/>
                </a:lnTo>
                <a:lnTo>
                  <a:pt x="60960" y="6350"/>
                </a:lnTo>
                <a:lnTo>
                  <a:pt x="57150" y="8889"/>
                </a:lnTo>
                <a:lnTo>
                  <a:pt x="52070" y="10160"/>
                </a:lnTo>
                <a:lnTo>
                  <a:pt x="48260" y="12700"/>
                </a:lnTo>
                <a:lnTo>
                  <a:pt x="43180" y="15239"/>
                </a:lnTo>
                <a:lnTo>
                  <a:pt x="39370" y="17779"/>
                </a:lnTo>
                <a:lnTo>
                  <a:pt x="35560" y="21589"/>
                </a:lnTo>
                <a:lnTo>
                  <a:pt x="31750" y="24129"/>
                </a:lnTo>
                <a:lnTo>
                  <a:pt x="29210" y="27939"/>
                </a:lnTo>
                <a:lnTo>
                  <a:pt x="25400" y="31750"/>
                </a:lnTo>
                <a:lnTo>
                  <a:pt x="21590" y="34289"/>
                </a:lnTo>
                <a:lnTo>
                  <a:pt x="19050" y="38100"/>
                </a:lnTo>
                <a:lnTo>
                  <a:pt x="16510" y="43179"/>
                </a:lnTo>
                <a:lnTo>
                  <a:pt x="13970" y="46989"/>
                </a:lnTo>
                <a:lnTo>
                  <a:pt x="11430" y="50800"/>
                </a:lnTo>
                <a:lnTo>
                  <a:pt x="8890" y="55879"/>
                </a:lnTo>
                <a:lnTo>
                  <a:pt x="7620" y="59689"/>
                </a:lnTo>
                <a:lnTo>
                  <a:pt x="5080" y="64770"/>
                </a:lnTo>
                <a:lnTo>
                  <a:pt x="3810" y="68579"/>
                </a:lnTo>
                <a:lnTo>
                  <a:pt x="2540" y="73660"/>
                </a:lnTo>
                <a:lnTo>
                  <a:pt x="2540" y="78739"/>
                </a:lnTo>
                <a:lnTo>
                  <a:pt x="1270" y="82550"/>
                </a:lnTo>
                <a:lnTo>
                  <a:pt x="0" y="87629"/>
                </a:lnTo>
                <a:lnTo>
                  <a:pt x="0" y="92710"/>
                </a:lnTo>
                <a:lnTo>
                  <a:pt x="0" y="97789"/>
                </a:lnTo>
                <a:lnTo>
                  <a:pt x="0" y="101600"/>
                </a:lnTo>
                <a:lnTo>
                  <a:pt x="1270" y="106679"/>
                </a:lnTo>
                <a:lnTo>
                  <a:pt x="1270" y="111760"/>
                </a:lnTo>
                <a:lnTo>
                  <a:pt x="2540" y="116839"/>
                </a:lnTo>
                <a:lnTo>
                  <a:pt x="3810" y="120650"/>
                </a:lnTo>
                <a:lnTo>
                  <a:pt x="5080" y="125729"/>
                </a:lnTo>
                <a:lnTo>
                  <a:pt x="17780" y="151129"/>
                </a:lnTo>
                <a:lnTo>
                  <a:pt x="20320" y="156210"/>
                </a:lnTo>
                <a:lnTo>
                  <a:pt x="24130" y="158750"/>
                </a:lnTo>
                <a:lnTo>
                  <a:pt x="26670" y="162560"/>
                </a:lnTo>
                <a:lnTo>
                  <a:pt x="30480" y="166370"/>
                </a:lnTo>
                <a:lnTo>
                  <a:pt x="34290" y="170179"/>
                </a:lnTo>
                <a:lnTo>
                  <a:pt x="38100" y="172720"/>
                </a:lnTo>
                <a:lnTo>
                  <a:pt x="41910" y="175260"/>
                </a:lnTo>
                <a:lnTo>
                  <a:pt x="45720" y="177800"/>
                </a:lnTo>
                <a:lnTo>
                  <a:pt x="49530" y="180339"/>
                </a:lnTo>
                <a:lnTo>
                  <a:pt x="54610" y="182879"/>
                </a:lnTo>
                <a:lnTo>
                  <a:pt x="58420" y="185420"/>
                </a:lnTo>
                <a:lnTo>
                  <a:pt x="62230" y="186689"/>
                </a:lnTo>
                <a:lnTo>
                  <a:pt x="67310" y="187960"/>
                </a:lnTo>
                <a:lnTo>
                  <a:pt x="72390" y="189229"/>
                </a:lnTo>
                <a:lnTo>
                  <a:pt x="76200" y="190500"/>
                </a:lnTo>
                <a:lnTo>
                  <a:pt x="81280" y="191770"/>
                </a:lnTo>
                <a:lnTo>
                  <a:pt x="86360" y="191770"/>
                </a:lnTo>
                <a:lnTo>
                  <a:pt x="91440" y="193039"/>
                </a:lnTo>
                <a:lnTo>
                  <a:pt x="95250" y="193039"/>
                </a:lnTo>
                <a:lnTo>
                  <a:pt x="100330" y="193039"/>
                </a:lnTo>
                <a:lnTo>
                  <a:pt x="105410" y="193039"/>
                </a:lnTo>
                <a:lnTo>
                  <a:pt x="110490" y="191770"/>
                </a:lnTo>
                <a:lnTo>
                  <a:pt x="115570" y="190500"/>
                </a:lnTo>
                <a:lnTo>
                  <a:pt x="119380" y="190500"/>
                </a:lnTo>
                <a:lnTo>
                  <a:pt x="124460" y="187960"/>
                </a:lnTo>
                <a:lnTo>
                  <a:pt x="129540" y="186689"/>
                </a:lnTo>
                <a:lnTo>
                  <a:pt x="133350" y="185420"/>
                </a:lnTo>
                <a:lnTo>
                  <a:pt x="138430" y="182879"/>
                </a:lnTo>
                <a:lnTo>
                  <a:pt x="142240" y="181610"/>
                </a:lnTo>
                <a:lnTo>
                  <a:pt x="146050" y="179070"/>
                </a:lnTo>
                <a:lnTo>
                  <a:pt x="151130" y="176529"/>
                </a:lnTo>
                <a:lnTo>
                  <a:pt x="154940" y="172720"/>
                </a:lnTo>
                <a:lnTo>
                  <a:pt x="158750" y="170179"/>
                </a:lnTo>
                <a:lnTo>
                  <a:pt x="162560" y="167639"/>
                </a:lnTo>
                <a:lnTo>
                  <a:pt x="165100" y="163829"/>
                </a:lnTo>
                <a:lnTo>
                  <a:pt x="168910" y="160020"/>
                </a:lnTo>
                <a:lnTo>
                  <a:pt x="171450" y="156210"/>
                </a:lnTo>
                <a:lnTo>
                  <a:pt x="175260" y="152400"/>
                </a:lnTo>
                <a:lnTo>
                  <a:pt x="177800" y="148589"/>
                </a:lnTo>
                <a:lnTo>
                  <a:pt x="180340" y="144779"/>
                </a:lnTo>
                <a:lnTo>
                  <a:pt x="182880" y="139700"/>
                </a:lnTo>
                <a:lnTo>
                  <a:pt x="184150" y="135889"/>
                </a:lnTo>
                <a:lnTo>
                  <a:pt x="186690" y="132079"/>
                </a:lnTo>
                <a:lnTo>
                  <a:pt x="187960" y="127000"/>
                </a:lnTo>
                <a:lnTo>
                  <a:pt x="189230" y="121920"/>
                </a:lnTo>
                <a:lnTo>
                  <a:pt x="190500" y="118110"/>
                </a:lnTo>
                <a:lnTo>
                  <a:pt x="191770" y="113029"/>
                </a:lnTo>
                <a:lnTo>
                  <a:pt x="191770" y="107950"/>
                </a:lnTo>
                <a:lnTo>
                  <a:pt x="193040" y="102870"/>
                </a:lnTo>
                <a:lnTo>
                  <a:pt x="193040" y="99060"/>
                </a:lnTo>
              </a:path>
            </a:pathLst>
          </a:custGeom>
          <a:ln w="9344">
            <a:solidFill>
              <a:srgbClr val="6E88F6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6553200" y="152400"/>
            <a:ext cx="2209800" cy="150495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712469" y="3243122"/>
            <a:ext cx="888755" cy="0"/>
          </a:xfrm>
          <a:custGeom>
            <a:avLst/>
            <a:gdLst/>
            <a:ahLst/>
            <a:cxnLst/>
            <a:rect l="l" t="t" r="r" b="b"/>
            <a:pathLst>
              <a:path w="888755">
                <a:moveTo>
                  <a:pt x="0" y="0"/>
                </a:moveTo>
                <a:lnTo>
                  <a:pt x="888755" y="0"/>
                </a:lnTo>
              </a:path>
            </a:pathLst>
          </a:custGeom>
          <a:ln w="2560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0" name="object 60"/>
          <p:cNvSpPr txBox="1"/>
          <p:nvPr/>
        </p:nvSpPr>
        <p:spPr>
          <a:xfrm>
            <a:off x="687069" y="808089"/>
            <a:ext cx="2656366" cy="5842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4600"/>
              </a:lnSpc>
              <a:spcBef>
                <a:spcPts val="230"/>
              </a:spcBef>
            </a:pPr>
            <a:r>
              <a:rPr sz="4400" spc="0" dirty="0" smtClean="0">
                <a:solidFill>
                  <a:srgbClr val="660066"/>
                </a:solidFill>
                <a:latin typeface="Tahoma"/>
                <a:cs typeface="Tahoma"/>
              </a:rPr>
              <a:t>E</a:t>
            </a:r>
            <a:r>
              <a:rPr sz="4400" spc="14" dirty="0" smtClean="0">
                <a:solidFill>
                  <a:srgbClr val="660066"/>
                </a:solidFill>
                <a:latin typeface="Tahoma"/>
                <a:cs typeface="Tahoma"/>
              </a:rPr>
              <a:t>x</a:t>
            </a:r>
            <a:r>
              <a:rPr sz="4400" spc="0" dirty="0" smtClean="0">
                <a:solidFill>
                  <a:srgbClr val="660066"/>
                </a:solidFill>
                <a:latin typeface="Tahoma"/>
                <a:cs typeface="Tahoma"/>
              </a:rPr>
              <a:t>a</a:t>
            </a:r>
            <a:r>
              <a:rPr sz="4400" spc="4" dirty="0" smtClean="0">
                <a:solidFill>
                  <a:srgbClr val="660066"/>
                </a:solidFill>
                <a:latin typeface="Tahoma"/>
                <a:cs typeface="Tahoma"/>
              </a:rPr>
              <a:t>m</a:t>
            </a:r>
            <a:r>
              <a:rPr sz="4400" spc="9" dirty="0" smtClean="0">
                <a:solidFill>
                  <a:srgbClr val="660066"/>
                </a:solidFill>
                <a:latin typeface="Tahoma"/>
                <a:cs typeface="Tahoma"/>
              </a:rPr>
              <a:t>p</a:t>
            </a:r>
            <a:r>
              <a:rPr sz="4400" spc="-4" dirty="0" smtClean="0">
                <a:solidFill>
                  <a:srgbClr val="660066"/>
                </a:solidFill>
                <a:latin typeface="Tahoma"/>
                <a:cs typeface="Tahoma"/>
              </a:rPr>
              <a:t>l</a:t>
            </a:r>
            <a:r>
              <a:rPr sz="4400" spc="4" dirty="0" smtClean="0">
                <a:solidFill>
                  <a:srgbClr val="660066"/>
                </a:solidFill>
                <a:latin typeface="Tahoma"/>
                <a:cs typeface="Tahoma"/>
              </a:rPr>
              <a:t>e</a:t>
            </a:r>
            <a:r>
              <a:rPr sz="4400" spc="9" dirty="0" smtClean="0">
                <a:solidFill>
                  <a:srgbClr val="660066"/>
                </a:solidFill>
                <a:latin typeface="Tahoma"/>
                <a:cs typeface="Tahoma"/>
              </a:rPr>
              <a:t>s</a:t>
            </a:r>
            <a:r>
              <a:rPr sz="4400" spc="0" dirty="0" smtClean="0">
                <a:solidFill>
                  <a:srgbClr val="660066"/>
                </a:solidFill>
                <a:latin typeface="Tahoma"/>
                <a:cs typeface="Tahoma"/>
              </a:rPr>
              <a:t>:</a:t>
            </a:r>
            <a:endParaRPr sz="4400">
              <a:latin typeface="Tahoma"/>
              <a:cs typeface="Tahoma"/>
            </a:endParaRPr>
          </a:p>
        </p:txBody>
      </p:sp>
      <p:sp>
        <p:nvSpPr>
          <p:cNvPr id="61" name="object 61"/>
          <p:cNvSpPr txBox="1"/>
          <p:nvPr/>
        </p:nvSpPr>
        <p:spPr>
          <a:xfrm>
            <a:off x="999642" y="1846469"/>
            <a:ext cx="542481" cy="3810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000"/>
              </a:lnSpc>
              <a:spcBef>
                <a:spcPts val="150"/>
              </a:spcBef>
            </a:pPr>
            <a:r>
              <a:rPr sz="2800" b="1" spc="-4" dirty="0" smtClean="0">
                <a:solidFill>
                  <a:srgbClr val="CC0000"/>
                </a:solidFill>
                <a:latin typeface="Tahoma"/>
                <a:cs typeface="Tahoma"/>
              </a:rPr>
              <a:t>n</a:t>
            </a:r>
            <a:r>
              <a:rPr sz="2800" b="1" spc="0" dirty="0" smtClean="0">
                <a:solidFill>
                  <a:srgbClr val="CC0000"/>
                </a:solidFill>
                <a:latin typeface="Tahoma"/>
                <a:cs typeface="Tahoma"/>
              </a:rPr>
              <a:t>d</a:t>
            </a:r>
            <a:endParaRPr sz="2800">
              <a:latin typeface="Tahoma"/>
              <a:cs typeface="Tahoma"/>
            </a:endParaRPr>
          </a:p>
        </p:txBody>
      </p:sp>
      <p:sp>
        <p:nvSpPr>
          <p:cNvPr id="62" name="object 62"/>
          <p:cNvSpPr txBox="1"/>
          <p:nvPr/>
        </p:nvSpPr>
        <p:spPr>
          <a:xfrm>
            <a:off x="1701952" y="1846469"/>
            <a:ext cx="3162612" cy="3810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000"/>
              </a:lnSpc>
              <a:spcBef>
                <a:spcPts val="150"/>
              </a:spcBef>
            </a:pPr>
            <a:r>
              <a:rPr sz="2800" b="1" spc="-4" dirty="0" smtClean="0">
                <a:solidFill>
                  <a:srgbClr val="CC0000"/>
                </a:solidFill>
                <a:latin typeface="Tahoma"/>
                <a:cs typeface="Tahoma"/>
              </a:rPr>
              <a:t>h</a:t>
            </a:r>
            <a:r>
              <a:rPr sz="2800" b="1" spc="0" dirty="0" smtClean="0">
                <a:solidFill>
                  <a:srgbClr val="CC0000"/>
                </a:solidFill>
                <a:latin typeface="Tahoma"/>
                <a:cs typeface="Tahoma"/>
              </a:rPr>
              <a:t>e</a:t>
            </a:r>
            <a:r>
              <a:rPr sz="2800" b="1" spc="-31" dirty="0" smtClean="0">
                <a:solidFill>
                  <a:srgbClr val="CC0000"/>
                </a:solidFill>
                <a:latin typeface="Tahoma"/>
                <a:cs typeface="Tahoma"/>
              </a:rPr>
              <a:t> </a:t>
            </a:r>
            <a:r>
              <a:rPr sz="2800" b="1" spc="0" dirty="0" smtClean="0">
                <a:solidFill>
                  <a:srgbClr val="CC0000"/>
                </a:solidFill>
                <a:latin typeface="Tahoma"/>
                <a:cs typeface="Tahoma"/>
              </a:rPr>
              <a:t>e</a:t>
            </a:r>
            <a:r>
              <a:rPr sz="2800" b="1" spc="-4" dirty="0" smtClean="0">
                <a:solidFill>
                  <a:srgbClr val="CC0000"/>
                </a:solidFill>
                <a:latin typeface="Tahoma"/>
                <a:cs typeface="Tahoma"/>
              </a:rPr>
              <a:t>rr</a:t>
            </a:r>
            <a:r>
              <a:rPr sz="2800" b="1" spc="0" dirty="0" smtClean="0">
                <a:solidFill>
                  <a:srgbClr val="CC0000"/>
                </a:solidFill>
                <a:latin typeface="Tahoma"/>
                <a:cs typeface="Tahoma"/>
              </a:rPr>
              <a:t>o</a:t>
            </a:r>
            <a:r>
              <a:rPr sz="2800" b="1" spc="-4" dirty="0" smtClean="0">
                <a:solidFill>
                  <a:srgbClr val="CC0000"/>
                </a:solidFill>
                <a:latin typeface="Tahoma"/>
                <a:cs typeface="Tahoma"/>
              </a:rPr>
              <a:t>r</a:t>
            </a:r>
            <a:r>
              <a:rPr sz="2800" b="1" spc="0" dirty="0" smtClean="0">
                <a:solidFill>
                  <a:srgbClr val="CC0000"/>
                </a:solidFill>
                <a:latin typeface="Tahoma"/>
                <a:cs typeface="Tahoma"/>
              </a:rPr>
              <a:t>s,</a:t>
            </a:r>
            <a:r>
              <a:rPr sz="2800" b="1" spc="-76" dirty="0" smtClean="0">
                <a:solidFill>
                  <a:srgbClr val="CC0000"/>
                </a:solidFill>
                <a:latin typeface="Tahoma"/>
                <a:cs typeface="Tahoma"/>
              </a:rPr>
              <a:t> </a:t>
            </a:r>
            <a:r>
              <a:rPr sz="2800" b="1" spc="-14" dirty="0" smtClean="0">
                <a:solidFill>
                  <a:srgbClr val="CC0000"/>
                </a:solidFill>
                <a:latin typeface="Tahoma"/>
                <a:cs typeface="Tahoma"/>
              </a:rPr>
              <a:t>a</a:t>
            </a:r>
            <a:r>
              <a:rPr sz="2800" b="1" spc="-4" dirty="0" smtClean="0">
                <a:solidFill>
                  <a:srgbClr val="CC0000"/>
                </a:solidFill>
                <a:latin typeface="Tahoma"/>
                <a:cs typeface="Tahoma"/>
              </a:rPr>
              <a:t>n</a:t>
            </a:r>
            <a:r>
              <a:rPr sz="2800" b="1" spc="0" dirty="0" smtClean="0">
                <a:solidFill>
                  <a:srgbClr val="CC0000"/>
                </a:solidFill>
                <a:latin typeface="Tahoma"/>
                <a:cs typeface="Tahoma"/>
              </a:rPr>
              <a:t>d</a:t>
            </a:r>
            <a:r>
              <a:rPr sz="2800" b="1" spc="-4" dirty="0" smtClean="0">
                <a:solidFill>
                  <a:srgbClr val="CC0000"/>
                </a:solidFill>
                <a:latin typeface="Tahoma"/>
                <a:cs typeface="Tahoma"/>
              </a:rPr>
              <a:t>/</a:t>
            </a:r>
            <a:r>
              <a:rPr sz="2800" b="1" spc="0" dirty="0" smtClean="0">
                <a:solidFill>
                  <a:srgbClr val="CC0000"/>
                </a:solidFill>
                <a:latin typeface="Tahoma"/>
                <a:cs typeface="Tahoma"/>
              </a:rPr>
              <a:t>or</a:t>
            </a:r>
            <a:endParaRPr sz="2800">
              <a:latin typeface="Tahoma"/>
              <a:cs typeface="Tahoma"/>
            </a:endParaRPr>
          </a:p>
        </p:txBody>
      </p:sp>
      <p:sp>
        <p:nvSpPr>
          <p:cNvPr id="63" name="object 63"/>
          <p:cNvSpPr txBox="1"/>
          <p:nvPr/>
        </p:nvSpPr>
        <p:spPr>
          <a:xfrm>
            <a:off x="4876749" y="1846469"/>
            <a:ext cx="688203" cy="3810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000"/>
              </a:lnSpc>
              <a:spcBef>
                <a:spcPts val="150"/>
              </a:spcBef>
            </a:pPr>
            <a:r>
              <a:rPr sz="2800" b="1" spc="0" dirty="0" smtClean="0">
                <a:solidFill>
                  <a:srgbClr val="CC0000"/>
                </a:solidFill>
                <a:latin typeface="Tahoma"/>
                <a:cs typeface="Tahoma"/>
              </a:rPr>
              <a:t>p</a:t>
            </a:r>
            <a:r>
              <a:rPr sz="2800" b="1" spc="-4" dirty="0" smtClean="0">
                <a:solidFill>
                  <a:srgbClr val="CC0000"/>
                </a:solidFill>
                <a:latin typeface="Tahoma"/>
                <a:cs typeface="Tahoma"/>
              </a:rPr>
              <a:t>r</a:t>
            </a:r>
            <a:r>
              <a:rPr sz="2800" b="1" spc="0" dirty="0" smtClean="0">
                <a:solidFill>
                  <a:srgbClr val="CC0000"/>
                </a:solidFill>
                <a:latin typeface="Tahoma"/>
                <a:cs typeface="Tahoma"/>
              </a:rPr>
              <a:t>o</a:t>
            </a:r>
            <a:endParaRPr sz="2800">
              <a:latin typeface="Tahoma"/>
              <a:cs typeface="Tahoma"/>
            </a:endParaRPr>
          </a:p>
        </p:txBody>
      </p:sp>
      <p:sp>
        <p:nvSpPr>
          <p:cNvPr id="64" name="object 64"/>
          <p:cNvSpPr txBox="1"/>
          <p:nvPr/>
        </p:nvSpPr>
        <p:spPr>
          <a:xfrm>
            <a:off x="5698540" y="1846469"/>
            <a:ext cx="2308654" cy="3810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000"/>
              </a:lnSpc>
              <a:spcBef>
                <a:spcPts val="150"/>
              </a:spcBef>
            </a:pPr>
            <a:r>
              <a:rPr sz="2800" b="1" spc="-4" dirty="0" smtClean="0">
                <a:solidFill>
                  <a:srgbClr val="CC0000"/>
                </a:solidFill>
                <a:latin typeface="Tahoma"/>
                <a:cs typeface="Tahoma"/>
              </a:rPr>
              <a:t>l</a:t>
            </a:r>
            <a:r>
              <a:rPr sz="2800" b="1" spc="-14" dirty="0" smtClean="0">
                <a:solidFill>
                  <a:srgbClr val="CC0000"/>
                </a:solidFill>
                <a:latin typeface="Tahoma"/>
                <a:cs typeface="Tahoma"/>
              </a:rPr>
              <a:t>e</a:t>
            </a:r>
            <a:r>
              <a:rPr sz="2800" b="1" spc="0" dirty="0" smtClean="0">
                <a:solidFill>
                  <a:srgbClr val="CC0000"/>
                </a:solidFill>
                <a:latin typeface="Tahoma"/>
                <a:cs typeface="Tahoma"/>
              </a:rPr>
              <a:t>ms</a:t>
            </a:r>
            <a:r>
              <a:rPr sz="2800" b="1" spc="-81" dirty="0" smtClean="0">
                <a:solidFill>
                  <a:srgbClr val="CC0000"/>
                </a:solidFill>
                <a:latin typeface="Tahoma"/>
                <a:cs typeface="Tahoma"/>
              </a:rPr>
              <a:t> </a:t>
            </a:r>
            <a:r>
              <a:rPr sz="2800" b="1" spc="0" dirty="0" smtClean="0">
                <a:solidFill>
                  <a:srgbClr val="CC0000"/>
                </a:solidFill>
                <a:latin typeface="Tahoma"/>
                <a:cs typeface="Tahoma"/>
              </a:rPr>
              <a:t>w</a:t>
            </a:r>
            <a:r>
              <a:rPr sz="2800" b="1" spc="-4" dirty="0" smtClean="0">
                <a:solidFill>
                  <a:srgbClr val="CC0000"/>
                </a:solidFill>
                <a:latin typeface="Tahoma"/>
                <a:cs typeface="Tahoma"/>
              </a:rPr>
              <a:t>it</a:t>
            </a:r>
            <a:r>
              <a:rPr sz="2800" b="1" spc="0" dirty="0" smtClean="0">
                <a:solidFill>
                  <a:srgbClr val="CC0000"/>
                </a:solidFill>
                <a:latin typeface="Tahoma"/>
                <a:cs typeface="Tahoma"/>
              </a:rPr>
              <a:t>h</a:t>
            </a:r>
            <a:r>
              <a:rPr sz="2800" b="1" spc="-59" dirty="0" smtClean="0">
                <a:solidFill>
                  <a:srgbClr val="CC0000"/>
                </a:solidFill>
                <a:latin typeface="Tahoma"/>
                <a:cs typeface="Tahoma"/>
              </a:rPr>
              <a:t> </a:t>
            </a:r>
            <a:r>
              <a:rPr sz="2800" b="1" spc="4" dirty="0" smtClean="0">
                <a:solidFill>
                  <a:srgbClr val="CC0000"/>
                </a:solidFill>
                <a:latin typeface="Tahoma"/>
                <a:cs typeface="Tahoma"/>
              </a:rPr>
              <a:t>t</a:t>
            </a:r>
            <a:r>
              <a:rPr sz="2800" b="1" spc="0" dirty="0" smtClean="0">
                <a:solidFill>
                  <a:srgbClr val="CC0000"/>
                </a:solidFill>
                <a:latin typeface="Tahoma"/>
                <a:cs typeface="Tahoma"/>
              </a:rPr>
              <a:t>h</a:t>
            </a:r>
            <a:endParaRPr sz="2800">
              <a:latin typeface="Tahoma"/>
              <a:cs typeface="Tahoma"/>
            </a:endParaRPr>
          </a:p>
        </p:txBody>
      </p:sp>
      <p:sp>
        <p:nvSpPr>
          <p:cNvPr id="65" name="object 65"/>
          <p:cNvSpPr txBox="1"/>
          <p:nvPr/>
        </p:nvSpPr>
        <p:spPr>
          <a:xfrm>
            <a:off x="687069" y="2273188"/>
            <a:ext cx="1529535" cy="3810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000"/>
              </a:lnSpc>
              <a:spcBef>
                <a:spcPts val="150"/>
              </a:spcBef>
            </a:pPr>
            <a:r>
              <a:rPr sz="2800" b="1" spc="0" dirty="0" smtClean="0">
                <a:solidFill>
                  <a:srgbClr val="CC0000"/>
                </a:solidFill>
                <a:latin typeface="Tahoma"/>
                <a:cs typeface="Tahoma"/>
              </a:rPr>
              <a:t>fo</a:t>
            </a:r>
            <a:r>
              <a:rPr sz="2800" b="1" spc="-4" dirty="0" smtClean="0">
                <a:solidFill>
                  <a:srgbClr val="CC0000"/>
                </a:solidFill>
                <a:latin typeface="Tahoma"/>
                <a:cs typeface="Tahoma"/>
              </a:rPr>
              <a:t>ll</a:t>
            </a:r>
            <a:r>
              <a:rPr sz="2800" b="1" spc="0" dirty="0" smtClean="0">
                <a:solidFill>
                  <a:srgbClr val="CC0000"/>
                </a:solidFill>
                <a:latin typeface="Tahoma"/>
                <a:cs typeface="Tahoma"/>
              </a:rPr>
              <a:t>o</a:t>
            </a:r>
            <a:r>
              <a:rPr sz="2800" b="1" spc="-9" dirty="0" smtClean="0">
                <a:solidFill>
                  <a:srgbClr val="CC0000"/>
                </a:solidFill>
                <a:latin typeface="Tahoma"/>
                <a:cs typeface="Tahoma"/>
              </a:rPr>
              <a:t>w</a:t>
            </a:r>
            <a:r>
              <a:rPr sz="2800" b="1" spc="-4" dirty="0" smtClean="0">
                <a:solidFill>
                  <a:srgbClr val="CC0000"/>
                </a:solidFill>
                <a:latin typeface="Tahoma"/>
                <a:cs typeface="Tahoma"/>
              </a:rPr>
              <a:t>i</a:t>
            </a:r>
            <a:r>
              <a:rPr sz="2800" b="1" spc="0" dirty="0" smtClean="0">
                <a:solidFill>
                  <a:srgbClr val="CC0000"/>
                </a:solidFill>
                <a:latin typeface="Tahoma"/>
                <a:cs typeface="Tahoma"/>
              </a:rPr>
              <a:t>n</a:t>
            </a:r>
            <a:endParaRPr sz="2800">
              <a:latin typeface="Tahoma"/>
              <a:cs typeface="Tahoma"/>
            </a:endParaRPr>
          </a:p>
        </p:txBody>
      </p:sp>
      <p:sp>
        <p:nvSpPr>
          <p:cNvPr id="66" name="object 66"/>
          <p:cNvSpPr txBox="1"/>
          <p:nvPr/>
        </p:nvSpPr>
        <p:spPr>
          <a:xfrm>
            <a:off x="2599842" y="2273188"/>
            <a:ext cx="1683247" cy="3810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000"/>
              </a:lnSpc>
              <a:spcBef>
                <a:spcPts val="150"/>
              </a:spcBef>
            </a:pPr>
            <a:r>
              <a:rPr sz="2800" b="1" spc="-4" dirty="0" smtClean="0">
                <a:solidFill>
                  <a:srgbClr val="CC0000"/>
                </a:solidFill>
                <a:latin typeface="Tahoma"/>
                <a:cs typeface="Tahoma"/>
              </a:rPr>
              <a:t>ru</a:t>
            </a:r>
            <a:r>
              <a:rPr sz="2800" b="1" spc="0" dirty="0" smtClean="0">
                <a:solidFill>
                  <a:srgbClr val="CC0000"/>
                </a:solidFill>
                <a:latin typeface="Tahoma"/>
                <a:cs typeface="Tahoma"/>
              </a:rPr>
              <a:t>e-</a:t>
            </a:r>
            <a:r>
              <a:rPr sz="2800" b="1" spc="194" dirty="0" smtClean="0">
                <a:solidFill>
                  <a:srgbClr val="CC0000"/>
                </a:solidFill>
                <a:latin typeface="Tahoma"/>
                <a:cs typeface="Tahoma"/>
              </a:rPr>
              <a:t> </a:t>
            </a:r>
            <a:r>
              <a:rPr sz="2800" b="1" spc="-4" dirty="0" smtClean="0">
                <a:solidFill>
                  <a:srgbClr val="CC0000"/>
                </a:solidFill>
                <a:latin typeface="Tahoma"/>
                <a:cs typeface="Tahoma"/>
              </a:rPr>
              <a:t>al</a:t>
            </a:r>
            <a:r>
              <a:rPr sz="2800" b="1" spc="0" dirty="0" smtClean="0">
                <a:solidFill>
                  <a:srgbClr val="CC0000"/>
                </a:solidFill>
                <a:latin typeface="Tahoma"/>
                <a:cs typeface="Tahoma"/>
              </a:rPr>
              <a:t>se</a:t>
            </a:r>
            <a:endParaRPr sz="2800">
              <a:latin typeface="Tahoma"/>
              <a:cs typeface="Tahoma"/>
            </a:endParaRPr>
          </a:p>
        </p:txBody>
      </p:sp>
      <p:sp>
        <p:nvSpPr>
          <p:cNvPr id="67" name="object 67"/>
          <p:cNvSpPr txBox="1"/>
          <p:nvPr/>
        </p:nvSpPr>
        <p:spPr>
          <a:xfrm>
            <a:off x="4442561" y="2273188"/>
            <a:ext cx="926441" cy="3810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000"/>
              </a:lnSpc>
              <a:spcBef>
                <a:spcPts val="150"/>
              </a:spcBef>
            </a:pPr>
            <a:r>
              <a:rPr sz="2800" b="1" spc="-14" dirty="0" smtClean="0">
                <a:solidFill>
                  <a:srgbClr val="CC0000"/>
                </a:solidFill>
                <a:latin typeface="Tahoma"/>
                <a:cs typeface="Tahoma"/>
              </a:rPr>
              <a:t>e</a:t>
            </a:r>
            <a:r>
              <a:rPr sz="2800" b="1" spc="0" dirty="0" smtClean="0">
                <a:solidFill>
                  <a:srgbClr val="CC0000"/>
                </a:solidFill>
                <a:latin typeface="Tahoma"/>
                <a:cs typeface="Tahoma"/>
              </a:rPr>
              <a:t>s</a:t>
            </a:r>
            <a:r>
              <a:rPr sz="2800" b="1" spc="4" dirty="0" smtClean="0">
                <a:solidFill>
                  <a:srgbClr val="CC0000"/>
                </a:solidFill>
                <a:latin typeface="Tahoma"/>
                <a:cs typeface="Tahoma"/>
              </a:rPr>
              <a:t>t</a:t>
            </a:r>
            <a:r>
              <a:rPr sz="2800" b="1" spc="0" dirty="0" smtClean="0">
                <a:solidFill>
                  <a:srgbClr val="CC0000"/>
                </a:solidFill>
                <a:latin typeface="Tahoma"/>
                <a:cs typeface="Tahoma"/>
              </a:rPr>
              <a:t>s.</a:t>
            </a:r>
            <a:endParaRPr sz="2800">
              <a:latin typeface="Tahoma"/>
              <a:cs typeface="Tahoma"/>
            </a:endParaRPr>
          </a:p>
        </p:txBody>
      </p:sp>
      <p:sp>
        <p:nvSpPr>
          <p:cNvPr id="68" name="object 68"/>
          <p:cNvSpPr txBox="1"/>
          <p:nvPr/>
        </p:nvSpPr>
        <p:spPr>
          <a:xfrm>
            <a:off x="1716176" y="2847031"/>
            <a:ext cx="444392" cy="431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400"/>
              </a:lnSpc>
              <a:spcBef>
                <a:spcPts val="170"/>
              </a:spcBef>
            </a:pPr>
            <a:r>
              <a:rPr sz="3200" spc="4" dirty="0" smtClean="0">
                <a:latin typeface="Tahoma"/>
                <a:cs typeface="Tahoma"/>
              </a:rPr>
              <a:t>1</a:t>
            </a:r>
            <a:r>
              <a:rPr sz="3200" spc="0" dirty="0" smtClean="0">
                <a:latin typeface="Tahoma"/>
                <a:cs typeface="Tahoma"/>
              </a:rPr>
              <a:t>.</a:t>
            </a:r>
            <a:endParaRPr sz="3200">
              <a:latin typeface="Tahoma"/>
              <a:cs typeface="Tahoma"/>
            </a:endParaRPr>
          </a:p>
        </p:txBody>
      </p:sp>
      <p:sp>
        <p:nvSpPr>
          <p:cNvPr id="69" name="object 69"/>
          <p:cNvSpPr txBox="1"/>
          <p:nvPr/>
        </p:nvSpPr>
        <p:spPr>
          <a:xfrm>
            <a:off x="2188413" y="2847031"/>
            <a:ext cx="5486416" cy="431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400"/>
              </a:lnSpc>
              <a:spcBef>
                <a:spcPts val="170"/>
              </a:spcBef>
              <a:tabLst>
                <a:tab pos="1943100" algn="l"/>
                <a:tab pos="3276600" algn="l"/>
              </a:tabLst>
            </a:pPr>
            <a:r>
              <a:rPr sz="3200" spc="4" dirty="0" smtClean="0">
                <a:latin typeface="Tahoma"/>
                <a:cs typeface="Tahoma"/>
              </a:rPr>
              <a:t>R</a:t>
            </a:r>
            <a:r>
              <a:rPr sz="3200" spc="14" dirty="0" smtClean="0">
                <a:latin typeface="Tahoma"/>
                <a:cs typeface="Tahoma"/>
              </a:rPr>
              <a:t>e</a:t>
            </a:r>
            <a:r>
              <a:rPr sz="3200" spc="0" dirty="0" smtClean="0">
                <a:latin typeface="Tahoma"/>
                <a:cs typeface="Tahoma"/>
              </a:rPr>
              <a:t>p</a:t>
            </a:r>
            <a:r>
              <a:rPr sz="3200" spc="4" dirty="0" smtClean="0">
                <a:latin typeface="Tahoma"/>
                <a:cs typeface="Tahoma"/>
              </a:rPr>
              <a:t>e</a:t>
            </a:r>
            <a:r>
              <a:rPr sz="3200" spc="0" dirty="0" smtClean="0">
                <a:latin typeface="Tahoma"/>
                <a:cs typeface="Tahoma"/>
              </a:rPr>
              <a:t>titi</a:t>
            </a:r>
            <a:r>
              <a:rPr sz="3200" spc="-4" dirty="0" smtClean="0">
                <a:latin typeface="Tahoma"/>
                <a:cs typeface="Tahoma"/>
              </a:rPr>
              <a:t>o</a:t>
            </a:r>
            <a:r>
              <a:rPr sz="3200" spc="0" dirty="0" smtClean="0">
                <a:latin typeface="Tahoma"/>
                <a:cs typeface="Tahoma"/>
              </a:rPr>
              <a:t>n	al</a:t>
            </a:r>
            <a:r>
              <a:rPr sz="3200" spc="-4" dirty="0" smtClean="0">
                <a:latin typeface="Tahoma"/>
                <a:cs typeface="Tahoma"/>
              </a:rPr>
              <a:t>w</a:t>
            </a:r>
            <a:r>
              <a:rPr sz="3200" spc="9" dirty="0" smtClean="0">
                <a:latin typeface="Tahoma"/>
                <a:cs typeface="Tahoma"/>
              </a:rPr>
              <a:t>a</a:t>
            </a:r>
            <a:r>
              <a:rPr sz="3200" spc="-4" dirty="0" smtClean="0">
                <a:latin typeface="Tahoma"/>
                <a:cs typeface="Tahoma"/>
              </a:rPr>
              <a:t>y</a:t>
            </a:r>
            <a:r>
              <a:rPr sz="3200" spc="0" dirty="0" smtClean="0">
                <a:latin typeface="Tahoma"/>
                <a:cs typeface="Tahoma"/>
              </a:rPr>
              <a:t>s	</a:t>
            </a:r>
            <a:r>
              <a:rPr sz="3200" spc="-4" dirty="0" smtClean="0">
                <a:latin typeface="Tahoma"/>
                <a:cs typeface="Tahoma"/>
              </a:rPr>
              <a:t>s</a:t>
            </a:r>
            <a:r>
              <a:rPr sz="3200" spc="0" dirty="0" smtClean="0">
                <a:latin typeface="Tahoma"/>
                <a:cs typeface="Tahoma"/>
              </a:rPr>
              <a:t>t</a:t>
            </a:r>
            <a:r>
              <a:rPr sz="3200" spc="-4" dirty="0" smtClean="0">
                <a:latin typeface="Tahoma"/>
                <a:cs typeface="Tahoma"/>
              </a:rPr>
              <a:t>r</a:t>
            </a:r>
            <a:r>
              <a:rPr sz="3200" spc="14" dirty="0" smtClean="0">
                <a:latin typeface="Tahoma"/>
                <a:cs typeface="Tahoma"/>
              </a:rPr>
              <a:t>e</a:t>
            </a:r>
            <a:r>
              <a:rPr sz="3200" spc="-4" dirty="0" smtClean="0">
                <a:latin typeface="Tahoma"/>
                <a:cs typeface="Tahoma"/>
              </a:rPr>
              <a:t>n</a:t>
            </a:r>
            <a:r>
              <a:rPr sz="3200" spc="9" dirty="0" smtClean="0">
                <a:latin typeface="Tahoma"/>
                <a:cs typeface="Tahoma"/>
              </a:rPr>
              <a:t>g</a:t>
            </a:r>
            <a:r>
              <a:rPr sz="3200" spc="0" dirty="0" smtClean="0">
                <a:latin typeface="Tahoma"/>
                <a:cs typeface="Tahoma"/>
              </a:rPr>
              <a:t>t</a:t>
            </a:r>
            <a:r>
              <a:rPr sz="3200" spc="4" dirty="0" smtClean="0">
                <a:latin typeface="Tahoma"/>
                <a:cs typeface="Tahoma"/>
              </a:rPr>
              <a:t>he</a:t>
            </a:r>
            <a:r>
              <a:rPr sz="3200" spc="-4" dirty="0" smtClean="0">
                <a:latin typeface="Tahoma"/>
                <a:cs typeface="Tahoma"/>
              </a:rPr>
              <a:t>n</a:t>
            </a:r>
            <a:r>
              <a:rPr sz="3200" spc="0" dirty="0" smtClean="0">
                <a:latin typeface="Tahoma"/>
                <a:cs typeface="Tahoma"/>
              </a:rPr>
              <a:t>s</a:t>
            </a:r>
            <a:endParaRPr sz="3200">
              <a:latin typeface="Tahoma"/>
              <a:cs typeface="Tahoma"/>
            </a:endParaRPr>
          </a:p>
        </p:txBody>
      </p:sp>
      <p:sp>
        <p:nvSpPr>
          <p:cNvPr id="70" name="object 70"/>
          <p:cNvSpPr txBox="1"/>
          <p:nvPr/>
        </p:nvSpPr>
        <p:spPr>
          <a:xfrm>
            <a:off x="7703261" y="2847031"/>
            <a:ext cx="675890" cy="431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400"/>
              </a:lnSpc>
              <a:spcBef>
                <a:spcPts val="170"/>
              </a:spcBef>
            </a:pPr>
            <a:r>
              <a:rPr sz="3200" spc="0" dirty="0" smtClean="0">
                <a:latin typeface="Tahoma"/>
                <a:cs typeface="Tahoma"/>
              </a:rPr>
              <a:t>t</a:t>
            </a:r>
            <a:r>
              <a:rPr sz="3200" spc="4" dirty="0" smtClean="0">
                <a:latin typeface="Tahoma"/>
                <a:cs typeface="Tahoma"/>
              </a:rPr>
              <a:t>h</a:t>
            </a:r>
            <a:r>
              <a:rPr sz="3200" spc="0" dirty="0" smtClean="0">
                <a:latin typeface="Tahoma"/>
                <a:cs typeface="Tahoma"/>
              </a:rPr>
              <a:t>e</a:t>
            </a:r>
            <a:endParaRPr sz="3200">
              <a:latin typeface="Tahoma"/>
              <a:cs typeface="Tahoma"/>
            </a:endParaRPr>
          </a:p>
        </p:txBody>
      </p:sp>
      <p:sp>
        <p:nvSpPr>
          <p:cNvPr id="71" name="object 71"/>
          <p:cNvSpPr txBox="1"/>
          <p:nvPr/>
        </p:nvSpPr>
        <p:spPr>
          <a:xfrm>
            <a:off x="2207260" y="3338521"/>
            <a:ext cx="1531793" cy="431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400"/>
              </a:lnSpc>
              <a:spcBef>
                <a:spcPts val="170"/>
              </a:spcBef>
            </a:pPr>
            <a:r>
              <a:rPr sz="3200" spc="0" dirty="0" smtClean="0">
                <a:latin typeface="Tahoma"/>
                <a:cs typeface="Tahoma"/>
              </a:rPr>
              <a:t>t</a:t>
            </a:r>
            <a:r>
              <a:rPr sz="3200" spc="14" dirty="0" smtClean="0">
                <a:latin typeface="Tahoma"/>
                <a:cs typeface="Tahoma"/>
              </a:rPr>
              <a:t>e</a:t>
            </a:r>
            <a:r>
              <a:rPr sz="3200" spc="-4" dirty="0" smtClean="0">
                <a:latin typeface="Tahoma"/>
                <a:cs typeface="Tahoma"/>
              </a:rPr>
              <a:t>n</a:t>
            </a:r>
            <a:r>
              <a:rPr sz="3200" spc="9" dirty="0" smtClean="0">
                <a:latin typeface="Tahoma"/>
                <a:cs typeface="Tahoma"/>
              </a:rPr>
              <a:t>d</a:t>
            </a:r>
            <a:r>
              <a:rPr sz="3200" spc="4" dirty="0" smtClean="0">
                <a:latin typeface="Tahoma"/>
                <a:cs typeface="Tahoma"/>
              </a:rPr>
              <a:t>en</a:t>
            </a:r>
            <a:r>
              <a:rPr sz="3200" spc="0" dirty="0" smtClean="0">
                <a:latin typeface="Tahoma"/>
                <a:cs typeface="Tahoma"/>
              </a:rPr>
              <a:t>c</a:t>
            </a:r>
            <a:endParaRPr sz="3200">
              <a:latin typeface="Tahoma"/>
              <a:cs typeface="Tahoma"/>
            </a:endParaRPr>
          </a:p>
        </p:txBody>
      </p:sp>
      <p:sp>
        <p:nvSpPr>
          <p:cNvPr id="72" name="object 72"/>
          <p:cNvSpPr txBox="1"/>
          <p:nvPr/>
        </p:nvSpPr>
        <p:spPr>
          <a:xfrm>
            <a:off x="4099052" y="3338521"/>
            <a:ext cx="465369" cy="431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400"/>
              </a:lnSpc>
              <a:spcBef>
                <a:spcPts val="170"/>
              </a:spcBef>
            </a:pPr>
            <a:r>
              <a:rPr sz="3200" spc="-4" dirty="0" smtClean="0">
                <a:latin typeface="Tahoma"/>
                <a:cs typeface="Tahoma"/>
              </a:rPr>
              <a:t>o</a:t>
            </a:r>
            <a:r>
              <a:rPr sz="3200" spc="0" dirty="0" smtClean="0">
                <a:latin typeface="Tahoma"/>
                <a:cs typeface="Tahoma"/>
              </a:rPr>
              <a:t>r</a:t>
            </a:r>
            <a:endParaRPr sz="3200">
              <a:latin typeface="Tahoma"/>
              <a:cs typeface="Tahoma"/>
            </a:endParaRPr>
          </a:p>
        </p:txBody>
      </p:sp>
      <p:sp>
        <p:nvSpPr>
          <p:cNvPr id="73" name="object 73"/>
          <p:cNvSpPr txBox="1"/>
          <p:nvPr/>
        </p:nvSpPr>
        <p:spPr>
          <a:xfrm>
            <a:off x="5078476" y="3338521"/>
            <a:ext cx="496230" cy="431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400"/>
              </a:lnSpc>
              <a:spcBef>
                <a:spcPts val="170"/>
              </a:spcBef>
            </a:pPr>
            <a:r>
              <a:rPr sz="3200" spc="14" dirty="0" smtClean="0">
                <a:latin typeface="Tahoma"/>
                <a:cs typeface="Tahoma"/>
              </a:rPr>
              <a:t>e</a:t>
            </a:r>
            <a:r>
              <a:rPr sz="3200" spc="0" dirty="0" smtClean="0">
                <a:latin typeface="Tahoma"/>
                <a:cs typeface="Tahoma"/>
              </a:rPr>
              <a:t>s</a:t>
            </a:r>
            <a:endParaRPr sz="3200">
              <a:latin typeface="Tahoma"/>
              <a:cs typeface="Tahoma"/>
            </a:endParaRPr>
          </a:p>
        </p:txBody>
      </p:sp>
      <p:sp>
        <p:nvSpPr>
          <p:cNvPr id="74" name="object 74"/>
          <p:cNvSpPr txBox="1"/>
          <p:nvPr/>
        </p:nvSpPr>
        <p:spPr>
          <a:xfrm>
            <a:off x="5700674" y="3338521"/>
            <a:ext cx="2645048" cy="431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400"/>
              </a:lnSpc>
              <a:spcBef>
                <a:spcPts val="170"/>
              </a:spcBef>
              <a:tabLst>
                <a:tab pos="977900" algn="l"/>
              </a:tabLst>
            </a:pPr>
            <a:r>
              <a:rPr sz="3200" spc="4" dirty="0" smtClean="0">
                <a:latin typeface="Tahoma"/>
                <a:cs typeface="Tahoma"/>
              </a:rPr>
              <a:t>o</a:t>
            </a:r>
            <a:r>
              <a:rPr sz="3200" spc="-4" dirty="0" smtClean="0">
                <a:latin typeface="Tahoma"/>
                <a:cs typeface="Tahoma"/>
              </a:rPr>
              <a:t>n</a:t>
            </a:r>
            <a:r>
              <a:rPr sz="3200" spc="0" dirty="0" smtClean="0">
                <a:latin typeface="Tahoma"/>
                <a:cs typeface="Tahoma"/>
              </a:rPr>
              <a:t>se	to</a:t>
            </a:r>
            <a:r>
              <a:rPr sz="3200" spc="-9" dirty="0" smtClean="0">
                <a:latin typeface="Tahoma"/>
                <a:cs typeface="Tahoma"/>
              </a:rPr>
              <a:t> </a:t>
            </a:r>
            <a:r>
              <a:rPr sz="3200" spc="14" dirty="0" smtClean="0">
                <a:latin typeface="Tahoma"/>
                <a:cs typeface="Tahoma"/>
              </a:rPr>
              <a:t>o</a:t>
            </a:r>
            <a:r>
              <a:rPr sz="3200" spc="-9" dirty="0" smtClean="0">
                <a:latin typeface="Tahoma"/>
                <a:cs typeface="Tahoma"/>
              </a:rPr>
              <a:t>c</a:t>
            </a:r>
            <a:r>
              <a:rPr sz="3200" spc="4" dirty="0" smtClean="0">
                <a:latin typeface="Tahoma"/>
                <a:cs typeface="Tahoma"/>
              </a:rPr>
              <a:t>c</a:t>
            </a:r>
            <a:r>
              <a:rPr sz="3200" spc="-4" dirty="0" smtClean="0">
                <a:latin typeface="Tahoma"/>
                <a:cs typeface="Tahoma"/>
              </a:rPr>
              <a:t>u</a:t>
            </a:r>
            <a:r>
              <a:rPr sz="3200" spc="9" dirty="0" smtClean="0">
                <a:latin typeface="Tahoma"/>
                <a:cs typeface="Tahoma"/>
              </a:rPr>
              <a:t>r</a:t>
            </a:r>
            <a:r>
              <a:rPr sz="3200" spc="0" dirty="0" smtClean="0">
                <a:latin typeface="Tahoma"/>
                <a:cs typeface="Tahoma"/>
              </a:rPr>
              <a:t>.</a:t>
            </a:r>
            <a:endParaRPr sz="3200">
              <a:latin typeface="Tahoma"/>
              <a:cs typeface="Tahoma"/>
            </a:endParaRPr>
          </a:p>
        </p:txBody>
      </p:sp>
      <p:sp>
        <p:nvSpPr>
          <p:cNvPr id="75" name="object 75"/>
          <p:cNvSpPr txBox="1"/>
          <p:nvPr/>
        </p:nvSpPr>
        <p:spPr>
          <a:xfrm>
            <a:off x="854608" y="3918459"/>
            <a:ext cx="1093937" cy="44613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515"/>
              </a:lnSpc>
              <a:spcBef>
                <a:spcPts val="175"/>
              </a:spcBef>
            </a:pPr>
            <a:r>
              <a:rPr sz="3300" spc="0" dirty="0" smtClean="0">
                <a:solidFill>
                  <a:srgbClr val="FF3300"/>
                </a:solidFill>
                <a:latin typeface="Tahoma"/>
                <a:cs typeface="Tahoma"/>
              </a:rPr>
              <a:t>Usi</a:t>
            </a:r>
            <a:r>
              <a:rPr sz="3300" spc="4" dirty="0" smtClean="0">
                <a:solidFill>
                  <a:srgbClr val="FF3300"/>
                </a:solidFill>
                <a:latin typeface="Tahoma"/>
                <a:cs typeface="Tahoma"/>
              </a:rPr>
              <a:t>n</a:t>
            </a:r>
            <a:r>
              <a:rPr sz="3300" spc="0" dirty="0" smtClean="0">
                <a:solidFill>
                  <a:srgbClr val="FF3300"/>
                </a:solidFill>
                <a:latin typeface="Tahoma"/>
                <a:cs typeface="Tahoma"/>
              </a:rPr>
              <a:t>g</a:t>
            </a:r>
            <a:endParaRPr sz="3300">
              <a:latin typeface="Tahoma"/>
              <a:cs typeface="Tahoma"/>
            </a:endParaRPr>
          </a:p>
        </p:txBody>
      </p:sp>
      <p:sp>
        <p:nvSpPr>
          <p:cNvPr id="76" name="object 76"/>
          <p:cNvSpPr txBox="1"/>
          <p:nvPr/>
        </p:nvSpPr>
        <p:spPr>
          <a:xfrm>
            <a:off x="2958541" y="3918459"/>
            <a:ext cx="485782" cy="44613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515"/>
              </a:lnSpc>
              <a:spcBef>
                <a:spcPts val="175"/>
              </a:spcBef>
            </a:pPr>
            <a:r>
              <a:rPr sz="3300" spc="4" dirty="0" smtClean="0">
                <a:solidFill>
                  <a:srgbClr val="FF3300"/>
                </a:solidFill>
                <a:latin typeface="Tahoma"/>
                <a:cs typeface="Tahoma"/>
              </a:rPr>
              <a:t>y</a:t>
            </a:r>
            <a:r>
              <a:rPr sz="3300" spc="0" dirty="0" smtClean="0">
                <a:solidFill>
                  <a:srgbClr val="FF3300"/>
                </a:solidFill>
                <a:latin typeface="Tahoma"/>
                <a:cs typeface="Tahoma"/>
              </a:rPr>
              <a:t>s</a:t>
            </a:r>
            <a:endParaRPr sz="3300">
              <a:latin typeface="Tahoma"/>
              <a:cs typeface="Tahoma"/>
            </a:endParaRPr>
          </a:p>
        </p:txBody>
      </p:sp>
      <p:sp>
        <p:nvSpPr>
          <p:cNvPr id="77" name="object 77"/>
          <p:cNvSpPr txBox="1"/>
          <p:nvPr/>
        </p:nvSpPr>
        <p:spPr>
          <a:xfrm>
            <a:off x="3860343" y="3918459"/>
            <a:ext cx="282582" cy="44613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515"/>
              </a:lnSpc>
              <a:spcBef>
                <a:spcPts val="175"/>
              </a:spcBef>
            </a:pPr>
            <a:r>
              <a:rPr sz="3300" spc="0" dirty="0" smtClean="0">
                <a:solidFill>
                  <a:srgbClr val="FF3300"/>
                </a:solidFill>
                <a:latin typeface="Tahoma"/>
                <a:cs typeface="Tahoma"/>
              </a:rPr>
              <a:t>s</a:t>
            </a:r>
            <a:endParaRPr sz="3300">
              <a:latin typeface="Tahoma"/>
              <a:cs typeface="Tahoma"/>
            </a:endParaRPr>
          </a:p>
        </p:txBody>
      </p:sp>
      <p:sp>
        <p:nvSpPr>
          <p:cNvPr id="78" name="object 78"/>
          <p:cNvSpPr txBox="1"/>
          <p:nvPr/>
        </p:nvSpPr>
        <p:spPr>
          <a:xfrm>
            <a:off x="4997043" y="3918459"/>
            <a:ext cx="870892" cy="44613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515"/>
              </a:lnSpc>
              <a:spcBef>
                <a:spcPts val="175"/>
              </a:spcBef>
            </a:pPr>
            <a:r>
              <a:rPr sz="3300" spc="-4" dirty="0" smtClean="0">
                <a:solidFill>
                  <a:srgbClr val="FF3300"/>
                </a:solidFill>
                <a:latin typeface="Tahoma"/>
                <a:cs typeface="Tahoma"/>
              </a:rPr>
              <a:t>m</a:t>
            </a:r>
            <a:r>
              <a:rPr sz="3300" spc="14" dirty="0" smtClean="0">
                <a:solidFill>
                  <a:srgbClr val="FF3300"/>
                </a:solidFill>
                <a:latin typeface="Tahoma"/>
                <a:cs typeface="Tahoma"/>
              </a:rPr>
              <a:t>e</a:t>
            </a:r>
            <a:r>
              <a:rPr sz="3300" spc="0" dirty="0" smtClean="0">
                <a:solidFill>
                  <a:srgbClr val="FF3300"/>
                </a:solidFill>
                <a:latin typeface="Tahoma"/>
                <a:cs typeface="Tahoma"/>
              </a:rPr>
              <a:t>a</a:t>
            </a:r>
            <a:endParaRPr sz="3300">
              <a:latin typeface="Tahoma"/>
              <a:cs typeface="Tahoma"/>
            </a:endParaRPr>
          </a:p>
        </p:txBody>
      </p:sp>
      <p:sp>
        <p:nvSpPr>
          <p:cNvPr id="79" name="object 79"/>
          <p:cNvSpPr txBox="1"/>
          <p:nvPr/>
        </p:nvSpPr>
        <p:spPr>
          <a:xfrm>
            <a:off x="5993943" y="3918459"/>
            <a:ext cx="984466" cy="44613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515"/>
              </a:lnSpc>
              <a:spcBef>
                <a:spcPts val="175"/>
              </a:spcBef>
            </a:pPr>
            <a:r>
              <a:rPr sz="3300" spc="0" dirty="0" smtClean="0">
                <a:solidFill>
                  <a:srgbClr val="FF3300"/>
                </a:solidFill>
                <a:latin typeface="Tahoma"/>
                <a:cs typeface="Tahoma"/>
              </a:rPr>
              <a:t>s</a:t>
            </a:r>
            <a:r>
              <a:rPr sz="3300" spc="-84" dirty="0" smtClean="0">
                <a:solidFill>
                  <a:srgbClr val="FF3300"/>
                </a:solidFill>
                <a:latin typeface="Tahoma"/>
                <a:cs typeface="Tahoma"/>
              </a:rPr>
              <a:t> </a:t>
            </a:r>
            <a:r>
              <a:rPr sz="3300" spc="0" dirty="0" smtClean="0">
                <a:solidFill>
                  <a:srgbClr val="FF3300"/>
                </a:solidFill>
                <a:latin typeface="Tahoma"/>
                <a:cs typeface="Tahoma"/>
              </a:rPr>
              <a:t>t</a:t>
            </a:r>
            <a:r>
              <a:rPr sz="3300" spc="-4" dirty="0" smtClean="0">
                <a:solidFill>
                  <a:srgbClr val="FF3300"/>
                </a:solidFill>
                <a:latin typeface="Tahoma"/>
                <a:cs typeface="Tahoma"/>
              </a:rPr>
              <a:t>h</a:t>
            </a:r>
            <a:r>
              <a:rPr sz="3300" spc="0" dirty="0" smtClean="0">
                <a:solidFill>
                  <a:srgbClr val="FF3300"/>
                </a:solidFill>
                <a:latin typeface="Tahoma"/>
                <a:cs typeface="Tahoma"/>
              </a:rPr>
              <a:t>e</a:t>
            </a:r>
            <a:endParaRPr sz="3300">
              <a:latin typeface="Tahoma"/>
              <a:cs typeface="Tahoma"/>
            </a:endParaRPr>
          </a:p>
        </p:txBody>
      </p:sp>
      <p:sp>
        <p:nvSpPr>
          <p:cNvPr id="80" name="object 80"/>
          <p:cNvSpPr txBox="1"/>
          <p:nvPr/>
        </p:nvSpPr>
        <p:spPr>
          <a:xfrm>
            <a:off x="7218019" y="3918459"/>
            <a:ext cx="509759" cy="44613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515"/>
              </a:lnSpc>
              <a:spcBef>
                <a:spcPts val="175"/>
              </a:spcBef>
            </a:pPr>
            <a:r>
              <a:rPr sz="3300" spc="4" dirty="0" smtClean="0">
                <a:solidFill>
                  <a:srgbClr val="FF3300"/>
                </a:solidFill>
                <a:latin typeface="Tahoma"/>
                <a:cs typeface="Tahoma"/>
              </a:rPr>
              <a:t>n</a:t>
            </a:r>
            <a:r>
              <a:rPr sz="3300" spc="0" dirty="0" smtClean="0">
                <a:solidFill>
                  <a:srgbClr val="FF3300"/>
                </a:solidFill>
                <a:latin typeface="Tahoma"/>
                <a:cs typeface="Tahoma"/>
              </a:rPr>
              <a:t>s</a:t>
            </a:r>
            <a:endParaRPr sz="3300">
              <a:latin typeface="Tahoma"/>
              <a:cs typeface="Tahoma"/>
            </a:endParaRPr>
          </a:p>
        </p:txBody>
      </p:sp>
      <p:sp>
        <p:nvSpPr>
          <p:cNvPr id="81" name="object 81"/>
          <p:cNvSpPr txBox="1"/>
          <p:nvPr/>
        </p:nvSpPr>
        <p:spPr>
          <a:xfrm>
            <a:off x="8143799" y="3918459"/>
            <a:ext cx="247657" cy="44613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515"/>
              </a:lnSpc>
              <a:spcBef>
                <a:spcPts val="175"/>
              </a:spcBef>
            </a:pPr>
            <a:r>
              <a:rPr sz="3300" spc="0" dirty="0" smtClean="0">
                <a:solidFill>
                  <a:srgbClr val="FF3300"/>
                </a:solidFill>
                <a:latin typeface="Tahoma"/>
                <a:cs typeface="Tahoma"/>
              </a:rPr>
              <a:t>r</a:t>
            </a:r>
            <a:endParaRPr sz="3300">
              <a:latin typeface="Tahoma"/>
              <a:cs typeface="Tahoma"/>
            </a:endParaRPr>
          </a:p>
        </p:txBody>
      </p:sp>
      <p:sp>
        <p:nvSpPr>
          <p:cNvPr id="82" name="object 82"/>
          <p:cNvSpPr txBox="1"/>
          <p:nvPr/>
        </p:nvSpPr>
        <p:spPr>
          <a:xfrm>
            <a:off x="2301138" y="4408679"/>
            <a:ext cx="538236" cy="44613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515"/>
              </a:lnSpc>
              <a:spcBef>
                <a:spcPts val="175"/>
              </a:spcBef>
            </a:pPr>
            <a:r>
              <a:rPr sz="3300" spc="0" dirty="0" smtClean="0">
                <a:solidFill>
                  <a:srgbClr val="FF3300"/>
                </a:solidFill>
                <a:latin typeface="Tahoma"/>
                <a:cs typeface="Tahoma"/>
              </a:rPr>
              <a:t>s</a:t>
            </a:r>
            <a:r>
              <a:rPr sz="3300" spc="-84" dirty="0" smtClean="0">
                <a:solidFill>
                  <a:srgbClr val="FF3300"/>
                </a:solidFill>
                <a:latin typeface="Tahoma"/>
                <a:cs typeface="Tahoma"/>
              </a:rPr>
              <a:t> </a:t>
            </a:r>
            <a:r>
              <a:rPr sz="3300" spc="0" dirty="0" smtClean="0">
                <a:solidFill>
                  <a:srgbClr val="FF3300"/>
                </a:solidFill>
                <a:latin typeface="Tahoma"/>
                <a:cs typeface="Tahoma"/>
              </a:rPr>
              <a:t>f</a:t>
            </a:r>
            <a:endParaRPr sz="3300">
              <a:latin typeface="Tahoma"/>
              <a:cs typeface="Tahoma"/>
            </a:endParaRPr>
          </a:p>
        </p:txBody>
      </p:sp>
      <p:sp>
        <p:nvSpPr>
          <p:cNvPr id="83" name="object 83"/>
          <p:cNvSpPr txBox="1"/>
          <p:nvPr/>
        </p:nvSpPr>
        <p:spPr>
          <a:xfrm>
            <a:off x="3226104" y="4408679"/>
            <a:ext cx="595722" cy="44613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515"/>
              </a:lnSpc>
              <a:spcBef>
                <a:spcPts val="175"/>
              </a:spcBef>
            </a:pPr>
            <a:r>
              <a:rPr sz="3300" spc="4" dirty="0" smtClean="0">
                <a:solidFill>
                  <a:srgbClr val="FF3300"/>
                </a:solidFill>
                <a:latin typeface="Tahoma"/>
                <a:cs typeface="Tahoma"/>
              </a:rPr>
              <a:t>e</a:t>
            </a:r>
            <a:r>
              <a:rPr sz="3300" spc="9" dirty="0" smtClean="0">
                <a:solidFill>
                  <a:srgbClr val="FF3300"/>
                </a:solidFill>
                <a:latin typeface="Tahoma"/>
                <a:cs typeface="Tahoma"/>
              </a:rPr>
              <a:t>.</a:t>
            </a:r>
            <a:r>
              <a:rPr sz="3300" spc="0" dirty="0" smtClean="0">
                <a:solidFill>
                  <a:srgbClr val="FF3300"/>
                </a:solidFill>
                <a:latin typeface="Tahoma"/>
                <a:cs typeface="Tahoma"/>
              </a:rPr>
              <a:t>)</a:t>
            </a:r>
            <a:endParaRPr sz="3300">
              <a:latin typeface="Tahoma"/>
              <a:cs typeface="Tahoma"/>
            </a:endParaRPr>
          </a:p>
        </p:txBody>
      </p:sp>
      <p:sp>
        <p:nvSpPr>
          <p:cNvPr id="84" name="object 84"/>
          <p:cNvSpPr txBox="1"/>
          <p:nvPr/>
        </p:nvSpPr>
        <p:spPr>
          <a:xfrm>
            <a:off x="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85" name="object 85"/>
          <p:cNvSpPr txBox="1"/>
          <p:nvPr/>
        </p:nvSpPr>
        <p:spPr>
          <a:xfrm>
            <a:off x="3048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86" name="object 86"/>
          <p:cNvSpPr txBox="1"/>
          <p:nvPr/>
        </p:nvSpPr>
        <p:spPr>
          <a:xfrm>
            <a:off x="6096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87" name="object 87"/>
          <p:cNvSpPr txBox="1"/>
          <p:nvPr/>
        </p:nvSpPr>
        <p:spPr>
          <a:xfrm>
            <a:off x="9144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88" name="object 88"/>
          <p:cNvSpPr txBox="1"/>
          <p:nvPr/>
        </p:nvSpPr>
        <p:spPr>
          <a:xfrm>
            <a:off x="12192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89" name="object 89"/>
          <p:cNvSpPr txBox="1"/>
          <p:nvPr/>
        </p:nvSpPr>
        <p:spPr>
          <a:xfrm>
            <a:off x="15240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90" name="object 90"/>
          <p:cNvSpPr txBox="1"/>
          <p:nvPr/>
        </p:nvSpPr>
        <p:spPr>
          <a:xfrm>
            <a:off x="18288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91" name="object 91"/>
          <p:cNvSpPr txBox="1"/>
          <p:nvPr/>
        </p:nvSpPr>
        <p:spPr>
          <a:xfrm>
            <a:off x="21336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92" name="object 92"/>
          <p:cNvSpPr txBox="1"/>
          <p:nvPr/>
        </p:nvSpPr>
        <p:spPr>
          <a:xfrm>
            <a:off x="24384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93" name="object 93"/>
          <p:cNvSpPr txBox="1"/>
          <p:nvPr/>
        </p:nvSpPr>
        <p:spPr>
          <a:xfrm>
            <a:off x="27432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94" name="object 94"/>
          <p:cNvSpPr txBox="1"/>
          <p:nvPr/>
        </p:nvSpPr>
        <p:spPr>
          <a:xfrm>
            <a:off x="30480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95" name="object 95"/>
          <p:cNvSpPr txBox="1"/>
          <p:nvPr/>
        </p:nvSpPr>
        <p:spPr>
          <a:xfrm>
            <a:off x="33528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96" name="object 96"/>
          <p:cNvSpPr txBox="1"/>
          <p:nvPr/>
        </p:nvSpPr>
        <p:spPr>
          <a:xfrm>
            <a:off x="36576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97" name="object 97"/>
          <p:cNvSpPr txBox="1"/>
          <p:nvPr/>
        </p:nvSpPr>
        <p:spPr>
          <a:xfrm>
            <a:off x="39624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98" name="object 98"/>
          <p:cNvSpPr txBox="1"/>
          <p:nvPr/>
        </p:nvSpPr>
        <p:spPr>
          <a:xfrm>
            <a:off x="42672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99" name="object 99"/>
          <p:cNvSpPr txBox="1"/>
          <p:nvPr/>
        </p:nvSpPr>
        <p:spPr>
          <a:xfrm>
            <a:off x="45720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00" name="object 100"/>
          <p:cNvSpPr txBox="1"/>
          <p:nvPr/>
        </p:nvSpPr>
        <p:spPr>
          <a:xfrm>
            <a:off x="48768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01" name="object 101"/>
          <p:cNvSpPr txBox="1"/>
          <p:nvPr/>
        </p:nvSpPr>
        <p:spPr>
          <a:xfrm>
            <a:off x="51816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02" name="object 102"/>
          <p:cNvSpPr txBox="1"/>
          <p:nvPr/>
        </p:nvSpPr>
        <p:spPr>
          <a:xfrm>
            <a:off x="54864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03" name="object 103"/>
          <p:cNvSpPr txBox="1"/>
          <p:nvPr/>
        </p:nvSpPr>
        <p:spPr>
          <a:xfrm>
            <a:off x="57912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04" name="object 104"/>
          <p:cNvSpPr txBox="1"/>
          <p:nvPr/>
        </p:nvSpPr>
        <p:spPr>
          <a:xfrm>
            <a:off x="60960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05" name="object 105"/>
          <p:cNvSpPr txBox="1"/>
          <p:nvPr/>
        </p:nvSpPr>
        <p:spPr>
          <a:xfrm>
            <a:off x="64008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06" name="object 106"/>
          <p:cNvSpPr txBox="1"/>
          <p:nvPr/>
        </p:nvSpPr>
        <p:spPr>
          <a:xfrm>
            <a:off x="67056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07" name="object 107"/>
          <p:cNvSpPr txBox="1"/>
          <p:nvPr/>
        </p:nvSpPr>
        <p:spPr>
          <a:xfrm>
            <a:off x="70104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08" name="object 108"/>
          <p:cNvSpPr txBox="1"/>
          <p:nvPr/>
        </p:nvSpPr>
        <p:spPr>
          <a:xfrm>
            <a:off x="73152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09" name="object 109"/>
          <p:cNvSpPr txBox="1"/>
          <p:nvPr/>
        </p:nvSpPr>
        <p:spPr>
          <a:xfrm>
            <a:off x="76200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10" name="object 110"/>
          <p:cNvSpPr txBox="1"/>
          <p:nvPr/>
        </p:nvSpPr>
        <p:spPr>
          <a:xfrm>
            <a:off x="79248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11" name="object 111"/>
          <p:cNvSpPr txBox="1"/>
          <p:nvPr/>
        </p:nvSpPr>
        <p:spPr>
          <a:xfrm>
            <a:off x="82296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12" name="object 112"/>
          <p:cNvSpPr txBox="1"/>
          <p:nvPr/>
        </p:nvSpPr>
        <p:spPr>
          <a:xfrm>
            <a:off x="85344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13" name="object 113"/>
          <p:cNvSpPr txBox="1"/>
          <p:nvPr/>
        </p:nvSpPr>
        <p:spPr>
          <a:xfrm>
            <a:off x="88392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14" name="object 114"/>
          <p:cNvSpPr txBox="1"/>
          <p:nvPr/>
        </p:nvSpPr>
        <p:spPr>
          <a:xfrm>
            <a:off x="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15" name="object 115"/>
          <p:cNvSpPr txBox="1"/>
          <p:nvPr/>
        </p:nvSpPr>
        <p:spPr>
          <a:xfrm>
            <a:off x="3048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16" name="object 116"/>
          <p:cNvSpPr txBox="1"/>
          <p:nvPr/>
        </p:nvSpPr>
        <p:spPr>
          <a:xfrm>
            <a:off x="6096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17" name="object 117"/>
          <p:cNvSpPr txBox="1"/>
          <p:nvPr/>
        </p:nvSpPr>
        <p:spPr>
          <a:xfrm>
            <a:off x="9144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18" name="object 118"/>
          <p:cNvSpPr txBox="1"/>
          <p:nvPr/>
        </p:nvSpPr>
        <p:spPr>
          <a:xfrm>
            <a:off x="12192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19" name="object 119"/>
          <p:cNvSpPr txBox="1"/>
          <p:nvPr/>
        </p:nvSpPr>
        <p:spPr>
          <a:xfrm>
            <a:off x="15240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20" name="object 120"/>
          <p:cNvSpPr txBox="1"/>
          <p:nvPr/>
        </p:nvSpPr>
        <p:spPr>
          <a:xfrm>
            <a:off x="18288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21" name="object 121"/>
          <p:cNvSpPr txBox="1"/>
          <p:nvPr/>
        </p:nvSpPr>
        <p:spPr>
          <a:xfrm>
            <a:off x="21336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22" name="object 122"/>
          <p:cNvSpPr txBox="1"/>
          <p:nvPr/>
        </p:nvSpPr>
        <p:spPr>
          <a:xfrm>
            <a:off x="24384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23" name="object 123"/>
          <p:cNvSpPr txBox="1"/>
          <p:nvPr/>
        </p:nvSpPr>
        <p:spPr>
          <a:xfrm>
            <a:off x="27432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24" name="object 124"/>
          <p:cNvSpPr txBox="1"/>
          <p:nvPr/>
        </p:nvSpPr>
        <p:spPr>
          <a:xfrm>
            <a:off x="30480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25" name="object 125"/>
          <p:cNvSpPr txBox="1"/>
          <p:nvPr/>
        </p:nvSpPr>
        <p:spPr>
          <a:xfrm>
            <a:off x="33528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26" name="object 126"/>
          <p:cNvSpPr txBox="1"/>
          <p:nvPr/>
        </p:nvSpPr>
        <p:spPr>
          <a:xfrm>
            <a:off x="36576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27" name="object 127"/>
          <p:cNvSpPr txBox="1"/>
          <p:nvPr/>
        </p:nvSpPr>
        <p:spPr>
          <a:xfrm>
            <a:off x="39624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28" name="object 128"/>
          <p:cNvSpPr txBox="1"/>
          <p:nvPr/>
        </p:nvSpPr>
        <p:spPr>
          <a:xfrm>
            <a:off x="42672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29" name="object 129"/>
          <p:cNvSpPr txBox="1"/>
          <p:nvPr/>
        </p:nvSpPr>
        <p:spPr>
          <a:xfrm>
            <a:off x="45720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30" name="object 130"/>
          <p:cNvSpPr txBox="1"/>
          <p:nvPr/>
        </p:nvSpPr>
        <p:spPr>
          <a:xfrm>
            <a:off x="48768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31" name="object 131"/>
          <p:cNvSpPr txBox="1"/>
          <p:nvPr/>
        </p:nvSpPr>
        <p:spPr>
          <a:xfrm>
            <a:off x="51816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32" name="object 132"/>
          <p:cNvSpPr txBox="1"/>
          <p:nvPr/>
        </p:nvSpPr>
        <p:spPr>
          <a:xfrm>
            <a:off x="54864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33" name="object 133"/>
          <p:cNvSpPr txBox="1"/>
          <p:nvPr/>
        </p:nvSpPr>
        <p:spPr>
          <a:xfrm>
            <a:off x="57912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34" name="object 134"/>
          <p:cNvSpPr txBox="1"/>
          <p:nvPr/>
        </p:nvSpPr>
        <p:spPr>
          <a:xfrm>
            <a:off x="60960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35" name="object 135"/>
          <p:cNvSpPr txBox="1"/>
          <p:nvPr/>
        </p:nvSpPr>
        <p:spPr>
          <a:xfrm>
            <a:off x="64008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36" name="object 136"/>
          <p:cNvSpPr txBox="1"/>
          <p:nvPr/>
        </p:nvSpPr>
        <p:spPr>
          <a:xfrm>
            <a:off x="67056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37" name="object 137"/>
          <p:cNvSpPr txBox="1"/>
          <p:nvPr/>
        </p:nvSpPr>
        <p:spPr>
          <a:xfrm>
            <a:off x="70104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38" name="object 138"/>
          <p:cNvSpPr txBox="1"/>
          <p:nvPr/>
        </p:nvSpPr>
        <p:spPr>
          <a:xfrm>
            <a:off x="73152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39" name="object 139"/>
          <p:cNvSpPr txBox="1"/>
          <p:nvPr/>
        </p:nvSpPr>
        <p:spPr>
          <a:xfrm>
            <a:off x="76200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40" name="object 140"/>
          <p:cNvSpPr txBox="1"/>
          <p:nvPr/>
        </p:nvSpPr>
        <p:spPr>
          <a:xfrm>
            <a:off x="79248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41" name="object 141"/>
          <p:cNvSpPr txBox="1"/>
          <p:nvPr/>
        </p:nvSpPr>
        <p:spPr>
          <a:xfrm>
            <a:off x="82296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42" name="object 142"/>
          <p:cNvSpPr txBox="1"/>
          <p:nvPr/>
        </p:nvSpPr>
        <p:spPr>
          <a:xfrm>
            <a:off x="85344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43" name="object 143"/>
          <p:cNvSpPr txBox="1"/>
          <p:nvPr/>
        </p:nvSpPr>
        <p:spPr>
          <a:xfrm>
            <a:off x="88392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44" name="object 144"/>
          <p:cNvSpPr txBox="1"/>
          <p:nvPr/>
        </p:nvSpPr>
        <p:spPr>
          <a:xfrm>
            <a:off x="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45" name="object 145"/>
          <p:cNvSpPr txBox="1"/>
          <p:nvPr/>
        </p:nvSpPr>
        <p:spPr>
          <a:xfrm>
            <a:off x="3048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46" name="object 146"/>
          <p:cNvSpPr txBox="1"/>
          <p:nvPr/>
        </p:nvSpPr>
        <p:spPr>
          <a:xfrm>
            <a:off x="6096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47" name="object 147"/>
          <p:cNvSpPr txBox="1"/>
          <p:nvPr/>
        </p:nvSpPr>
        <p:spPr>
          <a:xfrm>
            <a:off x="9144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48" name="object 148"/>
          <p:cNvSpPr txBox="1"/>
          <p:nvPr/>
        </p:nvSpPr>
        <p:spPr>
          <a:xfrm>
            <a:off x="12192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49" name="object 149"/>
          <p:cNvSpPr txBox="1"/>
          <p:nvPr/>
        </p:nvSpPr>
        <p:spPr>
          <a:xfrm>
            <a:off x="15240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50" name="object 150"/>
          <p:cNvSpPr txBox="1"/>
          <p:nvPr/>
        </p:nvSpPr>
        <p:spPr>
          <a:xfrm>
            <a:off x="18288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51" name="object 151"/>
          <p:cNvSpPr txBox="1"/>
          <p:nvPr/>
        </p:nvSpPr>
        <p:spPr>
          <a:xfrm>
            <a:off x="21336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52" name="object 152"/>
          <p:cNvSpPr txBox="1"/>
          <p:nvPr/>
        </p:nvSpPr>
        <p:spPr>
          <a:xfrm>
            <a:off x="24384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53" name="object 153"/>
          <p:cNvSpPr txBox="1"/>
          <p:nvPr/>
        </p:nvSpPr>
        <p:spPr>
          <a:xfrm>
            <a:off x="27432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54" name="object 154"/>
          <p:cNvSpPr txBox="1"/>
          <p:nvPr/>
        </p:nvSpPr>
        <p:spPr>
          <a:xfrm>
            <a:off x="30480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55" name="object 155"/>
          <p:cNvSpPr txBox="1"/>
          <p:nvPr/>
        </p:nvSpPr>
        <p:spPr>
          <a:xfrm>
            <a:off x="33528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56" name="object 156"/>
          <p:cNvSpPr txBox="1"/>
          <p:nvPr/>
        </p:nvSpPr>
        <p:spPr>
          <a:xfrm>
            <a:off x="36576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57" name="object 157"/>
          <p:cNvSpPr txBox="1"/>
          <p:nvPr/>
        </p:nvSpPr>
        <p:spPr>
          <a:xfrm>
            <a:off x="39624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58" name="object 158"/>
          <p:cNvSpPr txBox="1"/>
          <p:nvPr/>
        </p:nvSpPr>
        <p:spPr>
          <a:xfrm>
            <a:off x="42672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59" name="object 159"/>
          <p:cNvSpPr txBox="1"/>
          <p:nvPr/>
        </p:nvSpPr>
        <p:spPr>
          <a:xfrm>
            <a:off x="45720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60" name="object 160"/>
          <p:cNvSpPr txBox="1"/>
          <p:nvPr/>
        </p:nvSpPr>
        <p:spPr>
          <a:xfrm>
            <a:off x="48768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61" name="object 161"/>
          <p:cNvSpPr txBox="1"/>
          <p:nvPr/>
        </p:nvSpPr>
        <p:spPr>
          <a:xfrm>
            <a:off x="51816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62" name="object 162"/>
          <p:cNvSpPr txBox="1"/>
          <p:nvPr/>
        </p:nvSpPr>
        <p:spPr>
          <a:xfrm>
            <a:off x="54864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63" name="object 163"/>
          <p:cNvSpPr txBox="1"/>
          <p:nvPr/>
        </p:nvSpPr>
        <p:spPr>
          <a:xfrm>
            <a:off x="57912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64" name="object 164"/>
          <p:cNvSpPr txBox="1"/>
          <p:nvPr/>
        </p:nvSpPr>
        <p:spPr>
          <a:xfrm>
            <a:off x="60960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65" name="object 165"/>
          <p:cNvSpPr txBox="1"/>
          <p:nvPr/>
        </p:nvSpPr>
        <p:spPr>
          <a:xfrm>
            <a:off x="64008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66" name="object 166"/>
          <p:cNvSpPr txBox="1"/>
          <p:nvPr/>
        </p:nvSpPr>
        <p:spPr>
          <a:xfrm>
            <a:off x="67056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67" name="object 167"/>
          <p:cNvSpPr txBox="1"/>
          <p:nvPr/>
        </p:nvSpPr>
        <p:spPr>
          <a:xfrm>
            <a:off x="70104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68" name="object 168"/>
          <p:cNvSpPr txBox="1"/>
          <p:nvPr/>
        </p:nvSpPr>
        <p:spPr>
          <a:xfrm>
            <a:off x="73152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69" name="object 169"/>
          <p:cNvSpPr txBox="1"/>
          <p:nvPr/>
        </p:nvSpPr>
        <p:spPr>
          <a:xfrm>
            <a:off x="76200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70" name="object 170"/>
          <p:cNvSpPr txBox="1"/>
          <p:nvPr/>
        </p:nvSpPr>
        <p:spPr>
          <a:xfrm>
            <a:off x="79248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71" name="object 171"/>
          <p:cNvSpPr txBox="1"/>
          <p:nvPr/>
        </p:nvSpPr>
        <p:spPr>
          <a:xfrm>
            <a:off x="82296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72" name="object 172"/>
          <p:cNvSpPr txBox="1"/>
          <p:nvPr/>
        </p:nvSpPr>
        <p:spPr>
          <a:xfrm>
            <a:off x="85344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73" name="object 173"/>
          <p:cNvSpPr txBox="1"/>
          <p:nvPr/>
        </p:nvSpPr>
        <p:spPr>
          <a:xfrm>
            <a:off x="88392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74" name="object 174"/>
          <p:cNvSpPr txBox="1"/>
          <p:nvPr/>
        </p:nvSpPr>
        <p:spPr>
          <a:xfrm>
            <a:off x="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75" name="object 175"/>
          <p:cNvSpPr txBox="1"/>
          <p:nvPr/>
        </p:nvSpPr>
        <p:spPr>
          <a:xfrm>
            <a:off x="3048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76" name="object 176"/>
          <p:cNvSpPr txBox="1"/>
          <p:nvPr/>
        </p:nvSpPr>
        <p:spPr>
          <a:xfrm>
            <a:off x="6096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77" name="object 177"/>
          <p:cNvSpPr txBox="1"/>
          <p:nvPr/>
        </p:nvSpPr>
        <p:spPr>
          <a:xfrm>
            <a:off x="9144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78" name="object 178"/>
          <p:cNvSpPr txBox="1"/>
          <p:nvPr/>
        </p:nvSpPr>
        <p:spPr>
          <a:xfrm>
            <a:off x="12192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79" name="object 179"/>
          <p:cNvSpPr txBox="1"/>
          <p:nvPr/>
        </p:nvSpPr>
        <p:spPr>
          <a:xfrm>
            <a:off x="15240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80" name="object 180"/>
          <p:cNvSpPr txBox="1"/>
          <p:nvPr/>
        </p:nvSpPr>
        <p:spPr>
          <a:xfrm>
            <a:off x="18288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81" name="object 181"/>
          <p:cNvSpPr txBox="1"/>
          <p:nvPr/>
        </p:nvSpPr>
        <p:spPr>
          <a:xfrm>
            <a:off x="21336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82" name="object 182"/>
          <p:cNvSpPr txBox="1"/>
          <p:nvPr/>
        </p:nvSpPr>
        <p:spPr>
          <a:xfrm>
            <a:off x="24384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83" name="object 183"/>
          <p:cNvSpPr txBox="1"/>
          <p:nvPr/>
        </p:nvSpPr>
        <p:spPr>
          <a:xfrm>
            <a:off x="27432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84" name="object 184"/>
          <p:cNvSpPr txBox="1"/>
          <p:nvPr/>
        </p:nvSpPr>
        <p:spPr>
          <a:xfrm>
            <a:off x="30480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85" name="object 185"/>
          <p:cNvSpPr txBox="1"/>
          <p:nvPr/>
        </p:nvSpPr>
        <p:spPr>
          <a:xfrm>
            <a:off x="33528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86" name="object 186"/>
          <p:cNvSpPr txBox="1"/>
          <p:nvPr/>
        </p:nvSpPr>
        <p:spPr>
          <a:xfrm>
            <a:off x="36576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87" name="object 187"/>
          <p:cNvSpPr txBox="1"/>
          <p:nvPr/>
        </p:nvSpPr>
        <p:spPr>
          <a:xfrm>
            <a:off x="39624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88" name="object 188"/>
          <p:cNvSpPr txBox="1"/>
          <p:nvPr/>
        </p:nvSpPr>
        <p:spPr>
          <a:xfrm>
            <a:off x="42672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89" name="object 189"/>
          <p:cNvSpPr txBox="1"/>
          <p:nvPr/>
        </p:nvSpPr>
        <p:spPr>
          <a:xfrm>
            <a:off x="45720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90" name="object 190"/>
          <p:cNvSpPr txBox="1"/>
          <p:nvPr/>
        </p:nvSpPr>
        <p:spPr>
          <a:xfrm>
            <a:off x="48768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91" name="object 191"/>
          <p:cNvSpPr txBox="1"/>
          <p:nvPr/>
        </p:nvSpPr>
        <p:spPr>
          <a:xfrm>
            <a:off x="51816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92" name="object 192"/>
          <p:cNvSpPr txBox="1"/>
          <p:nvPr/>
        </p:nvSpPr>
        <p:spPr>
          <a:xfrm>
            <a:off x="54864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93" name="object 193"/>
          <p:cNvSpPr txBox="1"/>
          <p:nvPr/>
        </p:nvSpPr>
        <p:spPr>
          <a:xfrm>
            <a:off x="57912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94" name="object 194"/>
          <p:cNvSpPr txBox="1"/>
          <p:nvPr/>
        </p:nvSpPr>
        <p:spPr>
          <a:xfrm>
            <a:off x="60960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95" name="object 195"/>
          <p:cNvSpPr txBox="1"/>
          <p:nvPr/>
        </p:nvSpPr>
        <p:spPr>
          <a:xfrm>
            <a:off x="64008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96" name="object 196"/>
          <p:cNvSpPr txBox="1"/>
          <p:nvPr/>
        </p:nvSpPr>
        <p:spPr>
          <a:xfrm>
            <a:off x="67056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97" name="object 197"/>
          <p:cNvSpPr txBox="1"/>
          <p:nvPr/>
        </p:nvSpPr>
        <p:spPr>
          <a:xfrm>
            <a:off x="70104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98" name="object 198"/>
          <p:cNvSpPr txBox="1"/>
          <p:nvPr/>
        </p:nvSpPr>
        <p:spPr>
          <a:xfrm>
            <a:off x="73152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99" name="object 199"/>
          <p:cNvSpPr txBox="1"/>
          <p:nvPr/>
        </p:nvSpPr>
        <p:spPr>
          <a:xfrm>
            <a:off x="76200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00" name="object 200"/>
          <p:cNvSpPr txBox="1"/>
          <p:nvPr/>
        </p:nvSpPr>
        <p:spPr>
          <a:xfrm>
            <a:off x="79248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01" name="object 201"/>
          <p:cNvSpPr txBox="1"/>
          <p:nvPr/>
        </p:nvSpPr>
        <p:spPr>
          <a:xfrm>
            <a:off x="82296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02" name="object 202"/>
          <p:cNvSpPr txBox="1"/>
          <p:nvPr/>
        </p:nvSpPr>
        <p:spPr>
          <a:xfrm>
            <a:off x="85344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03" name="object 203"/>
          <p:cNvSpPr txBox="1"/>
          <p:nvPr/>
        </p:nvSpPr>
        <p:spPr>
          <a:xfrm>
            <a:off x="88392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04" name="object 204"/>
          <p:cNvSpPr txBox="1"/>
          <p:nvPr/>
        </p:nvSpPr>
        <p:spPr>
          <a:xfrm>
            <a:off x="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05" name="object 205"/>
          <p:cNvSpPr txBox="1"/>
          <p:nvPr/>
        </p:nvSpPr>
        <p:spPr>
          <a:xfrm>
            <a:off x="3048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06" name="object 206"/>
          <p:cNvSpPr txBox="1"/>
          <p:nvPr/>
        </p:nvSpPr>
        <p:spPr>
          <a:xfrm>
            <a:off x="6096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07" name="object 207"/>
          <p:cNvSpPr txBox="1"/>
          <p:nvPr/>
        </p:nvSpPr>
        <p:spPr>
          <a:xfrm>
            <a:off x="9144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08" name="object 208"/>
          <p:cNvSpPr txBox="1"/>
          <p:nvPr/>
        </p:nvSpPr>
        <p:spPr>
          <a:xfrm>
            <a:off x="12192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09" name="object 209"/>
          <p:cNvSpPr txBox="1"/>
          <p:nvPr/>
        </p:nvSpPr>
        <p:spPr>
          <a:xfrm>
            <a:off x="15240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10" name="object 210"/>
          <p:cNvSpPr txBox="1"/>
          <p:nvPr/>
        </p:nvSpPr>
        <p:spPr>
          <a:xfrm>
            <a:off x="18288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11" name="object 211"/>
          <p:cNvSpPr txBox="1"/>
          <p:nvPr/>
        </p:nvSpPr>
        <p:spPr>
          <a:xfrm>
            <a:off x="21336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12" name="object 212"/>
          <p:cNvSpPr txBox="1"/>
          <p:nvPr/>
        </p:nvSpPr>
        <p:spPr>
          <a:xfrm>
            <a:off x="24384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13" name="object 213"/>
          <p:cNvSpPr txBox="1"/>
          <p:nvPr/>
        </p:nvSpPr>
        <p:spPr>
          <a:xfrm>
            <a:off x="27432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14" name="object 214"/>
          <p:cNvSpPr txBox="1"/>
          <p:nvPr/>
        </p:nvSpPr>
        <p:spPr>
          <a:xfrm>
            <a:off x="30480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15" name="object 215"/>
          <p:cNvSpPr txBox="1"/>
          <p:nvPr/>
        </p:nvSpPr>
        <p:spPr>
          <a:xfrm>
            <a:off x="33528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16" name="object 216"/>
          <p:cNvSpPr txBox="1"/>
          <p:nvPr/>
        </p:nvSpPr>
        <p:spPr>
          <a:xfrm>
            <a:off x="36576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17" name="object 217"/>
          <p:cNvSpPr txBox="1"/>
          <p:nvPr/>
        </p:nvSpPr>
        <p:spPr>
          <a:xfrm>
            <a:off x="39624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18" name="object 218"/>
          <p:cNvSpPr txBox="1"/>
          <p:nvPr/>
        </p:nvSpPr>
        <p:spPr>
          <a:xfrm>
            <a:off x="42672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19" name="object 219"/>
          <p:cNvSpPr txBox="1"/>
          <p:nvPr/>
        </p:nvSpPr>
        <p:spPr>
          <a:xfrm>
            <a:off x="45720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20" name="object 220"/>
          <p:cNvSpPr txBox="1"/>
          <p:nvPr/>
        </p:nvSpPr>
        <p:spPr>
          <a:xfrm>
            <a:off x="48768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21" name="object 221"/>
          <p:cNvSpPr txBox="1"/>
          <p:nvPr/>
        </p:nvSpPr>
        <p:spPr>
          <a:xfrm>
            <a:off x="51816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22" name="object 222"/>
          <p:cNvSpPr txBox="1"/>
          <p:nvPr/>
        </p:nvSpPr>
        <p:spPr>
          <a:xfrm>
            <a:off x="54864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23" name="object 223"/>
          <p:cNvSpPr txBox="1"/>
          <p:nvPr/>
        </p:nvSpPr>
        <p:spPr>
          <a:xfrm>
            <a:off x="57912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24" name="object 224"/>
          <p:cNvSpPr txBox="1"/>
          <p:nvPr/>
        </p:nvSpPr>
        <p:spPr>
          <a:xfrm>
            <a:off x="60960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25" name="object 225"/>
          <p:cNvSpPr txBox="1"/>
          <p:nvPr/>
        </p:nvSpPr>
        <p:spPr>
          <a:xfrm>
            <a:off x="64008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26" name="object 226"/>
          <p:cNvSpPr txBox="1"/>
          <p:nvPr/>
        </p:nvSpPr>
        <p:spPr>
          <a:xfrm>
            <a:off x="67056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27" name="object 227"/>
          <p:cNvSpPr txBox="1"/>
          <p:nvPr/>
        </p:nvSpPr>
        <p:spPr>
          <a:xfrm>
            <a:off x="70104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28" name="object 228"/>
          <p:cNvSpPr txBox="1"/>
          <p:nvPr/>
        </p:nvSpPr>
        <p:spPr>
          <a:xfrm>
            <a:off x="73152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29" name="object 229"/>
          <p:cNvSpPr txBox="1"/>
          <p:nvPr/>
        </p:nvSpPr>
        <p:spPr>
          <a:xfrm>
            <a:off x="76200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30" name="object 230"/>
          <p:cNvSpPr txBox="1"/>
          <p:nvPr/>
        </p:nvSpPr>
        <p:spPr>
          <a:xfrm>
            <a:off x="79248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31" name="object 231"/>
          <p:cNvSpPr txBox="1"/>
          <p:nvPr/>
        </p:nvSpPr>
        <p:spPr>
          <a:xfrm>
            <a:off x="82296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32" name="object 232"/>
          <p:cNvSpPr txBox="1"/>
          <p:nvPr/>
        </p:nvSpPr>
        <p:spPr>
          <a:xfrm>
            <a:off x="85344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33" name="object 233"/>
          <p:cNvSpPr txBox="1"/>
          <p:nvPr/>
        </p:nvSpPr>
        <p:spPr>
          <a:xfrm>
            <a:off x="88392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34" name="object 234"/>
          <p:cNvSpPr txBox="1"/>
          <p:nvPr/>
        </p:nvSpPr>
        <p:spPr>
          <a:xfrm>
            <a:off x="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35" name="object 235"/>
          <p:cNvSpPr txBox="1"/>
          <p:nvPr/>
        </p:nvSpPr>
        <p:spPr>
          <a:xfrm>
            <a:off x="3048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36" name="object 236"/>
          <p:cNvSpPr txBox="1"/>
          <p:nvPr/>
        </p:nvSpPr>
        <p:spPr>
          <a:xfrm>
            <a:off x="6096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37" name="object 237"/>
          <p:cNvSpPr txBox="1"/>
          <p:nvPr/>
        </p:nvSpPr>
        <p:spPr>
          <a:xfrm>
            <a:off x="9144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38" name="object 238"/>
          <p:cNvSpPr txBox="1"/>
          <p:nvPr/>
        </p:nvSpPr>
        <p:spPr>
          <a:xfrm>
            <a:off x="12192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39" name="object 239"/>
          <p:cNvSpPr txBox="1"/>
          <p:nvPr/>
        </p:nvSpPr>
        <p:spPr>
          <a:xfrm>
            <a:off x="15240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40" name="object 240"/>
          <p:cNvSpPr txBox="1"/>
          <p:nvPr/>
        </p:nvSpPr>
        <p:spPr>
          <a:xfrm>
            <a:off x="18288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41" name="object 241"/>
          <p:cNvSpPr txBox="1"/>
          <p:nvPr/>
        </p:nvSpPr>
        <p:spPr>
          <a:xfrm>
            <a:off x="21336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42" name="object 242"/>
          <p:cNvSpPr txBox="1"/>
          <p:nvPr/>
        </p:nvSpPr>
        <p:spPr>
          <a:xfrm>
            <a:off x="24384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43" name="object 243"/>
          <p:cNvSpPr txBox="1"/>
          <p:nvPr/>
        </p:nvSpPr>
        <p:spPr>
          <a:xfrm>
            <a:off x="27432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44" name="object 244"/>
          <p:cNvSpPr txBox="1"/>
          <p:nvPr/>
        </p:nvSpPr>
        <p:spPr>
          <a:xfrm>
            <a:off x="30480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45" name="object 245"/>
          <p:cNvSpPr txBox="1"/>
          <p:nvPr/>
        </p:nvSpPr>
        <p:spPr>
          <a:xfrm>
            <a:off x="33528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46" name="object 246"/>
          <p:cNvSpPr txBox="1"/>
          <p:nvPr/>
        </p:nvSpPr>
        <p:spPr>
          <a:xfrm>
            <a:off x="36576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47" name="object 247"/>
          <p:cNvSpPr txBox="1"/>
          <p:nvPr/>
        </p:nvSpPr>
        <p:spPr>
          <a:xfrm>
            <a:off x="39624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48" name="object 248"/>
          <p:cNvSpPr txBox="1"/>
          <p:nvPr/>
        </p:nvSpPr>
        <p:spPr>
          <a:xfrm>
            <a:off x="42672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49" name="object 249"/>
          <p:cNvSpPr txBox="1"/>
          <p:nvPr/>
        </p:nvSpPr>
        <p:spPr>
          <a:xfrm>
            <a:off x="45720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50" name="object 250"/>
          <p:cNvSpPr txBox="1"/>
          <p:nvPr/>
        </p:nvSpPr>
        <p:spPr>
          <a:xfrm>
            <a:off x="48768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51" name="object 251"/>
          <p:cNvSpPr txBox="1"/>
          <p:nvPr/>
        </p:nvSpPr>
        <p:spPr>
          <a:xfrm>
            <a:off x="51816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52" name="object 252"/>
          <p:cNvSpPr txBox="1"/>
          <p:nvPr/>
        </p:nvSpPr>
        <p:spPr>
          <a:xfrm>
            <a:off x="54864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53" name="object 253"/>
          <p:cNvSpPr txBox="1"/>
          <p:nvPr/>
        </p:nvSpPr>
        <p:spPr>
          <a:xfrm>
            <a:off x="57912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54" name="object 254"/>
          <p:cNvSpPr txBox="1"/>
          <p:nvPr/>
        </p:nvSpPr>
        <p:spPr>
          <a:xfrm>
            <a:off x="60960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55" name="object 255"/>
          <p:cNvSpPr txBox="1"/>
          <p:nvPr/>
        </p:nvSpPr>
        <p:spPr>
          <a:xfrm>
            <a:off x="64008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56" name="object 256"/>
          <p:cNvSpPr txBox="1"/>
          <p:nvPr/>
        </p:nvSpPr>
        <p:spPr>
          <a:xfrm>
            <a:off x="67056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57" name="object 257"/>
          <p:cNvSpPr txBox="1"/>
          <p:nvPr/>
        </p:nvSpPr>
        <p:spPr>
          <a:xfrm>
            <a:off x="70104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58" name="object 258"/>
          <p:cNvSpPr txBox="1"/>
          <p:nvPr/>
        </p:nvSpPr>
        <p:spPr>
          <a:xfrm>
            <a:off x="73152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59" name="object 259"/>
          <p:cNvSpPr txBox="1"/>
          <p:nvPr/>
        </p:nvSpPr>
        <p:spPr>
          <a:xfrm>
            <a:off x="76200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60" name="object 260"/>
          <p:cNvSpPr txBox="1"/>
          <p:nvPr/>
        </p:nvSpPr>
        <p:spPr>
          <a:xfrm>
            <a:off x="79248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61" name="object 261"/>
          <p:cNvSpPr txBox="1"/>
          <p:nvPr/>
        </p:nvSpPr>
        <p:spPr>
          <a:xfrm>
            <a:off x="82296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62" name="object 262"/>
          <p:cNvSpPr txBox="1"/>
          <p:nvPr/>
        </p:nvSpPr>
        <p:spPr>
          <a:xfrm>
            <a:off x="85344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63" name="object 263"/>
          <p:cNvSpPr txBox="1"/>
          <p:nvPr/>
        </p:nvSpPr>
        <p:spPr>
          <a:xfrm>
            <a:off x="88392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64" name="object 264"/>
          <p:cNvSpPr txBox="1"/>
          <p:nvPr/>
        </p:nvSpPr>
        <p:spPr>
          <a:xfrm>
            <a:off x="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65" name="object 265"/>
          <p:cNvSpPr txBox="1"/>
          <p:nvPr/>
        </p:nvSpPr>
        <p:spPr>
          <a:xfrm>
            <a:off x="3048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66" name="object 266"/>
          <p:cNvSpPr txBox="1"/>
          <p:nvPr/>
        </p:nvSpPr>
        <p:spPr>
          <a:xfrm>
            <a:off x="609600" y="1828800"/>
            <a:ext cx="375533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90170">
              <a:lnSpc>
                <a:spcPts val="2400"/>
              </a:lnSpc>
              <a:spcBef>
                <a:spcPts val="120"/>
              </a:spcBef>
            </a:pPr>
            <a:r>
              <a:rPr sz="4200" b="1" spc="0" baseline="-12821" dirty="0" smtClean="0">
                <a:solidFill>
                  <a:srgbClr val="CC0000"/>
                </a:solidFill>
                <a:latin typeface="Tahoma"/>
                <a:cs typeface="Tahoma"/>
              </a:rPr>
              <a:t>F</a:t>
            </a:r>
            <a:endParaRPr sz="2800">
              <a:latin typeface="Tahoma"/>
              <a:cs typeface="Tahoma"/>
            </a:endParaRPr>
          </a:p>
        </p:txBody>
      </p:sp>
      <p:sp>
        <p:nvSpPr>
          <p:cNvPr id="267" name="object 267"/>
          <p:cNvSpPr txBox="1"/>
          <p:nvPr/>
        </p:nvSpPr>
        <p:spPr>
          <a:xfrm>
            <a:off x="914400" y="18288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2400"/>
              </a:lnSpc>
              <a:spcBef>
                <a:spcPts val="120"/>
              </a:spcBef>
            </a:pPr>
            <a:r>
              <a:rPr sz="4200" b="1" spc="0" baseline="-12821" dirty="0" smtClean="0">
                <a:solidFill>
                  <a:srgbClr val="CC0000"/>
                </a:solidFill>
                <a:latin typeface="Tahoma"/>
                <a:cs typeface="Tahoma"/>
              </a:rPr>
              <a:t>i</a:t>
            </a:r>
            <a:endParaRPr sz="2800">
              <a:latin typeface="Tahoma"/>
              <a:cs typeface="Tahoma"/>
            </a:endParaRPr>
          </a:p>
        </p:txBody>
      </p:sp>
      <p:sp>
        <p:nvSpPr>
          <p:cNvPr id="268" name="object 268"/>
          <p:cNvSpPr txBox="1"/>
          <p:nvPr/>
        </p:nvSpPr>
        <p:spPr>
          <a:xfrm>
            <a:off x="12192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69" name="object 269"/>
          <p:cNvSpPr txBox="1"/>
          <p:nvPr/>
        </p:nvSpPr>
        <p:spPr>
          <a:xfrm>
            <a:off x="1524000" y="18288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43434">
              <a:lnSpc>
                <a:spcPts val="2400"/>
              </a:lnSpc>
              <a:spcBef>
                <a:spcPts val="120"/>
              </a:spcBef>
            </a:pPr>
            <a:r>
              <a:rPr sz="4200" b="1" spc="0" baseline="-12821" dirty="0" smtClean="0">
                <a:solidFill>
                  <a:srgbClr val="CC0000"/>
                </a:solidFill>
                <a:latin typeface="Tahoma"/>
                <a:cs typeface="Tahoma"/>
              </a:rPr>
              <a:t>t</a:t>
            </a:r>
            <a:endParaRPr sz="2800">
              <a:latin typeface="Tahoma"/>
              <a:cs typeface="Tahoma"/>
            </a:endParaRPr>
          </a:p>
        </p:txBody>
      </p:sp>
      <p:sp>
        <p:nvSpPr>
          <p:cNvPr id="270" name="object 270"/>
          <p:cNvSpPr txBox="1"/>
          <p:nvPr/>
        </p:nvSpPr>
        <p:spPr>
          <a:xfrm>
            <a:off x="18288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71" name="object 271"/>
          <p:cNvSpPr txBox="1"/>
          <p:nvPr/>
        </p:nvSpPr>
        <p:spPr>
          <a:xfrm>
            <a:off x="21336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72" name="object 272"/>
          <p:cNvSpPr txBox="1"/>
          <p:nvPr/>
        </p:nvSpPr>
        <p:spPr>
          <a:xfrm>
            <a:off x="24384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73" name="object 273"/>
          <p:cNvSpPr txBox="1"/>
          <p:nvPr/>
        </p:nvSpPr>
        <p:spPr>
          <a:xfrm>
            <a:off x="27432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74" name="object 274"/>
          <p:cNvSpPr txBox="1"/>
          <p:nvPr/>
        </p:nvSpPr>
        <p:spPr>
          <a:xfrm>
            <a:off x="30480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75" name="object 275"/>
          <p:cNvSpPr txBox="1"/>
          <p:nvPr/>
        </p:nvSpPr>
        <p:spPr>
          <a:xfrm>
            <a:off x="33528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76" name="object 276"/>
          <p:cNvSpPr txBox="1"/>
          <p:nvPr/>
        </p:nvSpPr>
        <p:spPr>
          <a:xfrm>
            <a:off x="36576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77" name="object 277"/>
          <p:cNvSpPr txBox="1"/>
          <p:nvPr/>
        </p:nvSpPr>
        <p:spPr>
          <a:xfrm>
            <a:off x="39624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78" name="object 278"/>
          <p:cNvSpPr txBox="1"/>
          <p:nvPr/>
        </p:nvSpPr>
        <p:spPr>
          <a:xfrm>
            <a:off x="42672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79" name="object 279"/>
          <p:cNvSpPr txBox="1"/>
          <p:nvPr/>
        </p:nvSpPr>
        <p:spPr>
          <a:xfrm>
            <a:off x="45720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80" name="object 280"/>
          <p:cNvSpPr txBox="1"/>
          <p:nvPr/>
        </p:nvSpPr>
        <p:spPr>
          <a:xfrm>
            <a:off x="48768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81" name="object 281"/>
          <p:cNvSpPr txBox="1"/>
          <p:nvPr/>
        </p:nvSpPr>
        <p:spPr>
          <a:xfrm>
            <a:off x="51816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82" name="object 282"/>
          <p:cNvSpPr txBox="1"/>
          <p:nvPr/>
        </p:nvSpPr>
        <p:spPr>
          <a:xfrm>
            <a:off x="5486400" y="18288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01">
              <a:lnSpc>
                <a:spcPts val="2400"/>
              </a:lnSpc>
              <a:spcBef>
                <a:spcPts val="120"/>
              </a:spcBef>
            </a:pPr>
            <a:r>
              <a:rPr sz="4200" b="1" spc="0" baseline="-12821" dirty="0" smtClean="0">
                <a:solidFill>
                  <a:srgbClr val="CC0000"/>
                </a:solidFill>
                <a:latin typeface="Tahoma"/>
                <a:cs typeface="Tahoma"/>
              </a:rPr>
              <a:t>b</a:t>
            </a:r>
            <a:endParaRPr sz="2800">
              <a:latin typeface="Tahoma"/>
              <a:cs typeface="Tahoma"/>
            </a:endParaRPr>
          </a:p>
        </p:txBody>
      </p:sp>
      <p:sp>
        <p:nvSpPr>
          <p:cNvPr id="283" name="object 283"/>
          <p:cNvSpPr txBox="1"/>
          <p:nvPr/>
        </p:nvSpPr>
        <p:spPr>
          <a:xfrm>
            <a:off x="57912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84" name="object 284"/>
          <p:cNvSpPr txBox="1"/>
          <p:nvPr/>
        </p:nvSpPr>
        <p:spPr>
          <a:xfrm>
            <a:off x="60960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85" name="object 285"/>
          <p:cNvSpPr txBox="1"/>
          <p:nvPr/>
        </p:nvSpPr>
        <p:spPr>
          <a:xfrm>
            <a:off x="64008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86" name="object 286"/>
          <p:cNvSpPr txBox="1"/>
          <p:nvPr/>
        </p:nvSpPr>
        <p:spPr>
          <a:xfrm>
            <a:off x="67056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87" name="object 287"/>
          <p:cNvSpPr txBox="1"/>
          <p:nvPr/>
        </p:nvSpPr>
        <p:spPr>
          <a:xfrm>
            <a:off x="70104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88" name="object 288"/>
          <p:cNvSpPr txBox="1"/>
          <p:nvPr/>
        </p:nvSpPr>
        <p:spPr>
          <a:xfrm>
            <a:off x="73152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89" name="object 289"/>
          <p:cNvSpPr txBox="1"/>
          <p:nvPr/>
        </p:nvSpPr>
        <p:spPr>
          <a:xfrm>
            <a:off x="76200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90" name="object 290"/>
          <p:cNvSpPr txBox="1"/>
          <p:nvPr/>
        </p:nvSpPr>
        <p:spPr>
          <a:xfrm>
            <a:off x="7924800" y="18288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3251">
              <a:lnSpc>
                <a:spcPts val="2400"/>
              </a:lnSpc>
              <a:spcBef>
                <a:spcPts val="120"/>
              </a:spcBef>
            </a:pPr>
            <a:r>
              <a:rPr sz="4200" b="1" spc="0" baseline="-12821" dirty="0" smtClean="0">
                <a:solidFill>
                  <a:srgbClr val="CC0000"/>
                </a:solidFill>
                <a:latin typeface="Tahoma"/>
                <a:cs typeface="Tahoma"/>
              </a:rPr>
              <a:t>e</a:t>
            </a:r>
            <a:endParaRPr sz="2800">
              <a:latin typeface="Tahoma"/>
              <a:cs typeface="Tahoma"/>
            </a:endParaRPr>
          </a:p>
        </p:txBody>
      </p:sp>
      <p:sp>
        <p:nvSpPr>
          <p:cNvPr id="291" name="object 291"/>
          <p:cNvSpPr txBox="1"/>
          <p:nvPr/>
        </p:nvSpPr>
        <p:spPr>
          <a:xfrm>
            <a:off x="82296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92" name="object 292"/>
          <p:cNvSpPr txBox="1"/>
          <p:nvPr/>
        </p:nvSpPr>
        <p:spPr>
          <a:xfrm>
            <a:off x="85344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93" name="object 293"/>
          <p:cNvSpPr txBox="1"/>
          <p:nvPr/>
        </p:nvSpPr>
        <p:spPr>
          <a:xfrm>
            <a:off x="88392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94" name="object 294"/>
          <p:cNvSpPr txBox="1"/>
          <p:nvPr/>
        </p:nvSpPr>
        <p:spPr>
          <a:xfrm>
            <a:off x="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95" name="object 295"/>
          <p:cNvSpPr txBox="1"/>
          <p:nvPr/>
        </p:nvSpPr>
        <p:spPr>
          <a:xfrm>
            <a:off x="3048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96" name="object 296"/>
          <p:cNvSpPr txBox="1"/>
          <p:nvPr/>
        </p:nvSpPr>
        <p:spPr>
          <a:xfrm>
            <a:off x="6096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97" name="object 297"/>
          <p:cNvSpPr txBox="1"/>
          <p:nvPr/>
        </p:nvSpPr>
        <p:spPr>
          <a:xfrm>
            <a:off x="9144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98" name="object 298"/>
          <p:cNvSpPr txBox="1"/>
          <p:nvPr/>
        </p:nvSpPr>
        <p:spPr>
          <a:xfrm>
            <a:off x="12192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99" name="object 299"/>
          <p:cNvSpPr txBox="1"/>
          <p:nvPr/>
        </p:nvSpPr>
        <p:spPr>
          <a:xfrm>
            <a:off x="15240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00" name="object 300"/>
          <p:cNvSpPr txBox="1"/>
          <p:nvPr/>
        </p:nvSpPr>
        <p:spPr>
          <a:xfrm>
            <a:off x="18288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01" name="object 301"/>
          <p:cNvSpPr txBox="1"/>
          <p:nvPr/>
        </p:nvSpPr>
        <p:spPr>
          <a:xfrm>
            <a:off x="21336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02" name="object 302"/>
          <p:cNvSpPr txBox="1"/>
          <p:nvPr/>
        </p:nvSpPr>
        <p:spPr>
          <a:xfrm>
            <a:off x="24384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03" name="object 303"/>
          <p:cNvSpPr txBox="1"/>
          <p:nvPr/>
        </p:nvSpPr>
        <p:spPr>
          <a:xfrm>
            <a:off x="27432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04" name="object 304"/>
          <p:cNvSpPr txBox="1"/>
          <p:nvPr/>
        </p:nvSpPr>
        <p:spPr>
          <a:xfrm>
            <a:off x="30480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05" name="object 305"/>
          <p:cNvSpPr txBox="1"/>
          <p:nvPr/>
        </p:nvSpPr>
        <p:spPr>
          <a:xfrm>
            <a:off x="33528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06" name="object 306"/>
          <p:cNvSpPr txBox="1"/>
          <p:nvPr/>
        </p:nvSpPr>
        <p:spPr>
          <a:xfrm>
            <a:off x="36576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07" name="object 307"/>
          <p:cNvSpPr txBox="1"/>
          <p:nvPr/>
        </p:nvSpPr>
        <p:spPr>
          <a:xfrm>
            <a:off x="39624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08" name="object 308"/>
          <p:cNvSpPr txBox="1"/>
          <p:nvPr/>
        </p:nvSpPr>
        <p:spPr>
          <a:xfrm>
            <a:off x="42672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09" name="object 309"/>
          <p:cNvSpPr txBox="1"/>
          <p:nvPr/>
        </p:nvSpPr>
        <p:spPr>
          <a:xfrm>
            <a:off x="45720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10" name="object 310"/>
          <p:cNvSpPr txBox="1"/>
          <p:nvPr/>
        </p:nvSpPr>
        <p:spPr>
          <a:xfrm>
            <a:off x="48768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11" name="object 311"/>
          <p:cNvSpPr txBox="1"/>
          <p:nvPr/>
        </p:nvSpPr>
        <p:spPr>
          <a:xfrm>
            <a:off x="51816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12" name="object 312"/>
          <p:cNvSpPr txBox="1"/>
          <p:nvPr/>
        </p:nvSpPr>
        <p:spPr>
          <a:xfrm>
            <a:off x="54864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13" name="object 313"/>
          <p:cNvSpPr txBox="1"/>
          <p:nvPr/>
        </p:nvSpPr>
        <p:spPr>
          <a:xfrm>
            <a:off x="57912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14" name="object 314"/>
          <p:cNvSpPr txBox="1"/>
          <p:nvPr/>
        </p:nvSpPr>
        <p:spPr>
          <a:xfrm>
            <a:off x="60960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15" name="object 315"/>
          <p:cNvSpPr txBox="1"/>
          <p:nvPr/>
        </p:nvSpPr>
        <p:spPr>
          <a:xfrm>
            <a:off x="64008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16" name="object 316"/>
          <p:cNvSpPr txBox="1"/>
          <p:nvPr/>
        </p:nvSpPr>
        <p:spPr>
          <a:xfrm>
            <a:off x="67056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17" name="object 317"/>
          <p:cNvSpPr txBox="1"/>
          <p:nvPr/>
        </p:nvSpPr>
        <p:spPr>
          <a:xfrm>
            <a:off x="70104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18" name="object 318"/>
          <p:cNvSpPr txBox="1"/>
          <p:nvPr/>
        </p:nvSpPr>
        <p:spPr>
          <a:xfrm>
            <a:off x="73152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19" name="object 319"/>
          <p:cNvSpPr txBox="1"/>
          <p:nvPr/>
        </p:nvSpPr>
        <p:spPr>
          <a:xfrm>
            <a:off x="76200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20" name="object 320"/>
          <p:cNvSpPr txBox="1"/>
          <p:nvPr/>
        </p:nvSpPr>
        <p:spPr>
          <a:xfrm>
            <a:off x="79248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21" name="object 321"/>
          <p:cNvSpPr txBox="1"/>
          <p:nvPr/>
        </p:nvSpPr>
        <p:spPr>
          <a:xfrm>
            <a:off x="82296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22" name="object 322"/>
          <p:cNvSpPr txBox="1"/>
          <p:nvPr/>
        </p:nvSpPr>
        <p:spPr>
          <a:xfrm>
            <a:off x="85344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23" name="object 323"/>
          <p:cNvSpPr txBox="1"/>
          <p:nvPr/>
        </p:nvSpPr>
        <p:spPr>
          <a:xfrm>
            <a:off x="88392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24" name="object 324"/>
          <p:cNvSpPr txBox="1"/>
          <p:nvPr/>
        </p:nvSpPr>
        <p:spPr>
          <a:xfrm>
            <a:off x="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25" name="object 325"/>
          <p:cNvSpPr txBox="1"/>
          <p:nvPr/>
        </p:nvSpPr>
        <p:spPr>
          <a:xfrm>
            <a:off x="3048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26" name="object 326"/>
          <p:cNvSpPr txBox="1"/>
          <p:nvPr/>
        </p:nvSpPr>
        <p:spPr>
          <a:xfrm>
            <a:off x="6096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27" name="object 327"/>
          <p:cNvSpPr txBox="1"/>
          <p:nvPr/>
        </p:nvSpPr>
        <p:spPr>
          <a:xfrm>
            <a:off x="9144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28" name="object 328"/>
          <p:cNvSpPr txBox="1"/>
          <p:nvPr/>
        </p:nvSpPr>
        <p:spPr>
          <a:xfrm>
            <a:off x="12192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29" name="object 329"/>
          <p:cNvSpPr txBox="1"/>
          <p:nvPr/>
        </p:nvSpPr>
        <p:spPr>
          <a:xfrm>
            <a:off x="15240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30" name="object 330"/>
          <p:cNvSpPr txBox="1"/>
          <p:nvPr/>
        </p:nvSpPr>
        <p:spPr>
          <a:xfrm>
            <a:off x="18288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31" name="object 331"/>
          <p:cNvSpPr txBox="1"/>
          <p:nvPr/>
        </p:nvSpPr>
        <p:spPr>
          <a:xfrm>
            <a:off x="2133600" y="24384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3860">
              <a:lnSpc>
                <a:spcPts val="1700"/>
              </a:lnSpc>
              <a:spcBef>
                <a:spcPts val="85"/>
              </a:spcBef>
            </a:pPr>
            <a:r>
              <a:rPr sz="4200" b="1" spc="0" baseline="4931" dirty="0" smtClean="0">
                <a:solidFill>
                  <a:srgbClr val="CC0000"/>
                </a:solidFill>
                <a:latin typeface="Tahoma"/>
                <a:cs typeface="Tahoma"/>
              </a:rPr>
              <a:t>g</a:t>
            </a:r>
            <a:endParaRPr sz="2800">
              <a:latin typeface="Tahoma"/>
              <a:cs typeface="Tahoma"/>
            </a:endParaRPr>
          </a:p>
        </p:txBody>
      </p:sp>
      <p:sp>
        <p:nvSpPr>
          <p:cNvPr id="332" name="object 332"/>
          <p:cNvSpPr txBox="1"/>
          <p:nvPr/>
        </p:nvSpPr>
        <p:spPr>
          <a:xfrm>
            <a:off x="2438400" y="24384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6924">
              <a:lnSpc>
                <a:spcPts val="1700"/>
              </a:lnSpc>
              <a:spcBef>
                <a:spcPts val="85"/>
              </a:spcBef>
            </a:pPr>
            <a:r>
              <a:rPr sz="4200" b="1" spc="0" baseline="4931" dirty="0" smtClean="0">
                <a:solidFill>
                  <a:srgbClr val="CC0000"/>
                </a:solidFill>
                <a:latin typeface="Tahoma"/>
                <a:cs typeface="Tahoma"/>
              </a:rPr>
              <a:t>t</a:t>
            </a:r>
            <a:endParaRPr sz="2800">
              <a:latin typeface="Tahoma"/>
              <a:cs typeface="Tahoma"/>
            </a:endParaRPr>
          </a:p>
        </p:txBody>
      </p:sp>
      <p:sp>
        <p:nvSpPr>
          <p:cNvPr id="333" name="object 333"/>
          <p:cNvSpPr txBox="1"/>
          <p:nvPr/>
        </p:nvSpPr>
        <p:spPr>
          <a:xfrm>
            <a:off x="27432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34" name="object 334"/>
          <p:cNvSpPr txBox="1"/>
          <p:nvPr/>
        </p:nvSpPr>
        <p:spPr>
          <a:xfrm>
            <a:off x="30480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35" name="object 335"/>
          <p:cNvSpPr txBox="1"/>
          <p:nvPr/>
        </p:nvSpPr>
        <p:spPr>
          <a:xfrm>
            <a:off x="3352800" y="24384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4013">
              <a:lnSpc>
                <a:spcPts val="1700"/>
              </a:lnSpc>
              <a:spcBef>
                <a:spcPts val="85"/>
              </a:spcBef>
            </a:pPr>
            <a:r>
              <a:rPr sz="4200" b="1" spc="0" baseline="4931" dirty="0" smtClean="0">
                <a:solidFill>
                  <a:srgbClr val="CC0000"/>
                </a:solidFill>
                <a:latin typeface="Tahoma"/>
                <a:cs typeface="Tahoma"/>
              </a:rPr>
              <a:t>f</a:t>
            </a:r>
            <a:endParaRPr sz="2800">
              <a:latin typeface="Tahoma"/>
              <a:cs typeface="Tahoma"/>
            </a:endParaRPr>
          </a:p>
        </p:txBody>
      </p:sp>
      <p:sp>
        <p:nvSpPr>
          <p:cNvPr id="336" name="object 336"/>
          <p:cNvSpPr txBox="1"/>
          <p:nvPr/>
        </p:nvSpPr>
        <p:spPr>
          <a:xfrm>
            <a:off x="36576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37" name="object 337"/>
          <p:cNvSpPr txBox="1"/>
          <p:nvPr/>
        </p:nvSpPr>
        <p:spPr>
          <a:xfrm>
            <a:off x="39624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38" name="object 338"/>
          <p:cNvSpPr txBox="1"/>
          <p:nvPr/>
        </p:nvSpPr>
        <p:spPr>
          <a:xfrm>
            <a:off x="4267200" y="24384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39420">
              <a:lnSpc>
                <a:spcPts val="1700"/>
              </a:lnSpc>
              <a:spcBef>
                <a:spcPts val="85"/>
              </a:spcBef>
            </a:pPr>
            <a:r>
              <a:rPr sz="4200" b="1" spc="0" baseline="4931" dirty="0" smtClean="0">
                <a:solidFill>
                  <a:srgbClr val="CC0000"/>
                </a:solidFill>
                <a:latin typeface="Tahoma"/>
                <a:cs typeface="Tahoma"/>
              </a:rPr>
              <a:t>t</a:t>
            </a:r>
            <a:endParaRPr sz="2800">
              <a:latin typeface="Tahoma"/>
              <a:cs typeface="Tahoma"/>
            </a:endParaRPr>
          </a:p>
        </p:txBody>
      </p:sp>
      <p:sp>
        <p:nvSpPr>
          <p:cNvPr id="339" name="object 339"/>
          <p:cNvSpPr txBox="1"/>
          <p:nvPr/>
        </p:nvSpPr>
        <p:spPr>
          <a:xfrm>
            <a:off x="45720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40" name="object 340"/>
          <p:cNvSpPr txBox="1"/>
          <p:nvPr/>
        </p:nvSpPr>
        <p:spPr>
          <a:xfrm>
            <a:off x="48768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41" name="object 341"/>
          <p:cNvSpPr txBox="1"/>
          <p:nvPr/>
        </p:nvSpPr>
        <p:spPr>
          <a:xfrm>
            <a:off x="51816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42" name="object 342"/>
          <p:cNvSpPr txBox="1"/>
          <p:nvPr/>
        </p:nvSpPr>
        <p:spPr>
          <a:xfrm>
            <a:off x="54864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43" name="object 343"/>
          <p:cNvSpPr txBox="1"/>
          <p:nvPr/>
        </p:nvSpPr>
        <p:spPr>
          <a:xfrm>
            <a:off x="57912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44" name="object 344"/>
          <p:cNvSpPr txBox="1"/>
          <p:nvPr/>
        </p:nvSpPr>
        <p:spPr>
          <a:xfrm>
            <a:off x="60960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45" name="object 345"/>
          <p:cNvSpPr txBox="1"/>
          <p:nvPr/>
        </p:nvSpPr>
        <p:spPr>
          <a:xfrm>
            <a:off x="64008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46" name="object 346"/>
          <p:cNvSpPr txBox="1"/>
          <p:nvPr/>
        </p:nvSpPr>
        <p:spPr>
          <a:xfrm>
            <a:off x="67056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47" name="object 347"/>
          <p:cNvSpPr txBox="1"/>
          <p:nvPr/>
        </p:nvSpPr>
        <p:spPr>
          <a:xfrm>
            <a:off x="70104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48" name="object 348"/>
          <p:cNvSpPr txBox="1"/>
          <p:nvPr/>
        </p:nvSpPr>
        <p:spPr>
          <a:xfrm>
            <a:off x="73152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49" name="object 349"/>
          <p:cNvSpPr txBox="1"/>
          <p:nvPr/>
        </p:nvSpPr>
        <p:spPr>
          <a:xfrm>
            <a:off x="76200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50" name="object 350"/>
          <p:cNvSpPr txBox="1"/>
          <p:nvPr/>
        </p:nvSpPr>
        <p:spPr>
          <a:xfrm>
            <a:off x="79248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51" name="object 351"/>
          <p:cNvSpPr txBox="1"/>
          <p:nvPr/>
        </p:nvSpPr>
        <p:spPr>
          <a:xfrm>
            <a:off x="82296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52" name="object 352"/>
          <p:cNvSpPr txBox="1"/>
          <p:nvPr/>
        </p:nvSpPr>
        <p:spPr>
          <a:xfrm>
            <a:off x="85344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53" name="object 353"/>
          <p:cNvSpPr txBox="1"/>
          <p:nvPr/>
        </p:nvSpPr>
        <p:spPr>
          <a:xfrm>
            <a:off x="88392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54" name="object 354"/>
          <p:cNvSpPr txBox="1"/>
          <p:nvPr/>
        </p:nvSpPr>
        <p:spPr>
          <a:xfrm>
            <a:off x="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55" name="object 355"/>
          <p:cNvSpPr txBox="1"/>
          <p:nvPr/>
        </p:nvSpPr>
        <p:spPr>
          <a:xfrm>
            <a:off x="3048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56" name="object 356"/>
          <p:cNvSpPr txBox="1"/>
          <p:nvPr/>
        </p:nvSpPr>
        <p:spPr>
          <a:xfrm>
            <a:off x="6096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57" name="object 357"/>
          <p:cNvSpPr txBox="1"/>
          <p:nvPr/>
        </p:nvSpPr>
        <p:spPr>
          <a:xfrm>
            <a:off x="9144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58" name="object 358"/>
          <p:cNvSpPr txBox="1"/>
          <p:nvPr/>
        </p:nvSpPr>
        <p:spPr>
          <a:xfrm>
            <a:off x="12192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59" name="object 359"/>
          <p:cNvSpPr txBox="1"/>
          <p:nvPr/>
        </p:nvSpPr>
        <p:spPr>
          <a:xfrm>
            <a:off x="15240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60" name="object 360"/>
          <p:cNvSpPr txBox="1"/>
          <p:nvPr/>
        </p:nvSpPr>
        <p:spPr>
          <a:xfrm>
            <a:off x="18288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61" name="object 361"/>
          <p:cNvSpPr txBox="1"/>
          <p:nvPr/>
        </p:nvSpPr>
        <p:spPr>
          <a:xfrm>
            <a:off x="21336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62" name="object 362"/>
          <p:cNvSpPr txBox="1"/>
          <p:nvPr/>
        </p:nvSpPr>
        <p:spPr>
          <a:xfrm>
            <a:off x="24384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63" name="object 363"/>
          <p:cNvSpPr txBox="1"/>
          <p:nvPr/>
        </p:nvSpPr>
        <p:spPr>
          <a:xfrm>
            <a:off x="27432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64" name="object 364"/>
          <p:cNvSpPr txBox="1"/>
          <p:nvPr/>
        </p:nvSpPr>
        <p:spPr>
          <a:xfrm>
            <a:off x="30480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65" name="object 365"/>
          <p:cNvSpPr txBox="1"/>
          <p:nvPr/>
        </p:nvSpPr>
        <p:spPr>
          <a:xfrm>
            <a:off x="33528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66" name="object 366"/>
          <p:cNvSpPr txBox="1"/>
          <p:nvPr/>
        </p:nvSpPr>
        <p:spPr>
          <a:xfrm>
            <a:off x="36576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67" name="object 367"/>
          <p:cNvSpPr txBox="1"/>
          <p:nvPr/>
        </p:nvSpPr>
        <p:spPr>
          <a:xfrm>
            <a:off x="39624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68" name="object 368"/>
          <p:cNvSpPr txBox="1"/>
          <p:nvPr/>
        </p:nvSpPr>
        <p:spPr>
          <a:xfrm>
            <a:off x="42672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69" name="object 369"/>
          <p:cNvSpPr txBox="1"/>
          <p:nvPr/>
        </p:nvSpPr>
        <p:spPr>
          <a:xfrm>
            <a:off x="45720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70" name="object 370"/>
          <p:cNvSpPr txBox="1"/>
          <p:nvPr/>
        </p:nvSpPr>
        <p:spPr>
          <a:xfrm>
            <a:off x="48768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71" name="object 371"/>
          <p:cNvSpPr txBox="1"/>
          <p:nvPr/>
        </p:nvSpPr>
        <p:spPr>
          <a:xfrm>
            <a:off x="51816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72" name="object 372"/>
          <p:cNvSpPr txBox="1"/>
          <p:nvPr/>
        </p:nvSpPr>
        <p:spPr>
          <a:xfrm>
            <a:off x="54864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73" name="object 373"/>
          <p:cNvSpPr txBox="1"/>
          <p:nvPr/>
        </p:nvSpPr>
        <p:spPr>
          <a:xfrm>
            <a:off x="57912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74" name="object 374"/>
          <p:cNvSpPr txBox="1"/>
          <p:nvPr/>
        </p:nvSpPr>
        <p:spPr>
          <a:xfrm>
            <a:off x="60960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75" name="object 375"/>
          <p:cNvSpPr txBox="1"/>
          <p:nvPr/>
        </p:nvSpPr>
        <p:spPr>
          <a:xfrm>
            <a:off x="64008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76" name="object 376"/>
          <p:cNvSpPr txBox="1"/>
          <p:nvPr/>
        </p:nvSpPr>
        <p:spPr>
          <a:xfrm>
            <a:off x="67056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77" name="object 377"/>
          <p:cNvSpPr txBox="1"/>
          <p:nvPr/>
        </p:nvSpPr>
        <p:spPr>
          <a:xfrm>
            <a:off x="70104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78" name="object 378"/>
          <p:cNvSpPr txBox="1"/>
          <p:nvPr/>
        </p:nvSpPr>
        <p:spPr>
          <a:xfrm>
            <a:off x="73152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79" name="object 379"/>
          <p:cNvSpPr txBox="1"/>
          <p:nvPr/>
        </p:nvSpPr>
        <p:spPr>
          <a:xfrm>
            <a:off x="76200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80" name="object 380"/>
          <p:cNvSpPr txBox="1"/>
          <p:nvPr/>
        </p:nvSpPr>
        <p:spPr>
          <a:xfrm>
            <a:off x="79248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81" name="object 381"/>
          <p:cNvSpPr txBox="1"/>
          <p:nvPr/>
        </p:nvSpPr>
        <p:spPr>
          <a:xfrm>
            <a:off x="82296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82" name="object 382"/>
          <p:cNvSpPr txBox="1"/>
          <p:nvPr/>
        </p:nvSpPr>
        <p:spPr>
          <a:xfrm>
            <a:off x="85344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83" name="object 383"/>
          <p:cNvSpPr txBox="1"/>
          <p:nvPr/>
        </p:nvSpPr>
        <p:spPr>
          <a:xfrm>
            <a:off x="88392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84" name="object 384"/>
          <p:cNvSpPr txBox="1"/>
          <p:nvPr/>
        </p:nvSpPr>
        <p:spPr>
          <a:xfrm>
            <a:off x="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85" name="object 385"/>
          <p:cNvSpPr txBox="1"/>
          <p:nvPr/>
        </p:nvSpPr>
        <p:spPr>
          <a:xfrm>
            <a:off x="3048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86" name="object 386"/>
          <p:cNvSpPr txBox="1"/>
          <p:nvPr/>
        </p:nvSpPr>
        <p:spPr>
          <a:xfrm>
            <a:off x="609600" y="3048000"/>
            <a:ext cx="10287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87" name="object 387"/>
          <p:cNvSpPr txBox="1"/>
          <p:nvPr/>
        </p:nvSpPr>
        <p:spPr>
          <a:xfrm>
            <a:off x="712469" y="3048000"/>
            <a:ext cx="201929" cy="195122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88" name="object 388"/>
          <p:cNvSpPr txBox="1"/>
          <p:nvPr/>
        </p:nvSpPr>
        <p:spPr>
          <a:xfrm>
            <a:off x="914400" y="3048000"/>
            <a:ext cx="304800" cy="195122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89" name="object 389"/>
          <p:cNvSpPr txBox="1"/>
          <p:nvPr/>
        </p:nvSpPr>
        <p:spPr>
          <a:xfrm>
            <a:off x="1219200" y="3048000"/>
            <a:ext cx="304800" cy="195122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90" name="object 390"/>
          <p:cNvSpPr txBox="1"/>
          <p:nvPr/>
        </p:nvSpPr>
        <p:spPr>
          <a:xfrm>
            <a:off x="15240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91" name="object 391"/>
          <p:cNvSpPr txBox="1"/>
          <p:nvPr/>
        </p:nvSpPr>
        <p:spPr>
          <a:xfrm>
            <a:off x="18288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92" name="object 392"/>
          <p:cNvSpPr txBox="1"/>
          <p:nvPr/>
        </p:nvSpPr>
        <p:spPr>
          <a:xfrm>
            <a:off x="21336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93" name="object 393"/>
          <p:cNvSpPr txBox="1"/>
          <p:nvPr/>
        </p:nvSpPr>
        <p:spPr>
          <a:xfrm>
            <a:off x="24384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94" name="object 394"/>
          <p:cNvSpPr txBox="1"/>
          <p:nvPr/>
        </p:nvSpPr>
        <p:spPr>
          <a:xfrm>
            <a:off x="27432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95" name="object 395"/>
          <p:cNvSpPr txBox="1"/>
          <p:nvPr/>
        </p:nvSpPr>
        <p:spPr>
          <a:xfrm>
            <a:off x="30480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96" name="object 396"/>
          <p:cNvSpPr txBox="1"/>
          <p:nvPr/>
        </p:nvSpPr>
        <p:spPr>
          <a:xfrm>
            <a:off x="33528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97" name="object 397"/>
          <p:cNvSpPr txBox="1"/>
          <p:nvPr/>
        </p:nvSpPr>
        <p:spPr>
          <a:xfrm>
            <a:off x="36576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98" name="object 398"/>
          <p:cNvSpPr txBox="1"/>
          <p:nvPr/>
        </p:nvSpPr>
        <p:spPr>
          <a:xfrm>
            <a:off x="39624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99" name="object 399"/>
          <p:cNvSpPr txBox="1"/>
          <p:nvPr/>
        </p:nvSpPr>
        <p:spPr>
          <a:xfrm>
            <a:off x="42672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00" name="object 400"/>
          <p:cNvSpPr txBox="1"/>
          <p:nvPr/>
        </p:nvSpPr>
        <p:spPr>
          <a:xfrm>
            <a:off x="45720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01" name="object 401"/>
          <p:cNvSpPr txBox="1"/>
          <p:nvPr/>
        </p:nvSpPr>
        <p:spPr>
          <a:xfrm>
            <a:off x="48768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02" name="object 402"/>
          <p:cNvSpPr txBox="1"/>
          <p:nvPr/>
        </p:nvSpPr>
        <p:spPr>
          <a:xfrm>
            <a:off x="51816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03" name="object 403"/>
          <p:cNvSpPr txBox="1"/>
          <p:nvPr/>
        </p:nvSpPr>
        <p:spPr>
          <a:xfrm>
            <a:off x="54864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04" name="object 404"/>
          <p:cNvSpPr txBox="1"/>
          <p:nvPr/>
        </p:nvSpPr>
        <p:spPr>
          <a:xfrm>
            <a:off x="57912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05" name="object 405"/>
          <p:cNvSpPr txBox="1"/>
          <p:nvPr/>
        </p:nvSpPr>
        <p:spPr>
          <a:xfrm>
            <a:off x="60960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06" name="object 406"/>
          <p:cNvSpPr txBox="1"/>
          <p:nvPr/>
        </p:nvSpPr>
        <p:spPr>
          <a:xfrm>
            <a:off x="64008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07" name="object 407"/>
          <p:cNvSpPr txBox="1"/>
          <p:nvPr/>
        </p:nvSpPr>
        <p:spPr>
          <a:xfrm>
            <a:off x="67056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08" name="object 408"/>
          <p:cNvSpPr txBox="1"/>
          <p:nvPr/>
        </p:nvSpPr>
        <p:spPr>
          <a:xfrm>
            <a:off x="70104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09" name="object 409"/>
          <p:cNvSpPr txBox="1"/>
          <p:nvPr/>
        </p:nvSpPr>
        <p:spPr>
          <a:xfrm>
            <a:off x="73152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10" name="object 410"/>
          <p:cNvSpPr txBox="1"/>
          <p:nvPr/>
        </p:nvSpPr>
        <p:spPr>
          <a:xfrm>
            <a:off x="76200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11" name="object 411"/>
          <p:cNvSpPr txBox="1"/>
          <p:nvPr/>
        </p:nvSpPr>
        <p:spPr>
          <a:xfrm>
            <a:off x="79248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12" name="object 412"/>
          <p:cNvSpPr txBox="1"/>
          <p:nvPr/>
        </p:nvSpPr>
        <p:spPr>
          <a:xfrm>
            <a:off x="82296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13" name="object 413"/>
          <p:cNvSpPr txBox="1"/>
          <p:nvPr/>
        </p:nvSpPr>
        <p:spPr>
          <a:xfrm>
            <a:off x="85344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14" name="object 414"/>
          <p:cNvSpPr txBox="1"/>
          <p:nvPr/>
        </p:nvSpPr>
        <p:spPr>
          <a:xfrm>
            <a:off x="88392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15" name="object 415"/>
          <p:cNvSpPr txBox="1"/>
          <p:nvPr/>
        </p:nvSpPr>
        <p:spPr>
          <a:xfrm>
            <a:off x="712469" y="3243122"/>
            <a:ext cx="201929" cy="109677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850"/>
              </a:lnSpc>
              <a:spcBef>
                <a:spcPts val="13"/>
              </a:spcBef>
            </a:pPr>
            <a:endParaRPr sz="850"/>
          </a:p>
        </p:txBody>
      </p:sp>
      <p:sp>
        <p:nvSpPr>
          <p:cNvPr id="416" name="object 416"/>
          <p:cNvSpPr txBox="1"/>
          <p:nvPr/>
        </p:nvSpPr>
        <p:spPr>
          <a:xfrm>
            <a:off x="914400" y="3243122"/>
            <a:ext cx="304800" cy="109677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850"/>
              </a:lnSpc>
              <a:spcBef>
                <a:spcPts val="13"/>
              </a:spcBef>
            </a:pPr>
            <a:endParaRPr sz="850"/>
          </a:p>
        </p:txBody>
      </p:sp>
      <p:sp>
        <p:nvSpPr>
          <p:cNvPr id="417" name="object 417"/>
          <p:cNvSpPr txBox="1"/>
          <p:nvPr/>
        </p:nvSpPr>
        <p:spPr>
          <a:xfrm>
            <a:off x="1219200" y="3243122"/>
            <a:ext cx="304800" cy="109677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850"/>
              </a:lnSpc>
              <a:spcBef>
                <a:spcPts val="13"/>
              </a:spcBef>
            </a:pPr>
            <a:endParaRPr sz="850"/>
          </a:p>
        </p:txBody>
      </p:sp>
      <p:sp>
        <p:nvSpPr>
          <p:cNvPr id="418" name="object 418"/>
          <p:cNvSpPr txBox="1"/>
          <p:nvPr/>
        </p:nvSpPr>
        <p:spPr>
          <a:xfrm>
            <a:off x="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19" name="object 419"/>
          <p:cNvSpPr txBox="1"/>
          <p:nvPr/>
        </p:nvSpPr>
        <p:spPr>
          <a:xfrm>
            <a:off x="3048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20" name="object 420"/>
          <p:cNvSpPr txBox="1"/>
          <p:nvPr/>
        </p:nvSpPr>
        <p:spPr>
          <a:xfrm>
            <a:off x="6096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21" name="object 421"/>
          <p:cNvSpPr txBox="1"/>
          <p:nvPr/>
        </p:nvSpPr>
        <p:spPr>
          <a:xfrm>
            <a:off x="9144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22" name="object 422"/>
          <p:cNvSpPr txBox="1"/>
          <p:nvPr/>
        </p:nvSpPr>
        <p:spPr>
          <a:xfrm>
            <a:off x="12192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23" name="object 423"/>
          <p:cNvSpPr txBox="1"/>
          <p:nvPr/>
        </p:nvSpPr>
        <p:spPr>
          <a:xfrm>
            <a:off x="15240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24" name="object 424"/>
          <p:cNvSpPr txBox="1"/>
          <p:nvPr/>
        </p:nvSpPr>
        <p:spPr>
          <a:xfrm>
            <a:off x="18288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25" name="object 425"/>
          <p:cNvSpPr txBox="1"/>
          <p:nvPr/>
        </p:nvSpPr>
        <p:spPr>
          <a:xfrm>
            <a:off x="21336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26" name="object 426"/>
          <p:cNvSpPr txBox="1"/>
          <p:nvPr/>
        </p:nvSpPr>
        <p:spPr>
          <a:xfrm>
            <a:off x="24384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27" name="object 427"/>
          <p:cNvSpPr txBox="1"/>
          <p:nvPr/>
        </p:nvSpPr>
        <p:spPr>
          <a:xfrm>
            <a:off x="27432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28" name="object 428"/>
          <p:cNvSpPr txBox="1"/>
          <p:nvPr/>
        </p:nvSpPr>
        <p:spPr>
          <a:xfrm>
            <a:off x="30480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29" name="object 429"/>
          <p:cNvSpPr txBox="1"/>
          <p:nvPr/>
        </p:nvSpPr>
        <p:spPr>
          <a:xfrm>
            <a:off x="33528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30" name="object 430"/>
          <p:cNvSpPr txBox="1"/>
          <p:nvPr/>
        </p:nvSpPr>
        <p:spPr>
          <a:xfrm>
            <a:off x="3657600" y="33528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2400"/>
              </a:lnSpc>
              <a:spcBef>
                <a:spcPts val="120"/>
              </a:spcBef>
            </a:pPr>
            <a:r>
              <a:rPr sz="4800" spc="0" baseline="-12081" dirty="0" smtClean="0">
                <a:latin typeface="Tahoma"/>
                <a:cs typeface="Tahoma"/>
              </a:rPr>
              <a:t>y</a:t>
            </a:r>
            <a:endParaRPr sz="3200">
              <a:latin typeface="Tahoma"/>
              <a:cs typeface="Tahoma"/>
            </a:endParaRPr>
          </a:p>
        </p:txBody>
      </p:sp>
      <p:sp>
        <p:nvSpPr>
          <p:cNvPr id="431" name="object 431"/>
          <p:cNvSpPr txBox="1"/>
          <p:nvPr/>
        </p:nvSpPr>
        <p:spPr>
          <a:xfrm>
            <a:off x="3962400" y="33528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9710">
              <a:lnSpc>
                <a:spcPts val="2400"/>
              </a:lnSpc>
              <a:spcBef>
                <a:spcPts val="120"/>
              </a:spcBef>
            </a:pPr>
            <a:r>
              <a:rPr sz="4800" spc="0" baseline="-12081" dirty="0" smtClean="0">
                <a:latin typeface="Tahoma"/>
                <a:cs typeface="Tahoma"/>
              </a:rPr>
              <a:t>f</a:t>
            </a:r>
            <a:endParaRPr sz="3200">
              <a:latin typeface="Tahoma"/>
              <a:cs typeface="Tahoma"/>
            </a:endParaRPr>
          </a:p>
        </p:txBody>
      </p:sp>
      <p:sp>
        <p:nvSpPr>
          <p:cNvPr id="432" name="object 432"/>
          <p:cNvSpPr txBox="1"/>
          <p:nvPr/>
        </p:nvSpPr>
        <p:spPr>
          <a:xfrm>
            <a:off x="42672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33" name="object 433"/>
          <p:cNvSpPr txBox="1"/>
          <p:nvPr/>
        </p:nvSpPr>
        <p:spPr>
          <a:xfrm>
            <a:off x="4572000" y="3352800"/>
            <a:ext cx="332395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32715">
              <a:lnSpc>
                <a:spcPts val="2400"/>
              </a:lnSpc>
              <a:spcBef>
                <a:spcPts val="120"/>
              </a:spcBef>
            </a:pPr>
            <a:r>
              <a:rPr sz="4800" spc="0" baseline="-12081" dirty="0" smtClean="0">
                <a:latin typeface="Tahoma"/>
                <a:cs typeface="Tahoma"/>
              </a:rPr>
              <a:t>a</a:t>
            </a:r>
            <a:endParaRPr sz="3200">
              <a:latin typeface="Tahoma"/>
              <a:cs typeface="Tahoma"/>
            </a:endParaRPr>
          </a:p>
        </p:txBody>
      </p:sp>
      <p:sp>
        <p:nvSpPr>
          <p:cNvPr id="434" name="object 434"/>
          <p:cNvSpPr txBox="1"/>
          <p:nvPr/>
        </p:nvSpPr>
        <p:spPr>
          <a:xfrm>
            <a:off x="4876800" y="33528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68478">
              <a:lnSpc>
                <a:spcPts val="2400"/>
              </a:lnSpc>
              <a:spcBef>
                <a:spcPts val="120"/>
              </a:spcBef>
            </a:pPr>
            <a:r>
              <a:rPr sz="4800" spc="0" baseline="-12081" dirty="0" smtClean="0">
                <a:latin typeface="Tahoma"/>
                <a:cs typeface="Tahoma"/>
              </a:rPr>
              <a:t>r</a:t>
            </a:r>
            <a:endParaRPr sz="3200">
              <a:latin typeface="Tahoma"/>
              <a:cs typeface="Tahoma"/>
            </a:endParaRPr>
          </a:p>
        </p:txBody>
      </p:sp>
      <p:sp>
        <p:nvSpPr>
          <p:cNvPr id="435" name="object 435"/>
          <p:cNvSpPr txBox="1"/>
          <p:nvPr/>
        </p:nvSpPr>
        <p:spPr>
          <a:xfrm>
            <a:off x="51816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36" name="object 436"/>
          <p:cNvSpPr txBox="1"/>
          <p:nvPr/>
        </p:nvSpPr>
        <p:spPr>
          <a:xfrm>
            <a:off x="5486400" y="33528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016">
              <a:lnSpc>
                <a:spcPts val="2400"/>
              </a:lnSpc>
              <a:spcBef>
                <a:spcPts val="120"/>
              </a:spcBef>
            </a:pPr>
            <a:r>
              <a:rPr sz="4800" spc="0" baseline="-12081" dirty="0" smtClean="0">
                <a:latin typeface="Tahoma"/>
                <a:cs typeface="Tahoma"/>
              </a:rPr>
              <a:t>p</a:t>
            </a:r>
            <a:endParaRPr sz="3200">
              <a:latin typeface="Tahoma"/>
              <a:cs typeface="Tahoma"/>
            </a:endParaRPr>
          </a:p>
        </p:txBody>
      </p:sp>
      <p:sp>
        <p:nvSpPr>
          <p:cNvPr id="437" name="object 437"/>
          <p:cNvSpPr txBox="1"/>
          <p:nvPr/>
        </p:nvSpPr>
        <p:spPr>
          <a:xfrm>
            <a:off x="57912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38" name="object 438"/>
          <p:cNvSpPr txBox="1"/>
          <p:nvPr/>
        </p:nvSpPr>
        <p:spPr>
          <a:xfrm>
            <a:off x="60960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39" name="object 439"/>
          <p:cNvSpPr txBox="1"/>
          <p:nvPr/>
        </p:nvSpPr>
        <p:spPr>
          <a:xfrm>
            <a:off x="64008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40" name="object 440"/>
          <p:cNvSpPr txBox="1"/>
          <p:nvPr/>
        </p:nvSpPr>
        <p:spPr>
          <a:xfrm>
            <a:off x="67056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41" name="object 441"/>
          <p:cNvSpPr txBox="1"/>
          <p:nvPr/>
        </p:nvSpPr>
        <p:spPr>
          <a:xfrm>
            <a:off x="70104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42" name="object 442"/>
          <p:cNvSpPr txBox="1"/>
          <p:nvPr/>
        </p:nvSpPr>
        <p:spPr>
          <a:xfrm>
            <a:off x="73152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43" name="object 443"/>
          <p:cNvSpPr txBox="1"/>
          <p:nvPr/>
        </p:nvSpPr>
        <p:spPr>
          <a:xfrm>
            <a:off x="76200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44" name="object 444"/>
          <p:cNvSpPr txBox="1"/>
          <p:nvPr/>
        </p:nvSpPr>
        <p:spPr>
          <a:xfrm>
            <a:off x="79248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45" name="object 445"/>
          <p:cNvSpPr txBox="1"/>
          <p:nvPr/>
        </p:nvSpPr>
        <p:spPr>
          <a:xfrm>
            <a:off x="82296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46" name="object 446"/>
          <p:cNvSpPr txBox="1"/>
          <p:nvPr/>
        </p:nvSpPr>
        <p:spPr>
          <a:xfrm>
            <a:off x="85344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47" name="object 447"/>
          <p:cNvSpPr txBox="1"/>
          <p:nvPr/>
        </p:nvSpPr>
        <p:spPr>
          <a:xfrm>
            <a:off x="88392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48" name="object 448"/>
          <p:cNvSpPr txBox="1"/>
          <p:nvPr/>
        </p:nvSpPr>
        <p:spPr>
          <a:xfrm>
            <a:off x="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49" name="object 449"/>
          <p:cNvSpPr txBox="1"/>
          <p:nvPr/>
        </p:nvSpPr>
        <p:spPr>
          <a:xfrm>
            <a:off x="3048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50" name="object 450"/>
          <p:cNvSpPr txBox="1"/>
          <p:nvPr/>
        </p:nvSpPr>
        <p:spPr>
          <a:xfrm>
            <a:off x="6096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51" name="object 451"/>
          <p:cNvSpPr txBox="1"/>
          <p:nvPr/>
        </p:nvSpPr>
        <p:spPr>
          <a:xfrm>
            <a:off x="9144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52" name="object 452"/>
          <p:cNvSpPr txBox="1"/>
          <p:nvPr/>
        </p:nvSpPr>
        <p:spPr>
          <a:xfrm>
            <a:off x="12192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53" name="object 453"/>
          <p:cNvSpPr txBox="1"/>
          <p:nvPr/>
        </p:nvSpPr>
        <p:spPr>
          <a:xfrm>
            <a:off x="15240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54" name="object 454"/>
          <p:cNvSpPr txBox="1"/>
          <p:nvPr/>
        </p:nvSpPr>
        <p:spPr>
          <a:xfrm>
            <a:off x="18288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55" name="object 455"/>
          <p:cNvSpPr txBox="1"/>
          <p:nvPr/>
        </p:nvSpPr>
        <p:spPr>
          <a:xfrm>
            <a:off x="21336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56" name="object 456"/>
          <p:cNvSpPr txBox="1"/>
          <p:nvPr/>
        </p:nvSpPr>
        <p:spPr>
          <a:xfrm>
            <a:off x="24384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57" name="object 457"/>
          <p:cNvSpPr txBox="1"/>
          <p:nvPr/>
        </p:nvSpPr>
        <p:spPr>
          <a:xfrm>
            <a:off x="27432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58" name="object 458"/>
          <p:cNvSpPr txBox="1"/>
          <p:nvPr/>
        </p:nvSpPr>
        <p:spPr>
          <a:xfrm>
            <a:off x="30480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59" name="object 459"/>
          <p:cNvSpPr txBox="1"/>
          <p:nvPr/>
        </p:nvSpPr>
        <p:spPr>
          <a:xfrm>
            <a:off x="33528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60" name="object 460"/>
          <p:cNvSpPr txBox="1"/>
          <p:nvPr/>
        </p:nvSpPr>
        <p:spPr>
          <a:xfrm>
            <a:off x="36576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61" name="object 461"/>
          <p:cNvSpPr txBox="1"/>
          <p:nvPr/>
        </p:nvSpPr>
        <p:spPr>
          <a:xfrm>
            <a:off x="39624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62" name="object 462"/>
          <p:cNvSpPr txBox="1"/>
          <p:nvPr/>
        </p:nvSpPr>
        <p:spPr>
          <a:xfrm>
            <a:off x="42672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63" name="object 463"/>
          <p:cNvSpPr txBox="1"/>
          <p:nvPr/>
        </p:nvSpPr>
        <p:spPr>
          <a:xfrm>
            <a:off x="45720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64" name="object 464"/>
          <p:cNvSpPr txBox="1"/>
          <p:nvPr/>
        </p:nvSpPr>
        <p:spPr>
          <a:xfrm>
            <a:off x="48768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65" name="object 465"/>
          <p:cNvSpPr txBox="1"/>
          <p:nvPr/>
        </p:nvSpPr>
        <p:spPr>
          <a:xfrm>
            <a:off x="51816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66" name="object 466"/>
          <p:cNvSpPr txBox="1"/>
          <p:nvPr/>
        </p:nvSpPr>
        <p:spPr>
          <a:xfrm>
            <a:off x="54864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67" name="object 467"/>
          <p:cNvSpPr txBox="1"/>
          <p:nvPr/>
        </p:nvSpPr>
        <p:spPr>
          <a:xfrm>
            <a:off x="57912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68" name="object 468"/>
          <p:cNvSpPr txBox="1"/>
          <p:nvPr/>
        </p:nvSpPr>
        <p:spPr>
          <a:xfrm>
            <a:off x="60960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69" name="object 469"/>
          <p:cNvSpPr txBox="1"/>
          <p:nvPr/>
        </p:nvSpPr>
        <p:spPr>
          <a:xfrm>
            <a:off x="64008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70" name="object 470"/>
          <p:cNvSpPr txBox="1"/>
          <p:nvPr/>
        </p:nvSpPr>
        <p:spPr>
          <a:xfrm>
            <a:off x="67056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71" name="object 471"/>
          <p:cNvSpPr txBox="1"/>
          <p:nvPr/>
        </p:nvSpPr>
        <p:spPr>
          <a:xfrm>
            <a:off x="70104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72" name="object 472"/>
          <p:cNvSpPr txBox="1"/>
          <p:nvPr/>
        </p:nvSpPr>
        <p:spPr>
          <a:xfrm>
            <a:off x="73152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73" name="object 473"/>
          <p:cNvSpPr txBox="1"/>
          <p:nvPr/>
        </p:nvSpPr>
        <p:spPr>
          <a:xfrm>
            <a:off x="76200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74" name="object 474"/>
          <p:cNvSpPr txBox="1"/>
          <p:nvPr/>
        </p:nvSpPr>
        <p:spPr>
          <a:xfrm>
            <a:off x="79248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75" name="object 475"/>
          <p:cNvSpPr txBox="1"/>
          <p:nvPr/>
        </p:nvSpPr>
        <p:spPr>
          <a:xfrm>
            <a:off x="82296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76" name="object 476"/>
          <p:cNvSpPr txBox="1"/>
          <p:nvPr/>
        </p:nvSpPr>
        <p:spPr>
          <a:xfrm>
            <a:off x="85344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77" name="object 477"/>
          <p:cNvSpPr txBox="1"/>
          <p:nvPr/>
        </p:nvSpPr>
        <p:spPr>
          <a:xfrm>
            <a:off x="88392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78" name="object 478"/>
          <p:cNvSpPr txBox="1"/>
          <p:nvPr/>
        </p:nvSpPr>
        <p:spPr>
          <a:xfrm>
            <a:off x="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79" name="object 479"/>
          <p:cNvSpPr txBox="1"/>
          <p:nvPr/>
        </p:nvSpPr>
        <p:spPr>
          <a:xfrm>
            <a:off x="3048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80" name="object 480"/>
          <p:cNvSpPr txBox="1"/>
          <p:nvPr/>
        </p:nvSpPr>
        <p:spPr>
          <a:xfrm>
            <a:off x="609600" y="3962400"/>
            <a:ext cx="346955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02869">
              <a:lnSpc>
                <a:spcPts val="2400"/>
              </a:lnSpc>
              <a:spcBef>
                <a:spcPts val="120"/>
              </a:spcBef>
            </a:pPr>
            <a:r>
              <a:rPr sz="4950" spc="0" baseline="-10042" dirty="0" smtClean="0">
                <a:solidFill>
                  <a:srgbClr val="FF3300"/>
                </a:solidFill>
                <a:latin typeface="Tahoma"/>
                <a:cs typeface="Tahoma"/>
              </a:rPr>
              <a:t>(</a:t>
            </a:r>
            <a:endParaRPr sz="3300">
              <a:latin typeface="Tahoma"/>
              <a:cs typeface="Tahoma"/>
            </a:endParaRPr>
          </a:p>
        </p:txBody>
      </p:sp>
      <p:sp>
        <p:nvSpPr>
          <p:cNvPr id="481" name="object 481"/>
          <p:cNvSpPr txBox="1"/>
          <p:nvPr/>
        </p:nvSpPr>
        <p:spPr>
          <a:xfrm>
            <a:off x="9144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82" name="object 482"/>
          <p:cNvSpPr txBox="1"/>
          <p:nvPr/>
        </p:nvSpPr>
        <p:spPr>
          <a:xfrm>
            <a:off x="12192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83" name="object 483"/>
          <p:cNvSpPr txBox="1"/>
          <p:nvPr/>
        </p:nvSpPr>
        <p:spPr>
          <a:xfrm>
            <a:off x="15240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84" name="object 484"/>
          <p:cNvSpPr txBox="1"/>
          <p:nvPr/>
        </p:nvSpPr>
        <p:spPr>
          <a:xfrm>
            <a:off x="18288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85" name="object 485"/>
          <p:cNvSpPr txBox="1"/>
          <p:nvPr/>
        </p:nvSpPr>
        <p:spPr>
          <a:xfrm>
            <a:off x="2133600" y="3962400"/>
            <a:ext cx="411858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2400"/>
              </a:lnSpc>
              <a:spcBef>
                <a:spcPts val="120"/>
              </a:spcBef>
            </a:pPr>
            <a:r>
              <a:rPr sz="4950" spc="-4" baseline="-10042" dirty="0" smtClean="0">
                <a:solidFill>
                  <a:srgbClr val="FF3300"/>
                </a:solidFill>
                <a:latin typeface="Tahoma"/>
                <a:cs typeface="Tahoma"/>
              </a:rPr>
              <a:t>"</a:t>
            </a:r>
            <a:r>
              <a:rPr sz="4950" spc="9" baseline="-10042" dirty="0" smtClean="0">
                <a:solidFill>
                  <a:srgbClr val="FF3300"/>
                </a:solidFill>
                <a:latin typeface="Tahoma"/>
                <a:cs typeface="Tahoma"/>
              </a:rPr>
              <a:t>a</a:t>
            </a:r>
            <a:r>
              <a:rPr sz="4950" spc="0" baseline="-10042" dirty="0" smtClean="0">
                <a:solidFill>
                  <a:srgbClr val="FF3300"/>
                </a:solidFill>
                <a:latin typeface="Tahoma"/>
                <a:cs typeface="Tahoma"/>
              </a:rPr>
              <a:t>l</a:t>
            </a:r>
            <a:endParaRPr sz="3300">
              <a:latin typeface="Tahoma"/>
              <a:cs typeface="Tahoma"/>
            </a:endParaRPr>
          </a:p>
        </p:txBody>
      </p:sp>
      <p:sp>
        <p:nvSpPr>
          <p:cNvPr id="486" name="object 486"/>
          <p:cNvSpPr txBox="1"/>
          <p:nvPr/>
        </p:nvSpPr>
        <p:spPr>
          <a:xfrm>
            <a:off x="2438400" y="3962400"/>
            <a:ext cx="408474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8338">
              <a:lnSpc>
                <a:spcPts val="2400"/>
              </a:lnSpc>
              <a:spcBef>
                <a:spcPts val="120"/>
              </a:spcBef>
            </a:pPr>
            <a:r>
              <a:rPr sz="4950" spc="0" baseline="-10042" dirty="0" smtClean="0">
                <a:solidFill>
                  <a:srgbClr val="FF3300"/>
                </a:solidFill>
                <a:latin typeface="Tahoma"/>
                <a:cs typeface="Tahoma"/>
              </a:rPr>
              <a:t>w</a:t>
            </a:r>
            <a:endParaRPr sz="3300">
              <a:latin typeface="Tahoma"/>
              <a:cs typeface="Tahoma"/>
            </a:endParaRPr>
          </a:p>
        </p:txBody>
      </p:sp>
      <p:sp>
        <p:nvSpPr>
          <p:cNvPr id="487" name="object 487"/>
          <p:cNvSpPr txBox="1"/>
          <p:nvPr/>
        </p:nvSpPr>
        <p:spPr>
          <a:xfrm>
            <a:off x="2743200" y="39624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4681">
              <a:lnSpc>
                <a:spcPts val="2400"/>
              </a:lnSpc>
              <a:spcBef>
                <a:spcPts val="120"/>
              </a:spcBef>
            </a:pPr>
            <a:r>
              <a:rPr sz="4950" spc="0" baseline="-10042" dirty="0" smtClean="0">
                <a:solidFill>
                  <a:srgbClr val="FF3300"/>
                </a:solidFill>
                <a:latin typeface="Tahoma"/>
                <a:cs typeface="Tahoma"/>
              </a:rPr>
              <a:t>a</a:t>
            </a:r>
            <a:endParaRPr sz="3300">
              <a:latin typeface="Tahoma"/>
              <a:cs typeface="Tahoma"/>
            </a:endParaRPr>
          </a:p>
        </p:txBody>
      </p:sp>
      <p:sp>
        <p:nvSpPr>
          <p:cNvPr id="488" name="object 488"/>
          <p:cNvSpPr txBox="1"/>
          <p:nvPr/>
        </p:nvSpPr>
        <p:spPr>
          <a:xfrm>
            <a:off x="30480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89" name="object 489"/>
          <p:cNvSpPr txBox="1"/>
          <p:nvPr/>
        </p:nvSpPr>
        <p:spPr>
          <a:xfrm>
            <a:off x="3352800" y="39624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3302">
              <a:lnSpc>
                <a:spcPts val="2400"/>
              </a:lnSpc>
              <a:spcBef>
                <a:spcPts val="120"/>
              </a:spcBef>
            </a:pPr>
            <a:r>
              <a:rPr sz="4950" spc="0" baseline="-10042" dirty="0" smtClean="0">
                <a:solidFill>
                  <a:srgbClr val="FF3300"/>
                </a:solidFill>
                <a:latin typeface="Tahoma"/>
                <a:cs typeface="Tahoma"/>
              </a:rPr>
              <a:t>"</a:t>
            </a:r>
            <a:endParaRPr sz="3300">
              <a:latin typeface="Tahoma"/>
              <a:cs typeface="Tahoma"/>
            </a:endParaRPr>
          </a:p>
        </p:txBody>
      </p:sp>
      <p:sp>
        <p:nvSpPr>
          <p:cNvPr id="490" name="object 490"/>
          <p:cNvSpPr txBox="1"/>
          <p:nvPr/>
        </p:nvSpPr>
        <p:spPr>
          <a:xfrm>
            <a:off x="3657600" y="39624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2400"/>
              </a:lnSpc>
              <a:spcBef>
                <a:spcPts val="120"/>
              </a:spcBef>
            </a:pPr>
            <a:r>
              <a:rPr sz="4950" spc="0" baseline="-10042" dirty="0" smtClean="0">
                <a:solidFill>
                  <a:srgbClr val="FF3300"/>
                </a:solidFill>
                <a:latin typeface="Tahoma"/>
                <a:cs typeface="Tahoma"/>
              </a:rPr>
              <a:t>u</a:t>
            </a:r>
            <a:endParaRPr sz="3300">
              <a:latin typeface="Tahoma"/>
              <a:cs typeface="Tahoma"/>
            </a:endParaRPr>
          </a:p>
        </p:txBody>
      </p:sp>
      <p:sp>
        <p:nvSpPr>
          <p:cNvPr id="491" name="object 491"/>
          <p:cNvSpPr txBox="1"/>
          <p:nvPr/>
        </p:nvSpPr>
        <p:spPr>
          <a:xfrm>
            <a:off x="39624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92" name="object 492"/>
          <p:cNvSpPr txBox="1"/>
          <p:nvPr/>
        </p:nvSpPr>
        <p:spPr>
          <a:xfrm>
            <a:off x="4267200" y="3962400"/>
            <a:ext cx="408201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2400"/>
              </a:lnSpc>
              <a:spcBef>
                <a:spcPts val="120"/>
              </a:spcBef>
            </a:pPr>
            <a:r>
              <a:rPr sz="4950" spc="4" baseline="-10042" dirty="0" smtClean="0">
                <a:solidFill>
                  <a:srgbClr val="FF3300"/>
                </a:solidFill>
                <a:latin typeface="Tahoma"/>
                <a:cs typeface="Tahoma"/>
              </a:rPr>
              <a:t>u</a:t>
            </a:r>
            <a:r>
              <a:rPr sz="4950" spc="0" baseline="-10042" dirty="0" smtClean="0">
                <a:solidFill>
                  <a:srgbClr val="FF3300"/>
                </a:solidFill>
                <a:latin typeface="Tahoma"/>
                <a:cs typeface="Tahoma"/>
              </a:rPr>
              <a:t>al</a:t>
            </a:r>
            <a:endParaRPr sz="3300">
              <a:latin typeface="Tahoma"/>
              <a:cs typeface="Tahoma"/>
            </a:endParaRPr>
          </a:p>
        </p:txBody>
      </p:sp>
      <p:sp>
        <p:nvSpPr>
          <p:cNvPr id="493" name="object 493"/>
          <p:cNvSpPr txBox="1"/>
          <p:nvPr/>
        </p:nvSpPr>
        <p:spPr>
          <a:xfrm>
            <a:off x="4572000" y="3962400"/>
            <a:ext cx="399476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4681">
              <a:lnSpc>
                <a:spcPts val="2400"/>
              </a:lnSpc>
              <a:spcBef>
                <a:spcPts val="120"/>
              </a:spcBef>
            </a:pPr>
            <a:r>
              <a:rPr sz="4950" spc="9" baseline="-10042" dirty="0" smtClean="0">
                <a:solidFill>
                  <a:srgbClr val="FF3300"/>
                </a:solidFill>
                <a:latin typeface="Tahoma"/>
                <a:cs typeface="Tahoma"/>
              </a:rPr>
              <a:t>l</a:t>
            </a:r>
            <a:r>
              <a:rPr sz="4950" spc="0" baseline="-10042" dirty="0" smtClean="0">
                <a:solidFill>
                  <a:srgbClr val="FF3300"/>
                </a:solidFill>
                <a:latin typeface="Tahoma"/>
                <a:cs typeface="Tahoma"/>
              </a:rPr>
              <a:t>y</a:t>
            </a:r>
            <a:endParaRPr sz="3300">
              <a:latin typeface="Tahoma"/>
              <a:cs typeface="Tahoma"/>
            </a:endParaRPr>
          </a:p>
        </p:txBody>
      </p:sp>
      <p:sp>
        <p:nvSpPr>
          <p:cNvPr id="494" name="object 494"/>
          <p:cNvSpPr txBox="1"/>
          <p:nvPr/>
        </p:nvSpPr>
        <p:spPr>
          <a:xfrm>
            <a:off x="48768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95" name="object 495"/>
          <p:cNvSpPr txBox="1"/>
          <p:nvPr/>
        </p:nvSpPr>
        <p:spPr>
          <a:xfrm>
            <a:off x="51816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96" name="object 496"/>
          <p:cNvSpPr txBox="1"/>
          <p:nvPr/>
        </p:nvSpPr>
        <p:spPr>
          <a:xfrm>
            <a:off x="54864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97" name="object 497"/>
          <p:cNvSpPr txBox="1"/>
          <p:nvPr/>
        </p:nvSpPr>
        <p:spPr>
          <a:xfrm>
            <a:off x="5791200" y="39624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2400"/>
              </a:lnSpc>
              <a:spcBef>
                <a:spcPts val="120"/>
              </a:spcBef>
            </a:pPr>
            <a:r>
              <a:rPr sz="4950" spc="0" baseline="-10042" dirty="0" smtClean="0">
                <a:solidFill>
                  <a:srgbClr val="FF3300"/>
                </a:solidFill>
                <a:latin typeface="Tahoma"/>
                <a:cs typeface="Tahoma"/>
              </a:rPr>
              <a:t>n</a:t>
            </a:r>
            <a:endParaRPr sz="3300">
              <a:latin typeface="Tahoma"/>
              <a:cs typeface="Tahoma"/>
            </a:endParaRPr>
          </a:p>
        </p:txBody>
      </p:sp>
      <p:sp>
        <p:nvSpPr>
          <p:cNvPr id="498" name="object 498"/>
          <p:cNvSpPr txBox="1"/>
          <p:nvPr/>
        </p:nvSpPr>
        <p:spPr>
          <a:xfrm>
            <a:off x="60960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99" name="object 499"/>
          <p:cNvSpPr txBox="1"/>
          <p:nvPr/>
        </p:nvSpPr>
        <p:spPr>
          <a:xfrm>
            <a:off x="64008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00" name="object 500"/>
          <p:cNvSpPr txBox="1"/>
          <p:nvPr/>
        </p:nvSpPr>
        <p:spPr>
          <a:xfrm>
            <a:off x="67056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01" name="object 501"/>
          <p:cNvSpPr txBox="1"/>
          <p:nvPr/>
        </p:nvSpPr>
        <p:spPr>
          <a:xfrm>
            <a:off x="7010400" y="39624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6960">
              <a:lnSpc>
                <a:spcPts val="2400"/>
              </a:lnSpc>
              <a:spcBef>
                <a:spcPts val="120"/>
              </a:spcBef>
            </a:pPr>
            <a:r>
              <a:rPr sz="4950" spc="0" baseline="-10042" dirty="0" smtClean="0">
                <a:solidFill>
                  <a:srgbClr val="FF3300"/>
                </a:solidFill>
                <a:latin typeface="Tahoma"/>
                <a:cs typeface="Tahoma"/>
              </a:rPr>
              <a:t>a</a:t>
            </a:r>
            <a:endParaRPr sz="3300">
              <a:latin typeface="Tahoma"/>
              <a:cs typeface="Tahoma"/>
            </a:endParaRPr>
          </a:p>
        </p:txBody>
      </p:sp>
      <p:sp>
        <p:nvSpPr>
          <p:cNvPr id="502" name="object 502"/>
          <p:cNvSpPr txBox="1"/>
          <p:nvPr/>
        </p:nvSpPr>
        <p:spPr>
          <a:xfrm>
            <a:off x="73152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03" name="object 503"/>
          <p:cNvSpPr txBox="1"/>
          <p:nvPr/>
        </p:nvSpPr>
        <p:spPr>
          <a:xfrm>
            <a:off x="76200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04" name="object 504"/>
          <p:cNvSpPr txBox="1"/>
          <p:nvPr/>
        </p:nvSpPr>
        <p:spPr>
          <a:xfrm>
            <a:off x="7924800" y="39624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2400"/>
              </a:lnSpc>
              <a:spcBef>
                <a:spcPts val="120"/>
              </a:spcBef>
            </a:pPr>
            <a:r>
              <a:rPr sz="4950" spc="4" baseline="-10042" dirty="0" smtClean="0">
                <a:solidFill>
                  <a:srgbClr val="FF3300"/>
                </a:solidFill>
                <a:latin typeface="Tahoma"/>
                <a:cs typeface="Tahoma"/>
              </a:rPr>
              <a:t>w</a:t>
            </a:r>
            <a:r>
              <a:rPr sz="4950" spc="0" baseline="-10042" dirty="0" smtClean="0">
                <a:solidFill>
                  <a:srgbClr val="FF3300"/>
                </a:solidFill>
                <a:latin typeface="Tahoma"/>
                <a:cs typeface="Tahoma"/>
              </a:rPr>
              <a:t>e</a:t>
            </a:r>
            <a:endParaRPr sz="3300">
              <a:latin typeface="Tahoma"/>
              <a:cs typeface="Tahoma"/>
            </a:endParaRPr>
          </a:p>
        </p:txBody>
      </p:sp>
      <p:sp>
        <p:nvSpPr>
          <p:cNvPr id="505" name="object 505"/>
          <p:cNvSpPr txBox="1"/>
          <p:nvPr/>
        </p:nvSpPr>
        <p:spPr>
          <a:xfrm>
            <a:off x="82296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06" name="object 506"/>
          <p:cNvSpPr txBox="1"/>
          <p:nvPr/>
        </p:nvSpPr>
        <p:spPr>
          <a:xfrm>
            <a:off x="85344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07" name="object 507"/>
          <p:cNvSpPr txBox="1"/>
          <p:nvPr/>
        </p:nvSpPr>
        <p:spPr>
          <a:xfrm>
            <a:off x="88392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08" name="object 508"/>
          <p:cNvSpPr txBox="1"/>
          <p:nvPr/>
        </p:nvSpPr>
        <p:spPr>
          <a:xfrm>
            <a:off x="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09" name="object 509"/>
          <p:cNvSpPr txBox="1"/>
          <p:nvPr/>
        </p:nvSpPr>
        <p:spPr>
          <a:xfrm>
            <a:off x="3048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10" name="object 510"/>
          <p:cNvSpPr txBox="1"/>
          <p:nvPr/>
        </p:nvSpPr>
        <p:spPr>
          <a:xfrm>
            <a:off x="6096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11" name="object 511"/>
          <p:cNvSpPr txBox="1"/>
          <p:nvPr/>
        </p:nvSpPr>
        <p:spPr>
          <a:xfrm>
            <a:off x="9144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12" name="object 512"/>
          <p:cNvSpPr txBox="1"/>
          <p:nvPr/>
        </p:nvSpPr>
        <p:spPr>
          <a:xfrm>
            <a:off x="12192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13" name="object 513"/>
          <p:cNvSpPr txBox="1"/>
          <p:nvPr/>
        </p:nvSpPr>
        <p:spPr>
          <a:xfrm>
            <a:off x="15240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14" name="object 514"/>
          <p:cNvSpPr txBox="1"/>
          <p:nvPr/>
        </p:nvSpPr>
        <p:spPr>
          <a:xfrm>
            <a:off x="18288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15" name="object 515"/>
          <p:cNvSpPr txBox="1"/>
          <p:nvPr/>
        </p:nvSpPr>
        <p:spPr>
          <a:xfrm>
            <a:off x="21336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16" name="object 516"/>
          <p:cNvSpPr txBox="1"/>
          <p:nvPr/>
        </p:nvSpPr>
        <p:spPr>
          <a:xfrm>
            <a:off x="24384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17" name="object 517"/>
          <p:cNvSpPr txBox="1"/>
          <p:nvPr/>
        </p:nvSpPr>
        <p:spPr>
          <a:xfrm>
            <a:off x="27432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18" name="object 518"/>
          <p:cNvSpPr txBox="1"/>
          <p:nvPr/>
        </p:nvSpPr>
        <p:spPr>
          <a:xfrm>
            <a:off x="30480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19" name="object 519"/>
          <p:cNvSpPr txBox="1"/>
          <p:nvPr/>
        </p:nvSpPr>
        <p:spPr>
          <a:xfrm>
            <a:off x="33528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20" name="object 520"/>
          <p:cNvSpPr txBox="1"/>
          <p:nvPr/>
        </p:nvSpPr>
        <p:spPr>
          <a:xfrm>
            <a:off x="36576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21" name="object 521"/>
          <p:cNvSpPr txBox="1"/>
          <p:nvPr/>
        </p:nvSpPr>
        <p:spPr>
          <a:xfrm>
            <a:off x="39624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22" name="object 522"/>
          <p:cNvSpPr txBox="1"/>
          <p:nvPr/>
        </p:nvSpPr>
        <p:spPr>
          <a:xfrm>
            <a:off x="42672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23" name="object 523"/>
          <p:cNvSpPr txBox="1"/>
          <p:nvPr/>
        </p:nvSpPr>
        <p:spPr>
          <a:xfrm>
            <a:off x="45720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24" name="object 524"/>
          <p:cNvSpPr txBox="1"/>
          <p:nvPr/>
        </p:nvSpPr>
        <p:spPr>
          <a:xfrm>
            <a:off x="48768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25" name="object 525"/>
          <p:cNvSpPr txBox="1"/>
          <p:nvPr/>
        </p:nvSpPr>
        <p:spPr>
          <a:xfrm>
            <a:off x="51816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26" name="object 526"/>
          <p:cNvSpPr txBox="1"/>
          <p:nvPr/>
        </p:nvSpPr>
        <p:spPr>
          <a:xfrm>
            <a:off x="54864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27" name="object 527"/>
          <p:cNvSpPr txBox="1"/>
          <p:nvPr/>
        </p:nvSpPr>
        <p:spPr>
          <a:xfrm>
            <a:off x="57912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28" name="object 528"/>
          <p:cNvSpPr txBox="1"/>
          <p:nvPr/>
        </p:nvSpPr>
        <p:spPr>
          <a:xfrm>
            <a:off x="60960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29" name="object 529"/>
          <p:cNvSpPr txBox="1"/>
          <p:nvPr/>
        </p:nvSpPr>
        <p:spPr>
          <a:xfrm>
            <a:off x="64008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30" name="object 530"/>
          <p:cNvSpPr txBox="1"/>
          <p:nvPr/>
        </p:nvSpPr>
        <p:spPr>
          <a:xfrm>
            <a:off x="67056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31" name="object 531"/>
          <p:cNvSpPr txBox="1"/>
          <p:nvPr/>
        </p:nvSpPr>
        <p:spPr>
          <a:xfrm>
            <a:off x="70104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32" name="object 532"/>
          <p:cNvSpPr txBox="1"/>
          <p:nvPr/>
        </p:nvSpPr>
        <p:spPr>
          <a:xfrm>
            <a:off x="73152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33" name="object 533"/>
          <p:cNvSpPr txBox="1"/>
          <p:nvPr/>
        </p:nvSpPr>
        <p:spPr>
          <a:xfrm>
            <a:off x="76200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34" name="object 534"/>
          <p:cNvSpPr txBox="1"/>
          <p:nvPr/>
        </p:nvSpPr>
        <p:spPr>
          <a:xfrm>
            <a:off x="79248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35" name="object 535"/>
          <p:cNvSpPr txBox="1"/>
          <p:nvPr/>
        </p:nvSpPr>
        <p:spPr>
          <a:xfrm>
            <a:off x="82296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36" name="object 536"/>
          <p:cNvSpPr txBox="1"/>
          <p:nvPr/>
        </p:nvSpPr>
        <p:spPr>
          <a:xfrm>
            <a:off x="85344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37" name="object 537"/>
          <p:cNvSpPr txBox="1"/>
          <p:nvPr/>
        </p:nvSpPr>
        <p:spPr>
          <a:xfrm>
            <a:off x="88392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38" name="object 538"/>
          <p:cNvSpPr txBox="1"/>
          <p:nvPr/>
        </p:nvSpPr>
        <p:spPr>
          <a:xfrm>
            <a:off x="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39" name="object 539"/>
          <p:cNvSpPr txBox="1"/>
          <p:nvPr/>
        </p:nvSpPr>
        <p:spPr>
          <a:xfrm>
            <a:off x="3048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40" name="object 540"/>
          <p:cNvSpPr txBox="1"/>
          <p:nvPr/>
        </p:nvSpPr>
        <p:spPr>
          <a:xfrm>
            <a:off x="6096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41" name="object 541"/>
          <p:cNvSpPr txBox="1"/>
          <p:nvPr/>
        </p:nvSpPr>
        <p:spPr>
          <a:xfrm>
            <a:off x="9144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42" name="object 542"/>
          <p:cNvSpPr txBox="1"/>
          <p:nvPr/>
        </p:nvSpPr>
        <p:spPr>
          <a:xfrm>
            <a:off x="12192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43" name="object 543"/>
          <p:cNvSpPr txBox="1"/>
          <p:nvPr/>
        </p:nvSpPr>
        <p:spPr>
          <a:xfrm>
            <a:off x="15240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44" name="object 544"/>
          <p:cNvSpPr txBox="1"/>
          <p:nvPr/>
        </p:nvSpPr>
        <p:spPr>
          <a:xfrm>
            <a:off x="18288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45" name="object 545"/>
          <p:cNvSpPr txBox="1"/>
          <p:nvPr/>
        </p:nvSpPr>
        <p:spPr>
          <a:xfrm>
            <a:off x="2133600" y="45720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86360">
              <a:lnSpc>
                <a:spcPts val="2240"/>
              </a:lnSpc>
              <a:spcBef>
                <a:spcPts val="111"/>
              </a:spcBef>
            </a:pPr>
            <a:r>
              <a:rPr sz="4950" spc="0" baseline="4184" dirty="0" smtClean="0">
                <a:solidFill>
                  <a:srgbClr val="FF3300"/>
                </a:solidFill>
                <a:latin typeface="Tahoma"/>
                <a:cs typeface="Tahoma"/>
              </a:rPr>
              <a:t>i</a:t>
            </a:r>
            <a:endParaRPr sz="3300">
              <a:latin typeface="Tahoma"/>
              <a:cs typeface="Tahoma"/>
            </a:endParaRPr>
          </a:p>
        </p:txBody>
      </p:sp>
      <p:sp>
        <p:nvSpPr>
          <p:cNvPr id="546" name="object 546"/>
          <p:cNvSpPr txBox="1"/>
          <p:nvPr/>
        </p:nvSpPr>
        <p:spPr>
          <a:xfrm>
            <a:off x="24384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47" name="object 547"/>
          <p:cNvSpPr txBox="1"/>
          <p:nvPr/>
        </p:nvSpPr>
        <p:spPr>
          <a:xfrm>
            <a:off x="2743200" y="4572000"/>
            <a:ext cx="402663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7924">
              <a:lnSpc>
                <a:spcPts val="2240"/>
              </a:lnSpc>
              <a:spcBef>
                <a:spcPts val="111"/>
              </a:spcBef>
            </a:pPr>
            <a:r>
              <a:rPr sz="4950" spc="0" baseline="4184" dirty="0" smtClean="0">
                <a:solidFill>
                  <a:srgbClr val="FF3300"/>
                </a:solidFill>
                <a:latin typeface="Tahoma"/>
                <a:cs typeface="Tahoma"/>
              </a:rPr>
              <a:t>al</a:t>
            </a:r>
            <a:endParaRPr sz="3300">
              <a:latin typeface="Tahoma"/>
              <a:cs typeface="Tahoma"/>
            </a:endParaRPr>
          </a:p>
        </p:txBody>
      </p:sp>
      <p:sp>
        <p:nvSpPr>
          <p:cNvPr id="548" name="object 548"/>
          <p:cNvSpPr txBox="1"/>
          <p:nvPr/>
        </p:nvSpPr>
        <p:spPr>
          <a:xfrm>
            <a:off x="3048000" y="45720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9144">
              <a:lnSpc>
                <a:spcPts val="2240"/>
              </a:lnSpc>
              <a:spcBef>
                <a:spcPts val="111"/>
              </a:spcBef>
            </a:pPr>
            <a:r>
              <a:rPr sz="4950" spc="0" baseline="4184" dirty="0" smtClean="0">
                <a:solidFill>
                  <a:srgbClr val="FF3300"/>
                </a:solidFill>
                <a:latin typeface="Tahoma"/>
                <a:cs typeface="Tahoma"/>
              </a:rPr>
              <a:t>s</a:t>
            </a:r>
            <a:endParaRPr sz="3300">
              <a:latin typeface="Tahoma"/>
              <a:cs typeface="Tahoma"/>
            </a:endParaRPr>
          </a:p>
        </p:txBody>
      </p:sp>
      <p:sp>
        <p:nvSpPr>
          <p:cNvPr id="549" name="object 549"/>
          <p:cNvSpPr txBox="1"/>
          <p:nvPr/>
        </p:nvSpPr>
        <p:spPr>
          <a:xfrm>
            <a:off x="33528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50" name="object 550"/>
          <p:cNvSpPr txBox="1"/>
          <p:nvPr/>
        </p:nvSpPr>
        <p:spPr>
          <a:xfrm>
            <a:off x="36576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51" name="object 551"/>
          <p:cNvSpPr txBox="1"/>
          <p:nvPr/>
        </p:nvSpPr>
        <p:spPr>
          <a:xfrm>
            <a:off x="39624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52" name="object 552"/>
          <p:cNvSpPr txBox="1"/>
          <p:nvPr/>
        </p:nvSpPr>
        <p:spPr>
          <a:xfrm>
            <a:off x="42672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53" name="object 553"/>
          <p:cNvSpPr txBox="1"/>
          <p:nvPr/>
        </p:nvSpPr>
        <p:spPr>
          <a:xfrm>
            <a:off x="45720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54" name="object 554"/>
          <p:cNvSpPr txBox="1"/>
          <p:nvPr/>
        </p:nvSpPr>
        <p:spPr>
          <a:xfrm>
            <a:off x="48768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55" name="object 555"/>
          <p:cNvSpPr txBox="1"/>
          <p:nvPr/>
        </p:nvSpPr>
        <p:spPr>
          <a:xfrm>
            <a:off x="51816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56" name="object 556"/>
          <p:cNvSpPr txBox="1"/>
          <p:nvPr/>
        </p:nvSpPr>
        <p:spPr>
          <a:xfrm>
            <a:off x="54864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57" name="object 557"/>
          <p:cNvSpPr txBox="1"/>
          <p:nvPr/>
        </p:nvSpPr>
        <p:spPr>
          <a:xfrm>
            <a:off x="57912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58" name="object 558"/>
          <p:cNvSpPr txBox="1"/>
          <p:nvPr/>
        </p:nvSpPr>
        <p:spPr>
          <a:xfrm>
            <a:off x="60960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59" name="object 559"/>
          <p:cNvSpPr txBox="1"/>
          <p:nvPr/>
        </p:nvSpPr>
        <p:spPr>
          <a:xfrm>
            <a:off x="64008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60" name="object 560"/>
          <p:cNvSpPr txBox="1"/>
          <p:nvPr/>
        </p:nvSpPr>
        <p:spPr>
          <a:xfrm>
            <a:off x="67056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61" name="object 561"/>
          <p:cNvSpPr txBox="1"/>
          <p:nvPr/>
        </p:nvSpPr>
        <p:spPr>
          <a:xfrm>
            <a:off x="70104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62" name="object 562"/>
          <p:cNvSpPr txBox="1"/>
          <p:nvPr/>
        </p:nvSpPr>
        <p:spPr>
          <a:xfrm>
            <a:off x="73152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63" name="object 563"/>
          <p:cNvSpPr txBox="1"/>
          <p:nvPr/>
        </p:nvSpPr>
        <p:spPr>
          <a:xfrm>
            <a:off x="76200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64" name="object 564"/>
          <p:cNvSpPr txBox="1"/>
          <p:nvPr/>
        </p:nvSpPr>
        <p:spPr>
          <a:xfrm>
            <a:off x="79248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65" name="object 565"/>
          <p:cNvSpPr txBox="1"/>
          <p:nvPr/>
        </p:nvSpPr>
        <p:spPr>
          <a:xfrm>
            <a:off x="82296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66" name="object 566"/>
          <p:cNvSpPr txBox="1"/>
          <p:nvPr/>
        </p:nvSpPr>
        <p:spPr>
          <a:xfrm>
            <a:off x="85344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67" name="object 567"/>
          <p:cNvSpPr txBox="1"/>
          <p:nvPr/>
        </p:nvSpPr>
        <p:spPr>
          <a:xfrm>
            <a:off x="88392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68" name="object 568"/>
          <p:cNvSpPr txBox="1"/>
          <p:nvPr/>
        </p:nvSpPr>
        <p:spPr>
          <a:xfrm>
            <a:off x="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69" name="object 569"/>
          <p:cNvSpPr txBox="1"/>
          <p:nvPr/>
        </p:nvSpPr>
        <p:spPr>
          <a:xfrm>
            <a:off x="3048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70" name="object 570"/>
          <p:cNvSpPr txBox="1"/>
          <p:nvPr/>
        </p:nvSpPr>
        <p:spPr>
          <a:xfrm>
            <a:off x="6096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71" name="object 571"/>
          <p:cNvSpPr txBox="1"/>
          <p:nvPr/>
        </p:nvSpPr>
        <p:spPr>
          <a:xfrm>
            <a:off x="9144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72" name="object 572"/>
          <p:cNvSpPr txBox="1"/>
          <p:nvPr/>
        </p:nvSpPr>
        <p:spPr>
          <a:xfrm>
            <a:off x="12192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73" name="object 573"/>
          <p:cNvSpPr txBox="1"/>
          <p:nvPr/>
        </p:nvSpPr>
        <p:spPr>
          <a:xfrm>
            <a:off x="15240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74" name="object 574"/>
          <p:cNvSpPr txBox="1"/>
          <p:nvPr/>
        </p:nvSpPr>
        <p:spPr>
          <a:xfrm>
            <a:off x="18288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75" name="object 575"/>
          <p:cNvSpPr txBox="1"/>
          <p:nvPr/>
        </p:nvSpPr>
        <p:spPr>
          <a:xfrm>
            <a:off x="21336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76" name="object 576"/>
          <p:cNvSpPr txBox="1"/>
          <p:nvPr/>
        </p:nvSpPr>
        <p:spPr>
          <a:xfrm>
            <a:off x="24384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77" name="object 577"/>
          <p:cNvSpPr txBox="1"/>
          <p:nvPr/>
        </p:nvSpPr>
        <p:spPr>
          <a:xfrm>
            <a:off x="27432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78" name="object 578"/>
          <p:cNvSpPr txBox="1"/>
          <p:nvPr/>
        </p:nvSpPr>
        <p:spPr>
          <a:xfrm>
            <a:off x="30480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79" name="object 579"/>
          <p:cNvSpPr txBox="1"/>
          <p:nvPr/>
        </p:nvSpPr>
        <p:spPr>
          <a:xfrm>
            <a:off x="33528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80" name="object 580"/>
          <p:cNvSpPr txBox="1"/>
          <p:nvPr/>
        </p:nvSpPr>
        <p:spPr>
          <a:xfrm>
            <a:off x="36576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81" name="object 581"/>
          <p:cNvSpPr txBox="1"/>
          <p:nvPr/>
        </p:nvSpPr>
        <p:spPr>
          <a:xfrm>
            <a:off x="39624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82" name="object 582"/>
          <p:cNvSpPr txBox="1"/>
          <p:nvPr/>
        </p:nvSpPr>
        <p:spPr>
          <a:xfrm>
            <a:off x="42672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83" name="object 583"/>
          <p:cNvSpPr txBox="1"/>
          <p:nvPr/>
        </p:nvSpPr>
        <p:spPr>
          <a:xfrm>
            <a:off x="45720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84" name="object 584"/>
          <p:cNvSpPr txBox="1"/>
          <p:nvPr/>
        </p:nvSpPr>
        <p:spPr>
          <a:xfrm>
            <a:off x="48768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85" name="object 585"/>
          <p:cNvSpPr txBox="1"/>
          <p:nvPr/>
        </p:nvSpPr>
        <p:spPr>
          <a:xfrm>
            <a:off x="51816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86" name="object 586"/>
          <p:cNvSpPr txBox="1"/>
          <p:nvPr/>
        </p:nvSpPr>
        <p:spPr>
          <a:xfrm>
            <a:off x="54864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87" name="object 587"/>
          <p:cNvSpPr txBox="1"/>
          <p:nvPr/>
        </p:nvSpPr>
        <p:spPr>
          <a:xfrm>
            <a:off x="57912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88" name="object 588"/>
          <p:cNvSpPr txBox="1"/>
          <p:nvPr/>
        </p:nvSpPr>
        <p:spPr>
          <a:xfrm>
            <a:off x="60960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89" name="object 589"/>
          <p:cNvSpPr txBox="1"/>
          <p:nvPr/>
        </p:nvSpPr>
        <p:spPr>
          <a:xfrm>
            <a:off x="64008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90" name="object 590"/>
          <p:cNvSpPr txBox="1"/>
          <p:nvPr/>
        </p:nvSpPr>
        <p:spPr>
          <a:xfrm>
            <a:off x="67056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91" name="object 591"/>
          <p:cNvSpPr txBox="1"/>
          <p:nvPr/>
        </p:nvSpPr>
        <p:spPr>
          <a:xfrm>
            <a:off x="70104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92" name="object 592"/>
          <p:cNvSpPr txBox="1"/>
          <p:nvPr/>
        </p:nvSpPr>
        <p:spPr>
          <a:xfrm>
            <a:off x="73152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93" name="object 593"/>
          <p:cNvSpPr txBox="1"/>
          <p:nvPr/>
        </p:nvSpPr>
        <p:spPr>
          <a:xfrm>
            <a:off x="76200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94" name="object 594"/>
          <p:cNvSpPr txBox="1"/>
          <p:nvPr/>
        </p:nvSpPr>
        <p:spPr>
          <a:xfrm>
            <a:off x="79248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95" name="object 595"/>
          <p:cNvSpPr txBox="1"/>
          <p:nvPr/>
        </p:nvSpPr>
        <p:spPr>
          <a:xfrm>
            <a:off x="82296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96" name="object 596"/>
          <p:cNvSpPr txBox="1"/>
          <p:nvPr/>
        </p:nvSpPr>
        <p:spPr>
          <a:xfrm>
            <a:off x="85344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97" name="object 597"/>
          <p:cNvSpPr txBox="1"/>
          <p:nvPr/>
        </p:nvSpPr>
        <p:spPr>
          <a:xfrm>
            <a:off x="88392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98" name="object 598"/>
          <p:cNvSpPr txBox="1"/>
          <p:nvPr/>
        </p:nvSpPr>
        <p:spPr>
          <a:xfrm>
            <a:off x="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99" name="object 599"/>
          <p:cNvSpPr txBox="1"/>
          <p:nvPr/>
        </p:nvSpPr>
        <p:spPr>
          <a:xfrm>
            <a:off x="3048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00" name="object 600"/>
          <p:cNvSpPr txBox="1"/>
          <p:nvPr/>
        </p:nvSpPr>
        <p:spPr>
          <a:xfrm>
            <a:off x="6096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01" name="object 601"/>
          <p:cNvSpPr txBox="1"/>
          <p:nvPr/>
        </p:nvSpPr>
        <p:spPr>
          <a:xfrm>
            <a:off x="9144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02" name="object 602"/>
          <p:cNvSpPr txBox="1"/>
          <p:nvPr/>
        </p:nvSpPr>
        <p:spPr>
          <a:xfrm>
            <a:off x="12192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03" name="object 603"/>
          <p:cNvSpPr txBox="1"/>
          <p:nvPr/>
        </p:nvSpPr>
        <p:spPr>
          <a:xfrm>
            <a:off x="15240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04" name="object 604"/>
          <p:cNvSpPr txBox="1"/>
          <p:nvPr/>
        </p:nvSpPr>
        <p:spPr>
          <a:xfrm>
            <a:off x="18288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05" name="object 605"/>
          <p:cNvSpPr txBox="1"/>
          <p:nvPr/>
        </p:nvSpPr>
        <p:spPr>
          <a:xfrm>
            <a:off x="21336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06" name="object 606"/>
          <p:cNvSpPr txBox="1"/>
          <p:nvPr/>
        </p:nvSpPr>
        <p:spPr>
          <a:xfrm>
            <a:off x="24384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07" name="object 607"/>
          <p:cNvSpPr txBox="1"/>
          <p:nvPr/>
        </p:nvSpPr>
        <p:spPr>
          <a:xfrm>
            <a:off x="27432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08" name="object 608"/>
          <p:cNvSpPr txBox="1"/>
          <p:nvPr/>
        </p:nvSpPr>
        <p:spPr>
          <a:xfrm>
            <a:off x="30480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09" name="object 609"/>
          <p:cNvSpPr txBox="1"/>
          <p:nvPr/>
        </p:nvSpPr>
        <p:spPr>
          <a:xfrm>
            <a:off x="33528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10" name="object 610"/>
          <p:cNvSpPr txBox="1"/>
          <p:nvPr/>
        </p:nvSpPr>
        <p:spPr>
          <a:xfrm>
            <a:off x="36576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11" name="object 611"/>
          <p:cNvSpPr txBox="1"/>
          <p:nvPr/>
        </p:nvSpPr>
        <p:spPr>
          <a:xfrm>
            <a:off x="39624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12" name="object 612"/>
          <p:cNvSpPr txBox="1"/>
          <p:nvPr/>
        </p:nvSpPr>
        <p:spPr>
          <a:xfrm>
            <a:off x="42672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13" name="object 613"/>
          <p:cNvSpPr txBox="1"/>
          <p:nvPr/>
        </p:nvSpPr>
        <p:spPr>
          <a:xfrm>
            <a:off x="45720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14" name="object 614"/>
          <p:cNvSpPr txBox="1"/>
          <p:nvPr/>
        </p:nvSpPr>
        <p:spPr>
          <a:xfrm>
            <a:off x="48768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15" name="object 615"/>
          <p:cNvSpPr txBox="1"/>
          <p:nvPr/>
        </p:nvSpPr>
        <p:spPr>
          <a:xfrm>
            <a:off x="51816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16" name="object 616"/>
          <p:cNvSpPr txBox="1"/>
          <p:nvPr/>
        </p:nvSpPr>
        <p:spPr>
          <a:xfrm>
            <a:off x="54864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17" name="object 617"/>
          <p:cNvSpPr txBox="1"/>
          <p:nvPr/>
        </p:nvSpPr>
        <p:spPr>
          <a:xfrm>
            <a:off x="57912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18" name="object 618"/>
          <p:cNvSpPr txBox="1"/>
          <p:nvPr/>
        </p:nvSpPr>
        <p:spPr>
          <a:xfrm>
            <a:off x="60960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19" name="object 619"/>
          <p:cNvSpPr txBox="1"/>
          <p:nvPr/>
        </p:nvSpPr>
        <p:spPr>
          <a:xfrm>
            <a:off x="64008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20" name="object 620"/>
          <p:cNvSpPr txBox="1"/>
          <p:nvPr/>
        </p:nvSpPr>
        <p:spPr>
          <a:xfrm>
            <a:off x="67056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21" name="object 621"/>
          <p:cNvSpPr txBox="1"/>
          <p:nvPr/>
        </p:nvSpPr>
        <p:spPr>
          <a:xfrm>
            <a:off x="70104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22" name="object 622"/>
          <p:cNvSpPr txBox="1"/>
          <p:nvPr/>
        </p:nvSpPr>
        <p:spPr>
          <a:xfrm>
            <a:off x="73152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23" name="object 623"/>
          <p:cNvSpPr txBox="1"/>
          <p:nvPr/>
        </p:nvSpPr>
        <p:spPr>
          <a:xfrm>
            <a:off x="76200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24" name="object 624"/>
          <p:cNvSpPr txBox="1"/>
          <p:nvPr/>
        </p:nvSpPr>
        <p:spPr>
          <a:xfrm>
            <a:off x="79248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25" name="object 625"/>
          <p:cNvSpPr txBox="1"/>
          <p:nvPr/>
        </p:nvSpPr>
        <p:spPr>
          <a:xfrm>
            <a:off x="82296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26" name="object 626"/>
          <p:cNvSpPr txBox="1"/>
          <p:nvPr/>
        </p:nvSpPr>
        <p:spPr>
          <a:xfrm>
            <a:off x="85344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27" name="object 627"/>
          <p:cNvSpPr txBox="1"/>
          <p:nvPr/>
        </p:nvSpPr>
        <p:spPr>
          <a:xfrm>
            <a:off x="88392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28" name="object 628"/>
          <p:cNvSpPr txBox="1"/>
          <p:nvPr/>
        </p:nvSpPr>
        <p:spPr>
          <a:xfrm>
            <a:off x="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29" name="object 629"/>
          <p:cNvSpPr txBox="1"/>
          <p:nvPr/>
        </p:nvSpPr>
        <p:spPr>
          <a:xfrm>
            <a:off x="3048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30" name="object 630"/>
          <p:cNvSpPr txBox="1"/>
          <p:nvPr/>
        </p:nvSpPr>
        <p:spPr>
          <a:xfrm>
            <a:off x="6096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31" name="object 631"/>
          <p:cNvSpPr txBox="1"/>
          <p:nvPr/>
        </p:nvSpPr>
        <p:spPr>
          <a:xfrm>
            <a:off x="9144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32" name="object 632"/>
          <p:cNvSpPr txBox="1"/>
          <p:nvPr/>
        </p:nvSpPr>
        <p:spPr>
          <a:xfrm>
            <a:off x="12192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33" name="object 633"/>
          <p:cNvSpPr txBox="1"/>
          <p:nvPr/>
        </p:nvSpPr>
        <p:spPr>
          <a:xfrm>
            <a:off x="15240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34" name="object 634"/>
          <p:cNvSpPr txBox="1"/>
          <p:nvPr/>
        </p:nvSpPr>
        <p:spPr>
          <a:xfrm>
            <a:off x="18288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35" name="object 635"/>
          <p:cNvSpPr txBox="1"/>
          <p:nvPr/>
        </p:nvSpPr>
        <p:spPr>
          <a:xfrm>
            <a:off x="21336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36" name="object 636"/>
          <p:cNvSpPr txBox="1"/>
          <p:nvPr/>
        </p:nvSpPr>
        <p:spPr>
          <a:xfrm>
            <a:off x="24384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37" name="object 637"/>
          <p:cNvSpPr txBox="1"/>
          <p:nvPr/>
        </p:nvSpPr>
        <p:spPr>
          <a:xfrm>
            <a:off x="27432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38" name="object 638"/>
          <p:cNvSpPr txBox="1"/>
          <p:nvPr/>
        </p:nvSpPr>
        <p:spPr>
          <a:xfrm>
            <a:off x="30480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39" name="object 639"/>
          <p:cNvSpPr txBox="1"/>
          <p:nvPr/>
        </p:nvSpPr>
        <p:spPr>
          <a:xfrm>
            <a:off x="33528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40" name="object 640"/>
          <p:cNvSpPr txBox="1"/>
          <p:nvPr/>
        </p:nvSpPr>
        <p:spPr>
          <a:xfrm>
            <a:off x="36576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41" name="object 641"/>
          <p:cNvSpPr txBox="1"/>
          <p:nvPr/>
        </p:nvSpPr>
        <p:spPr>
          <a:xfrm>
            <a:off x="39624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42" name="object 642"/>
          <p:cNvSpPr txBox="1"/>
          <p:nvPr/>
        </p:nvSpPr>
        <p:spPr>
          <a:xfrm>
            <a:off x="42672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43" name="object 643"/>
          <p:cNvSpPr txBox="1"/>
          <p:nvPr/>
        </p:nvSpPr>
        <p:spPr>
          <a:xfrm>
            <a:off x="45720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44" name="object 644"/>
          <p:cNvSpPr txBox="1"/>
          <p:nvPr/>
        </p:nvSpPr>
        <p:spPr>
          <a:xfrm>
            <a:off x="48768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45" name="object 645"/>
          <p:cNvSpPr txBox="1"/>
          <p:nvPr/>
        </p:nvSpPr>
        <p:spPr>
          <a:xfrm>
            <a:off x="51816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46" name="object 646"/>
          <p:cNvSpPr txBox="1"/>
          <p:nvPr/>
        </p:nvSpPr>
        <p:spPr>
          <a:xfrm>
            <a:off x="54864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47" name="object 647"/>
          <p:cNvSpPr txBox="1"/>
          <p:nvPr/>
        </p:nvSpPr>
        <p:spPr>
          <a:xfrm>
            <a:off x="57912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48" name="object 648"/>
          <p:cNvSpPr txBox="1"/>
          <p:nvPr/>
        </p:nvSpPr>
        <p:spPr>
          <a:xfrm>
            <a:off x="60960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49" name="object 649"/>
          <p:cNvSpPr txBox="1"/>
          <p:nvPr/>
        </p:nvSpPr>
        <p:spPr>
          <a:xfrm>
            <a:off x="64008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50" name="object 650"/>
          <p:cNvSpPr txBox="1"/>
          <p:nvPr/>
        </p:nvSpPr>
        <p:spPr>
          <a:xfrm>
            <a:off x="67056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51" name="object 651"/>
          <p:cNvSpPr txBox="1"/>
          <p:nvPr/>
        </p:nvSpPr>
        <p:spPr>
          <a:xfrm>
            <a:off x="70104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52" name="object 652"/>
          <p:cNvSpPr txBox="1"/>
          <p:nvPr/>
        </p:nvSpPr>
        <p:spPr>
          <a:xfrm>
            <a:off x="73152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53" name="object 653"/>
          <p:cNvSpPr txBox="1"/>
          <p:nvPr/>
        </p:nvSpPr>
        <p:spPr>
          <a:xfrm>
            <a:off x="76200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54" name="object 654"/>
          <p:cNvSpPr txBox="1"/>
          <p:nvPr/>
        </p:nvSpPr>
        <p:spPr>
          <a:xfrm>
            <a:off x="79248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55" name="object 655"/>
          <p:cNvSpPr txBox="1"/>
          <p:nvPr/>
        </p:nvSpPr>
        <p:spPr>
          <a:xfrm>
            <a:off x="82296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56" name="object 656"/>
          <p:cNvSpPr txBox="1"/>
          <p:nvPr/>
        </p:nvSpPr>
        <p:spPr>
          <a:xfrm>
            <a:off x="85344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57" name="object 657"/>
          <p:cNvSpPr txBox="1"/>
          <p:nvPr/>
        </p:nvSpPr>
        <p:spPr>
          <a:xfrm>
            <a:off x="88392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58" name="object 658"/>
          <p:cNvSpPr txBox="1"/>
          <p:nvPr/>
        </p:nvSpPr>
        <p:spPr>
          <a:xfrm>
            <a:off x="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59" name="object 659"/>
          <p:cNvSpPr txBox="1"/>
          <p:nvPr/>
        </p:nvSpPr>
        <p:spPr>
          <a:xfrm>
            <a:off x="3048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60" name="object 660"/>
          <p:cNvSpPr txBox="1"/>
          <p:nvPr/>
        </p:nvSpPr>
        <p:spPr>
          <a:xfrm>
            <a:off x="6096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61" name="object 661"/>
          <p:cNvSpPr txBox="1"/>
          <p:nvPr/>
        </p:nvSpPr>
        <p:spPr>
          <a:xfrm>
            <a:off x="9144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62" name="object 662"/>
          <p:cNvSpPr txBox="1"/>
          <p:nvPr/>
        </p:nvSpPr>
        <p:spPr>
          <a:xfrm>
            <a:off x="12192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63" name="object 663"/>
          <p:cNvSpPr txBox="1"/>
          <p:nvPr/>
        </p:nvSpPr>
        <p:spPr>
          <a:xfrm>
            <a:off x="15240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64" name="object 664"/>
          <p:cNvSpPr txBox="1"/>
          <p:nvPr/>
        </p:nvSpPr>
        <p:spPr>
          <a:xfrm>
            <a:off x="18288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65" name="object 665"/>
          <p:cNvSpPr txBox="1"/>
          <p:nvPr/>
        </p:nvSpPr>
        <p:spPr>
          <a:xfrm>
            <a:off x="21336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66" name="object 666"/>
          <p:cNvSpPr txBox="1"/>
          <p:nvPr/>
        </p:nvSpPr>
        <p:spPr>
          <a:xfrm>
            <a:off x="24384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67" name="object 667"/>
          <p:cNvSpPr txBox="1"/>
          <p:nvPr/>
        </p:nvSpPr>
        <p:spPr>
          <a:xfrm>
            <a:off x="27432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68" name="object 668"/>
          <p:cNvSpPr txBox="1"/>
          <p:nvPr/>
        </p:nvSpPr>
        <p:spPr>
          <a:xfrm>
            <a:off x="30480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69" name="object 669"/>
          <p:cNvSpPr txBox="1"/>
          <p:nvPr/>
        </p:nvSpPr>
        <p:spPr>
          <a:xfrm>
            <a:off x="33528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70" name="object 670"/>
          <p:cNvSpPr txBox="1"/>
          <p:nvPr/>
        </p:nvSpPr>
        <p:spPr>
          <a:xfrm>
            <a:off x="36576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71" name="object 671"/>
          <p:cNvSpPr txBox="1"/>
          <p:nvPr/>
        </p:nvSpPr>
        <p:spPr>
          <a:xfrm>
            <a:off x="39624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72" name="object 672"/>
          <p:cNvSpPr txBox="1"/>
          <p:nvPr/>
        </p:nvSpPr>
        <p:spPr>
          <a:xfrm>
            <a:off x="42672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73" name="object 673"/>
          <p:cNvSpPr txBox="1"/>
          <p:nvPr/>
        </p:nvSpPr>
        <p:spPr>
          <a:xfrm>
            <a:off x="45720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74" name="object 674"/>
          <p:cNvSpPr txBox="1"/>
          <p:nvPr/>
        </p:nvSpPr>
        <p:spPr>
          <a:xfrm>
            <a:off x="48768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75" name="object 675"/>
          <p:cNvSpPr txBox="1"/>
          <p:nvPr/>
        </p:nvSpPr>
        <p:spPr>
          <a:xfrm>
            <a:off x="51816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76" name="object 676"/>
          <p:cNvSpPr txBox="1"/>
          <p:nvPr/>
        </p:nvSpPr>
        <p:spPr>
          <a:xfrm>
            <a:off x="54864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77" name="object 677"/>
          <p:cNvSpPr txBox="1"/>
          <p:nvPr/>
        </p:nvSpPr>
        <p:spPr>
          <a:xfrm>
            <a:off x="57912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78" name="object 678"/>
          <p:cNvSpPr txBox="1"/>
          <p:nvPr/>
        </p:nvSpPr>
        <p:spPr>
          <a:xfrm>
            <a:off x="60960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79" name="object 679"/>
          <p:cNvSpPr txBox="1"/>
          <p:nvPr/>
        </p:nvSpPr>
        <p:spPr>
          <a:xfrm>
            <a:off x="64008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80" name="object 680"/>
          <p:cNvSpPr txBox="1"/>
          <p:nvPr/>
        </p:nvSpPr>
        <p:spPr>
          <a:xfrm>
            <a:off x="67056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81" name="object 681"/>
          <p:cNvSpPr txBox="1"/>
          <p:nvPr/>
        </p:nvSpPr>
        <p:spPr>
          <a:xfrm>
            <a:off x="70104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82" name="object 682"/>
          <p:cNvSpPr txBox="1"/>
          <p:nvPr/>
        </p:nvSpPr>
        <p:spPr>
          <a:xfrm>
            <a:off x="73152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83" name="object 683"/>
          <p:cNvSpPr txBox="1"/>
          <p:nvPr/>
        </p:nvSpPr>
        <p:spPr>
          <a:xfrm>
            <a:off x="76200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84" name="object 684"/>
          <p:cNvSpPr txBox="1"/>
          <p:nvPr/>
        </p:nvSpPr>
        <p:spPr>
          <a:xfrm>
            <a:off x="79248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85" name="object 685"/>
          <p:cNvSpPr txBox="1"/>
          <p:nvPr/>
        </p:nvSpPr>
        <p:spPr>
          <a:xfrm>
            <a:off x="82296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86" name="object 686"/>
          <p:cNvSpPr txBox="1"/>
          <p:nvPr/>
        </p:nvSpPr>
        <p:spPr>
          <a:xfrm>
            <a:off x="85344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87" name="object 687"/>
          <p:cNvSpPr txBox="1"/>
          <p:nvPr/>
        </p:nvSpPr>
        <p:spPr>
          <a:xfrm>
            <a:off x="88392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88" name="object 688"/>
          <p:cNvSpPr txBox="1"/>
          <p:nvPr/>
        </p:nvSpPr>
        <p:spPr>
          <a:xfrm>
            <a:off x="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89" name="object 689"/>
          <p:cNvSpPr txBox="1"/>
          <p:nvPr/>
        </p:nvSpPr>
        <p:spPr>
          <a:xfrm>
            <a:off x="3048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90" name="object 690"/>
          <p:cNvSpPr txBox="1"/>
          <p:nvPr/>
        </p:nvSpPr>
        <p:spPr>
          <a:xfrm>
            <a:off x="6096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91" name="object 691"/>
          <p:cNvSpPr txBox="1"/>
          <p:nvPr/>
        </p:nvSpPr>
        <p:spPr>
          <a:xfrm>
            <a:off x="9144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92" name="object 692"/>
          <p:cNvSpPr txBox="1"/>
          <p:nvPr/>
        </p:nvSpPr>
        <p:spPr>
          <a:xfrm>
            <a:off x="12192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93" name="object 693"/>
          <p:cNvSpPr txBox="1"/>
          <p:nvPr/>
        </p:nvSpPr>
        <p:spPr>
          <a:xfrm>
            <a:off x="15240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94" name="object 694"/>
          <p:cNvSpPr txBox="1"/>
          <p:nvPr/>
        </p:nvSpPr>
        <p:spPr>
          <a:xfrm>
            <a:off x="18288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95" name="object 695"/>
          <p:cNvSpPr txBox="1"/>
          <p:nvPr/>
        </p:nvSpPr>
        <p:spPr>
          <a:xfrm>
            <a:off x="21336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96" name="object 696"/>
          <p:cNvSpPr txBox="1"/>
          <p:nvPr/>
        </p:nvSpPr>
        <p:spPr>
          <a:xfrm>
            <a:off x="24384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97" name="object 697"/>
          <p:cNvSpPr txBox="1"/>
          <p:nvPr/>
        </p:nvSpPr>
        <p:spPr>
          <a:xfrm>
            <a:off x="27432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98" name="object 698"/>
          <p:cNvSpPr txBox="1"/>
          <p:nvPr/>
        </p:nvSpPr>
        <p:spPr>
          <a:xfrm>
            <a:off x="30480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99" name="object 699"/>
          <p:cNvSpPr txBox="1"/>
          <p:nvPr/>
        </p:nvSpPr>
        <p:spPr>
          <a:xfrm>
            <a:off x="33528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00" name="object 700"/>
          <p:cNvSpPr txBox="1"/>
          <p:nvPr/>
        </p:nvSpPr>
        <p:spPr>
          <a:xfrm>
            <a:off x="36576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01" name="object 701"/>
          <p:cNvSpPr txBox="1"/>
          <p:nvPr/>
        </p:nvSpPr>
        <p:spPr>
          <a:xfrm>
            <a:off x="39624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02" name="object 702"/>
          <p:cNvSpPr txBox="1"/>
          <p:nvPr/>
        </p:nvSpPr>
        <p:spPr>
          <a:xfrm>
            <a:off x="42672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03" name="object 703"/>
          <p:cNvSpPr txBox="1"/>
          <p:nvPr/>
        </p:nvSpPr>
        <p:spPr>
          <a:xfrm>
            <a:off x="45720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04" name="object 704"/>
          <p:cNvSpPr txBox="1"/>
          <p:nvPr/>
        </p:nvSpPr>
        <p:spPr>
          <a:xfrm>
            <a:off x="48768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05" name="object 705"/>
          <p:cNvSpPr txBox="1"/>
          <p:nvPr/>
        </p:nvSpPr>
        <p:spPr>
          <a:xfrm>
            <a:off x="51816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06" name="object 706"/>
          <p:cNvSpPr txBox="1"/>
          <p:nvPr/>
        </p:nvSpPr>
        <p:spPr>
          <a:xfrm>
            <a:off x="54864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07" name="object 707"/>
          <p:cNvSpPr txBox="1"/>
          <p:nvPr/>
        </p:nvSpPr>
        <p:spPr>
          <a:xfrm>
            <a:off x="57912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08" name="object 708"/>
          <p:cNvSpPr txBox="1"/>
          <p:nvPr/>
        </p:nvSpPr>
        <p:spPr>
          <a:xfrm>
            <a:off x="60960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09" name="object 709"/>
          <p:cNvSpPr txBox="1"/>
          <p:nvPr/>
        </p:nvSpPr>
        <p:spPr>
          <a:xfrm>
            <a:off x="64008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10" name="object 710"/>
          <p:cNvSpPr txBox="1"/>
          <p:nvPr/>
        </p:nvSpPr>
        <p:spPr>
          <a:xfrm>
            <a:off x="67056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11" name="object 711"/>
          <p:cNvSpPr txBox="1"/>
          <p:nvPr/>
        </p:nvSpPr>
        <p:spPr>
          <a:xfrm>
            <a:off x="70104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12" name="object 712"/>
          <p:cNvSpPr txBox="1"/>
          <p:nvPr/>
        </p:nvSpPr>
        <p:spPr>
          <a:xfrm>
            <a:off x="73152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13" name="object 713"/>
          <p:cNvSpPr txBox="1"/>
          <p:nvPr/>
        </p:nvSpPr>
        <p:spPr>
          <a:xfrm>
            <a:off x="76200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14" name="object 714"/>
          <p:cNvSpPr txBox="1"/>
          <p:nvPr/>
        </p:nvSpPr>
        <p:spPr>
          <a:xfrm>
            <a:off x="79248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15" name="object 715"/>
          <p:cNvSpPr txBox="1"/>
          <p:nvPr/>
        </p:nvSpPr>
        <p:spPr>
          <a:xfrm>
            <a:off x="82296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16" name="object 716"/>
          <p:cNvSpPr txBox="1"/>
          <p:nvPr/>
        </p:nvSpPr>
        <p:spPr>
          <a:xfrm>
            <a:off x="85344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17" name="object 717"/>
          <p:cNvSpPr txBox="1"/>
          <p:nvPr/>
        </p:nvSpPr>
        <p:spPr>
          <a:xfrm>
            <a:off x="88392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18" name="object 718"/>
          <p:cNvSpPr txBox="1"/>
          <p:nvPr/>
        </p:nvSpPr>
        <p:spPr>
          <a:xfrm>
            <a:off x="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19" name="object 719"/>
          <p:cNvSpPr txBox="1"/>
          <p:nvPr/>
        </p:nvSpPr>
        <p:spPr>
          <a:xfrm>
            <a:off x="3048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20" name="object 720"/>
          <p:cNvSpPr txBox="1"/>
          <p:nvPr/>
        </p:nvSpPr>
        <p:spPr>
          <a:xfrm>
            <a:off x="6096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21" name="object 721"/>
          <p:cNvSpPr txBox="1"/>
          <p:nvPr/>
        </p:nvSpPr>
        <p:spPr>
          <a:xfrm>
            <a:off x="9144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22" name="object 722"/>
          <p:cNvSpPr txBox="1"/>
          <p:nvPr/>
        </p:nvSpPr>
        <p:spPr>
          <a:xfrm>
            <a:off x="12192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23" name="object 723"/>
          <p:cNvSpPr txBox="1"/>
          <p:nvPr/>
        </p:nvSpPr>
        <p:spPr>
          <a:xfrm>
            <a:off x="15240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24" name="object 724"/>
          <p:cNvSpPr txBox="1"/>
          <p:nvPr/>
        </p:nvSpPr>
        <p:spPr>
          <a:xfrm>
            <a:off x="18288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25" name="object 725"/>
          <p:cNvSpPr txBox="1"/>
          <p:nvPr/>
        </p:nvSpPr>
        <p:spPr>
          <a:xfrm>
            <a:off x="21336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26" name="object 726"/>
          <p:cNvSpPr txBox="1"/>
          <p:nvPr/>
        </p:nvSpPr>
        <p:spPr>
          <a:xfrm>
            <a:off x="24384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27" name="object 727"/>
          <p:cNvSpPr txBox="1"/>
          <p:nvPr/>
        </p:nvSpPr>
        <p:spPr>
          <a:xfrm>
            <a:off x="27432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28" name="object 728"/>
          <p:cNvSpPr txBox="1"/>
          <p:nvPr/>
        </p:nvSpPr>
        <p:spPr>
          <a:xfrm>
            <a:off x="30480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29" name="object 729"/>
          <p:cNvSpPr txBox="1"/>
          <p:nvPr/>
        </p:nvSpPr>
        <p:spPr>
          <a:xfrm>
            <a:off x="33528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30" name="object 730"/>
          <p:cNvSpPr txBox="1"/>
          <p:nvPr/>
        </p:nvSpPr>
        <p:spPr>
          <a:xfrm>
            <a:off x="36576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31" name="object 731"/>
          <p:cNvSpPr txBox="1"/>
          <p:nvPr/>
        </p:nvSpPr>
        <p:spPr>
          <a:xfrm>
            <a:off x="39624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32" name="object 732"/>
          <p:cNvSpPr txBox="1"/>
          <p:nvPr/>
        </p:nvSpPr>
        <p:spPr>
          <a:xfrm>
            <a:off x="42672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33" name="object 733"/>
          <p:cNvSpPr txBox="1"/>
          <p:nvPr/>
        </p:nvSpPr>
        <p:spPr>
          <a:xfrm>
            <a:off x="45720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34" name="object 734"/>
          <p:cNvSpPr txBox="1"/>
          <p:nvPr/>
        </p:nvSpPr>
        <p:spPr>
          <a:xfrm>
            <a:off x="48768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35" name="object 735"/>
          <p:cNvSpPr txBox="1"/>
          <p:nvPr/>
        </p:nvSpPr>
        <p:spPr>
          <a:xfrm>
            <a:off x="51816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36" name="object 736"/>
          <p:cNvSpPr txBox="1"/>
          <p:nvPr/>
        </p:nvSpPr>
        <p:spPr>
          <a:xfrm>
            <a:off x="54864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37" name="object 737"/>
          <p:cNvSpPr txBox="1"/>
          <p:nvPr/>
        </p:nvSpPr>
        <p:spPr>
          <a:xfrm>
            <a:off x="57912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38" name="object 738"/>
          <p:cNvSpPr txBox="1"/>
          <p:nvPr/>
        </p:nvSpPr>
        <p:spPr>
          <a:xfrm>
            <a:off x="60960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39" name="object 739"/>
          <p:cNvSpPr txBox="1"/>
          <p:nvPr/>
        </p:nvSpPr>
        <p:spPr>
          <a:xfrm>
            <a:off x="64008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40" name="object 740"/>
          <p:cNvSpPr txBox="1"/>
          <p:nvPr/>
        </p:nvSpPr>
        <p:spPr>
          <a:xfrm>
            <a:off x="67056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41" name="object 741"/>
          <p:cNvSpPr txBox="1"/>
          <p:nvPr/>
        </p:nvSpPr>
        <p:spPr>
          <a:xfrm>
            <a:off x="70104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42" name="object 742"/>
          <p:cNvSpPr txBox="1"/>
          <p:nvPr/>
        </p:nvSpPr>
        <p:spPr>
          <a:xfrm>
            <a:off x="73152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43" name="object 743"/>
          <p:cNvSpPr txBox="1"/>
          <p:nvPr/>
        </p:nvSpPr>
        <p:spPr>
          <a:xfrm>
            <a:off x="76200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44" name="object 744"/>
          <p:cNvSpPr txBox="1"/>
          <p:nvPr/>
        </p:nvSpPr>
        <p:spPr>
          <a:xfrm>
            <a:off x="79248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45" name="object 745"/>
          <p:cNvSpPr txBox="1"/>
          <p:nvPr/>
        </p:nvSpPr>
        <p:spPr>
          <a:xfrm>
            <a:off x="82296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46" name="object 746"/>
          <p:cNvSpPr txBox="1"/>
          <p:nvPr/>
        </p:nvSpPr>
        <p:spPr>
          <a:xfrm>
            <a:off x="85344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47" name="object 747"/>
          <p:cNvSpPr txBox="1"/>
          <p:nvPr/>
        </p:nvSpPr>
        <p:spPr>
          <a:xfrm>
            <a:off x="88392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48" name="object 748"/>
          <p:cNvSpPr txBox="1"/>
          <p:nvPr/>
        </p:nvSpPr>
        <p:spPr>
          <a:xfrm>
            <a:off x="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49" name="object 749"/>
          <p:cNvSpPr txBox="1"/>
          <p:nvPr/>
        </p:nvSpPr>
        <p:spPr>
          <a:xfrm>
            <a:off x="3048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50" name="object 750"/>
          <p:cNvSpPr txBox="1"/>
          <p:nvPr/>
        </p:nvSpPr>
        <p:spPr>
          <a:xfrm>
            <a:off x="6096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51" name="object 751"/>
          <p:cNvSpPr txBox="1"/>
          <p:nvPr/>
        </p:nvSpPr>
        <p:spPr>
          <a:xfrm>
            <a:off x="9144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52" name="object 752"/>
          <p:cNvSpPr txBox="1"/>
          <p:nvPr/>
        </p:nvSpPr>
        <p:spPr>
          <a:xfrm>
            <a:off x="12192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53" name="object 753"/>
          <p:cNvSpPr txBox="1"/>
          <p:nvPr/>
        </p:nvSpPr>
        <p:spPr>
          <a:xfrm>
            <a:off x="15240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54" name="object 754"/>
          <p:cNvSpPr txBox="1"/>
          <p:nvPr/>
        </p:nvSpPr>
        <p:spPr>
          <a:xfrm>
            <a:off x="18288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55" name="object 755"/>
          <p:cNvSpPr txBox="1"/>
          <p:nvPr/>
        </p:nvSpPr>
        <p:spPr>
          <a:xfrm>
            <a:off x="21336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56" name="object 756"/>
          <p:cNvSpPr txBox="1"/>
          <p:nvPr/>
        </p:nvSpPr>
        <p:spPr>
          <a:xfrm>
            <a:off x="24384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57" name="object 757"/>
          <p:cNvSpPr txBox="1"/>
          <p:nvPr/>
        </p:nvSpPr>
        <p:spPr>
          <a:xfrm>
            <a:off x="27432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58" name="object 758"/>
          <p:cNvSpPr txBox="1"/>
          <p:nvPr/>
        </p:nvSpPr>
        <p:spPr>
          <a:xfrm>
            <a:off x="30480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59" name="object 759"/>
          <p:cNvSpPr txBox="1"/>
          <p:nvPr/>
        </p:nvSpPr>
        <p:spPr>
          <a:xfrm>
            <a:off x="33528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60" name="object 760"/>
          <p:cNvSpPr txBox="1"/>
          <p:nvPr/>
        </p:nvSpPr>
        <p:spPr>
          <a:xfrm>
            <a:off x="36576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61" name="object 761"/>
          <p:cNvSpPr txBox="1"/>
          <p:nvPr/>
        </p:nvSpPr>
        <p:spPr>
          <a:xfrm>
            <a:off x="39624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62" name="object 762"/>
          <p:cNvSpPr txBox="1"/>
          <p:nvPr/>
        </p:nvSpPr>
        <p:spPr>
          <a:xfrm>
            <a:off x="42672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63" name="object 763"/>
          <p:cNvSpPr txBox="1"/>
          <p:nvPr/>
        </p:nvSpPr>
        <p:spPr>
          <a:xfrm>
            <a:off x="45720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64" name="object 764"/>
          <p:cNvSpPr txBox="1"/>
          <p:nvPr/>
        </p:nvSpPr>
        <p:spPr>
          <a:xfrm>
            <a:off x="48768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65" name="object 765"/>
          <p:cNvSpPr txBox="1"/>
          <p:nvPr/>
        </p:nvSpPr>
        <p:spPr>
          <a:xfrm>
            <a:off x="51816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66" name="object 766"/>
          <p:cNvSpPr txBox="1"/>
          <p:nvPr/>
        </p:nvSpPr>
        <p:spPr>
          <a:xfrm>
            <a:off x="54864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67" name="object 767"/>
          <p:cNvSpPr txBox="1"/>
          <p:nvPr/>
        </p:nvSpPr>
        <p:spPr>
          <a:xfrm>
            <a:off x="57912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68" name="object 768"/>
          <p:cNvSpPr txBox="1"/>
          <p:nvPr/>
        </p:nvSpPr>
        <p:spPr>
          <a:xfrm>
            <a:off x="60960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69" name="object 769"/>
          <p:cNvSpPr txBox="1"/>
          <p:nvPr/>
        </p:nvSpPr>
        <p:spPr>
          <a:xfrm>
            <a:off x="64008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70" name="object 770"/>
          <p:cNvSpPr txBox="1"/>
          <p:nvPr/>
        </p:nvSpPr>
        <p:spPr>
          <a:xfrm>
            <a:off x="67056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71" name="object 771"/>
          <p:cNvSpPr txBox="1"/>
          <p:nvPr/>
        </p:nvSpPr>
        <p:spPr>
          <a:xfrm>
            <a:off x="70104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72" name="object 772"/>
          <p:cNvSpPr txBox="1"/>
          <p:nvPr/>
        </p:nvSpPr>
        <p:spPr>
          <a:xfrm>
            <a:off x="73152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73" name="object 773"/>
          <p:cNvSpPr txBox="1"/>
          <p:nvPr/>
        </p:nvSpPr>
        <p:spPr>
          <a:xfrm>
            <a:off x="76200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74" name="object 774"/>
          <p:cNvSpPr txBox="1"/>
          <p:nvPr/>
        </p:nvSpPr>
        <p:spPr>
          <a:xfrm>
            <a:off x="79248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75" name="object 775"/>
          <p:cNvSpPr txBox="1"/>
          <p:nvPr/>
        </p:nvSpPr>
        <p:spPr>
          <a:xfrm>
            <a:off x="82296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76" name="object 776"/>
          <p:cNvSpPr txBox="1"/>
          <p:nvPr/>
        </p:nvSpPr>
        <p:spPr>
          <a:xfrm>
            <a:off x="85344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77" name="object 777"/>
          <p:cNvSpPr txBox="1"/>
          <p:nvPr/>
        </p:nvSpPr>
        <p:spPr>
          <a:xfrm>
            <a:off x="88392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</p:spTree>
    <p:extLst>
      <p:ext uri="{BB962C8B-B14F-4D97-AF65-F5344CB8AC3E}">
        <p14:creationId xmlns:p14="http://schemas.microsoft.com/office/powerpoint/2010/main" val="1681118316"/>
      </p:ext>
    </p:extLst>
  </p:cSld>
  <p:clrMapOvr>
    <a:masterClrMapping/>
  </p:clrMapOvr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3048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0" y="6096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0" y="9144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0" y="12192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0" y="15240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0" y="18288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21336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0" y="24384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0" y="27432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0" y="30480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0" y="33528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0" y="36576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0" y="39624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0" y="42672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0" y="45720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0" y="48768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0" y="51816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0" y="54864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0" y="57912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0" y="60960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0" y="64008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0" y="67056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3048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6096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9144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12192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15240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18288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21336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24384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27432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30480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33528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36576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39624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42672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45720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48768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51816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54864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57912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60960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64008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67056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70104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73152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76200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79248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82296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85344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88392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3352800" y="0"/>
            <a:ext cx="5791200" cy="15240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8839200" y="0"/>
            <a:ext cx="0" cy="2362200"/>
          </a:xfrm>
          <a:custGeom>
            <a:avLst/>
            <a:gdLst/>
            <a:ahLst/>
            <a:cxnLst/>
            <a:rect l="l" t="t" r="r" b="b"/>
            <a:pathLst>
              <a:path h="2362200">
                <a:moveTo>
                  <a:pt x="0" y="0"/>
                </a:moveTo>
                <a:lnTo>
                  <a:pt x="0" y="2362200"/>
                </a:lnTo>
              </a:path>
            </a:pathLst>
          </a:custGeom>
          <a:ln w="9344">
            <a:solidFill>
              <a:srgbClr val="6E88F6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414019" y="1513839"/>
            <a:ext cx="1784350" cy="0"/>
          </a:xfrm>
          <a:custGeom>
            <a:avLst/>
            <a:gdLst/>
            <a:ahLst/>
            <a:cxnLst/>
            <a:rect l="l" t="t" r="r" b="b"/>
            <a:pathLst>
              <a:path w="1784350">
                <a:moveTo>
                  <a:pt x="1784350" y="0"/>
                </a:moveTo>
                <a:lnTo>
                  <a:pt x="0" y="0"/>
                </a:lnTo>
              </a:path>
            </a:pathLst>
          </a:custGeom>
          <a:ln w="9344">
            <a:solidFill>
              <a:srgbClr val="6E88F6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608330" y="1418589"/>
            <a:ext cx="0" cy="2321560"/>
          </a:xfrm>
          <a:custGeom>
            <a:avLst/>
            <a:gdLst/>
            <a:ahLst/>
            <a:cxnLst/>
            <a:rect l="l" t="t" r="r" b="b"/>
            <a:pathLst>
              <a:path h="2321560">
                <a:moveTo>
                  <a:pt x="0" y="0"/>
                </a:moveTo>
                <a:lnTo>
                  <a:pt x="0" y="2321560"/>
                </a:lnTo>
              </a:path>
            </a:pathLst>
          </a:custGeom>
          <a:ln w="9344">
            <a:solidFill>
              <a:srgbClr val="6E88F6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511809" y="1416050"/>
            <a:ext cx="193040" cy="193039"/>
          </a:xfrm>
          <a:custGeom>
            <a:avLst/>
            <a:gdLst/>
            <a:ahLst/>
            <a:cxnLst/>
            <a:rect l="l" t="t" r="r" b="b"/>
            <a:pathLst>
              <a:path w="193040" h="193039">
                <a:moveTo>
                  <a:pt x="99060" y="0"/>
                </a:moveTo>
                <a:lnTo>
                  <a:pt x="93980" y="0"/>
                </a:lnTo>
                <a:lnTo>
                  <a:pt x="88900" y="0"/>
                </a:lnTo>
                <a:lnTo>
                  <a:pt x="83820" y="0"/>
                </a:lnTo>
                <a:lnTo>
                  <a:pt x="80010" y="1270"/>
                </a:lnTo>
                <a:lnTo>
                  <a:pt x="74930" y="2539"/>
                </a:lnTo>
                <a:lnTo>
                  <a:pt x="69850" y="3810"/>
                </a:lnTo>
                <a:lnTo>
                  <a:pt x="66040" y="5079"/>
                </a:lnTo>
                <a:lnTo>
                  <a:pt x="60960" y="6350"/>
                </a:lnTo>
                <a:lnTo>
                  <a:pt x="57150" y="8889"/>
                </a:lnTo>
                <a:lnTo>
                  <a:pt x="52070" y="10160"/>
                </a:lnTo>
                <a:lnTo>
                  <a:pt x="48260" y="12700"/>
                </a:lnTo>
                <a:lnTo>
                  <a:pt x="43180" y="15239"/>
                </a:lnTo>
                <a:lnTo>
                  <a:pt x="39370" y="17779"/>
                </a:lnTo>
                <a:lnTo>
                  <a:pt x="35560" y="21589"/>
                </a:lnTo>
                <a:lnTo>
                  <a:pt x="31750" y="24129"/>
                </a:lnTo>
                <a:lnTo>
                  <a:pt x="29210" y="27939"/>
                </a:lnTo>
                <a:lnTo>
                  <a:pt x="25400" y="31750"/>
                </a:lnTo>
                <a:lnTo>
                  <a:pt x="21590" y="34289"/>
                </a:lnTo>
                <a:lnTo>
                  <a:pt x="19050" y="38100"/>
                </a:lnTo>
                <a:lnTo>
                  <a:pt x="16510" y="43179"/>
                </a:lnTo>
                <a:lnTo>
                  <a:pt x="13970" y="46989"/>
                </a:lnTo>
                <a:lnTo>
                  <a:pt x="11430" y="50800"/>
                </a:lnTo>
                <a:lnTo>
                  <a:pt x="8890" y="55879"/>
                </a:lnTo>
                <a:lnTo>
                  <a:pt x="7620" y="59689"/>
                </a:lnTo>
                <a:lnTo>
                  <a:pt x="5080" y="64770"/>
                </a:lnTo>
                <a:lnTo>
                  <a:pt x="3810" y="68579"/>
                </a:lnTo>
                <a:lnTo>
                  <a:pt x="2540" y="73660"/>
                </a:lnTo>
                <a:lnTo>
                  <a:pt x="2540" y="78739"/>
                </a:lnTo>
                <a:lnTo>
                  <a:pt x="1270" y="82550"/>
                </a:lnTo>
                <a:lnTo>
                  <a:pt x="0" y="87629"/>
                </a:lnTo>
                <a:lnTo>
                  <a:pt x="0" y="92710"/>
                </a:lnTo>
                <a:lnTo>
                  <a:pt x="0" y="97789"/>
                </a:lnTo>
                <a:lnTo>
                  <a:pt x="0" y="101600"/>
                </a:lnTo>
                <a:lnTo>
                  <a:pt x="1270" y="106679"/>
                </a:lnTo>
                <a:lnTo>
                  <a:pt x="1270" y="111760"/>
                </a:lnTo>
                <a:lnTo>
                  <a:pt x="2540" y="116839"/>
                </a:lnTo>
                <a:lnTo>
                  <a:pt x="3810" y="120650"/>
                </a:lnTo>
                <a:lnTo>
                  <a:pt x="5080" y="125729"/>
                </a:lnTo>
                <a:lnTo>
                  <a:pt x="17780" y="151129"/>
                </a:lnTo>
                <a:lnTo>
                  <a:pt x="20320" y="156210"/>
                </a:lnTo>
                <a:lnTo>
                  <a:pt x="24130" y="158750"/>
                </a:lnTo>
                <a:lnTo>
                  <a:pt x="26670" y="162560"/>
                </a:lnTo>
                <a:lnTo>
                  <a:pt x="30480" y="166370"/>
                </a:lnTo>
                <a:lnTo>
                  <a:pt x="34290" y="170179"/>
                </a:lnTo>
                <a:lnTo>
                  <a:pt x="38100" y="172720"/>
                </a:lnTo>
                <a:lnTo>
                  <a:pt x="41910" y="175260"/>
                </a:lnTo>
                <a:lnTo>
                  <a:pt x="45720" y="177800"/>
                </a:lnTo>
                <a:lnTo>
                  <a:pt x="49530" y="180339"/>
                </a:lnTo>
                <a:lnTo>
                  <a:pt x="54610" y="182879"/>
                </a:lnTo>
                <a:lnTo>
                  <a:pt x="58420" y="185420"/>
                </a:lnTo>
                <a:lnTo>
                  <a:pt x="62230" y="186689"/>
                </a:lnTo>
                <a:lnTo>
                  <a:pt x="67310" y="187960"/>
                </a:lnTo>
                <a:lnTo>
                  <a:pt x="72390" y="189229"/>
                </a:lnTo>
                <a:lnTo>
                  <a:pt x="76200" y="190500"/>
                </a:lnTo>
                <a:lnTo>
                  <a:pt x="81280" y="191770"/>
                </a:lnTo>
                <a:lnTo>
                  <a:pt x="86360" y="191770"/>
                </a:lnTo>
                <a:lnTo>
                  <a:pt x="91440" y="193039"/>
                </a:lnTo>
                <a:lnTo>
                  <a:pt x="95250" y="193039"/>
                </a:lnTo>
                <a:lnTo>
                  <a:pt x="100330" y="193039"/>
                </a:lnTo>
                <a:lnTo>
                  <a:pt x="105410" y="193039"/>
                </a:lnTo>
                <a:lnTo>
                  <a:pt x="110490" y="191770"/>
                </a:lnTo>
                <a:lnTo>
                  <a:pt x="115570" y="190500"/>
                </a:lnTo>
                <a:lnTo>
                  <a:pt x="119380" y="190500"/>
                </a:lnTo>
                <a:lnTo>
                  <a:pt x="124460" y="187960"/>
                </a:lnTo>
                <a:lnTo>
                  <a:pt x="129540" y="186689"/>
                </a:lnTo>
                <a:lnTo>
                  <a:pt x="133350" y="185420"/>
                </a:lnTo>
                <a:lnTo>
                  <a:pt x="138430" y="182879"/>
                </a:lnTo>
                <a:lnTo>
                  <a:pt x="142240" y="181610"/>
                </a:lnTo>
                <a:lnTo>
                  <a:pt x="146050" y="179070"/>
                </a:lnTo>
                <a:lnTo>
                  <a:pt x="151130" y="176529"/>
                </a:lnTo>
                <a:lnTo>
                  <a:pt x="154940" y="172720"/>
                </a:lnTo>
                <a:lnTo>
                  <a:pt x="158750" y="170179"/>
                </a:lnTo>
                <a:lnTo>
                  <a:pt x="162560" y="167639"/>
                </a:lnTo>
                <a:lnTo>
                  <a:pt x="165100" y="163829"/>
                </a:lnTo>
                <a:lnTo>
                  <a:pt x="168910" y="160020"/>
                </a:lnTo>
                <a:lnTo>
                  <a:pt x="171450" y="156210"/>
                </a:lnTo>
                <a:lnTo>
                  <a:pt x="175260" y="152400"/>
                </a:lnTo>
                <a:lnTo>
                  <a:pt x="177800" y="148589"/>
                </a:lnTo>
                <a:lnTo>
                  <a:pt x="180340" y="144779"/>
                </a:lnTo>
                <a:lnTo>
                  <a:pt x="182880" y="139700"/>
                </a:lnTo>
                <a:lnTo>
                  <a:pt x="184150" y="135889"/>
                </a:lnTo>
                <a:lnTo>
                  <a:pt x="186690" y="132079"/>
                </a:lnTo>
                <a:lnTo>
                  <a:pt x="187960" y="127000"/>
                </a:lnTo>
                <a:lnTo>
                  <a:pt x="189230" y="121920"/>
                </a:lnTo>
                <a:lnTo>
                  <a:pt x="190500" y="118110"/>
                </a:lnTo>
                <a:lnTo>
                  <a:pt x="191770" y="113029"/>
                </a:lnTo>
                <a:lnTo>
                  <a:pt x="191770" y="107950"/>
                </a:lnTo>
                <a:lnTo>
                  <a:pt x="193040" y="102870"/>
                </a:lnTo>
                <a:lnTo>
                  <a:pt x="193040" y="99060"/>
                </a:lnTo>
              </a:path>
            </a:pathLst>
          </a:custGeom>
          <a:ln w="9344">
            <a:solidFill>
              <a:srgbClr val="6E88F6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6553200" y="152400"/>
            <a:ext cx="2209800" cy="150495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852169" y="2176322"/>
            <a:ext cx="1112275" cy="0"/>
          </a:xfrm>
          <a:custGeom>
            <a:avLst/>
            <a:gdLst/>
            <a:ahLst/>
            <a:cxnLst/>
            <a:rect l="l" t="t" r="r" b="b"/>
            <a:pathLst>
              <a:path w="1112275">
                <a:moveTo>
                  <a:pt x="0" y="0"/>
                </a:moveTo>
                <a:lnTo>
                  <a:pt x="1112275" y="0"/>
                </a:lnTo>
              </a:path>
            </a:pathLst>
          </a:custGeom>
          <a:ln w="2560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0" name="object 60"/>
          <p:cNvSpPr txBox="1"/>
          <p:nvPr/>
        </p:nvSpPr>
        <p:spPr>
          <a:xfrm>
            <a:off x="687069" y="808089"/>
            <a:ext cx="2656366" cy="5842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4600"/>
              </a:lnSpc>
              <a:spcBef>
                <a:spcPts val="230"/>
              </a:spcBef>
            </a:pPr>
            <a:r>
              <a:rPr sz="4400" spc="0" dirty="0" smtClean="0">
                <a:solidFill>
                  <a:srgbClr val="660066"/>
                </a:solidFill>
                <a:latin typeface="Tahoma"/>
                <a:cs typeface="Tahoma"/>
              </a:rPr>
              <a:t>E</a:t>
            </a:r>
            <a:r>
              <a:rPr sz="4400" spc="14" dirty="0" smtClean="0">
                <a:solidFill>
                  <a:srgbClr val="660066"/>
                </a:solidFill>
                <a:latin typeface="Tahoma"/>
                <a:cs typeface="Tahoma"/>
              </a:rPr>
              <a:t>x</a:t>
            </a:r>
            <a:r>
              <a:rPr sz="4400" spc="0" dirty="0" smtClean="0">
                <a:solidFill>
                  <a:srgbClr val="660066"/>
                </a:solidFill>
                <a:latin typeface="Tahoma"/>
                <a:cs typeface="Tahoma"/>
              </a:rPr>
              <a:t>a</a:t>
            </a:r>
            <a:r>
              <a:rPr sz="4400" spc="4" dirty="0" smtClean="0">
                <a:solidFill>
                  <a:srgbClr val="660066"/>
                </a:solidFill>
                <a:latin typeface="Tahoma"/>
                <a:cs typeface="Tahoma"/>
              </a:rPr>
              <a:t>m</a:t>
            </a:r>
            <a:r>
              <a:rPr sz="4400" spc="9" dirty="0" smtClean="0">
                <a:solidFill>
                  <a:srgbClr val="660066"/>
                </a:solidFill>
                <a:latin typeface="Tahoma"/>
                <a:cs typeface="Tahoma"/>
              </a:rPr>
              <a:t>p</a:t>
            </a:r>
            <a:r>
              <a:rPr sz="4400" spc="-4" dirty="0" smtClean="0">
                <a:solidFill>
                  <a:srgbClr val="660066"/>
                </a:solidFill>
                <a:latin typeface="Tahoma"/>
                <a:cs typeface="Tahoma"/>
              </a:rPr>
              <a:t>l</a:t>
            </a:r>
            <a:r>
              <a:rPr sz="4400" spc="4" dirty="0" smtClean="0">
                <a:solidFill>
                  <a:srgbClr val="660066"/>
                </a:solidFill>
                <a:latin typeface="Tahoma"/>
                <a:cs typeface="Tahoma"/>
              </a:rPr>
              <a:t>e</a:t>
            </a:r>
            <a:r>
              <a:rPr sz="4400" spc="9" dirty="0" smtClean="0">
                <a:solidFill>
                  <a:srgbClr val="660066"/>
                </a:solidFill>
                <a:latin typeface="Tahoma"/>
                <a:cs typeface="Tahoma"/>
              </a:rPr>
              <a:t>s</a:t>
            </a:r>
            <a:r>
              <a:rPr sz="4400" spc="0" dirty="0" smtClean="0">
                <a:solidFill>
                  <a:srgbClr val="660066"/>
                </a:solidFill>
                <a:latin typeface="Tahoma"/>
                <a:cs typeface="Tahoma"/>
              </a:rPr>
              <a:t>:</a:t>
            </a:r>
            <a:endParaRPr sz="4400">
              <a:latin typeface="Tahoma"/>
              <a:cs typeface="Tahoma"/>
            </a:endParaRPr>
          </a:p>
        </p:txBody>
      </p:sp>
      <p:sp>
        <p:nvSpPr>
          <p:cNvPr id="61" name="object 61"/>
          <p:cNvSpPr txBox="1"/>
          <p:nvPr/>
        </p:nvSpPr>
        <p:spPr>
          <a:xfrm>
            <a:off x="2079396" y="1780231"/>
            <a:ext cx="444392" cy="431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400"/>
              </a:lnSpc>
              <a:spcBef>
                <a:spcPts val="170"/>
              </a:spcBef>
            </a:pPr>
            <a:r>
              <a:rPr sz="3200" spc="4" dirty="0" smtClean="0">
                <a:latin typeface="Tahoma"/>
                <a:cs typeface="Tahoma"/>
              </a:rPr>
              <a:t>2</a:t>
            </a:r>
            <a:r>
              <a:rPr sz="3200" spc="0" dirty="0" smtClean="0">
                <a:latin typeface="Tahoma"/>
                <a:cs typeface="Tahoma"/>
              </a:rPr>
              <a:t>.</a:t>
            </a:r>
            <a:endParaRPr sz="3200">
              <a:latin typeface="Tahoma"/>
              <a:cs typeface="Tahoma"/>
            </a:endParaRPr>
          </a:p>
        </p:txBody>
      </p:sp>
      <p:sp>
        <p:nvSpPr>
          <p:cNvPr id="62" name="object 62"/>
          <p:cNvSpPr txBox="1"/>
          <p:nvPr/>
        </p:nvSpPr>
        <p:spPr>
          <a:xfrm>
            <a:off x="2552039" y="1780231"/>
            <a:ext cx="563013" cy="431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400"/>
              </a:lnSpc>
              <a:spcBef>
                <a:spcPts val="170"/>
              </a:spcBef>
            </a:pPr>
            <a:r>
              <a:rPr sz="3200" spc="0" dirty="0" smtClean="0">
                <a:latin typeface="Tahoma"/>
                <a:cs typeface="Tahoma"/>
              </a:rPr>
              <a:t>Th</a:t>
            </a:r>
            <a:endParaRPr sz="3200">
              <a:latin typeface="Tahoma"/>
              <a:cs typeface="Tahoma"/>
            </a:endParaRPr>
          </a:p>
        </p:txBody>
      </p:sp>
      <p:sp>
        <p:nvSpPr>
          <p:cNvPr id="63" name="object 63"/>
          <p:cNvSpPr txBox="1"/>
          <p:nvPr/>
        </p:nvSpPr>
        <p:spPr>
          <a:xfrm>
            <a:off x="3582670" y="1780231"/>
            <a:ext cx="465620" cy="431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400"/>
              </a:lnSpc>
              <a:spcBef>
                <a:spcPts val="170"/>
              </a:spcBef>
            </a:pPr>
            <a:r>
              <a:rPr sz="3200" spc="-4" dirty="0" smtClean="0">
                <a:latin typeface="Tahoma"/>
                <a:cs typeface="Tahoma"/>
              </a:rPr>
              <a:t>r</a:t>
            </a:r>
            <a:r>
              <a:rPr sz="3200" spc="0" dirty="0" smtClean="0">
                <a:latin typeface="Tahoma"/>
                <a:cs typeface="Tahoma"/>
              </a:rPr>
              <a:t>o</a:t>
            </a:r>
            <a:endParaRPr sz="3200">
              <a:latin typeface="Tahoma"/>
              <a:cs typeface="Tahoma"/>
            </a:endParaRPr>
          </a:p>
        </p:txBody>
      </p:sp>
      <p:sp>
        <p:nvSpPr>
          <p:cNvPr id="64" name="object 64"/>
          <p:cNvSpPr txBox="1"/>
          <p:nvPr/>
        </p:nvSpPr>
        <p:spPr>
          <a:xfrm>
            <a:off x="4137812" y="1780231"/>
            <a:ext cx="3416423" cy="431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400"/>
              </a:lnSpc>
              <a:spcBef>
                <a:spcPts val="170"/>
              </a:spcBef>
              <a:tabLst>
                <a:tab pos="1193800" algn="l"/>
              </a:tabLst>
            </a:pPr>
            <a:r>
              <a:rPr sz="3200" spc="4" dirty="0" smtClean="0">
                <a:latin typeface="Tahoma"/>
                <a:cs typeface="Tahoma"/>
              </a:rPr>
              <a:t>e</a:t>
            </a:r>
            <a:r>
              <a:rPr sz="3200" spc="0" dirty="0" smtClean="0">
                <a:latin typeface="Tahoma"/>
                <a:cs typeface="Tahoma"/>
              </a:rPr>
              <a:t>ss </a:t>
            </a:r>
            <a:r>
              <a:rPr sz="3200" spc="4" dirty="0" smtClean="0">
                <a:latin typeface="Tahoma"/>
                <a:cs typeface="Tahoma"/>
              </a:rPr>
              <a:t>o</a:t>
            </a:r>
            <a:r>
              <a:rPr sz="3200" spc="0" dirty="0" smtClean="0">
                <a:latin typeface="Tahoma"/>
                <a:cs typeface="Tahoma"/>
              </a:rPr>
              <a:t>f	</a:t>
            </a:r>
            <a:r>
              <a:rPr sz="3200" spc="4" dirty="0" smtClean="0">
                <a:latin typeface="Tahoma"/>
                <a:cs typeface="Tahoma"/>
              </a:rPr>
              <a:t>e</a:t>
            </a:r>
            <a:r>
              <a:rPr sz="3200" spc="-4" dirty="0" smtClean="0">
                <a:latin typeface="Tahoma"/>
                <a:cs typeface="Tahoma"/>
              </a:rPr>
              <a:t>x</a:t>
            </a:r>
            <a:r>
              <a:rPr sz="3200" spc="0" dirty="0" smtClean="0">
                <a:latin typeface="Tahoma"/>
                <a:cs typeface="Tahoma"/>
              </a:rPr>
              <a:t>tin</a:t>
            </a:r>
            <a:r>
              <a:rPr sz="3200" spc="4" dirty="0" smtClean="0">
                <a:latin typeface="Tahoma"/>
                <a:cs typeface="Tahoma"/>
              </a:rPr>
              <a:t>c</a:t>
            </a:r>
            <a:r>
              <a:rPr sz="3200" spc="0" dirty="0" smtClean="0">
                <a:latin typeface="Tahoma"/>
                <a:cs typeface="Tahoma"/>
              </a:rPr>
              <a:t>tion</a:t>
            </a:r>
            <a:r>
              <a:rPr sz="3200" spc="-89" dirty="0" smtClean="0">
                <a:latin typeface="Tahoma"/>
                <a:cs typeface="Tahoma"/>
              </a:rPr>
              <a:t> </a:t>
            </a:r>
            <a:r>
              <a:rPr sz="3200" spc="0" dirty="0" smtClean="0">
                <a:latin typeface="Tahoma"/>
                <a:cs typeface="Tahoma"/>
              </a:rPr>
              <a:t>is</a:t>
            </a:r>
            <a:endParaRPr sz="3200">
              <a:latin typeface="Tahoma"/>
              <a:cs typeface="Tahoma"/>
            </a:endParaRPr>
          </a:p>
        </p:txBody>
      </p:sp>
      <p:sp>
        <p:nvSpPr>
          <p:cNvPr id="65" name="object 65"/>
          <p:cNvSpPr txBox="1"/>
          <p:nvPr/>
        </p:nvSpPr>
        <p:spPr>
          <a:xfrm>
            <a:off x="2675991" y="2271721"/>
            <a:ext cx="3193538" cy="431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400"/>
              </a:lnSpc>
              <a:spcBef>
                <a:spcPts val="170"/>
              </a:spcBef>
              <a:tabLst>
                <a:tab pos="1231900" algn="l"/>
              </a:tabLst>
            </a:pPr>
            <a:r>
              <a:rPr sz="3200" spc="14" dirty="0" smtClean="0">
                <a:latin typeface="Tahoma"/>
                <a:cs typeface="Tahoma"/>
              </a:rPr>
              <a:t>e</a:t>
            </a:r>
            <a:r>
              <a:rPr sz="3200" spc="0" dirty="0" smtClean="0">
                <a:latin typeface="Tahoma"/>
                <a:cs typeface="Tahoma"/>
              </a:rPr>
              <a:t>ld</a:t>
            </a:r>
            <a:r>
              <a:rPr sz="3200" spc="4" dirty="0" smtClean="0">
                <a:latin typeface="Tahoma"/>
                <a:cs typeface="Tahoma"/>
              </a:rPr>
              <a:t>o</a:t>
            </a:r>
            <a:r>
              <a:rPr sz="3200" spc="0" dirty="0" smtClean="0">
                <a:latin typeface="Tahoma"/>
                <a:cs typeface="Tahoma"/>
              </a:rPr>
              <a:t>m	im</a:t>
            </a:r>
            <a:r>
              <a:rPr sz="3200" spc="4" dirty="0" smtClean="0">
                <a:latin typeface="Tahoma"/>
                <a:cs typeface="Tahoma"/>
              </a:rPr>
              <a:t>me</a:t>
            </a:r>
            <a:r>
              <a:rPr sz="3200" spc="0" dirty="0" smtClean="0">
                <a:latin typeface="Tahoma"/>
                <a:cs typeface="Tahoma"/>
              </a:rPr>
              <a:t>d</a:t>
            </a:r>
            <a:r>
              <a:rPr sz="3200" spc="9" dirty="0" smtClean="0">
                <a:latin typeface="Tahoma"/>
                <a:cs typeface="Tahoma"/>
              </a:rPr>
              <a:t>i</a:t>
            </a:r>
            <a:r>
              <a:rPr sz="3200" spc="0" dirty="0" smtClean="0">
                <a:latin typeface="Tahoma"/>
                <a:cs typeface="Tahoma"/>
              </a:rPr>
              <a:t>a</a:t>
            </a:r>
            <a:r>
              <a:rPr sz="3200" spc="-9" dirty="0" smtClean="0">
                <a:latin typeface="Tahoma"/>
                <a:cs typeface="Tahoma"/>
              </a:rPr>
              <a:t>t</a:t>
            </a:r>
            <a:r>
              <a:rPr sz="3200" spc="0" dirty="0" smtClean="0">
                <a:latin typeface="Tahoma"/>
                <a:cs typeface="Tahoma"/>
              </a:rPr>
              <a:t>e</a:t>
            </a:r>
            <a:endParaRPr sz="3200">
              <a:latin typeface="Tahoma"/>
              <a:cs typeface="Tahoma"/>
            </a:endParaRPr>
          </a:p>
        </p:txBody>
      </p:sp>
      <p:sp>
        <p:nvSpPr>
          <p:cNvPr id="66" name="object 66"/>
          <p:cNvSpPr txBox="1"/>
          <p:nvPr/>
        </p:nvSpPr>
        <p:spPr>
          <a:xfrm>
            <a:off x="5897931" y="2271721"/>
            <a:ext cx="1807410" cy="431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400"/>
              </a:lnSpc>
              <a:spcBef>
                <a:spcPts val="170"/>
              </a:spcBef>
            </a:pPr>
            <a:r>
              <a:rPr sz="3200" spc="9" dirty="0" smtClean="0">
                <a:latin typeface="Tahoma"/>
                <a:cs typeface="Tahoma"/>
              </a:rPr>
              <a:t>b</a:t>
            </a:r>
            <a:r>
              <a:rPr sz="3200" spc="4" dirty="0" smtClean="0">
                <a:latin typeface="Tahoma"/>
                <a:cs typeface="Tahoma"/>
              </a:rPr>
              <a:t>u</a:t>
            </a:r>
            <a:r>
              <a:rPr sz="3200" spc="0" dirty="0" smtClean="0">
                <a:latin typeface="Tahoma"/>
                <a:cs typeface="Tahoma"/>
              </a:rPr>
              <a:t>t</a:t>
            </a:r>
            <a:r>
              <a:rPr sz="3200" spc="-45" dirty="0" smtClean="0">
                <a:latin typeface="Tahoma"/>
                <a:cs typeface="Tahoma"/>
              </a:rPr>
              <a:t> </a:t>
            </a:r>
            <a:r>
              <a:rPr sz="3200" spc="4" dirty="0" smtClean="0">
                <a:latin typeface="Tahoma"/>
                <a:cs typeface="Tahoma"/>
              </a:rPr>
              <a:t>ex</a:t>
            </a:r>
            <a:r>
              <a:rPr sz="3200" spc="-9" dirty="0" smtClean="0">
                <a:latin typeface="Tahoma"/>
                <a:cs typeface="Tahoma"/>
              </a:rPr>
              <a:t>t</a:t>
            </a:r>
            <a:r>
              <a:rPr sz="3200" spc="14" dirty="0" smtClean="0">
                <a:latin typeface="Tahoma"/>
                <a:cs typeface="Tahoma"/>
              </a:rPr>
              <a:t>e</a:t>
            </a:r>
            <a:r>
              <a:rPr sz="3200" spc="0" dirty="0" smtClean="0">
                <a:latin typeface="Tahoma"/>
                <a:cs typeface="Tahoma"/>
              </a:rPr>
              <a:t>n</a:t>
            </a:r>
            <a:endParaRPr sz="3200">
              <a:latin typeface="Tahoma"/>
              <a:cs typeface="Tahoma"/>
            </a:endParaRPr>
          </a:p>
        </p:txBody>
      </p:sp>
      <p:sp>
        <p:nvSpPr>
          <p:cNvPr id="67" name="object 67"/>
          <p:cNvSpPr txBox="1"/>
          <p:nvPr/>
        </p:nvSpPr>
        <p:spPr>
          <a:xfrm>
            <a:off x="7831582" y="2271721"/>
            <a:ext cx="280431" cy="431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400"/>
              </a:lnSpc>
              <a:spcBef>
                <a:spcPts val="170"/>
              </a:spcBef>
            </a:pPr>
            <a:r>
              <a:rPr sz="3200" spc="0" dirty="0" smtClean="0">
                <a:latin typeface="Tahoma"/>
                <a:cs typeface="Tahoma"/>
              </a:rPr>
              <a:t>s</a:t>
            </a:r>
            <a:endParaRPr sz="3200">
              <a:latin typeface="Tahoma"/>
              <a:cs typeface="Tahoma"/>
            </a:endParaRPr>
          </a:p>
        </p:txBody>
      </p:sp>
      <p:sp>
        <p:nvSpPr>
          <p:cNvPr id="68" name="object 68"/>
          <p:cNvSpPr txBox="1"/>
          <p:nvPr/>
        </p:nvSpPr>
        <p:spPr>
          <a:xfrm>
            <a:off x="2918612" y="2761941"/>
            <a:ext cx="460086" cy="431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400"/>
              </a:lnSpc>
              <a:spcBef>
                <a:spcPts val="170"/>
              </a:spcBef>
            </a:pPr>
            <a:r>
              <a:rPr sz="3200" spc="4" dirty="0" smtClean="0">
                <a:latin typeface="Tahoma"/>
                <a:cs typeface="Tahoma"/>
              </a:rPr>
              <a:t>e</a:t>
            </a:r>
            <a:r>
              <a:rPr sz="3200" spc="0" dirty="0" smtClean="0">
                <a:latin typeface="Tahoma"/>
                <a:cs typeface="Tahoma"/>
              </a:rPr>
              <a:t>r</a:t>
            </a:r>
            <a:endParaRPr sz="3200">
              <a:latin typeface="Tahoma"/>
              <a:cs typeface="Tahoma"/>
            </a:endParaRPr>
          </a:p>
        </p:txBody>
      </p:sp>
      <p:sp>
        <p:nvSpPr>
          <p:cNvPr id="69" name="object 69"/>
          <p:cNvSpPr txBox="1"/>
          <p:nvPr/>
        </p:nvSpPr>
        <p:spPr>
          <a:xfrm>
            <a:off x="3746855" y="2761941"/>
            <a:ext cx="893508" cy="431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400"/>
              </a:lnSpc>
              <a:spcBef>
                <a:spcPts val="170"/>
              </a:spcBef>
            </a:pPr>
            <a:r>
              <a:rPr sz="3200" spc="4" dirty="0" smtClean="0">
                <a:latin typeface="Tahoma"/>
                <a:cs typeface="Tahoma"/>
              </a:rPr>
              <a:t>n</a:t>
            </a:r>
            <a:r>
              <a:rPr sz="3200" spc="-4" dirty="0" smtClean="0">
                <a:latin typeface="Tahoma"/>
                <a:cs typeface="Tahoma"/>
              </a:rPr>
              <a:t>u</a:t>
            </a:r>
            <a:r>
              <a:rPr sz="3200" spc="0" dirty="0" smtClean="0">
                <a:latin typeface="Tahoma"/>
                <a:cs typeface="Tahoma"/>
              </a:rPr>
              <a:t>m</a:t>
            </a:r>
            <a:endParaRPr sz="3200">
              <a:latin typeface="Tahoma"/>
              <a:cs typeface="Tahoma"/>
            </a:endParaRPr>
          </a:p>
        </p:txBody>
      </p:sp>
      <p:sp>
        <p:nvSpPr>
          <p:cNvPr id="70" name="object 70"/>
          <p:cNvSpPr txBox="1"/>
          <p:nvPr/>
        </p:nvSpPr>
        <p:spPr>
          <a:xfrm>
            <a:off x="4767732" y="2761941"/>
            <a:ext cx="460086" cy="431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400"/>
              </a:lnSpc>
              <a:spcBef>
                <a:spcPts val="170"/>
              </a:spcBef>
            </a:pPr>
            <a:r>
              <a:rPr sz="3200" spc="4" dirty="0" smtClean="0">
                <a:latin typeface="Tahoma"/>
                <a:cs typeface="Tahoma"/>
              </a:rPr>
              <a:t>e</a:t>
            </a:r>
            <a:r>
              <a:rPr sz="3200" spc="0" dirty="0" smtClean="0">
                <a:latin typeface="Tahoma"/>
                <a:cs typeface="Tahoma"/>
              </a:rPr>
              <a:t>r</a:t>
            </a:r>
            <a:endParaRPr sz="3200">
              <a:latin typeface="Tahoma"/>
              <a:cs typeface="Tahoma"/>
            </a:endParaRPr>
          </a:p>
        </p:txBody>
      </p:sp>
      <p:sp>
        <p:nvSpPr>
          <p:cNvPr id="71" name="object 71"/>
          <p:cNvSpPr txBox="1"/>
          <p:nvPr/>
        </p:nvSpPr>
        <p:spPr>
          <a:xfrm>
            <a:off x="5733338" y="2761941"/>
            <a:ext cx="1084065" cy="431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400"/>
              </a:lnSpc>
              <a:spcBef>
                <a:spcPts val="170"/>
              </a:spcBef>
            </a:pPr>
            <a:r>
              <a:rPr sz="3200" spc="-9" dirty="0" smtClean="0">
                <a:latin typeface="Tahoma"/>
                <a:cs typeface="Tahoma"/>
              </a:rPr>
              <a:t>t</a:t>
            </a:r>
            <a:r>
              <a:rPr sz="3200" spc="-4" dirty="0" smtClean="0">
                <a:latin typeface="Tahoma"/>
                <a:cs typeface="Tahoma"/>
              </a:rPr>
              <a:t>r</a:t>
            </a:r>
            <a:r>
              <a:rPr sz="3200" spc="9" dirty="0" smtClean="0">
                <a:latin typeface="Tahoma"/>
                <a:cs typeface="Tahoma"/>
              </a:rPr>
              <a:t>i</a:t>
            </a:r>
            <a:r>
              <a:rPr sz="3200" spc="0" dirty="0" smtClean="0">
                <a:latin typeface="Tahoma"/>
                <a:cs typeface="Tahoma"/>
              </a:rPr>
              <a:t>als.</a:t>
            </a:r>
            <a:endParaRPr sz="3200">
              <a:latin typeface="Tahoma"/>
              <a:cs typeface="Tahoma"/>
            </a:endParaRPr>
          </a:p>
        </p:txBody>
      </p:sp>
      <p:sp>
        <p:nvSpPr>
          <p:cNvPr id="72" name="object 72"/>
          <p:cNvSpPr txBox="1"/>
          <p:nvPr/>
        </p:nvSpPr>
        <p:spPr>
          <a:xfrm>
            <a:off x="839469" y="3934969"/>
            <a:ext cx="2156168" cy="44613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515"/>
              </a:lnSpc>
              <a:spcBef>
                <a:spcPts val="175"/>
              </a:spcBef>
            </a:pPr>
            <a:r>
              <a:rPr sz="3300" b="1" spc="-64" dirty="0" smtClean="0">
                <a:solidFill>
                  <a:srgbClr val="FF3300"/>
                </a:solidFill>
                <a:latin typeface="Tahoma"/>
                <a:cs typeface="Tahoma"/>
              </a:rPr>
              <a:t>(</a:t>
            </a:r>
            <a:r>
              <a:rPr sz="3300" spc="-114" dirty="0" smtClean="0">
                <a:solidFill>
                  <a:srgbClr val="FF3300"/>
                </a:solidFill>
                <a:latin typeface="Tahoma"/>
                <a:cs typeface="Tahoma"/>
              </a:rPr>
              <a:t>W</a:t>
            </a:r>
            <a:r>
              <a:rPr sz="3300" spc="-66" dirty="0" smtClean="0">
                <a:solidFill>
                  <a:srgbClr val="FF3300"/>
                </a:solidFill>
                <a:latin typeface="Tahoma"/>
                <a:cs typeface="Tahoma"/>
              </a:rPr>
              <a:t>o</a:t>
            </a:r>
            <a:r>
              <a:rPr sz="3300" spc="-52" dirty="0" smtClean="0">
                <a:solidFill>
                  <a:srgbClr val="FF3300"/>
                </a:solidFill>
                <a:latin typeface="Tahoma"/>
                <a:cs typeface="Tahoma"/>
              </a:rPr>
              <a:t>r</a:t>
            </a:r>
            <a:r>
              <a:rPr sz="3300" spc="-63" dirty="0" smtClean="0">
                <a:solidFill>
                  <a:srgbClr val="FF3300"/>
                </a:solidFill>
                <a:latin typeface="Tahoma"/>
                <a:cs typeface="Tahoma"/>
              </a:rPr>
              <a:t>d</a:t>
            </a:r>
            <a:r>
              <a:rPr sz="3300" spc="-58" dirty="0" smtClean="0">
                <a:solidFill>
                  <a:srgbClr val="FF3300"/>
                </a:solidFill>
                <a:latin typeface="Tahoma"/>
                <a:cs typeface="Tahoma"/>
              </a:rPr>
              <a:t>s</a:t>
            </a:r>
            <a:r>
              <a:rPr sz="3300" spc="-12" dirty="0" smtClean="0">
                <a:solidFill>
                  <a:srgbClr val="FF3300"/>
                </a:solidFill>
                <a:latin typeface="Tahoma"/>
                <a:cs typeface="Tahoma"/>
              </a:rPr>
              <a:t> </a:t>
            </a:r>
            <a:r>
              <a:rPr sz="3300" spc="9" dirty="0" smtClean="0">
                <a:solidFill>
                  <a:srgbClr val="FF3300"/>
                </a:solidFill>
                <a:latin typeface="Tahoma"/>
                <a:cs typeface="Tahoma"/>
              </a:rPr>
              <a:t>l</a:t>
            </a:r>
            <a:r>
              <a:rPr sz="3300" spc="0" dirty="0" smtClean="0">
                <a:solidFill>
                  <a:srgbClr val="FF3300"/>
                </a:solidFill>
                <a:latin typeface="Tahoma"/>
                <a:cs typeface="Tahoma"/>
              </a:rPr>
              <a:t>i</a:t>
            </a:r>
            <a:r>
              <a:rPr sz="3300" spc="4" dirty="0" smtClean="0">
                <a:solidFill>
                  <a:srgbClr val="FF3300"/>
                </a:solidFill>
                <a:latin typeface="Tahoma"/>
                <a:cs typeface="Tahoma"/>
              </a:rPr>
              <a:t>k</a:t>
            </a:r>
            <a:r>
              <a:rPr sz="3300" spc="0" dirty="0" smtClean="0">
                <a:solidFill>
                  <a:srgbClr val="FF3300"/>
                </a:solidFill>
                <a:latin typeface="Tahoma"/>
                <a:cs typeface="Tahoma"/>
              </a:rPr>
              <a:t>e</a:t>
            </a:r>
            <a:endParaRPr sz="3300">
              <a:latin typeface="Tahoma"/>
              <a:cs typeface="Tahoma"/>
            </a:endParaRPr>
          </a:p>
        </p:txBody>
      </p:sp>
      <p:sp>
        <p:nvSpPr>
          <p:cNvPr id="73" name="object 73"/>
          <p:cNvSpPr txBox="1"/>
          <p:nvPr/>
        </p:nvSpPr>
        <p:spPr>
          <a:xfrm>
            <a:off x="3184448" y="3934969"/>
            <a:ext cx="1540828" cy="44613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515"/>
              </a:lnSpc>
              <a:spcBef>
                <a:spcPts val="175"/>
              </a:spcBef>
            </a:pPr>
            <a:r>
              <a:rPr sz="3300" spc="0" dirty="0" smtClean="0">
                <a:solidFill>
                  <a:srgbClr val="FF3300"/>
                </a:solidFill>
                <a:latin typeface="Tahoma"/>
                <a:cs typeface="Tahoma"/>
              </a:rPr>
              <a:t>s</a:t>
            </a:r>
            <a:r>
              <a:rPr sz="3300" spc="4" dirty="0" smtClean="0">
                <a:solidFill>
                  <a:srgbClr val="FF3300"/>
                </a:solidFill>
                <a:latin typeface="Tahoma"/>
                <a:cs typeface="Tahoma"/>
              </a:rPr>
              <a:t>e</a:t>
            </a:r>
            <a:r>
              <a:rPr sz="3300" spc="0" dirty="0" smtClean="0">
                <a:solidFill>
                  <a:srgbClr val="FF3300"/>
                </a:solidFill>
                <a:latin typeface="Tahoma"/>
                <a:cs typeface="Tahoma"/>
              </a:rPr>
              <a:t>ld</a:t>
            </a:r>
            <a:r>
              <a:rPr sz="3300" spc="4" dirty="0" smtClean="0">
                <a:solidFill>
                  <a:srgbClr val="FF3300"/>
                </a:solidFill>
                <a:latin typeface="Tahoma"/>
                <a:cs typeface="Tahoma"/>
              </a:rPr>
              <a:t>om</a:t>
            </a:r>
            <a:r>
              <a:rPr sz="3300" spc="0" dirty="0" smtClean="0">
                <a:solidFill>
                  <a:srgbClr val="FF3300"/>
                </a:solidFill>
                <a:latin typeface="Tahoma"/>
                <a:cs typeface="Tahoma"/>
              </a:rPr>
              <a:t>"</a:t>
            </a:r>
            <a:endParaRPr sz="3300">
              <a:latin typeface="Tahoma"/>
              <a:cs typeface="Tahoma"/>
            </a:endParaRPr>
          </a:p>
        </p:txBody>
      </p:sp>
      <p:sp>
        <p:nvSpPr>
          <p:cNvPr id="74" name="object 74"/>
          <p:cNvSpPr txBox="1"/>
          <p:nvPr/>
        </p:nvSpPr>
        <p:spPr>
          <a:xfrm>
            <a:off x="4750308" y="3934969"/>
            <a:ext cx="509759" cy="44613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515"/>
              </a:lnSpc>
              <a:spcBef>
                <a:spcPts val="175"/>
              </a:spcBef>
            </a:pPr>
            <a:r>
              <a:rPr sz="3300" spc="4" dirty="0" smtClean="0">
                <a:solidFill>
                  <a:srgbClr val="FF3300"/>
                </a:solidFill>
                <a:latin typeface="Tahoma"/>
                <a:cs typeface="Tahoma"/>
              </a:rPr>
              <a:t>u</a:t>
            </a:r>
            <a:r>
              <a:rPr sz="3300" spc="0" dirty="0" smtClean="0">
                <a:solidFill>
                  <a:srgbClr val="FF3300"/>
                </a:solidFill>
                <a:latin typeface="Tahoma"/>
                <a:cs typeface="Tahoma"/>
              </a:rPr>
              <a:t>s</a:t>
            </a:r>
            <a:endParaRPr sz="3300">
              <a:latin typeface="Tahoma"/>
              <a:cs typeface="Tahoma"/>
            </a:endParaRPr>
          </a:p>
        </p:txBody>
      </p:sp>
      <p:sp>
        <p:nvSpPr>
          <p:cNvPr id="75" name="object 75"/>
          <p:cNvSpPr txBox="1"/>
          <p:nvPr/>
        </p:nvSpPr>
        <p:spPr>
          <a:xfrm>
            <a:off x="5386324" y="3934969"/>
            <a:ext cx="702713" cy="44613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515"/>
              </a:lnSpc>
              <a:spcBef>
                <a:spcPts val="175"/>
              </a:spcBef>
            </a:pPr>
            <a:r>
              <a:rPr sz="3300" spc="0" dirty="0" smtClean="0">
                <a:solidFill>
                  <a:srgbClr val="FF3300"/>
                </a:solidFill>
                <a:latin typeface="Tahoma"/>
                <a:cs typeface="Tahoma"/>
              </a:rPr>
              <a:t>ally</a:t>
            </a:r>
            <a:endParaRPr sz="3300">
              <a:latin typeface="Tahoma"/>
              <a:cs typeface="Tahoma"/>
            </a:endParaRPr>
          </a:p>
        </p:txBody>
      </p:sp>
      <p:sp>
        <p:nvSpPr>
          <p:cNvPr id="76" name="object 76"/>
          <p:cNvSpPr txBox="1"/>
          <p:nvPr/>
        </p:nvSpPr>
        <p:spPr>
          <a:xfrm>
            <a:off x="6207658" y="3934969"/>
            <a:ext cx="1183239" cy="44613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515"/>
              </a:lnSpc>
              <a:spcBef>
                <a:spcPts val="175"/>
              </a:spcBef>
            </a:pPr>
            <a:r>
              <a:rPr sz="3300" spc="-4" dirty="0" smtClean="0">
                <a:solidFill>
                  <a:srgbClr val="FF3300"/>
                </a:solidFill>
                <a:latin typeface="Tahoma"/>
                <a:cs typeface="Tahoma"/>
              </a:rPr>
              <a:t>n</a:t>
            </a:r>
            <a:r>
              <a:rPr sz="3300" spc="9" dirty="0" smtClean="0">
                <a:solidFill>
                  <a:srgbClr val="FF3300"/>
                </a:solidFill>
                <a:latin typeface="Tahoma"/>
                <a:cs typeface="Tahoma"/>
              </a:rPr>
              <a:t>d</a:t>
            </a:r>
            <a:r>
              <a:rPr sz="3300" spc="0" dirty="0" smtClean="0">
                <a:solidFill>
                  <a:srgbClr val="FF3300"/>
                </a:solidFill>
                <a:latin typeface="Tahoma"/>
                <a:cs typeface="Tahoma"/>
              </a:rPr>
              <a:t>i</a:t>
            </a:r>
            <a:r>
              <a:rPr sz="3300" spc="4" dirty="0" smtClean="0">
                <a:solidFill>
                  <a:srgbClr val="FF3300"/>
                </a:solidFill>
                <a:latin typeface="Tahoma"/>
                <a:cs typeface="Tahoma"/>
              </a:rPr>
              <a:t>c</a:t>
            </a:r>
            <a:r>
              <a:rPr sz="3300" spc="0" dirty="0" smtClean="0">
                <a:solidFill>
                  <a:srgbClr val="FF3300"/>
                </a:solidFill>
                <a:latin typeface="Tahoma"/>
                <a:cs typeface="Tahoma"/>
              </a:rPr>
              <a:t>at</a:t>
            </a:r>
            <a:endParaRPr sz="3300">
              <a:latin typeface="Tahoma"/>
              <a:cs typeface="Tahoma"/>
            </a:endParaRPr>
          </a:p>
        </p:txBody>
      </p:sp>
      <p:sp>
        <p:nvSpPr>
          <p:cNvPr id="77" name="object 77"/>
          <p:cNvSpPr txBox="1"/>
          <p:nvPr/>
        </p:nvSpPr>
        <p:spPr>
          <a:xfrm>
            <a:off x="2630068" y="4425189"/>
            <a:ext cx="688607" cy="44613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515"/>
              </a:lnSpc>
              <a:spcBef>
                <a:spcPts val="175"/>
              </a:spcBef>
            </a:pPr>
            <a:r>
              <a:rPr sz="3300" spc="9" dirty="0" smtClean="0">
                <a:solidFill>
                  <a:srgbClr val="FF3300"/>
                </a:solidFill>
                <a:latin typeface="Tahoma"/>
                <a:cs typeface="Tahoma"/>
              </a:rPr>
              <a:t>r</a:t>
            </a:r>
            <a:r>
              <a:rPr sz="3300" spc="-4" dirty="0" smtClean="0">
                <a:solidFill>
                  <a:srgbClr val="FF3300"/>
                </a:solidFill>
                <a:latin typeface="Tahoma"/>
                <a:cs typeface="Tahoma"/>
              </a:rPr>
              <a:t>u</a:t>
            </a:r>
            <a:r>
              <a:rPr sz="3300" spc="0" dirty="0" smtClean="0">
                <a:solidFill>
                  <a:srgbClr val="FF3300"/>
                </a:solidFill>
                <a:latin typeface="Tahoma"/>
                <a:cs typeface="Tahoma"/>
              </a:rPr>
              <a:t>e</a:t>
            </a:r>
            <a:endParaRPr sz="3300">
              <a:latin typeface="Tahoma"/>
              <a:cs typeface="Tahoma"/>
            </a:endParaRPr>
          </a:p>
        </p:txBody>
      </p:sp>
      <p:sp>
        <p:nvSpPr>
          <p:cNvPr id="78" name="object 78"/>
          <p:cNvSpPr txBox="1"/>
          <p:nvPr/>
        </p:nvSpPr>
        <p:spPr>
          <a:xfrm>
            <a:off x="3875684" y="4425189"/>
            <a:ext cx="792839" cy="44613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515"/>
              </a:lnSpc>
              <a:spcBef>
                <a:spcPts val="175"/>
              </a:spcBef>
            </a:pPr>
            <a:r>
              <a:rPr sz="3300" spc="0" dirty="0" smtClean="0">
                <a:solidFill>
                  <a:srgbClr val="FF3300"/>
                </a:solidFill>
                <a:latin typeface="Tahoma"/>
                <a:cs typeface="Tahoma"/>
              </a:rPr>
              <a:t>t</a:t>
            </a:r>
            <a:r>
              <a:rPr sz="3300" spc="4" dirty="0" smtClean="0">
                <a:solidFill>
                  <a:srgbClr val="FF3300"/>
                </a:solidFill>
                <a:latin typeface="Tahoma"/>
                <a:cs typeface="Tahoma"/>
              </a:rPr>
              <a:t>e</a:t>
            </a:r>
            <a:r>
              <a:rPr sz="3300" spc="0" dirty="0" smtClean="0">
                <a:solidFill>
                  <a:srgbClr val="FF3300"/>
                </a:solidFill>
                <a:latin typeface="Tahoma"/>
                <a:cs typeface="Tahoma"/>
              </a:rPr>
              <a:t>m</a:t>
            </a:r>
            <a:endParaRPr sz="3300">
              <a:latin typeface="Tahoma"/>
              <a:cs typeface="Tahoma"/>
            </a:endParaRPr>
          </a:p>
        </p:txBody>
      </p:sp>
      <p:sp>
        <p:nvSpPr>
          <p:cNvPr id="79" name="object 79"/>
          <p:cNvSpPr txBox="1"/>
          <p:nvPr/>
        </p:nvSpPr>
        <p:spPr>
          <a:xfrm>
            <a:off x="4782362" y="4425189"/>
            <a:ext cx="742839" cy="44613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515"/>
              </a:lnSpc>
              <a:spcBef>
                <a:spcPts val="175"/>
              </a:spcBef>
            </a:pPr>
            <a:r>
              <a:rPr sz="3300" spc="4" dirty="0" smtClean="0">
                <a:solidFill>
                  <a:srgbClr val="FF3300"/>
                </a:solidFill>
                <a:latin typeface="Tahoma"/>
                <a:cs typeface="Tahoma"/>
              </a:rPr>
              <a:t>n</a:t>
            </a:r>
            <a:r>
              <a:rPr sz="3300" spc="-9" dirty="0" smtClean="0">
                <a:solidFill>
                  <a:srgbClr val="FF3300"/>
                </a:solidFill>
                <a:latin typeface="Tahoma"/>
                <a:cs typeface="Tahoma"/>
              </a:rPr>
              <a:t>t</a:t>
            </a:r>
            <a:r>
              <a:rPr sz="3300" spc="9" dirty="0" smtClean="0">
                <a:solidFill>
                  <a:srgbClr val="FF3300"/>
                </a:solidFill>
                <a:latin typeface="Tahoma"/>
                <a:cs typeface="Tahoma"/>
              </a:rPr>
              <a:t>.</a:t>
            </a:r>
            <a:r>
              <a:rPr sz="3300" spc="0" dirty="0" smtClean="0">
                <a:solidFill>
                  <a:srgbClr val="FF3300"/>
                </a:solidFill>
                <a:latin typeface="Tahoma"/>
                <a:cs typeface="Tahoma"/>
              </a:rPr>
              <a:t>)</a:t>
            </a:r>
            <a:endParaRPr sz="3300">
              <a:latin typeface="Tahoma"/>
              <a:cs typeface="Tahoma"/>
            </a:endParaRPr>
          </a:p>
        </p:txBody>
      </p:sp>
      <p:sp>
        <p:nvSpPr>
          <p:cNvPr id="80" name="object 80"/>
          <p:cNvSpPr txBox="1"/>
          <p:nvPr/>
        </p:nvSpPr>
        <p:spPr>
          <a:xfrm>
            <a:off x="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81" name="object 81"/>
          <p:cNvSpPr txBox="1"/>
          <p:nvPr/>
        </p:nvSpPr>
        <p:spPr>
          <a:xfrm>
            <a:off x="3048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82" name="object 82"/>
          <p:cNvSpPr txBox="1"/>
          <p:nvPr/>
        </p:nvSpPr>
        <p:spPr>
          <a:xfrm>
            <a:off x="6096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83" name="object 83"/>
          <p:cNvSpPr txBox="1"/>
          <p:nvPr/>
        </p:nvSpPr>
        <p:spPr>
          <a:xfrm>
            <a:off x="9144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84" name="object 84"/>
          <p:cNvSpPr txBox="1"/>
          <p:nvPr/>
        </p:nvSpPr>
        <p:spPr>
          <a:xfrm>
            <a:off x="12192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85" name="object 85"/>
          <p:cNvSpPr txBox="1"/>
          <p:nvPr/>
        </p:nvSpPr>
        <p:spPr>
          <a:xfrm>
            <a:off x="15240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86" name="object 86"/>
          <p:cNvSpPr txBox="1"/>
          <p:nvPr/>
        </p:nvSpPr>
        <p:spPr>
          <a:xfrm>
            <a:off x="18288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87" name="object 87"/>
          <p:cNvSpPr txBox="1"/>
          <p:nvPr/>
        </p:nvSpPr>
        <p:spPr>
          <a:xfrm>
            <a:off x="21336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88" name="object 88"/>
          <p:cNvSpPr txBox="1"/>
          <p:nvPr/>
        </p:nvSpPr>
        <p:spPr>
          <a:xfrm>
            <a:off x="24384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89" name="object 89"/>
          <p:cNvSpPr txBox="1"/>
          <p:nvPr/>
        </p:nvSpPr>
        <p:spPr>
          <a:xfrm>
            <a:off x="27432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90" name="object 90"/>
          <p:cNvSpPr txBox="1"/>
          <p:nvPr/>
        </p:nvSpPr>
        <p:spPr>
          <a:xfrm>
            <a:off x="30480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91" name="object 91"/>
          <p:cNvSpPr txBox="1"/>
          <p:nvPr/>
        </p:nvSpPr>
        <p:spPr>
          <a:xfrm>
            <a:off x="33528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92" name="object 92"/>
          <p:cNvSpPr txBox="1"/>
          <p:nvPr/>
        </p:nvSpPr>
        <p:spPr>
          <a:xfrm>
            <a:off x="36576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93" name="object 93"/>
          <p:cNvSpPr txBox="1"/>
          <p:nvPr/>
        </p:nvSpPr>
        <p:spPr>
          <a:xfrm>
            <a:off x="39624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94" name="object 94"/>
          <p:cNvSpPr txBox="1"/>
          <p:nvPr/>
        </p:nvSpPr>
        <p:spPr>
          <a:xfrm>
            <a:off x="42672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95" name="object 95"/>
          <p:cNvSpPr txBox="1"/>
          <p:nvPr/>
        </p:nvSpPr>
        <p:spPr>
          <a:xfrm>
            <a:off x="45720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96" name="object 96"/>
          <p:cNvSpPr txBox="1"/>
          <p:nvPr/>
        </p:nvSpPr>
        <p:spPr>
          <a:xfrm>
            <a:off x="48768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97" name="object 97"/>
          <p:cNvSpPr txBox="1"/>
          <p:nvPr/>
        </p:nvSpPr>
        <p:spPr>
          <a:xfrm>
            <a:off x="51816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98" name="object 98"/>
          <p:cNvSpPr txBox="1"/>
          <p:nvPr/>
        </p:nvSpPr>
        <p:spPr>
          <a:xfrm>
            <a:off x="54864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99" name="object 99"/>
          <p:cNvSpPr txBox="1"/>
          <p:nvPr/>
        </p:nvSpPr>
        <p:spPr>
          <a:xfrm>
            <a:off x="57912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00" name="object 100"/>
          <p:cNvSpPr txBox="1"/>
          <p:nvPr/>
        </p:nvSpPr>
        <p:spPr>
          <a:xfrm>
            <a:off x="60960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01" name="object 101"/>
          <p:cNvSpPr txBox="1"/>
          <p:nvPr/>
        </p:nvSpPr>
        <p:spPr>
          <a:xfrm>
            <a:off x="64008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02" name="object 102"/>
          <p:cNvSpPr txBox="1"/>
          <p:nvPr/>
        </p:nvSpPr>
        <p:spPr>
          <a:xfrm>
            <a:off x="67056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03" name="object 103"/>
          <p:cNvSpPr txBox="1"/>
          <p:nvPr/>
        </p:nvSpPr>
        <p:spPr>
          <a:xfrm>
            <a:off x="70104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04" name="object 104"/>
          <p:cNvSpPr txBox="1"/>
          <p:nvPr/>
        </p:nvSpPr>
        <p:spPr>
          <a:xfrm>
            <a:off x="73152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05" name="object 105"/>
          <p:cNvSpPr txBox="1"/>
          <p:nvPr/>
        </p:nvSpPr>
        <p:spPr>
          <a:xfrm>
            <a:off x="76200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06" name="object 106"/>
          <p:cNvSpPr txBox="1"/>
          <p:nvPr/>
        </p:nvSpPr>
        <p:spPr>
          <a:xfrm>
            <a:off x="79248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07" name="object 107"/>
          <p:cNvSpPr txBox="1"/>
          <p:nvPr/>
        </p:nvSpPr>
        <p:spPr>
          <a:xfrm>
            <a:off x="82296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08" name="object 108"/>
          <p:cNvSpPr txBox="1"/>
          <p:nvPr/>
        </p:nvSpPr>
        <p:spPr>
          <a:xfrm>
            <a:off x="85344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09" name="object 109"/>
          <p:cNvSpPr txBox="1"/>
          <p:nvPr/>
        </p:nvSpPr>
        <p:spPr>
          <a:xfrm>
            <a:off x="88392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10" name="object 110"/>
          <p:cNvSpPr txBox="1"/>
          <p:nvPr/>
        </p:nvSpPr>
        <p:spPr>
          <a:xfrm>
            <a:off x="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11" name="object 111"/>
          <p:cNvSpPr txBox="1"/>
          <p:nvPr/>
        </p:nvSpPr>
        <p:spPr>
          <a:xfrm>
            <a:off x="3048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12" name="object 112"/>
          <p:cNvSpPr txBox="1"/>
          <p:nvPr/>
        </p:nvSpPr>
        <p:spPr>
          <a:xfrm>
            <a:off x="6096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13" name="object 113"/>
          <p:cNvSpPr txBox="1"/>
          <p:nvPr/>
        </p:nvSpPr>
        <p:spPr>
          <a:xfrm>
            <a:off x="9144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14" name="object 114"/>
          <p:cNvSpPr txBox="1"/>
          <p:nvPr/>
        </p:nvSpPr>
        <p:spPr>
          <a:xfrm>
            <a:off x="12192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15" name="object 115"/>
          <p:cNvSpPr txBox="1"/>
          <p:nvPr/>
        </p:nvSpPr>
        <p:spPr>
          <a:xfrm>
            <a:off x="15240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16" name="object 116"/>
          <p:cNvSpPr txBox="1"/>
          <p:nvPr/>
        </p:nvSpPr>
        <p:spPr>
          <a:xfrm>
            <a:off x="18288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17" name="object 117"/>
          <p:cNvSpPr txBox="1"/>
          <p:nvPr/>
        </p:nvSpPr>
        <p:spPr>
          <a:xfrm>
            <a:off x="21336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18" name="object 118"/>
          <p:cNvSpPr txBox="1"/>
          <p:nvPr/>
        </p:nvSpPr>
        <p:spPr>
          <a:xfrm>
            <a:off x="24384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19" name="object 119"/>
          <p:cNvSpPr txBox="1"/>
          <p:nvPr/>
        </p:nvSpPr>
        <p:spPr>
          <a:xfrm>
            <a:off x="27432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20" name="object 120"/>
          <p:cNvSpPr txBox="1"/>
          <p:nvPr/>
        </p:nvSpPr>
        <p:spPr>
          <a:xfrm>
            <a:off x="30480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21" name="object 121"/>
          <p:cNvSpPr txBox="1"/>
          <p:nvPr/>
        </p:nvSpPr>
        <p:spPr>
          <a:xfrm>
            <a:off x="33528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22" name="object 122"/>
          <p:cNvSpPr txBox="1"/>
          <p:nvPr/>
        </p:nvSpPr>
        <p:spPr>
          <a:xfrm>
            <a:off x="36576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23" name="object 123"/>
          <p:cNvSpPr txBox="1"/>
          <p:nvPr/>
        </p:nvSpPr>
        <p:spPr>
          <a:xfrm>
            <a:off x="39624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24" name="object 124"/>
          <p:cNvSpPr txBox="1"/>
          <p:nvPr/>
        </p:nvSpPr>
        <p:spPr>
          <a:xfrm>
            <a:off x="42672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25" name="object 125"/>
          <p:cNvSpPr txBox="1"/>
          <p:nvPr/>
        </p:nvSpPr>
        <p:spPr>
          <a:xfrm>
            <a:off x="45720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26" name="object 126"/>
          <p:cNvSpPr txBox="1"/>
          <p:nvPr/>
        </p:nvSpPr>
        <p:spPr>
          <a:xfrm>
            <a:off x="48768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27" name="object 127"/>
          <p:cNvSpPr txBox="1"/>
          <p:nvPr/>
        </p:nvSpPr>
        <p:spPr>
          <a:xfrm>
            <a:off x="51816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28" name="object 128"/>
          <p:cNvSpPr txBox="1"/>
          <p:nvPr/>
        </p:nvSpPr>
        <p:spPr>
          <a:xfrm>
            <a:off x="54864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29" name="object 129"/>
          <p:cNvSpPr txBox="1"/>
          <p:nvPr/>
        </p:nvSpPr>
        <p:spPr>
          <a:xfrm>
            <a:off x="57912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30" name="object 130"/>
          <p:cNvSpPr txBox="1"/>
          <p:nvPr/>
        </p:nvSpPr>
        <p:spPr>
          <a:xfrm>
            <a:off x="60960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31" name="object 131"/>
          <p:cNvSpPr txBox="1"/>
          <p:nvPr/>
        </p:nvSpPr>
        <p:spPr>
          <a:xfrm>
            <a:off x="64008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32" name="object 132"/>
          <p:cNvSpPr txBox="1"/>
          <p:nvPr/>
        </p:nvSpPr>
        <p:spPr>
          <a:xfrm>
            <a:off x="67056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33" name="object 133"/>
          <p:cNvSpPr txBox="1"/>
          <p:nvPr/>
        </p:nvSpPr>
        <p:spPr>
          <a:xfrm>
            <a:off x="70104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34" name="object 134"/>
          <p:cNvSpPr txBox="1"/>
          <p:nvPr/>
        </p:nvSpPr>
        <p:spPr>
          <a:xfrm>
            <a:off x="73152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35" name="object 135"/>
          <p:cNvSpPr txBox="1"/>
          <p:nvPr/>
        </p:nvSpPr>
        <p:spPr>
          <a:xfrm>
            <a:off x="76200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36" name="object 136"/>
          <p:cNvSpPr txBox="1"/>
          <p:nvPr/>
        </p:nvSpPr>
        <p:spPr>
          <a:xfrm>
            <a:off x="79248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37" name="object 137"/>
          <p:cNvSpPr txBox="1"/>
          <p:nvPr/>
        </p:nvSpPr>
        <p:spPr>
          <a:xfrm>
            <a:off x="82296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38" name="object 138"/>
          <p:cNvSpPr txBox="1"/>
          <p:nvPr/>
        </p:nvSpPr>
        <p:spPr>
          <a:xfrm>
            <a:off x="85344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39" name="object 139"/>
          <p:cNvSpPr txBox="1"/>
          <p:nvPr/>
        </p:nvSpPr>
        <p:spPr>
          <a:xfrm>
            <a:off x="88392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40" name="object 140"/>
          <p:cNvSpPr txBox="1"/>
          <p:nvPr/>
        </p:nvSpPr>
        <p:spPr>
          <a:xfrm>
            <a:off x="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41" name="object 141"/>
          <p:cNvSpPr txBox="1"/>
          <p:nvPr/>
        </p:nvSpPr>
        <p:spPr>
          <a:xfrm>
            <a:off x="3048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42" name="object 142"/>
          <p:cNvSpPr txBox="1"/>
          <p:nvPr/>
        </p:nvSpPr>
        <p:spPr>
          <a:xfrm>
            <a:off x="6096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43" name="object 143"/>
          <p:cNvSpPr txBox="1"/>
          <p:nvPr/>
        </p:nvSpPr>
        <p:spPr>
          <a:xfrm>
            <a:off x="9144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44" name="object 144"/>
          <p:cNvSpPr txBox="1"/>
          <p:nvPr/>
        </p:nvSpPr>
        <p:spPr>
          <a:xfrm>
            <a:off x="12192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45" name="object 145"/>
          <p:cNvSpPr txBox="1"/>
          <p:nvPr/>
        </p:nvSpPr>
        <p:spPr>
          <a:xfrm>
            <a:off x="15240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46" name="object 146"/>
          <p:cNvSpPr txBox="1"/>
          <p:nvPr/>
        </p:nvSpPr>
        <p:spPr>
          <a:xfrm>
            <a:off x="18288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47" name="object 147"/>
          <p:cNvSpPr txBox="1"/>
          <p:nvPr/>
        </p:nvSpPr>
        <p:spPr>
          <a:xfrm>
            <a:off x="21336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48" name="object 148"/>
          <p:cNvSpPr txBox="1"/>
          <p:nvPr/>
        </p:nvSpPr>
        <p:spPr>
          <a:xfrm>
            <a:off x="24384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49" name="object 149"/>
          <p:cNvSpPr txBox="1"/>
          <p:nvPr/>
        </p:nvSpPr>
        <p:spPr>
          <a:xfrm>
            <a:off x="27432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50" name="object 150"/>
          <p:cNvSpPr txBox="1"/>
          <p:nvPr/>
        </p:nvSpPr>
        <p:spPr>
          <a:xfrm>
            <a:off x="30480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51" name="object 151"/>
          <p:cNvSpPr txBox="1"/>
          <p:nvPr/>
        </p:nvSpPr>
        <p:spPr>
          <a:xfrm>
            <a:off x="33528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52" name="object 152"/>
          <p:cNvSpPr txBox="1"/>
          <p:nvPr/>
        </p:nvSpPr>
        <p:spPr>
          <a:xfrm>
            <a:off x="36576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53" name="object 153"/>
          <p:cNvSpPr txBox="1"/>
          <p:nvPr/>
        </p:nvSpPr>
        <p:spPr>
          <a:xfrm>
            <a:off x="39624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54" name="object 154"/>
          <p:cNvSpPr txBox="1"/>
          <p:nvPr/>
        </p:nvSpPr>
        <p:spPr>
          <a:xfrm>
            <a:off x="42672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55" name="object 155"/>
          <p:cNvSpPr txBox="1"/>
          <p:nvPr/>
        </p:nvSpPr>
        <p:spPr>
          <a:xfrm>
            <a:off x="45720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56" name="object 156"/>
          <p:cNvSpPr txBox="1"/>
          <p:nvPr/>
        </p:nvSpPr>
        <p:spPr>
          <a:xfrm>
            <a:off x="48768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57" name="object 157"/>
          <p:cNvSpPr txBox="1"/>
          <p:nvPr/>
        </p:nvSpPr>
        <p:spPr>
          <a:xfrm>
            <a:off x="51816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58" name="object 158"/>
          <p:cNvSpPr txBox="1"/>
          <p:nvPr/>
        </p:nvSpPr>
        <p:spPr>
          <a:xfrm>
            <a:off x="54864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59" name="object 159"/>
          <p:cNvSpPr txBox="1"/>
          <p:nvPr/>
        </p:nvSpPr>
        <p:spPr>
          <a:xfrm>
            <a:off x="57912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60" name="object 160"/>
          <p:cNvSpPr txBox="1"/>
          <p:nvPr/>
        </p:nvSpPr>
        <p:spPr>
          <a:xfrm>
            <a:off x="60960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61" name="object 161"/>
          <p:cNvSpPr txBox="1"/>
          <p:nvPr/>
        </p:nvSpPr>
        <p:spPr>
          <a:xfrm>
            <a:off x="64008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62" name="object 162"/>
          <p:cNvSpPr txBox="1"/>
          <p:nvPr/>
        </p:nvSpPr>
        <p:spPr>
          <a:xfrm>
            <a:off x="67056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63" name="object 163"/>
          <p:cNvSpPr txBox="1"/>
          <p:nvPr/>
        </p:nvSpPr>
        <p:spPr>
          <a:xfrm>
            <a:off x="70104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64" name="object 164"/>
          <p:cNvSpPr txBox="1"/>
          <p:nvPr/>
        </p:nvSpPr>
        <p:spPr>
          <a:xfrm>
            <a:off x="73152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65" name="object 165"/>
          <p:cNvSpPr txBox="1"/>
          <p:nvPr/>
        </p:nvSpPr>
        <p:spPr>
          <a:xfrm>
            <a:off x="76200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66" name="object 166"/>
          <p:cNvSpPr txBox="1"/>
          <p:nvPr/>
        </p:nvSpPr>
        <p:spPr>
          <a:xfrm>
            <a:off x="79248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67" name="object 167"/>
          <p:cNvSpPr txBox="1"/>
          <p:nvPr/>
        </p:nvSpPr>
        <p:spPr>
          <a:xfrm>
            <a:off x="82296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68" name="object 168"/>
          <p:cNvSpPr txBox="1"/>
          <p:nvPr/>
        </p:nvSpPr>
        <p:spPr>
          <a:xfrm>
            <a:off x="85344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69" name="object 169"/>
          <p:cNvSpPr txBox="1"/>
          <p:nvPr/>
        </p:nvSpPr>
        <p:spPr>
          <a:xfrm>
            <a:off x="88392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70" name="object 170"/>
          <p:cNvSpPr txBox="1"/>
          <p:nvPr/>
        </p:nvSpPr>
        <p:spPr>
          <a:xfrm>
            <a:off x="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71" name="object 171"/>
          <p:cNvSpPr txBox="1"/>
          <p:nvPr/>
        </p:nvSpPr>
        <p:spPr>
          <a:xfrm>
            <a:off x="3048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72" name="object 172"/>
          <p:cNvSpPr txBox="1"/>
          <p:nvPr/>
        </p:nvSpPr>
        <p:spPr>
          <a:xfrm>
            <a:off x="6096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73" name="object 173"/>
          <p:cNvSpPr txBox="1"/>
          <p:nvPr/>
        </p:nvSpPr>
        <p:spPr>
          <a:xfrm>
            <a:off x="9144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74" name="object 174"/>
          <p:cNvSpPr txBox="1"/>
          <p:nvPr/>
        </p:nvSpPr>
        <p:spPr>
          <a:xfrm>
            <a:off x="12192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75" name="object 175"/>
          <p:cNvSpPr txBox="1"/>
          <p:nvPr/>
        </p:nvSpPr>
        <p:spPr>
          <a:xfrm>
            <a:off x="15240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76" name="object 176"/>
          <p:cNvSpPr txBox="1"/>
          <p:nvPr/>
        </p:nvSpPr>
        <p:spPr>
          <a:xfrm>
            <a:off x="18288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77" name="object 177"/>
          <p:cNvSpPr txBox="1"/>
          <p:nvPr/>
        </p:nvSpPr>
        <p:spPr>
          <a:xfrm>
            <a:off x="21336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78" name="object 178"/>
          <p:cNvSpPr txBox="1"/>
          <p:nvPr/>
        </p:nvSpPr>
        <p:spPr>
          <a:xfrm>
            <a:off x="24384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79" name="object 179"/>
          <p:cNvSpPr txBox="1"/>
          <p:nvPr/>
        </p:nvSpPr>
        <p:spPr>
          <a:xfrm>
            <a:off x="27432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80" name="object 180"/>
          <p:cNvSpPr txBox="1"/>
          <p:nvPr/>
        </p:nvSpPr>
        <p:spPr>
          <a:xfrm>
            <a:off x="30480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81" name="object 181"/>
          <p:cNvSpPr txBox="1"/>
          <p:nvPr/>
        </p:nvSpPr>
        <p:spPr>
          <a:xfrm>
            <a:off x="33528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82" name="object 182"/>
          <p:cNvSpPr txBox="1"/>
          <p:nvPr/>
        </p:nvSpPr>
        <p:spPr>
          <a:xfrm>
            <a:off x="36576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83" name="object 183"/>
          <p:cNvSpPr txBox="1"/>
          <p:nvPr/>
        </p:nvSpPr>
        <p:spPr>
          <a:xfrm>
            <a:off x="39624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84" name="object 184"/>
          <p:cNvSpPr txBox="1"/>
          <p:nvPr/>
        </p:nvSpPr>
        <p:spPr>
          <a:xfrm>
            <a:off x="42672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85" name="object 185"/>
          <p:cNvSpPr txBox="1"/>
          <p:nvPr/>
        </p:nvSpPr>
        <p:spPr>
          <a:xfrm>
            <a:off x="45720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86" name="object 186"/>
          <p:cNvSpPr txBox="1"/>
          <p:nvPr/>
        </p:nvSpPr>
        <p:spPr>
          <a:xfrm>
            <a:off x="48768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87" name="object 187"/>
          <p:cNvSpPr txBox="1"/>
          <p:nvPr/>
        </p:nvSpPr>
        <p:spPr>
          <a:xfrm>
            <a:off x="51816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88" name="object 188"/>
          <p:cNvSpPr txBox="1"/>
          <p:nvPr/>
        </p:nvSpPr>
        <p:spPr>
          <a:xfrm>
            <a:off x="54864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89" name="object 189"/>
          <p:cNvSpPr txBox="1"/>
          <p:nvPr/>
        </p:nvSpPr>
        <p:spPr>
          <a:xfrm>
            <a:off x="57912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90" name="object 190"/>
          <p:cNvSpPr txBox="1"/>
          <p:nvPr/>
        </p:nvSpPr>
        <p:spPr>
          <a:xfrm>
            <a:off x="60960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91" name="object 191"/>
          <p:cNvSpPr txBox="1"/>
          <p:nvPr/>
        </p:nvSpPr>
        <p:spPr>
          <a:xfrm>
            <a:off x="64008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92" name="object 192"/>
          <p:cNvSpPr txBox="1"/>
          <p:nvPr/>
        </p:nvSpPr>
        <p:spPr>
          <a:xfrm>
            <a:off x="67056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93" name="object 193"/>
          <p:cNvSpPr txBox="1"/>
          <p:nvPr/>
        </p:nvSpPr>
        <p:spPr>
          <a:xfrm>
            <a:off x="70104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94" name="object 194"/>
          <p:cNvSpPr txBox="1"/>
          <p:nvPr/>
        </p:nvSpPr>
        <p:spPr>
          <a:xfrm>
            <a:off x="73152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95" name="object 195"/>
          <p:cNvSpPr txBox="1"/>
          <p:nvPr/>
        </p:nvSpPr>
        <p:spPr>
          <a:xfrm>
            <a:off x="76200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96" name="object 196"/>
          <p:cNvSpPr txBox="1"/>
          <p:nvPr/>
        </p:nvSpPr>
        <p:spPr>
          <a:xfrm>
            <a:off x="79248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97" name="object 197"/>
          <p:cNvSpPr txBox="1"/>
          <p:nvPr/>
        </p:nvSpPr>
        <p:spPr>
          <a:xfrm>
            <a:off x="82296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98" name="object 198"/>
          <p:cNvSpPr txBox="1"/>
          <p:nvPr/>
        </p:nvSpPr>
        <p:spPr>
          <a:xfrm>
            <a:off x="85344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99" name="object 199"/>
          <p:cNvSpPr txBox="1"/>
          <p:nvPr/>
        </p:nvSpPr>
        <p:spPr>
          <a:xfrm>
            <a:off x="88392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00" name="object 200"/>
          <p:cNvSpPr txBox="1"/>
          <p:nvPr/>
        </p:nvSpPr>
        <p:spPr>
          <a:xfrm>
            <a:off x="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01" name="object 201"/>
          <p:cNvSpPr txBox="1"/>
          <p:nvPr/>
        </p:nvSpPr>
        <p:spPr>
          <a:xfrm>
            <a:off x="3048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02" name="object 202"/>
          <p:cNvSpPr txBox="1"/>
          <p:nvPr/>
        </p:nvSpPr>
        <p:spPr>
          <a:xfrm>
            <a:off x="6096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03" name="object 203"/>
          <p:cNvSpPr txBox="1"/>
          <p:nvPr/>
        </p:nvSpPr>
        <p:spPr>
          <a:xfrm>
            <a:off x="9144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04" name="object 204"/>
          <p:cNvSpPr txBox="1"/>
          <p:nvPr/>
        </p:nvSpPr>
        <p:spPr>
          <a:xfrm>
            <a:off x="12192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05" name="object 205"/>
          <p:cNvSpPr txBox="1"/>
          <p:nvPr/>
        </p:nvSpPr>
        <p:spPr>
          <a:xfrm>
            <a:off x="15240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06" name="object 206"/>
          <p:cNvSpPr txBox="1"/>
          <p:nvPr/>
        </p:nvSpPr>
        <p:spPr>
          <a:xfrm>
            <a:off x="18288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07" name="object 207"/>
          <p:cNvSpPr txBox="1"/>
          <p:nvPr/>
        </p:nvSpPr>
        <p:spPr>
          <a:xfrm>
            <a:off x="21336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08" name="object 208"/>
          <p:cNvSpPr txBox="1"/>
          <p:nvPr/>
        </p:nvSpPr>
        <p:spPr>
          <a:xfrm>
            <a:off x="24384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09" name="object 209"/>
          <p:cNvSpPr txBox="1"/>
          <p:nvPr/>
        </p:nvSpPr>
        <p:spPr>
          <a:xfrm>
            <a:off x="27432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10" name="object 210"/>
          <p:cNvSpPr txBox="1"/>
          <p:nvPr/>
        </p:nvSpPr>
        <p:spPr>
          <a:xfrm>
            <a:off x="30480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11" name="object 211"/>
          <p:cNvSpPr txBox="1"/>
          <p:nvPr/>
        </p:nvSpPr>
        <p:spPr>
          <a:xfrm>
            <a:off x="33528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12" name="object 212"/>
          <p:cNvSpPr txBox="1"/>
          <p:nvPr/>
        </p:nvSpPr>
        <p:spPr>
          <a:xfrm>
            <a:off x="36576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13" name="object 213"/>
          <p:cNvSpPr txBox="1"/>
          <p:nvPr/>
        </p:nvSpPr>
        <p:spPr>
          <a:xfrm>
            <a:off x="39624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14" name="object 214"/>
          <p:cNvSpPr txBox="1"/>
          <p:nvPr/>
        </p:nvSpPr>
        <p:spPr>
          <a:xfrm>
            <a:off x="42672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15" name="object 215"/>
          <p:cNvSpPr txBox="1"/>
          <p:nvPr/>
        </p:nvSpPr>
        <p:spPr>
          <a:xfrm>
            <a:off x="45720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16" name="object 216"/>
          <p:cNvSpPr txBox="1"/>
          <p:nvPr/>
        </p:nvSpPr>
        <p:spPr>
          <a:xfrm>
            <a:off x="48768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17" name="object 217"/>
          <p:cNvSpPr txBox="1"/>
          <p:nvPr/>
        </p:nvSpPr>
        <p:spPr>
          <a:xfrm>
            <a:off x="51816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18" name="object 218"/>
          <p:cNvSpPr txBox="1"/>
          <p:nvPr/>
        </p:nvSpPr>
        <p:spPr>
          <a:xfrm>
            <a:off x="54864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19" name="object 219"/>
          <p:cNvSpPr txBox="1"/>
          <p:nvPr/>
        </p:nvSpPr>
        <p:spPr>
          <a:xfrm>
            <a:off x="57912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20" name="object 220"/>
          <p:cNvSpPr txBox="1"/>
          <p:nvPr/>
        </p:nvSpPr>
        <p:spPr>
          <a:xfrm>
            <a:off x="60960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21" name="object 221"/>
          <p:cNvSpPr txBox="1"/>
          <p:nvPr/>
        </p:nvSpPr>
        <p:spPr>
          <a:xfrm>
            <a:off x="64008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22" name="object 222"/>
          <p:cNvSpPr txBox="1"/>
          <p:nvPr/>
        </p:nvSpPr>
        <p:spPr>
          <a:xfrm>
            <a:off x="67056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23" name="object 223"/>
          <p:cNvSpPr txBox="1"/>
          <p:nvPr/>
        </p:nvSpPr>
        <p:spPr>
          <a:xfrm>
            <a:off x="70104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24" name="object 224"/>
          <p:cNvSpPr txBox="1"/>
          <p:nvPr/>
        </p:nvSpPr>
        <p:spPr>
          <a:xfrm>
            <a:off x="73152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25" name="object 225"/>
          <p:cNvSpPr txBox="1"/>
          <p:nvPr/>
        </p:nvSpPr>
        <p:spPr>
          <a:xfrm>
            <a:off x="76200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26" name="object 226"/>
          <p:cNvSpPr txBox="1"/>
          <p:nvPr/>
        </p:nvSpPr>
        <p:spPr>
          <a:xfrm>
            <a:off x="79248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27" name="object 227"/>
          <p:cNvSpPr txBox="1"/>
          <p:nvPr/>
        </p:nvSpPr>
        <p:spPr>
          <a:xfrm>
            <a:off x="82296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28" name="object 228"/>
          <p:cNvSpPr txBox="1"/>
          <p:nvPr/>
        </p:nvSpPr>
        <p:spPr>
          <a:xfrm>
            <a:off x="85344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29" name="object 229"/>
          <p:cNvSpPr txBox="1"/>
          <p:nvPr/>
        </p:nvSpPr>
        <p:spPr>
          <a:xfrm>
            <a:off x="88392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30" name="object 230"/>
          <p:cNvSpPr txBox="1"/>
          <p:nvPr/>
        </p:nvSpPr>
        <p:spPr>
          <a:xfrm>
            <a:off x="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31" name="object 231"/>
          <p:cNvSpPr txBox="1"/>
          <p:nvPr/>
        </p:nvSpPr>
        <p:spPr>
          <a:xfrm>
            <a:off x="3048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32" name="object 232"/>
          <p:cNvSpPr txBox="1"/>
          <p:nvPr/>
        </p:nvSpPr>
        <p:spPr>
          <a:xfrm>
            <a:off x="6096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33" name="object 233"/>
          <p:cNvSpPr txBox="1"/>
          <p:nvPr/>
        </p:nvSpPr>
        <p:spPr>
          <a:xfrm>
            <a:off x="9144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34" name="object 234"/>
          <p:cNvSpPr txBox="1"/>
          <p:nvPr/>
        </p:nvSpPr>
        <p:spPr>
          <a:xfrm>
            <a:off x="12192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35" name="object 235"/>
          <p:cNvSpPr txBox="1"/>
          <p:nvPr/>
        </p:nvSpPr>
        <p:spPr>
          <a:xfrm>
            <a:off x="15240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36" name="object 236"/>
          <p:cNvSpPr txBox="1"/>
          <p:nvPr/>
        </p:nvSpPr>
        <p:spPr>
          <a:xfrm>
            <a:off x="18288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37" name="object 237"/>
          <p:cNvSpPr txBox="1"/>
          <p:nvPr/>
        </p:nvSpPr>
        <p:spPr>
          <a:xfrm>
            <a:off x="21336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38" name="object 238"/>
          <p:cNvSpPr txBox="1"/>
          <p:nvPr/>
        </p:nvSpPr>
        <p:spPr>
          <a:xfrm>
            <a:off x="24384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39" name="object 239"/>
          <p:cNvSpPr txBox="1"/>
          <p:nvPr/>
        </p:nvSpPr>
        <p:spPr>
          <a:xfrm>
            <a:off x="27432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40" name="object 240"/>
          <p:cNvSpPr txBox="1"/>
          <p:nvPr/>
        </p:nvSpPr>
        <p:spPr>
          <a:xfrm>
            <a:off x="30480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41" name="object 241"/>
          <p:cNvSpPr txBox="1"/>
          <p:nvPr/>
        </p:nvSpPr>
        <p:spPr>
          <a:xfrm>
            <a:off x="33528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42" name="object 242"/>
          <p:cNvSpPr txBox="1"/>
          <p:nvPr/>
        </p:nvSpPr>
        <p:spPr>
          <a:xfrm>
            <a:off x="36576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43" name="object 243"/>
          <p:cNvSpPr txBox="1"/>
          <p:nvPr/>
        </p:nvSpPr>
        <p:spPr>
          <a:xfrm>
            <a:off x="39624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44" name="object 244"/>
          <p:cNvSpPr txBox="1"/>
          <p:nvPr/>
        </p:nvSpPr>
        <p:spPr>
          <a:xfrm>
            <a:off x="42672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45" name="object 245"/>
          <p:cNvSpPr txBox="1"/>
          <p:nvPr/>
        </p:nvSpPr>
        <p:spPr>
          <a:xfrm>
            <a:off x="45720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46" name="object 246"/>
          <p:cNvSpPr txBox="1"/>
          <p:nvPr/>
        </p:nvSpPr>
        <p:spPr>
          <a:xfrm>
            <a:off x="48768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47" name="object 247"/>
          <p:cNvSpPr txBox="1"/>
          <p:nvPr/>
        </p:nvSpPr>
        <p:spPr>
          <a:xfrm>
            <a:off x="51816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48" name="object 248"/>
          <p:cNvSpPr txBox="1"/>
          <p:nvPr/>
        </p:nvSpPr>
        <p:spPr>
          <a:xfrm>
            <a:off x="54864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49" name="object 249"/>
          <p:cNvSpPr txBox="1"/>
          <p:nvPr/>
        </p:nvSpPr>
        <p:spPr>
          <a:xfrm>
            <a:off x="57912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50" name="object 250"/>
          <p:cNvSpPr txBox="1"/>
          <p:nvPr/>
        </p:nvSpPr>
        <p:spPr>
          <a:xfrm>
            <a:off x="60960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51" name="object 251"/>
          <p:cNvSpPr txBox="1"/>
          <p:nvPr/>
        </p:nvSpPr>
        <p:spPr>
          <a:xfrm>
            <a:off x="64008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52" name="object 252"/>
          <p:cNvSpPr txBox="1"/>
          <p:nvPr/>
        </p:nvSpPr>
        <p:spPr>
          <a:xfrm>
            <a:off x="67056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53" name="object 253"/>
          <p:cNvSpPr txBox="1"/>
          <p:nvPr/>
        </p:nvSpPr>
        <p:spPr>
          <a:xfrm>
            <a:off x="70104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54" name="object 254"/>
          <p:cNvSpPr txBox="1"/>
          <p:nvPr/>
        </p:nvSpPr>
        <p:spPr>
          <a:xfrm>
            <a:off x="73152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55" name="object 255"/>
          <p:cNvSpPr txBox="1"/>
          <p:nvPr/>
        </p:nvSpPr>
        <p:spPr>
          <a:xfrm>
            <a:off x="76200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56" name="object 256"/>
          <p:cNvSpPr txBox="1"/>
          <p:nvPr/>
        </p:nvSpPr>
        <p:spPr>
          <a:xfrm>
            <a:off x="79248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57" name="object 257"/>
          <p:cNvSpPr txBox="1"/>
          <p:nvPr/>
        </p:nvSpPr>
        <p:spPr>
          <a:xfrm>
            <a:off x="82296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58" name="object 258"/>
          <p:cNvSpPr txBox="1"/>
          <p:nvPr/>
        </p:nvSpPr>
        <p:spPr>
          <a:xfrm>
            <a:off x="85344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59" name="object 259"/>
          <p:cNvSpPr txBox="1"/>
          <p:nvPr/>
        </p:nvSpPr>
        <p:spPr>
          <a:xfrm>
            <a:off x="88392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60" name="object 260"/>
          <p:cNvSpPr txBox="1"/>
          <p:nvPr/>
        </p:nvSpPr>
        <p:spPr>
          <a:xfrm>
            <a:off x="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61" name="object 261"/>
          <p:cNvSpPr txBox="1"/>
          <p:nvPr/>
        </p:nvSpPr>
        <p:spPr>
          <a:xfrm>
            <a:off x="3048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62" name="object 262"/>
          <p:cNvSpPr txBox="1"/>
          <p:nvPr/>
        </p:nvSpPr>
        <p:spPr>
          <a:xfrm>
            <a:off x="6096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63" name="object 263"/>
          <p:cNvSpPr txBox="1"/>
          <p:nvPr/>
        </p:nvSpPr>
        <p:spPr>
          <a:xfrm>
            <a:off x="9144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64" name="object 264"/>
          <p:cNvSpPr txBox="1"/>
          <p:nvPr/>
        </p:nvSpPr>
        <p:spPr>
          <a:xfrm>
            <a:off x="12192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65" name="object 265"/>
          <p:cNvSpPr txBox="1"/>
          <p:nvPr/>
        </p:nvSpPr>
        <p:spPr>
          <a:xfrm>
            <a:off x="15240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66" name="object 266"/>
          <p:cNvSpPr txBox="1"/>
          <p:nvPr/>
        </p:nvSpPr>
        <p:spPr>
          <a:xfrm>
            <a:off x="18288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67" name="object 267"/>
          <p:cNvSpPr txBox="1"/>
          <p:nvPr/>
        </p:nvSpPr>
        <p:spPr>
          <a:xfrm>
            <a:off x="21336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68" name="object 268"/>
          <p:cNvSpPr txBox="1"/>
          <p:nvPr/>
        </p:nvSpPr>
        <p:spPr>
          <a:xfrm>
            <a:off x="24384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69" name="object 269"/>
          <p:cNvSpPr txBox="1"/>
          <p:nvPr/>
        </p:nvSpPr>
        <p:spPr>
          <a:xfrm>
            <a:off x="27432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70" name="object 270"/>
          <p:cNvSpPr txBox="1"/>
          <p:nvPr/>
        </p:nvSpPr>
        <p:spPr>
          <a:xfrm>
            <a:off x="3048000" y="18288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2400"/>
              </a:lnSpc>
              <a:spcBef>
                <a:spcPts val="120"/>
              </a:spcBef>
            </a:pPr>
            <a:r>
              <a:rPr sz="4800" spc="0" baseline="-7766" dirty="0" smtClean="0">
                <a:latin typeface="Tahoma"/>
                <a:cs typeface="Tahoma"/>
              </a:rPr>
              <a:t>e</a:t>
            </a:r>
            <a:endParaRPr sz="3200">
              <a:latin typeface="Tahoma"/>
              <a:cs typeface="Tahoma"/>
            </a:endParaRPr>
          </a:p>
        </p:txBody>
      </p:sp>
      <p:sp>
        <p:nvSpPr>
          <p:cNvPr id="271" name="object 271"/>
          <p:cNvSpPr txBox="1"/>
          <p:nvPr/>
        </p:nvSpPr>
        <p:spPr>
          <a:xfrm>
            <a:off x="3352800" y="18288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6611">
              <a:lnSpc>
                <a:spcPts val="2400"/>
              </a:lnSpc>
              <a:spcBef>
                <a:spcPts val="120"/>
              </a:spcBef>
            </a:pPr>
            <a:r>
              <a:rPr sz="4800" spc="0" baseline="-7766" dirty="0" smtClean="0">
                <a:latin typeface="Tahoma"/>
                <a:cs typeface="Tahoma"/>
              </a:rPr>
              <a:t>p</a:t>
            </a:r>
            <a:endParaRPr sz="3200">
              <a:latin typeface="Tahoma"/>
              <a:cs typeface="Tahoma"/>
            </a:endParaRPr>
          </a:p>
        </p:txBody>
      </p:sp>
      <p:sp>
        <p:nvSpPr>
          <p:cNvPr id="272" name="object 272"/>
          <p:cNvSpPr txBox="1"/>
          <p:nvPr/>
        </p:nvSpPr>
        <p:spPr>
          <a:xfrm>
            <a:off x="36576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73" name="object 273"/>
          <p:cNvSpPr txBox="1"/>
          <p:nvPr/>
        </p:nvSpPr>
        <p:spPr>
          <a:xfrm>
            <a:off x="3962400" y="18288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2400"/>
              </a:lnSpc>
              <a:spcBef>
                <a:spcPts val="120"/>
              </a:spcBef>
            </a:pPr>
            <a:r>
              <a:rPr sz="4800" spc="0" baseline="-7766" dirty="0" smtClean="0">
                <a:latin typeface="Tahoma"/>
                <a:cs typeface="Tahoma"/>
              </a:rPr>
              <a:t>c</a:t>
            </a:r>
            <a:endParaRPr sz="3200">
              <a:latin typeface="Tahoma"/>
              <a:cs typeface="Tahoma"/>
            </a:endParaRPr>
          </a:p>
        </p:txBody>
      </p:sp>
      <p:sp>
        <p:nvSpPr>
          <p:cNvPr id="274" name="object 274"/>
          <p:cNvSpPr txBox="1"/>
          <p:nvPr/>
        </p:nvSpPr>
        <p:spPr>
          <a:xfrm>
            <a:off x="42672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75" name="object 275"/>
          <p:cNvSpPr txBox="1"/>
          <p:nvPr/>
        </p:nvSpPr>
        <p:spPr>
          <a:xfrm>
            <a:off x="45720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76" name="object 276"/>
          <p:cNvSpPr txBox="1"/>
          <p:nvPr/>
        </p:nvSpPr>
        <p:spPr>
          <a:xfrm>
            <a:off x="48768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77" name="object 277"/>
          <p:cNvSpPr txBox="1"/>
          <p:nvPr/>
        </p:nvSpPr>
        <p:spPr>
          <a:xfrm>
            <a:off x="51816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78" name="object 278"/>
          <p:cNvSpPr txBox="1"/>
          <p:nvPr/>
        </p:nvSpPr>
        <p:spPr>
          <a:xfrm>
            <a:off x="54864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79" name="object 279"/>
          <p:cNvSpPr txBox="1"/>
          <p:nvPr/>
        </p:nvSpPr>
        <p:spPr>
          <a:xfrm>
            <a:off x="57912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80" name="object 280"/>
          <p:cNvSpPr txBox="1"/>
          <p:nvPr/>
        </p:nvSpPr>
        <p:spPr>
          <a:xfrm>
            <a:off x="60960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81" name="object 281"/>
          <p:cNvSpPr txBox="1"/>
          <p:nvPr/>
        </p:nvSpPr>
        <p:spPr>
          <a:xfrm>
            <a:off x="64008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82" name="object 282"/>
          <p:cNvSpPr txBox="1"/>
          <p:nvPr/>
        </p:nvSpPr>
        <p:spPr>
          <a:xfrm>
            <a:off x="67056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83" name="object 283"/>
          <p:cNvSpPr txBox="1"/>
          <p:nvPr/>
        </p:nvSpPr>
        <p:spPr>
          <a:xfrm>
            <a:off x="70104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84" name="object 284"/>
          <p:cNvSpPr txBox="1"/>
          <p:nvPr/>
        </p:nvSpPr>
        <p:spPr>
          <a:xfrm>
            <a:off x="73152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85" name="object 285"/>
          <p:cNvSpPr txBox="1"/>
          <p:nvPr/>
        </p:nvSpPr>
        <p:spPr>
          <a:xfrm>
            <a:off x="76200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86" name="object 286"/>
          <p:cNvSpPr txBox="1"/>
          <p:nvPr/>
        </p:nvSpPr>
        <p:spPr>
          <a:xfrm>
            <a:off x="79248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87" name="object 287"/>
          <p:cNvSpPr txBox="1"/>
          <p:nvPr/>
        </p:nvSpPr>
        <p:spPr>
          <a:xfrm>
            <a:off x="82296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88" name="object 288"/>
          <p:cNvSpPr txBox="1"/>
          <p:nvPr/>
        </p:nvSpPr>
        <p:spPr>
          <a:xfrm>
            <a:off x="85344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89" name="object 289"/>
          <p:cNvSpPr txBox="1"/>
          <p:nvPr/>
        </p:nvSpPr>
        <p:spPr>
          <a:xfrm>
            <a:off x="88392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90" name="object 290"/>
          <p:cNvSpPr txBox="1"/>
          <p:nvPr/>
        </p:nvSpPr>
        <p:spPr>
          <a:xfrm>
            <a:off x="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91" name="object 291"/>
          <p:cNvSpPr txBox="1"/>
          <p:nvPr/>
        </p:nvSpPr>
        <p:spPr>
          <a:xfrm>
            <a:off x="3048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92" name="object 292"/>
          <p:cNvSpPr txBox="1"/>
          <p:nvPr/>
        </p:nvSpPr>
        <p:spPr>
          <a:xfrm>
            <a:off x="6096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93" name="object 293"/>
          <p:cNvSpPr txBox="1"/>
          <p:nvPr/>
        </p:nvSpPr>
        <p:spPr>
          <a:xfrm>
            <a:off x="914400" y="2133600"/>
            <a:ext cx="304800" cy="42722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4" name="object 294"/>
          <p:cNvSpPr txBox="1"/>
          <p:nvPr/>
        </p:nvSpPr>
        <p:spPr>
          <a:xfrm>
            <a:off x="1219200" y="2133600"/>
            <a:ext cx="304800" cy="42722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5" name="object 295"/>
          <p:cNvSpPr txBox="1"/>
          <p:nvPr/>
        </p:nvSpPr>
        <p:spPr>
          <a:xfrm>
            <a:off x="1524000" y="2133600"/>
            <a:ext cx="304800" cy="42722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6" name="object 296"/>
          <p:cNvSpPr txBox="1"/>
          <p:nvPr/>
        </p:nvSpPr>
        <p:spPr>
          <a:xfrm>
            <a:off x="1828800" y="2133600"/>
            <a:ext cx="135645" cy="42722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7" name="object 297"/>
          <p:cNvSpPr txBox="1"/>
          <p:nvPr/>
        </p:nvSpPr>
        <p:spPr>
          <a:xfrm>
            <a:off x="1964445" y="2133600"/>
            <a:ext cx="169154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98" name="object 298"/>
          <p:cNvSpPr txBox="1"/>
          <p:nvPr/>
        </p:nvSpPr>
        <p:spPr>
          <a:xfrm>
            <a:off x="21336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99" name="object 299"/>
          <p:cNvSpPr txBox="1"/>
          <p:nvPr/>
        </p:nvSpPr>
        <p:spPr>
          <a:xfrm>
            <a:off x="24384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00" name="object 300"/>
          <p:cNvSpPr txBox="1"/>
          <p:nvPr/>
        </p:nvSpPr>
        <p:spPr>
          <a:xfrm>
            <a:off x="27432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01" name="object 301"/>
          <p:cNvSpPr txBox="1"/>
          <p:nvPr/>
        </p:nvSpPr>
        <p:spPr>
          <a:xfrm>
            <a:off x="30480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02" name="object 302"/>
          <p:cNvSpPr txBox="1"/>
          <p:nvPr/>
        </p:nvSpPr>
        <p:spPr>
          <a:xfrm>
            <a:off x="33528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03" name="object 303"/>
          <p:cNvSpPr txBox="1"/>
          <p:nvPr/>
        </p:nvSpPr>
        <p:spPr>
          <a:xfrm>
            <a:off x="36576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04" name="object 304"/>
          <p:cNvSpPr txBox="1"/>
          <p:nvPr/>
        </p:nvSpPr>
        <p:spPr>
          <a:xfrm>
            <a:off x="39624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05" name="object 305"/>
          <p:cNvSpPr txBox="1"/>
          <p:nvPr/>
        </p:nvSpPr>
        <p:spPr>
          <a:xfrm>
            <a:off x="42672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06" name="object 306"/>
          <p:cNvSpPr txBox="1"/>
          <p:nvPr/>
        </p:nvSpPr>
        <p:spPr>
          <a:xfrm>
            <a:off x="45720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07" name="object 307"/>
          <p:cNvSpPr txBox="1"/>
          <p:nvPr/>
        </p:nvSpPr>
        <p:spPr>
          <a:xfrm>
            <a:off x="48768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08" name="object 308"/>
          <p:cNvSpPr txBox="1"/>
          <p:nvPr/>
        </p:nvSpPr>
        <p:spPr>
          <a:xfrm>
            <a:off x="51816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09" name="object 309"/>
          <p:cNvSpPr txBox="1"/>
          <p:nvPr/>
        </p:nvSpPr>
        <p:spPr>
          <a:xfrm>
            <a:off x="54864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10" name="object 310"/>
          <p:cNvSpPr txBox="1"/>
          <p:nvPr/>
        </p:nvSpPr>
        <p:spPr>
          <a:xfrm>
            <a:off x="57912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11" name="object 311"/>
          <p:cNvSpPr txBox="1"/>
          <p:nvPr/>
        </p:nvSpPr>
        <p:spPr>
          <a:xfrm>
            <a:off x="60960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12" name="object 312"/>
          <p:cNvSpPr txBox="1"/>
          <p:nvPr/>
        </p:nvSpPr>
        <p:spPr>
          <a:xfrm>
            <a:off x="64008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13" name="object 313"/>
          <p:cNvSpPr txBox="1"/>
          <p:nvPr/>
        </p:nvSpPr>
        <p:spPr>
          <a:xfrm>
            <a:off x="67056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14" name="object 314"/>
          <p:cNvSpPr txBox="1"/>
          <p:nvPr/>
        </p:nvSpPr>
        <p:spPr>
          <a:xfrm>
            <a:off x="70104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15" name="object 315"/>
          <p:cNvSpPr txBox="1"/>
          <p:nvPr/>
        </p:nvSpPr>
        <p:spPr>
          <a:xfrm>
            <a:off x="73152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16" name="object 316"/>
          <p:cNvSpPr txBox="1"/>
          <p:nvPr/>
        </p:nvSpPr>
        <p:spPr>
          <a:xfrm>
            <a:off x="76200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17" name="object 317"/>
          <p:cNvSpPr txBox="1"/>
          <p:nvPr/>
        </p:nvSpPr>
        <p:spPr>
          <a:xfrm>
            <a:off x="79248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18" name="object 318"/>
          <p:cNvSpPr txBox="1"/>
          <p:nvPr/>
        </p:nvSpPr>
        <p:spPr>
          <a:xfrm>
            <a:off x="82296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19" name="object 319"/>
          <p:cNvSpPr txBox="1"/>
          <p:nvPr/>
        </p:nvSpPr>
        <p:spPr>
          <a:xfrm>
            <a:off x="85344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20" name="object 320"/>
          <p:cNvSpPr txBox="1"/>
          <p:nvPr/>
        </p:nvSpPr>
        <p:spPr>
          <a:xfrm>
            <a:off x="88392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21" name="object 321"/>
          <p:cNvSpPr txBox="1"/>
          <p:nvPr/>
        </p:nvSpPr>
        <p:spPr>
          <a:xfrm>
            <a:off x="914400" y="2176322"/>
            <a:ext cx="304800" cy="262077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22" name="object 322"/>
          <p:cNvSpPr txBox="1"/>
          <p:nvPr/>
        </p:nvSpPr>
        <p:spPr>
          <a:xfrm>
            <a:off x="1219200" y="2176322"/>
            <a:ext cx="304800" cy="262077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23" name="object 323"/>
          <p:cNvSpPr txBox="1"/>
          <p:nvPr/>
        </p:nvSpPr>
        <p:spPr>
          <a:xfrm>
            <a:off x="1524000" y="2176322"/>
            <a:ext cx="304800" cy="262077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24" name="object 324"/>
          <p:cNvSpPr txBox="1"/>
          <p:nvPr/>
        </p:nvSpPr>
        <p:spPr>
          <a:xfrm>
            <a:off x="1828800" y="2176322"/>
            <a:ext cx="135645" cy="262077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25" name="object 325"/>
          <p:cNvSpPr txBox="1"/>
          <p:nvPr/>
        </p:nvSpPr>
        <p:spPr>
          <a:xfrm>
            <a:off x="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26" name="object 326"/>
          <p:cNvSpPr txBox="1"/>
          <p:nvPr/>
        </p:nvSpPr>
        <p:spPr>
          <a:xfrm>
            <a:off x="3048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27" name="object 327"/>
          <p:cNvSpPr txBox="1"/>
          <p:nvPr/>
        </p:nvSpPr>
        <p:spPr>
          <a:xfrm>
            <a:off x="6096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28" name="object 328"/>
          <p:cNvSpPr txBox="1"/>
          <p:nvPr/>
        </p:nvSpPr>
        <p:spPr>
          <a:xfrm>
            <a:off x="9144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29" name="object 329"/>
          <p:cNvSpPr txBox="1"/>
          <p:nvPr/>
        </p:nvSpPr>
        <p:spPr>
          <a:xfrm>
            <a:off x="12192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30" name="object 330"/>
          <p:cNvSpPr txBox="1"/>
          <p:nvPr/>
        </p:nvSpPr>
        <p:spPr>
          <a:xfrm>
            <a:off x="15240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31" name="object 331"/>
          <p:cNvSpPr txBox="1"/>
          <p:nvPr/>
        </p:nvSpPr>
        <p:spPr>
          <a:xfrm>
            <a:off x="18288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32" name="object 332"/>
          <p:cNvSpPr txBox="1"/>
          <p:nvPr/>
        </p:nvSpPr>
        <p:spPr>
          <a:xfrm>
            <a:off x="21336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33" name="object 333"/>
          <p:cNvSpPr txBox="1"/>
          <p:nvPr/>
        </p:nvSpPr>
        <p:spPr>
          <a:xfrm>
            <a:off x="2438400" y="2438400"/>
            <a:ext cx="337581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69850">
              <a:lnSpc>
                <a:spcPts val="2100"/>
              </a:lnSpc>
              <a:spcBef>
                <a:spcPts val="105"/>
              </a:spcBef>
            </a:pPr>
            <a:r>
              <a:rPr sz="4800" spc="0" baseline="4314" dirty="0" smtClean="0">
                <a:latin typeface="Tahoma"/>
                <a:cs typeface="Tahoma"/>
              </a:rPr>
              <a:t>s</a:t>
            </a:r>
            <a:endParaRPr sz="3200">
              <a:latin typeface="Tahoma"/>
              <a:cs typeface="Tahoma"/>
            </a:endParaRPr>
          </a:p>
        </p:txBody>
      </p:sp>
      <p:sp>
        <p:nvSpPr>
          <p:cNvPr id="334" name="object 334"/>
          <p:cNvSpPr txBox="1"/>
          <p:nvPr/>
        </p:nvSpPr>
        <p:spPr>
          <a:xfrm>
            <a:off x="27432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35" name="object 335"/>
          <p:cNvSpPr txBox="1"/>
          <p:nvPr/>
        </p:nvSpPr>
        <p:spPr>
          <a:xfrm>
            <a:off x="30480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36" name="object 336"/>
          <p:cNvSpPr txBox="1"/>
          <p:nvPr/>
        </p:nvSpPr>
        <p:spPr>
          <a:xfrm>
            <a:off x="33528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37" name="object 337"/>
          <p:cNvSpPr txBox="1"/>
          <p:nvPr/>
        </p:nvSpPr>
        <p:spPr>
          <a:xfrm>
            <a:off x="36576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38" name="object 338"/>
          <p:cNvSpPr txBox="1"/>
          <p:nvPr/>
        </p:nvSpPr>
        <p:spPr>
          <a:xfrm>
            <a:off x="39624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39" name="object 339"/>
          <p:cNvSpPr txBox="1"/>
          <p:nvPr/>
        </p:nvSpPr>
        <p:spPr>
          <a:xfrm>
            <a:off x="42672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40" name="object 340"/>
          <p:cNvSpPr txBox="1"/>
          <p:nvPr/>
        </p:nvSpPr>
        <p:spPr>
          <a:xfrm>
            <a:off x="45720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41" name="object 341"/>
          <p:cNvSpPr txBox="1"/>
          <p:nvPr/>
        </p:nvSpPr>
        <p:spPr>
          <a:xfrm>
            <a:off x="48768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42" name="object 342"/>
          <p:cNvSpPr txBox="1"/>
          <p:nvPr/>
        </p:nvSpPr>
        <p:spPr>
          <a:xfrm>
            <a:off x="51816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43" name="object 343"/>
          <p:cNvSpPr txBox="1"/>
          <p:nvPr/>
        </p:nvSpPr>
        <p:spPr>
          <a:xfrm>
            <a:off x="54864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44" name="object 344"/>
          <p:cNvSpPr txBox="1"/>
          <p:nvPr/>
        </p:nvSpPr>
        <p:spPr>
          <a:xfrm>
            <a:off x="57912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45" name="object 345"/>
          <p:cNvSpPr txBox="1"/>
          <p:nvPr/>
        </p:nvSpPr>
        <p:spPr>
          <a:xfrm>
            <a:off x="60960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46" name="object 346"/>
          <p:cNvSpPr txBox="1"/>
          <p:nvPr/>
        </p:nvSpPr>
        <p:spPr>
          <a:xfrm>
            <a:off x="64008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47" name="object 347"/>
          <p:cNvSpPr txBox="1"/>
          <p:nvPr/>
        </p:nvSpPr>
        <p:spPr>
          <a:xfrm>
            <a:off x="67056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48" name="object 348"/>
          <p:cNvSpPr txBox="1"/>
          <p:nvPr/>
        </p:nvSpPr>
        <p:spPr>
          <a:xfrm>
            <a:off x="70104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49" name="object 349"/>
          <p:cNvSpPr txBox="1"/>
          <p:nvPr/>
        </p:nvSpPr>
        <p:spPr>
          <a:xfrm>
            <a:off x="73152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50" name="object 350"/>
          <p:cNvSpPr txBox="1"/>
          <p:nvPr/>
        </p:nvSpPr>
        <p:spPr>
          <a:xfrm>
            <a:off x="7620000" y="24384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2100"/>
              </a:lnSpc>
              <a:spcBef>
                <a:spcPts val="105"/>
              </a:spcBef>
            </a:pPr>
            <a:r>
              <a:rPr sz="4800" spc="0" baseline="4314" dirty="0" smtClean="0">
                <a:latin typeface="Tahoma"/>
                <a:cs typeface="Tahoma"/>
              </a:rPr>
              <a:t>d</a:t>
            </a:r>
            <a:endParaRPr sz="3200">
              <a:latin typeface="Tahoma"/>
              <a:cs typeface="Tahoma"/>
            </a:endParaRPr>
          </a:p>
        </p:txBody>
      </p:sp>
      <p:sp>
        <p:nvSpPr>
          <p:cNvPr id="351" name="object 351"/>
          <p:cNvSpPr txBox="1"/>
          <p:nvPr/>
        </p:nvSpPr>
        <p:spPr>
          <a:xfrm>
            <a:off x="79248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52" name="object 352"/>
          <p:cNvSpPr txBox="1"/>
          <p:nvPr/>
        </p:nvSpPr>
        <p:spPr>
          <a:xfrm>
            <a:off x="82296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53" name="object 353"/>
          <p:cNvSpPr txBox="1"/>
          <p:nvPr/>
        </p:nvSpPr>
        <p:spPr>
          <a:xfrm>
            <a:off x="85344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54" name="object 354"/>
          <p:cNvSpPr txBox="1"/>
          <p:nvPr/>
        </p:nvSpPr>
        <p:spPr>
          <a:xfrm>
            <a:off x="88392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55" name="object 355"/>
          <p:cNvSpPr txBox="1"/>
          <p:nvPr/>
        </p:nvSpPr>
        <p:spPr>
          <a:xfrm>
            <a:off x="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56" name="object 356"/>
          <p:cNvSpPr txBox="1"/>
          <p:nvPr/>
        </p:nvSpPr>
        <p:spPr>
          <a:xfrm>
            <a:off x="3048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57" name="object 357"/>
          <p:cNvSpPr txBox="1"/>
          <p:nvPr/>
        </p:nvSpPr>
        <p:spPr>
          <a:xfrm>
            <a:off x="6096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58" name="object 358"/>
          <p:cNvSpPr txBox="1"/>
          <p:nvPr/>
        </p:nvSpPr>
        <p:spPr>
          <a:xfrm>
            <a:off x="9144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59" name="object 359"/>
          <p:cNvSpPr txBox="1"/>
          <p:nvPr/>
        </p:nvSpPr>
        <p:spPr>
          <a:xfrm>
            <a:off x="12192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60" name="object 360"/>
          <p:cNvSpPr txBox="1"/>
          <p:nvPr/>
        </p:nvSpPr>
        <p:spPr>
          <a:xfrm>
            <a:off x="15240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61" name="object 361"/>
          <p:cNvSpPr txBox="1"/>
          <p:nvPr/>
        </p:nvSpPr>
        <p:spPr>
          <a:xfrm>
            <a:off x="18288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62" name="object 362"/>
          <p:cNvSpPr txBox="1"/>
          <p:nvPr/>
        </p:nvSpPr>
        <p:spPr>
          <a:xfrm>
            <a:off x="21336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63" name="object 363"/>
          <p:cNvSpPr txBox="1"/>
          <p:nvPr/>
        </p:nvSpPr>
        <p:spPr>
          <a:xfrm>
            <a:off x="2438400" y="2743200"/>
            <a:ext cx="579697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69850">
              <a:lnSpc>
                <a:spcPts val="2400"/>
              </a:lnSpc>
              <a:spcBef>
                <a:spcPts val="120"/>
              </a:spcBef>
            </a:pPr>
            <a:r>
              <a:rPr sz="4800" spc="4" baseline="-17259" dirty="0" smtClean="0">
                <a:latin typeface="Tahoma"/>
                <a:cs typeface="Tahoma"/>
              </a:rPr>
              <a:t>o</a:t>
            </a:r>
            <a:r>
              <a:rPr sz="4800" spc="0" baseline="-17259" dirty="0" smtClean="0">
                <a:latin typeface="Tahoma"/>
                <a:cs typeface="Tahoma"/>
              </a:rPr>
              <a:t>v</a:t>
            </a:r>
            <a:endParaRPr sz="3200">
              <a:latin typeface="Tahoma"/>
              <a:cs typeface="Tahoma"/>
            </a:endParaRPr>
          </a:p>
        </p:txBody>
      </p:sp>
      <p:sp>
        <p:nvSpPr>
          <p:cNvPr id="364" name="object 364"/>
          <p:cNvSpPr txBox="1"/>
          <p:nvPr/>
        </p:nvSpPr>
        <p:spPr>
          <a:xfrm>
            <a:off x="27432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65" name="object 365"/>
          <p:cNvSpPr txBox="1"/>
          <p:nvPr/>
        </p:nvSpPr>
        <p:spPr>
          <a:xfrm>
            <a:off x="30480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66" name="object 366"/>
          <p:cNvSpPr txBox="1"/>
          <p:nvPr/>
        </p:nvSpPr>
        <p:spPr>
          <a:xfrm>
            <a:off x="3352800" y="2743200"/>
            <a:ext cx="365872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66192">
              <a:lnSpc>
                <a:spcPts val="2400"/>
              </a:lnSpc>
              <a:spcBef>
                <a:spcPts val="120"/>
              </a:spcBef>
            </a:pPr>
            <a:r>
              <a:rPr sz="4800" spc="0" baseline="-17259" dirty="0" smtClean="0">
                <a:latin typeface="Tahoma"/>
                <a:cs typeface="Tahoma"/>
              </a:rPr>
              <a:t>a</a:t>
            </a:r>
            <a:endParaRPr sz="3200">
              <a:latin typeface="Tahoma"/>
              <a:cs typeface="Tahoma"/>
            </a:endParaRPr>
          </a:p>
        </p:txBody>
      </p:sp>
      <p:sp>
        <p:nvSpPr>
          <p:cNvPr id="367" name="object 367"/>
          <p:cNvSpPr txBox="1"/>
          <p:nvPr/>
        </p:nvSpPr>
        <p:spPr>
          <a:xfrm>
            <a:off x="36576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68" name="object 368"/>
          <p:cNvSpPr txBox="1"/>
          <p:nvPr/>
        </p:nvSpPr>
        <p:spPr>
          <a:xfrm>
            <a:off x="39624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69" name="object 369"/>
          <p:cNvSpPr txBox="1"/>
          <p:nvPr/>
        </p:nvSpPr>
        <p:spPr>
          <a:xfrm>
            <a:off x="42672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70" name="object 370"/>
          <p:cNvSpPr txBox="1"/>
          <p:nvPr/>
        </p:nvSpPr>
        <p:spPr>
          <a:xfrm>
            <a:off x="4572000" y="27432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2400"/>
              </a:lnSpc>
              <a:spcBef>
                <a:spcPts val="120"/>
              </a:spcBef>
            </a:pPr>
            <a:r>
              <a:rPr sz="4800" spc="0" baseline="-17259" dirty="0" smtClean="0">
                <a:latin typeface="Tahoma"/>
                <a:cs typeface="Tahoma"/>
              </a:rPr>
              <a:t>b</a:t>
            </a:r>
            <a:endParaRPr sz="3200">
              <a:latin typeface="Tahoma"/>
              <a:cs typeface="Tahoma"/>
            </a:endParaRPr>
          </a:p>
        </p:txBody>
      </p:sp>
      <p:sp>
        <p:nvSpPr>
          <p:cNvPr id="371" name="object 371"/>
          <p:cNvSpPr txBox="1"/>
          <p:nvPr/>
        </p:nvSpPr>
        <p:spPr>
          <a:xfrm>
            <a:off x="48768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72" name="object 372"/>
          <p:cNvSpPr txBox="1"/>
          <p:nvPr/>
        </p:nvSpPr>
        <p:spPr>
          <a:xfrm>
            <a:off x="5181600" y="2743200"/>
            <a:ext cx="393535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86512">
              <a:lnSpc>
                <a:spcPts val="2400"/>
              </a:lnSpc>
              <a:spcBef>
                <a:spcPts val="120"/>
              </a:spcBef>
            </a:pPr>
            <a:r>
              <a:rPr sz="4800" spc="0" baseline="-17259" dirty="0" smtClean="0">
                <a:latin typeface="Tahoma"/>
                <a:cs typeface="Tahoma"/>
              </a:rPr>
              <a:t>o</a:t>
            </a:r>
            <a:endParaRPr sz="3200">
              <a:latin typeface="Tahoma"/>
              <a:cs typeface="Tahoma"/>
            </a:endParaRPr>
          </a:p>
        </p:txBody>
      </p:sp>
      <p:sp>
        <p:nvSpPr>
          <p:cNvPr id="373" name="object 373"/>
          <p:cNvSpPr txBox="1"/>
          <p:nvPr/>
        </p:nvSpPr>
        <p:spPr>
          <a:xfrm>
            <a:off x="5486400" y="27432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794">
              <a:lnSpc>
                <a:spcPts val="2400"/>
              </a:lnSpc>
              <a:spcBef>
                <a:spcPts val="120"/>
              </a:spcBef>
            </a:pPr>
            <a:r>
              <a:rPr sz="4800" spc="0" baseline="-17259" dirty="0" smtClean="0">
                <a:latin typeface="Tahoma"/>
                <a:cs typeface="Tahoma"/>
              </a:rPr>
              <a:t>f</a:t>
            </a:r>
            <a:endParaRPr sz="3200">
              <a:latin typeface="Tahoma"/>
              <a:cs typeface="Tahoma"/>
            </a:endParaRPr>
          </a:p>
        </p:txBody>
      </p:sp>
      <p:sp>
        <p:nvSpPr>
          <p:cNvPr id="374" name="object 374"/>
          <p:cNvSpPr txBox="1"/>
          <p:nvPr/>
        </p:nvSpPr>
        <p:spPr>
          <a:xfrm>
            <a:off x="57912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75" name="object 375"/>
          <p:cNvSpPr txBox="1"/>
          <p:nvPr/>
        </p:nvSpPr>
        <p:spPr>
          <a:xfrm>
            <a:off x="60960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76" name="object 376"/>
          <p:cNvSpPr txBox="1"/>
          <p:nvPr/>
        </p:nvSpPr>
        <p:spPr>
          <a:xfrm>
            <a:off x="64008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77" name="object 377"/>
          <p:cNvSpPr txBox="1"/>
          <p:nvPr/>
        </p:nvSpPr>
        <p:spPr>
          <a:xfrm>
            <a:off x="67056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78" name="object 378"/>
          <p:cNvSpPr txBox="1"/>
          <p:nvPr/>
        </p:nvSpPr>
        <p:spPr>
          <a:xfrm>
            <a:off x="70104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79" name="object 379"/>
          <p:cNvSpPr txBox="1"/>
          <p:nvPr/>
        </p:nvSpPr>
        <p:spPr>
          <a:xfrm>
            <a:off x="73152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80" name="object 380"/>
          <p:cNvSpPr txBox="1"/>
          <p:nvPr/>
        </p:nvSpPr>
        <p:spPr>
          <a:xfrm>
            <a:off x="76200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81" name="object 381"/>
          <p:cNvSpPr txBox="1"/>
          <p:nvPr/>
        </p:nvSpPr>
        <p:spPr>
          <a:xfrm>
            <a:off x="79248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82" name="object 382"/>
          <p:cNvSpPr txBox="1"/>
          <p:nvPr/>
        </p:nvSpPr>
        <p:spPr>
          <a:xfrm>
            <a:off x="82296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83" name="object 383"/>
          <p:cNvSpPr txBox="1"/>
          <p:nvPr/>
        </p:nvSpPr>
        <p:spPr>
          <a:xfrm>
            <a:off x="85344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84" name="object 384"/>
          <p:cNvSpPr txBox="1"/>
          <p:nvPr/>
        </p:nvSpPr>
        <p:spPr>
          <a:xfrm>
            <a:off x="88392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85" name="object 385"/>
          <p:cNvSpPr txBox="1"/>
          <p:nvPr/>
        </p:nvSpPr>
        <p:spPr>
          <a:xfrm>
            <a:off x="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86" name="object 386"/>
          <p:cNvSpPr txBox="1"/>
          <p:nvPr/>
        </p:nvSpPr>
        <p:spPr>
          <a:xfrm>
            <a:off x="3048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87" name="object 387"/>
          <p:cNvSpPr txBox="1"/>
          <p:nvPr/>
        </p:nvSpPr>
        <p:spPr>
          <a:xfrm>
            <a:off x="6096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88" name="object 388"/>
          <p:cNvSpPr txBox="1"/>
          <p:nvPr/>
        </p:nvSpPr>
        <p:spPr>
          <a:xfrm>
            <a:off x="9144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89" name="object 389"/>
          <p:cNvSpPr txBox="1"/>
          <p:nvPr/>
        </p:nvSpPr>
        <p:spPr>
          <a:xfrm>
            <a:off x="12192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90" name="object 390"/>
          <p:cNvSpPr txBox="1"/>
          <p:nvPr/>
        </p:nvSpPr>
        <p:spPr>
          <a:xfrm>
            <a:off x="15240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91" name="object 391"/>
          <p:cNvSpPr txBox="1"/>
          <p:nvPr/>
        </p:nvSpPr>
        <p:spPr>
          <a:xfrm>
            <a:off x="18288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92" name="object 392"/>
          <p:cNvSpPr txBox="1"/>
          <p:nvPr/>
        </p:nvSpPr>
        <p:spPr>
          <a:xfrm>
            <a:off x="21336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93" name="object 393"/>
          <p:cNvSpPr txBox="1"/>
          <p:nvPr/>
        </p:nvSpPr>
        <p:spPr>
          <a:xfrm>
            <a:off x="24384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94" name="object 394"/>
          <p:cNvSpPr txBox="1"/>
          <p:nvPr/>
        </p:nvSpPr>
        <p:spPr>
          <a:xfrm>
            <a:off x="27432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95" name="object 395"/>
          <p:cNvSpPr txBox="1"/>
          <p:nvPr/>
        </p:nvSpPr>
        <p:spPr>
          <a:xfrm>
            <a:off x="30480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96" name="object 396"/>
          <p:cNvSpPr txBox="1"/>
          <p:nvPr/>
        </p:nvSpPr>
        <p:spPr>
          <a:xfrm>
            <a:off x="33528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97" name="object 397"/>
          <p:cNvSpPr txBox="1"/>
          <p:nvPr/>
        </p:nvSpPr>
        <p:spPr>
          <a:xfrm>
            <a:off x="36576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98" name="object 398"/>
          <p:cNvSpPr txBox="1"/>
          <p:nvPr/>
        </p:nvSpPr>
        <p:spPr>
          <a:xfrm>
            <a:off x="39624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99" name="object 399"/>
          <p:cNvSpPr txBox="1"/>
          <p:nvPr/>
        </p:nvSpPr>
        <p:spPr>
          <a:xfrm>
            <a:off x="42672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00" name="object 400"/>
          <p:cNvSpPr txBox="1"/>
          <p:nvPr/>
        </p:nvSpPr>
        <p:spPr>
          <a:xfrm>
            <a:off x="45720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01" name="object 401"/>
          <p:cNvSpPr txBox="1"/>
          <p:nvPr/>
        </p:nvSpPr>
        <p:spPr>
          <a:xfrm>
            <a:off x="48768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02" name="object 402"/>
          <p:cNvSpPr txBox="1"/>
          <p:nvPr/>
        </p:nvSpPr>
        <p:spPr>
          <a:xfrm>
            <a:off x="51816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03" name="object 403"/>
          <p:cNvSpPr txBox="1"/>
          <p:nvPr/>
        </p:nvSpPr>
        <p:spPr>
          <a:xfrm>
            <a:off x="54864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04" name="object 404"/>
          <p:cNvSpPr txBox="1"/>
          <p:nvPr/>
        </p:nvSpPr>
        <p:spPr>
          <a:xfrm>
            <a:off x="57912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05" name="object 405"/>
          <p:cNvSpPr txBox="1"/>
          <p:nvPr/>
        </p:nvSpPr>
        <p:spPr>
          <a:xfrm>
            <a:off x="60960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06" name="object 406"/>
          <p:cNvSpPr txBox="1"/>
          <p:nvPr/>
        </p:nvSpPr>
        <p:spPr>
          <a:xfrm>
            <a:off x="64008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07" name="object 407"/>
          <p:cNvSpPr txBox="1"/>
          <p:nvPr/>
        </p:nvSpPr>
        <p:spPr>
          <a:xfrm>
            <a:off x="67056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08" name="object 408"/>
          <p:cNvSpPr txBox="1"/>
          <p:nvPr/>
        </p:nvSpPr>
        <p:spPr>
          <a:xfrm>
            <a:off x="70104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09" name="object 409"/>
          <p:cNvSpPr txBox="1"/>
          <p:nvPr/>
        </p:nvSpPr>
        <p:spPr>
          <a:xfrm>
            <a:off x="73152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10" name="object 410"/>
          <p:cNvSpPr txBox="1"/>
          <p:nvPr/>
        </p:nvSpPr>
        <p:spPr>
          <a:xfrm>
            <a:off x="76200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11" name="object 411"/>
          <p:cNvSpPr txBox="1"/>
          <p:nvPr/>
        </p:nvSpPr>
        <p:spPr>
          <a:xfrm>
            <a:off x="79248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12" name="object 412"/>
          <p:cNvSpPr txBox="1"/>
          <p:nvPr/>
        </p:nvSpPr>
        <p:spPr>
          <a:xfrm>
            <a:off x="82296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13" name="object 413"/>
          <p:cNvSpPr txBox="1"/>
          <p:nvPr/>
        </p:nvSpPr>
        <p:spPr>
          <a:xfrm>
            <a:off x="85344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14" name="object 414"/>
          <p:cNvSpPr txBox="1"/>
          <p:nvPr/>
        </p:nvSpPr>
        <p:spPr>
          <a:xfrm>
            <a:off x="88392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15" name="object 415"/>
          <p:cNvSpPr txBox="1"/>
          <p:nvPr/>
        </p:nvSpPr>
        <p:spPr>
          <a:xfrm>
            <a:off x="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16" name="object 416"/>
          <p:cNvSpPr txBox="1"/>
          <p:nvPr/>
        </p:nvSpPr>
        <p:spPr>
          <a:xfrm>
            <a:off x="3048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17" name="object 417"/>
          <p:cNvSpPr txBox="1"/>
          <p:nvPr/>
        </p:nvSpPr>
        <p:spPr>
          <a:xfrm>
            <a:off x="6096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18" name="object 418"/>
          <p:cNvSpPr txBox="1"/>
          <p:nvPr/>
        </p:nvSpPr>
        <p:spPr>
          <a:xfrm>
            <a:off x="9144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19" name="object 419"/>
          <p:cNvSpPr txBox="1"/>
          <p:nvPr/>
        </p:nvSpPr>
        <p:spPr>
          <a:xfrm>
            <a:off x="12192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20" name="object 420"/>
          <p:cNvSpPr txBox="1"/>
          <p:nvPr/>
        </p:nvSpPr>
        <p:spPr>
          <a:xfrm>
            <a:off x="15240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21" name="object 421"/>
          <p:cNvSpPr txBox="1"/>
          <p:nvPr/>
        </p:nvSpPr>
        <p:spPr>
          <a:xfrm>
            <a:off x="18288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22" name="object 422"/>
          <p:cNvSpPr txBox="1"/>
          <p:nvPr/>
        </p:nvSpPr>
        <p:spPr>
          <a:xfrm>
            <a:off x="21336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23" name="object 423"/>
          <p:cNvSpPr txBox="1"/>
          <p:nvPr/>
        </p:nvSpPr>
        <p:spPr>
          <a:xfrm>
            <a:off x="24384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24" name="object 424"/>
          <p:cNvSpPr txBox="1"/>
          <p:nvPr/>
        </p:nvSpPr>
        <p:spPr>
          <a:xfrm>
            <a:off x="27432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25" name="object 425"/>
          <p:cNvSpPr txBox="1"/>
          <p:nvPr/>
        </p:nvSpPr>
        <p:spPr>
          <a:xfrm>
            <a:off x="30480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26" name="object 426"/>
          <p:cNvSpPr txBox="1"/>
          <p:nvPr/>
        </p:nvSpPr>
        <p:spPr>
          <a:xfrm>
            <a:off x="33528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27" name="object 427"/>
          <p:cNvSpPr txBox="1"/>
          <p:nvPr/>
        </p:nvSpPr>
        <p:spPr>
          <a:xfrm>
            <a:off x="36576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28" name="object 428"/>
          <p:cNvSpPr txBox="1"/>
          <p:nvPr/>
        </p:nvSpPr>
        <p:spPr>
          <a:xfrm>
            <a:off x="39624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29" name="object 429"/>
          <p:cNvSpPr txBox="1"/>
          <p:nvPr/>
        </p:nvSpPr>
        <p:spPr>
          <a:xfrm>
            <a:off x="42672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30" name="object 430"/>
          <p:cNvSpPr txBox="1"/>
          <p:nvPr/>
        </p:nvSpPr>
        <p:spPr>
          <a:xfrm>
            <a:off x="45720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31" name="object 431"/>
          <p:cNvSpPr txBox="1"/>
          <p:nvPr/>
        </p:nvSpPr>
        <p:spPr>
          <a:xfrm>
            <a:off x="48768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32" name="object 432"/>
          <p:cNvSpPr txBox="1"/>
          <p:nvPr/>
        </p:nvSpPr>
        <p:spPr>
          <a:xfrm>
            <a:off x="51816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33" name="object 433"/>
          <p:cNvSpPr txBox="1"/>
          <p:nvPr/>
        </p:nvSpPr>
        <p:spPr>
          <a:xfrm>
            <a:off x="54864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34" name="object 434"/>
          <p:cNvSpPr txBox="1"/>
          <p:nvPr/>
        </p:nvSpPr>
        <p:spPr>
          <a:xfrm>
            <a:off x="57912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35" name="object 435"/>
          <p:cNvSpPr txBox="1"/>
          <p:nvPr/>
        </p:nvSpPr>
        <p:spPr>
          <a:xfrm>
            <a:off x="60960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36" name="object 436"/>
          <p:cNvSpPr txBox="1"/>
          <p:nvPr/>
        </p:nvSpPr>
        <p:spPr>
          <a:xfrm>
            <a:off x="64008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37" name="object 437"/>
          <p:cNvSpPr txBox="1"/>
          <p:nvPr/>
        </p:nvSpPr>
        <p:spPr>
          <a:xfrm>
            <a:off x="67056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38" name="object 438"/>
          <p:cNvSpPr txBox="1"/>
          <p:nvPr/>
        </p:nvSpPr>
        <p:spPr>
          <a:xfrm>
            <a:off x="70104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39" name="object 439"/>
          <p:cNvSpPr txBox="1"/>
          <p:nvPr/>
        </p:nvSpPr>
        <p:spPr>
          <a:xfrm>
            <a:off x="73152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40" name="object 440"/>
          <p:cNvSpPr txBox="1"/>
          <p:nvPr/>
        </p:nvSpPr>
        <p:spPr>
          <a:xfrm>
            <a:off x="76200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41" name="object 441"/>
          <p:cNvSpPr txBox="1"/>
          <p:nvPr/>
        </p:nvSpPr>
        <p:spPr>
          <a:xfrm>
            <a:off x="79248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42" name="object 442"/>
          <p:cNvSpPr txBox="1"/>
          <p:nvPr/>
        </p:nvSpPr>
        <p:spPr>
          <a:xfrm>
            <a:off x="82296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43" name="object 443"/>
          <p:cNvSpPr txBox="1"/>
          <p:nvPr/>
        </p:nvSpPr>
        <p:spPr>
          <a:xfrm>
            <a:off x="85344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44" name="object 444"/>
          <p:cNvSpPr txBox="1"/>
          <p:nvPr/>
        </p:nvSpPr>
        <p:spPr>
          <a:xfrm>
            <a:off x="88392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45" name="object 445"/>
          <p:cNvSpPr txBox="1"/>
          <p:nvPr/>
        </p:nvSpPr>
        <p:spPr>
          <a:xfrm>
            <a:off x="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46" name="object 446"/>
          <p:cNvSpPr txBox="1"/>
          <p:nvPr/>
        </p:nvSpPr>
        <p:spPr>
          <a:xfrm>
            <a:off x="3048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47" name="object 447"/>
          <p:cNvSpPr txBox="1"/>
          <p:nvPr/>
        </p:nvSpPr>
        <p:spPr>
          <a:xfrm>
            <a:off x="6096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48" name="object 448"/>
          <p:cNvSpPr txBox="1"/>
          <p:nvPr/>
        </p:nvSpPr>
        <p:spPr>
          <a:xfrm>
            <a:off x="9144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49" name="object 449"/>
          <p:cNvSpPr txBox="1"/>
          <p:nvPr/>
        </p:nvSpPr>
        <p:spPr>
          <a:xfrm>
            <a:off x="12192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50" name="object 450"/>
          <p:cNvSpPr txBox="1"/>
          <p:nvPr/>
        </p:nvSpPr>
        <p:spPr>
          <a:xfrm>
            <a:off x="15240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51" name="object 451"/>
          <p:cNvSpPr txBox="1"/>
          <p:nvPr/>
        </p:nvSpPr>
        <p:spPr>
          <a:xfrm>
            <a:off x="18288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52" name="object 452"/>
          <p:cNvSpPr txBox="1"/>
          <p:nvPr/>
        </p:nvSpPr>
        <p:spPr>
          <a:xfrm>
            <a:off x="21336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53" name="object 453"/>
          <p:cNvSpPr txBox="1"/>
          <p:nvPr/>
        </p:nvSpPr>
        <p:spPr>
          <a:xfrm>
            <a:off x="24384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54" name="object 454"/>
          <p:cNvSpPr txBox="1"/>
          <p:nvPr/>
        </p:nvSpPr>
        <p:spPr>
          <a:xfrm>
            <a:off x="27432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55" name="object 455"/>
          <p:cNvSpPr txBox="1"/>
          <p:nvPr/>
        </p:nvSpPr>
        <p:spPr>
          <a:xfrm>
            <a:off x="30480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56" name="object 456"/>
          <p:cNvSpPr txBox="1"/>
          <p:nvPr/>
        </p:nvSpPr>
        <p:spPr>
          <a:xfrm>
            <a:off x="33528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57" name="object 457"/>
          <p:cNvSpPr txBox="1"/>
          <p:nvPr/>
        </p:nvSpPr>
        <p:spPr>
          <a:xfrm>
            <a:off x="36576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58" name="object 458"/>
          <p:cNvSpPr txBox="1"/>
          <p:nvPr/>
        </p:nvSpPr>
        <p:spPr>
          <a:xfrm>
            <a:off x="39624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59" name="object 459"/>
          <p:cNvSpPr txBox="1"/>
          <p:nvPr/>
        </p:nvSpPr>
        <p:spPr>
          <a:xfrm>
            <a:off x="42672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60" name="object 460"/>
          <p:cNvSpPr txBox="1"/>
          <p:nvPr/>
        </p:nvSpPr>
        <p:spPr>
          <a:xfrm>
            <a:off x="45720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61" name="object 461"/>
          <p:cNvSpPr txBox="1"/>
          <p:nvPr/>
        </p:nvSpPr>
        <p:spPr>
          <a:xfrm>
            <a:off x="48768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62" name="object 462"/>
          <p:cNvSpPr txBox="1"/>
          <p:nvPr/>
        </p:nvSpPr>
        <p:spPr>
          <a:xfrm>
            <a:off x="51816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63" name="object 463"/>
          <p:cNvSpPr txBox="1"/>
          <p:nvPr/>
        </p:nvSpPr>
        <p:spPr>
          <a:xfrm>
            <a:off x="54864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64" name="object 464"/>
          <p:cNvSpPr txBox="1"/>
          <p:nvPr/>
        </p:nvSpPr>
        <p:spPr>
          <a:xfrm>
            <a:off x="57912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65" name="object 465"/>
          <p:cNvSpPr txBox="1"/>
          <p:nvPr/>
        </p:nvSpPr>
        <p:spPr>
          <a:xfrm>
            <a:off x="60960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66" name="object 466"/>
          <p:cNvSpPr txBox="1"/>
          <p:nvPr/>
        </p:nvSpPr>
        <p:spPr>
          <a:xfrm>
            <a:off x="64008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67" name="object 467"/>
          <p:cNvSpPr txBox="1"/>
          <p:nvPr/>
        </p:nvSpPr>
        <p:spPr>
          <a:xfrm>
            <a:off x="67056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68" name="object 468"/>
          <p:cNvSpPr txBox="1"/>
          <p:nvPr/>
        </p:nvSpPr>
        <p:spPr>
          <a:xfrm>
            <a:off x="70104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69" name="object 469"/>
          <p:cNvSpPr txBox="1"/>
          <p:nvPr/>
        </p:nvSpPr>
        <p:spPr>
          <a:xfrm>
            <a:off x="73152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70" name="object 470"/>
          <p:cNvSpPr txBox="1"/>
          <p:nvPr/>
        </p:nvSpPr>
        <p:spPr>
          <a:xfrm>
            <a:off x="76200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71" name="object 471"/>
          <p:cNvSpPr txBox="1"/>
          <p:nvPr/>
        </p:nvSpPr>
        <p:spPr>
          <a:xfrm>
            <a:off x="79248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72" name="object 472"/>
          <p:cNvSpPr txBox="1"/>
          <p:nvPr/>
        </p:nvSpPr>
        <p:spPr>
          <a:xfrm>
            <a:off x="82296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73" name="object 473"/>
          <p:cNvSpPr txBox="1"/>
          <p:nvPr/>
        </p:nvSpPr>
        <p:spPr>
          <a:xfrm>
            <a:off x="85344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74" name="object 474"/>
          <p:cNvSpPr txBox="1"/>
          <p:nvPr/>
        </p:nvSpPr>
        <p:spPr>
          <a:xfrm>
            <a:off x="88392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75" name="object 475"/>
          <p:cNvSpPr txBox="1"/>
          <p:nvPr/>
        </p:nvSpPr>
        <p:spPr>
          <a:xfrm>
            <a:off x="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76" name="object 476"/>
          <p:cNvSpPr txBox="1"/>
          <p:nvPr/>
        </p:nvSpPr>
        <p:spPr>
          <a:xfrm>
            <a:off x="3048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77" name="object 477"/>
          <p:cNvSpPr txBox="1"/>
          <p:nvPr/>
        </p:nvSpPr>
        <p:spPr>
          <a:xfrm>
            <a:off x="6096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78" name="object 478"/>
          <p:cNvSpPr txBox="1"/>
          <p:nvPr/>
        </p:nvSpPr>
        <p:spPr>
          <a:xfrm>
            <a:off x="9144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79" name="object 479"/>
          <p:cNvSpPr txBox="1"/>
          <p:nvPr/>
        </p:nvSpPr>
        <p:spPr>
          <a:xfrm>
            <a:off x="12192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80" name="object 480"/>
          <p:cNvSpPr txBox="1"/>
          <p:nvPr/>
        </p:nvSpPr>
        <p:spPr>
          <a:xfrm>
            <a:off x="15240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81" name="object 481"/>
          <p:cNvSpPr txBox="1"/>
          <p:nvPr/>
        </p:nvSpPr>
        <p:spPr>
          <a:xfrm>
            <a:off x="18288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82" name="object 482"/>
          <p:cNvSpPr txBox="1"/>
          <p:nvPr/>
        </p:nvSpPr>
        <p:spPr>
          <a:xfrm>
            <a:off x="21336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83" name="object 483"/>
          <p:cNvSpPr txBox="1"/>
          <p:nvPr/>
        </p:nvSpPr>
        <p:spPr>
          <a:xfrm>
            <a:off x="24384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84" name="object 484"/>
          <p:cNvSpPr txBox="1"/>
          <p:nvPr/>
        </p:nvSpPr>
        <p:spPr>
          <a:xfrm>
            <a:off x="27432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85" name="object 485"/>
          <p:cNvSpPr txBox="1"/>
          <p:nvPr/>
        </p:nvSpPr>
        <p:spPr>
          <a:xfrm>
            <a:off x="3048000" y="39624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2400"/>
              </a:lnSpc>
              <a:spcBef>
                <a:spcPts val="120"/>
              </a:spcBef>
            </a:pPr>
            <a:r>
              <a:rPr sz="4950" spc="0" baseline="-11715" dirty="0" smtClean="0">
                <a:solidFill>
                  <a:srgbClr val="FF3300"/>
                </a:solidFill>
                <a:latin typeface="Tahoma"/>
                <a:cs typeface="Tahoma"/>
              </a:rPr>
              <a:t>"</a:t>
            </a:r>
            <a:endParaRPr sz="3300">
              <a:latin typeface="Tahoma"/>
              <a:cs typeface="Tahoma"/>
            </a:endParaRPr>
          </a:p>
        </p:txBody>
      </p:sp>
      <p:sp>
        <p:nvSpPr>
          <p:cNvPr id="486" name="object 486"/>
          <p:cNvSpPr txBox="1"/>
          <p:nvPr/>
        </p:nvSpPr>
        <p:spPr>
          <a:xfrm>
            <a:off x="33528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87" name="object 487"/>
          <p:cNvSpPr txBox="1"/>
          <p:nvPr/>
        </p:nvSpPr>
        <p:spPr>
          <a:xfrm>
            <a:off x="36576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88" name="object 488"/>
          <p:cNvSpPr txBox="1"/>
          <p:nvPr/>
        </p:nvSpPr>
        <p:spPr>
          <a:xfrm>
            <a:off x="39624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89" name="object 489"/>
          <p:cNvSpPr txBox="1"/>
          <p:nvPr/>
        </p:nvSpPr>
        <p:spPr>
          <a:xfrm>
            <a:off x="42672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90" name="object 490"/>
          <p:cNvSpPr txBox="1"/>
          <p:nvPr/>
        </p:nvSpPr>
        <p:spPr>
          <a:xfrm>
            <a:off x="45720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91" name="object 491"/>
          <p:cNvSpPr txBox="1"/>
          <p:nvPr/>
        </p:nvSpPr>
        <p:spPr>
          <a:xfrm>
            <a:off x="48768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92" name="object 492"/>
          <p:cNvSpPr txBox="1"/>
          <p:nvPr/>
        </p:nvSpPr>
        <p:spPr>
          <a:xfrm>
            <a:off x="5181600" y="39624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2400"/>
              </a:lnSpc>
              <a:spcBef>
                <a:spcPts val="120"/>
              </a:spcBef>
            </a:pPr>
            <a:r>
              <a:rPr sz="4950" spc="0" baseline="-11715" dirty="0" smtClean="0">
                <a:solidFill>
                  <a:srgbClr val="FF3300"/>
                </a:solidFill>
                <a:latin typeface="Tahoma"/>
                <a:cs typeface="Tahoma"/>
              </a:rPr>
              <a:t>u</a:t>
            </a:r>
            <a:endParaRPr sz="3300">
              <a:latin typeface="Tahoma"/>
              <a:cs typeface="Tahoma"/>
            </a:endParaRPr>
          </a:p>
        </p:txBody>
      </p:sp>
      <p:sp>
        <p:nvSpPr>
          <p:cNvPr id="493" name="object 493"/>
          <p:cNvSpPr txBox="1"/>
          <p:nvPr/>
        </p:nvSpPr>
        <p:spPr>
          <a:xfrm>
            <a:off x="54864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94" name="object 494"/>
          <p:cNvSpPr txBox="1"/>
          <p:nvPr/>
        </p:nvSpPr>
        <p:spPr>
          <a:xfrm>
            <a:off x="57912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95" name="object 495"/>
          <p:cNvSpPr txBox="1"/>
          <p:nvPr/>
        </p:nvSpPr>
        <p:spPr>
          <a:xfrm>
            <a:off x="6096000" y="39624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30480">
              <a:lnSpc>
                <a:spcPts val="2400"/>
              </a:lnSpc>
              <a:spcBef>
                <a:spcPts val="120"/>
              </a:spcBef>
            </a:pPr>
            <a:r>
              <a:rPr sz="4950" spc="0" baseline="-11715" dirty="0" smtClean="0">
                <a:solidFill>
                  <a:srgbClr val="FF3300"/>
                </a:solidFill>
                <a:latin typeface="Tahoma"/>
                <a:cs typeface="Tahoma"/>
              </a:rPr>
              <a:t>i</a:t>
            </a:r>
            <a:endParaRPr sz="3300">
              <a:latin typeface="Tahoma"/>
              <a:cs typeface="Tahoma"/>
            </a:endParaRPr>
          </a:p>
        </p:txBody>
      </p:sp>
      <p:sp>
        <p:nvSpPr>
          <p:cNvPr id="496" name="object 496"/>
          <p:cNvSpPr txBox="1"/>
          <p:nvPr/>
        </p:nvSpPr>
        <p:spPr>
          <a:xfrm>
            <a:off x="64008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97" name="object 497"/>
          <p:cNvSpPr txBox="1"/>
          <p:nvPr/>
        </p:nvSpPr>
        <p:spPr>
          <a:xfrm>
            <a:off x="67056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98" name="object 498"/>
          <p:cNvSpPr txBox="1"/>
          <p:nvPr/>
        </p:nvSpPr>
        <p:spPr>
          <a:xfrm>
            <a:off x="70104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99" name="object 499"/>
          <p:cNvSpPr txBox="1"/>
          <p:nvPr/>
        </p:nvSpPr>
        <p:spPr>
          <a:xfrm>
            <a:off x="7315200" y="39624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2400"/>
              </a:lnSpc>
              <a:spcBef>
                <a:spcPts val="120"/>
              </a:spcBef>
            </a:pPr>
            <a:r>
              <a:rPr sz="4950" spc="0" baseline="-11715" dirty="0" smtClean="0">
                <a:solidFill>
                  <a:srgbClr val="FF3300"/>
                </a:solidFill>
                <a:latin typeface="Tahoma"/>
                <a:cs typeface="Tahoma"/>
              </a:rPr>
              <a:t>e</a:t>
            </a:r>
            <a:endParaRPr sz="3300">
              <a:latin typeface="Tahoma"/>
              <a:cs typeface="Tahoma"/>
            </a:endParaRPr>
          </a:p>
        </p:txBody>
      </p:sp>
      <p:sp>
        <p:nvSpPr>
          <p:cNvPr id="500" name="object 500"/>
          <p:cNvSpPr txBox="1"/>
          <p:nvPr/>
        </p:nvSpPr>
        <p:spPr>
          <a:xfrm>
            <a:off x="7620000" y="39624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352">
              <a:lnSpc>
                <a:spcPts val="2400"/>
              </a:lnSpc>
              <a:spcBef>
                <a:spcPts val="120"/>
              </a:spcBef>
            </a:pPr>
            <a:r>
              <a:rPr sz="4950" spc="0" baseline="-11715" dirty="0" smtClean="0">
                <a:solidFill>
                  <a:srgbClr val="FF3300"/>
                </a:solidFill>
                <a:latin typeface="Tahoma"/>
                <a:cs typeface="Tahoma"/>
              </a:rPr>
              <a:t>a</a:t>
            </a:r>
            <a:endParaRPr sz="3300">
              <a:latin typeface="Tahoma"/>
              <a:cs typeface="Tahoma"/>
            </a:endParaRPr>
          </a:p>
        </p:txBody>
      </p:sp>
      <p:sp>
        <p:nvSpPr>
          <p:cNvPr id="501" name="object 501"/>
          <p:cNvSpPr txBox="1"/>
          <p:nvPr/>
        </p:nvSpPr>
        <p:spPr>
          <a:xfrm>
            <a:off x="79248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02" name="object 502"/>
          <p:cNvSpPr txBox="1"/>
          <p:nvPr/>
        </p:nvSpPr>
        <p:spPr>
          <a:xfrm>
            <a:off x="82296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03" name="object 503"/>
          <p:cNvSpPr txBox="1"/>
          <p:nvPr/>
        </p:nvSpPr>
        <p:spPr>
          <a:xfrm>
            <a:off x="85344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04" name="object 504"/>
          <p:cNvSpPr txBox="1"/>
          <p:nvPr/>
        </p:nvSpPr>
        <p:spPr>
          <a:xfrm>
            <a:off x="88392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05" name="object 505"/>
          <p:cNvSpPr txBox="1"/>
          <p:nvPr/>
        </p:nvSpPr>
        <p:spPr>
          <a:xfrm>
            <a:off x="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06" name="object 506"/>
          <p:cNvSpPr txBox="1"/>
          <p:nvPr/>
        </p:nvSpPr>
        <p:spPr>
          <a:xfrm>
            <a:off x="3048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07" name="object 507"/>
          <p:cNvSpPr txBox="1"/>
          <p:nvPr/>
        </p:nvSpPr>
        <p:spPr>
          <a:xfrm>
            <a:off x="6096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08" name="object 508"/>
          <p:cNvSpPr txBox="1"/>
          <p:nvPr/>
        </p:nvSpPr>
        <p:spPr>
          <a:xfrm>
            <a:off x="9144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09" name="object 509"/>
          <p:cNvSpPr txBox="1"/>
          <p:nvPr/>
        </p:nvSpPr>
        <p:spPr>
          <a:xfrm>
            <a:off x="12192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10" name="object 510"/>
          <p:cNvSpPr txBox="1"/>
          <p:nvPr/>
        </p:nvSpPr>
        <p:spPr>
          <a:xfrm>
            <a:off x="15240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11" name="object 511"/>
          <p:cNvSpPr txBox="1"/>
          <p:nvPr/>
        </p:nvSpPr>
        <p:spPr>
          <a:xfrm>
            <a:off x="18288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12" name="object 512"/>
          <p:cNvSpPr txBox="1"/>
          <p:nvPr/>
        </p:nvSpPr>
        <p:spPr>
          <a:xfrm>
            <a:off x="21336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13" name="object 513"/>
          <p:cNvSpPr txBox="1"/>
          <p:nvPr/>
        </p:nvSpPr>
        <p:spPr>
          <a:xfrm>
            <a:off x="24384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14" name="object 514"/>
          <p:cNvSpPr txBox="1"/>
          <p:nvPr/>
        </p:nvSpPr>
        <p:spPr>
          <a:xfrm>
            <a:off x="27432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15" name="object 515"/>
          <p:cNvSpPr txBox="1"/>
          <p:nvPr/>
        </p:nvSpPr>
        <p:spPr>
          <a:xfrm>
            <a:off x="30480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16" name="object 516"/>
          <p:cNvSpPr txBox="1"/>
          <p:nvPr/>
        </p:nvSpPr>
        <p:spPr>
          <a:xfrm>
            <a:off x="33528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17" name="object 517"/>
          <p:cNvSpPr txBox="1"/>
          <p:nvPr/>
        </p:nvSpPr>
        <p:spPr>
          <a:xfrm>
            <a:off x="36576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18" name="object 518"/>
          <p:cNvSpPr txBox="1"/>
          <p:nvPr/>
        </p:nvSpPr>
        <p:spPr>
          <a:xfrm>
            <a:off x="39624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19" name="object 519"/>
          <p:cNvSpPr txBox="1"/>
          <p:nvPr/>
        </p:nvSpPr>
        <p:spPr>
          <a:xfrm>
            <a:off x="42672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20" name="object 520"/>
          <p:cNvSpPr txBox="1"/>
          <p:nvPr/>
        </p:nvSpPr>
        <p:spPr>
          <a:xfrm>
            <a:off x="45720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21" name="object 521"/>
          <p:cNvSpPr txBox="1"/>
          <p:nvPr/>
        </p:nvSpPr>
        <p:spPr>
          <a:xfrm>
            <a:off x="48768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22" name="object 522"/>
          <p:cNvSpPr txBox="1"/>
          <p:nvPr/>
        </p:nvSpPr>
        <p:spPr>
          <a:xfrm>
            <a:off x="51816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23" name="object 523"/>
          <p:cNvSpPr txBox="1"/>
          <p:nvPr/>
        </p:nvSpPr>
        <p:spPr>
          <a:xfrm>
            <a:off x="54864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24" name="object 524"/>
          <p:cNvSpPr txBox="1"/>
          <p:nvPr/>
        </p:nvSpPr>
        <p:spPr>
          <a:xfrm>
            <a:off x="57912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25" name="object 525"/>
          <p:cNvSpPr txBox="1"/>
          <p:nvPr/>
        </p:nvSpPr>
        <p:spPr>
          <a:xfrm>
            <a:off x="60960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26" name="object 526"/>
          <p:cNvSpPr txBox="1"/>
          <p:nvPr/>
        </p:nvSpPr>
        <p:spPr>
          <a:xfrm>
            <a:off x="64008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27" name="object 527"/>
          <p:cNvSpPr txBox="1"/>
          <p:nvPr/>
        </p:nvSpPr>
        <p:spPr>
          <a:xfrm>
            <a:off x="67056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28" name="object 528"/>
          <p:cNvSpPr txBox="1"/>
          <p:nvPr/>
        </p:nvSpPr>
        <p:spPr>
          <a:xfrm>
            <a:off x="70104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29" name="object 529"/>
          <p:cNvSpPr txBox="1"/>
          <p:nvPr/>
        </p:nvSpPr>
        <p:spPr>
          <a:xfrm>
            <a:off x="73152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30" name="object 530"/>
          <p:cNvSpPr txBox="1"/>
          <p:nvPr/>
        </p:nvSpPr>
        <p:spPr>
          <a:xfrm>
            <a:off x="76200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31" name="object 531"/>
          <p:cNvSpPr txBox="1"/>
          <p:nvPr/>
        </p:nvSpPr>
        <p:spPr>
          <a:xfrm>
            <a:off x="79248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32" name="object 532"/>
          <p:cNvSpPr txBox="1"/>
          <p:nvPr/>
        </p:nvSpPr>
        <p:spPr>
          <a:xfrm>
            <a:off x="82296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33" name="object 533"/>
          <p:cNvSpPr txBox="1"/>
          <p:nvPr/>
        </p:nvSpPr>
        <p:spPr>
          <a:xfrm>
            <a:off x="85344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34" name="object 534"/>
          <p:cNvSpPr txBox="1"/>
          <p:nvPr/>
        </p:nvSpPr>
        <p:spPr>
          <a:xfrm>
            <a:off x="88392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35" name="object 535"/>
          <p:cNvSpPr txBox="1"/>
          <p:nvPr/>
        </p:nvSpPr>
        <p:spPr>
          <a:xfrm>
            <a:off x="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36" name="object 536"/>
          <p:cNvSpPr txBox="1"/>
          <p:nvPr/>
        </p:nvSpPr>
        <p:spPr>
          <a:xfrm>
            <a:off x="3048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37" name="object 537"/>
          <p:cNvSpPr txBox="1"/>
          <p:nvPr/>
        </p:nvSpPr>
        <p:spPr>
          <a:xfrm>
            <a:off x="6096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38" name="object 538"/>
          <p:cNvSpPr txBox="1"/>
          <p:nvPr/>
        </p:nvSpPr>
        <p:spPr>
          <a:xfrm>
            <a:off x="9144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39" name="object 539"/>
          <p:cNvSpPr txBox="1"/>
          <p:nvPr/>
        </p:nvSpPr>
        <p:spPr>
          <a:xfrm>
            <a:off x="12192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40" name="object 540"/>
          <p:cNvSpPr txBox="1"/>
          <p:nvPr/>
        </p:nvSpPr>
        <p:spPr>
          <a:xfrm>
            <a:off x="15240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41" name="object 541"/>
          <p:cNvSpPr txBox="1"/>
          <p:nvPr/>
        </p:nvSpPr>
        <p:spPr>
          <a:xfrm>
            <a:off x="18288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42" name="object 542"/>
          <p:cNvSpPr txBox="1"/>
          <p:nvPr/>
        </p:nvSpPr>
        <p:spPr>
          <a:xfrm>
            <a:off x="21336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43" name="object 543"/>
          <p:cNvSpPr txBox="1"/>
          <p:nvPr/>
        </p:nvSpPr>
        <p:spPr>
          <a:xfrm>
            <a:off x="2438400" y="45720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69850">
              <a:lnSpc>
                <a:spcPts val="2370"/>
              </a:lnSpc>
              <a:spcBef>
                <a:spcPts val="118"/>
              </a:spcBef>
            </a:pPr>
            <a:r>
              <a:rPr sz="4950" spc="0" baseline="3347" dirty="0" smtClean="0">
                <a:solidFill>
                  <a:srgbClr val="FF3300"/>
                </a:solidFill>
                <a:latin typeface="Tahoma"/>
                <a:cs typeface="Tahoma"/>
              </a:rPr>
              <a:t>t</a:t>
            </a:r>
            <a:endParaRPr sz="3300">
              <a:latin typeface="Tahoma"/>
              <a:cs typeface="Tahoma"/>
            </a:endParaRPr>
          </a:p>
        </p:txBody>
      </p:sp>
      <p:sp>
        <p:nvSpPr>
          <p:cNvPr id="544" name="object 544"/>
          <p:cNvSpPr txBox="1"/>
          <p:nvPr/>
        </p:nvSpPr>
        <p:spPr>
          <a:xfrm>
            <a:off x="27432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45" name="object 545"/>
          <p:cNvSpPr txBox="1"/>
          <p:nvPr/>
        </p:nvSpPr>
        <p:spPr>
          <a:xfrm>
            <a:off x="30480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46" name="object 546"/>
          <p:cNvSpPr txBox="1"/>
          <p:nvPr/>
        </p:nvSpPr>
        <p:spPr>
          <a:xfrm>
            <a:off x="3352800" y="4572000"/>
            <a:ext cx="410926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4826">
              <a:lnSpc>
                <a:spcPts val="2370"/>
              </a:lnSpc>
              <a:spcBef>
                <a:spcPts val="118"/>
              </a:spcBef>
            </a:pPr>
            <a:r>
              <a:rPr sz="4950" spc="0" baseline="3347" dirty="0" smtClean="0">
                <a:solidFill>
                  <a:srgbClr val="FF3300"/>
                </a:solidFill>
                <a:latin typeface="Tahoma"/>
                <a:cs typeface="Tahoma"/>
              </a:rPr>
              <a:t>st</a:t>
            </a:r>
            <a:endParaRPr sz="3300">
              <a:latin typeface="Tahoma"/>
              <a:cs typeface="Tahoma"/>
            </a:endParaRPr>
          </a:p>
        </p:txBody>
      </p:sp>
      <p:sp>
        <p:nvSpPr>
          <p:cNvPr id="547" name="object 547"/>
          <p:cNvSpPr txBox="1"/>
          <p:nvPr/>
        </p:nvSpPr>
        <p:spPr>
          <a:xfrm>
            <a:off x="3657600" y="45720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7424">
              <a:lnSpc>
                <a:spcPts val="2370"/>
              </a:lnSpc>
              <a:spcBef>
                <a:spcPts val="118"/>
              </a:spcBef>
            </a:pPr>
            <a:r>
              <a:rPr sz="4950" spc="0" baseline="3347" dirty="0" smtClean="0">
                <a:solidFill>
                  <a:srgbClr val="FF3300"/>
                </a:solidFill>
                <a:latin typeface="Tahoma"/>
                <a:cs typeface="Tahoma"/>
              </a:rPr>
              <a:t>a</a:t>
            </a:r>
            <a:endParaRPr sz="3300">
              <a:latin typeface="Tahoma"/>
              <a:cs typeface="Tahoma"/>
            </a:endParaRPr>
          </a:p>
        </p:txBody>
      </p:sp>
      <p:sp>
        <p:nvSpPr>
          <p:cNvPr id="548" name="object 548"/>
          <p:cNvSpPr txBox="1"/>
          <p:nvPr/>
        </p:nvSpPr>
        <p:spPr>
          <a:xfrm>
            <a:off x="39624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49" name="object 549"/>
          <p:cNvSpPr txBox="1"/>
          <p:nvPr/>
        </p:nvSpPr>
        <p:spPr>
          <a:xfrm>
            <a:off x="42672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50" name="object 550"/>
          <p:cNvSpPr txBox="1"/>
          <p:nvPr/>
        </p:nvSpPr>
        <p:spPr>
          <a:xfrm>
            <a:off x="4572000" y="45720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8483">
              <a:lnSpc>
                <a:spcPts val="2370"/>
              </a:lnSpc>
              <a:spcBef>
                <a:spcPts val="118"/>
              </a:spcBef>
            </a:pPr>
            <a:r>
              <a:rPr sz="4950" spc="0" baseline="3347" dirty="0" smtClean="0">
                <a:solidFill>
                  <a:srgbClr val="FF3300"/>
                </a:solidFill>
                <a:latin typeface="Tahoma"/>
                <a:cs typeface="Tahoma"/>
              </a:rPr>
              <a:t>e</a:t>
            </a:r>
            <a:endParaRPr sz="3300">
              <a:latin typeface="Tahoma"/>
              <a:cs typeface="Tahoma"/>
            </a:endParaRPr>
          </a:p>
        </p:txBody>
      </p:sp>
      <p:sp>
        <p:nvSpPr>
          <p:cNvPr id="551" name="object 551"/>
          <p:cNvSpPr txBox="1"/>
          <p:nvPr/>
        </p:nvSpPr>
        <p:spPr>
          <a:xfrm>
            <a:off x="48768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52" name="object 552"/>
          <p:cNvSpPr txBox="1"/>
          <p:nvPr/>
        </p:nvSpPr>
        <p:spPr>
          <a:xfrm>
            <a:off x="51816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53" name="object 553"/>
          <p:cNvSpPr txBox="1"/>
          <p:nvPr/>
        </p:nvSpPr>
        <p:spPr>
          <a:xfrm>
            <a:off x="54864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54" name="object 554"/>
          <p:cNvSpPr txBox="1"/>
          <p:nvPr/>
        </p:nvSpPr>
        <p:spPr>
          <a:xfrm>
            <a:off x="57912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55" name="object 555"/>
          <p:cNvSpPr txBox="1"/>
          <p:nvPr/>
        </p:nvSpPr>
        <p:spPr>
          <a:xfrm>
            <a:off x="60960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56" name="object 556"/>
          <p:cNvSpPr txBox="1"/>
          <p:nvPr/>
        </p:nvSpPr>
        <p:spPr>
          <a:xfrm>
            <a:off x="64008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57" name="object 557"/>
          <p:cNvSpPr txBox="1"/>
          <p:nvPr/>
        </p:nvSpPr>
        <p:spPr>
          <a:xfrm>
            <a:off x="67056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58" name="object 558"/>
          <p:cNvSpPr txBox="1"/>
          <p:nvPr/>
        </p:nvSpPr>
        <p:spPr>
          <a:xfrm>
            <a:off x="70104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59" name="object 559"/>
          <p:cNvSpPr txBox="1"/>
          <p:nvPr/>
        </p:nvSpPr>
        <p:spPr>
          <a:xfrm>
            <a:off x="73152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60" name="object 560"/>
          <p:cNvSpPr txBox="1"/>
          <p:nvPr/>
        </p:nvSpPr>
        <p:spPr>
          <a:xfrm>
            <a:off x="76200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61" name="object 561"/>
          <p:cNvSpPr txBox="1"/>
          <p:nvPr/>
        </p:nvSpPr>
        <p:spPr>
          <a:xfrm>
            <a:off x="79248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62" name="object 562"/>
          <p:cNvSpPr txBox="1"/>
          <p:nvPr/>
        </p:nvSpPr>
        <p:spPr>
          <a:xfrm>
            <a:off x="82296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63" name="object 563"/>
          <p:cNvSpPr txBox="1"/>
          <p:nvPr/>
        </p:nvSpPr>
        <p:spPr>
          <a:xfrm>
            <a:off x="85344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64" name="object 564"/>
          <p:cNvSpPr txBox="1"/>
          <p:nvPr/>
        </p:nvSpPr>
        <p:spPr>
          <a:xfrm>
            <a:off x="88392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65" name="object 565"/>
          <p:cNvSpPr txBox="1"/>
          <p:nvPr/>
        </p:nvSpPr>
        <p:spPr>
          <a:xfrm>
            <a:off x="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66" name="object 566"/>
          <p:cNvSpPr txBox="1"/>
          <p:nvPr/>
        </p:nvSpPr>
        <p:spPr>
          <a:xfrm>
            <a:off x="3048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67" name="object 567"/>
          <p:cNvSpPr txBox="1"/>
          <p:nvPr/>
        </p:nvSpPr>
        <p:spPr>
          <a:xfrm>
            <a:off x="6096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68" name="object 568"/>
          <p:cNvSpPr txBox="1"/>
          <p:nvPr/>
        </p:nvSpPr>
        <p:spPr>
          <a:xfrm>
            <a:off x="9144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69" name="object 569"/>
          <p:cNvSpPr txBox="1"/>
          <p:nvPr/>
        </p:nvSpPr>
        <p:spPr>
          <a:xfrm>
            <a:off x="12192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70" name="object 570"/>
          <p:cNvSpPr txBox="1"/>
          <p:nvPr/>
        </p:nvSpPr>
        <p:spPr>
          <a:xfrm>
            <a:off x="15240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71" name="object 571"/>
          <p:cNvSpPr txBox="1"/>
          <p:nvPr/>
        </p:nvSpPr>
        <p:spPr>
          <a:xfrm>
            <a:off x="18288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72" name="object 572"/>
          <p:cNvSpPr txBox="1"/>
          <p:nvPr/>
        </p:nvSpPr>
        <p:spPr>
          <a:xfrm>
            <a:off x="21336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73" name="object 573"/>
          <p:cNvSpPr txBox="1"/>
          <p:nvPr/>
        </p:nvSpPr>
        <p:spPr>
          <a:xfrm>
            <a:off x="24384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74" name="object 574"/>
          <p:cNvSpPr txBox="1"/>
          <p:nvPr/>
        </p:nvSpPr>
        <p:spPr>
          <a:xfrm>
            <a:off x="27432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75" name="object 575"/>
          <p:cNvSpPr txBox="1"/>
          <p:nvPr/>
        </p:nvSpPr>
        <p:spPr>
          <a:xfrm>
            <a:off x="30480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76" name="object 576"/>
          <p:cNvSpPr txBox="1"/>
          <p:nvPr/>
        </p:nvSpPr>
        <p:spPr>
          <a:xfrm>
            <a:off x="33528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77" name="object 577"/>
          <p:cNvSpPr txBox="1"/>
          <p:nvPr/>
        </p:nvSpPr>
        <p:spPr>
          <a:xfrm>
            <a:off x="36576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78" name="object 578"/>
          <p:cNvSpPr txBox="1"/>
          <p:nvPr/>
        </p:nvSpPr>
        <p:spPr>
          <a:xfrm>
            <a:off x="39624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79" name="object 579"/>
          <p:cNvSpPr txBox="1"/>
          <p:nvPr/>
        </p:nvSpPr>
        <p:spPr>
          <a:xfrm>
            <a:off x="42672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80" name="object 580"/>
          <p:cNvSpPr txBox="1"/>
          <p:nvPr/>
        </p:nvSpPr>
        <p:spPr>
          <a:xfrm>
            <a:off x="45720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81" name="object 581"/>
          <p:cNvSpPr txBox="1"/>
          <p:nvPr/>
        </p:nvSpPr>
        <p:spPr>
          <a:xfrm>
            <a:off x="48768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82" name="object 582"/>
          <p:cNvSpPr txBox="1"/>
          <p:nvPr/>
        </p:nvSpPr>
        <p:spPr>
          <a:xfrm>
            <a:off x="51816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83" name="object 583"/>
          <p:cNvSpPr txBox="1"/>
          <p:nvPr/>
        </p:nvSpPr>
        <p:spPr>
          <a:xfrm>
            <a:off x="54864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84" name="object 584"/>
          <p:cNvSpPr txBox="1"/>
          <p:nvPr/>
        </p:nvSpPr>
        <p:spPr>
          <a:xfrm>
            <a:off x="57912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85" name="object 585"/>
          <p:cNvSpPr txBox="1"/>
          <p:nvPr/>
        </p:nvSpPr>
        <p:spPr>
          <a:xfrm>
            <a:off x="60960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86" name="object 586"/>
          <p:cNvSpPr txBox="1"/>
          <p:nvPr/>
        </p:nvSpPr>
        <p:spPr>
          <a:xfrm>
            <a:off x="64008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87" name="object 587"/>
          <p:cNvSpPr txBox="1"/>
          <p:nvPr/>
        </p:nvSpPr>
        <p:spPr>
          <a:xfrm>
            <a:off x="67056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88" name="object 588"/>
          <p:cNvSpPr txBox="1"/>
          <p:nvPr/>
        </p:nvSpPr>
        <p:spPr>
          <a:xfrm>
            <a:off x="70104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89" name="object 589"/>
          <p:cNvSpPr txBox="1"/>
          <p:nvPr/>
        </p:nvSpPr>
        <p:spPr>
          <a:xfrm>
            <a:off x="73152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90" name="object 590"/>
          <p:cNvSpPr txBox="1"/>
          <p:nvPr/>
        </p:nvSpPr>
        <p:spPr>
          <a:xfrm>
            <a:off x="76200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91" name="object 591"/>
          <p:cNvSpPr txBox="1"/>
          <p:nvPr/>
        </p:nvSpPr>
        <p:spPr>
          <a:xfrm>
            <a:off x="79248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92" name="object 592"/>
          <p:cNvSpPr txBox="1"/>
          <p:nvPr/>
        </p:nvSpPr>
        <p:spPr>
          <a:xfrm>
            <a:off x="82296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93" name="object 593"/>
          <p:cNvSpPr txBox="1"/>
          <p:nvPr/>
        </p:nvSpPr>
        <p:spPr>
          <a:xfrm>
            <a:off x="85344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94" name="object 594"/>
          <p:cNvSpPr txBox="1"/>
          <p:nvPr/>
        </p:nvSpPr>
        <p:spPr>
          <a:xfrm>
            <a:off x="88392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95" name="object 595"/>
          <p:cNvSpPr txBox="1"/>
          <p:nvPr/>
        </p:nvSpPr>
        <p:spPr>
          <a:xfrm>
            <a:off x="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96" name="object 596"/>
          <p:cNvSpPr txBox="1"/>
          <p:nvPr/>
        </p:nvSpPr>
        <p:spPr>
          <a:xfrm>
            <a:off x="3048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97" name="object 597"/>
          <p:cNvSpPr txBox="1"/>
          <p:nvPr/>
        </p:nvSpPr>
        <p:spPr>
          <a:xfrm>
            <a:off x="6096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98" name="object 598"/>
          <p:cNvSpPr txBox="1"/>
          <p:nvPr/>
        </p:nvSpPr>
        <p:spPr>
          <a:xfrm>
            <a:off x="9144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99" name="object 599"/>
          <p:cNvSpPr txBox="1"/>
          <p:nvPr/>
        </p:nvSpPr>
        <p:spPr>
          <a:xfrm>
            <a:off x="12192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00" name="object 600"/>
          <p:cNvSpPr txBox="1"/>
          <p:nvPr/>
        </p:nvSpPr>
        <p:spPr>
          <a:xfrm>
            <a:off x="15240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01" name="object 601"/>
          <p:cNvSpPr txBox="1"/>
          <p:nvPr/>
        </p:nvSpPr>
        <p:spPr>
          <a:xfrm>
            <a:off x="18288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02" name="object 602"/>
          <p:cNvSpPr txBox="1"/>
          <p:nvPr/>
        </p:nvSpPr>
        <p:spPr>
          <a:xfrm>
            <a:off x="21336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03" name="object 603"/>
          <p:cNvSpPr txBox="1"/>
          <p:nvPr/>
        </p:nvSpPr>
        <p:spPr>
          <a:xfrm>
            <a:off x="24384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04" name="object 604"/>
          <p:cNvSpPr txBox="1"/>
          <p:nvPr/>
        </p:nvSpPr>
        <p:spPr>
          <a:xfrm>
            <a:off x="27432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05" name="object 605"/>
          <p:cNvSpPr txBox="1"/>
          <p:nvPr/>
        </p:nvSpPr>
        <p:spPr>
          <a:xfrm>
            <a:off x="30480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06" name="object 606"/>
          <p:cNvSpPr txBox="1"/>
          <p:nvPr/>
        </p:nvSpPr>
        <p:spPr>
          <a:xfrm>
            <a:off x="33528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07" name="object 607"/>
          <p:cNvSpPr txBox="1"/>
          <p:nvPr/>
        </p:nvSpPr>
        <p:spPr>
          <a:xfrm>
            <a:off x="36576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08" name="object 608"/>
          <p:cNvSpPr txBox="1"/>
          <p:nvPr/>
        </p:nvSpPr>
        <p:spPr>
          <a:xfrm>
            <a:off x="39624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09" name="object 609"/>
          <p:cNvSpPr txBox="1"/>
          <p:nvPr/>
        </p:nvSpPr>
        <p:spPr>
          <a:xfrm>
            <a:off x="42672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10" name="object 610"/>
          <p:cNvSpPr txBox="1"/>
          <p:nvPr/>
        </p:nvSpPr>
        <p:spPr>
          <a:xfrm>
            <a:off x="45720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11" name="object 611"/>
          <p:cNvSpPr txBox="1"/>
          <p:nvPr/>
        </p:nvSpPr>
        <p:spPr>
          <a:xfrm>
            <a:off x="48768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12" name="object 612"/>
          <p:cNvSpPr txBox="1"/>
          <p:nvPr/>
        </p:nvSpPr>
        <p:spPr>
          <a:xfrm>
            <a:off x="51816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13" name="object 613"/>
          <p:cNvSpPr txBox="1"/>
          <p:nvPr/>
        </p:nvSpPr>
        <p:spPr>
          <a:xfrm>
            <a:off x="54864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14" name="object 614"/>
          <p:cNvSpPr txBox="1"/>
          <p:nvPr/>
        </p:nvSpPr>
        <p:spPr>
          <a:xfrm>
            <a:off x="57912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15" name="object 615"/>
          <p:cNvSpPr txBox="1"/>
          <p:nvPr/>
        </p:nvSpPr>
        <p:spPr>
          <a:xfrm>
            <a:off x="60960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16" name="object 616"/>
          <p:cNvSpPr txBox="1"/>
          <p:nvPr/>
        </p:nvSpPr>
        <p:spPr>
          <a:xfrm>
            <a:off x="64008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17" name="object 617"/>
          <p:cNvSpPr txBox="1"/>
          <p:nvPr/>
        </p:nvSpPr>
        <p:spPr>
          <a:xfrm>
            <a:off x="67056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18" name="object 618"/>
          <p:cNvSpPr txBox="1"/>
          <p:nvPr/>
        </p:nvSpPr>
        <p:spPr>
          <a:xfrm>
            <a:off x="70104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19" name="object 619"/>
          <p:cNvSpPr txBox="1"/>
          <p:nvPr/>
        </p:nvSpPr>
        <p:spPr>
          <a:xfrm>
            <a:off x="73152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20" name="object 620"/>
          <p:cNvSpPr txBox="1"/>
          <p:nvPr/>
        </p:nvSpPr>
        <p:spPr>
          <a:xfrm>
            <a:off x="76200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21" name="object 621"/>
          <p:cNvSpPr txBox="1"/>
          <p:nvPr/>
        </p:nvSpPr>
        <p:spPr>
          <a:xfrm>
            <a:off x="79248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22" name="object 622"/>
          <p:cNvSpPr txBox="1"/>
          <p:nvPr/>
        </p:nvSpPr>
        <p:spPr>
          <a:xfrm>
            <a:off x="82296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23" name="object 623"/>
          <p:cNvSpPr txBox="1"/>
          <p:nvPr/>
        </p:nvSpPr>
        <p:spPr>
          <a:xfrm>
            <a:off x="85344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24" name="object 624"/>
          <p:cNvSpPr txBox="1"/>
          <p:nvPr/>
        </p:nvSpPr>
        <p:spPr>
          <a:xfrm>
            <a:off x="88392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25" name="object 625"/>
          <p:cNvSpPr txBox="1"/>
          <p:nvPr/>
        </p:nvSpPr>
        <p:spPr>
          <a:xfrm>
            <a:off x="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26" name="object 626"/>
          <p:cNvSpPr txBox="1"/>
          <p:nvPr/>
        </p:nvSpPr>
        <p:spPr>
          <a:xfrm>
            <a:off x="3048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27" name="object 627"/>
          <p:cNvSpPr txBox="1"/>
          <p:nvPr/>
        </p:nvSpPr>
        <p:spPr>
          <a:xfrm>
            <a:off x="6096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28" name="object 628"/>
          <p:cNvSpPr txBox="1"/>
          <p:nvPr/>
        </p:nvSpPr>
        <p:spPr>
          <a:xfrm>
            <a:off x="9144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29" name="object 629"/>
          <p:cNvSpPr txBox="1"/>
          <p:nvPr/>
        </p:nvSpPr>
        <p:spPr>
          <a:xfrm>
            <a:off x="12192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30" name="object 630"/>
          <p:cNvSpPr txBox="1"/>
          <p:nvPr/>
        </p:nvSpPr>
        <p:spPr>
          <a:xfrm>
            <a:off x="15240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31" name="object 631"/>
          <p:cNvSpPr txBox="1"/>
          <p:nvPr/>
        </p:nvSpPr>
        <p:spPr>
          <a:xfrm>
            <a:off x="18288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32" name="object 632"/>
          <p:cNvSpPr txBox="1"/>
          <p:nvPr/>
        </p:nvSpPr>
        <p:spPr>
          <a:xfrm>
            <a:off x="21336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33" name="object 633"/>
          <p:cNvSpPr txBox="1"/>
          <p:nvPr/>
        </p:nvSpPr>
        <p:spPr>
          <a:xfrm>
            <a:off x="24384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34" name="object 634"/>
          <p:cNvSpPr txBox="1"/>
          <p:nvPr/>
        </p:nvSpPr>
        <p:spPr>
          <a:xfrm>
            <a:off x="27432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35" name="object 635"/>
          <p:cNvSpPr txBox="1"/>
          <p:nvPr/>
        </p:nvSpPr>
        <p:spPr>
          <a:xfrm>
            <a:off x="30480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36" name="object 636"/>
          <p:cNvSpPr txBox="1"/>
          <p:nvPr/>
        </p:nvSpPr>
        <p:spPr>
          <a:xfrm>
            <a:off x="33528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37" name="object 637"/>
          <p:cNvSpPr txBox="1"/>
          <p:nvPr/>
        </p:nvSpPr>
        <p:spPr>
          <a:xfrm>
            <a:off x="36576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38" name="object 638"/>
          <p:cNvSpPr txBox="1"/>
          <p:nvPr/>
        </p:nvSpPr>
        <p:spPr>
          <a:xfrm>
            <a:off x="39624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39" name="object 639"/>
          <p:cNvSpPr txBox="1"/>
          <p:nvPr/>
        </p:nvSpPr>
        <p:spPr>
          <a:xfrm>
            <a:off x="42672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40" name="object 640"/>
          <p:cNvSpPr txBox="1"/>
          <p:nvPr/>
        </p:nvSpPr>
        <p:spPr>
          <a:xfrm>
            <a:off x="45720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41" name="object 641"/>
          <p:cNvSpPr txBox="1"/>
          <p:nvPr/>
        </p:nvSpPr>
        <p:spPr>
          <a:xfrm>
            <a:off x="48768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42" name="object 642"/>
          <p:cNvSpPr txBox="1"/>
          <p:nvPr/>
        </p:nvSpPr>
        <p:spPr>
          <a:xfrm>
            <a:off x="51816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43" name="object 643"/>
          <p:cNvSpPr txBox="1"/>
          <p:nvPr/>
        </p:nvSpPr>
        <p:spPr>
          <a:xfrm>
            <a:off x="54864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44" name="object 644"/>
          <p:cNvSpPr txBox="1"/>
          <p:nvPr/>
        </p:nvSpPr>
        <p:spPr>
          <a:xfrm>
            <a:off x="57912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45" name="object 645"/>
          <p:cNvSpPr txBox="1"/>
          <p:nvPr/>
        </p:nvSpPr>
        <p:spPr>
          <a:xfrm>
            <a:off x="60960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46" name="object 646"/>
          <p:cNvSpPr txBox="1"/>
          <p:nvPr/>
        </p:nvSpPr>
        <p:spPr>
          <a:xfrm>
            <a:off x="64008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47" name="object 647"/>
          <p:cNvSpPr txBox="1"/>
          <p:nvPr/>
        </p:nvSpPr>
        <p:spPr>
          <a:xfrm>
            <a:off x="67056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48" name="object 648"/>
          <p:cNvSpPr txBox="1"/>
          <p:nvPr/>
        </p:nvSpPr>
        <p:spPr>
          <a:xfrm>
            <a:off x="70104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49" name="object 649"/>
          <p:cNvSpPr txBox="1"/>
          <p:nvPr/>
        </p:nvSpPr>
        <p:spPr>
          <a:xfrm>
            <a:off x="73152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50" name="object 650"/>
          <p:cNvSpPr txBox="1"/>
          <p:nvPr/>
        </p:nvSpPr>
        <p:spPr>
          <a:xfrm>
            <a:off x="76200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51" name="object 651"/>
          <p:cNvSpPr txBox="1"/>
          <p:nvPr/>
        </p:nvSpPr>
        <p:spPr>
          <a:xfrm>
            <a:off x="79248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52" name="object 652"/>
          <p:cNvSpPr txBox="1"/>
          <p:nvPr/>
        </p:nvSpPr>
        <p:spPr>
          <a:xfrm>
            <a:off x="82296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53" name="object 653"/>
          <p:cNvSpPr txBox="1"/>
          <p:nvPr/>
        </p:nvSpPr>
        <p:spPr>
          <a:xfrm>
            <a:off x="85344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54" name="object 654"/>
          <p:cNvSpPr txBox="1"/>
          <p:nvPr/>
        </p:nvSpPr>
        <p:spPr>
          <a:xfrm>
            <a:off x="88392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55" name="object 655"/>
          <p:cNvSpPr txBox="1"/>
          <p:nvPr/>
        </p:nvSpPr>
        <p:spPr>
          <a:xfrm>
            <a:off x="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56" name="object 656"/>
          <p:cNvSpPr txBox="1"/>
          <p:nvPr/>
        </p:nvSpPr>
        <p:spPr>
          <a:xfrm>
            <a:off x="3048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57" name="object 657"/>
          <p:cNvSpPr txBox="1"/>
          <p:nvPr/>
        </p:nvSpPr>
        <p:spPr>
          <a:xfrm>
            <a:off x="6096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58" name="object 658"/>
          <p:cNvSpPr txBox="1"/>
          <p:nvPr/>
        </p:nvSpPr>
        <p:spPr>
          <a:xfrm>
            <a:off x="9144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59" name="object 659"/>
          <p:cNvSpPr txBox="1"/>
          <p:nvPr/>
        </p:nvSpPr>
        <p:spPr>
          <a:xfrm>
            <a:off x="12192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60" name="object 660"/>
          <p:cNvSpPr txBox="1"/>
          <p:nvPr/>
        </p:nvSpPr>
        <p:spPr>
          <a:xfrm>
            <a:off x="15240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61" name="object 661"/>
          <p:cNvSpPr txBox="1"/>
          <p:nvPr/>
        </p:nvSpPr>
        <p:spPr>
          <a:xfrm>
            <a:off x="18288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62" name="object 662"/>
          <p:cNvSpPr txBox="1"/>
          <p:nvPr/>
        </p:nvSpPr>
        <p:spPr>
          <a:xfrm>
            <a:off x="21336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63" name="object 663"/>
          <p:cNvSpPr txBox="1"/>
          <p:nvPr/>
        </p:nvSpPr>
        <p:spPr>
          <a:xfrm>
            <a:off x="24384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64" name="object 664"/>
          <p:cNvSpPr txBox="1"/>
          <p:nvPr/>
        </p:nvSpPr>
        <p:spPr>
          <a:xfrm>
            <a:off x="27432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65" name="object 665"/>
          <p:cNvSpPr txBox="1"/>
          <p:nvPr/>
        </p:nvSpPr>
        <p:spPr>
          <a:xfrm>
            <a:off x="30480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66" name="object 666"/>
          <p:cNvSpPr txBox="1"/>
          <p:nvPr/>
        </p:nvSpPr>
        <p:spPr>
          <a:xfrm>
            <a:off x="33528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67" name="object 667"/>
          <p:cNvSpPr txBox="1"/>
          <p:nvPr/>
        </p:nvSpPr>
        <p:spPr>
          <a:xfrm>
            <a:off x="36576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68" name="object 668"/>
          <p:cNvSpPr txBox="1"/>
          <p:nvPr/>
        </p:nvSpPr>
        <p:spPr>
          <a:xfrm>
            <a:off x="39624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69" name="object 669"/>
          <p:cNvSpPr txBox="1"/>
          <p:nvPr/>
        </p:nvSpPr>
        <p:spPr>
          <a:xfrm>
            <a:off x="42672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70" name="object 670"/>
          <p:cNvSpPr txBox="1"/>
          <p:nvPr/>
        </p:nvSpPr>
        <p:spPr>
          <a:xfrm>
            <a:off x="45720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71" name="object 671"/>
          <p:cNvSpPr txBox="1"/>
          <p:nvPr/>
        </p:nvSpPr>
        <p:spPr>
          <a:xfrm>
            <a:off x="48768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72" name="object 672"/>
          <p:cNvSpPr txBox="1"/>
          <p:nvPr/>
        </p:nvSpPr>
        <p:spPr>
          <a:xfrm>
            <a:off x="51816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73" name="object 673"/>
          <p:cNvSpPr txBox="1"/>
          <p:nvPr/>
        </p:nvSpPr>
        <p:spPr>
          <a:xfrm>
            <a:off x="54864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74" name="object 674"/>
          <p:cNvSpPr txBox="1"/>
          <p:nvPr/>
        </p:nvSpPr>
        <p:spPr>
          <a:xfrm>
            <a:off x="57912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75" name="object 675"/>
          <p:cNvSpPr txBox="1"/>
          <p:nvPr/>
        </p:nvSpPr>
        <p:spPr>
          <a:xfrm>
            <a:off x="60960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76" name="object 676"/>
          <p:cNvSpPr txBox="1"/>
          <p:nvPr/>
        </p:nvSpPr>
        <p:spPr>
          <a:xfrm>
            <a:off x="64008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77" name="object 677"/>
          <p:cNvSpPr txBox="1"/>
          <p:nvPr/>
        </p:nvSpPr>
        <p:spPr>
          <a:xfrm>
            <a:off x="67056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78" name="object 678"/>
          <p:cNvSpPr txBox="1"/>
          <p:nvPr/>
        </p:nvSpPr>
        <p:spPr>
          <a:xfrm>
            <a:off x="70104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79" name="object 679"/>
          <p:cNvSpPr txBox="1"/>
          <p:nvPr/>
        </p:nvSpPr>
        <p:spPr>
          <a:xfrm>
            <a:off x="73152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80" name="object 680"/>
          <p:cNvSpPr txBox="1"/>
          <p:nvPr/>
        </p:nvSpPr>
        <p:spPr>
          <a:xfrm>
            <a:off x="76200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81" name="object 681"/>
          <p:cNvSpPr txBox="1"/>
          <p:nvPr/>
        </p:nvSpPr>
        <p:spPr>
          <a:xfrm>
            <a:off x="79248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82" name="object 682"/>
          <p:cNvSpPr txBox="1"/>
          <p:nvPr/>
        </p:nvSpPr>
        <p:spPr>
          <a:xfrm>
            <a:off x="82296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83" name="object 683"/>
          <p:cNvSpPr txBox="1"/>
          <p:nvPr/>
        </p:nvSpPr>
        <p:spPr>
          <a:xfrm>
            <a:off x="85344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84" name="object 684"/>
          <p:cNvSpPr txBox="1"/>
          <p:nvPr/>
        </p:nvSpPr>
        <p:spPr>
          <a:xfrm>
            <a:off x="88392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85" name="object 685"/>
          <p:cNvSpPr txBox="1"/>
          <p:nvPr/>
        </p:nvSpPr>
        <p:spPr>
          <a:xfrm>
            <a:off x="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86" name="object 686"/>
          <p:cNvSpPr txBox="1"/>
          <p:nvPr/>
        </p:nvSpPr>
        <p:spPr>
          <a:xfrm>
            <a:off x="3048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87" name="object 687"/>
          <p:cNvSpPr txBox="1"/>
          <p:nvPr/>
        </p:nvSpPr>
        <p:spPr>
          <a:xfrm>
            <a:off x="6096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88" name="object 688"/>
          <p:cNvSpPr txBox="1"/>
          <p:nvPr/>
        </p:nvSpPr>
        <p:spPr>
          <a:xfrm>
            <a:off x="9144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89" name="object 689"/>
          <p:cNvSpPr txBox="1"/>
          <p:nvPr/>
        </p:nvSpPr>
        <p:spPr>
          <a:xfrm>
            <a:off x="12192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90" name="object 690"/>
          <p:cNvSpPr txBox="1"/>
          <p:nvPr/>
        </p:nvSpPr>
        <p:spPr>
          <a:xfrm>
            <a:off x="15240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91" name="object 691"/>
          <p:cNvSpPr txBox="1"/>
          <p:nvPr/>
        </p:nvSpPr>
        <p:spPr>
          <a:xfrm>
            <a:off x="18288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92" name="object 692"/>
          <p:cNvSpPr txBox="1"/>
          <p:nvPr/>
        </p:nvSpPr>
        <p:spPr>
          <a:xfrm>
            <a:off x="21336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93" name="object 693"/>
          <p:cNvSpPr txBox="1"/>
          <p:nvPr/>
        </p:nvSpPr>
        <p:spPr>
          <a:xfrm>
            <a:off x="24384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94" name="object 694"/>
          <p:cNvSpPr txBox="1"/>
          <p:nvPr/>
        </p:nvSpPr>
        <p:spPr>
          <a:xfrm>
            <a:off x="27432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95" name="object 695"/>
          <p:cNvSpPr txBox="1"/>
          <p:nvPr/>
        </p:nvSpPr>
        <p:spPr>
          <a:xfrm>
            <a:off x="30480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96" name="object 696"/>
          <p:cNvSpPr txBox="1"/>
          <p:nvPr/>
        </p:nvSpPr>
        <p:spPr>
          <a:xfrm>
            <a:off x="33528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97" name="object 697"/>
          <p:cNvSpPr txBox="1"/>
          <p:nvPr/>
        </p:nvSpPr>
        <p:spPr>
          <a:xfrm>
            <a:off x="36576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98" name="object 698"/>
          <p:cNvSpPr txBox="1"/>
          <p:nvPr/>
        </p:nvSpPr>
        <p:spPr>
          <a:xfrm>
            <a:off x="39624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99" name="object 699"/>
          <p:cNvSpPr txBox="1"/>
          <p:nvPr/>
        </p:nvSpPr>
        <p:spPr>
          <a:xfrm>
            <a:off x="42672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00" name="object 700"/>
          <p:cNvSpPr txBox="1"/>
          <p:nvPr/>
        </p:nvSpPr>
        <p:spPr>
          <a:xfrm>
            <a:off x="45720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01" name="object 701"/>
          <p:cNvSpPr txBox="1"/>
          <p:nvPr/>
        </p:nvSpPr>
        <p:spPr>
          <a:xfrm>
            <a:off x="48768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02" name="object 702"/>
          <p:cNvSpPr txBox="1"/>
          <p:nvPr/>
        </p:nvSpPr>
        <p:spPr>
          <a:xfrm>
            <a:off x="51816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03" name="object 703"/>
          <p:cNvSpPr txBox="1"/>
          <p:nvPr/>
        </p:nvSpPr>
        <p:spPr>
          <a:xfrm>
            <a:off x="54864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04" name="object 704"/>
          <p:cNvSpPr txBox="1"/>
          <p:nvPr/>
        </p:nvSpPr>
        <p:spPr>
          <a:xfrm>
            <a:off x="57912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05" name="object 705"/>
          <p:cNvSpPr txBox="1"/>
          <p:nvPr/>
        </p:nvSpPr>
        <p:spPr>
          <a:xfrm>
            <a:off x="60960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06" name="object 706"/>
          <p:cNvSpPr txBox="1"/>
          <p:nvPr/>
        </p:nvSpPr>
        <p:spPr>
          <a:xfrm>
            <a:off x="64008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07" name="object 707"/>
          <p:cNvSpPr txBox="1"/>
          <p:nvPr/>
        </p:nvSpPr>
        <p:spPr>
          <a:xfrm>
            <a:off x="67056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08" name="object 708"/>
          <p:cNvSpPr txBox="1"/>
          <p:nvPr/>
        </p:nvSpPr>
        <p:spPr>
          <a:xfrm>
            <a:off x="70104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09" name="object 709"/>
          <p:cNvSpPr txBox="1"/>
          <p:nvPr/>
        </p:nvSpPr>
        <p:spPr>
          <a:xfrm>
            <a:off x="73152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10" name="object 710"/>
          <p:cNvSpPr txBox="1"/>
          <p:nvPr/>
        </p:nvSpPr>
        <p:spPr>
          <a:xfrm>
            <a:off x="76200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11" name="object 711"/>
          <p:cNvSpPr txBox="1"/>
          <p:nvPr/>
        </p:nvSpPr>
        <p:spPr>
          <a:xfrm>
            <a:off x="79248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12" name="object 712"/>
          <p:cNvSpPr txBox="1"/>
          <p:nvPr/>
        </p:nvSpPr>
        <p:spPr>
          <a:xfrm>
            <a:off x="82296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13" name="object 713"/>
          <p:cNvSpPr txBox="1"/>
          <p:nvPr/>
        </p:nvSpPr>
        <p:spPr>
          <a:xfrm>
            <a:off x="85344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14" name="object 714"/>
          <p:cNvSpPr txBox="1"/>
          <p:nvPr/>
        </p:nvSpPr>
        <p:spPr>
          <a:xfrm>
            <a:off x="88392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15" name="object 715"/>
          <p:cNvSpPr txBox="1"/>
          <p:nvPr/>
        </p:nvSpPr>
        <p:spPr>
          <a:xfrm>
            <a:off x="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16" name="object 716"/>
          <p:cNvSpPr txBox="1"/>
          <p:nvPr/>
        </p:nvSpPr>
        <p:spPr>
          <a:xfrm>
            <a:off x="3048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17" name="object 717"/>
          <p:cNvSpPr txBox="1"/>
          <p:nvPr/>
        </p:nvSpPr>
        <p:spPr>
          <a:xfrm>
            <a:off x="6096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18" name="object 718"/>
          <p:cNvSpPr txBox="1"/>
          <p:nvPr/>
        </p:nvSpPr>
        <p:spPr>
          <a:xfrm>
            <a:off x="9144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19" name="object 719"/>
          <p:cNvSpPr txBox="1"/>
          <p:nvPr/>
        </p:nvSpPr>
        <p:spPr>
          <a:xfrm>
            <a:off x="12192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20" name="object 720"/>
          <p:cNvSpPr txBox="1"/>
          <p:nvPr/>
        </p:nvSpPr>
        <p:spPr>
          <a:xfrm>
            <a:off x="15240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21" name="object 721"/>
          <p:cNvSpPr txBox="1"/>
          <p:nvPr/>
        </p:nvSpPr>
        <p:spPr>
          <a:xfrm>
            <a:off x="18288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22" name="object 722"/>
          <p:cNvSpPr txBox="1"/>
          <p:nvPr/>
        </p:nvSpPr>
        <p:spPr>
          <a:xfrm>
            <a:off x="21336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23" name="object 723"/>
          <p:cNvSpPr txBox="1"/>
          <p:nvPr/>
        </p:nvSpPr>
        <p:spPr>
          <a:xfrm>
            <a:off x="24384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24" name="object 724"/>
          <p:cNvSpPr txBox="1"/>
          <p:nvPr/>
        </p:nvSpPr>
        <p:spPr>
          <a:xfrm>
            <a:off x="27432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25" name="object 725"/>
          <p:cNvSpPr txBox="1"/>
          <p:nvPr/>
        </p:nvSpPr>
        <p:spPr>
          <a:xfrm>
            <a:off x="30480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26" name="object 726"/>
          <p:cNvSpPr txBox="1"/>
          <p:nvPr/>
        </p:nvSpPr>
        <p:spPr>
          <a:xfrm>
            <a:off x="33528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27" name="object 727"/>
          <p:cNvSpPr txBox="1"/>
          <p:nvPr/>
        </p:nvSpPr>
        <p:spPr>
          <a:xfrm>
            <a:off x="36576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28" name="object 728"/>
          <p:cNvSpPr txBox="1"/>
          <p:nvPr/>
        </p:nvSpPr>
        <p:spPr>
          <a:xfrm>
            <a:off x="39624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29" name="object 729"/>
          <p:cNvSpPr txBox="1"/>
          <p:nvPr/>
        </p:nvSpPr>
        <p:spPr>
          <a:xfrm>
            <a:off x="42672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30" name="object 730"/>
          <p:cNvSpPr txBox="1"/>
          <p:nvPr/>
        </p:nvSpPr>
        <p:spPr>
          <a:xfrm>
            <a:off x="45720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31" name="object 731"/>
          <p:cNvSpPr txBox="1"/>
          <p:nvPr/>
        </p:nvSpPr>
        <p:spPr>
          <a:xfrm>
            <a:off x="48768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32" name="object 732"/>
          <p:cNvSpPr txBox="1"/>
          <p:nvPr/>
        </p:nvSpPr>
        <p:spPr>
          <a:xfrm>
            <a:off x="51816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33" name="object 733"/>
          <p:cNvSpPr txBox="1"/>
          <p:nvPr/>
        </p:nvSpPr>
        <p:spPr>
          <a:xfrm>
            <a:off x="54864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34" name="object 734"/>
          <p:cNvSpPr txBox="1"/>
          <p:nvPr/>
        </p:nvSpPr>
        <p:spPr>
          <a:xfrm>
            <a:off x="57912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35" name="object 735"/>
          <p:cNvSpPr txBox="1"/>
          <p:nvPr/>
        </p:nvSpPr>
        <p:spPr>
          <a:xfrm>
            <a:off x="60960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36" name="object 736"/>
          <p:cNvSpPr txBox="1"/>
          <p:nvPr/>
        </p:nvSpPr>
        <p:spPr>
          <a:xfrm>
            <a:off x="64008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37" name="object 737"/>
          <p:cNvSpPr txBox="1"/>
          <p:nvPr/>
        </p:nvSpPr>
        <p:spPr>
          <a:xfrm>
            <a:off x="67056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38" name="object 738"/>
          <p:cNvSpPr txBox="1"/>
          <p:nvPr/>
        </p:nvSpPr>
        <p:spPr>
          <a:xfrm>
            <a:off x="70104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39" name="object 739"/>
          <p:cNvSpPr txBox="1"/>
          <p:nvPr/>
        </p:nvSpPr>
        <p:spPr>
          <a:xfrm>
            <a:off x="73152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40" name="object 740"/>
          <p:cNvSpPr txBox="1"/>
          <p:nvPr/>
        </p:nvSpPr>
        <p:spPr>
          <a:xfrm>
            <a:off x="76200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41" name="object 741"/>
          <p:cNvSpPr txBox="1"/>
          <p:nvPr/>
        </p:nvSpPr>
        <p:spPr>
          <a:xfrm>
            <a:off x="79248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42" name="object 742"/>
          <p:cNvSpPr txBox="1"/>
          <p:nvPr/>
        </p:nvSpPr>
        <p:spPr>
          <a:xfrm>
            <a:off x="82296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43" name="object 743"/>
          <p:cNvSpPr txBox="1"/>
          <p:nvPr/>
        </p:nvSpPr>
        <p:spPr>
          <a:xfrm>
            <a:off x="85344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44" name="object 744"/>
          <p:cNvSpPr txBox="1"/>
          <p:nvPr/>
        </p:nvSpPr>
        <p:spPr>
          <a:xfrm>
            <a:off x="88392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45" name="object 745"/>
          <p:cNvSpPr txBox="1"/>
          <p:nvPr/>
        </p:nvSpPr>
        <p:spPr>
          <a:xfrm>
            <a:off x="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46" name="object 746"/>
          <p:cNvSpPr txBox="1"/>
          <p:nvPr/>
        </p:nvSpPr>
        <p:spPr>
          <a:xfrm>
            <a:off x="3048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47" name="object 747"/>
          <p:cNvSpPr txBox="1"/>
          <p:nvPr/>
        </p:nvSpPr>
        <p:spPr>
          <a:xfrm>
            <a:off x="6096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48" name="object 748"/>
          <p:cNvSpPr txBox="1"/>
          <p:nvPr/>
        </p:nvSpPr>
        <p:spPr>
          <a:xfrm>
            <a:off x="9144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49" name="object 749"/>
          <p:cNvSpPr txBox="1"/>
          <p:nvPr/>
        </p:nvSpPr>
        <p:spPr>
          <a:xfrm>
            <a:off x="12192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50" name="object 750"/>
          <p:cNvSpPr txBox="1"/>
          <p:nvPr/>
        </p:nvSpPr>
        <p:spPr>
          <a:xfrm>
            <a:off x="15240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51" name="object 751"/>
          <p:cNvSpPr txBox="1"/>
          <p:nvPr/>
        </p:nvSpPr>
        <p:spPr>
          <a:xfrm>
            <a:off x="18288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52" name="object 752"/>
          <p:cNvSpPr txBox="1"/>
          <p:nvPr/>
        </p:nvSpPr>
        <p:spPr>
          <a:xfrm>
            <a:off x="21336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53" name="object 753"/>
          <p:cNvSpPr txBox="1"/>
          <p:nvPr/>
        </p:nvSpPr>
        <p:spPr>
          <a:xfrm>
            <a:off x="24384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54" name="object 754"/>
          <p:cNvSpPr txBox="1"/>
          <p:nvPr/>
        </p:nvSpPr>
        <p:spPr>
          <a:xfrm>
            <a:off x="27432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55" name="object 755"/>
          <p:cNvSpPr txBox="1"/>
          <p:nvPr/>
        </p:nvSpPr>
        <p:spPr>
          <a:xfrm>
            <a:off x="30480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56" name="object 756"/>
          <p:cNvSpPr txBox="1"/>
          <p:nvPr/>
        </p:nvSpPr>
        <p:spPr>
          <a:xfrm>
            <a:off x="33528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57" name="object 757"/>
          <p:cNvSpPr txBox="1"/>
          <p:nvPr/>
        </p:nvSpPr>
        <p:spPr>
          <a:xfrm>
            <a:off x="36576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58" name="object 758"/>
          <p:cNvSpPr txBox="1"/>
          <p:nvPr/>
        </p:nvSpPr>
        <p:spPr>
          <a:xfrm>
            <a:off x="39624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59" name="object 759"/>
          <p:cNvSpPr txBox="1"/>
          <p:nvPr/>
        </p:nvSpPr>
        <p:spPr>
          <a:xfrm>
            <a:off x="42672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60" name="object 760"/>
          <p:cNvSpPr txBox="1"/>
          <p:nvPr/>
        </p:nvSpPr>
        <p:spPr>
          <a:xfrm>
            <a:off x="45720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61" name="object 761"/>
          <p:cNvSpPr txBox="1"/>
          <p:nvPr/>
        </p:nvSpPr>
        <p:spPr>
          <a:xfrm>
            <a:off x="48768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62" name="object 762"/>
          <p:cNvSpPr txBox="1"/>
          <p:nvPr/>
        </p:nvSpPr>
        <p:spPr>
          <a:xfrm>
            <a:off x="51816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63" name="object 763"/>
          <p:cNvSpPr txBox="1"/>
          <p:nvPr/>
        </p:nvSpPr>
        <p:spPr>
          <a:xfrm>
            <a:off x="54864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64" name="object 764"/>
          <p:cNvSpPr txBox="1"/>
          <p:nvPr/>
        </p:nvSpPr>
        <p:spPr>
          <a:xfrm>
            <a:off x="57912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65" name="object 765"/>
          <p:cNvSpPr txBox="1"/>
          <p:nvPr/>
        </p:nvSpPr>
        <p:spPr>
          <a:xfrm>
            <a:off x="60960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66" name="object 766"/>
          <p:cNvSpPr txBox="1"/>
          <p:nvPr/>
        </p:nvSpPr>
        <p:spPr>
          <a:xfrm>
            <a:off x="64008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67" name="object 767"/>
          <p:cNvSpPr txBox="1"/>
          <p:nvPr/>
        </p:nvSpPr>
        <p:spPr>
          <a:xfrm>
            <a:off x="67056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68" name="object 768"/>
          <p:cNvSpPr txBox="1"/>
          <p:nvPr/>
        </p:nvSpPr>
        <p:spPr>
          <a:xfrm>
            <a:off x="70104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69" name="object 769"/>
          <p:cNvSpPr txBox="1"/>
          <p:nvPr/>
        </p:nvSpPr>
        <p:spPr>
          <a:xfrm>
            <a:off x="73152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70" name="object 770"/>
          <p:cNvSpPr txBox="1"/>
          <p:nvPr/>
        </p:nvSpPr>
        <p:spPr>
          <a:xfrm>
            <a:off x="76200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71" name="object 771"/>
          <p:cNvSpPr txBox="1"/>
          <p:nvPr/>
        </p:nvSpPr>
        <p:spPr>
          <a:xfrm>
            <a:off x="79248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72" name="object 772"/>
          <p:cNvSpPr txBox="1"/>
          <p:nvPr/>
        </p:nvSpPr>
        <p:spPr>
          <a:xfrm>
            <a:off x="82296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73" name="object 773"/>
          <p:cNvSpPr txBox="1"/>
          <p:nvPr/>
        </p:nvSpPr>
        <p:spPr>
          <a:xfrm>
            <a:off x="85344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74" name="object 774"/>
          <p:cNvSpPr txBox="1"/>
          <p:nvPr/>
        </p:nvSpPr>
        <p:spPr>
          <a:xfrm>
            <a:off x="88392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</p:spTree>
    <p:extLst>
      <p:ext uri="{BB962C8B-B14F-4D97-AF65-F5344CB8AC3E}">
        <p14:creationId xmlns:p14="http://schemas.microsoft.com/office/powerpoint/2010/main" val="503340936"/>
      </p:ext>
    </p:extLst>
  </p:cSld>
  <p:clrMapOvr>
    <a:masterClrMapping/>
  </p:clrMapOvr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3048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0" y="6096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0" y="9144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0" y="12192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0" y="15240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0" y="18288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21336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0" y="24384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0" y="27432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0" y="30480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0" y="33528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0" y="36576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0" y="39624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0" y="42672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0" y="45720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0" y="48768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0" y="51816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0" y="54864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0" y="57912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0" y="60960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0" y="64008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0" y="67056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3048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6096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9144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12192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15240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18288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21336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24384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27432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30480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33528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36576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39624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42672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45720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48768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51816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54864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57912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60960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64008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67056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70104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73152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76200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79248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82296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85344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88392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3352800" y="0"/>
            <a:ext cx="5791200" cy="15240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8839200" y="0"/>
            <a:ext cx="0" cy="2362200"/>
          </a:xfrm>
          <a:custGeom>
            <a:avLst/>
            <a:gdLst/>
            <a:ahLst/>
            <a:cxnLst/>
            <a:rect l="l" t="t" r="r" b="b"/>
            <a:pathLst>
              <a:path h="2362200">
                <a:moveTo>
                  <a:pt x="0" y="0"/>
                </a:moveTo>
                <a:lnTo>
                  <a:pt x="0" y="2362200"/>
                </a:lnTo>
              </a:path>
            </a:pathLst>
          </a:custGeom>
          <a:ln w="9344">
            <a:solidFill>
              <a:srgbClr val="6E88F6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414019" y="1513839"/>
            <a:ext cx="1784350" cy="0"/>
          </a:xfrm>
          <a:custGeom>
            <a:avLst/>
            <a:gdLst/>
            <a:ahLst/>
            <a:cxnLst/>
            <a:rect l="l" t="t" r="r" b="b"/>
            <a:pathLst>
              <a:path w="1784350">
                <a:moveTo>
                  <a:pt x="1784350" y="0"/>
                </a:moveTo>
                <a:lnTo>
                  <a:pt x="0" y="0"/>
                </a:lnTo>
              </a:path>
            </a:pathLst>
          </a:custGeom>
          <a:ln w="9344">
            <a:solidFill>
              <a:srgbClr val="6E88F6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608330" y="1418589"/>
            <a:ext cx="0" cy="2321560"/>
          </a:xfrm>
          <a:custGeom>
            <a:avLst/>
            <a:gdLst/>
            <a:ahLst/>
            <a:cxnLst/>
            <a:rect l="l" t="t" r="r" b="b"/>
            <a:pathLst>
              <a:path h="2321560">
                <a:moveTo>
                  <a:pt x="0" y="0"/>
                </a:moveTo>
                <a:lnTo>
                  <a:pt x="0" y="2321560"/>
                </a:lnTo>
              </a:path>
            </a:pathLst>
          </a:custGeom>
          <a:ln w="9344">
            <a:solidFill>
              <a:srgbClr val="6E88F6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511809" y="1416050"/>
            <a:ext cx="193040" cy="193039"/>
          </a:xfrm>
          <a:custGeom>
            <a:avLst/>
            <a:gdLst/>
            <a:ahLst/>
            <a:cxnLst/>
            <a:rect l="l" t="t" r="r" b="b"/>
            <a:pathLst>
              <a:path w="193040" h="193039">
                <a:moveTo>
                  <a:pt x="99060" y="0"/>
                </a:moveTo>
                <a:lnTo>
                  <a:pt x="93980" y="0"/>
                </a:lnTo>
                <a:lnTo>
                  <a:pt x="88900" y="0"/>
                </a:lnTo>
                <a:lnTo>
                  <a:pt x="83820" y="0"/>
                </a:lnTo>
                <a:lnTo>
                  <a:pt x="80010" y="1270"/>
                </a:lnTo>
                <a:lnTo>
                  <a:pt x="74930" y="2539"/>
                </a:lnTo>
                <a:lnTo>
                  <a:pt x="69850" y="3810"/>
                </a:lnTo>
                <a:lnTo>
                  <a:pt x="66040" y="5079"/>
                </a:lnTo>
                <a:lnTo>
                  <a:pt x="60960" y="6350"/>
                </a:lnTo>
                <a:lnTo>
                  <a:pt x="57150" y="8889"/>
                </a:lnTo>
                <a:lnTo>
                  <a:pt x="52070" y="10160"/>
                </a:lnTo>
                <a:lnTo>
                  <a:pt x="48260" y="12700"/>
                </a:lnTo>
                <a:lnTo>
                  <a:pt x="43180" y="15239"/>
                </a:lnTo>
                <a:lnTo>
                  <a:pt x="39370" y="17779"/>
                </a:lnTo>
                <a:lnTo>
                  <a:pt x="35560" y="21589"/>
                </a:lnTo>
                <a:lnTo>
                  <a:pt x="31750" y="24129"/>
                </a:lnTo>
                <a:lnTo>
                  <a:pt x="29210" y="27939"/>
                </a:lnTo>
                <a:lnTo>
                  <a:pt x="25400" y="31750"/>
                </a:lnTo>
                <a:lnTo>
                  <a:pt x="21590" y="34289"/>
                </a:lnTo>
                <a:lnTo>
                  <a:pt x="19050" y="38100"/>
                </a:lnTo>
                <a:lnTo>
                  <a:pt x="16510" y="43179"/>
                </a:lnTo>
                <a:lnTo>
                  <a:pt x="13970" y="46989"/>
                </a:lnTo>
                <a:lnTo>
                  <a:pt x="11430" y="50800"/>
                </a:lnTo>
                <a:lnTo>
                  <a:pt x="8890" y="55879"/>
                </a:lnTo>
                <a:lnTo>
                  <a:pt x="7620" y="59689"/>
                </a:lnTo>
                <a:lnTo>
                  <a:pt x="5080" y="64770"/>
                </a:lnTo>
                <a:lnTo>
                  <a:pt x="3810" y="68579"/>
                </a:lnTo>
                <a:lnTo>
                  <a:pt x="2540" y="73660"/>
                </a:lnTo>
                <a:lnTo>
                  <a:pt x="2540" y="78739"/>
                </a:lnTo>
                <a:lnTo>
                  <a:pt x="1270" y="82550"/>
                </a:lnTo>
                <a:lnTo>
                  <a:pt x="0" y="87629"/>
                </a:lnTo>
                <a:lnTo>
                  <a:pt x="0" y="92710"/>
                </a:lnTo>
                <a:lnTo>
                  <a:pt x="0" y="97789"/>
                </a:lnTo>
                <a:lnTo>
                  <a:pt x="0" y="101600"/>
                </a:lnTo>
                <a:lnTo>
                  <a:pt x="1270" y="106679"/>
                </a:lnTo>
                <a:lnTo>
                  <a:pt x="1270" y="111760"/>
                </a:lnTo>
                <a:lnTo>
                  <a:pt x="2540" y="116839"/>
                </a:lnTo>
                <a:lnTo>
                  <a:pt x="3810" y="120650"/>
                </a:lnTo>
                <a:lnTo>
                  <a:pt x="5080" y="125729"/>
                </a:lnTo>
                <a:lnTo>
                  <a:pt x="17780" y="151129"/>
                </a:lnTo>
                <a:lnTo>
                  <a:pt x="20320" y="156210"/>
                </a:lnTo>
                <a:lnTo>
                  <a:pt x="24130" y="158750"/>
                </a:lnTo>
                <a:lnTo>
                  <a:pt x="26670" y="162560"/>
                </a:lnTo>
                <a:lnTo>
                  <a:pt x="30480" y="166370"/>
                </a:lnTo>
                <a:lnTo>
                  <a:pt x="34290" y="170179"/>
                </a:lnTo>
                <a:lnTo>
                  <a:pt x="38100" y="172720"/>
                </a:lnTo>
                <a:lnTo>
                  <a:pt x="41910" y="175260"/>
                </a:lnTo>
                <a:lnTo>
                  <a:pt x="45720" y="177800"/>
                </a:lnTo>
                <a:lnTo>
                  <a:pt x="49530" y="180339"/>
                </a:lnTo>
                <a:lnTo>
                  <a:pt x="54610" y="182879"/>
                </a:lnTo>
                <a:lnTo>
                  <a:pt x="58420" y="185420"/>
                </a:lnTo>
                <a:lnTo>
                  <a:pt x="62230" y="186689"/>
                </a:lnTo>
                <a:lnTo>
                  <a:pt x="67310" y="187960"/>
                </a:lnTo>
                <a:lnTo>
                  <a:pt x="72390" y="189229"/>
                </a:lnTo>
                <a:lnTo>
                  <a:pt x="76200" y="190500"/>
                </a:lnTo>
                <a:lnTo>
                  <a:pt x="81280" y="191770"/>
                </a:lnTo>
                <a:lnTo>
                  <a:pt x="86360" y="191770"/>
                </a:lnTo>
                <a:lnTo>
                  <a:pt x="91440" y="193039"/>
                </a:lnTo>
                <a:lnTo>
                  <a:pt x="95250" y="193039"/>
                </a:lnTo>
                <a:lnTo>
                  <a:pt x="100330" y="193039"/>
                </a:lnTo>
                <a:lnTo>
                  <a:pt x="105410" y="193039"/>
                </a:lnTo>
                <a:lnTo>
                  <a:pt x="110490" y="191770"/>
                </a:lnTo>
                <a:lnTo>
                  <a:pt x="115570" y="190500"/>
                </a:lnTo>
                <a:lnTo>
                  <a:pt x="119380" y="190500"/>
                </a:lnTo>
                <a:lnTo>
                  <a:pt x="124460" y="187960"/>
                </a:lnTo>
                <a:lnTo>
                  <a:pt x="129540" y="186689"/>
                </a:lnTo>
                <a:lnTo>
                  <a:pt x="133350" y="185420"/>
                </a:lnTo>
                <a:lnTo>
                  <a:pt x="138430" y="182879"/>
                </a:lnTo>
                <a:lnTo>
                  <a:pt x="142240" y="181610"/>
                </a:lnTo>
                <a:lnTo>
                  <a:pt x="146050" y="179070"/>
                </a:lnTo>
                <a:lnTo>
                  <a:pt x="151130" y="176529"/>
                </a:lnTo>
                <a:lnTo>
                  <a:pt x="154940" y="172720"/>
                </a:lnTo>
                <a:lnTo>
                  <a:pt x="158750" y="170179"/>
                </a:lnTo>
                <a:lnTo>
                  <a:pt x="162560" y="167639"/>
                </a:lnTo>
                <a:lnTo>
                  <a:pt x="165100" y="163829"/>
                </a:lnTo>
                <a:lnTo>
                  <a:pt x="168910" y="160020"/>
                </a:lnTo>
                <a:lnTo>
                  <a:pt x="171450" y="156210"/>
                </a:lnTo>
                <a:lnTo>
                  <a:pt x="175260" y="152400"/>
                </a:lnTo>
                <a:lnTo>
                  <a:pt x="177800" y="148589"/>
                </a:lnTo>
                <a:lnTo>
                  <a:pt x="180340" y="144779"/>
                </a:lnTo>
                <a:lnTo>
                  <a:pt x="182880" y="139700"/>
                </a:lnTo>
                <a:lnTo>
                  <a:pt x="184150" y="135889"/>
                </a:lnTo>
                <a:lnTo>
                  <a:pt x="186690" y="132079"/>
                </a:lnTo>
                <a:lnTo>
                  <a:pt x="187960" y="127000"/>
                </a:lnTo>
                <a:lnTo>
                  <a:pt x="189230" y="121920"/>
                </a:lnTo>
                <a:lnTo>
                  <a:pt x="190500" y="118110"/>
                </a:lnTo>
                <a:lnTo>
                  <a:pt x="191770" y="113029"/>
                </a:lnTo>
                <a:lnTo>
                  <a:pt x="191770" y="107950"/>
                </a:lnTo>
                <a:lnTo>
                  <a:pt x="193040" y="102870"/>
                </a:lnTo>
                <a:lnTo>
                  <a:pt x="193040" y="99060"/>
                </a:lnTo>
              </a:path>
            </a:pathLst>
          </a:custGeom>
          <a:ln w="9344">
            <a:solidFill>
              <a:srgbClr val="6E88F6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6553200" y="152400"/>
            <a:ext cx="2209800" cy="150495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928369" y="2118436"/>
            <a:ext cx="968618" cy="0"/>
          </a:xfrm>
          <a:custGeom>
            <a:avLst/>
            <a:gdLst/>
            <a:ahLst/>
            <a:cxnLst/>
            <a:rect l="l" t="t" r="r" b="b"/>
            <a:pathLst>
              <a:path w="968618">
                <a:moveTo>
                  <a:pt x="0" y="0"/>
                </a:moveTo>
                <a:lnTo>
                  <a:pt x="968618" y="0"/>
                </a:lnTo>
              </a:path>
            </a:pathLst>
          </a:custGeom>
          <a:ln w="22402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0" name="object 60"/>
          <p:cNvSpPr txBox="1"/>
          <p:nvPr/>
        </p:nvSpPr>
        <p:spPr>
          <a:xfrm>
            <a:off x="687069" y="808089"/>
            <a:ext cx="2656366" cy="5842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4600"/>
              </a:lnSpc>
              <a:spcBef>
                <a:spcPts val="230"/>
              </a:spcBef>
            </a:pPr>
            <a:r>
              <a:rPr sz="4400" spc="0" dirty="0" smtClean="0">
                <a:solidFill>
                  <a:srgbClr val="660066"/>
                </a:solidFill>
                <a:latin typeface="Tahoma"/>
                <a:cs typeface="Tahoma"/>
              </a:rPr>
              <a:t>E</a:t>
            </a:r>
            <a:r>
              <a:rPr sz="4400" spc="14" dirty="0" smtClean="0">
                <a:solidFill>
                  <a:srgbClr val="660066"/>
                </a:solidFill>
                <a:latin typeface="Tahoma"/>
                <a:cs typeface="Tahoma"/>
              </a:rPr>
              <a:t>x</a:t>
            </a:r>
            <a:r>
              <a:rPr sz="4400" spc="0" dirty="0" smtClean="0">
                <a:solidFill>
                  <a:srgbClr val="660066"/>
                </a:solidFill>
                <a:latin typeface="Tahoma"/>
                <a:cs typeface="Tahoma"/>
              </a:rPr>
              <a:t>a</a:t>
            </a:r>
            <a:r>
              <a:rPr sz="4400" spc="4" dirty="0" smtClean="0">
                <a:solidFill>
                  <a:srgbClr val="660066"/>
                </a:solidFill>
                <a:latin typeface="Tahoma"/>
                <a:cs typeface="Tahoma"/>
              </a:rPr>
              <a:t>m</a:t>
            </a:r>
            <a:r>
              <a:rPr sz="4400" spc="9" dirty="0" smtClean="0">
                <a:solidFill>
                  <a:srgbClr val="660066"/>
                </a:solidFill>
                <a:latin typeface="Tahoma"/>
                <a:cs typeface="Tahoma"/>
              </a:rPr>
              <a:t>p</a:t>
            </a:r>
            <a:r>
              <a:rPr sz="4400" spc="-4" dirty="0" smtClean="0">
                <a:solidFill>
                  <a:srgbClr val="660066"/>
                </a:solidFill>
                <a:latin typeface="Tahoma"/>
                <a:cs typeface="Tahoma"/>
              </a:rPr>
              <a:t>l</a:t>
            </a:r>
            <a:r>
              <a:rPr sz="4400" spc="4" dirty="0" smtClean="0">
                <a:solidFill>
                  <a:srgbClr val="660066"/>
                </a:solidFill>
                <a:latin typeface="Tahoma"/>
                <a:cs typeface="Tahoma"/>
              </a:rPr>
              <a:t>e</a:t>
            </a:r>
            <a:r>
              <a:rPr sz="4400" spc="9" dirty="0" smtClean="0">
                <a:solidFill>
                  <a:srgbClr val="660066"/>
                </a:solidFill>
                <a:latin typeface="Tahoma"/>
                <a:cs typeface="Tahoma"/>
              </a:rPr>
              <a:t>s</a:t>
            </a:r>
            <a:r>
              <a:rPr sz="4400" spc="0" dirty="0" smtClean="0">
                <a:solidFill>
                  <a:srgbClr val="660066"/>
                </a:solidFill>
                <a:latin typeface="Tahoma"/>
                <a:cs typeface="Tahoma"/>
              </a:rPr>
              <a:t>:</a:t>
            </a:r>
            <a:endParaRPr sz="4400">
              <a:latin typeface="Tahoma"/>
              <a:cs typeface="Tahoma"/>
            </a:endParaRPr>
          </a:p>
        </p:txBody>
      </p:sp>
      <p:sp>
        <p:nvSpPr>
          <p:cNvPr id="61" name="object 61"/>
          <p:cNvSpPr txBox="1"/>
          <p:nvPr/>
        </p:nvSpPr>
        <p:spPr>
          <a:xfrm>
            <a:off x="1994916" y="1770269"/>
            <a:ext cx="392183" cy="3810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000"/>
              </a:lnSpc>
              <a:spcBef>
                <a:spcPts val="150"/>
              </a:spcBef>
            </a:pPr>
            <a:r>
              <a:rPr sz="2800" spc="-9" dirty="0" smtClean="0">
                <a:latin typeface="Tahoma"/>
                <a:cs typeface="Tahoma"/>
              </a:rPr>
              <a:t>3</a:t>
            </a:r>
            <a:r>
              <a:rPr sz="2800" spc="0" dirty="0" smtClean="0">
                <a:latin typeface="Tahoma"/>
                <a:cs typeface="Tahoma"/>
              </a:rPr>
              <a:t>.</a:t>
            </a:r>
            <a:endParaRPr sz="2800">
              <a:latin typeface="Tahoma"/>
              <a:cs typeface="Tahoma"/>
            </a:endParaRPr>
          </a:p>
        </p:txBody>
      </p:sp>
      <p:sp>
        <p:nvSpPr>
          <p:cNvPr id="62" name="object 62"/>
          <p:cNvSpPr txBox="1"/>
          <p:nvPr/>
        </p:nvSpPr>
        <p:spPr>
          <a:xfrm>
            <a:off x="2614726" y="1770269"/>
            <a:ext cx="476904" cy="3810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000"/>
              </a:lnSpc>
              <a:spcBef>
                <a:spcPts val="150"/>
              </a:spcBef>
            </a:pPr>
            <a:r>
              <a:rPr sz="2800" spc="0" dirty="0" smtClean="0">
                <a:latin typeface="Tahoma"/>
                <a:cs typeface="Tahoma"/>
              </a:rPr>
              <a:t>he</a:t>
            </a:r>
            <a:endParaRPr sz="2800">
              <a:latin typeface="Tahoma"/>
              <a:cs typeface="Tahoma"/>
            </a:endParaRPr>
          </a:p>
        </p:txBody>
      </p:sp>
      <p:sp>
        <p:nvSpPr>
          <p:cNvPr id="63" name="object 63"/>
          <p:cNvSpPr txBox="1"/>
          <p:nvPr/>
        </p:nvSpPr>
        <p:spPr>
          <a:xfrm>
            <a:off x="3111500" y="1770269"/>
            <a:ext cx="2131126" cy="3810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000"/>
              </a:lnSpc>
              <a:spcBef>
                <a:spcPts val="150"/>
              </a:spcBef>
            </a:pPr>
            <a:r>
              <a:rPr sz="2800" spc="0" dirty="0" smtClean="0">
                <a:latin typeface="Tahoma"/>
                <a:cs typeface="Tahoma"/>
              </a:rPr>
              <a:t>m</a:t>
            </a:r>
            <a:r>
              <a:rPr sz="2800" spc="4" dirty="0" smtClean="0">
                <a:latin typeface="Tahoma"/>
                <a:cs typeface="Tahoma"/>
              </a:rPr>
              <a:t>e</a:t>
            </a:r>
            <a:r>
              <a:rPr sz="2800" spc="-9" dirty="0" smtClean="0">
                <a:latin typeface="Tahoma"/>
                <a:cs typeface="Tahoma"/>
              </a:rPr>
              <a:t>a</a:t>
            </a:r>
            <a:r>
              <a:rPr sz="2800" spc="0" dirty="0" smtClean="0">
                <a:latin typeface="Tahoma"/>
                <a:cs typeface="Tahoma"/>
              </a:rPr>
              <a:t>n,</a:t>
            </a:r>
            <a:r>
              <a:rPr sz="2800" spc="-38" dirty="0" smtClean="0">
                <a:latin typeface="Tahoma"/>
                <a:cs typeface="Tahoma"/>
              </a:rPr>
              <a:t> </a:t>
            </a:r>
            <a:r>
              <a:rPr sz="2800" spc="9" dirty="0" smtClean="0">
                <a:latin typeface="Tahoma"/>
                <a:cs typeface="Tahoma"/>
              </a:rPr>
              <a:t>m</a:t>
            </a:r>
            <a:r>
              <a:rPr sz="2800" spc="-4" dirty="0" smtClean="0">
                <a:latin typeface="Tahoma"/>
                <a:cs typeface="Tahoma"/>
              </a:rPr>
              <a:t>e</a:t>
            </a:r>
            <a:r>
              <a:rPr sz="2800" spc="4" dirty="0" smtClean="0">
                <a:latin typeface="Tahoma"/>
                <a:cs typeface="Tahoma"/>
              </a:rPr>
              <a:t>d</a:t>
            </a:r>
            <a:r>
              <a:rPr sz="2800" spc="-9" dirty="0" smtClean="0">
                <a:latin typeface="Tahoma"/>
                <a:cs typeface="Tahoma"/>
              </a:rPr>
              <a:t>i</a:t>
            </a:r>
            <a:r>
              <a:rPr sz="2800" spc="0" dirty="0" smtClean="0">
                <a:latin typeface="Tahoma"/>
                <a:cs typeface="Tahoma"/>
              </a:rPr>
              <a:t>a</a:t>
            </a:r>
            <a:endParaRPr sz="2800">
              <a:latin typeface="Tahoma"/>
              <a:cs typeface="Tahoma"/>
            </a:endParaRPr>
          </a:p>
        </p:txBody>
      </p:sp>
      <p:sp>
        <p:nvSpPr>
          <p:cNvPr id="64" name="object 64"/>
          <p:cNvSpPr txBox="1"/>
          <p:nvPr/>
        </p:nvSpPr>
        <p:spPr>
          <a:xfrm>
            <a:off x="5754319" y="1770269"/>
            <a:ext cx="2086131" cy="3810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000"/>
              </a:lnSpc>
              <a:spcBef>
                <a:spcPts val="150"/>
              </a:spcBef>
            </a:pPr>
            <a:r>
              <a:rPr sz="2800" spc="0" dirty="0" smtClean="0">
                <a:latin typeface="Tahoma"/>
                <a:cs typeface="Tahoma"/>
              </a:rPr>
              <a:t>nd</a:t>
            </a:r>
            <a:r>
              <a:rPr sz="2800" spc="-31" dirty="0" smtClean="0">
                <a:latin typeface="Tahoma"/>
                <a:cs typeface="Tahoma"/>
              </a:rPr>
              <a:t> </a:t>
            </a:r>
            <a:r>
              <a:rPr sz="2800" spc="9" dirty="0" smtClean="0">
                <a:latin typeface="Tahoma"/>
                <a:cs typeface="Tahoma"/>
              </a:rPr>
              <a:t>m</a:t>
            </a:r>
            <a:r>
              <a:rPr sz="2800" spc="0" dirty="0" smtClean="0">
                <a:latin typeface="Tahoma"/>
                <a:cs typeface="Tahoma"/>
              </a:rPr>
              <a:t>o</a:t>
            </a:r>
            <a:r>
              <a:rPr sz="2800" spc="4" dirty="0" smtClean="0">
                <a:latin typeface="Tahoma"/>
                <a:cs typeface="Tahoma"/>
              </a:rPr>
              <a:t>d</a:t>
            </a:r>
            <a:r>
              <a:rPr sz="2800" spc="0" dirty="0" smtClean="0">
                <a:latin typeface="Tahoma"/>
                <a:cs typeface="Tahoma"/>
              </a:rPr>
              <a:t>e</a:t>
            </a:r>
            <a:r>
              <a:rPr sz="2800" spc="-54" dirty="0" smtClean="0">
                <a:latin typeface="Tahoma"/>
                <a:cs typeface="Tahoma"/>
              </a:rPr>
              <a:t> </a:t>
            </a:r>
            <a:r>
              <a:rPr sz="2800" spc="-9" dirty="0" smtClean="0">
                <a:latin typeface="Tahoma"/>
                <a:cs typeface="Tahoma"/>
              </a:rPr>
              <a:t>a</a:t>
            </a:r>
            <a:r>
              <a:rPr sz="2800" spc="0" dirty="0" smtClean="0">
                <a:latin typeface="Tahoma"/>
                <a:cs typeface="Tahoma"/>
              </a:rPr>
              <a:t>re</a:t>
            </a:r>
            <a:endParaRPr sz="2800">
              <a:latin typeface="Tahoma"/>
              <a:cs typeface="Tahoma"/>
            </a:endParaRPr>
          </a:p>
        </p:txBody>
      </p:sp>
      <p:sp>
        <p:nvSpPr>
          <p:cNvPr id="65" name="object 65"/>
          <p:cNvSpPr txBox="1"/>
          <p:nvPr/>
        </p:nvSpPr>
        <p:spPr>
          <a:xfrm>
            <a:off x="2571750" y="2199529"/>
            <a:ext cx="2011452" cy="3810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000"/>
              </a:lnSpc>
              <a:spcBef>
                <a:spcPts val="150"/>
              </a:spcBef>
            </a:pPr>
            <a:r>
              <a:rPr sz="2800" spc="0" dirty="0" smtClean="0">
                <a:latin typeface="Tahoma"/>
                <a:cs typeface="Tahoma"/>
              </a:rPr>
              <a:t>m</a:t>
            </a:r>
            <a:r>
              <a:rPr sz="2800" spc="-4" dirty="0" smtClean="0">
                <a:latin typeface="Tahoma"/>
                <a:cs typeface="Tahoma"/>
              </a:rPr>
              <a:t>e</a:t>
            </a:r>
            <a:r>
              <a:rPr sz="2800" spc="0" dirty="0" smtClean="0">
                <a:latin typeface="Tahoma"/>
                <a:cs typeface="Tahoma"/>
              </a:rPr>
              <a:t>asu</a:t>
            </a:r>
            <a:r>
              <a:rPr sz="2800" spc="-9" dirty="0" smtClean="0">
                <a:latin typeface="Tahoma"/>
                <a:cs typeface="Tahoma"/>
              </a:rPr>
              <a:t>r</a:t>
            </a:r>
            <a:r>
              <a:rPr sz="2800" spc="4" dirty="0" smtClean="0">
                <a:latin typeface="Tahoma"/>
                <a:cs typeface="Tahoma"/>
              </a:rPr>
              <a:t>e</a:t>
            </a:r>
            <a:r>
              <a:rPr sz="2800" spc="0" dirty="0" smtClean="0">
                <a:latin typeface="Tahoma"/>
                <a:cs typeface="Tahoma"/>
              </a:rPr>
              <a:t>s</a:t>
            </a:r>
            <a:r>
              <a:rPr sz="2800" spc="-14" dirty="0" smtClean="0">
                <a:latin typeface="Tahoma"/>
                <a:cs typeface="Tahoma"/>
              </a:rPr>
              <a:t> </a:t>
            </a:r>
            <a:r>
              <a:rPr sz="2800" spc="9" dirty="0" smtClean="0">
                <a:latin typeface="Tahoma"/>
                <a:cs typeface="Tahoma"/>
              </a:rPr>
              <a:t>o</a:t>
            </a:r>
            <a:r>
              <a:rPr sz="2800" spc="0" dirty="0" smtClean="0">
                <a:latin typeface="Tahoma"/>
                <a:cs typeface="Tahoma"/>
              </a:rPr>
              <a:t>f</a:t>
            </a:r>
            <a:endParaRPr sz="2800">
              <a:latin typeface="Tahoma"/>
              <a:cs typeface="Tahoma"/>
            </a:endParaRPr>
          </a:p>
        </p:txBody>
      </p:sp>
      <p:sp>
        <p:nvSpPr>
          <p:cNvPr id="66" name="object 66"/>
          <p:cNvSpPr txBox="1"/>
          <p:nvPr/>
        </p:nvSpPr>
        <p:spPr>
          <a:xfrm>
            <a:off x="4767224" y="2199529"/>
            <a:ext cx="477841" cy="3810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000"/>
              </a:lnSpc>
              <a:spcBef>
                <a:spcPts val="150"/>
              </a:spcBef>
            </a:pPr>
            <a:r>
              <a:rPr sz="2800" spc="4" dirty="0" smtClean="0">
                <a:latin typeface="Tahoma"/>
                <a:cs typeface="Tahoma"/>
              </a:rPr>
              <a:t>e</a:t>
            </a:r>
            <a:r>
              <a:rPr sz="2800" spc="0" dirty="0" smtClean="0">
                <a:latin typeface="Tahoma"/>
                <a:cs typeface="Tahoma"/>
              </a:rPr>
              <a:t>n</a:t>
            </a:r>
            <a:endParaRPr sz="2800">
              <a:latin typeface="Tahoma"/>
              <a:cs typeface="Tahoma"/>
            </a:endParaRPr>
          </a:p>
        </p:txBody>
      </p:sp>
      <p:sp>
        <p:nvSpPr>
          <p:cNvPr id="67" name="object 67"/>
          <p:cNvSpPr txBox="1"/>
          <p:nvPr/>
        </p:nvSpPr>
        <p:spPr>
          <a:xfrm>
            <a:off x="5400192" y="2199529"/>
            <a:ext cx="357967" cy="3810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000"/>
              </a:lnSpc>
              <a:spcBef>
                <a:spcPts val="150"/>
              </a:spcBef>
            </a:pPr>
            <a:r>
              <a:rPr sz="2800" spc="-9" dirty="0" smtClean="0">
                <a:latin typeface="Tahoma"/>
                <a:cs typeface="Tahoma"/>
              </a:rPr>
              <a:t>a</a:t>
            </a:r>
            <a:r>
              <a:rPr sz="2800" spc="0" dirty="0" smtClean="0">
                <a:latin typeface="Tahoma"/>
                <a:cs typeface="Tahoma"/>
              </a:rPr>
              <a:t>l</a:t>
            </a:r>
            <a:endParaRPr sz="2800">
              <a:latin typeface="Tahoma"/>
              <a:cs typeface="Tahoma"/>
            </a:endParaRPr>
          </a:p>
        </p:txBody>
      </p:sp>
      <p:sp>
        <p:nvSpPr>
          <p:cNvPr id="68" name="object 68"/>
          <p:cNvSpPr txBox="1"/>
          <p:nvPr/>
        </p:nvSpPr>
        <p:spPr>
          <a:xfrm>
            <a:off x="6084722" y="2199529"/>
            <a:ext cx="1320299" cy="3810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000"/>
              </a:lnSpc>
              <a:spcBef>
                <a:spcPts val="150"/>
              </a:spcBef>
            </a:pPr>
            <a:r>
              <a:rPr sz="2800" spc="0" dirty="0" smtClean="0">
                <a:latin typeface="Tahoma"/>
                <a:cs typeface="Tahoma"/>
              </a:rPr>
              <a:t>n</a:t>
            </a:r>
            <a:r>
              <a:rPr sz="2800" spc="-9" dirty="0" smtClean="0">
                <a:latin typeface="Tahoma"/>
                <a:cs typeface="Tahoma"/>
              </a:rPr>
              <a:t>d</a:t>
            </a:r>
            <a:r>
              <a:rPr sz="2800" spc="4" dirty="0" smtClean="0">
                <a:latin typeface="Tahoma"/>
                <a:cs typeface="Tahoma"/>
              </a:rPr>
              <a:t>e</a:t>
            </a:r>
            <a:r>
              <a:rPr sz="2800" spc="0" dirty="0" smtClean="0">
                <a:latin typeface="Tahoma"/>
                <a:cs typeface="Tahoma"/>
              </a:rPr>
              <a:t>n</a:t>
            </a:r>
            <a:r>
              <a:rPr sz="2800" spc="4" dirty="0" smtClean="0">
                <a:latin typeface="Tahoma"/>
                <a:cs typeface="Tahoma"/>
              </a:rPr>
              <a:t>c</a:t>
            </a:r>
            <a:r>
              <a:rPr sz="2800" spc="-4" dirty="0" smtClean="0">
                <a:latin typeface="Tahoma"/>
                <a:cs typeface="Tahoma"/>
              </a:rPr>
              <a:t>y</a:t>
            </a:r>
            <a:r>
              <a:rPr sz="2800" spc="0" dirty="0" smtClean="0">
                <a:latin typeface="Tahoma"/>
                <a:cs typeface="Tahoma"/>
              </a:rPr>
              <a:t>,</a:t>
            </a:r>
            <a:endParaRPr sz="2800">
              <a:latin typeface="Tahoma"/>
              <a:cs typeface="Tahoma"/>
            </a:endParaRPr>
          </a:p>
        </p:txBody>
      </p:sp>
      <p:sp>
        <p:nvSpPr>
          <p:cNvPr id="69" name="object 69"/>
          <p:cNvSpPr txBox="1"/>
          <p:nvPr/>
        </p:nvSpPr>
        <p:spPr>
          <a:xfrm>
            <a:off x="2571750" y="2627519"/>
            <a:ext cx="1400862" cy="3810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000"/>
              </a:lnSpc>
              <a:spcBef>
                <a:spcPts val="150"/>
              </a:spcBef>
              <a:tabLst>
                <a:tab pos="965200" algn="l"/>
              </a:tabLst>
            </a:pPr>
            <a:r>
              <a:rPr sz="2800" spc="-9" dirty="0" smtClean="0">
                <a:latin typeface="Tahoma"/>
                <a:cs typeface="Tahoma"/>
              </a:rPr>
              <a:t>w</a:t>
            </a:r>
            <a:r>
              <a:rPr sz="2800" spc="0" dirty="0" smtClean="0">
                <a:latin typeface="Tahoma"/>
                <a:cs typeface="Tahoma"/>
              </a:rPr>
              <a:t>h</a:t>
            </a:r>
            <a:r>
              <a:rPr sz="2800" spc="4" dirty="0" smtClean="0">
                <a:latin typeface="Tahoma"/>
                <a:cs typeface="Tahoma"/>
              </a:rPr>
              <a:t>e</a:t>
            </a:r>
            <a:r>
              <a:rPr sz="2800" spc="0" dirty="0" smtClean="0">
                <a:latin typeface="Tahoma"/>
                <a:cs typeface="Tahoma"/>
              </a:rPr>
              <a:t>r	as</a:t>
            </a:r>
            <a:endParaRPr sz="2800">
              <a:latin typeface="Tahoma"/>
              <a:cs typeface="Tahoma"/>
            </a:endParaRPr>
          </a:p>
        </p:txBody>
      </p:sp>
      <p:sp>
        <p:nvSpPr>
          <p:cNvPr id="70" name="object 70"/>
          <p:cNvSpPr txBox="1"/>
          <p:nvPr/>
        </p:nvSpPr>
        <p:spPr>
          <a:xfrm>
            <a:off x="4111142" y="2627519"/>
            <a:ext cx="476904" cy="3810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000"/>
              </a:lnSpc>
              <a:spcBef>
                <a:spcPts val="150"/>
              </a:spcBef>
            </a:pPr>
            <a:r>
              <a:rPr sz="2800" spc="0" dirty="0" smtClean="0">
                <a:latin typeface="Tahoma"/>
                <a:cs typeface="Tahoma"/>
              </a:rPr>
              <a:t>he</a:t>
            </a:r>
            <a:endParaRPr sz="2800">
              <a:latin typeface="Tahoma"/>
              <a:cs typeface="Tahoma"/>
            </a:endParaRPr>
          </a:p>
        </p:txBody>
      </p:sp>
      <p:sp>
        <p:nvSpPr>
          <p:cNvPr id="71" name="object 71"/>
          <p:cNvSpPr txBox="1"/>
          <p:nvPr/>
        </p:nvSpPr>
        <p:spPr>
          <a:xfrm>
            <a:off x="4607560" y="2627519"/>
            <a:ext cx="949627" cy="3810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000"/>
              </a:lnSpc>
              <a:spcBef>
                <a:spcPts val="150"/>
              </a:spcBef>
            </a:pPr>
            <a:r>
              <a:rPr sz="2800" spc="0" dirty="0" smtClean="0">
                <a:latin typeface="Tahoma"/>
                <a:cs typeface="Tahoma"/>
              </a:rPr>
              <a:t>s</a:t>
            </a:r>
            <a:r>
              <a:rPr sz="2800" spc="-9" dirty="0" smtClean="0">
                <a:latin typeface="Tahoma"/>
                <a:cs typeface="Tahoma"/>
              </a:rPr>
              <a:t>t</a:t>
            </a:r>
            <a:r>
              <a:rPr sz="2800" spc="0" dirty="0" smtClean="0">
                <a:latin typeface="Tahoma"/>
                <a:cs typeface="Tahoma"/>
              </a:rPr>
              <a:t>and</a:t>
            </a:r>
            <a:endParaRPr sz="2800">
              <a:latin typeface="Tahoma"/>
              <a:cs typeface="Tahoma"/>
            </a:endParaRPr>
          </a:p>
        </p:txBody>
      </p:sp>
      <p:sp>
        <p:nvSpPr>
          <p:cNvPr id="72" name="object 72"/>
          <p:cNvSpPr txBox="1"/>
          <p:nvPr/>
        </p:nvSpPr>
        <p:spPr>
          <a:xfrm>
            <a:off x="6283858" y="2627519"/>
            <a:ext cx="1115201" cy="3810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000"/>
              </a:lnSpc>
              <a:spcBef>
                <a:spcPts val="150"/>
              </a:spcBef>
            </a:pPr>
            <a:r>
              <a:rPr sz="2800" spc="-4" dirty="0" smtClean="0">
                <a:latin typeface="Tahoma"/>
                <a:cs typeface="Tahoma"/>
              </a:rPr>
              <a:t>e</a:t>
            </a:r>
            <a:r>
              <a:rPr sz="2800" spc="4" dirty="0" smtClean="0">
                <a:latin typeface="Tahoma"/>
                <a:cs typeface="Tahoma"/>
              </a:rPr>
              <a:t>v</a:t>
            </a:r>
            <a:r>
              <a:rPr sz="2800" spc="-9" dirty="0" smtClean="0">
                <a:latin typeface="Tahoma"/>
                <a:cs typeface="Tahoma"/>
              </a:rPr>
              <a:t>i</a:t>
            </a:r>
            <a:r>
              <a:rPr sz="2800" spc="0" dirty="0" smtClean="0">
                <a:latin typeface="Tahoma"/>
                <a:cs typeface="Tahoma"/>
              </a:rPr>
              <a:t>a</a:t>
            </a:r>
            <a:r>
              <a:rPr sz="2800" spc="-4" dirty="0" smtClean="0">
                <a:latin typeface="Tahoma"/>
                <a:cs typeface="Tahoma"/>
              </a:rPr>
              <a:t>t</a:t>
            </a:r>
            <a:r>
              <a:rPr sz="2800" spc="0" dirty="0" smtClean="0">
                <a:latin typeface="Tahoma"/>
                <a:cs typeface="Tahoma"/>
              </a:rPr>
              <a:t>io</a:t>
            </a:r>
            <a:endParaRPr sz="2800">
              <a:latin typeface="Tahoma"/>
              <a:cs typeface="Tahoma"/>
            </a:endParaRPr>
          </a:p>
        </p:txBody>
      </p:sp>
      <p:sp>
        <p:nvSpPr>
          <p:cNvPr id="73" name="object 73"/>
          <p:cNvSpPr txBox="1"/>
          <p:nvPr/>
        </p:nvSpPr>
        <p:spPr>
          <a:xfrm>
            <a:off x="7802626" y="2627519"/>
            <a:ext cx="486281" cy="3810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000"/>
              </a:lnSpc>
              <a:spcBef>
                <a:spcPts val="150"/>
              </a:spcBef>
            </a:pPr>
            <a:r>
              <a:rPr sz="2800" spc="0" dirty="0" smtClean="0">
                <a:latin typeface="Tahoma"/>
                <a:cs typeface="Tahoma"/>
              </a:rPr>
              <a:t>nd</a:t>
            </a:r>
            <a:endParaRPr sz="2800">
              <a:latin typeface="Tahoma"/>
              <a:cs typeface="Tahoma"/>
            </a:endParaRPr>
          </a:p>
        </p:txBody>
      </p:sp>
      <p:sp>
        <p:nvSpPr>
          <p:cNvPr id="74" name="object 74"/>
          <p:cNvSpPr txBox="1"/>
          <p:nvPr/>
        </p:nvSpPr>
        <p:spPr>
          <a:xfrm>
            <a:off x="2700121" y="3055509"/>
            <a:ext cx="2255586" cy="3810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000"/>
              </a:lnSpc>
              <a:spcBef>
                <a:spcPts val="150"/>
              </a:spcBef>
            </a:pPr>
            <a:r>
              <a:rPr sz="2800" spc="-9" dirty="0" smtClean="0">
                <a:latin typeface="Tahoma"/>
                <a:cs typeface="Tahoma"/>
              </a:rPr>
              <a:t>a</a:t>
            </a:r>
            <a:r>
              <a:rPr sz="2800" spc="0" dirty="0" smtClean="0">
                <a:latin typeface="Tahoma"/>
                <a:cs typeface="Tahoma"/>
              </a:rPr>
              <a:t>nge</a:t>
            </a:r>
            <a:r>
              <a:rPr sz="2800" spc="-45" dirty="0" smtClean="0">
                <a:latin typeface="Tahoma"/>
                <a:cs typeface="Tahoma"/>
              </a:rPr>
              <a:t> </a:t>
            </a:r>
            <a:r>
              <a:rPr sz="2800" spc="-9" dirty="0" smtClean="0">
                <a:latin typeface="Tahoma"/>
                <a:cs typeface="Tahoma"/>
              </a:rPr>
              <a:t>a</a:t>
            </a:r>
            <a:r>
              <a:rPr sz="2800" spc="0" dirty="0" smtClean="0">
                <a:latin typeface="Tahoma"/>
                <a:cs typeface="Tahoma"/>
              </a:rPr>
              <a:t>re</a:t>
            </a:r>
            <a:r>
              <a:rPr sz="2800" spc="-14" dirty="0" smtClean="0">
                <a:latin typeface="Tahoma"/>
                <a:cs typeface="Tahoma"/>
              </a:rPr>
              <a:t> </a:t>
            </a:r>
            <a:r>
              <a:rPr sz="2800" spc="9" dirty="0" smtClean="0">
                <a:latin typeface="Tahoma"/>
                <a:cs typeface="Tahoma"/>
              </a:rPr>
              <a:t>m</a:t>
            </a:r>
            <a:r>
              <a:rPr sz="2800" spc="-4" dirty="0" smtClean="0">
                <a:latin typeface="Tahoma"/>
                <a:cs typeface="Tahoma"/>
              </a:rPr>
              <a:t>e</a:t>
            </a:r>
            <a:r>
              <a:rPr sz="2800" spc="0" dirty="0" smtClean="0">
                <a:latin typeface="Tahoma"/>
                <a:cs typeface="Tahoma"/>
              </a:rPr>
              <a:t>a</a:t>
            </a:r>
            <a:endParaRPr sz="2800">
              <a:latin typeface="Tahoma"/>
              <a:cs typeface="Tahoma"/>
            </a:endParaRPr>
          </a:p>
        </p:txBody>
      </p:sp>
      <p:sp>
        <p:nvSpPr>
          <p:cNvPr id="75" name="object 75"/>
          <p:cNvSpPr txBox="1"/>
          <p:nvPr/>
        </p:nvSpPr>
        <p:spPr>
          <a:xfrm>
            <a:off x="5021834" y="3055509"/>
            <a:ext cx="764693" cy="3810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000"/>
              </a:lnSpc>
              <a:spcBef>
                <a:spcPts val="150"/>
              </a:spcBef>
            </a:pPr>
            <a:r>
              <a:rPr sz="2800" spc="0" dirty="0" smtClean="0">
                <a:latin typeface="Tahoma"/>
                <a:cs typeface="Tahoma"/>
              </a:rPr>
              <a:t>ur</a:t>
            </a:r>
            <a:r>
              <a:rPr sz="2800" spc="4" dirty="0" smtClean="0">
                <a:latin typeface="Tahoma"/>
                <a:cs typeface="Tahoma"/>
              </a:rPr>
              <a:t>e</a:t>
            </a:r>
            <a:r>
              <a:rPr sz="2800" spc="0" dirty="0" smtClean="0">
                <a:latin typeface="Tahoma"/>
                <a:cs typeface="Tahoma"/>
              </a:rPr>
              <a:t>s</a:t>
            </a:r>
            <a:endParaRPr sz="2800">
              <a:latin typeface="Tahoma"/>
              <a:cs typeface="Tahoma"/>
            </a:endParaRPr>
          </a:p>
        </p:txBody>
      </p:sp>
      <p:sp>
        <p:nvSpPr>
          <p:cNvPr id="76" name="object 76"/>
          <p:cNvSpPr txBox="1"/>
          <p:nvPr/>
        </p:nvSpPr>
        <p:spPr>
          <a:xfrm>
            <a:off x="5999734" y="3055509"/>
            <a:ext cx="491862" cy="3810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000"/>
              </a:lnSpc>
              <a:spcBef>
                <a:spcPts val="150"/>
              </a:spcBef>
            </a:pPr>
            <a:r>
              <a:rPr sz="2800" spc="0" dirty="0" smtClean="0">
                <a:latin typeface="Tahoma"/>
                <a:cs typeface="Tahoma"/>
              </a:rPr>
              <a:t>f</a:t>
            </a:r>
            <a:r>
              <a:rPr sz="2800" spc="-9" dirty="0" smtClean="0">
                <a:latin typeface="Tahoma"/>
                <a:cs typeface="Tahoma"/>
              </a:rPr>
              <a:t> </a:t>
            </a:r>
            <a:r>
              <a:rPr sz="2800" spc="0" dirty="0" smtClean="0">
                <a:latin typeface="Tahoma"/>
                <a:cs typeface="Tahoma"/>
              </a:rPr>
              <a:t>v</a:t>
            </a:r>
            <a:endParaRPr sz="2800">
              <a:latin typeface="Tahoma"/>
              <a:cs typeface="Tahoma"/>
            </a:endParaRPr>
          </a:p>
        </p:txBody>
      </p:sp>
      <p:sp>
        <p:nvSpPr>
          <p:cNvPr id="77" name="object 77"/>
          <p:cNvSpPr txBox="1"/>
          <p:nvPr/>
        </p:nvSpPr>
        <p:spPr>
          <a:xfrm>
            <a:off x="6586118" y="3055509"/>
            <a:ext cx="486476" cy="3810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000"/>
              </a:lnSpc>
              <a:spcBef>
                <a:spcPts val="150"/>
              </a:spcBef>
            </a:pPr>
            <a:r>
              <a:rPr sz="2800" spc="-9" dirty="0" smtClean="0">
                <a:latin typeface="Tahoma"/>
                <a:cs typeface="Tahoma"/>
              </a:rPr>
              <a:t>r</a:t>
            </a:r>
            <a:r>
              <a:rPr sz="2800" spc="0" dirty="0" smtClean="0">
                <a:latin typeface="Tahoma"/>
                <a:cs typeface="Tahoma"/>
              </a:rPr>
              <a:t>ia</a:t>
            </a:r>
            <a:endParaRPr sz="2800">
              <a:latin typeface="Tahoma"/>
              <a:cs typeface="Tahoma"/>
            </a:endParaRPr>
          </a:p>
        </p:txBody>
      </p:sp>
      <p:sp>
        <p:nvSpPr>
          <p:cNvPr id="78" name="object 78"/>
          <p:cNvSpPr txBox="1"/>
          <p:nvPr/>
        </p:nvSpPr>
        <p:spPr>
          <a:xfrm>
            <a:off x="7258202" y="3055509"/>
            <a:ext cx="656393" cy="3810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000"/>
              </a:lnSpc>
              <a:spcBef>
                <a:spcPts val="150"/>
              </a:spcBef>
            </a:pPr>
            <a:r>
              <a:rPr sz="2800" spc="-9" dirty="0" smtClean="0">
                <a:latin typeface="Tahoma"/>
                <a:cs typeface="Tahoma"/>
              </a:rPr>
              <a:t>l</a:t>
            </a:r>
            <a:r>
              <a:rPr sz="2800" spc="0" dirty="0" smtClean="0">
                <a:latin typeface="Tahoma"/>
                <a:cs typeface="Tahoma"/>
              </a:rPr>
              <a:t>i</a:t>
            </a:r>
            <a:r>
              <a:rPr sz="2800" spc="-4" dirty="0" smtClean="0">
                <a:latin typeface="Tahoma"/>
                <a:cs typeface="Tahoma"/>
              </a:rPr>
              <a:t>t</a:t>
            </a:r>
            <a:r>
              <a:rPr sz="2800" spc="4" dirty="0" smtClean="0">
                <a:latin typeface="Tahoma"/>
                <a:cs typeface="Tahoma"/>
              </a:rPr>
              <a:t>y</a:t>
            </a:r>
            <a:r>
              <a:rPr sz="2800" spc="0" dirty="0" smtClean="0">
                <a:latin typeface="Tahoma"/>
                <a:cs typeface="Tahoma"/>
              </a:rPr>
              <a:t>.</a:t>
            </a:r>
            <a:endParaRPr sz="2800">
              <a:latin typeface="Tahoma"/>
              <a:cs typeface="Tahoma"/>
            </a:endParaRPr>
          </a:p>
        </p:txBody>
      </p:sp>
      <p:sp>
        <p:nvSpPr>
          <p:cNvPr id="79" name="object 79"/>
          <p:cNvSpPr txBox="1"/>
          <p:nvPr/>
        </p:nvSpPr>
        <p:spPr>
          <a:xfrm>
            <a:off x="915669" y="4080162"/>
            <a:ext cx="1433428" cy="393543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100"/>
              </a:lnSpc>
              <a:spcBef>
                <a:spcPts val="155"/>
              </a:spcBef>
            </a:pPr>
            <a:r>
              <a:rPr sz="2900" spc="0" dirty="0" smtClean="0">
                <a:solidFill>
                  <a:srgbClr val="FF3300"/>
                </a:solidFill>
                <a:latin typeface="Tahoma"/>
                <a:cs typeface="Tahoma"/>
              </a:rPr>
              <a:t>(E</a:t>
            </a:r>
            <a:r>
              <a:rPr sz="2900" spc="-9" dirty="0" smtClean="0">
                <a:solidFill>
                  <a:srgbClr val="FF3300"/>
                </a:solidFill>
                <a:latin typeface="Tahoma"/>
                <a:cs typeface="Tahoma"/>
              </a:rPr>
              <a:t>x</a:t>
            </a:r>
            <a:r>
              <a:rPr sz="2900" spc="4" dirty="0" smtClean="0">
                <a:solidFill>
                  <a:srgbClr val="FF3300"/>
                </a:solidFill>
                <a:latin typeface="Tahoma"/>
                <a:cs typeface="Tahoma"/>
              </a:rPr>
              <a:t>p</a:t>
            </a:r>
            <a:r>
              <a:rPr sz="2900" spc="0" dirty="0" smtClean="0">
                <a:solidFill>
                  <a:srgbClr val="FF3300"/>
                </a:solidFill>
                <a:latin typeface="Tahoma"/>
                <a:cs typeface="Tahoma"/>
              </a:rPr>
              <a:t>r</a:t>
            </a:r>
            <a:r>
              <a:rPr sz="2900" spc="-4" dirty="0" smtClean="0">
                <a:solidFill>
                  <a:srgbClr val="FF3300"/>
                </a:solidFill>
                <a:latin typeface="Tahoma"/>
                <a:cs typeface="Tahoma"/>
              </a:rPr>
              <a:t>e</a:t>
            </a:r>
            <a:r>
              <a:rPr sz="2900" spc="0" dirty="0" smtClean="0">
                <a:solidFill>
                  <a:srgbClr val="FF3300"/>
                </a:solidFill>
                <a:latin typeface="Tahoma"/>
                <a:cs typeface="Tahoma"/>
              </a:rPr>
              <a:t>ss</a:t>
            </a:r>
            <a:endParaRPr sz="2900">
              <a:latin typeface="Tahoma"/>
              <a:cs typeface="Tahoma"/>
            </a:endParaRPr>
          </a:p>
        </p:txBody>
      </p:sp>
      <p:sp>
        <p:nvSpPr>
          <p:cNvPr id="80" name="object 80"/>
          <p:cNvSpPr txBox="1"/>
          <p:nvPr/>
        </p:nvSpPr>
        <p:spPr>
          <a:xfrm>
            <a:off x="2366162" y="4080162"/>
            <a:ext cx="1292890" cy="393543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100"/>
              </a:lnSpc>
              <a:spcBef>
                <a:spcPts val="155"/>
              </a:spcBef>
            </a:pPr>
            <a:r>
              <a:rPr sz="2900" spc="0" dirty="0" smtClean="0">
                <a:solidFill>
                  <a:srgbClr val="FF3300"/>
                </a:solidFill>
                <a:latin typeface="Tahoma"/>
                <a:cs typeface="Tahoma"/>
              </a:rPr>
              <a:t>a</a:t>
            </a:r>
            <a:r>
              <a:rPr sz="2900" spc="-90" dirty="0" smtClean="0">
                <a:solidFill>
                  <a:srgbClr val="FF3300"/>
                </a:solidFill>
                <a:latin typeface="Tahoma"/>
                <a:cs typeface="Tahoma"/>
              </a:rPr>
              <a:t> </a:t>
            </a:r>
            <a:r>
              <a:rPr sz="2900" spc="-9" dirty="0" smtClean="0">
                <a:solidFill>
                  <a:srgbClr val="FF3300"/>
                </a:solidFill>
                <a:latin typeface="Tahoma"/>
                <a:cs typeface="Tahoma"/>
              </a:rPr>
              <a:t>s</a:t>
            </a:r>
            <a:r>
              <a:rPr sz="2900" spc="0" dirty="0" smtClean="0">
                <a:solidFill>
                  <a:srgbClr val="FF3300"/>
                </a:solidFill>
                <a:latin typeface="Tahoma"/>
                <a:cs typeface="Tahoma"/>
              </a:rPr>
              <a:t>ing</a:t>
            </a:r>
            <a:r>
              <a:rPr sz="2900" spc="-9" dirty="0" smtClean="0">
                <a:solidFill>
                  <a:srgbClr val="FF3300"/>
                </a:solidFill>
                <a:latin typeface="Tahoma"/>
                <a:cs typeface="Tahoma"/>
              </a:rPr>
              <a:t>l</a:t>
            </a:r>
            <a:r>
              <a:rPr sz="2900" spc="0" dirty="0" smtClean="0">
                <a:solidFill>
                  <a:srgbClr val="FF3300"/>
                </a:solidFill>
                <a:latin typeface="Tahoma"/>
                <a:cs typeface="Tahoma"/>
              </a:rPr>
              <a:t>e</a:t>
            </a:r>
            <a:endParaRPr sz="2900">
              <a:latin typeface="Tahoma"/>
              <a:cs typeface="Tahoma"/>
            </a:endParaRPr>
          </a:p>
        </p:txBody>
      </p:sp>
      <p:sp>
        <p:nvSpPr>
          <p:cNvPr id="81" name="object 81"/>
          <p:cNvSpPr txBox="1"/>
          <p:nvPr/>
        </p:nvSpPr>
        <p:spPr>
          <a:xfrm>
            <a:off x="3678326" y="4080162"/>
            <a:ext cx="3908842" cy="393543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100"/>
              </a:lnSpc>
              <a:spcBef>
                <a:spcPts val="155"/>
              </a:spcBef>
            </a:pPr>
            <a:r>
              <a:rPr sz="2900" spc="-9" dirty="0" smtClean="0">
                <a:solidFill>
                  <a:srgbClr val="FF3300"/>
                </a:solidFill>
                <a:latin typeface="Tahoma"/>
                <a:cs typeface="Tahoma"/>
              </a:rPr>
              <a:t>i</a:t>
            </a:r>
            <a:r>
              <a:rPr sz="2900" spc="4" dirty="0" smtClean="0">
                <a:solidFill>
                  <a:srgbClr val="FF3300"/>
                </a:solidFill>
                <a:latin typeface="Tahoma"/>
                <a:cs typeface="Tahoma"/>
              </a:rPr>
              <a:t>d</a:t>
            </a:r>
            <a:r>
              <a:rPr sz="2900" spc="-4" dirty="0" smtClean="0">
                <a:solidFill>
                  <a:srgbClr val="FF3300"/>
                </a:solidFill>
                <a:latin typeface="Tahoma"/>
                <a:cs typeface="Tahoma"/>
              </a:rPr>
              <a:t>e</a:t>
            </a:r>
            <a:r>
              <a:rPr sz="2900" spc="0" dirty="0" smtClean="0">
                <a:solidFill>
                  <a:srgbClr val="FF3300"/>
                </a:solidFill>
                <a:latin typeface="Tahoma"/>
                <a:cs typeface="Tahoma"/>
              </a:rPr>
              <a:t>a</a:t>
            </a:r>
            <a:r>
              <a:rPr sz="2900" spc="-247" dirty="0" smtClean="0">
                <a:solidFill>
                  <a:srgbClr val="FF3300"/>
                </a:solidFill>
                <a:latin typeface="Tahoma"/>
                <a:cs typeface="Tahoma"/>
              </a:rPr>
              <a:t> </a:t>
            </a:r>
            <a:r>
              <a:rPr sz="2900" spc="0" dirty="0" smtClean="0">
                <a:solidFill>
                  <a:srgbClr val="FF3300"/>
                </a:solidFill>
                <a:latin typeface="Tahoma"/>
                <a:cs typeface="Tahoma"/>
              </a:rPr>
              <a:t>in</a:t>
            </a:r>
            <a:r>
              <a:rPr sz="2900" spc="-121" dirty="0" smtClean="0">
                <a:solidFill>
                  <a:srgbClr val="FF3300"/>
                </a:solidFill>
                <a:latin typeface="Tahoma"/>
                <a:cs typeface="Tahoma"/>
              </a:rPr>
              <a:t> </a:t>
            </a:r>
            <a:r>
              <a:rPr sz="2900" spc="-4" dirty="0" smtClean="0">
                <a:solidFill>
                  <a:srgbClr val="FF3300"/>
                </a:solidFill>
                <a:latin typeface="Tahoma"/>
                <a:cs typeface="Tahoma"/>
              </a:rPr>
              <a:t>e</a:t>
            </a:r>
            <a:r>
              <a:rPr sz="2900" spc="0" dirty="0" smtClean="0">
                <a:solidFill>
                  <a:srgbClr val="FF3300"/>
                </a:solidFill>
                <a:latin typeface="Tahoma"/>
                <a:cs typeface="Tahoma"/>
              </a:rPr>
              <a:t>ach</a:t>
            </a:r>
            <a:r>
              <a:rPr sz="2900" spc="-270" dirty="0" smtClean="0">
                <a:solidFill>
                  <a:srgbClr val="FF3300"/>
                </a:solidFill>
                <a:latin typeface="Tahoma"/>
                <a:cs typeface="Tahoma"/>
              </a:rPr>
              <a:t> </a:t>
            </a:r>
            <a:r>
              <a:rPr sz="2900" spc="0" dirty="0" smtClean="0">
                <a:solidFill>
                  <a:srgbClr val="FF3300"/>
                </a:solidFill>
                <a:latin typeface="Tahoma"/>
                <a:cs typeface="Tahoma"/>
              </a:rPr>
              <a:t>s</a:t>
            </a:r>
            <a:r>
              <a:rPr sz="2900" spc="-9" dirty="0" smtClean="0">
                <a:solidFill>
                  <a:srgbClr val="FF3300"/>
                </a:solidFill>
                <a:latin typeface="Tahoma"/>
                <a:cs typeface="Tahoma"/>
              </a:rPr>
              <a:t>t</a:t>
            </a:r>
            <a:r>
              <a:rPr sz="2900" spc="0" dirty="0" smtClean="0">
                <a:solidFill>
                  <a:srgbClr val="FF3300"/>
                </a:solidFill>
                <a:latin typeface="Tahoma"/>
                <a:cs typeface="Tahoma"/>
              </a:rPr>
              <a:t>a</a:t>
            </a:r>
            <a:r>
              <a:rPr sz="2900" spc="-4" dirty="0" smtClean="0">
                <a:solidFill>
                  <a:srgbClr val="FF3300"/>
                </a:solidFill>
                <a:latin typeface="Tahoma"/>
                <a:cs typeface="Tahoma"/>
              </a:rPr>
              <a:t>t</a:t>
            </a:r>
            <a:r>
              <a:rPr sz="2900" spc="4" dirty="0" smtClean="0">
                <a:solidFill>
                  <a:srgbClr val="FF3300"/>
                </a:solidFill>
                <a:latin typeface="Tahoma"/>
                <a:cs typeface="Tahoma"/>
              </a:rPr>
              <a:t>e</a:t>
            </a:r>
            <a:r>
              <a:rPr sz="2900" spc="0" dirty="0" smtClean="0">
                <a:solidFill>
                  <a:srgbClr val="FF3300"/>
                </a:solidFill>
                <a:latin typeface="Tahoma"/>
                <a:cs typeface="Tahoma"/>
              </a:rPr>
              <a:t>m</a:t>
            </a:r>
            <a:r>
              <a:rPr sz="2900" spc="4" dirty="0" smtClean="0">
                <a:solidFill>
                  <a:srgbClr val="FF3300"/>
                </a:solidFill>
                <a:latin typeface="Tahoma"/>
                <a:cs typeface="Tahoma"/>
              </a:rPr>
              <a:t>e</a:t>
            </a:r>
            <a:r>
              <a:rPr sz="2900" spc="0" dirty="0" smtClean="0">
                <a:solidFill>
                  <a:srgbClr val="FF3300"/>
                </a:solidFill>
                <a:latin typeface="Tahoma"/>
                <a:cs typeface="Tahoma"/>
              </a:rPr>
              <a:t>n</a:t>
            </a:r>
            <a:r>
              <a:rPr sz="2900" spc="-9" dirty="0" smtClean="0">
                <a:solidFill>
                  <a:srgbClr val="FF3300"/>
                </a:solidFill>
                <a:latin typeface="Tahoma"/>
                <a:cs typeface="Tahoma"/>
              </a:rPr>
              <a:t>t</a:t>
            </a:r>
            <a:r>
              <a:rPr sz="2900" spc="4" dirty="0" smtClean="0">
                <a:solidFill>
                  <a:srgbClr val="FF3300"/>
                </a:solidFill>
                <a:latin typeface="Tahoma"/>
                <a:cs typeface="Tahoma"/>
              </a:rPr>
              <a:t>.</a:t>
            </a:r>
            <a:r>
              <a:rPr sz="2900" spc="0" dirty="0" smtClean="0">
                <a:solidFill>
                  <a:srgbClr val="FF3300"/>
                </a:solidFill>
                <a:latin typeface="Tahoma"/>
                <a:cs typeface="Tahoma"/>
              </a:rPr>
              <a:t>)</a:t>
            </a:r>
            <a:endParaRPr sz="2900">
              <a:latin typeface="Tahoma"/>
              <a:cs typeface="Tahoma"/>
            </a:endParaRPr>
          </a:p>
        </p:txBody>
      </p:sp>
      <p:sp>
        <p:nvSpPr>
          <p:cNvPr id="82" name="object 82"/>
          <p:cNvSpPr txBox="1"/>
          <p:nvPr/>
        </p:nvSpPr>
        <p:spPr>
          <a:xfrm>
            <a:off x="2571750" y="4508151"/>
            <a:ext cx="1430372" cy="393543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100"/>
              </a:lnSpc>
              <a:spcBef>
                <a:spcPts val="155"/>
              </a:spcBef>
            </a:pPr>
            <a:r>
              <a:rPr sz="2900" spc="-4" dirty="0" smtClean="0">
                <a:solidFill>
                  <a:srgbClr val="FF3300"/>
                </a:solidFill>
                <a:latin typeface="Tahoma"/>
                <a:cs typeface="Tahoma"/>
              </a:rPr>
              <a:t>e</a:t>
            </a:r>
            <a:r>
              <a:rPr sz="2900" spc="4" dirty="0" smtClean="0">
                <a:solidFill>
                  <a:srgbClr val="FF3300"/>
                </a:solidFill>
                <a:latin typeface="Tahoma"/>
                <a:cs typeface="Tahoma"/>
              </a:rPr>
              <a:t>.g</a:t>
            </a:r>
            <a:r>
              <a:rPr sz="2900" spc="9" dirty="0" smtClean="0">
                <a:solidFill>
                  <a:srgbClr val="FF3300"/>
                </a:solidFill>
                <a:latin typeface="Tahoma"/>
                <a:cs typeface="Tahoma"/>
              </a:rPr>
              <a:t>.</a:t>
            </a:r>
            <a:r>
              <a:rPr sz="2900" spc="-4" dirty="0" smtClean="0">
                <a:solidFill>
                  <a:srgbClr val="FF3300"/>
                </a:solidFill>
                <a:latin typeface="Tahoma"/>
                <a:cs typeface="Tahoma"/>
              </a:rPr>
              <a:t>“</a:t>
            </a:r>
            <a:r>
              <a:rPr sz="2900" spc="4" dirty="0" smtClean="0">
                <a:solidFill>
                  <a:srgbClr val="FF3300"/>
                </a:solidFill>
                <a:latin typeface="Tahoma"/>
                <a:cs typeface="Tahoma"/>
              </a:rPr>
              <a:t>T</a:t>
            </a:r>
            <a:r>
              <a:rPr sz="2900" spc="0" dirty="0" smtClean="0">
                <a:solidFill>
                  <a:srgbClr val="FF3300"/>
                </a:solidFill>
                <a:latin typeface="Tahoma"/>
                <a:cs typeface="Tahoma"/>
              </a:rPr>
              <a:t>he</a:t>
            </a:r>
            <a:endParaRPr sz="2900">
              <a:latin typeface="Tahoma"/>
              <a:cs typeface="Tahoma"/>
            </a:endParaRPr>
          </a:p>
        </p:txBody>
      </p:sp>
      <p:sp>
        <p:nvSpPr>
          <p:cNvPr id="83" name="object 83"/>
          <p:cNvSpPr txBox="1"/>
          <p:nvPr/>
        </p:nvSpPr>
        <p:spPr>
          <a:xfrm>
            <a:off x="4019753" y="4508151"/>
            <a:ext cx="963338" cy="393543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100"/>
              </a:lnSpc>
              <a:spcBef>
                <a:spcPts val="155"/>
              </a:spcBef>
            </a:pPr>
            <a:r>
              <a:rPr sz="2900" spc="0" dirty="0" smtClean="0">
                <a:solidFill>
                  <a:srgbClr val="FF3300"/>
                </a:solidFill>
                <a:latin typeface="Tahoma"/>
                <a:cs typeface="Tahoma"/>
              </a:rPr>
              <a:t>m</a:t>
            </a:r>
            <a:r>
              <a:rPr sz="2900" spc="-4" dirty="0" smtClean="0">
                <a:solidFill>
                  <a:srgbClr val="FF3300"/>
                </a:solidFill>
                <a:latin typeface="Tahoma"/>
                <a:cs typeface="Tahoma"/>
              </a:rPr>
              <a:t>e</a:t>
            </a:r>
            <a:r>
              <a:rPr sz="2900" spc="0" dirty="0" smtClean="0">
                <a:solidFill>
                  <a:srgbClr val="FF3300"/>
                </a:solidFill>
                <a:latin typeface="Tahoma"/>
                <a:cs typeface="Tahoma"/>
              </a:rPr>
              <a:t>an</a:t>
            </a:r>
            <a:endParaRPr sz="2900">
              <a:latin typeface="Tahoma"/>
              <a:cs typeface="Tahoma"/>
            </a:endParaRPr>
          </a:p>
        </p:txBody>
      </p:sp>
      <p:sp>
        <p:nvSpPr>
          <p:cNvPr id="84" name="object 84"/>
          <p:cNvSpPr txBox="1"/>
          <p:nvPr/>
        </p:nvSpPr>
        <p:spPr>
          <a:xfrm>
            <a:off x="5186476" y="4508151"/>
            <a:ext cx="1967595" cy="393543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100"/>
              </a:lnSpc>
              <a:spcBef>
                <a:spcPts val="155"/>
              </a:spcBef>
            </a:pPr>
            <a:r>
              <a:rPr sz="2900" spc="0" dirty="0" smtClean="0">
                <a:solidFill>
                  <a:srgbClr val="FF3300"/>
                </a:solidFill>
                <a:latin typeface="Tahoma"/>
                <a:cs typeface="Tahoma"/>
              </a:rPr>
              <a:t>nd</a:t>
            </a:r>
            <a:r>
              <a:rPr sz="2900" spc="-163" dirty="0" smtClean="0">
                <a:solidFill>
                  <a:srgbClr val="FF3300"/>
                </a:solidFill>
                <a:latin typeface="Tahoma"/>
                <a:cs typeface="Tahoma"/>
              </a:rPr>
              <a:t> </a:t>
            </a:r>
            <a:r>
              <a:rPr sz="2900" spc="0" dirty="0" smtClean="0">
                <a:solidFill>
                  <a:srgbClr val="FF3300"/>
                </a:solidFill>
                <a:latin typeface="Tahoma"/>
                <a:cs typeface="Tahoma"/>
              </a:rPr>
              <a:t>s</a:t>
            </a:r>
            <a:r>
              <a:rPr sz="2900" spc="4" dirty="0" smtClean="0">
                <a:solidFill>
                  <a:srgbClr val="FF3300"/>
                </a:solidFill>
                <a:latin typeface="Tahoma"/>
                <a:cs typeface="Tahoma"/>
              </a:rPr>
              <a:t>t</a:t>
            </a:r>
            <a:r>
              <a:rPr sz="2900" spc="-9" dirty="0" smtClean="0">
                <a:solidFill>
                  <a:srgbClr val="FF3300"/>
                </a:solidFill>
                <a:latin typeface="Tahoma"/>
                <a:cs typeface="Tahoma"/>
              </a:rPr>
              <a:t>a</a:t>
            </a:r>
            <a:r>
              <a:rPr sz="2900" spc="0" dirty="0" smtClean="0">
                <a:solidFill>
                  <a:srgbClr val="FF3300"/>
                </a:solidFill>
                <a:latin typeface="Tahoma"/>
                <a:cs typeface="Tahoma"/>
              </a:rPr>
              <a:t>nd</a:t>
            </a:r>
            <a:r>
              <a:rPr sz="2900" spc="-9" dirty="0" smtClean="0">
                <a:solidFill>
                  <a:srgbClr val="FF3300"/>
                </a:solidFill>
                <a:latin typeface="Tahoma"/>
                <a:cs typeface="Tahoma"/>
              </a:rPr>
              <a:t>a</a:t>
            </a:r>
            <a:r>
              <a:rPr sz="2900" spc="0" dirty="0" smtClean="0">
                <a:solidFill>
                  <a:srgbClr val="FF3300"/>
                </a:solidFill>
                <a:latin typeface="Tahoma"/>
                <a:cs typeface="Tahoma"/>
              </a:rPr>
              <a:t>rd</a:t>
            </a:r>
            <a:endParaRPr sz="2900">
              <a:latin typeface="Tahoma"/>
              <a:cs typeface="Tahoma"/>
            </a:endParaRPr>
          </a:p>
        </p:txBody>
      </p:sp>
      <p:sp>
        <p:nvSpPr>
          <p:cNvPr id="85" name="object 85"/>
          <p:cNvSpPr txBox="1"/>
          <p:nvPr/>
        </p:nvSpPr>
        <p:spPr>
          <a:xfrm>
            <a:off x="2571750" y="4936142"/>
            <a:ext cx="4155823" cy="393543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100"/>
              </a:lnSpc>
              <a:spcBef>
                <a:spcPts val="155"/>
              </a:spcBef>
            </a:pPr>
            <a:r>
              <a:rPr sz="2900" spc="-73" dirty="0" smtClean="0">
                <a:solidFill>
                  <a:srgbClr val="FF3300"/>
                </a:solidFill>
                <a:latin typeface="Tahoma"/>
                <a:cs typeface="Tahoma"/>
              </a:rPr>
              <a:t>d</a:t>
            </a:r>
            <a:r>
              <a:rPr sz="2900" spc="-56" dirty="0" smtClean="0">
                <a:solidFill>
                  <a:srgbClr val="FF3300"/>
                </a:solidFill>
                <a:latin typeface="Tahoma"/>
                <a:cs typeface="Tahoma"/>
              </a:rPr>
              <a:t>e</a:t>
            </a:r>
            <a:r>
              <a:rPr sz="2900" spc="-62" dirty="0" smtClean="0">
                <a:solidFill>
                  <a:srgbClr val="FF3300"/>
                </a:solidFill>
                <a:latin typeface="Tahoma"/>
                <a:cs typeface="Tahoma"/>
              </a:rPr>
              <a:t>v</a:t>
            </a:r>
            <a:r>
              <a:rPr sz="2900" spc="-26" dirty="0" smtClean="0">
                <a:solidFill>
                  <a:srgbClr val="FF3300"/>
                </a:solidFill>
                <a:latin typeface="Tahoma"/>
                <a:cs typeface="Tahoma"/>
              </a:rPr>
              <a:t>i</a:t>
            </a:r>
            <a:r>
              <a:rPr sz="2900" spc="-70" dirty="0" smtClean="0">
                <a:solidFill>
                  <a:srgbClr val="FF3300"/>
                </a:solidFill>
                <a:latin typeface="Tahoma"/>
                <a:cs typeface="Tahoma"/>
              </a:rPr>
              <a:t>a</a:t>
            </a:r>
            <a:r>
              <a:rPr sz="2900" spc="-33" dirty="0" smtClean="0">
                <a:solidFill>
                  <a:srgbClr val="FF3300"/>
                </a:solidFill>
                <a:latin typeface="Tahoma"/>
                <a:cs typeface="Tahoma"/>
              </a:rPr>
              <a:t>t</a:t>
            </a:r>
            <a:r>
              <a:rPr sz="2900" spc="-36" dirty="0" smtClean="0">
                <a:solidFill>
                  <a:srgbClr val="FF3300"/>
                </a:solidFill>
                <a:latin typeface="Tahoma"/>
                <a:cs typeface="Tahoma"/>
              </a:rPr>
              <a:t>i</a:t>
            </a:r>
            <a:r>
              <a:rPr sz="2900" spc="-53" dirty="0" smtClean="0">
                <a:solidFill>
                  <a:srgbClr val="FF3300"/>
                </a:solidFill>
                <a:latin typeface="Tahoma"/>
                <a:cs typeface="Tahoma"/>
              </a:rPr>
              <a:t>o</a:t>
            </a:r>
            <a:r>
              <a:rPr sz="2900" spc="-64" dirty="0" smtClean="0">
                <a:solidFill>
                  <a:srgbClr val="FF3300"/>
                </a:solidFill>
                <a:latin typeface="Tahoma"/>
                <a:cs typeface="Tahoma"/>
              </a:rPr>
              <a:t>n</a:t>
            </a:r>
            <a:r>
              <a:rPr sz="2900" spc="-40" dirty="0" smtClean="0">
                <a:solidFill>
                  <a:srgbClr val="FF3300"/>
                </a:solidFill>
                <a:latin typeface="Tahoma"/>
                <a:cs typeface="Tahoma"/>
              </a:rPr>
              <a:t> </a:t>
            </a:r>
            <a:r>
              <a:rPr sz="2900" spc="0" dirty="0" smtClean="0">
                <a:solidFill>
                  <a:srgbClr val="FF3300"/>
                </a:solidFill>
                <a:latin typeface="Tahoma"/>
                <a:cs typeface="Tahoma"/>
              </a:rPr>
              <a:t>are</a:t>
            </a:r>
            <a:r>
              <a:rPr sz="2900" spc="-193" dirty="0" smtClean="0">
                <a:solidFill>
                  <a:srgbClr val="FF3300"/>
                </a:solidFill>
                <a:latin typeface="Tahoma"/>
                <a:cs typeface="Tahoma"/>
              </a:rPr>
              <a:t> </a:t>
            </a:r>
            <a:r>
              <a:rPr sz="2900" spc="-97" dirty="0" smtClean="0">
                <a:solidFill>
                  <a:srgbClr val="FF3300"/>
                </a:solidFill>
                <a:latin typeface="Tahoma"/>
                <a:cs typeface="Tahoma"/>
              </a:rPr>
              <a:t>m</a:t>
            </a:r>
            <a:r>
              <a:rPr sz="2900" spc="-56" dirty="0" smtClean="0">
                <a:solidFill>
                  <a:srgbClr val="FF3300"/>
                </a:solidFill>
                <a:latin typeface="Tahoma"/>
                <a:cs typeface="Tahoma"/>
              </a:rPr>
              <a:t>e</a:t>
            </a:r>
            <a:r>
              <a:rPr sz="2900" spc="-70" dirty="0" smtClean="0">
                <a:solidFill>
                  <a:srgbClr val="FF3300"/>
                </a:solidFill>
                <a:latin typeface="Tahoma"/>
                <a:cs typeface="Tahoma"/>
              </a:rPr>
              <a:t>a</a:t>
            </a:r>
            <a:r>
              <a:rPr sz="2900" spc="-52" dirty="0" smtClean="0">
                <a:solidFill>
                  <a:srgbClr val="FF3300"/>
                </a:solidFill>
                <a:latin typeface="Tahoma"/>
                <a:cs typeface="Tahoma"/>
              </a:rPr>
              <a:t>sur</a:t>
            </a:r>
            <a:r>
              <a:rPr sz="2900" spc="-65" dirty="0" smtClean="0">
                <a:solidFill>
                  <a:srgbClr val="FF3300"/>
                </a:solidFill>
                <a:latin typeface="Tahoma"/>
                <a:cs typeface="Tahoma"/>
              </a:rPr>
              <a:t>e</a:t>
            </a:r>
            <a:r>
              <a:rPr sz="2900" spc="-51" dirty="0" smtClean="0">
                <a:solidFill>
                  <a:srgbClr val="FF3300"/>
                </a:solidFill>
                <a:latin typeface="Tahoma"/>
                <a:cs typeface="Tahoma"/>
              </a:rPr>
              <a:t>s</a:t>
            </a:r>
            <a:r>
              <a:rPr sz="2900" spc="-30" dirty="0" smtClean="0">
                <a:solidFill>
                  <a:srgbClr val="FF3300"/>
                </a:solidFill>
                <a:latin typeface="Tahoma"/>
                <a:cs typeface="Tahoma"/>
              </a:rPr>
              <a:t> </a:t>
            </a:r>
            <a:r>
              <a:rPr sz="2900" spc="0" dirty="0" smtClean="0">
                <a:solidFill>
                  <a:srgbClr val="FF3300"/>
                </a:solidFill>
                <a:latin typeface="Tahoma"/>
                <a:cs typeface="Tahoma"/>
              </a:rPr>
              <a:t>of</a:t>
            </a:r>
            <a:endParaRPr sz="2900">
              <a:latin typeface="Tahoma"/>
              <a:cs typeface="Tahoma"/>
            </a:endParaRPr>
          </a:p>
        </p:txBody>
      </p:sp>
      <p:sp>
        <p:nvSpPr>
          <p:cNvPr id="86" name="object 86"/>
          <p:cNvSpPr txBox="1"/>
          <p:nvPr/>
        </p:nvSpPr>
        <p:spPr>
          <a:xfrm>
            <a:off x="6909714" y="4936142"/>
            <a:ext cx="993884" cy="393543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100"/>
              </a:lnSpc>
              <a:spcBef>
                <a:spcPts val="155"/>
              </a:spcBef>
            </a:pPr>
            <a:r>
              <a:rPr sz="2900" spc="4" dirty="0" smtClean="0">
                <a:solidFill>
                  <a:srgbClr val="FF3300"/>
                </a:solidFill>
                <a:latin typeface="Tahoma"/>
                <a:cs typeface="Tahoma"/>
              </a:rPr>
              <a:t>e</a:t>
            </a:r>
            <a:r>
              <a:rPr sz="2900" spc="0" dirty="0" smtClean="0">
                <a:solidFill>
                  <a:srgbClr val="FF3300"/>
                </a:solidFill>
                <a:latin typeface="Tahoma"/>
                <a:cs typeface="Tahoma"/>
              </a:rPr>
              <a:t>n</a:t>
            </a:r>
            <a:r>
              <a:rPr sz="2900" spc="-9" dirty="0" smtClean="0">
                <a:solidFill>
                  <a:srgbClr val="FF3300"/>
                </a:solidFill>
                <a:latin typeface="Tahoma"/>
                <a:cs typeface="Tahoma"/>
              </a:rPr>
              <a:t>t</a:t>
            </a:r>
            <a:r>
              <a:rPr sz="2900" spc="0" dirty="0" smtClean="0">
                <a:solidFill>
                  <a:srgbClr val="FF3300"/>
                </a:solidFill>
                <a:latin typeface="Tahoma"/>
                <a:cs typeface="Tahoma"/>
              </a:rPr>
              <a:t>ral</a:t>
            </a:r>
            <a:endParaRPr sz="2900">
              <a:latin typeface="Tahoma"/>
              <a:cs typeface="Tahoma"/>
            </a:endParaRPr>
          </a:p>
        </p:txBody>
      </p:sp>
      <p:sp>
        <p:nvSpPr>
          <p:cNvPr id="87" name="object 87"/>
          <p:cNvSpPr txBox="1"/>
          <p:nvPr/>
        </p:nvSpPr>
        <p:spPr>
          <a:xfrm>
            <a:off x="2689809" y="5364131"/>
            <a:ext cx="1653469" cy="393543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100"/>
              </a:lnSpc>
              <a:spcBef>
                <a:spcPts val="155"/>
              </a:spcBef>
            </a:pPr>
            <a:r>
              <a:rPr sz="2900" spc="4" dirty="0" smtClean="0">
                <a:solidFill>
                  <a:srgbClr val="FF3300"/>
                </a:solidFill>
                <a:latin typeface="Tahoma"/>
                <a:cs typeface="Tahoma"/>
              </a:rPr>
              <a:t>e</a:t>
            </a:r>
            <a:r>
              <a:rPr sz="2900" spc="0" dirty="0" smtClean="0">
                <a:solidFill>
                  <a:srgbClr val="FF3300"/>
                </a:solidFill>
                <a:latin typeface="Tahoma"/>
                <a:cs typeface="Tahoma"/>
              </a:rPr>
              <a:t>nd</a:t>
            </a:r>
            <a:r>
              <a:rPr sz="2900" spc="-4" dirty="0" smtClean="0">
                <a:solidFill>
                  <a:srgbClr val="FF3300"/>
                </a:solidFill>
                <a:latin typeface="Tahoma"/>
                <a:cs typeface="Tahoma"/>
              </a:rPr>
              <a:t>e</a:t>
            </a:r>
            <a:r>
              <a:rPr sz="2900" spc="0" dirty="0" smtClean="0">
                <a:solidFill>
                  <a:srgbClr val="FF3300"/>
                </a:solidFill>
                <a:latin typeface="Tahoma"/>
                <a:cs typeface="Tahoma"/>
              </a:rPr>
              <a:t>n</a:t>
            </a:r>
            <a:r>
              <a:rPr sz="2900" spc="4" dirty="0" smtClean="0">
                <a:solidFill>
                  <a:srgbClr val="FF3300"/>
                </a:solidFill>
                <a:latin typeface="Tahoma"/>
                <a:cs typeface="Tahoma"/>
              </a:rPr>
              <a:t>c</a:t>
            </a:r>
            <a:r>
              <a:rPr sz="2900" spc="-4" dirty="0" smtClean="0">
                <a:solidFill>
                  <a:srgbClr val="FF3300"/>
                </a:solidFill>
                <a:latin typeface="Tahoma"/>
                <a:cs typeface="Tahoma"/>
              </a:rPr>
              <a:t>y</a:t>
            </a:r>
            <a:r>
              <a:rPr sz="2900" spc="4" dirty="0" smtClean="0">
                <a:solidFill>
                  <a:srgbClr val="FF3300"/>
                </a:solidFill>
                <a:latin typeface="Tahoma"/>
                <a:cs typeface="Tahoma"/>
              </a:rPr>
              <a:t>.</a:t>
            </a:r>
            <a:r>
              <a:rPr sz="2900" spc="0" dirty="0" smtClean="0">
                <a:solidFill>
                  <a:srgbClr val="FF3300"/>
                </a:solidFill>
                <a:latin typeface="Tahoma"/>
                <a:cs typeface="Tahoma"/>
              </a:rPr>
              <a:t>”</a:t>
            </a:r>
            <a:endParaRPr sz="2900">
              <a:latin typeface="Tahoma"/>
              <a:cs typeface="Tahoma"/>
            </a:endParaRPr>
          </a:p>
        </p:txBody>
      </p:sp>
      <p:sp>
        <p:nvSpPr>
          <p:cNvPr id="88" name="object 88"/>
          <p:cNvSpPr txBox="1"/>
          <p:nvPr/>
        </p:nvSpPr>
        <p:spPr>
          <a:xfrm>
            <a:off x="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89" name="object 89"/>
          <p:cNvSpPr txBox="1"/>
          <p:nvPr/>
        </p:nvSpPr>
        <p:spPr>
          <a:xfrm>
            <a:off x="3048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90" name="object 90"/>
          <p:cNvSpPr txBox="1"/>
          <p:nvPr/>
        </p:nvSpPr>
        <p:spPr>
          <a:xfrm>
            <a:off x="6096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91" name="object 91"/>
          <p:cNvSpPr txBox="1"/>
          <p:nvPr/>
        </p:nvSpPr>
        <p:spPr>
          <a:xfrm>
            <a:off x="9144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92" name="object 92"/>
          <p:cNvSpPr txBox="1"/>
          <p:nvPr/>
        </p:nvSpPr>
        <p:spPr>
          <a:xfrm>
            <a:off x="12192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93" name="object 93"/>
          <p:cNvSpPr txBox="1"/>
          <p:nvPr/>
        </p:nvSpPr>
        <p:spPr>
          <a:xfrm>
            <a:off x="15240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94" name="object 94"/>
          <p:cNvSpPr txBox="1"/>
          <p:nvPr/>
        </p:nvSpPr>
        <p:spPr>
          <a:xfrm>
            <a:off x="18288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95" name="object 95"/>
          <p:cNvSpPr txBox="1"/>
          <p:nvPr/>
        </p:nvSpPr>
        <p:spPr>
          <a:xfrm>
            <a:off x="21336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96" name="object 96"/>
          <p:cNvSpPr txBox="1"/>
          <p:nvPr/>
        </p:nvSpPr>
        <p:spPr>
          <a:xfrm>
            <a:off x="24384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97" name="object 97"/>
          <p:cNvSpPr txBox="1"/>
          <p:nvPr/>
        </p:nvSpPr>
        <p:spPr>
          <a:xfrm>
            <a:off x="27432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98" name="object 98"/>
          <p:cNvSpPr txBox="1"/>
          <p:nvPr/>
        </p:nvSpPr>
        <p:spPr>
          <a:xfrm>
            <a:off x="30480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99" name="object 99"/>
          <p:cNvSpPr txBox="1"/>
          <p:nvPr/>
        </p:nvSpPr>
        <p:spPr>
          <a:xfrm>
            <a:off x="33528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00" name="object 100"/>
          <p:cNvSpPr txBox="1"/>
          <p:nvPr/>
        </p:nvSpPr>
        <p:spPr>
          <a:xfrm>
            <a:off x="36576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01" name="object 101"/>
          <p:cNvSpPr txBox="1"/>
          <p:nvPr/>
        </p:nvSpPr>
        <p:spPr>
          <a:xfrm>
            <a:off x="39624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02" name="object 102"/>
          <p:cNvSpPr txBox="1"/>
          <p:nvPr/>
        </p:nvSpPr>
        <p:spPr>
          <a:xfrm>
            <a:off x="42672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03" name="object 103"/>
          <p:cNvSpPr txBox="1"/>
          <p:nvPr/>
        </p:nvSpPr>
        <p:spPr>
          <a:xfrm>
            <a:off x="45720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04" name="object 104"/>
          <p:cNvSpPr txBox="1"/>
          <p:nvPr/>
        </p:nvSpPr>
        <p:spPr>
          <a:xfrm>
            <a:off x="48768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05" name="object 105"/>
          <p:cNvSpPr txBox="1"/>
          <p:nvPr/>
        </p:nvSpPr>
        <p:spPr>
          <a:xfrm>
            <a:off x="51816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06" name="object 106"/>
          <p:cNvSpPr txBox="1"/>
          <p:nvPr/>
        </p:nvSpPr>
        <p:spPr>
          <a:xfrm>
            <a:off x="54864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07" name="object 107"/>
          <p:cNvSpPr txBox="1"/>
          <p:nvPr/>
        </p:nvSpPr>
        <p:spPr>
          <a:xfrm>
            <a:off x="57912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08" name="object 108"/>
          <p:cNvSpPr txBox="1"/>
          <p:nvPr/>
        </p:nvSpPr>
        <p:spPr>
          <a:xfrm>
            <a:off x="60960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09" name="object 109"/>
          <p:cNvSpPr txBox="1"/>
          <p:nvPr/>
        </p:nvSpPr>
        <p:spPr>
          <a:xfrm>
            <a:off x="64008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10" name="object 110"/>
          <p:cNvSpPr txBox="1"/>
          <p:nvPr/>
        </p:nvSpPr>
        <p:spPr>
          <a:xfrm>
            <a:off x="67056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11" name="object 111"/>
          <p:cNvSpPr txBox="1"/>
          <p:nvPr/>
        </p:nvSpPr>
        <p:spPr>
          <a:xfrm>
            <a:off x="70104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12" name="object 112"/>
          <p:cNvSpPr txBox="1"/>
          <p:nvPr/>
        </p:nvSpPr>
        <p:spPr>
          <a:xfrm>
            <a:off x="73152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13" name="object 113"/>
          <p:cNvSpPr txBox="1"/>
          <p:nvPr/>
        </p:nvSpPr>
        <p:spPr>
          <a:xfrm>
            <a:off x="76200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14" name="object 114"/>
          <p:cNvSpPr txBox="1"/>
          <p:nvPr/>
        </p:nvSpPr>
        <p:spPr>
          <a:xfrm>
            <a:off x="79248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15" name="object 115"/>
          <p:cNvSpPr txBox="1"/>
          <p:nvPr/>
        </p:nvSpPr>
        <p:spPr>
          <a:xfrm>
            <a:off x="82296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16" name="object 116"/>
          <p:cNvSpPr txBox="1"/>
          <p:nvPr/>
        </p:nvSpPr>
        <p:spPr>
          <a:xfrm>
            <a:off x="85344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17" name="object 117"/>
          <p:cNvSpPr txBox="1"/>
          <p:nvPr/>
        </p:nvSpPr>
        <p:spPr>
          <a:xfrm>
            <a:off x="88392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18" name="object 118"/>
          <p:cNvSpPr txBox="1"/>
          <p:nvPr/>
        </p:nvSpPr>
        <p:spPr>
          <a:xfrm>
            <a:off x="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19" name="object 119"/>
          <p:cNvSpPr txBox="1"/>
          <p:nvPr/>
        </p:nvSpPr>
        <p:spPr>
          <a:xfrm>
            <a:off x="3048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20" name="object 120"/>
          <p:cNvSpPr txBox="1"/>
          <p:nvPr/>
        </p:nvSpPr>
        <p:spPr>
          <a:xfrm>
            <a:off x="6096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21" name="object 121"/>
          <p:cNvSpPr txBox="1"/>
          <p:nvPr/>
        </p:nvSpPr>
        <p:spPr>
          <a:xfrm>
            <a:off x="9144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22" name="object 122"/>
          <p:cNvSpPr txBox="1"/>
          <p:nvPr/>
        </p:nvSpPr>
        <p:spPr>
          <a:xfrm>
            <a:off x="12192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23" name="object 123"/>
          <p:cNvSpPr txBox="1"/>
          <p:nvPr/>
        </p:nvSpPr>
        <p:spPr>
          <a:xfrm>
            <a:off x="15240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24" name="object 124"/>
          <p:cNvSpPr txBox="1"/>
          <p:nvPr/>
        </p:nvSpPr>
        <p:spPr>
          <a:xfrm>
            <a:off x="18288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25" name="object 125"/>
          <p:cNvSpPr txBox="1"/>
          <p:nvPr/>
        </p:nvSpPr>
        <p:spPr>
          <a:xfrm>
            <a:off x="21336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26" name="object 126"/>
          <p:cNvSpPr txBox="1"/>
          <p:nvPr/>
        </p:nvSpPr>
        <p:spPr>
          <a:xfrm>
            <a:off x="24384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27" name="object 127"/>
          <p:cNvSpPr txBox="1"/>
          <p:nvPr/>
        </p:nvSpPr>
        <p:spPr>
          <a:xfrm>
            <a:off x="27432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28" name="object 128"/>
          <p:cNvSpPr txBox="1"/>
          <p:nvPr/>
        </p:nvSpPr>
        <p:spPr>
          <a:xfrm>
            <a:off x="30480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29" name="object 129"/>
          <p:cNvSpPr txBox="1"/>
          <p:nvPr/>
        </p:nvSpPr>
        <p:spPr>
          <a:xfrm>
            <a:off x="33528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30" name="object 130"/>
          <p:cNvSpPr txBox="1"/>
          <p:nvPr/>
        </p:nvSpPr>
        <p:spPr>
          <a:xfrm>
            <a:off x="36576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31" name="object 131"/>
          <p:cNvSpPr txBox="1"/>
          <p:nvPr/>
        </p:nvSpPr>
        <p:spPr>
          <a:xfrm>
            <a:off x="39624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32" name="object 132"/>
          <p:cNvSpPr txBox="1"/>
          <p:nvPr/>
        </p:nvSpPr>
        <p:spPr>
          <a:xfrm>
            <a:off x="42672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33" name="object 133"/>
          <p:cNvSpPr txBox="1"/>
          <p:nvPr/>
        </p:nvSpPr>
        <p:spPr>
          <a:xfrm>
            <a:off x="45720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34" name="object 134"/>
          <p:cNvSpPr txBox="1"/>
          <p:nvPr/>
        </p:nvSpPr>
        <p:spPr>
          <a:xfrm>
            <a:off x="48768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35" name="object 135"/>
          <p:cNvSpPr txBox="1"/>
          <p:nvPr/>
        </p:nvSpPr>
        <p:spPr>
          <a:xfrm>
            <a:off x="51816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36" name="object 136"/>
          <p:cNvSpPr txBox="1"/>
          <p:nvPr/>
        </p:nvSpPr>
        <p:spPr>
          <a:xfrm>
            <a:off x="54864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37" name="object 137"/>
          <p:cNvSpPr txBox="1"/>
          <p:nvPr/>
        </p:nvSpPr>
        <p:spPr>
          <a:xfrm>
            <a:off x="57912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38" name="object 138"/>
          <p:cNvSpPr txBox="1"/>
          <p:nvPr/>
        </p:nvSpPr>
        <p:spPr>
          <a:xfrm>
            <a:off x="60960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39" name="object 139"/>
          <p:cNvSpPr txBox="1"/>
          <p:nvPr/>
        </p:nvSpPr>
        <p:spPr>
          <a:xfrm>
            <a:off x="64008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40" name="object 140"/>
          <p:cNvSpPr txBox="1"/>
          <p:nvPr/>
        </p:nvSpPr>
        <p:spPr>
          <a:xfrm>
            <a:off x="67056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41" name="object 141"/>
          <p:cNvSpPr txBox="1"/>
          <p:nvPr/>
        </p:nvSpPr>
        <p:spPr>
          <a:xfrm>
            <a:off x="70104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42" name="object 142"/>
          <p:cNvSpPr txBox="1"/>
          <p:nvPr/>
        </p:nvSpPr>
        <p:spPr>
          <a:xfrm>
            <a:off x="73152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43" name="object 143"/>
          <p:cNvSpPr txBox="1"/>
          <p:nvPr/>
        </p:nvSpPr>
        <p:spPr>
          <a:xfrm>
            <a:off x="76200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44" name="object 144"/>
          <p:cNvSpPr txBox="1"/>
          <p:nvPr/>
        </p:nvSpPr>
        <p:spPr>
          <a:xfrm>
            <a:off x="79248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45" name="object 145"/>
          <p:cNvSpPr txBox="1"/>
          <p:nvPr/>
        </p:nvSpPr>
        <p:spPr>
          <a:xfrm>
            <a:off x="82296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46" name="object 146"/>
          <p:cNvSpPr txBox="1"/>
          <p:nvPr/>
        </p:nvSpPr>
        <p:spPr>
          <a:xfrm>
            <a:off x="85344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47" name="object 147"/>
          <p:cNvSpPr txBox="1"/>
          <p:nvPr/>
        </p:nvSpPr>
        <p:spPr>
          <a:xfrm>
            <a:off x="88392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48" name="object 148"/>
          <p:cNvSpPr txBox="1"/>
          <p:nvPr/>
        </p:nvSpPr>
        <p:spPr>
          <a:xfrm>
            <a:off x="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49" name="object 149"/>
          <p:cNvSpPr txBox="1"/>
          <p:nvPr/>
        </p:nvSpPr>
        <p:spPr>
          <a:xfrm>
            <a:off x="3048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50" name="object 150"/>
          <p:cNvSpPr txBox="1"/>
          <p:nvPr/>
        </p:nvSpPr>
        <p:spPr>
          <a:xfrm>
            <a:off x="6096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51" name="object 151"/>
          <p:cNvSpPr txBox="1"/>
          <p:nvPr/>
        </p:nvSpPr>
        <p:spPr>
          <a:xfrm>
            <a:off x="9144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52" name="object 152"/>
          <p:cNvSpPr txBox="1"/>
          <p:nvPr/>
        </p:nvSpPr>
        <p:spPr>
          <a:xfrm>
            <a:off x="12192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53" name="object 153"/>
          <p:cNvSpPr txBox="1"/>
          <p:nvPr/>
        </p:nvSpPr>
        <p:spPr>
          <a:xfrm>
            <a:off x="15240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54" name="object 154"/>
          <p:cNvSpPr txBox="1"/>
          <p:nvPr/>
        </p:nvSpPr>
        <p:spPr>
          <a:xfrm>
            <a:off x="18288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55" name="object 155"/>
          <p:cNvSpPr txBox="1"/>
          <p:nvPr/>
        </p:nvSpPr>
        <p:spPr>
          <a:xfrm>
            <a:off x="21336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56" name="object 156"/>
          <p:cNvSpPr txBox="1"/>
          <p:nvPr/>
        </p:nvSpPr>
        <p:spPr>
          <a:xfrm>
            <a:off x="24384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57" name="object 157"/>
          <p:cNvSpPr txBox="1"/>
          <p:nvPr/>
        </p:nvSpPr>
        <p:spPr>
          <a:xfrm>
            <a:off x="27432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58" name="object 158"/>
          <p:cNvSpPr txBox="1"/>
          <p:nvPr/>
        </p:nvSpPr>
        <p:spPr>
          <a:xfrm>
            <a:off x="30480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59" name="object 159"/>
          <p:cNvSpPr txBox="1"/>
          <p:nvPr/>
        </p:nvSpPr>
        <p:spPr>
          <a:xfrm>
            <a:off x="33528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60" name="object 160"/>
          <p:cNvSpPr txBox="1"/>
          <p:nvPr/>
        </p:nvSpPr>
        <p:spPr>
          <a:xfrm>
            <a:off x="36576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61" name="object 161"/>
          <p:cNvSpPr txBox="1"/>
          <p:nvPr/>
        </p:nvSpPr>
        <p:spPr>
          <a:xfrm>
            <a:off x="39624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62" name="object 162"/>
          <p:cNvSpPr txBox="1"/>
          <p:nvPr/>
        </p:nvSpPr>
        <p:spPr>
          <a:xfrm>
            <a:off x="42672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63" name="object 163"/>
          <p:cNvSpPr txBox="1"/>
          <p:nvPr/>
        </p:nvSpPr>
        <p:spPr>
          <a:xfrm>
            <a:off x="45720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64" name="object 164"/>
          <p:cNvSpPr txBox="1"/>
          <p:nvPr/>
        </p:nvSpPr>
        <p:spPr>
          <a:xfrm>
            <a:off x="48768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65" name="object 165"/>
          <p:cNvSpPr txBox="1"/>
          <p:nvPr/>
        </p:nvSpPr>
        <p:spPr>
          <a:xfrm>
            <a:off x="51816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66" name="object 166"/>
          <p:cNvSpPr txBox="1"/>
          <p:nvPr/>
        </p:nvSpPr>
        <p:spPr>
          <a:xfrm>
            <a:off x="54864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67" name="object 167"/>
          <p:cNvSpPr txBox="1"/>
          <p:nvPr/>
        </p:nvSpPr>
        <p:spPr>
          <a:xfrm>
            <a:off x="57912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68" name="object 168"/>
          <p:cNvSpPr txBox="1"/>
          <p:nvPr/>
        </p:nvSpPr>
        <p:spPr>
          <a:xfrm>
            <a:off x="60960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69" name="object 169"/>
          <p:cNvSpPr txBox="1"/>
          <p:nvPr/>
        </p:nvSpPr>
        <p:spPr>
          <a:xfrm>
            <a:off x="64008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70" name="object 170"/>
          <p:cNvSpPr txBox="1"/>
          <p:nvPr/>
        </p:nvSpPr>
        <p:spPr>
          <a:xfrm>
            <a:off x="67056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71" name="object 171"/>
          <p:cNvSpPr txBox="1"/>
          <p:nvPr/>
        </p:nvSpPr>
        <p:spPr>
          <a:xfrm>
            <a:off x="70104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72" name="object 172"/>
          <p:cNvSpPr txBox="1"/>
          <p:nvPr/>
        </p:nvSpPr>
        <p:spPr>
          <a:xfrm>
            <a:off x="73152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73" name="object 173"/>
          <p:cNvSpPr txBox="1"/>
          <p:nvPr/>
        </p:nvSpPr>
        <p:spPr>
          <a:xfrm>
            <a:off x="76200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74" name="object 174"/>
          <p:cNvSpPr txBox="1"/>
          <p:nvPr/>
        </p:nvSpPr>
        <p:spPr>
          <a:xfrm>
            <a:off x="79248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75" name="object 175"/>
          <p:cNvSpPr txBox="1"/>
          <p:nvPr/>
        </p:nvSpPr>
        <p:spPr>
          <a:xfrm>
            <a:off x="82296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76" name="object 176"/>
          <p:cNvSpPr txBox="1"/>
          <p:nvPr/>
        </p:nvSpPr>
        <p:spPr>
          <a:xfrm>
            <a:off x="85344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77" name="object 177"/>
          <p:cNvSpPr txBox="1"/>
          <p:nvPr/>
        </p:nvSpPr>
        <p:spPr>
          <a:xfrm>
            <a:off x="88392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78" name="object 178"/>
          <p:cNvSpPr txBox="1"/>
          <p:nvPr/>
        </p:nvSpPr>
        <p:spPr>
          <a:xfrm>
            <a:off x="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79" name="object 179"/>
          <p:cNvSpPr txBox="1"/>
          <p:nvPr/>
        </p:nvSpPr>
        <p:spPr>
          <a:xfrm>
            <a:off x="3048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80" name="object 180"/>
          <p:cNvSpPr txBox="1"/>
          <p:nvPr/>
        </p:nvSpPr>
        <p:spPr>
          <a:xfrm>
            <a:off x="6096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81" name="object 181"/>
          <p:cNvSpPr txBox="1"/>
          <p:nvPr/>
        </p:nvSpPr>
        <p:spPr>
          <a:xfrm>
            <a:off x="9144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82" name="object 182"/>
          <p:cNvSpPr txBox="1"/>
          <p:nvPr/>
        </p:nvSpPr>
        <p:spPr>
          <a:xfrm>
            <a:off x="12192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83" name="object 183"/>
          <p:cNvSpPr txBox="1"/>
          <p:nvPr/>
        </p:nvSpPr>
        <p:spPr>
          <a:xfrm>
            <a:off x="15240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84" name="object 184"/>
          <p:cNvSpPr txBox="1"/>
          <p:nvPr/>
        </p:nvSpPr>
        <p:spPr>
          <a:xfrm>
            <a:off x="18288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85" name="object 185"/>
          <p:cNvSpPr txBox="1"/>
          <p:nvPr/>
        </p:nvSpPr>
        <p:spPr>
          <a:xfrm>
            <a:off x="21336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86" name="object 186"/>
          <p:cNvSpPr txBox="1"/>
          <p:nvPr/>
        </p:nvSpPr>
        <p:spPr>
          <a:xfrm>
            <a:off x="24384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87" name="object 187"/>
          <p:cNvSpPr txBox="1"/>
          <p:nvPr/>
        </p:nvSpPr>
        <p:spPr>
          <a:xfrm>
            <a:off x="27432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88" name="object 188"/>
          <p:cNvSpPr txBox="1"/>
          <p:nvPr/>
        </p:nvSpPr>
        <p:spPr>
          <a:xfrm>
            <a:off x="30480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89" name="object 189"/>
          <p:cNvSpPr txBox="1"/>
          <p:nvPr/>
        </p:nvSpPr>
        <p:spPr>
          <a:xfrm>
            <a:off x="33528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90" name="object 190"/>
          <p:cNvSpPr txBox="1"/>
          <p:nvPr/>
        </p:nvSpPr>
        <p:spPr>
          <a:xfrm>
            <a:off x="36576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91" name="object 191"/>
          <p:cNvSpPr txBox="1"/>
          <p:nvPr/>
        </p:nvSpPr>
        <p:spPr>
          <a:xfrm>
            <a:off x="39624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92" name="object 192"/>
          <p:cNvSpPr txBox="1"/>
          <p:nvPr/>
        </p:nvSpPr>
        <p:spPr>
          <a:xfrm>
            <a:off x="42672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93" name="object 193"/>
          <p:cNvSpPr txBox="1"/>
          <p:nvPr/>
        </p:nvSpPr>
        <p:spPr>
          <a:xfrm>
            <a:off x="45720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94" name="object 194"/>
          <p:cNvSpPr txBox="1"/>
          <p:nvPr/>
        </p:nvSpPr>
        <p:spPr>
          <a:xfrm>
            <a:off x="48768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95" name="object 195"/>
          <p:cNvSpPr txBox="1"/>
          <p:nvPr/>
        </p:nvSpPr>
        <p:spPr>
          <a:xfrm>
            <a:off x="51816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96" name="object 196"/>
          <p:cNvSpPr txBox="1"/>
          <p:nvPr/>
        </p:nvSpPr>
        <p:spPr>
          <a:xfrm>
            <a:off x="54864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97" name="object 197"/>
          <p:cNvSpPr txBox="1"/>
          <p:nvPr/>
        </p:nvSpPr>
        <p:spPr>
          <a:xfrm>
            <a:off x="57912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98" name="object 198"/>
          <p:cNvSpPr txBox="1"/>
          <p:nvPr/>
        </p:nvSpPr>
        <p:spPr>
          <a:xfrm>
            <a:off x="60960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99" name="object 199"/>
          <p:cNvSpPr txBox="1"/>
          <p:nvPr/>
        </p:nvSpPr>
        <p:spPr>
          <a:xfrm>
            <a:off x="64008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00" name="object 200"/>
          <p:cNvSpPr txBox="1"/>
          <p:nvPr/>
        </p:nvSpPr>
        <p:spPr>
          <a:xfrm>
            <a:off x="67056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01" name="object 201"/>
          <p:cNvSpPr txBox="1"/>
          <p:nvPr/>
        </p:nvSpPr>
        <p:spPr>
          <a:xfrm>
            <a:off x="70104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02" name="object 202"/>
          <p:cNvSpPr txBox="1"/>
          <p:nvPr/>
        </p:nvSpPr>
        <p:spPr>
          <a:xfrm>
            <a:off x="73152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03" name="object 203"/>
          <p:cNvSpPr txBox="1"/>
          <p:nvPr/>
        </p:nvSpPr>
        <p:spPr>
          <a:xfrm>
            <a:off x="76200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04" name="object 204"/>
          <p:cNvSpPr txBox="1"/>
          <p:nvPr/>
        </p:nvSpPr>
        <p:spPr>
          <a:xfrm>
            <a:off x="79248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05" name="object 205"/>
          <p:cNvSpPr txBox="1"/>
          <p:nvPr/>
        </p:nvSpPr>
        <p:spPr>
          <a:xfrm>
            <a:off x="82296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06" name="object 206"/>
          <p:cNvSpPr txBox="1"/>
          <p:nvPr/>
        </p:nvSpPr>
        <p:spPr>
          <a:xfrm>
            <a:off x="85344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07" name="object 207"/>
          <p:cNvSpPr txBox="1"/>
          <p:nvPr/>
        </p:nvSpPr>
        <p:spPr>
          <a:xfrm>
            <a:off x="88392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08" name="object 208"/>
          <p:cNvSpPr txBox="1"/>
          <p:nvPr/>
        </p:nvSpPr>
        <p:spPr>
          <a:xfrm>
            <a:off x="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09" name="object 209"/>
          <p:cNvSpPr txBox="1"/>
          <p:nvPr/>
        </p:nvSpPr>
        <p:spPr>
          <a:xfrm>
            <a:off x="3048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10" name="object 210"/>
          <p:cNvSpPr txBox="1"/>
          <p:nvPr/>
        </p:nvSpPr>
        <p:spPr>
          <a:xfrm>
            <a:off x="6096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11" name="object 211"/>
          <p:cNvSpPr txBox="1"/>
          <p:nvPr/>
        </p:nvSpPr>
        <p:spPr>
          <a:xfrm>
            <a:off x="9144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12" name="object 212"/>
          <p:cNvSpPr txBox="1"/>
          <p:nvPr/>
        </p:nvSpPr>
        <p:spPr>
          <a:xfrm>
            <a:off x="12192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13" name="object 213"/>
          <p:cNvSpPr txBox="1"/>
          <p:nvPr/>
        </p:nvSpPr>
        <p:spPr>
          <a:xfrm>
            <a:off x="15240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14" name="object 214"/>
          <p:cNvSpPr txBox="1"/>
          <p:nvPr/>
        </p:nvSpPr>
        <p:spPr>
          <a:xfrm>
            <a:off x="18288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15" name="object 215"/>
          <p:cNvSpPr txBox="1"/>
          <p:nvPr/>
        </p:nvSpPr>
        <p:spPr>
          <a:xfrm>
            <a:off x="21336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16" name="object 216"/>
          <p:cNvSpPr txBox="1"/>
          <p:nvPr/>
        </p:nvSpPr>
        <p:spPr>
          <a:xfrm>
            <a:off x="24384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17" name="object 217"/>
          <p:cNvSpPr txBox="1"/>
          <p:nvPr/>
        </p:nvSpPr>
        <p:spPr>
          <a:xfrm>
            <a:off x="27432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18" name="object 218"/>
          <p:cNvSpPr txBox="1"/>
          <p:nvPr/>
        </p:nvSpPr>
        <p:spPr>
          <a:xfrm>
            <a:off x="30480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19" name="object 219"/>
          <p:cNvSpPr txBox="1"/>
          <p:nvPr/>
        </p:nvSpPr>
        <p:spPr>
          <a:xfrm>
            <a:off x="33528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20" name="object 220"/>
          <p:cNvSpPr txBox="1"/>
          <p:nvPr/>
        </p:nvSpPr>
        <p:spPr>
          <a:xfrm>
            <a:off x="36576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21" name="object 221"/>
          <p:cNvSpPr txBox="1"/>
          <p:nvPr/>
        </p:nvSpPr>
        <p:spPr>
          <a:xfrm>
            <a:off x="39624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22" name="object 222"/>
          <p:cNvSpPr txBox="1"/>
          <p:nvPr/>
        </p:nvSpPr>
        <p:spPr>
          <a:xfrm>
            <a:off x="42672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23" name="object 223"/>
          <p:cNvSpPr txBox="1"/>
          <p:nvPr/>
        </p:nvSpPr>
        <p:spPr>
          <a:xfrm>
            <a:off x="45720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24" name="object 224"/>
          <p:cNvSpPr txBox="1"/>
          <p:nvPr/>
        </p:nvSpPr>
        <p:spPr>
          <a:xfrm>
            <a:off x="48768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25" name="object 225"/>
          <p:cNvSpPr txBox="1"/>
          <p:nvPr/>
        </p:nvSpPr>
        <p:spPr>
          <a:xfrm>
            <a:off x="51816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26" name="object 226"/>
          <p:cNvSpPr txBox="1"/>
          <p:nvPr/>
        </p:nvSpPr>
        <p:spPr>
          <a:xfrm>
            <a:off x="54864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27" name="object 227"/>
          <p:cNvSpPr txBox="1"/>
          <p:nvPr/>
        </p:nvSpPr>
        <p:spPr>
          <a:xfrm>
            <a:off x="57912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28" name="object 228"/>
          <p:cNvSpPr txBox="1"/>
          <p:nvPr/>
        </p:nvSpPr>
        <p:spPr>
          <a:xfrm>
            <a:off x="60960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29" name="object 229"/>
          <p:cNvSpPr txBox="1"/>
          <p:nvPr/>
        </p:nvSpPr>
        <p:spPr>
          <a:xfrm>
            <a:off x="64008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30" name="object 230"/>
          <p:cNvSpPr txBox="1"/>
          <p:nvPr/>
        </p:nvSpPr>
        <p:spPr>
          <a:xfrm>
            <a:off x="67056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31" name="object 231"/>
          <p:cNvSpPr txBox="1"/>
          <p:nvPr/>
        </p:nvSpPr>
        <p:spPr>
          <a:xfrm>
            <a:off x="70104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32" name="object 232"/>
          <p:cNvSpPr txBox="1"/>
          <p:nvPr/>
        </p:nvSpPr>
        <p:spPr>
          <a:xfrm>
            <a:off x="73152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33" name="object 233"/>
          <p:cNvSpPr txBox="1"/>
          <p:nvPr/>
        </p:nvSpPr>
        <p:spPr>
          <a:xfrm>
            <a:off x="76200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34" name="object 234"/>
          <p:cNvSpPr txBox="1"/>
          <p:nvPr/>
        </p:nvSpPr>
        <p:spPr>
          <a:xfrm>
            <a:off x="79248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35" name="object 235"/>
          <p:cNvSpPr txBox="1"/>
          <p:nvPr/>
        </p:nvSpPr>
        <p:spPr>
          <a:xfrm>
            <a:off x="82296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36" name="object 236"/>
          <p:cNvSpPr txBox="1"/>
          <p:nvPr/>
        </p:nvSpPr>
        <p:spPr>
          <a:xfrm>
            <a:off x="85344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37" name="object 237"/>
          <p:cNvSpPr txBox="1"/>
          <p:nvPr/>
        </p:nvSpPr>
        <p:spPr>
          <a:xfrm>
            <a:off x="8839200" y="1219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38" name="object 238"/>
          <p:cNvSpPr txBox="1"/>
          <p:nvPr/>
        </p:nvSpPr>
        <p:spPr>
          <a:xfrm>
            <a:off x="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39" name="object 239"/>
          <p:cNvSpPr txBox="1"/>
          <p:nvPr/>
        </p:nvSpPr>
        <p:spPr>
          <a:xfrm>
            <a:off x="3048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40" name="object 240"/>
          <p:cNvSpPr txBox="1"/>
          <p:nvPr/>
        </p:nvSpPr>
        <p:spPr>
          <a:xfrm>
            <a:off x="6096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41" name="object 241"/>
          <p:cNvSpPr txBox="1"/>
          <p:nvPr/>
        </p:nvSpPr>
        <p:spPr>
          <a:xfrm>
            <a:off x="9144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42" name="object 242"/>
          <p:cNvSpPr txBox="1"/>
          <p:nvPr/>
        </p:nvSpPr>
        <p:spPr>
          <a:xfrm>
            <a:off x="12192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43" name="object 243"/>
          <p:cNvSpPr txBox="1"/>
          <p:nvPr/>
        </p:nvSpPr>
        <p:spPr>
          <a:xfrm>
            <a:off x="15240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44" name="object 244"/>
          <p:cNvSpPr txBox="1"/>
          <p:nvPr/>
        </p:nvSpPr>
        <p:spPr>
          <a:xfrm>
            <a:off x="18288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45" name="object 245"/>
          <p:cNvSpPr txBox="1"/>
          <p:nvPr/>
        </p:nvSpPr>
        <p:spPr>
          <a:xfrm>
            <a:off x="21336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46" name="object 246"/>
          <p:cNvSpPr txBox="1"/>
          <p:nvPr/>
        </p:nvSpPr>
        <p:spPr>
          <a:xfrm>
            <a:off x="24384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47" name="object 247"/>
          <p:cNvSpPr txBox="1"/>
          <p:nvPr/>
        </p:nvSpPr>
        <p:spPr>
          <a:xfrm>
            <a:off x="27432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48" name="object 248"/>
          <p:cNvSpPr txBox="1"/>
          <p:nvPr/>
        </p:nvSpPr>
        <p:spPr>
          <a:xfrm>
            <a:off x="30480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49" name="object 249"/>
          <p:cNvSpPr txBox="1"/>
          <p:nvPr/>
        </p:nvSpPr>
        <p:spPr>
          <a:xfrm>
            <a:off x="33528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50" name="object 250"/>
          <p:cNvSpPr txBox="1"/>
          <p:nvPr/>
        </p:nvSpPr>
        <p:spPr>
          <a:xfrm>
            <a:off x="36576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51" name="object 251"/>
          <p:cNvSpPr txBox="1"/>
          <p:nvPr/>
        </p:nvSpPr>
        <p:spPr>
          <a:xfrm>
            <a:off x="39624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52" name="object 252"/>
          <p:cNvSpPr txBox="1"/>
          <p:nvPr/>
        </p:nvSpPr>
        <p:spPr>
          <a:xfrm>
            <a:off x="42672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53" name="object 253"/>
          <p:cNvSpPr txBox="1"/>
          <p:nvPr/>
        </p:nvSpPr>
        <p:spPr>
          <a:xfrm>
            <a:off x="45720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54" name="object 254"/>
          <p:cNvSpPr txBox="1"/>
          <p:nvPr/>
        </p:nvSpPr>
        <p:spPr>
          <a:xfrm>
            <a:off x="48768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55" name="object 255"/>
          <p:cNvSpPr txBox="1"/>
          <p:nvPr/>
        </p:nvSpPr>
        <p:spPr>
          <a:xfrm>
            <a:off x="51816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56" name="object 256"/>
          <p:cNvSpPr txBox="1"/>
          <p:nvPr/>
        </p:nvSpPr>
        <p:spPr>
          <a:xfrm>
            <a:off x="54864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57" name="object 257"/>
          <p:cNvSpPr txBox="1"/>
          <p:nvPr/>
        </p:nvSpPr>
        <p:spPr>
          <a:xfrm>
            <a:off x="57912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58" name="object 258"/>
          <p:cNvSpPr txBox="1"/>
          <p:nvPr/>
        </p:nvSpPr>
        <p:spPr>
          <a:xfrm>
            <a:off x="60960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59" name="object 259"/>
          <p:cNvSpPr txBox="1"/>
          <p:nvPr/>
        </p:nvSpPr>
        <p:spPr>
          <a:xfrm>
            <a:off x="64008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60" name="object 260"/>
          <p:cNvSpPr txBox="1"/>
          <p:nvPr/>
        </p:nvSpPr>
        <p:spPr>
          <a:xfrm>
            <a:off x="67056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61" name="object 261"/>
          <p:cNvSpPr txBox="1"/>
          <p:nvPr/>
        </p:nvSpPr>
        <p:spPr>
          <a:xfrm>
            <a:off x="70104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62" name="object 262"/>
          <p:cNvSpPr txBox="1"/>
          <p:nvPr/>
        </p:nvSpPr>
        <p:spPr>
          <a:xfrm>
            <a:off x="73152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63" name="object 263"/>
          <p:cNvSpPr txBox="1"/>
          <p:nvPr/>
        </p:nvSpPr>
        <p:spPr>
          <a:xfrm>
            <a:off x="76200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64" name="object 264"/>
          <p:cNvSpPr txBox="1"/>
          <p:nvPr/>
        </p:nvSpPr>
        <p:spPr>
          <a:xfrm>
            <a:off x="79248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65" name="object 265"/>
          <p:cNvSpPr txBox="1"/>
          <p:nvPr/>
        </p:nvSpPr>
        <p:spPr>
          <a:xfrm>
            <a:off x="82296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66" name="object 266"/>
          <p:cNvSpPr txBox="1"/>
          <p:nvPr/>
        </p:nvSpPr>
        <p:spPr>
          <a:xfrm>
            <a:off x="85344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67" name="object 267"/>
          <p:cNvSpPr txBox="1"/>
          <p:nvPr/>
        </p:nvSpPr>
        <p:spPr>
          <a:xfrm>
            <a:off x="8839200" y="1524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68" name="object 268"/>
          <p:cNvSpPr txBox="1"/>
          <p:nvPr/>
        </p:nvSpPr>
        <p:spPr>
          <a:xfrm>
            <a:off x="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69" name="object 269"/>
          <p:cNvSpPr txBox="1"/>
          <p:nvPr/>
        </p:nvSpPr>
        <p:spPr>
          <a:xfrm>
            <a:off x="3048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70" name="object 270"/>
          <p:cNvSpPr txBox="1"/>
          <p:nvPr/>
        </p:nvSpPr>
        <p:spPr>
          <a:xfrm>
            <a:off x="6096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71" name="object 271"/>
          <p:cNvSpPr txBox="1"/>
          <p:nvPr/>
        </p:nvSpPr>
        <p:spPr>
          <a:xfrm>
            <a:off x="9144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72" name="object 272"/>
          <p:cNvSpPr txBox="1"/>
          <p:nvPr/>
        </p:nvSpPr>
        <p:spPr>
          <a:xfrm>
            <a:off x="12192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73" name="object 273"/>
          <p:cNvSpPr txBox="1"/>
          <p:nvPr/>
        </p:nvSpPr>
        <p:spPr>
          <a:xfrm>
            <a:off x="15240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74" name="object 274"/>
          <p:cNvSpPr txBox="1"/>
          <p:nvPr/>
        </p:nvSpPr>
        <p:spPr>
          <a:xfrm>
            <a:off x="18288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75" name="object 275"/>
          <p:cNvSpPr txBox="1"/>
          <p:nvPr/>
        </p:nvSpPr>
        <p:spPr>
          <a:xfrm>
            <a:off x="21336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76" name="object 276"/>
          <p:cNvSpPr txBox="1"/>
          <p:nvPr/>
        </p:nvSpPr>
        <p:spPr>
          <a:xfrm>
            <a:off x="2438400" y="18288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2400"/>
              </a:lnSpc>
              <a:spcBef>
                <a:spcPts val="120"/>
              </a:spcBef>
            </a:pPr>
            <a:r>
              <a:rPr sz="2800" spc="0" dirty="0" smtClean="0">
                <a:latin typeface="Tahoma"/>
                <a:cs typeface="Tahoma"/>
              </a:rPr>
              <a:t>T</a:t>
            </a:r>
            <a:endParaRPr sz="2800">
              <a:latin typeface="Tahoma"/>
              <a:cs typeface="Tahoma"/>
            </a:endParaRPr>
          </a:p>
        </p:txBody>
      </p:sp>
      <p:sp>
        <p:nvSpPr>
          <p:cNvPr id="277" name="object 277"/>
          <p:cNvSpPr txBox="1"/>
          <p:nvPr/>
        </p:nvSpPr>
        <p:spPr>
          <a:xfrm>
            <a:off x="27432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78" name="object 278"/>
          <p:cNvSpPr txBox="1"/>
          <p:nvPr/>
        </p:nvSpPr>
        <p:spPr>
          <a:xfrm>
            <a:off x="30480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79" name="object 279"/>
          <p:cNvSpPr txBox="1"/>
          <p:nvPr/>
        </p:nvSpPr>
        <p:spPr>
          <a:xfrm>
            <a:off x="33528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80" name="object 280"/>
          <p:cNvSpPr txBox="1"/>
          <p:nvPr/>
        </p:nvSpPr>
        <p:spPr>
          <a:xfrm>
            <a:off x="36576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81" name="object 281"/>
          <p:cNvSpPr txBox="1"/>
          <p:nvPr/>
        </p:nvSpPr>
        <p:spPr>
          <a:xfrm>
            <a:off x="39624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82" name="object 282"/>
          <p:cNvSpPr txBox="1"/>
          <p:nvPr/>
        </p:nvSpPr>
        <p:spPr>
          <a:xfrm>
            <a:off x="42672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83" name="object 283"/>
          <p:cNvSpPr txBox="1"/>
          <p:nvPr/>
        </p:nvSpPr>
        <p:spPr>
          <a:xfrm>
            <a:off x="45720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84" name="object 284"/>
          <p:cNvSpPr txBox="1"/>
          <p:nvPr/>
        </p:nvSpPr>
        <p:spPr>
          <a:xfrm>
            <a:off x="48768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85" name="object 285"/>
          <p:cNvSpPr txBox="1"/>
          <p:nvPr/>
        </p:nvSpPr>
        <p:spPr>
          <a:xfrm>
            <a:off x="5181600" y="1828800"/>
            <a:ext cx="367002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2400"/>
              </a:lnSpc>
              <a:spcBef>
                <a:spcPts val="120"/>
              </a:spcBef>
            </a:pPr>
            <a:r>
              <a:rPr sz="2800" spc="0" dirty="0" smtClean="0">
                <a:latin typeface="Tahoma"/>
                <a:cs typeface="Tahoma"/>
              </a:rPr>
              <a:t>n,</a:t>
            </a:r>
            <a:endParaRPr sz="2800">
              <a:latin typeface="Tahoma"/>
              <a:cs typeface="Tahoma"/>
            </a:endParaRPr>
          </a:p>
        </p:txBody>
      </p:sp>
      <p:sp>
        <p:nvSpPr>
          <p:cNvPr id="286" name="object 286"/>
          <p:cNvSpPr txBox="1"/>
          <p:nvPr/>
        </p:nvSpPr>
        <p:spPr>
          <a:xfrm>
            <a:off x="5486400" y="1828800"/>
            <a:ext cx="360747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95351">
              <a:lnSpc>
                <a:spcPts val="2400"/>
              </a:lnSpc>
              <a:spcBef>
                <a:spcPts val="120"/>
              </a:spcBef>
            </a:pPr>
            <a:r>
              <a:rPr sz="2800" spc="0" dirty="0" smtClean="0">
                <a:latin typeface="Tahoma"/>
                <a:cs typeface="Tahoma"/>
              </a:rPr>
              <a:t>a</a:t>
            </a:r>
            <a:endParaRPr sz="2800">
              <a:latin typeface="Tahoma"/>
              <a:cs typeface="Tahoma"/>
            </a:endParaRPr>
          </a:p>
        </p:txBody>
      </p:sp>
      <p:sp>
        <p:nvSpPr>
          <p:cNvPr id="287" name="object 287"/>
          <p:cNvSpPr txBox="1"/>
          <p:nvPr/>
        </p:nvSpPr>
        <p:spPr>
          <a:xfrm>
            <a:off x="57912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88" name="object 288"/>
          <p:cNvSpPr txBox="1"/>
          <p:nvPr/>
        </p:nvSpPr>
        <p:spPr>
          <a:xfrm>
            <a:off x="60960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89" name="object 289"/>
          <p:cNvSpPr txBox="1"/>
          <p:nvPr/>
        </p:nvSpPr>
        <p:spPr>
          <a:xfrm>
            <a:off x="64008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90" name="object 290"/>
          <p:cNvSpPr txBox="1"/>
          <p:nvPr/>
        </p:nvSpPr>
        <p:spPr>
          <a:xfrm>
            <a:off x="67056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91" name="object 291"/>
          <p:cNvSpPr txBox="1"/>
          <p:nvPr/>
        </p:nvSpPr>
        <p:spPr>
          <a:xfrm>
            <a:off x="70104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92" name="object 292"/>
          <p:cNvSpPr txBox="1"/>
          <p:nvPr/>
        </p:nvSpPr>
        <p:spPr>
          <a:xfrm>
            <a:off x="73152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93" name="object 293"/>
          <p:cNvSpPr txBox="1"/>
          <p:nvPr/>
        </p:nvSpPr>
        <p:spPr>
          <a:xfrm>
            <a:off x="76200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94" name="object 294"/>
          <p:cNvSpPr txBox="1"/>
          <p:nvPr/>
        </p:nvSpPr>
        <p:spPr>
          <a:xfrm>
            <a:off x="79248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95" name="object 295"/>
          <p:cNvSpPr txBox="1"/>
          <p:nvPr/>
        </p:nvSpPr>
        <p:spPr>
          <a:xfrm>
            <a:off x="82296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96" name="object 296"/>
          <p:cNvSpPr txBox="1"/>
          <p:nvPr/>
        </p:nvSpPr>
        <p:spPr>
          <a:xfrm>
            <a:off x="85344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97" name="object 297"/>
          <p:cNvSpPr txBox="1"/>
          <p:nvPr/>
        </p:nvSpPr>
        <p:spPr>
          <a:xfrm>
            <a:off x="88392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98" name="object 298"/>
          <p:cNvSpPr txBox="1"/>
          <p:nvPr/>
        </p:nvSpPr>
        <p:spPr>
          <a:xfrm>
            <a:off x="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99" name="object 299"/>
          <p:cNvSpPr txBox="1"/>
          <p:nvPr/>
        </p:nvSpPr>
        <p:spPr>
          <a:xfrm>
            <a:off x="3048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00" name="object 300"/>
          <p:cNvSpPr txBox="1"/>
          <p:nvPr/>
        </p:nvSpPr>
        <p:spPr>
          <a:xfrm>
            <a:off x="6096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01" name="object 301"/>
          <p:cNvSpPr txBox="1"/>
          <p:nvPr/>
        </p:nvSpPr>
        <p:spPr>
          <a:xfrm>
            <a:off x="9144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02" name="object 302"/>
          <p:cNvSpPr txBox="1"/>
          <p:nvPr/>
        </p:nvSpPr>
        <p:spPr>
          <a:xfrm>
            <a:off x="12192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03" name="object 303"/>
          <p:cNvSpPr txBox="1"/>
          <p:nvPr/>
        </p:nvSpPr>
        <p:spPr>
          <a:xfrm>
            <a:off x="15240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04" name="object 304"/>
          <p:cNvSpPr txBox="1"/>
          <p:nvPr/>
        </p:nvSpPr>
        <p:spPr>
          <a:xfrm>
            <a:off x="18288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05" name="object 305"/>
          <p:cNvSpPr txBox="1"/>
          <p:nvPr/>
        </p:nvSpPr>
        <p:spPr>
          <a:xfrm>
            <a:off x="21336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06" name="object 306"/>
          <p:cNvSpPr txBox="1"/>
          <p:nvPr/>
        </p:nvSpPr>
        <p:spPr>
          <a:xfrm>
            <a:off x="24384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07" name="object 307"/>
          <p:cNvSpPr txBox="1"/>
          <p:nvPr/>
        </p:nvSpPr>
        <p:spPr>
          <a:xfrm>
            <a:off x="27432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08" name="object 308"/>
          <p:cNvSpPr txBox="1"/>
          <p:nvPr/>
        </p:nvSpPr>
        <p:spPr>
          <a:xfrm>
            <a:off x="30480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09" name="object 309"/>
          <p:cNvSpPr txBox="1"/>
          <p:nvPr/>
        </p:nvSpPr>
        <p:spPr>
          <a:xfrm>
            <a:off x="33528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10" name="object 310"/>
          <p:cNvSpPr txBox="1"/>
          <p:nvPr/>
        </p:nvSpPr>
        <p:spPr>
          <a:xfrm>
            <a:off x="36576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11" name="object 311"/>
          <p:cNvSpPr txBox="1"/>
          <p:nvPr/>
        </p:nvSpPr>
        <p:spPr>
          <a:xfrm>
            <a:off x="39624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12" name="object 312"/>
          <p:cNvSpPr txBox="1"/>
          <p:nvPr/>
        </p:nvSpPr>
        <p:spPr>
          <a:xfrm>
            <a:off x="42672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13" name="object 313"/>
          <p:cNvSpPr txBox="1"/>
          <p:nvPr/>
        </p:nvSpPr>
        <p:spPr>
          <a:xfrm>
            <a:off x="4572000" y="21336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42926">
              <a:lnSpc>
                <a:spcPts val="2260"/>
              </a:lnSpc>
              <a:spcBef>
                <a:spcPts val="248"/>
              </a:spcBef>
            </a:pPr>
            <a:r>
              <a:rPr sz="4200" spc="0" baseline="-19725" dirty="0" smtClean="0">
                <a:latin typeface="Tahoma"/>
                <a:cs typeface="Tahoma"/>
              </a:rPr>
              <a:t>c</a:t>
            </a:r>
            <a:endParaRPr sz="2800">
              <a:latin typeface="Tahoma"/>
              <a:cs typeface="Tahoma"/>
            </a:endParaRPr>
          </a:p>
        </p:txBody>
      </p:sp>
      <p:sp>
        <p:nvSpPr>
          <p:cNvPr id="314" name="object 314"/>
          <p:cNvSpPr txBox="1"/>
          <p:nvPr/>
        </p:nvSpPr>
        <p:spPr>
          <a:xfrm>
            <a:off x="48768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15" name="object 315"/>
          <p:cNvSpPr txBox="1"/>
          <p:nvPr/>
        </p:nvSpPr>
        <p:spPr>
          <a:xfrm>
            <a:off x="5181600" y="21336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2260"/>
              </a:lnSpc>
              <a:spcBef>
                <a:spcPts val="248"/>
              </a:spcBef>
            </a:pPr>
            <a:r>
              <a:rPr sz="4200" spc="4" baseline="-19725" dirty="0" smtClean="0">
                <a:latin typeface="Tahoma"/>
                <a:cs typeface="Tahoma"/>
              </a:rPr>
              <a:t>t</a:t>
            </a:r>
            <a:r>
              <a:rPr sz="4200" spc="0" baseline="-19725" dirty="0" smtClean="0">
                <a:latin typeface="Tahoma"/>
                <a:cs typeface="Tahoma"/>
              </a:rPr>
              <a:t>r</a:t>
            </a:r>
            <a:endParaRPr sz="2800">
              <a:latin typeface="Tahoma"/>
              <a:cs typeface="Tahoma"/>
            </a:endParaRPr>
          </a:p>
        </p:txBody>
      </p:sp>
      <p:sp>
        <p:nvSpPr>
          <p:cNvPr id="316" name="object 316"/>
          <p:cNvSpPr txBox="1"/>
          <p:nvPr/>
        </p:nvSpPr>
        <p:spPr>
          <a:xfrm>
            <a:off x="54864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17" name="object 317"/>
          <p:cNvSpPr txBox="1"/>
          <p:nvPr/>
        </p:nvSpPr>
        <p:spPr>
          <a:xfrm>
            <a:off x="5791200" y="2133600"/>
            <a:ext cx="384026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50">
              <a:lnSpc>
                <a:spcPts val="2260"/>
              </a:lnSpc>
              <a:spcBef>
                <a:spcPts val="248"/>
              </a:spcBef>
            </a:pPr>
            <a:r>
              <a:rPr sz="4200" spc="-4" baseline="-19725" dirty="0" smtClean="0">
                <a:latin typeface="Tahoma"/>
                <a:cs typeface="Tahoma"/>
              </a:rPr>
              <a:t>t</a:t>
            </a:r>
            <a:r>
              <a:rPr sz="4200" spc="0" baseline="-19725" dirty="0" smtClean="0">
                <a:latin typeface="Tahoma"/>
                <a:cs typeface="Tahoma"/>
              </a:rPr>
              <a:t>e</a:t>
            </a:r>
            <a:endParaRPr sz="2800">
              <a:latin typeface="Tahoma"/>
              <a:cs typeface="Tahoma"/>
            </a:endParaRPr>
          </a:p>
        </p:txBody>
      </p:sp>
      <p:sp>
        <p:nvSpPr>
          <p:cNvPr id="318" name="object 318"/>
          <p:cNvSpPr txBox="1"/>
          <p:nvPr/>
        </p:nvSpPr>
        <p:spPr>
          <a:xfrm>
            <a:off x="60960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19" name="object 319"/>
          <p:cNvSpPr txBox="1"/>
          <p:nvPr/>
        </p:nvSpPr>
        <p:spPr>
          <a:xfrm>
            <a:off x="64008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20" name="object 320"/>
          <p:cNvSpPr txBox="1"/>
          <p:nvPr/>
        </p:nvSpPr>
        <p:spPr>
          <a:xfrm>
            <a:off x="67056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21" name="object 321"/>
          <p:cNvSpPr txBox="1"/>
          <p:nvPr/>
        </p:nvSpPr>
        <p:spPr>
          <a:xfrm>
            <a:off x="70104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22" name="object 322"/>
          <p:cNvSpPr txBox="1"/>
          <p:nvPr/>
        </p:nvSpPr>
        <p:spPr>
          <a:xfrm>
            <a:off x="73152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23" name="object 323"/>
          <p:cNvSpPr txBox="1"/>
          <p:nvPr/>
        </p:nvSpPr>
        <p:spPr>
          <a:xfrm>
            <a:off x="76200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24" name="object 324"/>
          <p:cNvSpPr txBox="1"/>
          <p:nvPr/>
        </p:nvSpPr>
        <p:spPr>
          <a:xfrm>
            <a:off x="79248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25" name="object 325"/>
          <p:cNvSpPr txBox="1"/>
          <p:nvPr/>
        </p:nvSpPr>
        <p:spPr>
          <a:xfrm>
            <a:off x="82296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26" name="object 326"/>
          <p:cNvSpPr txBox="1"/>
          <p:nvPr/>
        </p:nvSpPr>
        <p:spPr>
          <a:xfrm>
            <a:off x="85344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27" name="object 327"/>
          <p:cNvSpPr txBox="1"/>
          <p:nvPr/>
        </p:nvSpPr>
        <p:spPr>
          <a:xfrm>
            <a:off x="88392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28" name="object 328"/>
          <p:cNvSpPr txBox="1"/>
          <p:nvPr/>
        </p:nvSpPr>
        <p:spPr>
          <a:xfrm>
            <a:off x="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29" name="object 329"/>
          <p:cNvSpPr txBox="1"/>
          <p:nvPr/>
        </p:nvSpPr>
        <p:spPr>
          <a:xfrm>
            <a:off x="3048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30" name="object 330"/>
          <p:cNvSpPr txBox="1"/>
          <p:nvPr/>
        </p:nvSpPr>
        <p:spPr>
          <a:xfrm>
            <a:off x="6096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31" name="object 331"/>
          <p:cNvSpPr txBox="1"/>
          <p:nvPr/>
        </p:nvSpPr>
        <p:spPr>
          <a:xfrm>
            <a:off x="9144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32" name="object 332"/>
          <p:cNvSpPr txBox="1"/>
          <p:nvPr/>
        </p:nvSpPr>
        <p:spPr>
          <a:xfrm>
            <a:off x="12192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33" name="object 333"/>
          <p:cNvSpPr txBox="1"/>
          <p:nvPr/>
        </p:nvSpPr>
        <p:spPr>
          <a:xfrm>
            <a:off x="15240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34" name="object 334"/>
          <p:cNvSpPr txBox="1"/>
          <p:nvPr/>
        </p:nvSpPr>
        <p:spPr>
          <a:xfrm>
            <a:off x="18288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35" name="object 335"/>
          <p:cNvSpPr txBox="1"/>
          <p:nvPr/>
        </p:nvSpPr>
        <p:spPr>
          <a:xfrm>
            <a:off x="21336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36" name="object 336"/>
          <p:cNvSpPr txBox="1"/>
          <p:nvPr/>
        </p:nvSpPr>
        <p:spPr>
          <a:xfrm>
            <a:off x="24384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37" name="object 337"/>
          <p:cNvSpPr txBox="1"/>
          <p:nvPr/>
        </p:nvSpPr>
        <p:spPr>
          <a:xfrm>
            <a:off x="27432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38" name="object 338"/>
          <p:cNvSpPr txBox="1"/>
          <p:nvPr/>
        </p:nvSpPr>
        <p:spPr>
          <a:xfrm>
            <a:off x="30480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39" name="object 339"/>
          <p:cNvSpPr txBox="1"/>
          <p:nvPr/>
        </p:nvSpPr>
        <p:spPr>
          <a:xfrm>
            <a:off x="33528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40" name="object 340"/>
          <p:cNvSpPr txBox="1"/>
          <p:nvPr/>
        </p:nvSpPr>
        <p:spPr>
          <a:xfrm>
            <a:off x="36576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41" name="object 341"/>
          <p:cNvSpPr txBox="1"/>
          <p:nvPr/>
        </p:nvSpPr>
        <p:spPr>
          <a:xfrm>
            <a:off x="39624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42" name="object 342"/>
          <p:cNvSpPr txBox="1"/>
          <p:nvPr/>
        </p:nvSpPr>
        <p:spPr>
          <a:xfrm>
            <a:off x="42672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43" name="object 343"/>
          <p:cNvSpPr txBox="1"/>
          <p:nvPr/>
        </p:nvSpPr>
        <p:spPr>
          <a:xfrm>
            <a:off x="45720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44" name="object 344"/>
          <p:cNvSpPr txBox="1"/>
          <p:nvPr/>
        </p:nvSpPr>
        <p:spPr>
          <a:xfrm>
            <a:off x="48768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45" name="object 345"/>
          <p:cNvSpPr txBox="1"/>
          <p:nvPr/>
        </p:nvSpPr>
        <p:spPr>
          <a:xfrm>
            <a:off x="51816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46" name="object 346"/>
          <p:cNvSpPr txBox="1"/>
          <p:nvPr/>
        </p:nvSpPr>
        <p:spPr>
          <a:xfrm>
            <a:off x="54864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47" name="object 347"/>
          <p:cNvSpPr txBox="1"/>
          <p:nvPr/>
        </p:nvSpPr>
        <p:spPr>
          <a:xfrm>
            <a:off x="57912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48" name="object 348"/>
          <p:cNvSpPr txBox="1"/>
          <p:nvPr/>
        </p:nvSpPr>
        <p:spPr>
          <a:xfrm>
            <a:off x="60960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49" name="object 349"/>
          <p:cNvSpPr txBox="1"/>
          <p:nvPr/>
        </p:nvSpPr>
        <p:spPr>
          <a:xfrm>
            <a:off x="64008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50" name="object 350"/>
          <p:cNvSpPr txBox="1"/>
          <p:nvPr/>
        </p:nvSpPr>
        <p:spPr>
          <a:xfrm>
            <a:off x="67056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51" name="object 351"/>
          <p:cNvSpPr txBox="1"/>
          <p:nvPr/>
        </p:nvSpPr>
        <p:spPr>
          <a:xfrm>
            <a:off x="70104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52" name="object 352"/>
          <p:cNvSpPr txBox="1"/>
          <p:nvPr/>
        </p:nvSpPr>
        <p:spPr>
          <a:xfrm>
            <a:off x="73152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53" name="object 353"/>
          <p:cNvSpPr txBox="1"/>
          <p:nvPr/>
        </p:nvSpPr>
        <p:spPr>
          <a:xfrm>
            <a:off x="76200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54" name="object 354"/>
          <p:cNvSpPr txBox="1"/>
          <p:nvPr/>
        </p:nvSpPr>
        <p:spPr>
          <a:xfrm>
            <a:off x="79248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55" name="object 355"/>
          <p:cNvSpPr txBox="1"/>
          <p:nvPr/>
        </p:nvSpPr>
        <p:spPr>
          <a:xfrm>
            <a:off x="82296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56" name="object 356"/>
          <p:cNvSpPr txBox="1"/>
          <p:nvPr/>
        </p:nvSpPr>
        <p:spPr>
          <a:xfrm>
            <a:off x="85344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57" name="object 357"/>
          <p:cNvSpPr txBox="1"/>
          <p:nvPr/>
        </p:nvSpPr>
        <p:spPr>
          <a:xfrm>
            <a:off x="88392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58" name="object 358"/>
          <p:cNvSpPr txBox="1"/>
          <p:nvPr/>
        </p:nvSpPr>
        <p:spPr>
          <a:xfrm>
            <a:off x="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59" name="object 359"/>
          <p:cNvSpPr txBox="1"/>
          <p:nvPr/>
        </p:nvSpPr>
        <p:spPr>
          <a:xfrm>
            <a:off x="3048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60" name="object 360"/>
          <p:cNvSpPr txBox="1"/>
          <p:nvPr/>
        </p:nvSpPr>
        <p:spPr>
          <a:xfrm>
            <a:off x="6096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61" name="object 361"/>
          <p:cNvSpPr txBox="1"/>
          <p:nvPr/>
        </p:nvSpPr>
        <p:spPr>
          <a:xfrm>
            <a:off x="9144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62" name="object 362"/>
          <p:cNvSpPr txBox="1"/>
          <p:nvPr/>
        </p:nvSpPr>
        <p:spPr>
          <a:xfrm>
            <a:off x="12192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63" name="object 363"/>
          <p:cNvSpPr txBox="1"/>
          <p:nvPr/>
        </p:nvSpPr>
        <p:spPr>
          <a:xfrm>
            <a:off x="15240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64" name="object 364"/>
          <p:cNvSpPr txBox="1"/>
          <p:nvPr/>
        </p:nvSpPr>
        <p:spPr>
          <a:xfrm>
            <a:off x="18288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65" name="object 365"/>
          <p:cNvSpPr txBox="1"/>
          <p:nvPr/>
        </p:nvSpPr>
        <p:spPr>
          <a:xfrm>
            <a:off x="21336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66" name="object 366"/>
          <p:cNvSpPr txBox="1"/>
          <p:nvPr/>
        </p:nvSpPr>
        <p:spPr>
          <a:xfrm>
            <a:off x="24384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67" name="object 367"/>
          <p:cNvSpPr txBox="1"/>
          <p:nvPr/>
        </p:nvSpPr>
        <p:spPr>
          <a:xfrm>
            <a:off x="27432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68" name="object 368"/>
          <p:cNvSpPr txBox="1"/>
          <p:nvPr/>
        </p:nvSpPr>
        <p:spPr>
          <a:xfrm>
            <a:off x="30480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69" name="object 369"/>
          <p:cNvSpPr txBox="1"/>
          <p:nvPr/>
        </p:nvSpPr>
        <p:spPr>
          <a:xfrm>
            <a:off x="3352800" y="27432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8991">
              <a:lnSpc>
                <a:spcPts val="2090"/>
              </a:lnSpc>
              <a:spcBef>
                <a:spcPts val="104"/>
              </a:spcBef>
            </a:pPr>
            <a:r>
              <a:rPr sz="4200" spc="0" baseline="2958" dirty="0" smtClean="0">
                <a:latin typeface="Tahoma"/>
                <a:cs typeface="Tahoma"/>
              </a:rPr>
              <a:t>e</a:t>
            </a:r>
            <a:endParaRPr sz="2800">
              <a:latin typeface="Tahoma"/>
              <a:cs typeface="Tahoma"/>
            </a:endParaRPr>
          </a:p>
        </p:txBody>
      </p:sp>
      <p:sp>
        <p:nvSpPr>
          <p:cNvPr id="370" name="object 370"/>
          <p:cNvSpPr txBox="1"/>
          <p:nvPr/>
        </p:nvSpPr>
        <p:spPr>
          <a:xfrm>
            <a:off x="36576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71" name="object 371"/>
          <p:cNvSpPr txBox="1"/>
          <p:nvPr/>
        </p:nvSpPr>
        <p:spPr>
          <a:xfrm>
            <a:off x="3962400" y="27432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41960">
              <a:lnSpc>
                <a:spcPts val="2090"/>
              </a:lnSpc>
              <a:spcBef>
                <a:spcPts val="104"/>
              </a:spcBef>
            </a:pPr>
            <a:r>
              <a:rPr sz="4200" spc="0" baseline="2958" dirty="0" smtClean="0">
                <a:latin typeface="Tahoma"/>
                <a:cs typeface="Tahoma"/>
              </a:rPr>
              <a:t>t</a:t>
            </a:r>
            <a:endParaRPr sz="2800">
              <a:latin typeface="Tahoma"/>
              <a:cs typeface="Tahoma"/>
            </a:endParaRPr>
          </a:p>
        </p:txBody>
      </p:sp>
      <p:sp>
        <p:nvSpPr>
          <p:cNvPr id="372" name="object 372"/>
          <p:cNvSpPr txBox="1"/>
          <p:nvPr/>
        </p:nvSpPr>
        <p:spPr>
          <a:xfrm>
            <a:off x="42672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73" name="object 373"/>
          <p:cNvSpPr txBox="1"/>
          <p:nvPr/>
        </p:nvSpPr>
        <p:spPr>
          <a:xfrm>
            <a:off x="45720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74" name="object 374"/>
          <p:cNvSpPr txBox="1"/>
          <p:nvPr/>
        </p:nvSpPr>
        <p:spPr>
          <a:xfrm>
            <a:off x="48768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75" name="object 375"/>
          <p:cNvSpPr txBox="1"/>
          <p:nvPr/>
        </p:nvSpPr>
        <p:spPr>
          <a:xfrm>
            <a:off x="51816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76" name="object 376"/>
          <p:cNvSpPr txBox="1"/>
          <p:nvPr/>
        </p:nvSpPr>
        <p:spPr>
          <a:xfrm>
            <a:off x="5486400" y="2743200"/>
            <a:ext cx="384427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2090"/>
              </a:lnSpc>
              <a:spcBef>
                <a:spcPts val="104"/>
              </a:spcBef>
            </a:pPr>
            <a:r>
              <a:rPr sz="4200" spc="0" baseline="2958" dirty="0" smtClean="0">
                <a:latin typeface="Tahoma"/>
                <a:cs typeface="Tahoma"/>
              </a:rPr>
              <a:t>ar</a:t>
            </a:r>
            <a:endParaRPr sz="2800">
              <a:latin typeface="Tahoma"/>
              <a:cs typeface="Tahoma"/>
            </a:endParaRPr>
          </a:p>
        </p:txBody>
      </p:sp>
      <p:sp>
        <p:nvSpPr>
          <p:cNvPr id="377" name="object 377"/>
          <p:cNvSpPr txBox="1"/>
          <p:nvPr/>
        </p:nvSpPr>
        <p:spPr>
          <a:xfrm>
            <a:off x="5791200" y="27432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117">
              <a:lnSpc>
                <a:spcPts val="2090"/>
              </a:lnSpc>
              <a:spcBef>
                <a:spcPts val="104"/>
              </a:spcBef>
            </a:pPr>
            <a:r>
              <a:rPr sz="4200" spc="0" baseline="2958" dirty="0" smtClean="0">
                <a:latin typeface="Tahoma"/>
                <a:cs typeface="Tahoma"/>
              </a:rPr>
              <a:t>d</a:t>
            </a:r>
            <a:endParaRPr sz="2800">
              <a:latin typeface="Tahoma"/>
              <a:cs typeface="Tahoma"/>
            </a:endParaRPr>
          </a:p>
        </p:txBody>
      </p:sp>
      <p:sp>
        <p:nvSpPr>
          <p:cNvPr id="378" name="object 378"/>
          <p:cNvSpPr txBox="1"/>
          <p:nvPr/>
        </p:nvSpPr>
        <p:spPr>
          <a:xfrm>
            <a:off x="6096000" y="27432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3556">
              <a:lnSpc>
                <a:spcPts val="2090"/>
              </a:lnSpc>
              <a:spcBef>
                <a:spcPts val="104"/>
              </a:spcBef>
            </a:pPr>
            <a:r>
              <a:rPr sz="4200" spc="0" baseline="2958" dirty="0" smtClean="0">
                <a:latin typeface="Tahoma"/>
                <a:cs typeface="Tahoma"/>
              </a:rPr>
              <a:t>d</a:t>
            </a:r>
            <a:endParaRPr sz="2800">
              <a:latin typeface="Tahoma"/>
              <a:cs typeface="Tahoma"/>
            </a:endParaRPr>
          </a:p>
        </p:txBody>
      </p:sp>
      <p:sp>
        <p:nvSpPr>
          <p:cNvPr id="379" name="object 379"/>
          <p:cNvSpPr txBox="1"/>
          <p:nvPr/>
        </p:nvSpPr>
        <p:spPr>
          <a:xfrm>
            <a:off x="64008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80" name="object 380"/>
          <p:cNvSpPr txBox="1"/>
          <p:nvPr/>
        </p:nvSpPr>
        <p:spPr>
          <a:xfrm>
            <a:off x="67056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81" name="object 381"/>
          <p:cNvSpPr txBox="1"/>
          <p:nvPr/>
        </p:nvSpPr>
        <p:spPr>
          <a:xfrm>
            <a:off x="70104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82" name="object 382"/>
          <p:cNvSpPr txBox="1"/>
          <p:nvPr/>
        </p:nvSpPr>
        <p:spPr>
          <a:xfrm>
            <a:off x="7315200" y="27432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5131">
              <a:lnSpc>
                <a:spcPts val="2090"/>
              </a:lnSpc>
              <a:spcBef>
                <a:spcPts val="104"/>
              </a:spcBef>
            </a:pPr>
            <a:r>
              <a:rPr sz="4200" spc="0" baseline="2958" dirty="0" smtClean="0">
                <a:latin typeface="Tahoma"/>
                <a:cs typeface="Tahoma"/>
              </a:rPr>
              <a:t>n</a:t>
            </a:r>
            <a:endParaRPr sz="2800">
              <a:latin typeface="Tahoma"/>
              <a:cs typeface="Tahoma"/>
            </a:endParaRPr>
          </a:p>
        </p:txBody>
      </p:sp>
      <p:sp>
        <p:nvSpPr>
          <p:cNvPr id="383" name="object 383"/>
          <p:cNvSpPr txBox="1"/>
          <p:nvPr/>
        </p:nvSpPr>
        <p:spPr>
          <a:xfrm>
            <a:off x="7620000" y="27432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0058">
              <a:lnSpc>
                <a:spcPts val="2090"/>
              </a:lnSpc>
              <a:spcBef>
                <a:spcPts val="104"/>
              </a:spcBef>
            </a:pPr>
            <a:r>
              <a:rPr sz="4200" spc="0" baseline="2958" dirty="0" smtClean="0">
                <a:latin typeface="Tahoma"/>
                <a:cs typeface="Tahoma"/>
              </a:rPr>
              <a:t>a</a:t>
            </a:r>
            <a:endParaRPr sz="2800">
              <a:latin typeface="Tahoma"/>
              <a:cs typeface="Tahoma"/>
            </a:endParaRPr>
          </a:p>
        </p:txBody>
      </p:sp>
      <p:sp>
        <p:nvSpPr>
          <p:cNvPr id="384" name="object 384"/>
          <p:cNvSpPr txBox="1"/>
          <p:nvPr/>
        </p:nvSpPr>
        <p:spPr>
          <a:xfrm>
            <a:off x="79248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85" name="object 385"/>
          <p:cNvSpPr txBox="1"/>
          <p:nvPr/>
        </p:nvSpPr>
        <p:spPr>
          <a:xfrm>
            <a:off x="82296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86" name="object 386"/>
          <p:cNvSpPr txBox="1"/>
          <p:nvPr/>
        </p:nvSpPr>
        <p:spPr>
          <a:xfrm>
            <a:off x="85344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87" name="object 387"/>
          <p:cNvSpPr txBox="1"/>
          <p:nvPr/>
        </p:nvSpPr>
        <p:spPr>
          <a:xfrm>
            <a:off x="88392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88" name="object 388"/>
          <p:cNvSpPr txBox="1"/>
          <p:nvPr/>
        </p:nvSpPr>
        <p:spPr>
          <a:xfrm>
            <a:off x="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89" name="object 389"/>
          <p:cNvSpPr txBox="1"/>
          <p:nvPr/>
        </p:nvSpPr>
        <p:spPr>
          <a:xfrm>
            <a:off x="3048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90" name="object 390"/>
          <p:cNvSpPr txBox="1"/>
          <p:nvPr/>
        </p:nvSpPr>
        <p:spPr>
          <a:xfrm>
            <a:off x="6096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91" name="object 391"/>
          <p:cNvSpPr txBox="1"/>
          <p:nvPr/>
        </p:nvSpPr>
        <p:spPr>
          <a:xfrm>
            <a:off x="9144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92" name="object 392"/>
          <p:cNvSpPr txBox="1"/>
          <p:nvPr/>
        </p:nvSpPr>
        <p:spPr>
          <a:xfrm>
            <a:off x="12192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93" name="object 393"/>
          <p:cNvSpPr txBox="1"/>
          <p:nvPr/>
        </p:nvSpPr>
        <p:spPr>
          <a:xfrm>
            <a:off x="15240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94" name="object 394"/>
          <p:cNvSpPr txBox="1"/>
          <p:nvPr/>
        </p:nvSpPr>
        <p:spPr>
          <a:xfrm>
            <a:off x="18288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95" name="object 395"/>
          <p:cNvSpPr txBox="1"/>
          <p:nvPr/>
        </p:nvSpPr>
        <p:spPr>
          <a:xfrm>
            <a:off x="21336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96" name="object 396"/>
          <p:cNvSpPr txBox="1"/>
          <p:nvPr/>
        </p:nvSpPr>
        <p:spPr>
          <a:xfrm>
            <a:off x="2438400" y="3048000"/>
            <a:ext cx="352931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46050">
              <a:lnSpc>
                <a:spcPts val="2400"/>
              </a:lnSpc>
              <a:spcBef>
                <a:spcPts val="120"/>
              </a:spcBef>
            </a:pPr>
            <a:r>
              <a:rPr sz="4200" spc="0" baseline="-10849" dirty="0" smtClean="0">
                <a:latin typeface="Tahoma"/>
                <a:cs typeface="Tahoma"/>
              </a:rPr>
              <a:t>r</a:t>
            </a:r>
            <a:endParaRPr sz="2800">
              <a:latin typeface="Tahoma"/>
              <a:cs typeface="Tahoma"/>
            </a:endParaRPr>
          </a:p>
        </p:txBody>
      </p:sp>
      <p:sp>
        <p:nvSpPr>
          <p:cNvPr id="397" name="object 397"/>
          <p:cNvSpPr txBox="1"/>
          <p:nvPr/>
        </p:nvSpPr>
        <p:spPr>
          <a:xfrm>
            <a:off x="27432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98" name="object 398"/>
          <p:cNvSpPr txBox="1"/>
          <p:nvPr/>
        </p:nvSpPr>
        <p:spPr>
          <a:xfrm>
            <a:off x="30480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99" name="object 399"/>
          <p:cNvSpPr txBox="1"/>
          <p:nvPr/>
        </p:nvSpPr>
        <p:spPr>
          <a:xfrm>
            <a:off x="33528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00" name="object 400"/>
          <p:cNvSpPr txBox="1"/>
          <p:nvPr/>
        </p:nvSpPr>
        <p:spPr>
          <a:xfrm>
            <a:off x="36576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01" name="object 401"/>
          <p:cNvSpPr txBox="1"/>
          <p:nvPr/>
        </p:nvSpPr>
        <p:spPr>
          <a:xfrm>
            <a:off x="39624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02" name="object 402"/>
          <p:cNvSpPr txBox="1"/>
          <p:nvPr/>
        </p:nvSpPr>
        <p:spPr>
          <a:xfrm>
            <a:off x="42672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03" name="object 403"/>
          <p:cNvSpPr txBox="1"/>
          <p:nvPr/>
        </p:nvSpPr>
        <p:spPr>
          <a:xfrm>
            <a:off x="45720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04" name="object 404"/>
          <p:cNvSpPr txBox="1"/>
          <p:nvPr/>
        </p:nvSpPr>
        <p:spPr>
          <a:xfrm>
            <a:off x="4876800" y="30480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03">
              <a:lnSpc>
                <a:spcPts val="2400"/>
              </a:lnSpc>
              <a:spcBef>
                <a:spcPts val="120"/>
              </a:spcBef>
            </a:pPr>
            <a:r>
              <a:rPr sz="4200" spc="0" baseline="-10849" dirty="0" smtClean="0">
                <a:latin typeface="Tahoma"/>
                <a:cs typeface="Tahoma"/>
              </a:rPr>
              <a:t>s</a:t>
            </a:r>
            <a:endParaRPr sz="2800">
              <a:latin typeface="Tahoma"/>
              <a:cs typeface="Tahoma"/>
            </a:endParaRPr>
          </a:p>
        </p:txBody>
      </p:sp>
      <p:sp>
        <p:nvSpPr>
          <p:cNvPr id="405" name="object 405"/>
          <p:cNvSpPr txBox="1"/>
          <p:nvPr/>
        </p:nvSpPr>
        <p:spPr>
          <a:xfrm>
            <a:off x="51816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06" name="object 406"/>
          <p:cNvSpPr txBox="1"/>
          <p:nvPr/>
        </p:nvSpPr>
        <p:spPr>
          <a:xfrm>
            <a:off x="54864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07" name="object 407"/>
          <p:cNvSpPr txBox="1"/>
          <p:nvPr/>
        </p:nvSpPr>
        <p:spPr>
          <a:xfrm>
            <a:off x="5791200" y="30480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7076">
              <a:lnSpc>
                <a:spcPts val="2400"/>
              </a:lnSpc>
              <a:spcBef>
                <a:spcPts val="120"/>
              </a:spcBef>
            </a:pPr>
            <a:r>
              <a:rPr sz="4200" spc="0" baseline="-10849" dirty="0" smtClean="0">
                <a:latin typeface="Tahoma"/>
                <a:cs typeface="Tahoma"/>
              </a:rPr>
              <a:t>o</a:t>
            </a:r>
            <a:endParaRPr sz="2800">
              <a:latin typeface="Tahoma"/>
              <a:cs typeface="Tahoma"/>
            </a:endParaRPr>
          </a:p>
        </p:txBody>
      </p:sp>
      <p:sp>
        <p:nvSpPr>
          <p:cNvPr id="408" name="object 408"/>
          <p:cNvSpPr txBox="1"/>
          <p:nvPr/>
        </p:nvSpPr>
        <p:spPr>
          <a:xfrm>
            <a:off x="60960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09" name="object 409"/>
          <p:cNvSpPr txBox="1"/>
          <p:nvPr/>
        </p:nvSpPr>
        <p:spPr>
          <a:xfrm>
            <a:off x="6400800" y="30480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1328">
              <a:lnSpc>
                <a:spcPts val="2400"/>
              </a:lnSpc>
              <a:spcBef>
                <a:spcPts val="120"/>
              </a:spcBef>
            </a:pPr>
            <a:r>
              <a:rPr sz="4200" spc="0" baseline="-10849" dirty="0" smtClean="0">
                <a:latin typeface="Tahoma"/>
                <a:cs typeface="Tahoma"/>
              </a:rPr>
              <a:t>a</a:t>
            </a:r>
            <a:endParaRPr sz="2800">
              <a:latin typeface="Tahoma"/>
              <a:cs typeface="Tahoma"/>
            </a:endParaRPr>
          </a:p>
        </p:txBody>
      </p:sp>
      <p:sp>
        <p:nvSpPr>
          <p:cNvPr id="410" name="object 410"/>
          <p:cNvSpPr txBox="1"/>
          <p:nvPr/>
        </p:nvSpPr>
        <p:spPr>
          <a:xfrm>
            <a:off x="67056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11" name="object 411"/>
          <p:cNvSpPr txBox="1"/>
          <p:nvPr/>
        </p:nvSpPr>
        <p:spPr>
          <a:xfrm>
            <a:off x="7010400" y="3048000"/>
            <a:ext cx="33907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2400"/>
              </a:lnSpc>
              <a:spcBef>
                <a:spcPts val="120"/>
              </a:spcBef>
            </a:pPr>
            <a:r>
              <a:rPr sz="4200" spc="4" baseline="-10849" dirty="0" smtClean="0">
                <a:latin typeface="Tahoma"/>
                <a:cs typeface="Tahoma"/>
              </a:rPr>
              <a:t>b</a:t>
            </a:r>
            <a:r>
              <a:rPr sz="4200" spc="0" baseline="-10849" dirty="0" smtClean="0">
                <a:latin typeface="Tahoma"/>
                <a:cs typeface="Tahoma"/>
              </a:rPr>
              <a:t>i</a:t>
            </a:r>
            <a:endParaRPr sz="2800">
              <a:latin typeface="Tahoma"/>
              <a:cs typeface="Tahoma"/>
            </a:endParaRPr>
          </a:p>
        </p:txBody>
      </p:sp>
      <p:sp>
        <p:nvSpPr>
          <p:cNvPr id="412" name="object 412"/>
          <p:cNvSpPr txBox="1"/>
          <p:nvPr/>
        </p:nvSpPr>
        <p:spPr>
          <a:xfrm>
            <a:off x="73152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13" name="object 413"/>
          <p:cNvSpPr txBox="1"/>
          <p:nvPr/>
        </p:nvSpPr>
        <p:spPr>
          <a:xfrm>
            <a:off x="76200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14" name="object 414"/>
          <p:cNvSpPr txBox="1"/>
          <p:nvPr/>
        </p:nvSpPr>
        <p:spPr>
          <a:xfrm>
            <a:off x="79248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15" name="object 415"/>
          <p:cNvSpPr txBox="1"/>
          <p:nvPr/>
        </p:nvSpPr>
        <p:spPr>
          <a:xfrm>
            <a:off x="82296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16" name="object 416"/>
          <p:cNvSpPr txBox="1"/>
          <p:nvPr/>
        </p:nvSpPr>
        <p:spPr>
          <a:xfrm>
            <a:off x="85344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17" name="object 417"/>
          <p:cNvSpPr txBox="1"/>
          <p:nvPr/>
        </p:nvSpPr>
        <p:spPr>
          <a:xfrm>
            <a:off x="88392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18" name="object 418"/>
          <p:cNvSpPr txBox="1"/>
          <p:nvPr/>
        </p:nvSpPr>
        <p:spPr>
          <a:xfrm>
            <a:off x="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19" name="object 419"/>
          <p:cNvSpPr txBox="1"/>
          <p:nvPr/>
        </p:nvSpPr>
        <p:spPr>
          <a:xfrm>
            <a:off x="3048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20" name="object 420"/>
          <p:cNvSpPr txBox="1"/>
          <p:nvPr/>
        </p:nvSpPr>
        <p:spPr>
          <a:xfrm>
            <a:off x="6096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21" name="object 421"/>
          <p:cNvSpPr txBox="1"/>
          <p:nvPr/>
        </p:nvSpPr>
        <p:spPr>
          <a:xfrm>
            <a:off x="9144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22" name="object 422"/>
          <p:cNvSpPr txBox="1"/>
          <p:nvPr/>
        </p:nvSpPr>
        <p:spPr>
          <a:xfrm>
            <a:off x="12192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23" name="object 423"/>
          <p:cNvSpPr txBox="1"/>
          <p:nvPr/>
        </p:nvSpPr>
        <p:spPr>
          <a:xfrm>
            <a:off x="15240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24" name="object 424"/>
          <p:cNvSpPr txBox="1"/>
          <p:nvPr/>
        </p:nvSpPr>
        <p:spPr>
          <a:xfrm>
            <a:off x="18288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25" name="object 425"/>
          <p:cNvSpPr txBox="1"/>
          <p:nvPr/>
        </p:nvSpPr>
        <p:spPr>
          <a:xfrm>
            <a:off x="21336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26" name="object 426"/>
          <p:cNvSpPr txBox="1"/>
          <p:nvPr/>
        </p:nvSpPr>
        <p:spPr>
          <a:xfrm>
            <a:off x="24384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27" name="object 427"/>
          <p:cNvSpPr txBox="1"/>
          <p:nvPr/>
        </p:nvSpPr>
        <p:spPr>
          <a:xfrm>
            <a:off x="27432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28" name="object 428"/>
          <p:cNvSpPr txBox="1"/>
          <p:nvPr/>
        </p:nvSpPr>
        <p:spPr>
          <a:xfrm>
            <a:off x="30480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29" name="object 429"/>
          <p:cNvSpPr txBox="1"/>
          <p:nvPr/>
        </p:nvSpPr>
        <p:spPr>
          <a:xfrm>
            <a:off x="33528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30" name="object 430"/>
          <p:cNvSpPr txBox="1"/>
          <p:nvPr/>
        </p:nvSpPr>
        <p:spPr>
          <a:xfrm>
            <a:off x="36576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31" name="object 431"/>
          <p:cNvSpPr txBox="1"/>
          <p:nvPr/>
        </p:nvSpPr>
        <p:spPr>
          <a:xfrm>
            <a:off x="39624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32" name="object 432"/>
          <p:cNvSpPr txBox="1"/>
          <p:nvPr/>
        </p:nvSpPr>
        <p:spPr>
          <a:xfrm>
            <a:off x="42672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33" name="object 433"/>
          <p:cNvSpPr txBox="1"/>
          <p:nvPr/>
        </p:nvSpPr>
        <p:spPr>
          <a:xfrm>
            <a:off x="45720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34" name="object 434"/>
          <p:cNvSpPr txBox="1"/>
          <p:nvPr/>
        </p:nvSpPr>
        <p:spPr>
          <a:xfrm>
            <a:off x="48768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35" name="object 435"/>
          <p:cNvSpPr txBox="1"/>
          <p:nvPr/>
        </p:nvSpPr>
        <p:spPr>
          <a:xfrm>
            <a:off x="51816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36" name="object 436"/>
          <p:cNvSpPr txBox="1"/>
          <p:nvPr/>
        </p:nvSpPr>
        <p:spPr>
          <a:xfrm>
            <a:off x="54864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37" name="object 437"/>
          <p:cNvSpPr txBox="1"/>
          <p:nvPr/>
        </p:nvSpPr>
        <p:spPr>
          <a:xfrm>
            <a:off x="57912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38" name="object 438"/>
          <p:cNvSpPr txBox="1"/>
          <p:nvPr/>
        </p:nvSpPr>
        <p:spPr>
          <a:xfrm>
            <a:off x="60960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39" name="object 439"/>
          <p:cNvSpPr txBox="1"/>
          <p:nvPr/>
        </p:nvSpPr>
        <p:spPr>
          <a:xfrm>
            <a:off x="64008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40" name="object 440"/>
          <p:cNvSpPr txBox="1"/>
          <p:nvPr/>
        </p:nvSpPr>
        <p:spPr>
          <a:xfrm>
            <a:off x="67056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41" name="object 441"/>
          <p:cNvSpPr txBox="1"/>
          <p:nvPr/>
        </p:nvSpPr>
        <p:spPr>
          <a:xfrm>
            <a:off x="70104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42" name="object 442"/>
          <p:cNvSpPr txBox="1"/>
          <p:nvPr/>
        </p:nvSpPr>
        <p:spPr>
          <a:xfrm>
            <a:off x="73152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43" name="object 443"/>
          <p:cNvSpPr txBox="1"/>
          <p:nvPr/>
        </p:nvSpPr>
        <p:spPr>
          <a:xfrm>
            <a:off x="76200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44" name="object 444"/>
          <p:cNvSpPr txBox="1"/>
          <p:nvPr/>
        </p:nvSpPr>
        <p:spPr>
          <a:xfrm>
            <a:off x="79248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45" name="object 445"/>
          <p:cNvSpPr txBox="1"/>
          <p:nvPr/>
        </p:nvSpPr>
        <p:spPr>
          <a:xfrm>
            <a:off x="82296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46" name="object 446"/>
          <p:cNvSpPr txBox="1"/>
          <p:nvPr/>
        </p:nvSpPr>
        <p:spPr>
          <a:xfrm>
            <a:off x="85344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47" name="object 447"/>
          <p:cNvSpPr txBox="1"/>
          <p:nvPr/>
        </p:nvSpPr>
        <p:spPr>
          <a:xfrm>
            <a:off x="88392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48" name="object 448"/>
          <p:cNvSpPr txBox="1"/>
          <p:nvPr/>
        </p:nvSpPr>
        <p:spPr>
          <a:xfrm>
            <a:off x="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49" name="object 449"/>
          <p:cNvSpPr txBox="1"/>
          <p:nvPr/>
        </p:nvSpPr>
        <p:spPr>
          <a:xfrm>
            <a:off x="3048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50" name="object 450"/>
          <p:cNvSpPr txBox="1"/>
          <p:nvPr/>
        </p:nvSpPr>
        <p:spPr>
          <a:xfrm>
            <a:off x="6096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51" name="object 451"/>
          <p:cNvSpPr txBox="1"/>
          <p:nvPr/>
        </p:nvSpPr>
        <p:spPr>
          <a:xfrm>
            <a:off x="9144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52" name="object 452"/>
          <p:cNvSpPr txBox="1"/>
          <p:nvPr/>
        </p:nvSpPr>
        <p:spPr>
          <a:xfrm>
            <a:off x="12192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53" name="object 453"/>
          <p:cNvSpPr txBox="1"/>
          <p:nvPr/>
        </p:nvSpPr>
        <p:spPr>
          <a:xfrm>
            <a:off x="15240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54" name="object 454"/>
          <p:cNvSpPr txBox="1"/>
          <p:nvPr/>
        </p:nvSpPr>
        <p:spPr>
          <a:xfrm>
            <a:off x="18288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55" name="object 455"/>
          <p:cNvSpPr txBox="1"/>
          <p:nvPr/>
        </p:nvSpPr>
        <p:spPr>
          <a:xfrm>
            <a:off x="21336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56" name="object 456"/>
          <p:cNvSpPr txBox="1"/>
          <p:nvPr/>
        </p:nvSpPr>
        <p:spPr>
          <a:xfrm>
            <a:off x="24384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57" name="object 457"/>
          <p:cNvSpPr txBox="1"/>
          <p:nvPr/>
        </p:nvSpPr>
        <p:spPr>
          <a:xfrm>
            <a:off x="27432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58" name="object 458"/>
          <p:cNvSpPr txBox="1"/>
          <p:nvPr/>
        </p:nvSpPr>
        <p:spPr>
          <a:xfrm>
            <a:off x="30480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59" name="object 459"/>
          <p:cNvSpPr txBox="1"/>
          <p:nvPr/>
        </p:nvSpPr>
        <p:spPr>
          <a:xfrm>
            <a:off x="33528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60" name="object 460"/>
          <p:cNvSpPr txBox="1"/>
          <p:nvPr/>
        </p:nvSpPr>
        <p:spPr>
          <a:xfrm>
            <a:off x="36576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61" name="object 461"/>
          <p:cNvSpPr txBox="1"/>
          <p:nvPr/>
        </p:nvSpPr>
        <p:spPr>
          <a:xfrm>
            <a:off x="39624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62" name="object 462"/>
          <p:cNvSpPr txBox="1"/>
          <p:nvPr/>
        </p:nvSpPr>
        <p:spPr>
          <a:xfrm>
            <a:off x="42672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63" name="object 463"/>
          <p:cNvSpPr txBox="1"/>
          <p:nvPr/>
        </p:nvSpPr>
        <p:spPr>
          <a:xfrm>
            <a:off x="45720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64" name="object 464"/>
          <p:cNvSpPr txBox="1"/>
          <p:nvPr/>
        </p:nvSpPr>
        <p:spPr>
          <a:xfrm>
            <a:off x="48768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65" name="object 465"/>
          <p:cNvSpPr txBox="1"/>
          <p:nvPr/>
        </p:nvSpPr>
        <p:spPr>
          <a:xfrm>
            <a:off x="51816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66" name="object 466"/>
          <p:cNvSpPr txBox="1"/>
          <p:nvPr/>
        </p:nvSpPr>
        <p:spPr>
          <a:xfrm>
            <a:off x="54864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67" name="object 467"/>
          <p:cNvSpPr txBox="1"/>
          <p:nvPr/>
        </p:nvSpPr>
        <p:spPr>
          <a:xfrm>
            <a:off x="57912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68" name="object 468"/>
          <p:cNvSpPr txBox="1"/>
          <p:nvPr/>
        </p:nvSpPr>
        <p:spPr>
          <a:xfrm>
            <a:off x="60960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69" name="object 469"/>
          <p:cNvSpPr txBox="1"/>
          <p:nvPr/>
        </p:nvSpPr>
        <p:spPr>
          <a:xfrm>
            <a:off x="64008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70" name="object 470"/>
          <p:cNvSpPr txBox="1"/>
          <p:nvPr/>
        </p:nvSpPr>
        <p:spPr>
          <a:xfrm>
            <a:off x="67056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71" name="object 471"/>
          <p:cNvSpPr txBox="1"/>
          <p:nvPr/>
        </p:nvSpPr>
        <p:spPr>
          <a:xfrm>
            <a:off x="70104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72" name="object 472"/>
          <p:cNvSpPr txBox="1"/>
          <p:nvPr/>
        </p:nvSpPr>
        <p:spPr>
          <a:xfrm>
            <a:off x="73152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73" name="object 473"/>
          <p:cNvSpPr txBox="1"/>
          <p:nvPr/>
        </p:nvSpPr>
        <p:spPr>
          <a:xfrm>
            <a:off x="76200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74" name="object 474"/>
          <p:cNvSpPr txBox="1"/>
          <p:nvPr/>
        </p:nvSpPr>
        <p:spPr>
          <a:xfrm>
            <a:off x="79248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75" name="object 475"/>
          <p:cNvSpPr txBox="1"/>
          <p:nvPr/>
        </p:nvSpPr>
        <p:spPr>
          <a:xfrm>
            <a:off x="82296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76" name="object 476"/>
          <p:cNvSpPr txBox="1"/>
          <p:nvPr/>
        </p:nvSpPr>
        <p:spPr>
          <a:xfrm>
            <a:off x="85344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77" name="object 477"/>
          <p:cNvSpPr txBox="1"/>
          <p:nvPr/>
        </p:nvSpPr>
        <p:spPr>
          <a:xfrm>
            <a:off x="88392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78" name="object 478"/>
          <p:cNvSpPr txBox="1"/>
          <p:nvPr/>
        </p:nvSpPr>
        <p:spPr>
          <a:xfrm>
            <a:off x="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79" name="object 479"/>
          <p:cNvSpPr txBox="1"/>
          <p:nvPr/>
        </p:nvSpPr>
        <p:spPr>
          <a:xfrm>
            <a:off x="3048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80" name="object 480"/>
          <p:cNvSpPr txBox="1"/>
          <p:nvPr/>
        </p:nvSpPr>
        <p:spPr>
          <a:xfrm>
            <a:off x="6096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81" name="object 481"/>
          <p:cNvSpPr txBox="1"/>
          <p:nvPr/>
        </p:nvSpPr>
        <p:spPr>
          <a:xfrm>
            <a:off x="9144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82" name="object 482"/>
          <p:cNvSpPr txBox="1"/>
          <p:nvPr/>
        </p:nvSpPr>
        <p:spPr>
          <a:xfrm>
            <a:off x="12192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83" name="object 483"/>
          <p:cNvSpPr txBox="1"/>
          <p:nvPr/>
        </p:nvSpPr>
        <p:spPr>
          <a:xfrm>
            <a:off x="15240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84" name="object 484"/>
          <p:cNvSpPr txBox="1"/>
          <p:nvPr/>
        </p:nvSpPr>
        <p:spPr>
          <a:xfrm>
            <a:off x="18288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85" name="object 485"/>
          <p:cNvSpPr txBox="1"/>
          <p:nvPr/>
        </p:nvSpPr>
        <p:spPr>
          <a:xfrm>
            <a:off x="21336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86" name="object 486"/>
          <p:cNvSpPr txBox="1"/>
          <p:nvPr/>
        </p:nvSpPr>
        <p:spPr>
          <a:xfrm>
            <a:off x="24384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87" name="object 487"/>
          <p:cNvSpPr txBox="1"/>
          <p:nvPr/>
        </p:nvSpPr>
        <p:spPr>
          <a:xfrm>
            <a:off x="27432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88" name="object 488"/>
          <p:cNvSpPr txBox="1"/>
          <p:nvPr/>
        </p:nvSpPr>
        <p:spPr>
          <a:xfrm>
            <a:off x="30480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89" name="object 489"/>
          <p:cNvSpPr txBox="1"/>
          <p:nvPr/>
        </p:nvSpPr>
        <p:spPr>
          <a:xfrm>
            <a:off x="33528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90" name="object 490"/>
          <p:cNvSpPr txBox="1"/>
          <p:nvPr/>
        </p:nvSpPr>
        <p:spPr>
          <a:xfrm>
            <a:off x="36576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91" name="object 491"/>
          <p:cNvSpPr txBox="1"/>
          <p:nvPr/>
        </p:nvSpPr>
        <p:spPr>
          <a:xfrm>
            <a:off x="39624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92" name="object 492"/>
          <p:cNvSpPr txBox="1"/>
          <p:nvPr/>
        </p:nvSpPr>
        <p:spPr>
          <a:xfrm>
            <a:off x="42672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93" name="object 493"/>
          <p:cNvSpPr txBox="1"/>
          <p:nvPr/>
        </p:nvSpPr>
        <p:spPr>
          <a:xfrm>
            <a:off x="45720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94" name="object 494"/>
          <p:cNvSpPr txBox="1"/>
          <p:nvPr/>
        </p:nvSpPr>
        <p:spPr>
          <a:xfrm>
            <a:off x="48768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95" name="object 495"/>
          <p:cNvSpPr txBox="1"/>
          <p:nvPr/>
        </p:nvSpPr>
        <p:spPr>
          <a:xfrm>
            <a:off x="51816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96" name="object 496"/>
          <p:cNvSpPr txBox="1"/>
          <p:nvPr/>
        </p:nvSpPr>
        <p:spPr>
          <a:xfrm>
            <a:off x="54864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97" name="object 497"/>
          <p:cNvSpPr txBox="1"/>
          <p:nvPr/>
        </p:nvSpPr>
        <p:spPr>
          <a:xfrm>
            <a:off x="57912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98" name="object 498"/>
          <p:cNvSpPr txBox="1"/>
          <p:nvPr/>
        </p:nvSpPr>
        <p:spPr>
          <a:xfrm>
            <a:off x="60960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99" name="object 499"/>
          <p:cNvSpPr txBox="1"/>
          <p:nvPr/>
        </p:nvSpPr>
        <p:spPr>
          <a:xfrm>
            <a:off x="64008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00" name="object 500"/>
          <p:cNvSpPr txBox="1"/>
          <p:nvPr/>
        </p:nvSpPr>
        <p:spPr>
          <a:xfrm>
            <a:off x="67056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01" name="object 501"/>
          <p:cNvSpPr txBox="1"/>
          <p:nvPr/>
        </p:nvSpPr>
        <p:spPr>
          <a:xfrm>
            <a:off x="70104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02" name="object 502"/>
          <p:cNvSpPr txBox="1"/>
          <p:nvPr/>
        </p:nvSpPr>
        <p:spPr>
          <a:xfrm>
            <a:off x="73152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03" name="object 503"/>
          <p:cNvSpPr txBox="1"/>
          <p:nvPr/>
        </p:nvSpPr>
        <p:spPr>
          <a:xfrm>
            <a:off x="76200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04" name="object 504"/>
          <p:cNvSpPr txBox="1"/>
          <p:nvPr/>
        </p:nvSpPr>
        <p:spPr>
          <a:xfrm>
            <a:off x="79248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05" name="object 505"/>
          <p:cNvSpPr txBox="1"/>
          <p:nvPr/>
        </p:nvSpPr>
        <p:spPr>
          <a:xfrm>
            <a:off x="82296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06" name="object 506"/>
          <p:cNvSpPr txBox="1"/>
          <p:nvPr/>
        </p:nvSpPr>
        <p:spPr>
          <a:xfrm>
            <a:off x="85344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07" name="object 507"/>
          <p:cNvSpPr txBox="1"/>
          <p:nvPr/>
        </p:nvSpPr>
        <p:spPr>
          <a:xfrm>
            <a:off x="88392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08" name="object 508"/>
          <p:cNvSpPr txBox="1"/>
          <p:nvPr/>
        </p:nvSpPr>
        <p:spPr>
          <a:xfrm>
            <a:off x="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09" name="object 509"/>
          <p:cNvSpPr txBox="1"/>
          <p:nvPr/>
        </p:nvSpPr>
        <p:spPr>
          <a:xfrm>
            <a:off x="3048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10" name="object 510"/>
          <p:cNvSpPr txBox="1"/>
          <p:nvPr/>
        </p:nvSpPr>
        <p:spPr>
          <a:xfrm>
            <a:off x="6096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11" name="object 511"/>
          <p:cNvSpPr txBox="1"/>
          <p:nvPr/>
        </p:nvSpPr>
        <p:spPr>
          <a:xfrm>
            <a:off x="9144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12" name="object 512"/>
          <p:cNvSpPr txBox="1"/>
          <p:nvPr/>
        </p:nvSpPr>
        <p:spPr>
          <a:xfrm>
            <a:off x="12192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13" name="object 513"/>
          <p:cNvSpPr txBox="1"/>
          <p:nvPr/>
        </p:nvSpPr>
        <p:spPr>
          <a:xfrm>
            <a:off x="15240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14" name="object 514"/>
          <p:cNvSpPr txBox="1"/>
          <p:nvPr/>
        </p:nvSpPr>
        <p:spPr>
          <a:xfrm>
            <a:off x="18288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15" name="object 515"/>
          <p:cNvSpPr txBox="1"/>
          <p:nvPr/>
        </p:nvSpPr>
        <p:spPr>
          <a:xfrm>
            <a:off x="21336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16" name="object 516"/>
          <p:cNvSpPr txBox="1"/>
          <p:nvPr/>
        </p:nvSpPr>
        <p:spPr>
          <a:xfrm>
            <a:off x="24384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17" name="object 517"/>
          <p:cNvSpPr txBox="1"/>
          <p:nvPr/>
        </p:nvSpPr>
        <p:spPr>
          <a:xfrm>
            <a:off x="27432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18" name="object 518"/>
          <p:cNvSpPr txBox="1"/>
          <p:nvPr/>
        </p:nvSpPr>
        <p:spPr>
          <a:xfrm>
            <a:off x="30480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19" name="object 519"/>
          <p:cNvSpPr txBox="1"/>
          <p:nvPr/>
        </p:nvSpPr>
        <p:spPr>
          <a:xfrm>
            <a:off x="33528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20" name="object 520"/>
          <p:cNvSpPr txBox="1"/>
          <p:nvPr/>
        </p:nvSpPr>
        <p:spPr>
          <a:xfrm>
            <a:off x="36576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21" name="object 521"/>
          <p:cNvSpPr txBox="1"/>
          <p:nvPr/>
        </p:nvSpPr>
        <p:spPr>
          <a:xfrm>
            <a:off x="39624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22" name="object 522"/>
          <p:cNvSpPr txBox="1"/>
          <p:nvPr/>
        </p:nvSpPr>
        <p:spPr>
          <a:xfrm>
            <a:off x="42672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23" name="object 523"/>
          <p:cNvSpPr txBox="1"/>
          <p:nvPr/>
        </p:nvSpPr>
        <p:spPr>
          <a:xfrm>
            <a:off x="45720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24" name="object 524"/>
          <p:cNvSpPr txBox="1"/>
          <p:nvPr/>
        </p:nvSpPr>
        <p:spPr>
          <a:xfrm>
            <a:off x="48768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25" name="object 525"/>
          <p:cNvSpPr txBox="1"/>
          <p:nvPr/>
        </p:nvSpPr>
        <p:spPr>
          <a:xfrm>
            <a:off x="51816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26" name="object 526"/>
          <p:cNvSpPr txBox="1"/>
          <p:nvPr/>
        </p:nvSpPr>
        <p:spPr>
          <a:xfrm>
            <a:off x="54864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27" name="object 527"/>
          <p:cNvSpPr txBox="1"/>
          <p:nvPr/>
        </p:nvSpPr>
        <p:spPr>
          <a:xfrm>
            <a:off x="57912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28" name="object 528"/>
          <p:cNvSpPr txBox="1"/>
          <p:nvPr/>
        </p:nvSpPr>
        <p:spPr>
          <a:xfrm>
            <a:off x="60960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29" name="object 529"/>
          <p:cNvSpPr txBox="1"/>
          <p:nvPr/>
        </p:nvSpPr>
        <p:spPr>
          <a:xfrm>
            <a:off x="64008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30" name="object 530"/>
          <p:cNvSpPr txBox="1"/>
          <p:nvPr/>
        </p:nvSpPr>
        <p:spPr>
          <a:xfrm>
            <a:off x="67056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31" name="object 531"/>
          <p:cNvSpPr txBox="1"/>
          <p:nvPr/>
        </p:nvSpPr>
        <p:spPr>
          <a:xfrm>
            <a:off x="70104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32" name="object 532"/>
          <p:cNvSpPr txBox="1"/>
          <p:nvPr/>
        </p:nvSpPr>
        <p:spPr>
          <a:xfrm>
            <a:off x="73152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33" name="object 533"/>
          <p:cNvSpPr txBox="1"/>
          <p:nvPr/>
        </p:nvSpPr>
        <p:spPr>
          <a:xfrm>
            <a:off x="76200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34" name="object 534"/>
          <p:cNvSpPr txBox="1"/>
          <p:nvPr/>
        </p:nvSpPr>
        <p:spPr>
          <a:xfrm>
            <a:off x="79248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35" name="object 535"/>
          <p:cNvSpPr txBox="1"/>
          <p:nvPr/>
        </p:nvSpPr>
        <p:spPr>
          <a:xfrm>
            <a:off x="82296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36" name="object 536"/>
          <p:cNvSpPr txBox="1"/>
          <p:nvPr/>
        </p:nvSpPr>
        <p:spPr>
          <a:xfrm>
            <a:off x="85344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37" name="object 537"/>
          <p:cNvSpPr txBox="1"/>
          <p:nvPr/>
        </p:nvSpPr>
        <p:spPr>
          <a:xfrm>
            <a:off x="88392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38" name="object 538"/>
          <p:cNvSpPr txBox="1"/>
          <p:nvPr/>
        </p:nvSpPr>
        <p:spPr>
          <a:xfrm>
            <a:off x="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39" name="object 539"/>
          <p:cNvSpPr txBox="1"/>
          <p:nvPr/>
        </p:nvSpPr>
        <p:spPr>
          <a:xfrm>
            <a:off x="3048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40" name="object 540"/>
          <p:cNvSpPr txBox="1"/>
          <p:nvPr/>
        </p:nvSpPr>
        <p:spPr>
          <a:xfrm>
            <a:off x="6096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41" name="object 541"/>
          <p:cNvSpPr txBox="1"/>
          <p:nvPr/>
        </p:nvSpPr>
        <p:spPr>
          <a:xfrm>
            <a:off x="9144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42" name="object 542"/>
          <p:cNvSpPr txBox="1"/>
          <p:nvPr/>
        </p:nvSpPr>
        <p:spPr>
          <a:xfrm>
            <a:off x="12192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43" name="object 543"/>
          <p:cNvSpPr txBox="1"/>
          <p:nvPr/>
        </p:nvSpPr>
        <p:spPr>
          <a:xfrm>
            <a:off x="15240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44" name="object 544"/>
          <p:cNvSpPr txBox="1"/>
          <p:nvPr/>
        </p:nvSpPr>
        <p:spPr>
          <a:xfrm>
            <a:off x="18288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45" name="object 545"/>
          <p:cNvSpPr txBox="1"/>
          <p:nvPr/>
        </p:nvSpPr>
        <p:spPr>
          <a:xfrm>
            <a:off x="21336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46" name="object 546"/>
          <p:cNvSpPr txBox="1"/>
          <p:nvPr/>
        </p:nvSpPr>
        <p:spPr>
          <a:xfrm>
            <a:off x="24384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47" name="object 547"/>
          <p:cNvSpPr txBox="1"/>
          <p:nvPr/>
        </p:nvSpPr>
        <p:spPr>
          <a:xfrm>
            <a:off x="27432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48" name="object 548"/>
          <p:cNvSpPr txBox="1"/>
          <p:nvPr/>
        </p:nvSpPr>
        <p:spPr>
          <a:xfrm>
            <a:off x="30480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49" name="object 549"/>
          <p:cNvSpPr txBox="1"/>
          <p:nvPr/>
        </p:nvSpPr>
        <p:spPr>
          <a:xfrm>
            <a:off x="33528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50" name="object 550"/>
          <p:cNvSpPr txBox="1"/>
          <p:nvPr/>
        </p:nvSpPr>
        <p:spPr>
          <a:xfrm>
            <a:off x="36576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51" name="object 551"/>
          <p:cNvSpPr txBox="1"/>
          <p:nvPr/>
        </p:nvSpPr>
        <p:spPr>
          <a:xfrm>
            <a:off x="39624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52" name="object 552"/>
          <p:cNvSpPr txBox="1"/>
          <p:nvPr/>
        </p:nvSpPr>
        <p:spPr>
          <a:xfrm>
            <a:off x="42672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53" name="object 553"/>
          <p:cNvSpPr txBox="1"/>
          <p:nvPr/>
        </p:nvSpPr>
        <p:spPr>
          <a:xfrm>
            <a:off x="45720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54" name="object 554"/>
          <p:cNvSpPr txBox="1"/>
          <p:nvPr/>
        </p:nvSpPr>
        <p:spPr>
          <a:xfrm>
            <a:off x="48768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55" name="object 555"/>
          <p:cNvSpPr txBox="1"/>
          <p:nvPr/>
        </p:nvSpPr>
        <p:spPr>
          <a:xfrm>
            <a:off x="5181600" y="45720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2400"/>
              </a:lnSpc>
              <a:spcBef>
                <a:spcPts val="120"/>
              </a:spcBef>
            </a:pPr>
            <a:r>
              <a:rPr sz="4350" spc="0" baseline="-1904" dirty="0" smtClean="0">
                <a:solidFill>
                  <a:srgbClr val="FF3300"/>
                </a:solidFill>
                <a:latin typeface="Tahoma"/>
                <a:cs typeface="Tahoma"/>
              </a:rPr>
              <a:t>a</a:t>
            </a:r>
            <a:endParaRPr sz="2900">
              <a:latin typeface="Tahoma"/>
              <a:cs typeface="Tahoma"/>
            </a:endParaRPr>
          </a:p>
        </p:txBody>
      </p:sp>
      <p:sp>
        <p:nvSpPr>
          <p:cNvPr id="556" name="object 556"/>
          <p:cNvSpPr txBox="1"/>
          <p:nvPr/>
        </p:nvSpPr>
        <p:spPr>
          <a:xfrm>
            <a:off x="54864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57" name="object 557"/>
          <p:cNvSpPr txBox="1"/>
          <p:nvPr/>
        </p:nvSpPr>
        <p:spPr>
          <a:xfrm>
            <a:off x="57912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58" name="object 558"/>
          <p:cNvSpPr txBox="1"/>
          <p:nvPr/>
        </p:nvSpPr>
        <p:spPr>
          <a:xfrm>
            <a:off x="60960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59" name="object 559"/>
          <p:cNvSpPr txBox="1"/>
          <p:nvPr/>
        </p:nvSpPr>
        <p:spPr>
          <a:xfrm>
            <a:off x="64008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60" name="object 560"/>
          <p:cNvSpPr txBox="1"/>
          <p:nvPr/>
        </p:nvSpPr>
        <p:spPr>
          <a:xfrm>
            <a:off x="67056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61" name="object 561"/>
          <p:cNvSpPr txBox="1"/>
          <p:nvPr/>
        </p:nvSpPr>
        <p:spPr>
          <a:xfrm>
            <a:off x="70104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62" name="object 562"/>
          <p:cNvSpPr txBox="1"/>
          <p:nvPr/>
        </p:nvSpPr>
        <p:spPr>
          <a:xfrm>
            <a:off x="73152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63" name="object 563"/>
          <p:cNvSpPr txBox="1"/>
          <p:nvPr/>
        </p:nvSpPr>
        <p:spPr>
          <a:xfrm>
            <a:off x="76200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64" name="object 564"/>
          <p:cNvSpPr txBox="1"/>
          <p:nvPr/>
        </p:nvSpPr>
        <p:spPr>
          <a:xfrm>
            <a:off x="79248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65" name="object 565"/>
          <p:cNvSpPr txBox="1"/>
          <p:nvPr/>
        </p:nvSpPr>
        <p:spPr>
          <a:xfrm>
            <a:off x="82296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66" name="object 566"/>
          <p:cNvSpPr txBox="1"/>
          <p:nvPr/>
        </p:nvSpPr>
        <p:spPr>
          <a:xfrm>
            <a:off x="85344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67" name="object 567"/>
          <p:cNvSpPr txBox="1"/>
          <p:nvPr/>
        </p:nvSpPr>
        <p:spPr>
          <a:xfrm>
            <a:off x="88392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68" name="object 568"/>
          <p:cNvSpPr txBox="1"/>
          <p:nvPr/>
        </p:nvSpPr>
        <p:spPr>
          <a:xfrm>
            <a:off x="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69" name="object 569"/>
          <p:cNvSpPr txBox="1"/>
          <p:nvPr/>
        </p:nvSpPr>
        <p:spPr>
          <a:xfrm>
            <a:off x="3048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70" name="object 570"/>
          <p:cNvSpPr txBox="1"/>
          <p:nvPr/>
        </p:nvSpPr>
        <p:spPr>
          <a:xfrm>
            <a:off x="6096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71" name="object 571"/>
          <p:cNvSpPr txBox="1"/>
          <p:nvPr/>
        </p:nvSpPr>
        <p:spPr>
          <a:xfrm>
            <a:off x="9144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72" name="object 572"/>
          <p:cNvSpPr txBox="1"/>
          <p:nvPr/>
        </p:nvSpPr>
        <p:spPr>
          <a:xfrm>
            <a:off x="12192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73" name="object 573"/>
          <p:cNvSpPr txBox="1"/>
          <p:nvPr/>
        </p:nvSpPr>
        <p:spPr>
          <a:xfrm>
            <a:off x="15240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74" name="object 574"/>
          <p:cNvSpPr txBox="1"/>
          <p:nvPr/>
        </p:nvSpPr>
        <p:spPr>
          <a:xfrm>
            <a:off x="18288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75" name="object 575"/>
          <p:cNvSpPr txBox="1"/>
          <p:nvPr/>
        </p:nvSpPr>
        <p:spPr>
          <a:xfrm>
            <a:off x="21336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76" name="object 576"/>
          <p:cNvSpPr txBox="1"/>
          <p:nvPr/>
        </p:nvSpPr>
        <p:spPr>
          <a:xfrm>
            <a:off x="24384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77" name="object 577"/>
          <p:cNvSpPr txBox="1"/>
          <p:nvPr/>
        </p:nvSpPr>
        <p:spPr>
          <a:xfrm>
            <a:off x="27432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78" name="object 578"/>
          <p:cNvSpPr txBox="1"/>
          <p:nvPr/>
        </p:nvSpPr>
        <p:spPr>
          <a:xfrm>
            <a:off x="30480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79" name="object 579"/>
          <p:cNvSpPr txBox="1"/>
          <p:nvPr/>
        </p:nvSpPr>
        <p:spPr>
          <a:xfrm>
            <a:off x="33528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80" name="object 580"/>
          <p:cNvSpPr txBox="1"/>
          <p:nvPr/>
        </p:nvSpPr>
        <p:spPr>
          <a:xfrm>
            <a:off x="36576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81" name="object 581"/>
          <p:cNvSpPr txBox="1"/>
          <p:nvPr/>
        </p:nvSpPr>
        <p:spPr>
          <a:xfrm>
            <a:off x="39624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82" name="object 582"/>
          <p:cNvSpPr txBox="1"/>
          <p:nvPr/>
        </p:nvSpPr>
        <p:spPr>
          <a:xfrm>
            <a:off x="42672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83" name="object 583"/>
          <p:cNvSpPr txBox="1"/>
          <p:nvPr/>
        </p:nvSpPr>
        <p:spPr>
          <a:xfrm>
            <a:off x="45720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84" name="object 584"/>
          <p:cNvSpPr txBox="1"/>
          <p:nvPr/>
        </p:nvSpPr>
        <p:spPr>
          <a:xfrm>
            <a:off x="48768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85" name="object 585"/>
          <p:cNvSpPr txBox="1"/>
          <p:nvPr/>
        </p:nvSpPr>
        <p:spPr>
          <a:xfrm>
            <a:off x="51816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86" name="object 586"/>
          <p:cNvSpPr txBox="1"/>
          <p:nvPr/>
        </p:nvSpPr>
        <p:spPr>
          <a:xfrm>
            <a:off x="54864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87" name="object 587"/>
          <p:cNvSpPr txBox="1"/>
          <p:nvPr/>
        </p:nvSpPr>
        <p:spPr>
          <a:xfrm>
            <a:off x="57912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88" name="object 588"/>
          <p:cNvSpPr txBox="1"/>
          <p:nvPr/>
        </p:nvSpPr>
        <p:spPr>
          <a:xfrm>
            <a:off x="60960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89" name="object 589"/>
          <p:cNvSpPr txBox="1"/>
          <p:nvPr/>
        </p:nvSpPr>
        <p:spPr>
          <a:xfrm>
            <a:off x="64008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90" name="object 590"/>
          <p:cNvSpPr txBox="1"/>
          <p:nvPr/>
        </p:nvSpPr>
        <p:spPr>
          <a:xfrm>
            <a:off x="6705600" y="4876800"/>
            <a:ext cx="3175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51816">
              <a:lnSpc>
                <a:spcPts val="2330"/>
              </a:lnSpc>
              <a:spcBef>
                <a:spcPts val="181"/>
              </a:spcBef>
            </a:pPr>
            <a:r>
              <a:rPr sz="4350" spc="0" baseline="-19997" dirty="0" smtClean="0">
                <a:solidFill>
                  <a:srgbClr val="FF3300"/>
                </a:solidFill>
                <a:latin typeface="Tahoma"/>
                <a:cs typeface="Tahoma"/>
              </a:rPr>
              <a:t>c</a:t>
            </a:r>
            <a:endParaRPr sz="2900">
              <a:latin typeface="Tahoma"/>
              <a:cs typeface="Tahoma"/>
            </a:endParaRPr>
          </a:p>
        </p:txBody>
      </p:sp>
      <p:sp>
        <p:nvSpPr>
          <p:cNvPr id="591" name="object 591"/>
          <p:cNvSpPr txBox="1"/>
          <p:nvPr/>
        </p:nvSpPr>
        <p:spPr>
          <a:xfrm>
            <a:off x="70104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92" name="object 592"/>
          <p:cNvSpPr txBox="1"/>
          <p:nvPr/>
        </p:nvSpPr>
        <p:spPr>
          <a:xfrm>
            <a:off x="73152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93" name="object 593"/>
          <p:cNvSpPr txBox="1"/>
          <p:nvPr/>
        </p:nvSpPr>
        <p:spPr>
          <a:xfrm>
            <a:off x="76200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94" name="object 594"/>
          <p:cNvSpPr txBox="1"/>
          <p:nvPr/>
        </p:nvSpPr>
        <p:spPr>
          <a:xfrm>
            <a:off x="79248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95" name="object 595"/>
          <p:cNvSpPr txBox="1"/>
          <p:nvPr/>
        </p:nvSpPr>
        <p:spPr>
          <a:xfrm>
            <a:off x="82296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96" name="object 596"/>
          <p:cNvSpPr txBox="1"/>
          <p:nvPr/>
        </p:nvSpPr>
        <p:spPr>
          <a:xfrm>
            <a:off x="85344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97" name="object 597"/>
          <p:cNvSpPr txBox="1"/>
          <p:nvPr/>
        </p:nvSpPr>
        <p:spPr>
          <a:xfrm>
            <a:off x="88392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98" name="object 598"/>
          <p:cNvSpPr txBox="1"/>
          <p:nvPr/>
        </p:nvSpPr>
        <p:spPr>
          <a:xfrm>
            <a:off x="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99" name="object 599"/>
          <p:cNvSpPr txBox="1"/>
          <p:nvPr/>
        </p:nvSpPr>
        <p:spPr>
          <a:xfrm>
            <a:off x="3048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00" name="object 600"/>
          <p:cNvSpPr txBox="1"/>
          <p:nvPr/>
        </p:nvSpPr>
        <p:spPr>
          <a:xfrm>
            <a:off x="6096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01" name="object 601"/>
          <p:cNvSpPr txBox="1"/>
          <p:nvPr/>
        </p:nvSpPr>
        <p:spPr>
          <a:xfrm>
            <a:off x="9144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02" name="object 602"/>
          <p:cNvSpPr txBox="1"/>
          <p:nvPr/>
        </p:nvSpPr>
        <p:spPr>
          <a:xfrm>
            <a:off x="12192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03" name="object 603"/>
          <p:cNvSpPr txBox="1"/>
          <p:nvPr/>
        </p:nvSpPr>
        <p:spPr>
          <a:xfrm>
            <a:off x="15240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04" name="object 604"/>
          <p:cNvSpPr txBox="1"/>
          <p:nvPr/>
        </p:nvSpPr>
        <p:spPr>
          <a:xfrm>
            <a:off x="18288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05" name="object 605"/>
          <p:cNvSpPr txBox="1"/>
          <p:nvPr/>
        </p:nvSpPr>
        <p:spPr>
          <a:xfrm>
            <a:off x="21336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06" name="object 606"/>
          <p:cNvSpPr txBox="1"/>
          <p:nvPr/>
        </p:nvSpPr>
        <p:spPr>
          <a:xfrm>
            <a:off x="24384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07" name="object 607"/>
          <p:cNvSpPr txBox="1"/>
          <p:nvPr/>
        </p:nvSpPr>
        <p:spPr>
          <a:xfrm>
            <a:off x="27432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08" name="object 608"/>
          <p:cNvSpPr txBox="1"/>
          <p:nvPr/>
        </p:nvSpPr>
        <p:spPr>
          <a:xfrm>
            <a:off x="30480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09" name="object 609"/>
          <p:cNvSpPr txBox="1"/>
          <p:nvPr/>
        </p:nvSpPr>
        <p:spPr>
          <a:xfrm>
            <a:off x="33528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10" name="object 610"/>
          <p:cNvSpPr txBox="1"/>
          <p:nvPr/>
        </p:nvSpPr>
        <p:spPr>
          <a:xfrm>
            <a:off x="36576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11" name="object 611"/>
          <p:cNvSpPr txBox="1"/>
          <p:nvPr/>
        </p:nvSpPr>
        <p:spPr>
          <a:xfrm>
            <a:off x="39624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12" name="object 612"/>
          <p:cNvSpPr txBox="1"/>
          <p:nvPr/>
        </p:nvSpPr>
        <p:spPr>
          <a:xfrm>
            <a:off x="42672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13" name="object 613"/>
          <p:cNvSpPr txBox="1"/>
          <p:nvPr/>
        </p:nvSpPr>
        <p:spPr>
          <a:xfrm>
            <a:off x="45720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14" name="object 614"/>
          <p:cNvSpPr txBox="1"/>
          <p:nvPr/>
        </p:nvSpPr>
        <p:spPr>
          <a:xfrm>
            <a:off x="48768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15" name="object 615"/>
          <p:cNvSpPr txBox="1"/>
          <p:nvPr/>
        </p:nvSpPr>
        <p:spPr>
          <a:xfrm>
            <a:off x="51816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16" name="object 616"/>
          <p:cNvSpPr txBox="1"/>
          <p:nvPr/>
        </p:nvSpPr>
        <p:spPr>
          <a:xfrm>
            <a:off x="54864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17" name="object 617"/>
          <p:cNvSpPr txBox="1"/>
          <p:nvPr/>
        </p:nvSpPr>
        <p:spPr>
          <a:xfrm>
            <a:off x="57912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18" name="object 618"/>
          <p:cNvSpPr txBox="1"/>
          <p:nvPr/>
        </p:nvSpPr>
        <p:spPr>
          <a:xfrm>
            <a:off x="60960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19" name="object 619"/>
          <p:cNvSpPr txBox="1"/>
          <p:nvPr/>
        </p:nvSpPr>
        <p:spPr>
          <a:xfrm>
            <a:off x="64008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20" name="object 620"/>
          <p:cNvSpPr txBox="1"/>
          <p:nvPr/>
        </p:nvSpPr>
        <p:spPr>
          <a:xfrm>
            <a:off x="67056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21" name="object 621"/>
          <p:cNvSpPr txBox="1"/>
          <p:nvPr/>
        </p:nvSpPr>
        <p:spPr>
          <a:xfrm>
            <a:off x="70104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22" name="object 622"/>
          <p:cNvSpPr txBox="1"/>
          <p:nvPr/>
        </p:nvSpPr>
        <p:spPr>
          <a:xfrm>
            <a:off x="73152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23" name="object 623"/>
          <p:cNvSpPr txBox="1"/>
          <p:nvPr/>
        </p:nvSpPr>
        <p:spPr>
          <a:xfrm>
            <a:off x="76200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24" name="object 624"/>
          <p:cNvSpPr txBox="1"/>
          <p:nvPr/>
        </p:nvSpPr>
        <p:spPr>
          <a:xfrm>
            <a:off x="79248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25" name="object 625"/>
          <p:cNvSpPr txBox="1"/>
          <p:nvPr/>
        </p:nvSpPr>
        <p:spPr>
          <a:xfrm>
            <a:off x="82296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26" name="object 626"/>
          <p:cNvSpPr txBox="1"/>
          <p:nvPr/>
        </p:nvSpPr>
        <p:spPr>
          <a:xfrm>
            <a:off x="85344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27" name="object 627"/>
          <p:cNvSpPr txBox="1"/>
          <p:nvPr/>
        </p:nvSpPr>
        <p:spPr>
          <a:xfrm>
            <a:off x="8839200" y="5181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28" name="object 628"/>
          <p:cNvSpPr txBox="1"/>
          <p:nvPr/>
        </p:nvSpPr>
        <p:spPr>
          <a:xfrm>
            <a:off x="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29" name="object 629"/>
          <p:cNvSpPr txBox="1"/>
          <p:nvPr/>
        </p:nvSpPr>
        <p:spPr>
          <a:xfrm>
            <a:off x="3048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30" name="object 630"/>
          <p:cNvSpPr txBox="1"/>
          <p:nvPr/>
        </p:nvSpPr>
        <p:spPr>
          <a:xfrm>
            <a:off x="6096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31" name="object 631"/>
          <p:cNvSpPr txBox="1"/>
          <p:nvPr/>
        </p:nvSpPr>
        <p:spPr>
          <a:xfrm>
            <a:off x="9144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32" name="object 632"/>
          <p:cNvSpPr txBox="1"/>
          <p:nvPr/>
        </p:nvSpPr>
        <p:spPr>
          <a:xfrm>
            <a:off x="12192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33" name="object 633"/>
          <p:cNvSpPr txBox="1"/>
          <p:nvPr/>
        </p:nvSpPr>
        <p:spPr>
          <a:xfrm>
            <a:off x="15240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34" name="object 634"/>
          <p:cNvSpPr txBox="1"/>
          <p:nvPr/>
        </p:nvSpPr>
        <p:spPr>
          <a:xfrm>
            <a:off x="18288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35" name="object 635"/>
          <p:cNvSpPr txBox="1"/>
          <p:nvPr/>
        </p:nvSpPr>
        <p:spPr>
          <a:xfrm>
            <a:off x="21336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36" name="object 636"/>
          <p:cNvSpPr txBox="1"/>
          <p:nvPr/>
        </p:nvSpPr>
        <p:spPr>
          <a:xfrm>
            <a:off x="2438400" y="5486400"/>
            <a:ext cx="345609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46050">
              <a:lnSpc>
                <a:spcPts val="2140"/>
              </a:lnSpc>
              <a:spcBef>
                <a:spcPts val="107"/>
              </a:spcBef>
            </a:pPr>
            <a:r>
              <a:rPr sz="4350" spc="0" baseline="2856" dirty="0" smtClean="0">
                <a:solidFill>
                  <a:srgbClr val="FF3300"/>
                </a:solidFill>
                <a:latin typeface="Tahoma"/>
                <a:cs typeface="Tahoma"/>
              </a:rPr>
              <a:t>t</a:t>
            </a:r>
            <a:endParaRPr sz="2900">
              <a:latin typeface="Tahoma"/>
              <a:cs typeface="Tahoma"/>
            </a:endParaRPr>
          </a:p>
        </p:txBody>
      </p:sp>
      <p:sp>
        <p:nvSpPr>
          <p:cNvPr id="637" name="object 637"/>
          <p:cNvSpPr txBox="1"/>
          <p:nvPr/>
        </p:nvSpPr>
        <p:spPr>
          <a:xfrm>
            <a:off x="27432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38" name="object 638"/>
          <p:cNvSpPr txBox="1"/>
          <p:nvPr/>
        </p:nvSpPr>
        <p:spPr>
          <a:xfrm>
            <a:off x="30480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39" name="object 639"/>
          <p:cNvSpPr txBox="1"/>
          <p:nvPr/>
        </p:nvSpPr>
        <p:spPr>
          <a:xfrm>
            <a:off x="33528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40" name="object 640"/>
          <p:cNvSpPr txBox="1"/>
          <p:nvPr/>
        </p:nvSpPr>
        <p:spPr>
          <a:xfrm>
            <a:off x="36576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41" name="object 641"/>
          <p:cNvSpPr txBox="1"/>
          <p:nvPr/>
        </p:nvSpPr>
        <p:spPr>
          <a:xfrm>
            <a:off x="39624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42" name="object 642"/>
          <p:cNvSpPr txBox="1"/>
          <p:nvPr/>
        </p:nvSpPr>
        <p:spPr>
          <a:xfrm>
            <a:off x="42672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43" name="object 643"/>
          <p:cNvSpPr txBox="1"/>
          <p:nvPr/>
        </p:nvSpPr>
        <p:spPr>
          <a:xfrm>
            <a:off x="45720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44" name="object 644"/>
          <p:cNvSpPr txBox="1"/>
          <p:nvPr/>
        </p:nvSpPr>
        <p:spPr>
          <a:xfrm>
            <a:off x="48768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45" name="object 645"/>
          <p:cNvSpPr txBox="1"/>
          <p:nvPr/>
        </p:nvSpPr>
        <p:spPr>
          <a:xfrm>
            <a:off x="51816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46" name="object 646"/>
          <p:cNvSpPr txBox="1"/>
          <p:nvPr/>
        </p:nvSpPr>
        <p:spPr>
          <a:xfrm>
            <a:off x="54864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47" name="object 647"/>
          <p:cNvSpPr txBox="1"/>
          <p:nvPr/>
        </p:nvSpPr>
        <p:spPr>
          <a:xfrm>
            <a:off x="57912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48" name="object 648"/>
          <p:cNvSpPr txBox="1"/>
          <p:nvPr/>
        </p:nvSpPr>
        <p:spPr>
          <a:xfrm>
            <a:off x="60960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49" name="object 649"/>
          <p:cNvSpPr txBox="1"/>
          <p:nvPr/>
        </p:nvSpPr>
        <p:spPr>
          <a:xfrm>
            <a:off x="64008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50" name="object 650"/>
          <p:cNvSpPr txBox="1"/>
          <p:nvPr/>
        </p:nvSpPr>
        <p:spPr>
          <a:xfrm>
            <a:off x="67056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51" name="object 651"/>
          <p:cNvSpPr txBox="1"/>
          <p:nvPr/>
        </p:nvSpPr>
        <p:spPr>
          <a:xfrm>
            <a:off x="70104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52" name="object 652"/>
          <p:cNvSpPr txBox="1"/>
          <p:nvPr/>
        </p:nvSpPr>
        <p:spPr>
          <a:xfrm>
            <a:off x="73152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53" name="object 653"/>
          <p:cNvSpPr txBox="1"/>
          <p:nvPr/>
        </p:nvSpPr>
        <p:spPr>
          <a:xfrm>
            <a:off x="76200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54" name="object 654"/>
          <p:cNvSpPr txBox="1"/>
          <p:nvPr/>
        </p:nvSpPr>
        <p:spPr>
          <a:xfrm>
            <a:off x="79248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55" name="object 655"/>
          <p:cNvSpPr txBox="1"/>
          <p:nvPr/>
        </p:nvSpPr>
        <p:spPr>
          <a:xfrm>
            <a:off x="82296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56" name="object 656"/>
          <p:cNvSpPr txBox="1"/>
          <p:nvPr/>
        </p:nvSpPr>
        <p:spPr>
          <a:xfrm>
            <a:off x="85344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57" name="object 657"/>
          <p:cNvSpPr txBox="1"/>
          <p:nvPr/>
        </p:nvSpPr>
        <p:spPr>
          <a:xfrm>
            <a:off x="8839200" y="5486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58" name="object 658"/>
          <p:cNvSpPr txBox="1"/>
          <p:nvPr/>
        </p:nvSpPr>
        <p:spPr>
          <a:xfrm>
            <a:off x="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59" name="object 659"/>
          <p:cNvSpPr txBox="1"/>
          <p:nvPr/>
        </p:nvSpPr>
        <p:spPr>
          <a:xfrm>
            <a:off x="3048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60" name="object 660"/>
          <p:cNvSpPr txBox="1"/>
          <p:nvPr/>
        </p:nvSpPr>
        <p:spPr>
          <a:xfrm>
            <a:off x="6096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61" name="object 661"/>
          <p:cNvSpPr txBox="1"/>
          <p:nvPr/>
        </p:nvSpPr>
        <p:spPr>
          <a:xfrm>
            <a:off x="9144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62" name="object 662"/>
          <p:cNvSpPr txBox="1"/>
          <p:nvPr/>
        </p:nvSpPr>
        <p:spPr>
          <a:xfrm>
            <a:off x="12192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63" name="object 663"/>
          <p:cNvSpPr txBox="1"/>
          <p:nvPr/>
        </p:nvSpPr>
        <p:spPr>
          <a:xfrm>
            <a:off x="15240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64" name="object 664"/>
          <p:cNvSpPr txBox="1"/>
          <p:nvPr/>
        </p:nvSpPr>
        <p:spPr>
          <a:xfrm>
            <a:off x="18288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65" name="object 665"/>
          <p:cNvSpPr txBox="1"/>
          <p:nvPr/>
        </p:nvSpPr>
        <p:spPr>
          <a:xfrm>
            <a:off x="21336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66" name="object 666"/>
          <p:cNvSpPr txBox="1"/>
          <p:nvPr/>
        </p:nvSpPr>
        <p:spPr>
          <a:xfrm>
            <a:off x="24384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67" name="object 667"/>
          <p:cNvSpPr txBox="1"/>
          <p:nvPr/>
        </p:nvSpPr>
        <p:spPr>
          <a:xfrm>
            <a:off x="27432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68" name="object 668"/>
          <p:cNvSpPr txBox="1"/>
          <p:nvPr/>
        </p:nvSpPr>
        <p:spPr>
          <a:xfrm>
            <a:off x="30480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69" name="object 669"/>
          <p:cNvSpPr txBox="1"/>
          <p:nvPr/>
        </p:nvSpPr>
        <p:spPr>
          <a:xfrm>
            <a:off x="33528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70" name="object 670"/>
          <p:cNvSpPr txBox="1"/>
          <p:nvPr/>
        </p:nvSpPr>
        <p:spPr>
          <a:xfrm>
            <a:off x="36576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71" name="object 671"/>
          <p:cNvSpPr txBox="1"/>
          <p:nvPr/>
        </p:nvSpPr>
        <p:spPr>
          <a:xfrm>
            <a:off x="39624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72" name="object 672"/>
          <p:cNvSpPr txBox="1"/>
          <p:nvPr/>
        </p:nvSpPr>
        <p:spPr>
          <a:xfrm>
            <a:off x="42672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73" name="object 673"/>
          <p:cNvSpPr txBox="1"/>
          <p:nvPr/>
        </p:nvSpPr>
        <p:spPr>
          <a:xfrm>
            <a:off x="45720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74" name="object 674"/>
          <p:cNvSpPr txBox="1"/>
          <p:nvPr/>
        </p:nvSpPr>
        <p:spPr>
          <a:xfrm>
            <a:off x="48768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75" name="object 675"/>
          <p:cNvSpPr txBox="1"/>
          <p:nvPr/>
        </p:nvSpPr>
        <p:spPr>
          <a:xfrm>
            <a:off x="51816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76" name="object 676"/>
          <p:cNvSpPr txBox="1"/>
          <p:nvPr/>
        </p:nvSpPr>
        <p:spPr>
          <a:xfrm>
            <a:off x="54864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77" name="object 677"/>
          <p:cNvSpPr txBox="1"/>
          <p:nvPr/>
        </p:nvSpPr>
        <p:spPr>
          <a:xfrm>
            <a:off x="57912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78" name="object 678"/>
          <p:cNvSpPr txBox="1"/>
          <p:nvPr/>
        </p:nvSpPr>
        <p:spPr>
          <a:xfrm>
            <a:off x="60960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79" name="object 679"/>
          <p:cNvSpPr txBox="1"/>
          <p:nvPr/>
        </p:nvSpPr>
        <p:spPr>
          <a:xfrm>
            <a:off x="64008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80" name="object 680"/>
          <p:cNvSpPr txBox="1"/>
          <p:nvPr/>
        </p:nvSpPr>
        <p:spPr>
          <a:xfrm>
            <a:off x="67056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81" name="object 681"/>
          <p:cNvSpPr txBox="1"/>
          <p:nvPr/>
        </p:nvSpPr>
        <p:spPr>
          <a:xfrm>
            <a:off x="70104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82" name="object 682"/>
          <p:cNvSpPr txBox="1"/>
          <p:nvPr/>
        </p:nvSpPr>
        <p:spPr>
          <a:xfrm>
            <a:off x="73152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83" name="object 683"/>
          <p:cNvSpPr txBox="1"/>
          <p:nvPr/>
        </p:nvSpPr>
        <p:spPr>
          <a:xfrm>
            <a:off x="76200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84" name="object 684"/>
          <p:cNvSpPr txBox="1"/>
          <p:nvPr/>
        </p:nvSpPr>
        <p:spPr>
          <a:xfrm>
            <a:off x="79248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85" name="object 685"/>
          <p:cNvSpPr txBox="1"/>
          <p:nvPr/>
        </p:nvSpPr>
        <p:spPr>
          <a:xfrm>
            <a:off x="82296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86" name="object 686"/>
          <p:cNvSpPr txBox="1"/>
          <p:nvPr/>
        </p:nvSpPr>
        <p:spPr>
          <a:xfrm>
            <a:off x="85344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87" name="object 687"/>
          <p:cNvSpPr txBox="1"/>
          <p:nvPr/>
        </p:nvSpPr>
        <p:spPr>
          <a:xfrm>
            <a:off x="88392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88" name="object 688"/>
          <p:cNvSpPr txBox="1"/>
          <p:nvPr/>
        </p:nvSpPr>
        <p:spPr>
          <a:xfrm>
            <a:off x="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89" name="object 689"/>
          <p:cNvSpPr txBox="1"/>
          <p:nvPr/>
        </p:nvSpPr>
        <p:spPr>
          <a:xfrm>
            <a:off x="3048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90" name="object 690"/>
          <p:cNvSpPr txBox="1"/>
          <p:nvPr/>
        </p:nvSpPr>
        <p:spPr>
          <a:xfrm>
            <a:off x="6096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91" name="object 691"/>
          <p:cNvSpPr txBox="1"/>
          <p:nvPr/>
        </p:nvSpPr>
        <p:spPr>
          <a:xfrm>
            <a:off x="9144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92" name="object 692"/>
          <p:cNvSpPr txBox="1"/>
          <p:nvPr/>
        </p:nvSpPr>
        <p:spPr>
          <a:xfrm>
            <a:off x="12192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93" name="object 693"/>
          <p:cNvSpPr txBox="1"/>
          <p:nvPr/>
        </p:nvSpPr>
        <p:spPr>
          <a:xfrm>
            <a:off x="15240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94" name="object 694"/>
          <p:cNvSpPr txBox="1"/>
          <p:nvPr/>
        </p:nvSpPr>
        <p:spPr>
          <a:xfrm>
            <a:off x="18288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95" name="object 695"/>
          <p:cNvSpPr txBox="1"/>
          <p:nvPr/>
        </p:nvSpPr>
        <p:spPr>
          <a:xfrm>
            <a:off x="21336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96" name="object 696"/>
          <p:cNvSpPr txBox="1"/>
          <p:nvPr/>
        </p:nvSpPr>
        <p:spPr>
          <a:xfrm>
            <a:off x="24384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97" name="object 697"/>
          <p:cNvSpPr txBox="1"/>
          <p:nvPr/>
        </p:nvSpPr>
        <p:spPr>
          <a:xfrm>
            <a:off x="27432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98" name="object 698"/>
          <p:cNvSpPr txBox="1"/>
          <p:nvPr/>
        </p:nvSpPr>
        <p:spPr>
          <a:xfrm>
            <a:off x="30480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99" name="object 699"/>
          <p:cNvSpPr txBox="1"/>
          <p:nvPr/>
        </p:nvSpPr>
        <p:spPr>
          <a:xfrm>
            <a:off x="33528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00" name="object 700"/>
          <p:cNvSpPr txBox="1"/>
          <p:nvPr/>
        </p:nvSpPr>
        <p:spPr>
          <a:xfrm>
            <a:off x="36576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01" name="object 701"/>
          <p:cNvSpPr txBox="1"/>
          <p:nvPr/>
        </p:nvSpPr>
        <p:spPr>
          <a:xfrm>
            <a:off x="39624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02" name="object 702"/>
          <p:cNvSpPr txBox="1"/>
          <p:nvPr/>
        </p:nvSpPr>
        <p:spPr>
          <a:xfrm>
            <a:off x="42672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03" name="object 703"/>
          <p:cNvSpPr txBox="1"/>
          <p:nvPr/>
        </p:nvSpPr>
        <p:spPr>
          <a:xfrm>
            <a:off x="45720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04" name="object 704"/>
          <p:cNvSpPr txBox="1"/>
          <p:nvPr/>
        </p:nvSpPr>
        <p:spPr>
          <a:xfrm>
            <a:off x="48768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05" name="object 705"/>
          <p:cNvSpPr txBox="1"/>
          <p:nvPr/>
        </p:nvSpPr>
        <p:spPr>
          <a:xfrm>
            <a:off x="51816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06" name="object 706"/>
          <p:cNvSpPr txBox="1"/>
          <p:nvPr/>
        </p:nvSpPr>
        <p:spPr>
          <a:xfrm>
            <a:off x="54864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07" name="object 707"/>
          <p:cNvSpPr txBox="1"/>
          <p:nvPr/>
        </p:nvSpPr>
        <p:spPr>
          <a:xfrm>
            <a:off x="57912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08" name="object 708"/>
          <p:cNvSpPr txBox="1"/>
          <p:nvPr/>
        </p:nvSpPr>
        <p:spPr>
          <a:xfrm>
            <a:off x="60960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09" name="object 709"/>
          <p:cNvSpPr txBox="1"/>
          <p:nvPr/>
        </p:nvSpPr>
        <p:spPr>
          <a:xfrm>
            <a:off x="64008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10" name="object 710"/>
          <p:cNvSpPr txBox="1"/>
          <p:nvPr/>
        </p:nvSpPr>
        <p:spPr>
          <a:xfrm>
            <a:off x="67056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11" name="object 711"/>
          <p:cNvSpPr txBox="1"/>
          <p:nvPr/>
        </p:nvSpPr>
        <p:spPr>
          <a:xfrm>
            <a:off x="70104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12" name="object 712"/>
          <p:cNvSpPr txBox="1"/>
          <p:nvPr/>
        </p:nvSpPr>
        <p:spPr>
          <a:xfrm>
            <a:off x="73152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13" name="object 713"/>
          <p:cNvSpPr txBox="1"/>
          <p:nvPr/>
        </p:nvSpPr>
        <p:spPr>
          <a:xfrm>
            <a:off x="76200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14" name="object 714"/>
          <p:cNvSpPr txBox="1"/>
          <p:nvPr/>
        </p:nvSpPr>
        <p:spPr>
          <a:xfrm>
            <a:off x="79248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15" name="object 715"/>
          <p:cNvSpPr txBox="1"/>
          <p:nvPr/>
        </p:nvSpPr>
        <p:spPr>
          <a:xfrm>
            <a:off x="82296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16" name="object 716"/>
          <p:cNvSpPr txBox="1"/>
          <p:nvPr/>
        </p:nvSpPr>
        <p:spPr>
          <a:xfrm>
            <a:off x="85344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17" name="object 717"/>
          <p:cNvSpPr txBox="1"/>
          <p:nvPr/>
        </p:nvSpPr>
        <p:spPr>
          <a:xfrm>
            <a:off x="88392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18" name="object 718"/>
          <p:cNvSpPr txBox="1"/>
          <p:nvPr/>
        </p:nvSpPr>
        <p:spPr>
          <a:xfrm>
            <a:off x="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19" name="object 719"/>
          <p:cNvSpPr txBox="1"/>
          <p:nvPr/>
        </p:nvSpPr>
        <p:spPr>
          <a:xfrm>
            <a:off x="3048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20" name="object 720"/>
          <p:cNvSpPr txBox="1"/>
          <p:nvPr/>
        </p:nvSpPr>
        <p:spPr>
          <a:xfrm>
            <a:off x="6096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21" name="object 721"/>
          <p:cNvSpPr txBox="1"/>
          <p:nvPr/>
        </p:nvSpPr>
        <p:spPr>
          <a:xfrm>
            <a:off x="9144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22" name="object 722"/>
          <p:cNvSpPr txBox="1"/>
          <p:nvPr/>
        </p:nvSpPr>
        <p:spPr>
          <a:xfrm>
            <a:off x="12192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23" name="object 723"/>
          <p:cNvSpPr txBox="1"/>
          <p:nvPr/>
        </p:nvSpPr>
        <p:spPr>
          <a:xfrm>
            <a:off x="15240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24" name="object 724"/>
          <p:cNvSpPr txBox="1"/>
          <p:nvPr/>
        </p:nvSpPr>
        <p:spPr>
          <a:xfrm>
            <a:off x="18288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25" name="object 725"/>
          <p:cNvSpPr txBox="1"/>
          <p:nvPr/>
        </p:nvSpPr>
        <p:spPr>
          <a:xfrm>
            <a:off x="21336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26" name="object 726"/>
          <p:cNvSpPr txBox="1"/>
          <p:nvPr/>
        </p:nvSpPr>
        <p:spPr>
          <a:xfrm>
            <a:off x="24384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27" name="object 727"/>
          <p:cNvSpPr txBox="1"/>
          <p:nvPr/>
        </p:nvSpPr>
        <p:spPr>
          <a:xfrm>
            <a:off x="27432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28" name="object 728"/>
          <p:cNvSpPr txBox="1"/>
          <p:nvPr/>
        </p:nvSpPr>
        <p:spPr>
          <a:xfrm>
            <a:off x="30480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29" name="object 729"/>
          <p:cNvSpPr txBox="1"/>
          <p:nvPr/>
        </p:nvSpPr>
        <p:spPr>
          <a:xfrm>
            <a:off x="33528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30" name="object 730"/>
          <p:cNvSpPr txBox="1"/>
          <p:nvPr/>
        </p:nvSpPr>
        <p:spPr>
          <a:xfrm>
            <a:off x="36576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31" name="object 731"/>
          <p:cNvSpPr txBox="1"/>
          <p:nvPr/>
        </p:nvSpPr>
        <p:spPr>
          <a:xfrm>
            <a:off x="39624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32" name="object 732"/>
          <p:cNvSpPr txBox="1"/>
          <p:nvPr/>
        </p:nvSpPr>
        <p:spPr>
          <a:xfrm>
            <a:off x="42672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33" name="object 733"/>
          <p:cNvSpPr txBox="1"/>
          <p:nvPr/>
        </p:nvSpPr>
        <p:spPr>
          <a:xfrm>
            <a:off x="45720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34" name="object 734"/>
          <p:cNvSpPr txBox="1"/>
          <p:nvPr/>
        </p:nvSpPr>
        <p:spPr>
          <a:xfrm>
            <a:off x="48768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35" name="object 735"/>
          <p:cNvSpPr txBox="1"/>
          <p:nvPr/>
        </p:nvSpPr>
        <p:spPr>
          <a:xfrm>
            <a:off x="51816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36" name="object 736"/>
          <p:cNvSpPr txBox="1"/>
          <p:nvPr/>
        </p:nvSpPr>
        <p:spPr>
          <a:xfrm>
            <a:off x="54864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37" name="object 737"/>
          <p:cNvSpPr txBox="1"/>
          <p:nvPr/>
        </p:nvSpPr>
        <p:spPr>
          <a:xfrm>
            <a:off x="57912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38" name="object 738"/>
          <p:cNvSpPr txBox="1"/>
          <p:nvPr/>
        </p:nvSpPr>
        <p:spPr>
          <a:xfrm>
            <a:off x="60960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39" name="object 739"/>
          <p:cNvSpPr txBox="1"/>
          <p:nvPr/>
        </p:nvSpPr>
        <p:spPr>
          <a:xfrm>
            <a:off x="64008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40" name="object 740"/>
          <p:cNvSpPr txBox="1"/>
          <p:nvPr/>
        </p:nvSpPr>
        <p:spPr>
          <a:xfrm>
            <a:off x="67056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41" name="object 741"/>
          <p:cNvSpPr txBox="1"/>
          <p:nvPr/>
        </p:nvSpPr>
        <p:spPr>
          <a:xfrm>
            <a:off x="70104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42" name="object 742"/>
          <p:cNvSpPr txBox="1"/>
          <p:nvPr/>
        </p:nvSpPr>
        <p:spPr>
          <a:xfrm>
            <a:off x="73152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43" name="object 743"/>
          <p:cNvSpPr txBox="1"/>
          <p:nvPr/>
        </p:nvSpPr>
        <p:spPr>
          <a:xfrm>
            <a:off x="76200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44" name="object 744"/>
          <p:cNvSpPr txBox="1"/>
          <p:nvPr/>
        </p:nvSpPr>
        <p:spPr>
          <a:xfrm>
            <a:off x="79248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45" name="object 745"/>
          <p:cNvSpPr txBox="1"/>
          <p:nvPr/>
        </p:nvSpPr>
        <p:spPr>
          <a:xfrm>
            <a:off x="82296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46" name="object 746"/>
          <p:cNvSpPr txBox="1"/>
          <p:nvPr/>
        </p:nvSpPr>
        <p:spPr>
          <a:xfrm>
            <a:off x="85344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47" name="object 747"/>
          <p:cNvSpPr txBox="1"/>
          <p:nvPr/>
        </p:nvSpPr>
        <p:spPr>
          <a:xfrm>
            <a:off x="88392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48" name="object 748"/>
          <p:cNvSpPr txBox="1"/>
          <p:nvPr/>
        </p:nvSpPr>
        <p:spPr>
          <a:xfrm>
            <a:off x="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49" name="object 749"/>
          <p:cNvSpPr txBox="1"/>
          <p:nvPr/>
        </p:nvSpPr>
        <p:spPr>
          <a:xfrm>
            <a:off x="3048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50" name="object 750"/>
          <p:cNvSpPr txBox="1"/>
          <p:nvPr/>
        </p:nvSpPr>
        <p:spPr>
          <a:xfrm>
            <a:off x="6096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51" name="object 751"/>
          <p:cNvSpPr txBox="1"/>
          <p:nvPr/>
        </p:nvSpPr>
        <p:spPr>
          <a:xfrm>
            <a:off x="9144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52" name="object 752"/>
          <p:cNvSpPr txBox="1"/>
          <p:nvPr/>
        </p:nvSpPr>
        <p:spPr>
          <a:xfrm>
            <a:off x="12192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53" name="object 753"/>
          <p:cNvSpPr txBox="1"/>
          <p:nvPr/>
        </p:nvSpPr>
        <p:spPr>
          <a:xfrm>
            <a:off x="15240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54" name="object 754"/>
          <p:cNvSpPr txBox="1"/>
          <p:nvPr/>
        </p:nvSpPr>
        <p:spPr>
          <a:xfrm>
            <a:off x="18288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55" name="object 755"/>
          <p:cNvSpPr txBox="1"/>
          <p:nvPr/>
        </p:nvSpPr>
        <p:spPr>
          <a:xfrm>
            <a:off x="21336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56" name="object 756"/>
          <p:cNvSpPr txBox="1"/>
          <p:nvPr/>
        </p:nvSpPr>
        <p:spPr>
          <a:xfrm>
            <a:off x="24384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57" name="object 757"/>
          <p:cNvSpPr txBox="1"/>
          <p:nvPr/>
        </p:nvSpPr>
        <p:spPr>
          <a:xfrm>
            <a:off x="27432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58" name="object 758"/>
          <p:cNvSpPr txBox="1"/>
          <p:nvPr/>
        </p:nvSpPr>
        <p:spPr>
          <a:xfrm>
            <a:off x="30480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59" name="object 759"/>
          <p:cNvSpPr txBox="1"/>
          <p:nvPr/>
        </p:nvSpPr>
        <p:spPr>
          <a:xfrm>
            <a:off x="33528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60" name="object 760"/>
          <p:cNvSpPr txBox="1"/>
          <p:nvPr/>
        </p:nvSpPr>
        <p:spPr>
          <a:xfrm>
            <a:off x="36576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61" name="object 761"/>
          <p:cNvSpPr txBox="1"/>
          <p:nvPr/>
        </p:nvSpPr>
        <p:spPr>
          <a:xfrm>
            <a:off x="39624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62" name="object 762"/>
          <p:cNvSpPr txBox="1"/>
          <p:nvPr/>
        </p:nvSpPr>
        <p:spPr>
          <a:xfrm>
            <a:off x="42672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63" name="object 763"/>
          <p:cNvSpPr txBox="1"/>
          <p:nvPr/>
        </p:nvSpPr>
        <p:spPr>
          <a:xfrm>
            <a:off x="45720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64" name="object 764"/>
          <p:cNvSpPr txBox="1"/>
          <p:nvPr/>
        </p:nvSpPr>
        <p:spPr>
          <a:xfrm>
            <a:off x="48768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65" name="object 765"/>
          <p:cNvSpPr txBox="1"/>
          <p:nvPr/>
        </p:nvSpPr>
        <p:spPr>
          <a:xfrm>
            <a:off x="51816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66" name="object 766"/>
          <p:cNvSpPr txBox="1"/>
          <p:nvPr/>
        </p:nvSpPr>
        <p:spPr>
          <a:xfrm>
            <a:off x="54864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67" name="object 767"/>
          <p:cNvSpPr txBox="1"/>
          <p:nvPr/>
        </p:nvSpPr>
        <p:spPr>
          <a:xfrm>
            <a:off x="57912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68" name="object 768"/>
          <p:cNvSpPr txBox="1"/>
          <p:nvPr/>
        </p:nvSpPr>
        <p:spPr>
          <a:xfrm>
            <a:off x="60960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69" name="object 769"/>
          <p:cNvSpPr txBox="1"/>
          <p:nvPr/>
        </p:nvSpPr>
        <p:spPr>
          <a:xfrm>
            <a:off x="64008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70" name="object 770"/>
          <p:cNvSpPr txBox="1"/>
          <p:nvPr/>
        </p:nvSpPr>
        <p:spPr>
          <a:xfrm>
            <a:off x="67056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71" name="object 771"/>
          <p:cNvSpPr txBox="1"/>
          <p:nvPr/>
        </p:nvSpPr>
        <p:spPr>
          <a:xfrm>
            <a:off x="70104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72" name="object 772"/>
          <p:cNvSpPr txBox="1"/>
          <p:nvPr/>
        </p:nvSpPr>
        <p:spPr>
          <a:xfrm>
            <a:off x="73152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73" name="object 773"/>
          <p:cNvSpPr txBox="1"/>
          <p:nvPr/>
        </p:nvSpPr>
        <p:spPr>
          <a:xfrm>
            <a:off x="76200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74" name="object 774"/>
          <p:cNvSpPr txBox="1"/>
          <p:nvPr/>
        </p:nvSpPr>
        <p:spPr>
          <a:xfrm>
            <a:off x="79248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75" name="object 775"/>
          <p:cNvSpPr txBox="1"/>
          <p:nvPr/>
        </p:nvSpPr>
        <p:spPr>
          <a:xfrm>
            <a:off x="82296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76" name="object 776"/>
          <p:cNvSpPr txBox="1"/>
          <p:nvPr/>
        </p:nvSpPr>
        <p:spPr>
          <a:xfrm>
            <a:off x="85344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77" name="object 777"/>
          <p:cNvSpPr txBox="1"/>
          <p:nvPr/>
        </p:nvSpPr>
        <p:spPr>
          <a:xfrm>
            <a:off x="88392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</p:spTree>
    <p:extLst>
      <p:ext uri="{BB962C8B-B14F-4D97-AF65-F5344CB8AC3E}">
        <p14:creationId xmlns:p14="http://schemas.microsoft.com/office/powerpoint/2010/main" val="2490693267"/>
      </p:ext>
    </p:extLst>
  </p:cSld>
  <p:clrMapOvr>
    <a:masterClrMapping/>
  </p:clrMapOvr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7814309" y="111759"/>
            <a:ext cx="1130300" cy="2043430"/>
          </a:xfrm>
          <a:custGeom>
            <a:avLst/>
            <a:gdLst/>
            <a:ahLst/>
            <a:cxnLst/>
            <a:rect l="l" t="t" r="r" b="b"/>
            <a:pathLst>
              <a:path w="1130300" h="2043430">
                <a:moveTo>
                  <a:pt x="114300" y="0"/>
                </a:moveTo>
                <a:lnTo>
                  <a:pt x="0" y="60960"/>
                </a:lnTo>
                <a:lnTo>
                  <a:pt x="758190" y="1720850"/>
                </a:lnTo>
                <a:lnTo>
                  <a:pt x="923290" y="1845310"/>
                </a:lnTo>
                <a:lnTo>
                  <a:pt x="1087120" y="2034540"/>
                </a:lnTo>
                <a:lnTo>
                  <a:pt x="1130300" y="2043430"/>
                </a:lnTo>
                <a:lnTo>
                  <a:pt x="1061720" y="1803400"/>
                </a:lnTo>
                <a:lnTo>
                  <a:pt x="1084580" y="1649730"/>
                </a:lnTo>
                <a:lnTo>
                  <a:pt x="341630" y="10160"/>
                </a:lnTo>
                <a:lnTo>
                  <a:pt x="114300" y="0"/>
                </a:lnTo>
                <a:close/>
              </a:path>
            </a:pathLst>
          </a:custGeom>
          <a:solidFill>
            <a:srgbClr val="6F3CF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7866379" y="231139"/>
            <a:ext cx="972820" cy="1530349"/>
          </a:xfrm>
          <a:custGeom>
            <a:avLst/>
            <a:gdLst/>
            <a:ahLst/>
            <a:cxnLst/>
            <a:rect l="l" t="t" r="r" b="b"/>
            <a:pathLst>
              <a:path w="972820" h="1530349">
                <a:moveTo>
                  <a:pt x="340360" y="0"/>
                </a:moveTo>
                <a:lnTo>
                  <a:pt x="90170" y="33019"/>
                </a:lnTo>
                <a:lnTo>
                  <a:pt x="0" y="74929"/>
                </a:lnTo>
                <a:lnTo>
                  <a:pt x="662940" y="1530349"/>
                </a:lnTo>
                <a:lnTo>
                  <a:pt x="797560" y="1416049"/>
                </a:lnTo>
                <a:lnTo>
                  <a:pt x="972820" y="1394459"/>
                </a:lnTo>
                <a:lnTo>
                  <a:pt x="340360" y="0"/>
                </a:lnTo>
                <a:close/>
              </a:path>
            </a:pathLst>
          </a:custGeom>
          <a:solidFill>
            <a:srgbClr val="FFB7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8680449" y="4159250"/>
            <a:ext cx="325120" cy="2265680"/>
          </a:xfrm>
          <a:custGeom>
            <a:avLst/>
            <a:gdLst/>
            <a:ahLst/>
            <a:cxnLst/>
            <a:rect l="l" t="t" r="r" b="b"/>
            <a:pathLst>
              <a:path w="325120" h="2265679">
                <a:moveTo>
                  <a:pt x="325120" y="0"/>
                </a:moveTo>
                <a:lnTo>
                  <a:pt x="241300" y="292100"/>
                </a:lnTo>
                <a:lnTo>
                  <a:pt x="143509" y="417830"/>
                </a:lnTo>
                <a:lnTo>
                  <a:pt x="33020" y="494030"/>
                </a:lnTo>
                <a:lnTo>
                  <a:pt x="0" y="655319"/>
                </a:lnTo>
                <a:lnTo>
                  <a:pt x="12700" y="801369"/>
                </a:lnTo>
                <a:lnTo>
                  <a:pt x="143509" y="1099820"/>
                </a:lnTo>
                <a:lnTo>
                  <a:pt x="172720" y="1211580"/>
                </a:lnTo>
                <a:lnTo>
                  <a:pt x="156209" y="1289050"/>
                </a:lnTo>
                <a:lnTo>
                  <a:pt x="76200" y="1351280"/>
                </a:lnTo>
                <a:lnTo>
                  <a:pt x="54609" y="1435100"/>
                </a:lnTo>
                <a:lnTo>
                  <a:pt x="76200" y="1560830"/>
                </a:lnTo>
                <a:lnTo>
                  <a:pt x="168909" y="1762760"/>
                </a:lnTo>
                <a:lnTo>
                  <a:pt x="190500" y="1930400"/>
                </a:lnTo>
                <a:lnTo>
                  <a:pt x="165100" y="2042160"/>
                </a:lnTo>
                <a:lnTo>
                  <a:pt x="33020" y="2189480"/>
                </a:lnTo>
                <a:lnTo>
                  <a:pt x="41909" y="2265680"/>
                </a:lnTo>
                <a:lnTo>
                  <a:pt x="143509" y="2180590"/>
                </a:lnTo>
                <a:lnTo>
                  <a:pt x="223520" y="2076450"/>
                </a:lnTo>
                <a:lnTo>
                  <a:pt x="257809" y="1882139"/>
                </a:lnTo>
                <a:lnTo>
                  <a:pt x="220979" y="1700530"/>
                </a:lnTo>
                <a:lnTo>
                  <a:pt x="130809" y="1511300"/>
                </a:lnTo>
                <a:lnTo>
                  <a:pt x="127000" y="1421130"/>
                </a:lnTo>
                <a:lnTo>
                  <a:pt x="228600" y="1323340"/>
                </a:lnTo>
                <a:lnTo>
                  <a:pt x="223520" y="1149350"/>
                </a:lnTo>
                <a:lnTo>
                  <a:pt x="114300" y="877569"/>
                </a:lnTo>
                <a:lnTo>
                  <a:pt x="67309" y="723900"/>
                </a:lnTo>
                <a:lnTo>
                  <a:pt x="72390" y="577850"/>
                </a:lnTo>
                <a:lnTo>
                  <a:pt x="165100" y="521969"/>
                </a:lnTo>
                <a:lnTo>
                  <a:pt x="250190" y="424180"/>
                </a:lnTo>
                <a:lnTo>
                  <a:pt x="313690" y="264160"/>
                </a:lnTo>
                <a:lnTo>
                  <a:pt x="325120" y="0"/>
                </a:lnTo>
                <a:close/>
              </a:path>
            </a:pathLst>
          </a:custGeom>
          <a:solidFill>
            <a:srgbClr val="6F3CF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40139" y="2115820"/>
            <a:ext cx="326389" cy="2592069"/>
          </a:xfrm>
          <a:custGeom>
            <a:avLst/>
            <a:gdLst/>
            <a:ahLst/>
            <a:cxnLst/>
            <a:rect l="l" t="t" r="r" b="b"/>
            <a:pathLst>
              <a:path w="326389" h="2592069">
                <a:moveTo>
                  <a:pt x="326389" y="0"/>
                </a:moveTo>
                <a:lnTo>
                  <a:pt x="241300" y="335279"/>
                </a:lnTo>
                <a:lnTo>
                  <a:pt x="144779" y="478789"/>
                </a:lnTo>
                <a:lnTo>
                  <a:pt x="34289" y="566419"/>
                </a:lnTo>
                <a:lnTo>
                  <a:pt x="0" y="749300"/>
                </a:lnTo>
                <a:lnTo>
                  <a:pt x="13969" y="916939"/>
                </a:lnTo>
                <a:lnTo>
                  <a:pt x="144779" y="1259839"/>
                </a:lnTo>
                <a:lnTo>
                  <a:pt x="173989" y="1386839"/>
                </a:lnTo>
                <a:lnTo>
                  <a:pt x="157479" y="1475739"/>
                </a:lnTo>
                <a:lnTo>
                  <a:pt x="77469" y="1545589"/>
                </a:lnTo>
                <a:lnTo>
                  <a:pt x="55879" y="1643379"/>
                </a:lnTo>
                <a:lnTo>
                  <a:pt x="77469" y="1786889"/>
                </a:lnTo>
                <a:lnTo>
                  <a:pt x="170179" y="2018029"/>
                </a:lnTo>
                <a:lnTo>
                  <a:pt x="191769" y="2208529"/>
                </a:lnTo>
                <a:lnTo>
                  <a:pt x="166369" y="2338069"/>
                </a:lnTo>
                <a:lnTo>
                  <a:pt x="34289" y="2505710"/>
                </a:lnTo>
                <a:lnTo>
                  <a:pt x="43179" y="2592069"/>
                </a:lnTo>
                <a:lnTo>
                  <a:pt x="144779" y="2495549"/>
                </a:lnTo>
                <a:lnTo>
                  <a:pt x="224789" y="2376169"/>
                </a:lnTo>
                <a:lnTo>
                  <a:pt x="259079" y="2153919"/>
                </a:lnTo>
                <a:lnTo>
                  <a:pt x="220979" y="1946909"/>
                </a:lnTo>
                <a:lnTo>
                  <a:pt x="132079" y="1731009"/>
                </a:lnTo>
                <a:lnTo>
                  <a:pt x="127000" y="1626869"/>
                </a:lnTo>
                <a:lnTo>
                  <a:pt x="229869" y="1515109"/>
                </a:lnTo>
                <a:lnTo>
                  <a:pt x="224789" y="1315719"/>
                </a:lnTo>
                <a:lnTo>
                  <a:pt x="115569" y="1004569"/>
                </a:lnTo>
                <a:lnTo>
                  <a:pt x="68579" y="828039"/>
                </a:lnTo>
                <a:lnTo>
                  <a:pt x="72389" y="660400"/>
                </a:lnTo>
                <a:lnTo>
                  <a:pt x="166369" y="596900"/>
                </a:lnTo>
                <a:lnTo>
                  <a:pt x="251459" y="485139"/>
                </a:lnTo>
                <a:lnTo>
                  <a:pt x="313689" y="303529"/>
                </a:lnTo>
                <a:lnTo>
                  <a:pt x="326389" y="0"/>
                </a:lnTo>
                <a:close/>
              </a:path>
            </a:pathLst>
          </a:custGeom>
          <a:solidFill>
            <a:srgbClr val="6F3CF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491219" y="1775459"/>
            <a:ext cx="341629" cy="354329"/>
          </a:xfrm>
          <a:custGeom>
            <a:avLst/>
            <a:gdLst/>
            <a:ahLst/>
            <a:cxnLst/>
            <a:rect l="l" t="t" r="r" b="b"/>
            <a:pathLst>
              <a:path w="341629" h="354329">
                <a:moveTo>
                  <a:pt x="25400" y="0"/>
                </a:moveTo>
                <a:lnTo>
                  <a:pt x="0" y="41910"/>
                </a:lnTo>
                <a:lnTo>
                  <a:pt x="152400" y="153669"/>
                </a:lnTo>
                <a:lnTo>
                  <a:pt x="330200" y="354329"/>
                </a:lnTo>
                <a:lnTo>
                  <a:pt x="341629" y="323850"/>
                </a:lnTo>
                <a:lnTo>
                  <a:pt x="189229" y="137160"/>
                </a:lnTo>
                <a:lnTo>
                  <a:pt x="2540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7852409" y="102870"/>
            <a:ext cx="280670" cy="146050"/>
          </a:xfrm>
          <a:custGeom>
            <a:avLst/>
            <a:gdLst/>
            <a:ahLst/>
            <a:cxnLst/>
            <a:rect l="l" t="t" r="r" b="b"/>
            <a:pathLst>
              <a:path w="280670" h="146050">
                <a:moveTo>
                  <a:pt x="210820" y="0"/>
                </a:moveTo>
                <a:lnTo>
                  <a:pt x="91440" y="33020"/>
                </a:lnTo>
                <a:lnTo>
                  <a:pt x="196850" y="59689"/>
                </a:lnTo>
                <a:lnTo>
                  <a:pt x="39370" y="109220"/>
                </a:lnTo>
                <a:lnTo>
                  <a:pt x="0" y="146050"/>
                </a:lnTo>
                <a:lnTo>
                  <a:pt x="156210" y="113029"/>
                </a:lnTo>
                <a:lnTo>
                  <a:pt x="280670" y="105409"/>
                </a:lnTo>
                <a:lnTo>
                  <a:pt x="2108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8054339" y="520700"/>
            <a:ext cx="372109" cy="715010"/>
          </a:xfrm>
          <a:custGeom>
            <a:avLst/>
            <a:gdLst/>
            <a:ahLst/>
            <a:cxnLst/>
            <a:rect l="l" t="t" r="r" b="b"/>
            <a:pathLst>
              <a:path w="372109" h="715010">
                <a:moveTo>
                  <a:pt x="21589" y="87629"/>
                </a:moveTo>
                <a:lnTo>
                  <a:pt x="43179" y="278129"/>
                </a:lnTo>
                <a:lnTo>
                  <a:pt x="149859" y="520700"/>
                </a:lnTo>
                <a:lnTo>
                  <a:pt x="264159" y="688339"/>
                </a:lnTo>
                <a:lnTo>
                  <a:pt x="336550" y="715010"/>
                </a:lnTo>
                <a:lnTo>
                  <a:pt x="363812" y="656589"/>
                </a:lnTo>
                <a:lnTo>
                  <a:pt x="297179" y="656589"/>
                </a:lnTo>
                <a:lnTo>
                  <a:pt x="224789" y="591820"/>
                </a:lnTo>
                <a:lnTo>
                  <a:pt x="100329" y="345439"/>
                </a:lnTo>
                <a:lnTo>
                  <a:pt x="21589" y="87629"/>
                </a:lnTo>
                <a:close/>
              </a:path>
              <a:path w="372109" h="715010">
                <a:moveTo>
                  <a:pt x="104227" y="39370"/>
                </a:moveTo>
                <a:lnTo>
                  <a:pt x="50800" y="39370"/>
                </a:lnTo>
                <a:lnTo>
                  <a:pt x="138429" y="152400"/>
                </a:lnTo>
                <a:lnTo>
                  <a:pt x="229869" y="316229"/>
                </a:lnTo>
                <a:lnTo>
                  <a:pt x="306069" y="544829"/>
                </a:lnTo>
                <a:lnTo>
                  <a:pt x="297179" y="656589"/>
                </a:lnTo>
                <a:lnTo>
                  <a:pt x="363812" y="656589"/>
                </a:lnTo>
                <a:lnTo>
                  <a:pt x="372109" y="638810"/>
                </a:lnTo>
                <a:lnTo>
                  <a:pt x="320039" y="439420"/>
                </a:lnTo>
                <a:lnTo>
                  <a:pt x="220979" y="214629"/>
                </a:lnTo>
                <a:lnTo>
                  <a:pt x="139700" y="73660"/>
                </a:lnTo>
                <a:lnTo>
                  <a:pt x="104227" y="39370"/>
                </a:lnTo>
                <a:close/>
              </a:path>
              <a:path w="372109" h="715010">
                <a:moveTo>
                  <a:pt x="63500" y="0"/>
                </a:moveTo>
                <a:lnTo>
                  <a:pt x="3809" y="0"/>
                </a:lnTo>
                <a:lnTo>
                  <a:pt x="0" y="67310"/>
                </a:lnTo>
                <a:lnTo>
                  <a:pt x="50800" y="39370"/>
                </a:lnTo>
                <a:lnTo>
                  <a:pt x="104227" y="39370"/>
                </a:lnTo>
                <a:lnTo>
                  <a:pt x="6350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7772399" y="270509"/>
            <a:ext cx="681990" cy="1480820"/>
          </a:xfrm>
          <a:custGeom>
            <a:avLst/>
            <a:gdLst/>
            <a:ahLst/>
            <a:cxnLst/>
            <a:rect l="l" t="t" r="r" b="b"/>
            <a:pathLst>
              <a:path w="681990" h="1480820">
                <a:moveTo>
                  <a:pt x="0" y="0"/>
                </a:moveTo>
                <a:lnTo>
                  <a:pt x="668020" y="1480820"/>
                </a:lnTo>
                <a:lnTo>
                  <a:pt x="681990" y="1394460"/>
                </a:lnTo>
                <a:lnTo>
                  <a:pt x="41909" y="127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7729219" y="39369"/>
            <a:ext cx="1168400" cy="2086609"/>
          </a:xfrm>
          <a:custGeom>
            <a:avLst/>
            <a:gdLst/>
            <a:ahLst/>
            <a:cxnLst/>
            <a:rect l="l" t="t" r="r" b="b"/>
            <a:pathLst>
              <a:path w="1168400" h="2086609">
                <a:moveTo>
                  <a:pt x="1104354" y="1868169"/>
                </a:moveTo>
                <a:lnTo>
                  <a:pt x="1060450" y="1868169"/>
                </a:lnTo>
                <a:lnTo>
                  <a:pt x="1111250" y="2030729"/>
                </a:lnTo>
                <a:lnTo>
                  <a:pt x="1096009" y="2085339"/>
                </a:lnTo>
                <a:lnTo>
                  <a:pt x="1168400" y="2086609"/>
                </a:lnTo>
                <a:lnTo>
                  <a:pt x="1104354" y="1868169"/>
                </a:lnTo>
                <a:close/>
              </a:path>
              <a:path w="1168400" h="2086609">
                <a:moveTo>
                  <a:pt x="1112276" y="1739900"/>
                </a:moveTo>
                <a:lnTo>
                  <a:pt x="1040129" y="1739900"/>
                </a:lnTo>
                <a:lnTo>
                  <a:pt x="979170" y="1789429"/>
                </a:lnTo>
                <a:lnTo>
                  <a:pt x="1028700" y="1827529"/>
                </a:lnTo>
                <a:lnTo>
                  <a:pt x="914400" y="1864359"/>
                </a:lnTo>
                <a:lnTo>
                  <a:pt x="958850" y="1897379"/>
                </a:lnTo>
                <a:lnTo>
                  <a:pt x="1060450" y="1868169"/>
                </a:lnTo>
                <a:lnTo>
                  <a:pt x="1104354" y="1868169"/>
                </a:lnTo>
                <a:lnTo>
                  <a:pt x="1097279" y="1844039"/>
                </a:lnTo>
                <a:lnTo>
                  <a:pt x="1112276" y="1739900"/>
                </a:lnTo>
                <a:close/>
              </a:path>
              <a:path w="1168400" h="2086609">
                <a:moveTo>
                  <a:pt x="1071019" y="1577339"/>
                </a:moveTo>
                <a:lnTo>
                  <a:pt x="877570" y="1577339"/>
                </a:lnTo>
                <a:lnTo>
                  <a:pt x="998220" y="1597659"/>
                </a:lnTo>
                <a:lnTo>
                  <a:pt x="815339" y="1675129"/>
                </a:lnTo>
                <a:lnTo>
                  <a:pt x="748029" y="1774189"/>
                </a:lnTo>
                <a:lnTo>
                  <a:pt x="975359" y="1677669"/>
                </a:lnTo>
                <a:lnTo>
                  <a:pt x="1116672" y="1677669"/>
                </a:lnTo>
                <a:lnTo>
                  <a:pt x="1071019" y="1577339"/>
                </a:lnTo>
                <a:close/>
              </a:path>
              <a:path w="1168400" h="2086609">
                <a:moveTo>
                  <a:pt x="1116672" y="1677669"/>
                </a:moveTo>
                <a:lnTo>
                  <a:pt x="975359" y="1677669"/>
                </a:lnTo>
                <a:lnTo>
                  <a:pt x="934720" y="1747519"/>
                </a:lnTo>
                <a:lnTo>
                  <a:pt x="1040129" y="1739900"/>
                </a:lnTo>
                <a:lnTo>
                  <a:pt x="1112276" y="1739900"/>
                </a:lnTo>
                <a:lnTo>
                  <a:pt x="1120139" y="1685289"/>
                </a:lnTo>
                <a:lnTo>
                  <a:pt x="1116672" y="1677669"/>
                </a:lnTo>
                <a:close/>
              </a:path>
              <a:path w="1168400" h="2086609">
                <a:moveTo>
                  <a:pt x="381020" y="60959"/>
                </a:moveTo>
                <a:lnTo>
                  <a:pt x="130809" y="60959"/>
                </a:lnTo>
                <a:lnTo>
                  <a:pt x="322579" y="63500"/>
                </a:lnTo>
                <a:lnTo>
                  <a:pt x="972820" y="1499869"/>
                </a:lnTo>
                <a:lnTo>
                  <a:pt x="822959" y="1558289"/>
                </a:lnTo>
                <a:lnTo>
                  <a:pt x="750570" y="1638300"/>
                </a:lnTo>
                <a:lnTo>
                  <a:pt x="877570" y="1577339"/>
                </a:lnTo>
                <a:lnTo>
                  <a:pt x="1071019" y="1577339"/>
                </a:lnTo>
                <a:lnTo>
                  <a:pt x="381020" y="60959"/>
                </a:lnTo>
                <a:close/>
              </a:path>
              <a:path w="1168400" h="2086609">
                <a:moveTo>
                  <a:pt x="127000" y="0"/>
                </a:moveTo>
                <a:lnTo>
                  <a:pt x="0" y="96520"/>
                </a:lnTo>
                <a:lnTo>
                  <a:pt x="130809" y="60959"/>
                </a:lnTo>
                <a:lnTo>
                  <a:pt x="381020" y="60959"/>
                </a:lnTo>
                <a:lnTo>
                  <a:pt x="361950" y="19050"/>
                </a:lnTo>
                <a:lnTo>
                  <a:pt x="12700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8392159" y="1452879"/>
            <a:ext cx="302260" cy="142240"/>
          </a:xfrm>
          <a:custGeom>
            <a:avLst/>
            <a:gdLst/>
            <a:ahLst/>
            <a:cxnLst/>
            <a:rect l="l" t="t" r="r" b="b"/>
            <a:pathLst>
              <a:path w="302260" h="142240">
                <a:moveTo>
                  <a:pt x="285750" y="0"/>
                </a:moveTo>
                <a:lnTo>
                  <a:pt x="152400" y="11430"/>
                </a:lnTo>
                <a:lnTo>
                  <a:pt x="0" y="107950"/>
                </a:lnTo>
                <a:lnTo>
                  <a:pt x="29210" y="142240"/>
                </a:lnTo>
                <a:lnTo>
                  <a:pt x="102870" y="71120"/>
                </a:lnTo>
                <a:lnTo>
                  <a:pt x="302260" y="29210"/>
                </a:lnTo>
                <a:lnTo>
                  <a:pt x="2857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8322309" y="1310640"/>
            <a:ext cx="320040" cy="154939"/>
          </a:xfrm>
          <a:custGeom>
            <a:avLst/>
            <a:gdLst/>
            <a:ahLst/>
            <a:cxnLst/>
            <a:rect l="l" t="t" r="r" b="b"/>
            <a:pathLst>
              <a:path w="320040" h="154939">
                <a:moveTo>
                  <a:pt x="290830" y="0"/>
                </a:moveTo>
                <a:lnTo>
                  <a:pt x="135890" y="31750"/>
                </a:lnTo>
                <a:lnTo>
                  <a:pt x="0" y="105410"/>
                </a:lnTo>
                <a:lnTo>
                  <a:pt x="17780" y="154939"/>
                </a:lnTo>
                <a:lnTo>
                  <a:pt x="132080" y="69850"/>
                </a:lnTo>
                <a:lnTo>
                  <a:pt x="320040" y="62230"/>
                </a:lnTo>
                <a:lnTo>
                  <a:pt x="29083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7890509" y="372109"/>
            <a:ext cx="330200" cy="148589"/>
          </a:xfrm>
          <a:custGeom>
            <a:avLst/>
            <a:gdLst/>
            <a:ahLst/>
            <a:cxnLst/>
            <a:rect l="l" t="t" r="r" b="b"/>
            <a:pathLst>
              <a:path w="330200" h="148589">
                <a:moveTo>
                  <a:pt x="302260" y="0"/>
                </a:moveTo>
                <a:lnTo>
                  <a:pt x="121920" y="26669"/>
                </a:lnTo>
                <a:lnTo>
                  <a:pt x="0" y="105410"/>
                </a:lnTo>
                <a:lnTo>
                  <a:pt x="21590" y="148589"/>
                </a:lnTo>
                <a:lnTo>
                  <a:pt x="125730" y="68579"/>
                </a:lnTo>
                <a:lnTo>
                  <a:pt x="330200" y="55879"/>
                </a:lnTo>
                <a:lnTo>
                  <a:pt x="3022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7834629" y="260350"/>
            <a:ext cx="325120" cy="151129"/>
          </a:xfrm>
          <a:custGeom>
            <a:avLst/>
            <a:gdLst/>
            <a:ahLst/>
            <a:cxnLst/>
            <a:rect l="l" t="t" r="r" b="b"/>
            <a:pathLst>
              <a:path w="325120" h="151129">
                <a:moveTo>
                  <a:pt x="300990" y="0"/>
                </a:moveTo>
                <a:lnTo>
                  <a:pt x="87629" y="41909"/>
                </a:lnTo>
                <a:lnTo>
                  <a:pt x="0" y="107950"/>
                </a:lnTo>
                <a:lnTo>
                  <a:pt x="29210" y="151129"/>
                </a:lnTo>
                <a:lnTo>
                  <a:pt x="114300" y="78740"/>
                </a:lnTo>
                <a:lnTo>
                  <a:pt x="325120" y="40640"/>
                </a:lnTo>
                <a:lnTo>
                  <a:pt x="30099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7730489" y="133349"/>
            <a:ext cx="67309" cy="152400"/>
          </a:xfrm>
          <a:custGeom>
            <a:avLst/>
            <a:gdLst/>
            <a:ahLst/>
            <a:cxnLst/>
            <a:rect l="l" t="t" r="r" b="b"/>
            <a:pathLst>
              <a:path w="67309" h="152400">
                <a:moveTo>
                  <a:pt x="0" y="0"/>
                </a:moveTo>
                <a:lnTo>
                  <a:pt x="67309" y="152400"/>
                </a:lnTo>
              </a:path>
            </a:pathLst>
          </a:custGeom>
          <a:ln w="38097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38100" y="5563869"/>
            <a:ext cx="1729739" cy="1031240"/>
          </a:xfrm>
          <a:custGeom>
            <a:avLst/>
            <a:gdLst/>
            <a:ahLst/>
            <a:cxnLst/>
            <a:rect l="l" t="t" r="r" b="b"/>
            <a:pathLst>
              <a:path w="1729739" h="1031240">
                <a:moveTo>
                  <a:pt x="1255712" y="996949"/>
                </a:moveTo>
                <a:lnTo>
                  <a:pt x="1094740" y="996949"/>
                </a:lnTo>
                <a:lnTo>
                  <a:pt x="1247140" y="1031239"/>
                </a:lnTo>
                <a:lnTo>
                  <a:pt x="1259840" y="1000759"/>
                </a:lnTo>
                <a:lnTo>
                  <a:pt x="1255712" y="996949"/>
                </a:lnTo>
                <a:close/>
              </a:path>
              <a:path w="1729739" h="1031240">
                <a:moveTo>
                  <a:pt x="111760" y="372109"/>
                </a:moveTo>
                <a:lnTo>
                  <a:pt x="36830" y="403859"/>
                </a:lnTo>
                <a:lnTo>
                  <a:pt x="0" y="505459"/>
                </a:lnTo>
                <a:lnTo>
                  <a:pt x="43180" y="618489"/>
                </a:lnTo>
                <a:lnTo>
                  <a:pt x="904240" y="1022349"/>
                </a:lnTo>
                <a:lnTo>
                  <a:pt x="1094740" y="996949"/>
                </a:lnTo>
                <a:lnTo>
                  <a:pt x="1255712" y="996949"/>
                </a:lnTo>
                <a:lnTo>
                  <a:pt x="1127760" y="878839"/>
                </a:lnTo>
                <a:lnTo>
                  <a:pt x="1103210" y="706119"/>
                </a:lnTo>
                <a:lnTo>
                  <a:pt x="882650" y="706119"/>
                </a:lnTo>
                <a:lnTo>
                  <a:pt x="111760" y="372109"/>
                </a:lnTo>
                <a:close/>
              </a:path>
              <a:path w="1729739" h="1031240">
                <a:moveTo>
                  <a:pt x="861060" y="0"/>
                </a:moveTo>
                <a:lnTo>
                  <a:pt x="760730" y="22859"/>
                </a:lnTo>
                <a:lnTo>
                  <a:pt x="704850" y="83819"/>
                </a:lnTo>
                <a:lnTo>
                  <a:pt x="744220" y="226059"/>
                </a:lnTo>
                <a:lnTo>
                  <a:pt x="524510" y="350519"/>
                </a:lnTo>
                <a:lnTo>
                  <a:pt x="781050" y="375919"/>
                </a:lnTo>
                <a:lnTo>
                  <a:pt x="882650" y="706119"/>
                </a:lnTo>
                <a:lnTo>
                  <a:pt x="1103210" y="706119"/>
                </a:lnTo>
                <a:lnTo>
                  <a:pt x="1056640" y="378459"/>
                </a:lnTo>
                <a:lnTo>
                  <a:pt x="1699260" y="261619"/>
                </a:lnTo>
                <a:lnTo>
                  <a:pt x="1727810" y="167639"/>
                </a:lnTo>
                <a:lnTo>
                  <a:pt x="1013460" y="167639"/>
                </a:lnTo>
                <a:lnTo>
                  <a:pt x="967740" y="25399"/>
                </a:lnTo>
                <a:lnTo>
                  <a:pt x="861060" y="0"/>
                </a:lnTo>
                <a:close/>
              </a:path>
              <a:path w="1729739" h="1031240">
                <a:moveTo>
                  <a:pt x="1666239" y="80009"/>
                </a:moveTo>
                <a:lnTo>
                  <a:pt x="1013460" y="167639"/>
                </a:lnTo>
                <a:lnTo>
                  <a:pt x="1727810" y="167639"/>
                </a:lnTo>
                <a:lnTo>
                  <a:pt x="1729739" y="161289"/>
                </a:lnTo>
                <a:lnTo>
                  <a:pt x="1666239" y="80009"/>
                </a:lnTo>
                <a:close/>
              </a:path>
            </a:pathLst>
          </a:custGeom>
          <a:solidFill>
            <a:srgbClr val="F7F7F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1621790" y="5687059"/>
            <a:ext cx="113029" cy="204470"/>
          </a:xfrm>
          <a:custGeom>
            <a:avLst/>
            <a:gdLst/>
            <a:ahLst/>
            <a:cxnLst/>
            <a:rect l="l" t="t" r="r" b="b"/>
            <a:pathLst>
              <a:path w="113029" h="204470">
                <a:moveTo>
                  <a:pt x="95249" y="0"/>
                </a:moveTo>
                <a:lnTo>
                  <a:pt x="0" y="5079"/>
                </a:lnTo>
                <a:lnTo>
                  <a:pt x="6349" y="204469"/>
                </a:lnTo>
                <a:lnTo>
                  <a:pt x="113029" y="184149"/>
                </a:lnTo>
                <a:lnTo>
                  <a:pt x="95249" y="0"/>
                </a:lnTo>
                <a:close/>
              </a:path>
            </a:pathLst>
          </a:custGeom>
          <a:solidFill>
            <a:srgbClr val="FFEE6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31750" y="5990589"/>
            <a:ext cx="1257300" cy="651510"/>
          </a:xfrm>
          <a:custGeom>
            <a:avLst/>
            <a:gdLst/>
            <a:ahLst/>
            <a:cxnLst/>
            <a:rect l="l" t="t" r="r" b="b"/>
            <a:pathLst>
              <a:path w="1257300" h="651509">
                <a:moveTo>
                  <a:pt x="1253370" y="624840"/>
                </a:moveTo>
                <a:lnTo>
                  <a:pt x="1070610" y="624840"/>
                </a:lnTo>
                <a:lnTo>
                  <a:pt x="1240790" y="651510"/>
                </a:lnTo>
                <a:lnTo>
                  <a:pt x="1257300" y="628650"/>
                </a:lnTo>
                <a:lnTo>
                  <a:pt x="1253370" y="624840"/>
                </a:lnTo>
                <a:close/>
              </a:path>
              <a:path w="1257300" h="651509">
                <a:moveTo>
                  <a:pt x="107950" y="0"/>
                </a:moveTo>
                <a:lnTo>
                  <a:pt x="35560" y="25400"/>
                </a:lnTo>
                <a:lnTo>
                  <a:pt x="0" y="119380"/>
                </a:lnTo>
                <a:lnTo>
                  <a:pt x="33019" y="236220"/>
                </a:lnTo>
                <a:lnTo>
                  <a:pt x="908050" y="643890"/>
                </a:lnTo>
                <a:lnTo>
                  <a:pt x="1070610" y="624840"/>
                </a:lnTo>
                <a:lnTo>
                  <a:pt x="1253370" y="624840"/>
                </a:lnTo>
                <a:lnTo>
                  <a:pt x="1131570" y="506730"/>
                </a:lnTo>
                <a:lnTo>
                  <a:pt x="1055370" y="411480"/>
                </a:lnTo>
                <a:lnTo>
                  <a:pt x="107950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204470" y="6045199"/>
            <a:ext cx="834389" cy="593090"/>
          </a:xfrm>
          <a:custGeom>
            <a:avLst/>
            <a:gdLst/>
            <a:ahLst/>
            <a:cxnLst/>
            <a:rect l="l" t="t" r="r" b="b"/>
            <a:pathLst>
              <a:path w="834389" h="593090">
                <a:moveTo>
                  <a:pt x="62229" y="0"/>
                </a:moveTo>
                <a:lnTo>
                  <a:pt x="0" y="100329"/>
                </a:lnTo>
                <a:lnTo>
                  <a:pt x="0" y="257809"/>
                </a:lnTo>
                <a:lnTo>
                  <a:pt x="732790" y="593090"/>
                </a:lnTo>
                <a:lnTo>
                  <a:pt x="746760" y="424180"/>
                </a:lnTo>
                <a:lnTo>
                  <a:pt x="834389" y="335280"/>
                </a:lnTo>
                <a:lnTo>
                  <a:pt x="62229" y="0"/>
                </a:lnTo>
                <a:close/>
              </a:path>
            </a:pathLst>
          </a:custGeom>
          <a:solidFill>
            <a:srgbClr val="FFB7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769619" y="5607049"/>
            <a:ext cx="214629" cy="193040"/>
          </a:xfrm>
          <a:custGeom>
            <a:avLst/>
            <a:gdLst/>
            <a:ahLst/>
            <a:cxnLst/>
            <a:rect l="l" t="t" r="r" b="b"/>
            <a:pathLst>
              <a:path w="214630" h="193039">
                <a:moveTo>
                  <a:pt x="125729" y="0"/>
                </a:moveTo>
                <a:lnTo>
                  <a:pt x="0" y="22859"/>
                </a:lnTo>
                <a:lnTo>
                  <a:pt x="25400" y="193040"/>
                </a:lnTo>
                <a:lnTo>
                  <a:pt x="129539" y="116840"/>
                </a:lnTo>
                <a:lnTo>
                  <a:pt x="214629" y="110490"/>
                </a:lnTo>
                <a:lnTo>
                  <a:pt x="198120" y="27940"/>
                </a:lnTo>
                <a:lnTo>
                  <a:pt x="125729" y="0"/>
                </a:lnTo>
                <a:close/>
              </a:path>
            </a:pathLst>
          </a:custGeom>
          <a:solidFill>
            <a:srgbClr val="00B1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1017270" y="6609079"/>
            <a:ext cx="120650" cy="177800"/>
          </a:xfrm>
          <a:custGeom>
            <a:avLst/>
            <a:gdLst/>
            <a:ahLst/>
            <a:cxnLst/>
            <a:rect l="l" t="t" r="r" b="b"/>
            <a:pathLst>
              <a:path w="120650" h="177800">
                <a:moveTo>
                  <a:pt x="57150" y="0"/>
                </a:moveTo>
                <a:lnTo>
                  <a:pt x="0" y="6350"/>
                </a:lnTo>
                <a:lnTo>
                  <a:pt x="120650" y="177800"/>
                </a:lnTo>
                <a:lnTo>
                  <a:pt x="120650" y="2540"/>
                </a:lnTo>
                <a:lnTo>
                  <a:pt x="57150" y="0"/>
                </a:lnTo>
                <a:close/>
              </a:path>
            </a:pathLst>
          </a:custGeom>
          <a:solidFill>
            <a:srgbClr val="00B1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800100" y="5726429"/>
            <a:ext cx="306069" cy="608329"/>
          </a:xfrm>
          <a:custGeom>
            <a:avLst/>
            <a:gdLst/>
            <a:ahLst/>
            <a:cxnLst/>
            <a:rect l="l" t="t" r="r" b="b"/>
            <a:pathLst>
              <a:path w="306069" h="608329">
                <a:moveTo>
                  <a:pt x="68580" y="0"/>
                </a:moveTo>
                <a:lnTo>
                  <a:pt x="0" y="62230"/>
                </a:lnTo>
                <a:lnTo>
                  <a:pt x="120650" y="538480"/>
                </a:lnTo>
                <a:lnTo>
                  <a:pt x="220980" y="572770"/>
                </a:lnTo>
                <a:lnTo>
                  <a:pt x="306069" y="608330"/>
                </a:lnTo>
                <a:lnTo>
                  <a:pt x="184150" y="3810"/>
                </a:lnTo>
                <a:lnTo>
                  <a:pt x="68580" y="0"/>
                </a:lnTo>
                <a:close/>
              </a:path>
            </a:pathLst>
          </a:custGeom>
          <a:solidFill>
            <a:srgbClr val="FFB7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1060449" y="5698489"/>
            <a:ext cx="577850" cy="276859"/>
          </a:xfrm>
          <a:custGeom>
            <a:avLst/>
            <a:gdLst/>
            <a:ahLst/>
            <a:cxnLst/>
            <a:rect l="l" t="t" r="r" b="b"/>
            <a:pathLst>
              <a:path w="577850" h="276860">
                <a:moveTo>
                  <a:pt x="548640" y="0"/>
                </a:moveTo>
                <a:lnTo>
                  <a:pt x="0" y="83820"/>
                </a:lnTo>
                <a:lnTo>
                  <a:pt x="21590" y="276860"/>
                </a:lnTo>
                <a:lnTo>
                  <a:pt x="567689" y="187960"/>
                </a:lnTo>
                <a:lnTo>
                  <a:pt x="577850" y="34290"/>
                </a:lnTo>
                <a:lnTo>
                  <a:pt x="548640" y="0"/>
                </a:lnTo>
                <a:close/>
              </a:path>
            </a:pathLst>
          </a:custGeom>
          <a:solidFill>
            <a:srgbClr val="FFB7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551179" y="5862319"/>
            <a:ext cx="247650" cy="106680"/>
          </a:xfrm>
          <a:custGeom>
            <a:avLst/>
            <a:gdLst/>
            <a:ahLst/>
            <a:cxnLst/>
            <a:rect l="l" t="t" r="r" b="b"/>
            <a:pathLst>
              <a:path w="247650" h="106679">
                <a:moveTo>
                  <a:pt x="215900" y="0"/>
                </a:moveTo>
                <a:lnTo>
                  <a:pt x="0" y="62229"/>
                </a:lnTo>
                <a:lnTo>
                  <a:pt x="247650" y="106679"/>
                </a:lnTo>
                <a:lnTo>
                  <a:pt x="215900" y="0"/>
                </a:lnTo>
                <a:close/>
              </a:path>
            </a:pathLst>
          </a:custGeom>
          <a:solidFill>
            <a:srgbClr val="FFEE6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791210" y="5694679"/>
            <a:ext cx="250190" cy="137159"/>
          </a:xfrm>
          <a:custGeom>
            <a:avLst/>
            <a:gdLst/>
            <a:ahLst/>
            <a:cxnLst/>
            <a:rect l="l" t="t" r="r" b="b"/>
            <a:pathLst>
              <a:path w="250190" h="137160">
                <a:moveTo>
                  <a:pt x="170180" y="0"/>
                </a:moveTo>
                <a:lnTo>
                  <a:pt x="91440" y="7620"/>
                </a:lnTo>
                <a:lnTo>
                  <a:pt x="0" y="83820"/>
                </a:lnTo>
                <a:lnTo>
                  <a:pt x="10160" y="137160"/>
                </a:lnTo>
                <a:lnTo>
                  <a:pt x="59690" y="78740"/>
                </a:lnTo>
                <a:lnTo>
                  <a:pt x="133350" y="52070"/>
                </a:lnTo>
                <a:lnTo>
                  <a:pt x="243998" y="52070"/>
                </a:lnTo>
                <a:lnTo>
                  <a:pt x="233680" y="20320"/>
                </a:lnTo>
                <a:lnTo>
                  <a:pt x="170180" y="0"/>
                </a:lnTo>
                <a:close/>
              </a:path>
              <a:path w="250190" h="137160">
                <a:moveTo>
                  <a:pt x="243998" y="52070"/>
                </a:moveTo>
                <a:lnTo>
                  <a:pt x="133350" y="52070"/>
                </a:lnTo>
                <a:lnTo>
                  <a:pt x="250190" y="71120"/>
                </a:lnTo>
                <a:lnTo>
                  <a:pt x="243998" y="5207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1009649" y="6567169"/>
            <a:ext cx="182880" cy="212090"/>
          </a:xfrm>
          <a:custGeom>
            <a:avLst/>
            <a:gdLst/>
            <a:ahLst/>
            <a:cxnLst/>
            <a:rect l="l" t="t" r="r" b="b"/>
            <a:pathLst>
              <a:path w="182880" h="212090">
                <a:moveTo>
                  <a:pt x="55880" y="2539"/>
                </a:moveTo>
                <a:lnTo>
                  <a:pt x="0" y="31749"/>
                </a:lnTo>
                <a:lnTo>
                  <a:pt x="127000" y="212089"/>
                </a:lnTo>
                <a:lnTo>
                  <a:pt x="182880" y="199389"/>
                </a:lnTo>
                <a:lnTo>
                  <a:pt x="181411" y="156209"/>
                </a:lnTo>
                <a:lnTo>
                  <a:pt x="142240" y="156209"/>
                </a:lnTo>
                <a:lnTo>
                  <a:pt x="55880" y="2539"/>
                </a:lnTo>
                <a:close/>
              </a:path>
              <a:path w="182880" h="212090">
                <a:moveTo>
                  <a:pt x="132080" y="0"/>
                </a:moveTo>
                <a:lnTo>
                  <a:pt x="142240" y="156209"/>
                </a:lnTo>
                <a:lnTo>
                  <a:pt x="181411" y="156209"/>
                </a:lnTo>
                <a:lnTo>
                  <a:pt x="176530" y="12699"/>
                </a:lnTo>
                <a:lnTo>
                  <a:pt x="13208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1593849" y="5654039"/>
            <a:ext cx="68580" cy="186690"/>
          </a:xfrm>
          <a:custGeom>
            <a:avLst/>
            <a:gdLst/>
            <a:ahLst/>
            <a:cxnLst/>
            <a:rect l="l" t="t" r="r" b="b"/>
            <a:pathLst>
              <a:path w="68580" h="186689">
                <a:moveTo>
                  <a:pt x="35560" y="0"/>
                </a:moveTo>
                <a:lnTo>
                  <a:pt x="0" y="15240"/>
                </a:lnTo>
                <a:lnTo>
                  <a:pt x="27940" y="73660"/>
                </a:lnTo>
                <a:lnTo>
                  <a:pt x="34289" y="123190"/>
                </a:lnTo>
                <a:lnTo>
                  <a:pt x="21590" y="186690"/>
                </a:lnTo>
                <a:lnTo>
                  <a:pt x="63500" y="175260"/>
                </a:lnTo>
                <a:lnTo>
                  <a:pt x="68580" y="92710"/>
                </a:lnTo>
                <a:lnTo>
                  <a:pt x="355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120649" y="5924549"/>
            <a:ext cx="944880" cy="397509"/>
          </a:xfrm>
          <a:custGeom>
            <a:avLst/>
            <a:gdLst/>
            <a:ahLst/>
            <a:cxnLst/>
            <a:rect l="l" t="t" r="r" b="b"/>
            <a:pathLst>
              <a:path w="944880" h="397510">
                <a:moveTo>
                  <a:pt x="78739" y="0"/>
                </a:moveTo>
                <a:lnTo>
                  <a:pt x="0" y="20319"/>
                </a:lnTo>
                <a:lnTo>
                  <a:pt x="854710" y="397509"/>
                </a:lnTo>
                <a:lnTo>
                  <a:pt x="944880" y="388620"/>
                </a:lnTo>
                <a:lnTo>
                  <a:pt x="787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412750" y="6168389"/>
            <a:ext cx="382711" cy="236219"/>
          </a:xfrm>
          <a:custGeom>
            <a:avLst/>
            <a:gdLst/>
            <a:ahLst/>
            <a:cxnLst/>
            <a:rect l="l" t="t" r="r" b="b"/>
            <a:pathLst>
              <a:path w="382711" h="236220">
                <a:moveTo>
                  <a:pt x="39370" y="63500"/>
                </a:moveTo>
                <a:lnTo>
                  <a:pt x="85090" y="129540"/>
                </a:lnTo>
                <a:lnTo>
                  <a:pt x="215900" y="214630"/>
                </a:lnTo>
                <a:lnTo>
                  <a:pt x="369570" y="236220"/>
                </a:lnTo>
                <a:lnTo>
                  <a:pt x="382711" y="193040"/>
                </a:lnTo>
                <a:lnTo>
                  <a:pt x="349250" y="193040"/>
                </a:lnTo>
                <a:lnTo>
                  <a:pt x="259079" y="182880"/>
                </a:lnTo>
                <a:lnTo>
                  <a:pt x="110490" y="115570"/>
                </a:lnTo>
                <a:lnTo>
                  <a:pt x="39370" y="63500"/>
                </a:lnTo>
                <a:close/>
              </a:path>
              <a:path w="382711" h="236220">
                <a:moveTo>
                  <a:pt x="0" y="0"/>
                </a:moveTo>
                <a:lnTo>
                  <a:pt x="11429" y="26670"/>
                </a:lnTo>
                <a:lnTo>
                  <a:pt x="127000" y="52070"/>
                </a:lnTo>
                <a:lnTo>
                  <a:pt x="256540" y="109220"/>
                </a:lnTo>
                <a:lnTo>
                  <a:pt x="349250" y="193040"/>
                </a:lnTo>
                <a:lnTo>
                  <a:pt x="382711" y="193040"/>
                </a:lnTo>
                <a:lnTo>
                  <a:pt x="387350" y="177800"/>
                </a:lnTo>
                <a:lnTo>
                  <a:pt x="312420" y="95250"/>
                </a:lnTo>
                <a:lnTo>
                  <a:pt x="134620" y="1397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896620" y="5841999"/>
            <a:ext cx="170180" cy="377190"/>
          </a:xfrm>
          <a:custGeom>
            <a:avLst/>
            <a:gdLst/>
            <a:ahLst/>
            <a:cxnLst/>
            <a:rect l="l" t="t" r="r" b="b"/>
            <a:pathLst>
              <a:path w="170180" h="377189">
                <a:moveTo>
                  <a:pt x="19050" y="0"/>
                </a:moveTo>
                <a:lnTo>
                  <a:pt x="0" y="44450"/>
                </a:lnTo>
                <a:lnTo>
                  <a:pt x="24130" y="271780"/>
                </a:lnTo>
                <a:lnTo>
                  <a:pt x="77470" y="377190"/>
                </a:lnTo>
                <a:lnTo>
                  <a:pt x="170180" y="355600"/>
                </a:lnTo>
                <a:lnTo>
                  <a:pt x="85090" y="257809"/>
                </a:lnTo>
                <a:lnTo>
                  <a:pt x="63500" y="151130"/>
                </a:lnTo>
                <a:lnTo>
                  <a:pt x="72390" y="19050"/>
                </a:lnTo>
                <a:lnTo>
                  <a:pt x="190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1061720" y="6426199"/>
            <a:ext cx="119380" cy="137160"/>
          </a:xfrm>
          <a:custGeom>
            <a:avLst/>
            <a:gdLst/>
            <a:ahLst/>
            <a:cxnLst/>
            <a:rect l="l" t="t" r="r" b="b"/>
            <a:pathLst>
              <a:path w="119380" h="137159">
                <a:moveTo>
                  <a:pt x="87630" y="0"/>
                </a:moveTo>
                <a:lnTo>
                  <a:pt x="31750" y="52070"/>
                </a:lnTo>
                <a:lnTo>
                  <a:pt x="0" y="137160"/>
                </a:lnTo>
                <a:lnTo>
                  <a:pt x="63500" y="127000"/>
                </a:lnTo>
                <a:lnTo>
                  <a:pt x="81280" y="67310"/>
                </a:lnTo>
                <a:lnTo>
                  <a:pt x="119380" y="21590"/>
                </a:lnTo>
                <a:lnTo>
                  <a:pt x="8763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7620" y="5918199"/>
            <a:ext cx="1337310" cy="698500"/>
          </a:xfrm>
          <a:custGeom>
            <a:avLst/>
            <a:gdLst/>
            <a:ahLst/>
            <a:cxnLst/>
            <a:rect l="l" t="t" r="r" b="b"/>
            <a:pathLst>
              <a:path w="1337310" h="698500">
                <a:moveTo>
                  <a:pt x="1316679" y="662940"/>
                </a:moveTo>
                <a:lnTo>
                  <a:pt x="1129030" y="662940"/>
                </a:lnTo>
                <a:lnTo>
                  <a:pt x="1282700" y="698500"/>
                </a:lnTo>
                <a:lnTo>
                  <a:pt x="1316679" y="662940"/>
                </a:lnTo>
                <a:close/>
              </a:path>
              <a:path w="1337310" h="698500">
                <a:moveTo>
                  <a:pt x="171450" y="0"/>
                </a:moveTo>
                <a:lnTo>
                  <a:pt x="123190" y="0"/>
                </a:lnTo>
                <a:lnTo>
                  <a:pt x="49530" y="40640"/>
                </a:lnTo>
                <a:lnTo>
                  <a:pt x="0" y="165100"/>
                </a:lnTo>
                <a:lnTo>
                  <a:pt x="53340" y="284480"/>
                </a:lnTo>
                <a:lnTo>
                  <a:pt x="938530" y="688340"/>
                </a:lnTo>
                <a:lnTo>
                  <a:pt x="1129030" y="662940"/>
                </a:lnTo>
                <a:lnTo>
                  <a:pt x="1316679" y="662940"/>
                </a:lnTo>
                <a:lnTo>
                  <a:pt x="1332455" y="646430"/>
                </a:lnTo>
                <a:lnTo>
                  <a:pt x="967740" y="646430"/>
                </a:lnTo>
                <a:lnTo>
                  <a:pt x="971808" y="627380"/>
                </a:lnTo>
                <a:lnTo>
                  <a:pt x="904240" y="627380"/>
                </a:lnTo>
                <a:lnTo>
                  <a:pt x="85090" y="245109"/>
                </a:lnTo>
                <a:lnTo>
                  <a:pt x="63500" y="170179"/>
                </a:lnTo>
                <a:lnTo>
                  <a:pt x="81280" y="74930"/>
                </a:lnTo>
                <a:lnTo>
                  <a:pt x="171450" y="0"/>
                </a:lnTo>
                <a:close/>
              </a:path>
              <a:path w="1337310" h="698500">
                <a:moveTo>
                  <a:pt x="1121410" y="624840"/>
                </a:moveTo>
                <a:lnTo>
                  <a:pt x="967740" y="646430"/>
                </a:lnTo>
                <a:lnTo>
                  <a:pt x="1332455" y="646430"/>
                </a:lnTo>
                <a:lnTo>
                  <a:pt x="1336096" y="642620"/>
                </a:lnTo>
                <a:lnTo>
                  <a:pt x="1252220" y="642620"/>
                </a:lnTo>
                <a:lnTo>
                  <a:pt x="1121410" y="624840"/>
                </a:lnTo>
                <a:close/>
              </a:path>
              <a:path w="1337310" h="698500">
                <a:moveTo>
                  <a:pt x="1134110" y="406400"/>
                </a:moveTo>
                <a:lnTo>
                  <a:pt x="1087120" y="417830"/>
                </a:lnTo>
                <a:lnTo>
                  <a:pt x="1141730" y="527050"/>
                </a:lnTo>
                <a:lnTo>
                  <a:pt x="1252220" y="642620"/>
                </a:lnTo>
                <a:lnTo>
                  <a:pt x="1336096" y="642620"/>
                </a:lnTo>
                <a:lnTo>
                  <a:pt x="1337310" y="641350"/>
                </a:lnTo>
                <a:lnTo>
                  <a:pt x="1192530" y="527050"/>
                </a:lnTo>
                <a:lnTo>
                  <a:pt x="1134110" y="406400"/>
                </a:lnTo>
                <a:close/>
              </a:path>
              <a:path w="1337310" h="698500">
                <a:moveTo>
                  <a:pt x="1061720" y="426720"/>
                </a:moveTo>
                <a:lnTo>
                  <a:pt x="985520" y="438150"/>
                </a:lnTo>
                <a:lnTo>
                  <a:pt x="924560" y="521970"/>
                </a:lnTo>
                <a:lnTo>
                  <a:pt x="904240" y="627380"/>
                </a:lnTo>
                <a:lnTo>
                  <a:pt x="971808" y="627380"/>
                </a:lnTo>
                <a:lnTo>
                  <a:pt x="995680" y="515620"/>
                </a:lnTo>
                <a:lnTo>
                  <a:pt x="1061720" y="42672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167639" y="5985509"/>
            <a:ext cx="127000" cy="265430"/>
          </a:xfrm>
          <a:custGeom>
            <a:avLst/>
            <a:gdLst/>
            <a:ahLst/>
            <a:cxnLst/>
            <a:rect l="l" t="t" r="r" b="b"/>
            <a:pathLst>
              <a:path w="127000" h="265429">
                <a:moveTo>
                  <a:pt x="92710" y="0"/>
                </a:moveTo>
                <a:lnTo>
                  <a:pt x="15240" y="83819"/>
                </a:lnTo>
                <a:lnTo>
                  <a:pt x="0" y="181609"/>
                </a:lnTo>
                <a:lnTo>
                  <a:pt x="26670" y="247649"/>
                </a:lnTo>
                <a:lnTo>
                  <a:pt x="74930" y="265429"/>
                </a:lnTo>
                <a:lnTo>
                  <a:pt x="60960" y="120649"/>
                </a:lnTo>
                <a:lnTo>
                  <a:pt x="127000" y="12699"/>
                </a:lnTo>
                <a:lnTo>
                  <a:pt x="927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712469" y="5539739"/>
            <a:ext cx="511810" cy="943610"/>
          </a:xfrm>
          <a:custGeom>
            <a:avLst/>
            <a:gdLst/>
            <a:ahLst/>
            <a:cxnLst/>
            <a:rect l="l" t="t" r="r" b="b"/>
            <a:pathLst>
              <a:path w="511810" h="943610">
                <a:moveTo>
                  <a:pt x="319316" y="48260"/>
                </a:moveTo>
                <a:lnTo>
                  <a:pt x="180339" y="48260"/>
                </a:lnTo>
                <a:lnTo>
                  <a:pt x="283210" y="77470"/>
                </a:lnTo>
                <a:lnTo>
                  <a:pt x="441960" y="866140"/>
                </a:lnTo>
                <a:lnTo>
                  <a:pt x="511810" y="943610"/>
                </a:lnTo>
                <a:lnTo>
                  <a:pt x="319316" y="48260"/>
                </a:lnTo>
                <a:close/>
              </a:path>
              <a:path w="511810" h="943610">
                <a:moveTo>
                  <a:pt x="205739" y="0"/>
                </a:moveTo>
                <a:lnTo>
                  <a:pt x="64770" y="30480"/>
                </a:lnTo>
                <a:lnTo>
                  <a:pt x="0" y="99060"/>
                </a:lnTo>
                <a:lnTo>
                  <a:pt x="173989" y="711200"/>
                </a:lnTo>
                <a:lnTo>
                  <a:pt x="243839" y="734060"/>
                </a:lnTo>
                <a:lnTo>
                  <a:pt x="60959" y="111760"/>
                </a:lnTo>
                <a:lnTo>
                  <a:pt x="95250" y="58420"/>
                </a:lnTo>
                <a:lnTo>
                  <a:pt x="180339" y="48260"/>
                </a:lnTo>
                <a:lnTo>
                  <a:pt x="319316" y="48260"/>
                </a:lnTo>
                <a:lnTo>
                  <a:pt x="318770" y="45720"/>
                </a:lnTo>
                <a:lnTo>
                  <a:pt x="2057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916940" y="5793739"/>
            <a:ext cx="152400" cy="401319"/>
          </a:xfrm>
          <a:custGeom>
            <a:avLst/>
            <a:gdLst/>
            <a:ahLst/>
            <a:cxnLst/>
            <a:rect l="l" t="t" r="r" b="b"/>
            <a:pathLst>
              <a:path w="152400" h="401320">
                <a:moveTo>
                  <a:pt x="50800" y="0"/>
                </a:moveTo>
                <a:lnTo>
                  <a:pt x="0" y="21590"/>
                </a:lnTo>
                <a:lnTo>
                  <a:pt x="60959" y="154940"/>
                </a:lnTo>
                <a:lnTo>
                  <a:pt x="90169" y="252730"/>
                </a:lnTo>
                <a:lnTo>
                  <a:pt x="92709" y="401320"/>
                </a:lnTo>
                <a:lnTo>
                  <a:pt x="152400" y="401320"/>
                </a:lnTo>
                <a:lnTo>
                  <a:pt x="148590" y="287020"/>
                </a:lnTo>
                <a:lnTo>
                  <a:pt x="128269" y="165100"/>
                </a:lnTo>
                <a:lnTo>
                  <a:pt x="78740" y="46990"/>
                </a:lnTo>
                <a:lnTo>
                  <a:pt x="5080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520700" y="5761989"/>
            <a:ext cx="309880" cy="215900"/>
          </a:xfrm>
          <a:custGeom>
            <a:avLst/>
            <a:gdLst/>
            <a:ahLst/>
            <a:cxnLst/>
            <a:rect l="l" t="t" r="r" b="b"/>
            <a:pathLst>
              <a:path w="309880" h="215900">
                <a:moveTo>
                  <a:pt x="236220" y="0"/>
                </a:moveTo>
                <a:lnTo>
                  <a:pt x="204470" y="13970"/>
                </a:lnTo>
                <a:lnTo>
                  <a:pt x="200659" y="53340"/>
                </a:lnTo>
                <a:lnTo>
                  <a:pt x="0" y="135890"/>
                </a:lnTo>
                <a:lnTo>
                  <a:pt x="0" y="177800"/>
                </a:lnTo>
                <a:lnTo>
                  <a:pt x="224790" y="180340"/>
                </a:lnTo>
                <a:lnTo>
                  <a:pt x="254000" y="215900"/>
                </a:lnTo>
                <a:lnTo>
                  <a:pt x="309880" y="213360"/>
                </a:lnTo>
                <a:lnTo>
                  <a:pt x="303530" y="152400"/>
                </a:lnTo>
                <a:lnTo>
                  <a:pt x="91440" y="140970"/>
                </a:lnTo>
                <a:lnTo>
                  <a:pt x="264159" y="71120"/>
                </a:lnTo>
                <a:lnTo>
                  <a:pt x="2362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1043940" y="5617209"/>
            <a:ext cx="748029" cy="335280"/>
          </a:xfrm>
          <a:custGeom>
            <a:avLst/>
            <a:gdLst/>
            <a:ahLst/>
            <a:cxnLst/>
            <a:rect l="l" t="t" r="r" b="b"/>
            <a:pathLst>
              <a:path w="748029" h="335279">
                <a:moveTo>
                  <a:pt x="722841" y="44449"/>
                </a:moveTo>
                <a:lnTo>
                  <a:pt x="668020" y="44449"/>
                </a:lnTo>
                <a:lnTo>
                  <a:pt x="709929" y="114299"/>
                </a:lnTo>
                <a:lnTo>
                  <a:pt x="685799" y="191769"/>
                </a:lnTo>
                <a:lnTo>
                  <a:pt x="41909" y="303529"/>
                </a:lnTo>
                <a:lnTo>
                  <a:pt x="45719" y="335279"/>
                </a:lnTo>
                <a:lnTo>
                  <a:pt x="718820" y="223519"/>
                </a:lnTo>
                <a:lnTo>
                  <a:pt x="748029" y="143509"/>
                </a:lnTo>
                <a:lnTo>
                  <a:pt x="736599" y="60959"/>
                </a:lnTo>
                <a:lnTo>
                  <a:pt x="722841" y="44449"/>
                </a:lnTo>
                <a:close/>
              </a:path>
              <a:path w="748029" h="335279">
                <a:moveTo>
                  <a:pt x="685799" y="0"/>
                </a:moveTo>
                <a:lnTo>
                  <a:pt x="0" y="102869"/>
                </a:lnTo>
                <a:lnTo>
                  <a:pt x="0" y="146049"/>
                </a:lnTo>
                <a:lnTo>
                  <a:pt x="668020" y="44449"/>
                </a:lnTo>
                <a:lnTo>
                  <a:pt x="722841" y="44449"/>
                </a:lnTo>
                <a:lnTo>
                  <a:pt x="68579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1137920" y="5723889"/>
            <a:ext cx="389890" cy="137159"/>
          </a:xfrm>
          <a:custGeom>
            <a:avLst/>
            <a:gdLst/>
            <a:ahLst/>
            <a:cxnLst/>
            <a:rect l="l" t="t" r="r" b="b"/>
            <a:pathLst>
              <a:path w="389890" h="137160">
                <a:moveTo>
                  <a:pt x="381567" y="41910"/>
                </a:moveTo>
                <a:lnTo>
                  <a:pt x="331470" y="41910"/>
                </a:lnTo>
                <a:lnTo>
                  <a:pt x="213360" y="87630"/>
                </a:lnTo>
                <a:lnTo>
                  <a:pt x="113030" y="100330"/>
                </a:lnTo>
                <a:lnTo>
                  <a:pt x="0" y="100330"/>
                </a:lnTo>
                <a:lnTo>
                  <a:pt x="53340" y="137160"/>
                </a:lnTo>
                <a:lnTo>
                  <a:pt x="176530" y="132080"/>
                </a:lnTo>
                <a:lnTo>
                  <a:pt x="334010" y="92710"/>
                </a:lnTo>
                <a:lnTo>
                  <a:pt x="381567" y="41910"/>
                </a:lnTo>
                <a:close/>
              </a:path>
              <a:path w="389890" h="137160">
                <a:moveTo>
                  <a:pt x="201930" y="0"/>
                </a:moveTo>
                <a:lnTo>
                  <a:pt x="87630" y="10160"/>
                </a:lnTo>
                <a:lnTo>
                  <a:pt x="12700" y="60960"/>
                </a:lnTo>
                <a:lnTo>
                  <a:pt x="90170" y="76200"/>
                </a:lnTo>
                <a:lnTo>
                  <a:pt x="219710" y="41910"/>
                </a:lnTo>
                <a:lnTo>
                  <a:pt x="381567" y="41910"/>
                </a:lnTo>
                <a:lnTo>
                  <a:pt x="389890" y="33020"/>
                </a:lnTo>
                <a:lnTo>
                  <a:pt x="353060" y="2540"/>
                </a:lnTo>
                <a:lnTo>
                  <a:pt x="20193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7696200" y="5867400"/>
            <a:ext cx="762000" cy="609600"/>
          </a:xfrm>
          <a:custGeom>
            <a:avLst/>
            <a:gdLst/>
            <a:ahLst/>
            <a:cxnLst/>
            <a:rect l="l" t="t" r="r" b="b"/>
            <a:pathLst>
              <a:path w="762000" h="609600">
                <a:moveTo>
                  <a:pt x="0" y="0"/>
                </a:moveTo>
                <a:lnTo>
                  <a:pt x="762000" y="0"/>
                </a:lnTo>
                <a:lnTo>
                  <a:pt x="762000" y="609600"/>
                </a:lnTo>
                <a:lnTo>
                  <a:pt x="0" y="609600"/>
                </a:lnTo>
                <a:lnTo>
                  <a:pt x="0" y="0"/>
                </a:lnTo>
                <a:close/>
              </a:path>
            </a:pathLst>
          </a:custGeom>
          <a:solidFill>
            <a:srgbClr val="FFEE6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7696200" y="5867400"/>
            <a:ext cx="762000" cy="39369"/>
          </a:xfrm>
          <a:custGeom>
            <a:avLst/>
            <a:gdLst/>
            <a:ahLst/>
            <a:cxnLst/>
            <a:rect l="l" t="t" r="r" b="b"/>
            <a:pathLst>
              <a:path w="762000" h="39370">
                <a:moveTo>
                  <a:pt x="762000" y="0"/>
                </a:moveTo>
                <a:lnTo>
                  <a:pt x="0" y="0"/>
                </a:lnTo>
                <a:lnTo>
                  <a:pt x="39370" y="39369"/>
                </a:lnTo>
                <a:lnTo>
                  <a:pt x="722629" y="39369"/>
                </a:lnTo>
                <a:lnTo>
                  <a:pt x="762000" y="0"/>
                </a:lnTo>
                <a:close/>
              </a:path>
            </a:pathLst>
          </a:custGeom>
          <a:solidFill>
            <a:srgbClr val="FFFF6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8418830" y="5867400"/>
            <a:ext cx="39370" cy="609600"/>
          </a:xfrm>
          <a:custGeom>
            <a:avLst/>
            <a:gdLst/>
            <a:ahLst/>
            <a:cxnLst/>
            <a:rect l="l" t="t" r="r" b="b"/>
            <a:pathLst>
              <a:path w="39370" h="609600">
                <a:moveTo>
                  <a:pt x="39370" y="0"/>
                </a:moveTo>
                <a:lnTo>
                  <a:pt x="0" y="39369"/>
                </a:lnTo>
                <a:lnTo>
                  <a:pt x="0" y="570230"/>
                </a:lnTo>
                <a:lnTo>
                  <a:pt x="39370" y="609600"/>
                </a:lnTo>
                <a:lnTo>
                  <a:pt x="39370" y="0"/>
                </a:lnTo>
                <a:close/>
              </a:path>
            </a:pathLst>
          </a:custGeom>
          <a:solidFill>
            <a:srgbClr val="B6AA48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7696200" y="6437630"/>
            <a:ext cx="762000" cy="39370"/>
          </a:xfrm>
          <a:custGeom>
            <a:avLst/>
            <a:gdLst/>
            <a:ahLst/>
            <a:cxnLst/>
            <a:rect l="l" t="t" r="r" b="b"/>
            <a:pathLst>
              <a:path w="762000" h="39370">
                <a:moveTo>
                  <a:pt x="722629" y="0"/>
                </a:moveTo>
                <a:lnTo>
                  <a:pt x="39370" y="0"/>
                </a:lnTo>
                <a:lnTo>
                  <a:pt x="0" y="39370"/>
                </a:lnTo>
                <a:lnTo>
                  <a:pt x="762000" y="39370"/>
                </a:lnTo>
                <a:lnTo>
                  <a:pt x="722629" y="0"/>
                </a:lnTo>
                <a:close/>
              </a:path>
            </a:pathLst>
          </a:custGeom>
          <a:solidFill>
            <a:srgbClr val="DACC5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7696200" y="5867400"/>
            <a:ext cx="39370" cy="609600"/>
          </a:xfrm>
          <a:custGeom>
            <a:avLst/>
            <a:gdLst/>
            <a:ahLst/>
            <a:cxnLst/>
            <a:rect l="l" t="t" r="r" b="b"/>
            <a:pathLst>
              <a:path w="39370" h="609600">
                <a:moveTo>
                  <a:pt x="0" y="0"/>
                </a:moveTo>
                <a:lnTo>
                  <a:pt x="0" y="609600"/>
                </a:lnTo>
                <a:lnTo>
                  <a:pt x="39370" y="570230"/>
                </a:lnTo>
                <a:lnTo>
                  <a:pt x="39370" y="39369"/>
                </a:lnTo>
                <a:lnTo>
                  <a:pt x="0" y="0"/>
                </a:lnTo>
                <a:close/>
              </a:path>
            </a:pathLst>
          </a:custGeom>
          <a:solidFill>
            <a:srgbClr val="FFFF78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7879080" y="5974080"/>
            <a:ext cx="250190" cy="396239"/>
          </a:xfrm>
          <a:custGeom>
            <a:avLst/>
            <a:gdLst/>
            <a:ahLst/>
            <a:cxnLst/>
            <a:rect l="l" t="t" r="r" b="b"/>
            <a:pathLst>
              <a:path w="250190" h="396239">
                <a:moveTo>
                  <a:pt x="250190" y="0"/>
                </a:moveTo>
                <a:lnTo>
                  <a:pt x="124460" y="130810"/>
                </a:lnTo>
                <a:lnTo>
                  <a:pt x="0" y="130810"/>
                </a:lnTo>
                <a:lnTo>
                  <a:pt x="0" y="265430"/>
                </a:lnTo>
                <a:lnTo>
                  <a:pt x="124460" y="265430"/>
                </a:lnTo>
                <a:lnTo>
                  <a:pt x="250190" y="396240"/>
                </a:lnTo>
                <a:lnTo>
                  <a:pt x="250190" y="0"/>
                </a:lnTo>
                <a:close/>
              </a:path>
            </a:pathLst>
          </a:custGeom>
          <a:solidFill>
            <a:srgbClr val="B6AA48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8174990" y="6172200"/>
            <a:ext cx="99059" cy="0"/>
          </a:xfrm>
          <a:custGeom>
            <a:avLst/>
            <a:gdLst/>
            <a:ahLst/>
            <a:cxnLst/>
            <a:rect l="l" t="t" r="r" b="b"/>
            <a:pathLst>
              <a:path w="99059">
                <a:moveTo>
                  <a:pt x="0" y="0"/>
                </a:moveTo>
                <a:lnTo>
                  <a:pt x="99059" y="0"/>
                </a:lnTo>
                <a:lnTo>
                  <a:pt x="0" y="0"/>
                </a:lnTo>
                <a:close/>
              </a:path>
            </a:pathLst>
          </a:custGeom>
          <a:solidFill>
            <a:srgbClr val="B6AA48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6" name="object 46"/>
          <p:cNvSpPr txBox="1"/>
          <p:nvPr/>
        </p:nvSpPr>
        <p:spPr>
          <a:xfrm>
            <a:off x="3143250" y="663526"/>
            <a:ext cx="2051921" cy="5842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4600"/>
              </a:lnSpc>
              <a:spcBef>
                <a:spcPts val="230"/>
              </a:spcBef>
            </a:pPr>
            <a:r>
              <a:rPr sz="4400" spc="4" dirty="0" smtClean="0">
                <a:solidFill>
                  <a:srgbClr val="CC0000"/>
                </a:solidFill>
                <a:latin typeface="Arial"/>
                <a:cs typeface="Arial"/>
              </a:rPr>
              <a:t>A</a:t>
            </a:r>
            <a:r>
              <a:rPr sz="4400" spc="9" dirty="0" smtClean="0">
                <a:solidFill>
                  <a:srgbClr val="CC0000"/>
                </a:solidFill>
                <a:latin typeface="Arial"/>
                <a:cs typeface="Arial"/>
              </a:rPr>
              <a:t>c</a:t>
            </a:r>
            <a:r>
              <a:rPr sz="4400" spc="0" dirty="0" smtClean="0">
                <a:solidFill>
                  <a:srgbClr val="CC0000"/>
                </a:solidFill>
                <a:latin typeface="Arial"/>
                <a:cs typeface="Arial"/>
              </a:rPr>
              <a:t>ti</a:t>
            </a:r>
            <a:r>
              <a:rPr sz="4400" spc="9" dirty="0" smtClean="0">
                <a:solidFill>
                  <a:srgbClr val="CC0000"/>
                </a:solidFill>
                <a:latin typeface="Arial"/>
                <a:cs typeface="Arial"/>
              </a:rPr>
              <a:t>vi</a:t>
            </a:r>
            <a:r>
              <a:rPr sz="4400" spc="0" dirty="0" smtClean="0">
                <a:solidFill>
                  <a:srgbClr val="CC0000"/>
                </a:solidFill>
                <a:latin typeface="Arial"/>
                <a:cs typeface="Arial"/>
              </a:rPr>
              <a:t>t</a:t>
            </a:r>
            <a:r>
              <a:rPr sz="4400" spc="4" dirty="0" smtClean="0">
                <a:solidFill>
                  <a:srgbClr val="CC0000"/>
                </a:solidFill>
                <a:latin typeface="Arial"/>
                <a:cs typeface="Arial"/>
              </a:rPr>
              <a:t>y</a:t>
            </a:r>
            <a:r>
              <a:rPr sz="4400" spc="0" dirty="0" smtClean="0">
                <a:solidFill>
                  <a:srgbClr val="CC0000"/>
                </a:solidFill>
                <a:latin typeface="Arial"/>
                <a:cs typeface="Arial"/>
              </a:rPr>
              <a:t>:</a:t>
            </a:r>
            <a:endParaRPr sz="4400">
              <a:latin typeface="Arial"/>
              <a:cs typeface="Arial"/>
            </a:endParaRPr>
          </a:p>
        </p:txBody>
      </p:sp>
      <p:sp>
        <p:nvSpPr>
          <p:cNvPr id="47" name="object 47"/>
          <p:cNvSpPr txBox="1"/>
          <p:nvPr/>
        </p:nvSpPr>
        <p:spPr>
          <a:xfrm>
            <a:off x="763269" y="1903348"/>
            <a:ext cx="241339" cy="431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370"/>
              </a:lnSpc>
              <a:spcBef>
                <a:spcPts val="168"/>
              </a:spcBef>
            </a:pPr>
            <a:r>
              <a:rPr sz="3200" spc="0" dirty="0" smtClean="0">
                <a:latin typeface="Arial"/>
                <a:cs typeface="Arial"/>
              </a:rPr>
              <a:t>•</a:t>
            </a:r>
            <a:endParaRPr sz="3200">
              <a:latin typeface="Arial"/>
              <a:cs typeface="Arial"/>
            </a:endParaRPr>
          </a:p>
        </p:txBody>
      </p:sp>
      <p:sp>
        <p:nvSpPr>
          <p:cNvPr id="48" name="object 48"/>
          <p:cNvSpPr txBox="1"/>
          <p:nvPr/>
        </p:nvSpPr>
        <p:spPr>
          <a:xfrm>
            <a:off x="1106169" y="1902078"/>
            <a:ext cx="6418263" cy="434092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370"/>
              </a:lnSpc>
              <a:spcBef>
                <a:spcPts val="168"/>
              </a:spcBef>
            </a:pPr>
            <a:r>
              <a:rPr sz="3200" spc="0" dirty="0" smtClean="0">
                <a:latin typeface="Arial"/>
                <a:cs typeface="Arial"/>
              </a:rPr>
              <a:t>Pr</a:t>
            </a:r>
            <a:r>
              <a:rPr sz="3200" spc="9" dirty="0" smtClean="0">
                <a:latin typeface="Arial"/>
                <a:cs typeface="Arial"/>
              </a:rPr>
              <a:t>epa</a:t>
            </a:r>
            <a:r>
              <a:rPr sz="3200" spc="-4" dirty="0" smtClean="0">
                <a:latin typeface="Arial"/>
                <a:cs typeface="Arial"/>
              </a:rPr>
              <a:t>r</a:t>
            </a:r>
            <a:r>
              <a:rPr sz="3200" spc="0" dirty="0" smtClean="0">
                <a:latin typeface="Arial"/>
                <a:cs typeface="Arial"/>
              </a:rPr>
              <a:t>e</a:t>
            </a:r>
            <a:r>
              <a:rPr sz="3200" spc="9" dirty="0" smtClean="0">
                <a:latin typeface="Arial"/>
                <a:cs typeface="Arial"/>
              </a:rPr>
              <a:t> </a:t>
            </a:r>
            <a:r>
              <a:rPr sz="3200" spc="0" dirty="0" smtClean="0">
                <a:latin typeface="Arial"/>
                <a:cs typeface="Arial"/>
              </a:rPr>
              <a:t>two</a:t>
            </a:r>
            <a:r>
              <a:rPr sz="3200" spc="-8" dirty="0" smtClean="0">
                <a:latin typeface="Arial"/>
                <a:cs typeface="Arial"/>
              </a:rPr>
              <a:t> </a:t>
            </a:r>
            <a:r>
              <a:rPr sz="3200" i="1" spc="-874" dirty="0" smtClean="0">
                <a:latin typeface="Arial"/>
                <a:cs typeface="Arial"/>
              </a:rPr>
              <a:t> </a:t>
            </a:r>
            <a:r>
              <a:rPr sz="3200" i="1" u="heavy" spc="0" dirty="0" smtClean="0">
                <a:latin typeface="Arial"/>
                <a:cs typeface="Arial"/>
              </a:rPr>
              <a:t>t</a:t>
            </a:r>
            <a:r>
              <a:rPr sz="3200" i="1" u="heavy" spc="4" dirty="0" smtClean="0">
                <a:latin typeface="Arial"/>
                <a:cs typeface="Arial"/>
              </a:rPr>
              <a:t>r</a:t>
            </a:r>
            <a:r>
              <a:rPr sz="3200" i="1" u="heavy" spc="0" dirty="0" smtClean="0">
                <a:latin typeface="Arial"/>
                <a:cs typeface="Arial"/>
              </a:rPr>
              <a:t>ue</a:t>
            </a:r>
            <a:r>
              <a:rPr sz="3200" u="heavy" spc="91" dirty="0" smtClean="0">
                <a:latin typeface="Times New Roman"/>
                <a:cs typeface="Times New Roman"/>
              </a:rPr>
              <a:t> </a:t>
            </a:r>
            <a:r>
              <a:rPr sz="3200" i="1" u="heavy" spc="9" dirty="0" smtClean="0">
                <a:latin typeface="Arial"/>
                <a:cs typeface="Arial"/>
              </a:rPr>
              <a:t>o</a:t>
            </a:r>
            <a:r>
              <a:rPr sz="3200" i="1" u="heavy" spc="0" dirty="0" smtClean="0">
                <a:latin typeface="Arial"/>
                <a:cs typeface="Arial"/>
              </a:rPr>
              <a:t>r</a:t>
            </a:r>
            <a:r>
              <a:rPr sz="3200" u="heavy" spc="94" dirty="0" smtClean="0">
                <a:latin typeface="Times New Roman"/>
                <a:cs typeface="Times New Roman"/>
              </a:rPr>
              <a:t> </a:t>
            </a:r>
            <a:r>
              <a:rPr sz="3200" i="1" u="heavy" spc="-9" dirty="0" smtClean="0">
                <a:latin typeface="Arial"/>
                <a:cs typeface="Arial"/>
              </a:rPr>
              <a:t>f</a:t>
            </a:r>
            <a:r>
              <a:rPr sz="3200" i="1" u="heavy" spc="9" dirty="0" smtClean="0">
                <a:latin typeface="Arial"/>
                <a:cs typeface="Arial"/>
              </a:rPr>
              <a:t>a</a:t>
            </a:r>
            <a:r>
              <a:rPr sz="3200" i="1" u="heavy" spc="0" dirty="0" smtClean="0">
                <a:latin typeface="Arial"/>
                <a:cs typeface="Arial"/>
              </a:rPr>
              <a:t>l</a:t>
            </a:r>
            <a:r>
              <a:rPr sz="3200" i="1" u="heavy" spc="9" dirty="0" smtClean="0">
                <a:latin typeface="Arial"/>
                <a:cs typeface="Arial"/>
              </a:rPr>
              <a:t>s</a:t>
            </a:r>
            <a:r>
              <a:rPr sz="3200" i="1" u="heavy" spc="0" dirty="0" smtClean="0">
                <a:latin typeface="Arial"/>
                <a:cs typeface="Arial"/>
              </a:rPr>
              <a:t>e</a:t>
            </a:r>
            <a:r>
              <a:rPr sz="3200" u="heavy" spc="80" dirty="0" smtClean="0">
                <a:latin typeface="Times New Roman"/>
                <a:cs typeface="Times New Roman"/>
              </a:rPr>
              <a:t> </a:t>
            </a:r>
            <a:r>
              <a:rPr sz="3200" i="1" u="heavy" spc="9" dirty="0" smtClean="0">
                <a:latin typeface="Arial"/>
                <a:cs typeface="Arial"/>
              </a:rPr>
              <a:t>que</a:t>
            </a:r>
            <a:r>
              <a:rPr sz="3200" i="1" u="heavy" spc="0" dirty="0" smtClean="0">
                <a:latin typeface="Arial"/>
                <a:cs typeface="Arial"/>
              </a:rPr>
              <a:t>sti</a:t>
            </a:r>
            <a:r>
              <a:rPr sz="3200" i="1" u="heavy" spc="9" dirty="0" smtClean="0">
                <a:latin typeface="Arial"/>
                <a:cs typeface="Arial"/>
              </a:rPr>
              <a:t>on</a:t>
            </a:r>
            <a:r>
              <a:rPr sz="3200" i="1" u="heavy" spc="0" dirty="0" smtClean="0">
                <a:latin typeface="Arial"/>
                <a:cs typeface="Arial"/>
              </a:rPr>
              <a:t>s</a:t>
            </a:r>
            <a:endParaRPr sz="3200">
              <a:latin typeface="Arial"/>
              <a:cs typeface="Arial"/>
            </a:endParaRPr>
          </a:p>
        </p:txBody>
      </p:sp>
      <p:sp>
        <p:nvSpPr>
          <p:cNvPr id="49" name="object 49"/>
          <p:cNvSpPr txBox="1"/>
          <p:nvPr/>
        </p:nvSpPr>
        <p:spPr>
          <a:xfrm>
            <a:off x="1106169" y="2358008"/>
            <a:ext cx="6870497" cy="88772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370"/>
              </a:lnSpc>
              <a:spcBef>
                <a:spcPts val="168"/>
              </a:spcBef>
            </a:pPr>
            <a:r>
              <a:rPr sz="3200" spc="9" dirty="0" smtClean="0">
                <a:latin typeface="Arial"/>
                <a:cs typeface="Arial"/>
              </a:rPr>
              <a:t>b</a:t>
            </a:r>
            <a:r>
              <a:rPr sz="3200" spc="0" dirty="0" smtClean="0">
                <a:latin typeface="Arial"/>
                <a:cs typeface="Arial"/>
              </a:rPr>
              <a:t>a</a:t>
            </a:r>
            <a:r>
              <a:rPr sz="3200" spc="9" dirty="0" smtClean="0">
                <a:latin typeface="Arial"/>
                <a:cs typeface="Arial"/>
              </a:rPr>
              <a:t>se</a:t>
            </a:r>
            <a:r>
              <a:rPr sz="3200" spc="0" dirty="0" smtClean="0">
                <a:latin typeface="Arial"/>
                <a:cs typeface="Arial"/>
              </a:rPr>
              <a:t>d</a:t>
            </a:r>
            <a:r>
              <a:rPr sz="3200" spc="9" dirty="0" smtClean="0">
                <a:latin typeface="Arial"/>
                <a:cs typeface="Arial"/>
              </a:rPr>
              <a:t> </a:t>
            </a:r>
            <a:r>
              <a:rPr sz="3200" spc="0" dirty="0" smtClean="0">
                <a:latin typeface="Arial"/>
                <a:cs typeface="Arial"/>
              </a:rPr>
              <a:t>on the</a:t>
            </a:r>
            <a:r>
              <a:rPr sz="3200" spc="-8" dirty="0" smtClean="0">
                <a:latin typeface="Arial"/>
                <a:cs typeface="Arial"/>
              </a:rPr>
              <a:t> </a:t>
            </a:r>
            <a:r>
              <a:rPr sz="3200" spc="9" dirty="0" smtClean="0">
                <a:latin typeface="Arial"/>
                <a:cs typeface="Arial"/>
              </a:rPr>
              <a:t>se</a:t>
            </a:r>
            <a:r>
              <a:rPr sz="3200" spc="-9" dirty="0" smtClean="0">
                <a:latin typeface="Arial"/>
                <a:cs typeface="Arial"/>
              </a:rPr>
              <a:t>l</a:t>
            </a:r>
            <a:r>
              <a:rPr sz="3200" spc="9" dirty="0" smtClean="0">
                <a:latin typeface="Arial"/>
                <a:cs typeface="Arial"/>
              </a:rPr>
              <a:t>ec</a:t>
            </a:r>
            <a:r>
              <a:rPr sz="3200" spc="0" dirty="0" smtClean="0">
                <a:latin typeface="Arial"/>
                <a:cs typeface="Arial"/>
              </a:rPr>
              <a:t>tion</a:t>
            </a:r>
            <a:r>
              <a:rPr sz="3200" spc="-8" dirty="0" smtClean="0">
                <a:latin typeface="Arial"/>
                <a:cs typeface="Arial"/>
              </a:rPr>
              <a:t> </a:t>
            </a:r>
            <a:r>
              <a:rPr sz="3200" spc="0" dirty="0" smtClean="0">
                <a:latin typeface="Arial"/>
                <a:cs typeface="Arial"/>
              </a:rPr>
              <a:t>in y</a:t>
            </a:r>
            <a:r>
              <a:rPr sz="3200" spc="9" dirty="0" smtClean="0">
                <a:latin typeface="Arial"/>
                <a:cs typeface="Arial"/>
              </a:rPr>
              <a:t>ou</a:t>
            </a:r>
            <a:r>
              <a:rPr sz="3200" spc="0" dirty="0" smtClean="0">
                <a:latin typeface="Arial"/>
                <a:cs typeface="Arial"/>
              </a:rPr>
              <a:t>r a</a:t>
            </a:r>
            <a:r>
              <a:rPr sz="3200" spc="9" dirty="0" smtClean="0">
                <a:latin typeface="Arial"/>
                <a:cs typeface="Arial"/>
              </a:rPr>
              <a:t>c</a:t>
            </a:r>
            <a:r>
              <a:rPr sz="3200" spc="0" dirty="0" smtClean="0">
                <a:latin typeface="Arial"/>
                <a:cs typeface="Arial"/>
              </a:rPr>
              <a:t>tivity</a:t>
            </a:r>
            <a:endParaRPr sz="3200">
              <a:latin typeface="Arial"/>
              <a:cs typeface="Arial"/>
            </a:endParaRPr>
          </a:p>
          <a:p>
            <a:pPr marL="12700" marR="60959">
              <a:lnSpc>
                <a:spcPts val="3590"/>
              </a:lnSpc>
              <a:spcBef>
                <a:spcPts val="10"/>
              </a:spcBef>
            </a:pPr>
            <a:r>
              <a:rPr sz="3200" spc="0" dirty="0" smtClean="0">
                <a:latin typeface="Arial"/>
                <a:cs typeface="Arial"/>
              </a:rPr>
              <a:t>s</a:t>
            </a:r>
            <a:r>
              <a:rPr sz="3200" spc="9" dirty="0" smtClean="0">
                <a:latin typeface="Arial"/>
                <a:cs typeface="Arial"/>
              </a:rPr>
              <a:t>hee</a:t>
            </a:r>
            <a:r>
              <a:rPr sz="3200" spc="0" dirty="0" smtClean="0">
                <a:latin typeface="Arial"/>
                <a:cs typeface="Arial"/>
              </a:rPr>
              <a:t>t.</a:t>
            </a:r>
            <a:endParaRPr sz="3200">
              <a:latin typeface="Arial"/>
              <a:cs typeface="Arial"/>
            </a:endParaRPr>
          </a:p>
        </p:txBody>
      </p:sp>
      <p:sp>
        <p:nvSpPr>
          <p:cNvPr id="50" name="object 50"/>
          <p:cNvSpPr txBox="1"/>
          <p:nvPr/>
        </p:nvSpPr>
        <p:spPr>
          <a:xfrm>
            <a:off x="7696200" y="5867400"/>
            <a:ext cx="762000" cy="6096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1" name="object 51"/>
          <p:cNvSpPr txBox="1"/>
          <p:nvPr/>
        </p:nvSpPr>
        <p:spPr>
          <a:xfrm>
            <a:off x="5579324" y="2104390"/>
            <a:ext cx="112917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2" name="object 52"/>
          <p:cNvSpPr txBox="1"/>
          <p:nvPr/>
        </p:nvSpPr>
        <p:spPr>
          <a:xfrm>
            <a:off x="4606344" y="2104390"/>
            <a:ext cx="113382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3" name="object 53"/>
          <p:cNvSpPr txBox="1"/>
          <p:nvPr/>
        </p:nvSpPr>
        <p:spPr>
          <a:xfrm>
            <a:off x="4129757" y="2104390"/>
            <a:ext cx="114074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</p:spTree>
    <p:extLst>
      <p:ext uri="{BB962C8B-B14F-4D97-AF65-F5344CB8AC3E}">
        <p14:creationId xmlns:p14="http://schemas.microsoft.com/office/powerpoint/2010/main" val="3255228097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0"/>
            <a:ext cx="8229600" cy="836712"/>
          </a:xfrm>
        </p:spPr>
        <p:txBody>
          <a:bodyPr>
            <a:normAutofit/>
          </a:bodyPr>
          <a:lstStyle/>
          <a:p>
            <a:r>
              <a:rPr lang="en-US" b="1" dirty="0"/>
              <a:t>Marking </a:t>
            </a:r>
            <a:r>
              <a:rPr lang="en-US" b="1" dirty="0" smtClean="0"/>
              <a:t>Scheme</a:t>
            </a:r>
            <a:endParaRPr lang="en-GB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179512" y="908720"/>
            <a:ext cx="8784976" cy="5760640"/>
          </a:xfrm>
        </p:spPr>
        <p:txBody>
          <a:bodyPr>
            <a:normAutofit lnSpcReduction="10000"/>
          </a:bodyPr>
          <a:lstStyle/>
          <a:p>
            <a:pPr marL="0" indent="0">
              <a:buNone/>
            </a:pPr>
            <a:r>
              <a:rPr lang="en-US" b="1" dirty="0"/>
              <a:t>Diagnosis of Performance</a:t>
            </a:r>
            <a:endParaRPr lang="en-GB" dirty="0"/>
          </a:p>
          <a:p>
            <a:pPr lvl="0"/>
            <a:r>
              <a:rPr lang="en-US" sz="3600" dirty="0"/>
              <a:t>Total Marks</a:t>
            </a:r>
            <a:endParaRPr lang="en-GB" sz="3600" dirty="0"/>
          </a:p>
          <a:p>
            <a:pPr lvl="0"/>
            <a:r>
              <a:rPr lang="en-US" sz="3600" dirty="0"/>
              <a:t>Level of difficulty</a:t>
            </a:r>
            <a:endParaRPr lang="en-GB" sz="3600" dirty="0"/>
          </a:p>
          <a:p>
            <a:pPr lvl="0"/>
            <a:r>
              <a:rPr lang="en-US" sz="3600" dirty="0"/>
              <a:t>Range</a:t>
            </a:r>
            <a:endParaRPr lang="en-GB" sz="3600" dirty="0"/>
          </a:p>
          <a:p>
            <a:pPr lvl="0"/>
            <a:r>
              <a:rPr lang="en-US" sz="3600" dirty="0"/>
              <a:t>Rank</a:t>
            </a:r>
            <a:endParaRPr lang="en-GB" sz="3600" dirty="0"/>
          </a:p>
          <a:p>
            <a:pPr lvl="0"/>
            <a:r>
              <a:rPr lang="en-US" sz="3600" dirty="0"/>
              <a:t>Grade</a:t>
            </a:r>
            <a:endParaRPr lang="en-GB" sz="3600" dirty="0"/>
          </a:p>
          <a:p>
            <a:pPr lvl="0"/>
            <a:r>
              <a:rPr lang="en-US" sz="3600" dirty="0"/>
              <a:t>Mean</a:t>
            </a:r>
            <a:endParaRPr lang="en-GB" sz="3600" dirty="0"/>
          </a:p>
          <a:p>
            <a:pPr lvl="0"/>
            <a:r>
              <a:rPr lang="en-US" sz="3600" dirty="0"/>
              <a:t>Quartile</a:t>
            </a:r>
            <a:endParaRPr lang="en-GB" sz="3600" dirty="0"/>
          </a:p>
          <a:p>
            <a:pPr lvl="0"/>
            <a:r>
              <a:rPr lang="en-US" sz="3600" dirty="0" smtClean="0"/>
              <a:t>Percentile</a:t>
            </a:r>
            <a:endParaRPr lang="en-GB" sz="3600" dirty="0"/>
          </a:p>
        </p:txBody>
      </p:sp>
    </p:spTree>
    <p:extLst>
      <p:ext uri="{BB962C8B-B14F-4D97-AF65-F5344CB8AC3E}">
        <p14:creationId xmlns:p14="http://schemas.microsoft.com/office/powerpoint/2010/main" val="983826565"/>
      </p:ext>
    </p:extLst>
  </p:cSld>
  <p:clrMapOvr>
    <a:masterClrMapping/>
  </p:clrMapOvr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9144000" cy="6857997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524000" y="785748"/>
            <a:ext cx="5875101" cy="2447925"/>
          </a:xfrm>
          <a:custGeom>
            <a:avLst/>
            <a:gdLst/>
            <a:ahLst/>
            <a:cxnLst/>
            <a:rect l="l" t="t" r="r" b="b"/>
            <a:pathLst>
              <a:path w="5875101" h="2447925">
                <a:moveTo>
                  <a:pt x="5875101" y="1631950"/>
                </a:moveTo>
                <a:lnTo>
                  <a:pt x="2868676" y="1631950"/>
                </a:lnTo>
                <a:lnTo>
                  <a:pt x="2868679" y="1938682"/>
                </a:lnTo>
                <a:lnTo>
                  <a:pt x="2882371" y="1975968"/>
                </a:lnTo>
                <a:lnTo>
                  <a:pt x="2919127" y="2007018"/>
                </a:lnTo>
                <a:lnTo>
                  <a:pt x="2958785" y="2024577"/>
                </a:lnTo>
                <a:lnTo>
                  <a:pt x="3006433" y="2035954"/>
                </a:lnTo>
                <a:lnTo>
                  <a:pt x="3059938" y="2040001"/>
                </a:lnTo>
                <a:lnTo>
                  <a:pt x="4895850" y="2040001"/>
                </a:lnTo>
                <a:lnTo>
                  <a:pt x="4895850" y="2447925"/>
                </a:lnTo>
                <a:lnTo>
                  <a:pt x="5875101" y="1631950"/>
                </a:lnTo>
                <a:close/>
              </a:path>
              <a:path w="5875101" h="2447925">
                <a:moveTo>
                  <a:pt x="1224026" y="0"/>
                </a:moveTo>
                <a:lnTo>
                  <a:pt x="0" y="1020063"/>
                </a:lnTo>
                <a:lnTo>
                  <a:pt x="1224026" y="2040001"/>
                </a:lnTo>
                <a:lnTo>
                  <a:pt x="1224026" y="1631950"/>
                </a:lnTo>
                <a:lnTo>
                  <a:pt x="5875101" y="1631950"/>
                </a:lnTo>
                <a:lnTo>
                  <a:pt x="6119876" y="1427988"/>
                </a:lnTo>
                <a:lnTo>
                  <a:pt x="5385399" y="815975"/>
                </a:lnTo>
                <a:lnTo>
                  <a:pt x="3058234" y="815971"/>
                </a:lnTo>
                <a:lnTo>
                  <a:pt x="3039949" y="815425"/>
                </a:lnTo>
                <a:lnTo>
                  <a:pt x="2988397" y="808603"/>
                </a:lnTo>
                <a:lnTo>
                  <a:pt x="2943454" y="794864"/>
                </a:lnTo>
                <a:lnTo>
                  <a:pt x="2907247" y="775316"/>
                </a:lnTo>
                <a:lnTo>
                  <a:pt x="2876235" y="742128"/>
                </a:lnTo>
                <a:lnTo>
                  <a:pt x="2868679" y="713331"/>
                </a:lnTo>
                <a:lnTo>
                  <a:pt x="2869663" y="703573"/>
                </a:lnTo>
                <a:lnTo>
                  <a:pt x="2889596" y="667591"/>
                </a:lnTo>
                <a:lnTo>
                  <a:pt x="2931327" y="638526"/>
                </a:lnTo>
                <a:lnTo>
                  <a:pt x="2973885" y="622900"/>
                </a:lnTo>
                <a:lnTo>
                  <a:pt x="3023723" y="613839"/>
                </a:lnTo>
                <a:lnTo>
                  <a:pt x="3061642" y="612009"/>
                </a:lnTo>
                <a:lnTo>
                  <a:pt x="3079927" y="611463"/>
                </a:lnTo>
                <a:lnTo>
                  <a:pt x="3131479" y="604641"/>
                </a:lnTo>
                <a:lnTo>
                  <a:pt x="3176421" y="590902"/>
                </a:lnTo>
                <a:lnTo>
                  <a:pt x="3212628" y="571353"/>
                </a:lnTo>
                <a:lnTo>
                  <a:pt x="3243640" y="538165"/>
                </a:lnTo>
                <a:lnTo>
                  <a:pt x="3251196" y="509367"/>
                </a:lnTo>
                <a:lnTo>
                  <a:pt x="3250210" y="499590"/>
                </a:lnTo>
                <a:lnTo>
                  <a:pt x="3230256" y="463573"/>
                </a:lnTo>
                <a:lnTo>
                  <a:pt x="3188498" y="434519"/>
                </a:lnTo>
                <a:lnTo>
                  <a:pt x="3145934" y="418915"/>
                </a:lnTo>
                <a:lnTo>
                  <a:pt x="3096117" y="409873"/>
                </a:lnTo>
                <a:lnTo>
                  <a:pt x="3059938" y="408050"/>
                </a:lnTo>
                <a:lnTo>
                  <a:pt x="1224026" y="408050"/>
                </a:lnTo>
                <a:lnTo>
                  <a:pt x="1224026" y="0"/>
                </a:lnTo>
                <a:close/>
              </a:path>
              <a:path w="5875101" h="2447925">
                <a:moveTo>
                  <a:pt x="4895850" y="408050"/>
                </a:moveTo>
                <a:lnTo>
                  <a:pt x="4895850" y="815975"/>
                </a:lnTo>
                <a:lnTo>
                  <a:pt x="5385399" y="815975"/>
                </a:lnTo>
                <a:lnTo>
                  <a:pt x="4895850" y="408050"/>
                </a:lnTo>
                <a:close/>
              </a:path>
            </a:pathLst>
          </a:custGeom>
          <a:solidFill>
            <a:srgbClr val="A4B59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4392679" y="1295780"/>
            <a:ext cx="382520" cy="305943"/>
          </a:xfrm>
          <a:custGeom>
            <a:avLst/>
            <a:gdLst/>
            <a:ahLst/>
            <a:cxnLst/>
            <a:rect l="l" t="t" r="r" b="b"/>
            <a:pathLst>
              <a:path w="382520" h="305943">
                <a:moveTo>
                  <a:pt x="382520" y="0"/>
                </a:moveTo>
                <a:lnTo>
                  <a:pt x="369242" y="37420"/>
                </a:lnTo>
                <a:lnTo>
                  <a:pt x="332802" y="68594"/>
                </a:lnTo>
                <a:lnTo>
                  <a:pt x="293336" y="86259"/>
                </a:lnTo>
                <a:lnTo>
                  <a:pt x="245853" y="97765"/>
                </a:lnTo>
                <a:lnTo>
                  <a:pt x="192501" y="101978"/>
                </a:lnTo>
                <a:lnTo>
                  <a:pt x="191258" y="101981"/>
                </a:lnTo>
                <a:lnTo>
                  <a:pt x="172904" y="102444"/>
                </a:lnTo>
                <a:lnTo>
                  <a:pt x="121115" y="109062"/>
                </a:lnTo>
                <a:lnTo>
                  <a:pt x="75892" y="122626"/>
                </a:lnTo>
                <a:lnTo>
                  <a:pt x="39373" y="141992"/>
                </a:lnTo>
                <a:lnTo>
                  <a:pt x="7908" y="174856"/>
                </a:lnTo>
                <a:lnTo>
                  <a:pt x="0" y="203299"/>
                </a:lnTo>
                <a:lnTo>
                  <a:pt x="865" y="213188"/>
                </a:lnTo>
                <a:lnTo>
                  <a:pt x="20332" y="249571"/>
                </a:lnTo>
                <a:lnTo>
                  <a:pt x="61629" y="278907"/>
                </a:lnTo>
                <a:lnTo>
                  <a:pt x="103896" y="294705"/>
                </a:lnTo>
                <a:lnTo>
                  <a:pt x="153482" y="303956"/>
                </a:lnTo>
                <a:lnTo>
                  <a:pt x="382520" y="305943"/>
                </a:lnTo>
                <a:lnTo>
                  <a:pt x="382520" y="0"/>
                </a:lnTo>
                <a:close/>
              </a:path>
            </a:pathLst>
          </a:custGeom>
          <a:solidFill>
            <a:srgbClr val="859275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1524000" y="785748"/>
            <a:ext cx="6119876" cy="2447925"/>
          </a:xfrm>
          <a:custGeom>
            <a:avLst/>
            <a:gdLst/>
            <a:ahLst/>
            <a:cxnLst/>
            <a:rect l="l" t="t" r="r" b="b"/>
            <a:pathLst>
              <a:path w="6119876" h="2447925">
                <a:moveTo>
                  <a:pt x="0" y="1020063"/>
                </a:moveTo>
                <a:lnTo>
                  <a:pt x="1224026" y="0"/>
                </a:lnTo>
                <a:lnTo>
                  <a:pt x="1224026" y="408050"/>
                </a:lnTo>
                <a:lnTo>
                  <a:pt x="3059938" y="408050"/>
                </a:lnTo>
                <a:lnTo>
                  <a:pt x="3078271" y="408513"/>
                </a:lnTo>
                <a:lnTo>
                  <a:pt x="3096117" y="409873"/>
                </a:lnTo>
                <a:lnTo>
                  <a:pt x="3145934" y="418915"/>
                </a:lnTo>
                <a:lnTo>
                  <a:pt x="3188498" y="434519"/>
                </a:lnTo>
                <a:lnTo>
                  <a:pt x="3221662" y="455552"/>
                </a:lnTo>
                <a:lnTo>
                  <a:pt x="3247544" y="490080"/>
                </a:lnTo>
                <a:lnTo>
                  <a:pt x="3251196" y="509367"/>
                </a:lnTo>
                <a:lnTo>
                  <a:pt x="3250330" y="519257"/>
                </a:lnTo>
                <a:lnTo>
                  <a:pt x="3230863" y="555640"/>
                </a:lnTo>
                <a:lnTo>
                  <a:pt x="3189566" y="584977"/>
                </a:lnTo>
                <a:lnTo>
                  <a:pt x="3147299" y="600775"/>
                </a:lnTo>
                <a:lnTo>
                  <a:pt x="3097714" y="610026"/>
                </a:lnTo>
                <a:lnTo>
                  <a:pt x="3059938" y="612013"/>
                </a:lnTo>
                <a:lnTo>
                  <a:pt x="3041584" y="612476"/>
                </a:lnTo>
                <a:lnTo>
                  <a:pt x="3023723" y="613839"/>
                </a:lnTo>
                <a:lnTo>
                  <a:pt x="2973885" y="622900"/>
                </a:lnTo>
                <a:lnTo>
                  <a:pt x="2931327" y="638526"/>
                </a:lnTo>
                <a:lnTo>
                  <a:pt x="2898182" y="659570"/>
                </a:lnTo>
                <a:lnTo>
                  <a:pt x="2872326" y="694078"/>
                </a:lnTo>
                <a:lnTo>
                  <a:pt x="2868679" y="713331"/>
                </a:lnTo>
                <a:lnTo>
                  <a:pt x="2869545" y="723220"/>
                </a:lnTo>
                <a:lnTo>
                  <a:pt x="2889012" y="759603"/>
                </a:lnTo>
                <a:lnTo>
                  <a:pt x="2930309" y="788939"/>
                </a:lnTo>
                <a:lnTo>
                  <a:pt x="2972576" y="804737"/>
                </a:lnTo>
                <a:lnTo>
                  <a:pt x="3022162" y="813988"/>
                </a:lnTo>
                <a:lnTo>
                  <a:pt x="3059938" y="815975"/>
                </a:lnTo>
                <a:lnTo>
                  <a:pt x="4895850" y="815975"/>
                </a:lnTo>
                <a:lnTo>
                  <a:pt x="4895850" y="408050"/>
                </a:lnTo>
                <a:lnTo>
                  <a:pt x="6119876" y="1427988"/>
                </a:lnTo>
                <a:lnTo>
                  <a:pt x="4895850" y="2447925"/>
                </a:lnTo>
                <a:lnTo>
                  <a:pt x="4895850" y="2040001"/>
                </a:lnTo>
                <a:lnTo>
                  <a:pt x="3059938" y="2040001"/>
                </a:lnTo>
                <a:lnTo>
                  <a:pt x="3041584" y="2039537"/>
                </a:lnTo>
                <a:lnTo>
                  <a:pt x="3023723" y="2038174"/>
                </a:lnTo>
                <a:lnTo>
                  <a:pt x="2973885" y="2029113"/>
                </a:lnTo>
                <a:lnTo>
                  <a:pt x="2931327" y="2013487"/>
                </a:lnTo>
                <a:lnTo>
                  <a:pt x="2898182" y="1992443"/>
                </a:lnTo>
                <a:lnTo>
                  <a:pt x="2872326" y="1957935"/>
                </a:lnTo>
                <a:lnTo>
                  <a:pt x="2868676" y="1938020"/>
                </a:lnTo>
                <a:lnTo>
                  <a:pt x="2868676" y="1631950"/>
                </a:lnTo>
                <a:lnTo>
                  <a:pt x="1224026" y="1631950"/>
                </a:lnTo>
                <a:lnTo>
                  <a:pt x="1224026" y="2040001"/>
                </a:lnTo>
                <a:lnTo>
                  <a:pt x="0" y="1020063"/>
                </a:lnTo>
                <a:close/>
              </a:path>
            </a:pathLst>
          </a:custGeom>
          <a:ln w="38100">
            <a:solidFill>
              <a:srgbClr val="FFFFFF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4775200" y="1295780"/>
            <a:ext cx="0" cy="305943"/>
          </a:xfrm>
          <a:custGeom>
            <a:avLst/>
            <a:gdLst/>
            <a:ahLst/>
            <a:cxnLst/>
            <a:rect l="l" t="t" r="r" b="b"/>
            <a:pathLst>
              <a:path h="305943">
                <a:moveTo>
                  <a:pt x="0" y="0"/>
                </a:moveTo>
                <a:lnTo>
                  <a:pt x="0" y="305943"/>
                </a:lnTo>
              </a:path>
            </a:pathLst>
          </a:custGeom>
          <a:ln w="38100">
            <a:solidFill>
              <a:srgbClr val="FFFFFF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4392676" y="1499742"/>
            <a:ext cx="0" cy="917956"/>
          </a:xfrm>
          <a:custGeom>
            <a:avLst/>
            <a:gdLst/>
            <a:ahLst/>
            <a:cxnLst/>
            <a:rect l="l" t="t" r="r" b="b"/>
            <a:pathLst>
              <a:path h="917956">
                <a:moveTo>
                  <a:pt x="0" y="0"/>
                </a:moveTo>
                <a:lnTo>
                  <a:pt x="0" y="917956"/>
                </a:lnTo>
              </a:path>
            </a:pathLst>
          </a:custGeom>
          <a:ln w="38100">
            <a:solidFill>
              <a:srgbClr val="FFFFFF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5072126" y="3857637"/>
            <a:ext cx="3571875" cy="2143125"/>
          </a:xfrm>
          <a:custGeom>
            <a:avLst/>
            <a:gdLst/>
            <a:ahLst/>
            <a:cxnLst/>
            <a:rect l="l" t="t" r="r" b="b"/>
            <a:pathLst>
              <a:path w="3571875" h="2143125">
                <a:moveTo>
                  <a:pt x="0" y="2143125"/>
                </a:moveTo>
                <a:lnTo>
                  <a:pt x="3571875" y="2143125"/>
                </a:lnTo>
                <a:lnTo>
                  <a:pt x="3571875" y="0"/>
                </a:lnTo>
                <a:lnTo>
                  <a:pt x="0" y="0"/>
                </a:lnTo>
                <a:lnTo>
                  <a:pt x="0" y="2143125"/>
                </a:lnTo>
                <a:close/>
              </a:path>
            </a:pathLst>
          </a:custGeom>
          <a:ln w="38100">
            <a:solidFill>
              <a:srgbClr val="78846A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" name="object 11"/>
          <p:cNvSpPr txBox="1"/>
          <p:nvPr/>
        </p:nvSpPr>
        <p:spPr>
          <a:xfrm>
            <a:off x="2663698" y="1543433"/>
            <a:ext cx="1292248" cy="508508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985"/>
              </a:lnSpc>
              <a:spcBef>
                <a:spcPts val="199"/>
              </a:spcBef>
            </a:pPr>
            <a:r>
              <a:rPr sz="3800" spc="0" dirty="0" smtClean="0">
                <a:solidFill>
                  <a:srgbClr val="001F5F"/>
                </a:solidFill>
                <a:latin typeface="Times New Roman"/>
                <a:cs typeface="Times New Roman"/>
              </a:rPr>
              <a:t>IT</a:t>
            </a:r>
            <a:r>
              <a:rPr sz="3800" spc="9" dirty="0" smtClean="0">
                <a:solidFill>
                  <a:srgbClr val="001F5F"/>
                </a:solidFill>
                <a:latin typeface="Times New Roman"/>
                <a:cs typeface="Times New Roman"/>
              </a:rPr>
              <a:t>E</a:t>
            </a:r>
            <a:r>
              <a:rPr sz="3800" spc="0" dirty="0" smtClean="0">
                <a:solidFill>
                  <a:srgbClr val="001F5F"/>
                </a:solidFill>
                <a:latin typeface="Times New Roman"/>
                <a:cs typeface="Times New Roman"/>
              </a:rPr>
              <a:t>M</a:t>
            </a:r>
            <a:endParaRPr sz="3800">
              <a:latin typeface="Times New Roman"/>
              <a:cs typeface="Times New Roman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4594605" y="1935101"/>
            <a:ext cx="2451224" cy="508508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985"/>
              </a:lnSpc>
              <a:spcBef>
                <a:spcPts val="199"/>
              </a:spcBef>
            </a:pPr>
            <a:r>
              <a:rPr sz="3800" spc="0" dirty="0" smtClean="0">
                <a:solidFill>
                  <a:srgbClr val="001F5F"/>
                </a:solidFill>
                <a:latin typeface="Times New Roman"/>
                <a:cs typeface="Times New Roman"/>
              </a:rPr>
              <a:t>ANA</a:t>
            </a:r>
            <a:r>
              <a:rPr sz="3800" spc="-375" dirty="0" smtClean="0">
                <a:solidFill>
                  <a:srgbClr val="001F5F"/>
                </a:solidFill>
                <a:latin typeface="Times New Roman"/>
                <a:cs typeface="Times New Roman"/>
              </a:rPr>
              <a:t>L</a:t>
            </a:r>
            <a:r>
              <a:rPr sz="3800" spc="0" dirty="0" smtClean="0">
                <a:solidFill>
                  <a:srgbClr val="001F5F"/>
                </a:solidFill>
                <a:latin typeface="Times New Roman"/>
                <a:cs typeface="Times New Roman"/>
              </a:rPr>
              <a:t>YSIS</a:t>
            </a:r>
            <a:endParaRPr sz="3800">
              <a:latin typeface="Times New Roman"/>
              <a:cs typeface="Times New Roman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5072126" y="3857637"/>
            <a:ext cx="3571875" cy="214312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</p:spTree>
    <p:extLst>
      <p:ext uri="{BB962C8B-B14F-4D97-AF65-F5344CB8AC3E}">
        <p14:creationId xmlns:p14="http://schemas.microsoft.com/office/powerpoint/2010/main" val="4125797447"/>
      </p:ext>
    </p:extLst>
  </p:cSld>
  <p:clrMapOvr>
    <a:masterClrMapping/>
  </p:clrMapOvr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9144000" cy="6857997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514350" y="1044575"/>
            <a:ext cx="8629650" cy="15112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514350" y="1044575"/>
            <a:ext cx="8629650" cy="15112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514350" y="1051686"/>
            <a:ext cx="8629650" cy="14986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108204" y="950975"/>
            <a:ext cx="3998976" cy="643127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" name="object 7"/>
          <p:cNvSpPr txBox="1"/>
          <p:nvPr/>
        </p:nvSpPr>
        <p:spPr>
          <a:xfrm>
            <a:off x="383540" y="663351"/>
            <a:ext cx="3528861" cy="482904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775"/>
              </a:lnSpc>
              <a:spcBef>
                <a:spcPts val="188"/>
              </a:spcBef>
            </a:pPr>
            <a:r>
              <a:rPr sz="3600" spc="0" dirty="0" smtClean="0">
                <a:solidFill>
                  <a:srgbClr val="6F2F9F"/>
                </a:solidFill>
                <a:latin typeface="Times New Roman"/>
                <a:cs typeface="Times New Roman"/>
              </a:rPr>
              <a:t>ITEM</a:t>
            </a:r>
            <a:r>
              <a:rPr sz="3600" spc="-209" dirty="0" smtClean="0">
                <a:solidFill>
                  <a:srgbClr val="6F2F9F"/>
                </a:solidFill>
                <a:latin typeface="Times New Roman"/>
                <a:cs typeface="Times New Roman"/>
              </a:rPr>
              <a:t> </a:t>
            </a:r>
            <a:r>
              <a:rPr sz="3600" spc="0" dirty="0" smtClean="0">
                <a:solidFill>
                  <a:srgbClr val="6F2F9F"/>
                </a:solidFill>
                <a:latin typeface="Times New Roman"/>
                <a:cs typeface="Times New Roman"/>
              </a:rPr>
              <a:t>ANA</a:t>
            </a:r>
            <a:r>
              <a:rPr sz="3600" spc="-354" dirty="0" smtClean="0">
                <a:solidFill>
                  <a:srgbClr val="6F2F9F"/>
                </a:solidFill>
                <a:latin typeface="Times New Roman"/>
                <a:cs typeface="Times New Roman"/>
              </a:rPr>
              <a:t>L</a:t>
            </a:r>
            <a:r>
              <a:rPr sz="3600" spc="0" dirty="0" smtClean="0">
                <a:solidFill>
                  <a:srgbClr val="6F2F9F"/>
                </a:solidFill>
                <a:latin typeface="Times New Roman"/>
                <a:cs typeface="Times New Roman"/>
              </a:rPr>
              <a:t>YSIS</a:t>
            </a:r>
            <a:endParaRPr sz="3600">
              <a:latin typeface="Times New Roman"/>
              <a:cs typeface="Times New Roman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1298194" y="2509760"/>
            <a:ext cx="913200" cy="432612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370"/>
              </a:lnSpc>
              <a:spcBef>
                <a:spcPts val="168"/>
              </a:spcBef>
            </a:pPr>
            <a:r>
              <a:rPr sz="3200" b="1" spc="0" dirty="0" smtClean="0">
                <a:latin typeface="Times New Roman"/>
                <a:cs typeface="Times New Roman"/>
              </a:rPr>
              <a:t>Item</a:t>
            </a:r>
            <a:endParaRPr sz="3200">
              <a:latin typeface="Times New Roman"/>
              <a:cs typeface="Times New Roman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2427477" y="2509760"/>
            <a:ext cx="1478004" cy="432612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370"/>
              </a:lnSpc>
              <a:spcBef>
                <a:spcPts val="168"/>
              </a:spcBef>
            </a:pPr>
            <a:r>
              <a:rPr sz="3200" b="1" spc="0" dirty="0" smtClean="0">
                <a:latin typeface="Times New Roman"/>
                <a:cs typeface="Times New Roman"/>
              </a:rPr>
              <a:t>a</a:t>
            </a:r>
            <a:r>
              <a:rPr sz="3200" b="1" spc="-14" dirty="0" smtClean="0">
                <a:latin typeface="Times New Roman"/>
                <a:cs typeface="Times New Roman"/>
              </a:rPr>
              <a:t>n</a:t>
            </a:r>
            <a:r>
              <a:rPr sz="3200" b="1" spc="0" dirty="0" smtClean="0">
                <a:latin typeface="Times New Roman"/>
                <a:cs typeface="Times New Roman"/>
              </a:rPr>
              <a:t>alysis</a:t>
            </a:r>
            <a:endParaRPr sz="3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4124071" y="2509760"/>
            <a:ext cx="369934" cy="432612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370"/>
              </a:lnSpc>
              <a:spcBef>
                <a:spcPts val="168"/>
              </a:spcBef>
            </a:pPr>
            <a:r>
              <a:rPr sz="3200" b="1" spc="-4" dirty="0" smtClean="0">
                <a:latin typeface="Times New Roman"/>
                <a:cs typeface="Times New Roman"/>
              </a:rPr>
              <a:t>is</a:t>
            </a:r>
            <a:endParaRPr sz="3200">
              <a:latin typeface="Times New Roman"/>
              <a:cs typeface="Times New Roman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4710810" y="2509760"/>
            <a:ext cx="302788" cy="432612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370"/>
              </a:lnSpc>
              <a:spcBef>
                <a:spcPts val="168"/>
              </a:spcBef>
            </a:pPr>
            <a:r>
              <a:rPr sz="3200" b="1" spc="0" dirty="0" smtClean="0">
                <a:latin typeface="Times New Roman"/>
                <a:cs typeface="Times New Roman"/>
              </a:rPr>
              <a:t>a</a:t>
            </a:r>
            <a:endParaRPr sz="3200">
              <a:latin typeface="Times New Roman"/>
              <a:cs typeface="Times New Roman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5232272" y="2509760"/>
            <a:ext cx="1746357" cy="432612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370"/>
              </a:lnSpc>
              <a:spcBef>
                <a:spcPts val="168"/>
              </a:spcBef>
            </a:pPr>
            <a:r>
              <a:rPr sz="3200" b="1" spc="-14" dirty="0" smtClean="0">
                <a:latin typeface="Times New Roman"/>
                <a:cs typeface="Times New Roman"/>
              </a:rPr>
              <a:t>s</a:t>
            </a:r>
            <a:r>
              <a:rPr sz="3200" b="1" spc="0" dirty="0" smtClean="0">
                <a:latin typeface="Times New Roman"/>
                <a:cs typeface="Times New Roman"/>
              </a:rPr>
              <a:t>ta</a:t>
            </a:r>
            <a:r>
              <a:rPr sz="3200" b="1" spc="-19" dirty="0" smtClean="0">
                <a:latin typeface="Times New Roman"/>
                <a:cs typeface="Times New Roman"/>
              </a:rPr>
              <a:t>t</a:t>
            </a:r>
            <a:r>
              <a:rPr sz="3200" b="1" spc="0" dirty="0" smtClean="0">
                <a:latin typeface="Times New Roman"/>
                <a:cs typeface="Times New Roman"/>
              </a:rPr>
              <a:t>istical</a:t>
            </a:r>
            <a:endParaRPr sz="3200">
              <a:latin typeface="Times New Roman"/>
              <a:cs typeface="Times New Roman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7195566" y="2509760"/>
            <a:ext cx="1792372" cy="432612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370"/>
              </a:lnSpc>
              <a:spcBef>
                <a:spcPts val="168"/>
              </a:spcBef>
            </a:pPr>
            <a:r>
              <a:rPr sz="3200" b="1" spc="-14" dirty="0" smtClean="0">
                <a:latin typeface="Times New Roman"/>
                <a:cs typeface="Times New Roman"/>
              </a:rPr>
              <a:t>t</a:t>
            </a:r>
            <a:r>
              <a:rPr sz="3200" b="1" spc="0" dirty="0" smtClean="0">
                <a:latin typeface="Times New Roman"/>
                <a:cs typeface="Times New Roman"/>
              </a:rPr>
              <a:t>echni</a:t>
            </a:r>
            <a:r>
              <a:rPr sz="3200" b="1" spc="-14" dirty="0" smtClean="0">
                <a:latin typeface="Times New Roman"/>
                <a:cs typeface="Times New Roman"/>
              </a:rPr>
              <a:t>q</a:t>
            </a:r>
            <a:r>
              <a:rPr sz="3200" b="1" spc="0" dirty="0" smtClean="0">
                <a:latin typeface="Times New Roman"/>
                <a:cs typeface="Times New Roman"/>
              </a:rPr>
              <a:t>ue</a:t>
            </a:r>
            <a:endParaRPr sz="3200">
              <a:latin typeface="Times New Roman"/>
              <a:cs typeface="Times New Roman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726440" y="3241525"/>
            <a:ext cx="1139193" cy="432307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370"/>
              </a:lnSpc>
              <a:spcBef>
                <a:spcPts val="168"/>
              </a:spcBef>
            </a:pPr>
            <a:r>
              <a:rPr sz="3200" b="1" spc="0" dirty="0" smtClean="0">
                <a:latin typeface="Times New Roman"/>
                <a:cs typeface="Times New Roman"/>
              </a:rPr>
              <a:t>which</a:t>
            </a:r>
            <a:endParaRPr sz="3200">
              <a:latin typeface="Times New Roman"/>
              <a:cs typeface="Times New Roman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1956561" y="3241525"/>
            <a:ext cx="369855" cy="432307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370"/>
              </a:lnSpc>
              <a:spcBef>
                <a:spcPts val="168"/>
              </a:spcBef>
            </a:pPr>
            <a:r>
              <a:rPr sz="3200" b="1" spc="-4" dirty="0" smtClean="0">
                <a:latin typeface="Times New Roman"/>
                <a:cs typeface="Times New Roman"/>
              </a:rPr>
              <a:t>is</a:t>
            </a:r>
            <a:endParaRPr sz="3200">
              <a:latin typeface="Times New Roman"/>
              <a:cs typeface="Times New Roman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2416810" y="3241525"/>
            <a:ext cx="890572" cy="432307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370"/>
              </a:lnSpc>
              <a:spcBef>
                <a:spcPts val="168"/>
              </a:spcBef>
            </a:pPr>
            <a:r>
              <a:rPr sz="3200" b="1" spc="0" dirty="0" smtClean="0">
                <a:latin typeface="Times New Roman"/>
                <a:cs typeface="Times New Roman"/>
              </a:rPr>
              <a:t>used</a:t>
            </a:r>
            <a:endParaRPr sz="3200">
              <a:latin typeface="Times New Roman"/>
              <a:cs typeface="Times New Roman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3398646" y="3241525"/>
            <a:ext cx="618757" cy="432307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370"/>
              </a:lnSpc>
              <a:spcBef>
                <a:spcPts val="168"/>
              </a:spcBef>
            </a:pPr>
            <a:r>
              <a:rPr sz="3200" b="1" spc="0" dirty="0" smtClean="0">
                <a:latin typeface="Times New Roman"/>
                <a:cs typeface="Times New Roman"/>
              </a:rPr>
              <a:t>for</a:t>
            </a:r>
            <a:endParaRPr sz="3200">
              <a:latin typeface="Times New Roman"/>
              <a:cs typeface="Times New Roman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4101210" y="3241525"/>
            <a:ext cx="1590047" cy="432307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370"/>
              </a:lnSpc>
              <a:spcBef>
                <a:spcPts val="168"/>
              </a:spcBef>
            </a:pPr>
            <a:r>
              <a:rPr sz="3200" b="1" spc="0" dirty="0" smtClean="0">
                <a:latin typeface="Times New Roman"/>
                <a:cs typeface="Times New Roman"/>
              </a:rPr>
              <a:t>sel</a:t>
            </a:r>
            <a:r>
              <a:rPr sz="3200" b="1" spc="4" dirty="0" smtClean="0">
                <a:latin typeface="Times New Roman"/>
                <a:cs typeface="Times New Roman"/>
              </a:rPr>
              <a:t>e</a:t>
            </a:r>
            <a:r>
              <a:rPr sz="3200" b="1" spc="0" dirty="0" smtClean="0">
                <a:latin typeface="Times New Roman"/>
                <a:cs typeface="Times New Roman"/>
              </a:rPr>
              <a:t>cti</a:t>
            </a:r>
            <a:r>
              <a:rPr sz="3200" b="1" spc="-14" dirty="0" smtClean="0">
                <a:latin typeface="Times New Roman"/>
                <a:cs typeface="Times New Roman"/>
              </a:rPr>
              <a:t>n</a:t>
            </a:r>
            <a:r>
              <a:rPr sz="3200" b="1" spc="0" dirty="0" smtClean="0">
                <a:latin typeface="Times New Roman"/>
                <a:cs typeface="Times New Roman"/>
              </a:rPr>
              <a:t>g</a:t>
            </a:r>
            <a:endParaRPr sz="3200">
              <a:latin typeface="Times New Roman"/>
              <a:cs typeface="Times New Roman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5783960" y="3241525"/>
            <a:ext cx="753444" cy="432307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370"/>
              </a:lnSpc>
              <a:spcBef>
                <a:spcPts val="168"/>
              </a:spcBef>
            </a:pPr>
            <a:r>
              <a:rPr sz="3200" b="1" spc="0" dirty="0" smtClean="0">
                <a:latin typeface="Times New Roman"/>
                <a:cs typeface="Times New Roman"/>
              </a:rPr>
              <a:t>a</a:t>
            </a:r>
            <a:r>
              <a:rPr sz="3200" b="1" spc="-14" dirty="0" smtClean="0">
                <a:latin typeface="Times New Roman"/>
                <a:cs typeface="Times New Roman"/>
              </a:rPr>
              <a:t>n</a:t>
            </a:r>
            <a:r>
              <a:rPr sz="3200" b="1" spc="0" dirty="0" smtClean="0">
                <a:latin typeface="Times New Roman"/>
                <a:cs typeface="Times New Roman"/>
              </a:rPr>
              <a:t>d</a:t>
            </a:r>
            <a:endParaRPr sz="3200">
              <a:latin typeface="Times New Roman"/>
              <a:cs typeface="Times New Roman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6626732" y="3241525"/>
            <a:ext cx="1626668" cy="432307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370"/>
              </a:lnSpc>
              <a:spcBef>
                <a:spcPts val="168"/>
              </a:spcBef>
            </a:pPr>
            <a:r>
              <a:rPr sz="3200" b="1" spc="-54" dirty="0" smtClean="0">
                <a:latin typeface="Times New Roman"/>
                <a:cs typeface="Times New Roman"/>
              </a:rPr>
              <a:t>r</a:t>
            </a:r>
            <a:r>
              <a:rPr sz="3200" b="1" spc="0" dirty="0" smtClean="0">
                <a:latin typeface="Times New Roman"/>
                <a:cs typeface="Times New Roman"/>
              </a:rPr>
              <a:t>ej</a:t>
            </a:r>
            <a:r>
              <a:rPr sz="3200" b="1" spc="9" dirty="0" smtClean="0">
                <a:latin typeface="Times New Roman"/>
                <a:cs typeface="Times New Roman"/>
              </a:rPr>
              <a:t>e</a:t>
            </a:r>
            <a:r>
              <a:rPr sz="3200" b="1" spc="0" dirty="0" smtClean="0">
                <a:latin typeface="Times New Roman"/>
                <a:cs typeface="Times New Roman"/>
              </a:rPr>
              <a:t>cti</a:t>
            </a:r>
            <a:r>
              <a:rPr sz="3200" b="1" spc="-25" dirty="0" smtClean="0">
                <a:latin typeface="Times New Roman"/>
                <a:cs typeface="Times New Roman"/>
              </a:rPr>
              <a:t>n</a:t>
            </a:r>
            <a:r>
              <a:rPr sz="3200" b="1" spc="0" dirty="0" smtClean="0">
                <a:latin typeface="Times New Roman"/>
                <a:cs typeface="Times New Roman"/>
              </a:rPr>
              <a:t>g</a:t>
            </a:r>
            <a:endParaRPr sz="3200">
              <a:latin typeface="Times New Roman"/>
              <a:cs typeface="Times New Roman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8344661" y="3241525"/>
            <a:ext cx="641544" cy="432307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370"/>
              </a:lnSpc>
              <a:spcBef>
                <a:spcPts val="168"/>
              </a:spcBef>
            </a:pPr>
            <a:r>
              <a:rPr sz="3200" b="1" spc="0" dirty="0" smtClean="0">
                <a:latin typeface="Times New Roman"/>
                <a:cs typeface="Times New Roman"/>
              </a:rPr>
              <a:t>the</a:t>
            </a:r>
            <a:endParaRPr sz="3200">
              <a:latin typeface="Times New Roman"/>
              <a:cs typeface="Times New Roman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726440" y="3973181"/>
            <a:ext cx="8259335" cy="1164073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370"/>
              </a:lnSpc>
              <a:spcBef>
                <a:spcPts val="168"/>
              </a:spcBef>
            </a:pPr>
            <a:r>
              <a:rPr sz="3200" b="1" spc="0" dirty="0" smtClean="0">
                <a:latin typeface="Times New Roman"/>
                <a:cs typeface="Times New Roman"/>
              </a:rPr>
              <a:t>items</a:t>
            </a:r>
            <a:r>
              <a:rPr sz="3200" b="1" spc="214" dirty="0" smtClean="0">
                <a:latin typeface="Times New Roman"/>
                <a:cs typeface="Times New Roman"/>
              </a:rPr>
              <a:t> </a:t>
            </a:r>
            <a:r>
              <a:rPr sz="3200" b="1" spc="4" dirty="0" smtClean="0">
                <a:latin typeface="Times New Roman"/>
                <a:cs typeface="Times New Roman"/>
              </a:rPr>
              <a:t>o</a:t>
            </a:r>
            <a:r>
              <a:rPr sz="3200" b="1" spc="0" dirty="0" smtClean="0">
                <a:latin typeface="Times New Roman"/>
                <a:cs typeface="Times New Roman"/>
              </a:rPr>
              <a:t>f</a:t>
            </a:r>
            <a:r>
              <a:rPr sz="3200" b="1" spc="209" dirty="0" smtClean="0">
                <a:latin typeface="Times New Roman"/>
                <a:cs typeface="Times New Roman"/>
              </a:rPr>
              <a:t> </a:t>
            </a:r>
            <a:r>
              <a:rPr sz="3200" b="1" spc="0" dirty="0" smtClean="0">
                <a:latin typeface="Times New Roman"/>
                <a:cs typeface="Times New Roman"/>
              </a:rPr>
              <a:t>the</a:t>
            </a:r>
            <a:r>
              <a:rPr sz="3200" b="1" spc="219" dirty="0" smtClean="0">
                <a:latin typeface="Times New Roman"/>
                <a:cs typeface="Times New Roman"/>
              </a:rPr>
              <a:t> </a:t>
            </a:r>
            <a:r>
              <a:rPr sz="3200" b="1" spc="0" dirty="0" smtClean="0">
                <a:latin typeface="Times New Roman"/>
                <a:cs typeface="Times New Roman"/>
              </a:rPr>
              <a:t>test</a:t>
            </a:r>
            <a:r>
              <a:rPr sz="3200" b="1" spc="214" dirty="0" smtClean="0">
                <a:latin typeface="Times New Roman"/>
                <a:cs typeface="Times New Roman"/>
              </a:rPr>
              <a:t> </a:t>
            </a:r>
            <a:r>
              <a:rPr sz="3200" b="1" spc="4" dirty="0" smtClean="0">
                <a:latin typeface="Times New Roman"/>
                <a:cs typeface="Times New Roman"/>
              </a:rPr>
              <a:t>o</a:t>
            </a:r>
            <a:r>
              <a:rPr sz="3200" b="1" spc="0" dirty="0" smtClean="0">
                <a:latin typeface="Times New Roman"/>
                <a:cs typeface="Times New Roman"/>
              </a:rPr>
              <a:t>n</a:t>
            </a:r>
            <a:r>
              <a:rPr sz="3200" b="1" spc="214" dirty="0" smtClean="0">
                <a:latin typeface="Times New Roman"/>
                <a:cs typeface="Times New Roman"/>
              </a:rPr>
              <a:t> </a:t>
            </a:r>
            <a:r>
              <a:rPr sz="3200" b="1" spc="0" dirty="0" smtClean="0">
                <a:latin typeface="Times New Roman"/>
                <a:cs typeface="Times New Roman"/>
              </a:rPr>
              <a:t>the</a:t>
            </a:r>
            <a:r>
              <a:rPr sz="3200" b="1" spc="219" dirty="0" smtClean="0">
                <a:latin typeface="Times New Roman"/>
                <a:cs typeface="Times New Roman"/>
              </a:rPr>
              <a:t> </a:t>
            </a:r>
            <a:r>
              <a:rPr sz="3200" b="1" spc="-19" dirty="0" smtClean="0">
                <a:latin typeface="Times New Roman"/>
                <a:cs typeface="Times New Roman"/>
              </a:rPr>
              <a:t>b</a:t>
            </a:r>
            <a:r>
              <a:rPr sz="3200" b="1" spc="0" dirty="0" smtClean="0">
                <a:latin typeface="Times New Roman"/>
                <a:cs typeface="Times New Roman"/>
              </a:rPr>
              <a:t>asis</a:t>
            </a:r>
            <a:r>
              <a:rPr sz="3200" b="1" spc="225" dirty="0" smtClean="0">
                <a:latin typeface="Times New Roman"/>
                <a:cs typeface="Times New Roman"/>
              </a:rPr>
              <a:t> </a:t>
            </a:r>
            <a:r>
              <a:rPr sz="3200" b="1" spc="4" dirty="0" smtClean="0">
                <a:latin typeface="Times New Roman"/>
                <a:cs typeface="Times New Roman"/>
              </a:rPr>
              <a:t>o</a:t>
            </a:r>
            <a:r>
              <a:rPr sz="3200" b="1" spc="0" dirty="0" smtClean="0">
                <a:latin typeface="Times New Roman"/>
                <a:cs typeface="Times New Roman"/>
              </a:rPr>
              <a:t>f</a:t>
            </a:r>
            <a:r>
              <a:rPr sz="3200" b="1" spc="219" dirty="0" smtClean="0">
                <a:latin typeface="Times New Roman"/>
                <a:cs typeface="Times New Roman"/>
              </a:rPr>
              <a:t> </a:t>
            </a:r>
            <a:r>
              <a:rPr sz="3200" b="1" spc="-14" dirty="0" smtClean="0">
                <a:latin typeface="Times New Roman"/>
                <a:cs typeface="Times New Roman"/>
              </a:rPr>
              <a:t>t</a:t>
            </a:r>
            <a:r>
              <a:rPr sz="3200" b="1" spc="0" dirty="0" smtClean="0">
                <a:latin typeface="Times New Roman"/>
                <a:cs typeface="Times New Roman"/>
              </a:rPr>
              <a:t>heir</a:t>
            </a:r>
            <a:r>
              <a:rPr sz="3200" b="1" spc="175" dirty="0" smtClean="0">
                <a:latin typeface="Times New Roman"/>
                <a:cs typeface="Times New Roman"/>
              </a:rPr>
              <a:t> </a:t>
            </a:r>
            <a:r>
              <a:rPr sz="3200" b="1" spc="0" dirty="0" smtClean="0">
                <a:latin typeface="Times New Roman"/>
                <a:cs typeface="Times New Roman"/>
              </a:rPr>
              <a:t>d</a:t>
            </a:r>
            <a:r>
              <a:rPr sz="3200" b="1" spc="-19" dirty="0" smtClean="0">
                <a:latin typeface="Times New Roman"/>
                <a:cs typeface="Times New Roman"/>
              </a:rPr>
              <a:t>i</a:t>
            </a:r>
            <a:r>
              <a:rPr sz="3200" b="1" spc="0" dirty="0" smtClean="0">
                <a:latin typeface="Times New Roman"/>
                <a:cs typeface="Times New Roman"/>
              </a:rPr>
              <a:t>ff</a:t>
            </a:r>
            <a:r>
              <a:rPr sz="3200" b="1" spc="-14" dirty="0" smtClean="0">
                <a:latin typeface="Times New Roman"/>
                <a:cs typeface="Times New Roman"/>
              </a:rPr>
              <a:t>i</a:t>
            </a:r>
            <a:r>
              <a:rPr sz="3200" b="1" spc="0" dirty="0" smtClean="0">
                <a:latin typeface="Times New Roman"/>
                <a:cs typeface="Times New Roman"/>
              </a:rPr>
              <a:t>cul</a:t>
            </a:r>
            <a:r>
              <a:rPr sz="3200" b="1" spc="-14" dirty="0" smtClean="0">
                <a:latin typeface="Times New Roman"/>
                <a:cs typeface="Times New Roman"/>
              </a:rPr>
              <a:t>t</a:t>
            </a:r>
            <a:r>
              <a:rPr sz="3200" b="1" spc="0" dirty="0" smtClean="0">
                <a:latin typeface="Times New Roman"/>
                <a:cs typeface="Times New Roman"/>
              </a:rPr>
              <a:t>y</a:t>
            </a:r>
            <a:endParaRPr sz="3200">
              <a:latin typeface="Times New Roman"/>
              <a:cs typeface="Times New Roman"/>
            </a:endParaRPr>
          </a:p>
          <a:p>
            <a:pPr marL="12700" marR="61081">
              <a:lnSpc>
                <a:spcPct val="95825"/>
              </a:lnSpc>
              <a:spcBef>
                <a:spcPts val="1911"/>
              </a:spcBef>
            </a:pPr>
            <a:r>
              <a:rPr sz="3200" b="1" spc="0" dirty="0" smtClean="0">
                <a:latin typeface="Times New Roman"/>
                <a:cs typeface="Times New Roman"/>
              </a:rPr>
              <a:t>v</a:t>
            </a:r>
            <a:r>
              <a:rPr sz="3200" b="1" spc="9" dirty="0" smtClean="0">
                <a:latin typeface="Times New Roman"/>
                <a:cs typeface="Times New Roman"/>
              </a:rPr>
              <a:t>a</a:t>
            </a:r>
            <a:r>
              <a:rPr sz="3200" b="1" spc="0" dirty="0" smtClean="0">
                <a:latin typeface="Times New Roman"/>
                <a:cs typeface="Times New Roman"/>
              </a:rPr>
              <a:t>lue</a:t>
            </a:r>
            <a:r>
              <a:rPr sz="3200" b="1" spc="-29" dirty="0" smtClean="0">
                <a:latin typeface="Times New Roman"/>
                <a:cs typeface="Times New Roman"/>
              </a:rPr>
              <a:t> </a:t>
            </a:r>
            <a:r>
              <a:rPr sz="3200" b="1" spc="0" dirty="0" smtClean="0">
                <a:latin typeface="Times New Roman"/>
                <a:cs typeface="Times New Roman"/>
              </a:rPr>
              <a:t>and</a:t>
            </a:r>
            <a:r>
              <a:rPr sz="3200" b="1" spc="-14" dirty="0" smtClean="0">
                <a:latin typeface="Times New Roman"/>
                <a:cs typeface="Times New Roman"/>
              </a:rPr>
              <a:t> </a:t>
            </a:r>
            <a:r>
              <a:rPr sz="3200" b="1" spc="0" dirty="0" smtClean="0">
                <a:latin typeface="Times New Roman"/>
                <a:cs typeface="Times New Roman"/>
              </a:rPr>
              <a:t>discrimi</a:t>
            </a:r>
            <a:r>
              <a:rPr sz="3200" b="1" spc="-14" dirty="0" smtClean="0">
                <a:latin typeface="Times New Roman"/>
                <a:cs typeface="Times New Roman"/>
              </a:rPr>
              <a:t>n</a:t>
            </a:r>
            <a:r>
              <a:rPr sz="3200" b="1" spc="0" dirty="0" smtClean="0">
                <a:latin typeface="Times New Roman"/>
                <a:cs typeface="Times New Roman"/>
              </a:rPr>
              <a:t>at</a:t>
            </a:r>
            <a:r>
              <a:rPr sz="3200" b="1" spc="9" dirty="0" smtClean="0">
                <a:latin typeface="Times New Roman"/>
                <a:cs typeface="Times New Roman"/>
              </a:rPr>
              <a:t>e</a:t>
            </a:r>
            <a:r>
              <a:rPr sz="3200" b="1" spc="0" dirty="0" smtClean="0">
                <a:latin typeface="Times New Roman"/>
                <a:cs typeface="Times New Roman"/>
              </a:rPr>
              <a:t>d</a:t>
            </a:r>
            <a:r>
              <a:rPr sz="3200" b="1" spc="-29" dirty="0" smtClean="0">
                <a:latin typeface="Times New Roman"/>
                <a:cs typeface="Times New Roman"/>
              </a:rPr>
              <a:t> </a:t>
            </a:r>
            <a:r>
              <a:rPr sz="3200" b="1" spc="0" dirty="0" smtClean="0">
                <a:latin typeface="Times New Roman"/>
                <a:cs typeface="Times New Roman"/>
              </a:rPr>
              <a:t>power</a:t>
            </a:r>
            <a:endParaRPr sz="3200">
              <a:latin typeface="Times New Roman"/>
              <a:cs typeface="Times New Roman"/>
            </a:endParaRPr>
          </a:p>
        </p:txBody>
      </p:sp>
    </p:spTree>
    <p:extLst>
      <p:ext uri="{BB962C8B-B14F-4D97-AF65-F5344CB8AC3E}">
        <p14:creationId xmlns:p14="http://schemas.microsoft.com/office/powerpoint/2010/main" val="103283017"/>
      </p:ext>
    </p:extLst>
  </p:cSld>
  <p:clrMapOvr>
    <a:masterClrMapping/>
  </p:clrMapOvr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9144000" cy="6857997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514350" y="1044575"/>
            <a:ext cx="8629650" cy="15112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514350" y="1044575"/>
            <a:ext cx="8629650" cy="15112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514350" y="1051686"/>
            <a:ext cx="8629650" cy="14986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138684" y="938783"/>
            <a:ext cx="6670548" cy="574548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" name="object 7"/>
          <p:cNvSpPr txBox="1"/>
          <p:nvPr/>
        </p:nvSpPr>
        <p:spPr>
          <a:xfrm>
            <a:off x="383540" y="685532"/>
            <a:ext cx="6256239" cy="432612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370"/>
              </a:lnSpc>
              <a:spcBef>
                <a:spcPts val="168"/>
              </a:spcBef>
            </a:pPr>
            <a:r>
              <a:rPr sz="3200" spc="0" dirty="0" smtClean="0">
                <a:solidFill>
                  <a:srgbClr val="FF0000"/>
                </a:solidFill>
                <a:latin typeface="Times New Roman"/>
                <a:cs typeface="Times New Roman"/>
              </a:rPr>
              <a:t>OBJEC</a:t>
            </a:r>
            <a:r>
              <a:rPr sz="3200" spc="-9" dirty="0" smtClean="0">
                <a:solidFill>
                  <a:srgbClr val="FF0000"/>
                </a:solidFill>
                <a:latin typeface="Times New Roman"/>
                <a:cs typeface="Times New Roman"/>
              </a:rPr>
              <a:t>T</a:t>
            </a:r>
            <a:r>
              <a:rPr sz="3200" spc="0" dirty="0" smtClean="0">
                <a:solidFill>
                  <a:srgbClr val="FF0000"/>
                </a:solidFill>
                <a:latin typeface="Times New Roman"/>
                <a:cs typeface="Times New Roman"/>
              </a:rPr>
              <a:t>IVES</a:t>
            </a:r>
            <a:r>
              <a:rPr sz="3200" spc="-54" dirty="0" smtClean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3200" spc="0" dirty="0" smtClean="0">
                <a:solidFill>
                  <a:srgbClr val="FF0000"/>
                </a:solidFill>
                <a:latin typeface="Times New Roman"/>
                <a:cs typeface="Times New Roman"/>
              </a:rPr>
              <a:t>OF ITEM</a:t>
            </a:r>
            <a:r>
              <a:rPr sz="3200" spc="-204" dirty="0" smtClean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3200" spc="0" dirty="0" smtClean="0">
                <a:solidFill>
                  <a:srgbClr val="FF0000"/>
                </a:solidFill>
                <a:latin typeface="Times New Roman"/>
                <a:cs typeface="Times New Roman"/>
              </a:rPr>
              <a:t>ANA</a:t>
            </a:r>
            <a:r>
              <a:rPr sz="3200" spc="-325" dirty="0" smtClean="0">
                <a:solidFill>
                  <a:srgbClr val="FF0000"/>
                </a:solidFill>
                <a:latin typeface="Times New Roman"/>
                <a:cs typeface="Times New Roman"/>
              </a:rPr>
              <a:t>L</a:t>
            </a:r>
            <a:r>
              <a:rPr sz="3200" spc="0" dirty="0" smtClean="0">
                <a:solidFill>
                  <a:srgbClr val="FF0000"/>
                </a:solidFill>
                <a:latin typeface="Times New Roman"/>
                <a:cs typeface="Times New Roman"/>
              </a:rPr>
              <a:t>YSIS</a:t>
            </a:r>
            <a:endParaRPr sz="3200">
              <a:latin typeface="Times New Roman"/>
              <a:cs typeface="Times New Roman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726440" y="1753715"/>
            <a:ext cx="5526938" cy="3302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2550"/>
              </a:lnSpc>
              <a:spcBef>
                <a:spcPts val="127"/>
              </a:spcBef>
            </a:pPr>
            <a:r>
              <a:rPr sz="2400" spc="-169" dirty="0" smtClean="0">
                <a:latin typeface="Times New Roman"/>
                <a:cs typeface="Times New Roman"/>
              </a:rPr>
              <a:t>T</a:t>
            </a:r>
            <a:r>
              <a:rPr sz="2400" spc="0" dirty="0" smtClean="0">
                <a:latin typeface="Times New Roman"/>
                <a:cs typeface="Times New Roman"/>
              </a:rPr>
              <a:t>o</a:t>
            </a:r>
            <a:r>
              <a:rPr sz="2400" spc="-9" dirty="0" smtClean="0">
                <a:latin typeface="Times New Roman"/>
                <a:cs typeface="Times New Roman"/>
              </a:rPr>
              <a:t> </a:t>
            </a:r>
            <a:r>
              <a:rPr sz="2400" spc="0" dirty="0" smtClean="0">
                <a:latin typeface="Times New Roman"/>
                <a:cs typeface="Times New Roman"/>
              </a:rPr>
              <a:t>se</a:t>
            </a:r>
            <a:r>
              <a:rPr sz="2400" spc="4" dirty="0" smtClean="0">
                <a:latin typeface="Times New Roman"/>
                <a:cs typeface="Times New Roman"/>
              </a:rPr>
              <a:t>l</a:t>
            </a:r>
            <a:r>
              <a:rPr sz="2400" spc="0" dirty="0" smtClean="0">
                <a:latin typeface="Times New Roman"/>
                <a:cs typeface="Times New Roman"/>
              </a:rPr>
              <a:t>ect</a:t>
            </a:r>
            <a:r>
              <a:rPr sz="2400" spc="-29" dirty="0" smtClean="0">
                <a:latin typeface="Times New Roman"/>
                <a:cs typeface="Times New Roman"/>
              </a:rPr>
              <a:t> </a:t>
            </a:r>
            <a:r>
              <a:rPr sz="2400" spc="0" dirty="0" smtClean="0">
                <a:latin typeface="Times New Roman"/>
                <a:cs typeface="Times New Roman"/>
              </a:rPr>
              <a:t>app</a:t>
            </a:r>
            <a:r>
              <a:rPr sz="2400" spc="4" dirty="0" smtClean="0">
                <a:latin typeface="Times New Roman"/>
                <a:cs typeface="Times New Roman"/>
              </a:rPr>
              <a:t>r</a:t>
            </a:r>
            <a:r>
              <a:rPr sz="2400" spc="0" dirty="0" smtClean="0">
                <a:latin typeface="Times New Roman"/>
                <a:cs typeface="Times New Roman"/>
              </a:rPr>
              <a:t>opr</a:t>
            </a:r>
            <a:r>
              <a:rPr sz="2400" spc="4" dirty="0" smtClean="0">
                <a:latin typeface="Times New Roman"/>
                <a:cs typeface="Times New Roman"/>
              </a:rPr>
              <a:t>i</a:t>
            </a:r>
            <a:r>
              <a:rPr sz="2400" spc="0" dirty="0" smtClean="0">
                <a:latin typeface="Times New Roman"/>
                <a:cs typeface="Times New Roman"/>
              </a:rPr>
              <a:t>a</a:t>
            </a:r>
            <a:r>
              <a:rPr sz="2400" spc="4" dirty="0" smtClean="0">
                <a:latin typeface="Times New Roman"/>
                <a:cs typeface="Times New Roman"/>
              </a:rPr>
              <a:t>t</a:t>
            </a:r>
            <a:r>
              <a:rPr sz="2400" spc="0" dirty="0" smtClean="0">
                <a:latin typeface="Times New Roman"/>
                <a:cs typeface="Times New Roman"/>
              </a:rPr>
              <a:t>e</a:t>
            </a:r>
            <a:r>
              <a:rPr sz="2400" spc="-44" dirty="0" smtClean="0">
                <a:latin typeface="Times New Roman"/>
                <a:cs typeface="Times New Roman"/>
              </a:rPr>
              <a:t> </a:t>
            </a:r>
            <a:r>
              <a:rPr sz="2400" spc="0" dirty="0" smtClean="0">
                <a:latin typeface="Times New Roman"/>
                <a:cs typeface="Times New Roman"/>
              </a:rPr>
              <a:t>i</a:t>
            </a:r>
            <a:r>
              <a:rPr sz="2400" spc="4" dirty="0" smtClean="0">
                <a:latin typeface="Times New Roman"/>
                <a:cs typeface="Times New Roman"/>
              </a:rPr>
              <a:t>t</a:t>
            </a:r>
            <a:r>
              <a:rPr sz="2400" spc="0" dirty="0" smtClean="0">
                <a:latin typeface="Times New Roman"/>
                <a:cs typeface="Times New Roman"/>
              </a:rPr>
              <a:t>e</a:t>
            </a:r>
            <a:r>
              <a:rPr sz="2400" spc="-14" dirty="0" smtClean="0">
                <a:latin typeface="Times New Roman"/>
                <a:cs typeface="Times New Roman"/>
              </a:rPr>
              <a:t>m</a:t>
            </a:r>
            <a:r>
              <a:rPr sz="2400" spc="0" dirty="0" smtClean="0">
                <a:latin typeface="Times New Roman"/>
                <a:cs typeface="Times New Roman"/>
              </a:rPr>
              <a:t>s for the </a:t>
            </a:r>
            <a:r>
              <a:rPr sz="2400" spc="-9" dirty="0" smtClean="0">
                <a:latin typeface="Times New Roman"/>
                <a:cs typeface="Times New Roman"/>
              </a:rPr>
              <a:t>f</a:t>
            </a:r>
            <a:r>
              <a:rPr sz="2400" spc="0" dirty="0" smtClean="0">
                <a:latin typeface="Times New Roman"/>
                <a:cs typeface="Times New Roman"/>
              </a:rPr>
              <a:t>in</a:t>
            </a:r>
            <a:r>
              <a:rPr sz="2400" spc="4" dirty="0" smtClean="0">
                <a:latin typeface="Times New Roman"/>
                <a:cs typeface="Times New Roman"/>
              </a:rPr>
              <a:t>a</a:t>
            </a:r>
            <a:r>
              <a:rPr sz="2400" spc="0" dirty="0" smtClean="0">
                <a:latin typeface="Times New Roman"/>
                <a:cs typeface="Times New Roman"/>
              </a:rPr>
              <a:t>l</a:t>
            </a:r>
            <a:r>
              <a:rPr sz="2400" spc="-19" dirty="0" smtClean="0">
                <a:latin typeface="Times New Roman"/>
                <a:cs typeface="Times New Roman"/>
              </a:rPr>
              <a:t> </a:t>
            </a:r>
            <a:r>
              <a:rPr sz="2400" spc="0" dirty="0" smtClean="0">
                <a:latin typeface="Times New Roman"/>
                <a:cs typeface="Times New Roman"/>
              </a:rPr>
              <a:t>dr</a:t>
            </a:r>
            <a:r>
              <a:rPr sz="2400" spc="4" dirty="0" smtClean="0">
                <a:latin typeface="Times New Roman"/>
                <a:cs typeface="Times New Roman"/>
              </a:rPr>
              <a:t>a</a:t>
            </a:r>
            <a:r>
              <a:rPr sz="2400" spc="0" dirty="0" smtClean="0">
                <a:latin typeface="Times New Roman"/>
                <a:cs typeface="Times New Roman"/>
              </a:rPr>
              <a:t>ft</a:t>
            </a:r>
            <a:endParaRPr sz="2400">
              <a:latin typeface="Times New Roman"/>
              <a:cs typeface="Times New Roman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383540" y="1828311"/>
            <a:ext cx="260207" cy="23875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ct val="87849"/>
              </a:lnSpc>
              <a:spcBef>
                <a:spcPts val="50"/>
              </a:spcBef>
            </a:pPr>
            <a:r>
              <a:rPr sz="1650" spc="14" dirty="0" smtClean="0">
                <a:solidFill>
                  <a:srgbClr val="EFA12D"/>
                </a:solidFill>
                <a:latin typeface="Wingdings 2"/>
                <a:cs typeface="Wingdings 2"/>
              </a:rPr>
              <a:t></a:t>
            </a:r>
            <a:endParaRPr sz="1650">
              <a:latin typeface="Wingdings 2"/>
              <a:cs typeface="Wingdings 2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726440" y="2375516"/>
            <a:ext cx="7336514" cy="87908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2550"/>
              </a:lnSpc>
              <a:spcBef>
                <a:spcPts val="127"/>
              </a:spcBef>
            </a:pPr>
            <a:r>
              <a:rPr sz="2400" spc="-169" dirty="0" smtClean="0">
                <a:latin typeface="Times New Roman"/>
                <a:cs typeface="Times New Roman"/>
              </a:rPr>
              <a:t>T</a:t>
            </a:r>
            <a:r>
              <a:rPr sz="2400" spc="0" dirty="0" smtClean="0">
                <a:latin typeface="Times New Roman"/>
                <a:cs typeface="Times New Roman"/>
              </a:rPr>
              <a:t>o</a:t>
            </a:r>
            <a:r>
              <a:rPr sz="2400" spc="315" dirty="0" smtClean="0">
                <a:latin typeface="Times New Roman"/>
                <a:cs typeface="Times New Roman"/>
              </a:rPr>
              <a:t> </a:t>
            </a:r>
            <a:r>
              <a:rPr sz="2400" spc="0" dirty="0" smtClean="0">
                <a:latin typeface="Times New Roman"/>
                <a:cs typeface="Times New Roman"/>
              </a:rPr>
              <a:t>obt</a:t>
            </a:r>
            <a:r>
              <a:rPr sz="2400" spc="-9" dirty="0" smtClean="0">
                <a:latin typeface="Times New Roman"/>
                <a:cs typeface="Times New Roman"/>
              </a:rPr>
              <a:t>a</a:t>
            </a:r>
            <a:r>
              <a:rPr sz="2400" spc="0" dirty="0" smtClean="0">
                <a:latin typeface="Times New Roman"/>
                <a:cs typeface="Times New Roman"/>
              </a:rPr>
              <a:t>in</a:t>
            </a:r>
            <a:r>
              <a:rPr sz="2400" spc="315" dirty="0" smtClean="0">
                <a:latin typeface="Times New Roman"/>
                <a:cs typeface="Times New Roman"/>
              </a:rPr>
              <a:t> </a:t>
            </a:r>
            <a:r>
              <a:rPr sz="2400" spc="0" dirty="0" smtClean="0">
                <a:latin typeface="Times New Roman"/>
                <a:cs typeface="Times New Roman"/>
              </a:rPr>
              <a:t>t</a:t>
            </a:r>
            <a:r>
              <a:rPr sz="2400" spc="-9" dirty="0" smtClean="0">
                <a:latin typeface="Times New Roman"/>
                <a:cs typeface="Times New Roman"/>
              </a:rPr>
              <a:t>h</a:t>
            </a:r>
            <a:r>
              <a:rPr sz="2400" spc="0" dirty="0" smtClean="0">
                <a:latin typeface="Times New Roman"/>
                <a:cs typeface="Times New Roman"/>
              </a:rPr>
              <a:t>e</a:t>
            </a:r>
            <a:r>
              <a:rPr sz="2400" spc="315" dirty="0" smtClean="0">
                <a:latin typeface="Times New Roman"/>
                <a:cs typeface="Times New Roman"/>
              </a:rPr>
              <a:t> </a:t>
            </a:r>
            <a:r>
              <a:rPr sz="2400" spc="0" dirty="0" smtClean="0">
                <a:latin typeface="Times New Roman"/>
                <a:cs typeface="Times New Roman"/>
              </a:rPr>
              <a:t>infor</a:t>
            </a:r>
            <a:r>
              <a:rPr sz="2400" spc="-25" dirty="0" smtClean="0">
                <a:latin typeface="Times New Roman"/>
                <a:cs typeface="Times New Roman"/>
              </a:rPr>
              <a:t>m</a:t>
            </a:r>
            <a:r>
              <a:rPr sz="2400" spc="0" dirty="0" smtClean="0">
                <a:latin typeface="Times New Roman"/>
                <a:cs typeface="Times New Roman"/>
              </a:rPr>
              <a:t>at</a:t>
            </a:r>
            <a:r>
              <a:rPr sz="2400" spc="4" dirty="0" smtClean="0">
                <a:latin typeface="Times New Roman"/>
                <a:cs typeface="Times New Roman"/>
              </a:rPr>
              <a:t>i</a:t>
            </a:r>
            <a:r>
              <a:rPr sz="2400" spc="-9" dirty="0" smtClean="0">
                <a:latin typeface="Times New Roman"/>
                <a:cs typeface="Times New Roman"/>
              </a:rPr>
              <a:t>o</a:t>
            </a:r>
            <a:r>
              <a:rPr sz="2400" spc="0" dirty="0" smtClean="0">
                <a:latin typeface="Times New Roman"/>
                <a:cs typeface="Times New Roman"/>
              </a:rPr>
              <a:t>n</a:t>
            </a:r>
            <a:r>
              <a:rPr sz="2400" spc="315" dirty="0" smtClean="0">
                <a:latin typeface="Times New Roman"/>
                <a:cs typeface="Times New Roman"/>
              </a:rPr>
              <a:t> </a:t>
            </a:r>
            <a:r>
              <a:rPr sz="2400" spc="0" dirty="0" smtClean="0">
                <a:latin typeface="Times New Roman"/>
                <a:cs typeface="Times New Roman"/>
              </a:rPr>
              <a:t>about</a:t>
            </a:r>
            <a:r>
              <a:rPr sz="2400" spc="315" dirty="0" smtClean="0">
                <a:latin typeface="Times New Roman"/>
                <a:cs typeface="Times New Roman"/>
              </a:rPr>
              <a:t> </a:t>
            </a:r>
            <a:r>
              <a:rPr sz="2400" spc="0" dirty="0" smtClean="0">
                <a:latin typeface="Times New Roman"/>
                <a:cs typeface="Times New Roman"/>
              </a:rPr>
              <a:t>t</a:t>
            </a:r>
            <a:r>
              <a:rPr sz="2400" spc="-9" dirty="0" smtClean="0">
                <a:latin typeface="Times New Roman"/>
                <a:cs typeface="Times New Roman"/>
              </a:rPr>
              <a:t>h</a:t>
            </a:r>
            <a:r>
              <a:rPr sz="2400" spc="0" dirty="0" smtClean="0">
                <a:latin typeface="Times New Roman"/>
                <a:cs typeface="Times New Roman"/>
              </a:rPr>
              <a:t>e</a:t>
            </a:r>
            <a:r>
              <a:rPr sz="2400" spc="305" dirty="0" smtClean="0">
                <a:latin typeface="Times New Roman"/>
                <a:cs typeface="Times New Roman"/>
              </a:rPr>
              <a:t> </a:t>
            </a:r>
            <a:r>
              <a:rPr sz="2400" spc="0" dirty="0" smtClean="0">
                <a:latin typeface="Times New Roman"/>
                <a:cs typeface="Times New Roman"/>
              </a:rPr>
              <a:t>di</a:t>
            </a:r>
            <a:r>
              <a:rPr sz="2400" spc="-54" dirty="0" smtClean="0">
                <a:latin typeface="Times New Roman"/>
                <a:cs typeface="Times New Roman"/>
              </a:rPr>
              <a:t>f</a:t>
            </a:r>
            <a:r>
              <a:rPr sz="2400" spc="-4" dirty="0" smtClean="0">
                <a:latin typeface="Times New Roman"/>
                <a:cs typeface="Times New Roman"/>
              </a:rPr>
              <a:t>f</a:t>
            </a:r>
            <a:r>
              <a:rPr sz="2400" spc="0" dirty="0" smtClean="0">
                <a:latin typeface="Times New Roman"/>
                <a:cs typeface="Times New Roman"/>
              </a:rPr>
              <a:t>iculty</a:t>
            </a:r>
            <a:r>
              <a:rPr sz="2400" spc="310" dirty="0" smtClean="0">
                <a:latin typeface="Times New Roman"/>
                <a:cs typeface="Times New Roman"/>
              </a:rPr>
              <a:t> </a:t>
            </a:r>
            <a:r>
              <a:rPr sz="2400" spc="0" dirty="0" smtClean="0">
                <a:latin typeface="Times New Roman"/>
                <a:cs typeface="Times New Roman"/>
              </a:rPr>
              <a:t>v</a:t>
            </a:r>
            <a:r>
              <a:rPr sz="2400" spc="-9" dirty="0" smtClean="0">
                <a:latin typeface="Times New Roman"/>
                <a:cs typeface="Times New Roman"/>
              </a:rPr>
              <a:t>a</a:t>
            </a:r>
            <a:r>
              <a:rPr sz="2400" spc="0" dirty="0" smtClean="0">
                <a:latin typeface="Times New Roman"/>
                <a:cs typeface="Times New Roman"/>
              </a:rPr>
              <a:t>lu</a:t>
            </a:r>
            <a:r>
              <a:rPr sz="2400" spc="-4" dirty="0" smtClean="0">
                <a:latin typeface="Times New Roman"/>
                <a:cs typeface="Times New Roman"/>
              </a:rPr>
              <a:t>e</a:t>
            </a:r>
            <a:r>
              <a:rPr sz="2400" spc="0" dirty="0" smtClean="0">
                <a:latin typeface="Times New Roman"/>
                <a:cs typeface="Times New Roman"/>
              </a:rPr>
              <a:t>(D.</a:t>
            </a:r>
            <a:r>
              <a:rPr sz="2400" spc="-4" dirty="0" smtClean="0">
                <a:latin typeface="Times New Roman"/>
                <a:cs typeface="Times New Roman"/>
              </a:rPr>
              <a:t>V)</a:t>
            </a:r>
            <a:endParaRPr sz="2400">
              <a:latin typeface="Times New Roman"/>
              <a:cs typeface="Times New Roman"/>
            </a:endParaRPr>
          </a:p>
          <a:p>
            <a:pPr marL="12700" marR="45765">
              <a:lnSpc>
                <a:spcPct val="95825"/>
              </a:lnSpc>
              <a:spcBef>
                <a:spcPts val="1432"/>
              </a:spcBef>
            </a:pPr>
            <a:r>
              <a:rPr sz="2400" spc="0" dirty="0" smtClean="0">
                <a:latin typeface="Times New Roman"/>
                <a:cs typeface="Times New Roman"/>
              </a:rPr>
              <a:t>the</a:t>
            </a:r>
            <a:r>
              <a:rPr sz="2400" spc="-14" dirty="0" smtClean="0">
                <a:latin typeface="Times New Roman"/>
                <a:cs typeface="Times New Roman"/>
              </a:rPr>
              <a:t> </a:t>
            </a:r>
            <a:r>
              <a:rPr sz="2400" spc="0" dirty="0" smtClean="0">
                <a:latin typeface="Times New Roman"/>
                <a:cs typeface="Times New Roman"/>
              </a:rPr>
              <a:t>i</a:t>
            </a:r>
            <a:r>
              <a:rPr sz="2400" spc="4" dirty="0" smtClean="0">
                <a:latin typeface="Times New Roman"/>
                <a:cs typeface="Times New Roman"/>
              </a:rPr>
              <a:t>t</a:t>
            </a:r>
            <a:r>
              <a:rPr sz="2400" spc="0" dirty="0" smtClean="0">
                <a:latin typeface="Times New Roman"/>
                <a:cs typeface="Times New Roman"/>
              </a:rPr>
              <a:t>e</a:t>
            </a:r>
            <a:r>
              <a:rPr sz="2400" spc="-14" dirty="0" smtClean="0">
                <a:latin typeface="Times New Roman"/>
                <a:cs typeface="Times New Roman"/>
              </a:rPr>
              <a:t>m</a:t>
            </a:r>
            <a:r>
              <a:rPr sz="2400" spc="0" dirty="0" smtClean="0">
                <a:latin typeface="Times New Roman"/>
                <a:cs typeface="Times New Roman"/>
              </a:rPr>
              <a:t>s</a:t>
            </a:r>
            <a:endParaRPr sz="2400">
              <a:latin typeface="Times New Roman"/>
              <a:cs typeface="Times New Roman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8212073" y="2375516"/>
            <a:ext cx="340761" cy="330504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2550"/>
              </a:lnSpc>
              <a:spcBef>
                <a:spcPts val="127"/>
              </a:spcBef>
            </a:pPr>
            <a:r>
              <a:rPr sz="2400" spc="9" dirty="0" smtClean="0">
                <a:latin typeface="Times New Roman"/>
                <a:cs typeface="Times New Roman"/>
              </a:rPr>
              <a:t>of</a:t>
            </a:r>
            <a:endParaRPr sz="2400">
              <a:latin typeface="Times New Roman"/>
              <a:cs typeface="Times New Roman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8582406" y="2375516"/>
            <a:ext cx="388970" cy="330504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2550"/>
              </a:lnSpc>
              <a:spcBef>
                <a:spcPts val="127"/>
              </a:spcBef>
            </a:pPr>
            <a:r>
              <a:rPr sz="2400" spc="0" dirty="0" smtClean="0">
                <a:latin typeface="Times New Roman"/>
                <a:cs typeface="Times New Roman"/>
              </a:rPr>
              <a:t>all</a:t>
            </a:r>
            <a:endParaRPr sz="2400">
              <a:latin typeface="Times New Roman"/>
              <a:cs typeface="Times New Roman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383540" y="2450357"/>
            <a:ext cx="260207" cy="23875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ct val="87849"/>
              </a:lnSpc>
              <a:spcBef>
                <a:spcPts val="50"/>
              </a:spcBef>
            </a:pPr>
            <a:r>
              <a:rPr sz="1650" spc="14" dirty="0" smtClean="0">
                <a:solidFill>
                  <a:srgbClr val="EFA12D"/>
                </a:solidFill>
                <a:latin typeface="Wingdings 2"/>
                <a:cs typeface="Wingdings 2"/>
              </a:rPr>
              <a:t></a:t>
            </a:r>
            <a:endParaRPr sz="1650">
              <a:latin typeface="Wingdings 2"/>
              <a:cs typeface="Wingdings 2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726440" y="3546193"/>
            <a:ext cx="7730947" cy="87922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2550"/>
              </a:lnSpc>
              <a:spcBef>
                <a:spcPts val="127"/>
              </a:spcBef>
            </a:pPr>
            <a:r>
              <a:rPr sz="2400" spc="-169" dirty="0" smtClean="0">
                <a:latin typeface="Times New Roman"/>
                <a:cs typeface="Times New Roman"/>
              </a:rPr>
              <a:t>T</a:t>
            </a:r>
            <a:r>
              <a:rPr sz="2400" spc="0" dirty="0" smtClean="0">
                <a:latin typeface="Times New Roman"/>
                <a:cs typeface="Times New Roman"/>
              </a:rPr>
              <a:t>o</a:t>
            </a:r>
            <a:r>
              <a:rPr sz="2400" spc="-9" dirty="0" smtClean="0">
                <a:latin typeface="Times New Roman"/>
                <a:cs typeface="Times New Roman"/>
              </a:rPr>
              <a:t> </a:t>
            </a:r>
            <a:r>
              <a:rPr sz="2400" spc="0" dirty="0" smtClean="0">
                <a:latin typeface="Times New Roman"/>
                <a:cs typeface="Times New Roman"/>
              </a:rPr>
              <a:t>prov</a:t>
            </a:r>
            <a:r>
              <a:rPr sz="2400" spc="4" dirty="0" smtClean="0">
                <a:latin typeface="Times New Roman"/>
                <a:cs typeface="Times New Roman"/>
              </a:rPr>
              <a:t>i</a:t>
            </a:r>
            <a:r>
              <a:rPr sz="2400" spc="0" dirty="0" smtClean="0">
                <a:latin typeface="Times New Roman"/>
                <a:cs typeface="Times New Roman"/>
              </a:rPr>
              <a:t>de</a:t>
            </a:r>
            <a:r>
              <a:rPr sz="2400" spc="-19" dirty="0" smtClean="0">
                <a:latin typeface="Times New Roman"/>
                <a:cs typeface="Times New Roman"/>
              </a:rPr>
              <a:t> </a:t>
            </a:r>
            <a:r>
              <a:rPr sz="2400" spc="0" dirty="0" smtClean="0">
                <a:latin typeface="Times New Roman"/>
                <a:cs typeface="Times New Roman"/>
              </a:rPr>
              <a:t>dis</a:t>
            </a:r>
            <a:r>
              <a:rPr sz="2400" spc="4" dirty="0" smtClean="0">
                <a:latin typeface="Times New Roman"/>
                <a:cs typeface="Times New Roman"/>
              </a:rPr>
              <a:t>c</a:t>
            </a:r>
            <a:r>
              <a:rPr sz="2400" spc="0" dirty="0" smtClean="0">
                <a:latin typeface="Times New Roman"/>
                <a:cs typeface="Times New Roman"/>
              </a:rPr>
              <a:t>r</a:t>
            </a:r>
            <a:r>
              <a:rPr sz="2400" spc="4" dirty="0" smtClean="0">
                <a:latin typeface="Times New Roman"/>
                <a:cs typeface="Times New Roman"/>
              </a:rPr>
              <a:t>i</a:t>
            </a:r>
            <a:r>
              <a:rPr sz="2400" spc="-19" dirty="0" smtClean="0">
                <a:latin typeface="Times New Roman"/>
                <a:cs typeface="Times New Roman"/>
              </a:rPr>
              <a:t>m</a:t>
            </a:r>
            <a:r>
              <a:rPr sz="2400" spc="0" dirty="0" smtClean="0">
                <a:latin typeface="Times New Roman"/>
                <a:cs typeface="Times New Roman"/>
              </a:rPr>
              <a:t>in</a:t>
            </a:r>
            <a:r>
              <a:rPr sz="2400" spc="4" dirty="0" smtClean="0">
                <a:latin typeface="Times New Roman"/>
                <a:cs typeface="Times New Roman"/>
              </a:rPr>
              <a:t>a</a:t>
            </a:r>
            <a:r>
              <a:rPr sz="2400" spc="0" dirty="0" smtClean="0">
                <a:latin typeface="Times New Roman"/>
                <a:cs typeface="Times New Roman"/>
              </a:rPr>
              <a:t>to</a:t>
            </a:r>
            <a:r>
              <a:rPr sz="2400" spc="4" dirty="0" smtClean="0">
                <a:latin typeface="Times New Roman"/>
                <a:cs typeface="Times New Roman"/>
              </a:rPr>
              <a:t>r</a:t>
            </a:r>
            <a:r>
              <a:rPr sz="2400" spc="0" dirty="0" smtClean="0">
                <a:latin typeface="Times New Roman"/>
                <a:cs typeface="Times New Roman"/>
              </a:rPr>
              <a:t>y</a:t>
            </a:r>
            <a:r>
              <a:rPr sz="2400" spc="-34" dirty="0" smtClean="0">
                <a:latin typeface="Times New Roman"/>
                <a:cs typeface="Times New Roman"/>
              </a:rPr>
              <a:t> </a:t>
            </a:r>
            <a:r>
              <a:rPr sz="2400" spc="0" dirty="0" smtClean="0">
                <a:latin typeface="Times New Roman"/>
                <a:cs typeface="Times New Roman"/>
              </a:rPr>
              <a:t>power </a:t>
            </a:r>
            <a:r>
              <a:rPr sz="2400" spc="4" dirty="0" smtClean="0">
                <a:latin typeface="Times New Roman"/>
                <a:cs typeface="Times New Roman"/>
              </a:rPr>
              <a:t>(</a:t>
            </a:r>
            <a:r>
              <a:rPr sz="2400" spc="0" dirty="0" smtClean="0">
                <a:latin typeface="Times New Roman"/>
                <a:cs typeface="Times New Roman"/>
              </a:rPr>
              <a:t>D.I) </a:t>
            </a:r>
            <a:r>
              <a:rPr sz="2400" spc="4" dirty="0" smtClean="0">
                <a:latin typeface="Times New Roman"/>
                <a:cs typeface="Times New Roman"/>
              </a:rPr>
              <a:t>t</a:t>
            </a:r>
            <a:r>
              <a:rPr sz="2400" spc="0" dirty="0" smtClean="0">
                <a:latin typeface="Times New Roman"/>
                <a:cs typeface="Times New Roman"/>
              </a:rPr>
              <a:t>o</a:t>
            </a:r>
            <a:r>
              <a:rPr sz="2400" spc="-9" dirty="0" smtClean="0">
                <a:latin typeface="Times New Roman"/>
                <a:cs typeface="Times New Roman"/>
              </a:rPr>
              <a:t> </a:t>
            </a:r>
            <a:r>
              <a:rPr sz="2400" spc="0" dirty="0" smtClean="0">
                <a:latin typeface="Times New Roman"/>
                <a:cs typeface="Times New Roman"/>
              </a:rPr>
              <a:t>di</a:t>
            </a:r>
            <a:r>
              <a:rPr sz="2400" spc="-50" dirty="0" smtClean="0">
                <a:latin typeface="Times New Roman"/>
                <a:cs typeface="Times New Roman"/>
              </a:rPr>
              <a:t>f</a:t>
            </a:r>
            <a:r>
              <a:rPr sz="2400" spc="0" dirty="0" smtClean="0">
                <a:latin typeface="Times New Roman"/>
                <a:cs typeface="Times New Roman"/>
              </a:rPr>
              <a:t>feren</a:t>
            </a:r>
            <a:r>
              <a:rPr sz="2400" spc="4" dirty="0" smtClean="0">
                <a:latin typeface="Times New Roman"/>
                <a:cs typeface="Times New Roman"/>
              </a:rPr>
              <a:t>t</a:t>
            </a:r>
            <a:r>
              <a:rPr sz="2400" spc="0" dirty="0" smtClean="0">
                <a:latin typeface="Times New Roman"/>
                <a:cs typeface="Times New Roman"/>
              </a:rPr>
              <a:t>i</a:t>
            </a:r>
            <a:r>
              <a:rPr sz="2400" spc="4" dirty="0" smtClean="0">
                <a:latin typeface="Times New Roman"/>
                <a:cs typeface="Times New Roman"/>
              </a:rPr>
              <a:t>a</a:t>
            </a:r>
            <a:r>
              <a:rPr sz="2400" spc="0" dirty="0" smtClean="0">
                <a:latin typeface="Times New Roman"/>
                <a:cs typeface="Times New Roman"/>
              </a:rPr>
              <a:t>te</a:t>
            </a:r>
            <a:r>
              <a:rPr sz="2400" spc="-44" dirty="0" smtClean="0">
                <a:latin typeface="Times New Roman"/>
                <a:cs typeface="Times New Roman"/>
              </a:rPr>
              <a:t> </a:t>
            </a:r>
            <a:r>
              <a:rPr sz="2400" spc="0" dirty="0" smtClean="0">
                <a:latin typeface="Times New Roman"/>
                <a:cs typeface="Times New Roman"/>
              </a:rPr>
              <a:t>be</a:t>
            </a:r>
            <a:r>
              <a:rPr sz="2400" spc="4" dirty="0" smtClean="0">
                <a:latin typeface="Times New Roman"/>
                <a:cs typeface="Times New Roman"/>
              </a:rPr>
              <a:t>t</a:t>
            </a:r>
            <a:r>
              <a:rPr sz="2400" spc="0" dirty="0" smtClean="0">
                <a:latin typeface="Times New Roman"/>
                <a:cs typeface="Times New Roman"/>
              </a:rPr>
              <a:t>ween</a:t>
            </a:r>
            <a:endParaRPr sz="2400">
              <a:latin typeface="Times New Roman"/>
              <a:cs typeface="Times New Roman"/>
            </a:endParaRPr>
          </a:p>
          <a:p>
            <a:pPr marL="12700" marR="45720">
              <a:lnSpc>
                <a:spcPct val="95825"/>
              </a:lnSpc>
              <a:spcBef>
                <a:spcPts val="1435"/>
              </a:spcBef>
            </a:pPr>
            <a:r>
              <a:rPr sz="2400" spc="0" dirty="0" smtClean="0">
                <a:latin typeface="Times New Roman"/>
                <a:cs typeface="Times New Roman"/>
              </a:rPr>
              <a:t>cap</a:t>
            </a:r>
            <a:r>
              <a:rPr sz="2400" spc="4" dirty="0" smtClean="0">
                <a:latin typeface="Times New Roman"/>
                <a:cs typeface="Times New Roman"/>
              </a:rPr>
              <a:t>a</a:t>
            </a:r>
            <a:r>
              <a:rPr sz="2400" spc="0" dirty="0" smtClean="0">
                <a:latin typeface="Times New Roman"/>
                <a:cs typeface="Times New Roman"/>
              </a:rPr>
              <a:t>ble</a:t>
            </a:r>
            <a:r>
              <a:rPr sz="2400" spc="-44" dirty="0" smtClean="0">
                <a:latin typeface="Times New Roman"/>
                <a:cs typeface="Times New Roman"/>
              </a:rPr>
              <a:t> </a:t>
            </a:r>
            <a:r>
              <a:rPr sz="2400" spc="0" dirty="0" smtClean="0">
                <a:latin typeface="Times New Roman"/>
                <a:cs typeface="Times New Roman"/>
              </a:rPr>
              <a:t>and </a:t>
            </a:r>
            <a:r>
              <a:rPr sz="2400" spc="4" dirty="0" smtClean="0">
                <a:latin typeface="Times New Roman"/>
                <a:cs typeface="Times New Roman"/>
              </a:rPr>
              <a:t>l</a:t>
            </a:r>
            <a:r>
              <a:rPr sz="2400" spc="0" dirty="0" smtClean="0">
                <a:latin typeface="Times New Roman"/>
                <a:cs typeface="Times New Roman"/>
              </a:rPr>
              <a:t>ess</a:t>
            </a:r>
            <a:r>
              <a:rPr sz="2400" spc="-4" dirty="0" smtClean="0">
                <a:latin typeface="Times New Roman"/>
                <a:cs typeface="Times New Roman"/>
              </a:rPr>
              <a:t> </a:t>
            </a:r>
            <a:r>
              <a:rPr sz="2400" spc="0" dirty="0" smtClean="0">
                <a:latin typeface="Times New Roman"/>
                <a:cs typeface="Times New Roman"/>
              </a:rPr>
              <a:t>cap</a:t>
            </a:r>
            <a:r>
              <a:rPr sz="2400" spc="4" dirty="0" smtClean="0">
                <a:latin typeface="Times New Roman"/>
                <a:cs typeface="Times New Roman"/>
              </a:rPr>
              <a:t>a</a:t>
            </a:r>
            <a:r>
              <a:rPr sz="2400" spc="0" dirty="0" smtClean="0">
                <a:latin typeface="Times New Roman"/>
                <a:cs typeface="Times New Roman"/>
              </a:rPr>
              <a:t>ble</a:t>
            </a:r>
            <a:r>
              <a:rPr sz="2400" spc="-29" dirty="0" smtClean="0">
                <a:latin typeface="Times New Roman"/>
                <a:cs typeface="Times New Roman"/>
              </a:rPr>
              <a:t> </a:t>
            </a:r>
            <a:r>
              <a:rPr sz="2400" spc="0" dirty="0" smtClean="0">
                <a:latin typeface="Times New Roman"/>
                <a:cs typeface="Times New Roman"/>
              </a:rPr>
              <a:t>exa</a:t>
            </a:r>
            <a:r>
              <a:rPr sz="2400" spc="-14" dirty="0" smtClean="0">
                <a:latin typeface="Times New Roman"/>
                <a:cs typeface="Times New Roman"/>
              </a:rPr>
              <a:t>m</a:t>
            </a:r>
            <a:r>
              <a:rPr sz="2400" spc="0" dirty="0" smtClean="0">
                <a:latin typeface="Times New Roman"/>
                <a:cs typeface="Times New Roman"/>
              </a:rPr>
              <a:t>in</a:t>
            </a:r>
            <a:r>
              <a:rPr sz="2400" spc="4" dirty="0" smtClean="0">
                <a:latin typeface="Times New Roman"/>
                <a:cs typeface="Times New Roman"/>
              </a:rPr>
              <a:t>e</a:t>
            </a:r>
            <a:r>
              <a:rPr sz="2400" spc="0" dirty="0" smtClean="0">
                <a:latin typeface="Times New Roman"/>
                <a:cs typeface="Times New Roman"/>
              </a:rPr>
              <a:t>es </a:t>
            </a:r>
            <a:r>
              <a:rPr sz="2400" spc="-14" dirty="0" smtClean="0">
                <a:latin typeface="Times New Roman"/>
                <a:cs typeface="Times New Roman"/>
              </a:rPr>
              <a:t>f</a:t>
            </a:r>
            <a:r>
              <a:rPr sz="2400" spc="0" dirty="0" smtClean="0">
                <a:latin typeface="Times New Roman"/>
                <a:cs typeface="Times New Roman"/>
              </a:rPr>
              <a:t>or </a:t>
            </a:r>
            <a:r>
              <a:rPr sz="2400" spc="4" dirty="0" smtClean="0">
                <a:latin typeface="Times New Roman"/>
                <a:cs typeface="Times New Roman"/>
              </a:rPr>
              <a:t>t</a:t>
            </a:r>
            <a:r>
              <a:rPr sz="2400" spc="0" dirty="0" smtClean="0">
                <a:latin typeface="Times New Roman"/>
                <a:cs typeface="Times New Roman"/>
              </a:rPr>
              <a:t>he</a:t>
            </a:r>
            <a:r>
              <a:rPr sz="2400" spc="-9" dirty="0" smtClean="0">
                <a:latin typeface="Times New Roman"/>
                <a:cs typeface="Times New Roman"/>
              </a:rPr>
              <a:t> </a:t>
            </a:r>
            <a:r>
              <a:rPr sz="2400" spc="0" dirty="0" smtClean="0">
                <a:latin typeface="Times New Roman"/>
                <a:cs typeface="Times New Roman"/>
              </a:rPr>
              <a:t>i</a:t>
            </a:r>
            <a:r>
              <a:rPr sz="2400" spc="4" dirty="0" smtClean="0">
                <a:latin typeface="Times New Roman"/>
                <a:cs typeface="Times New Roman"/>
              </a:rPr>
              <a:t>t</a:t>
            </a:r>
            <a:r>
              <a:rPr sz="2400" spc="0" dirty="0" smtClean="0">
                <a:latin typeface="Times New Roman"/>
                <a:cs typeface="Times New Roman"/>
              </a:rPr>
              <a:t>e</a:t>
            </a:r>
            <a:r>
              <a:rPr sz="2400" spc="-14" dirty="0" smtClean="0">
                <a:latin typeface="Times New Roman"/>
                <a:cs typeface="Times New Roman"/>
              </a:rPr>
              <a:t>m</a:t>
            </a:r>
            <a:r>
              <a:rPr sz="2400" spc="0" dirty="0" smtClean="0">
                <a:latin typeface="Times New Roman"/>
                <a:cs typeface="Times New Roman"/>
              </a:rPr>
              <a:t>s</a:t>
            </a:r>
            <a:endParaRPr sz="2400">
              <a:latin typeface="Times New Roman"/>
              <a:cs typeface="Times New Roman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383540" y="3620789"/>
            <a:ext cx="260207" cy="23876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ct val="87849"/>
              </a:lnSpc>
              <a:spcBef>
                <a:spcPts val="50"/>
              </a:spcBef>
            </a:pPr>
            <a:r>
              <a:rPr sz="1650" spc="14" dirty="0" smtClean="0">
                <a:solidFill>
                  <a:srgbClr val="EFA12D"/>
                </a:solidFill>
                <a:latin typeface="Wingdings 2"/>
                <a:cs typeface="Wingdings 2"/>
              </a:rPr>
              <a:t></a:t>
            </a:r>
            <a:endParaRPr sz="1650">
              <a:latin typeface="Wingdings 2"/>
              <a:cs typeface="Wingdings 2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726440" y="4717006"/>
            <a:ext cx="6991197" cy="3302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2550"/>
              </a:lnSpc>
              <a:spcBef>
                <a:spcPts val="127"/>
              </a:spcBef>
            </a:pPr>
            <a:r>
              <a:rPr sz="2400" spc="-169" dirty="0" smtClean="0">
                <a:latin typeface="Times New Roman"/>
                <a:cs typeface="Times New Roman"/>
              </a:rPr>
              <a:t>T</a:t>
            </a:r>
            <a:r>
              <a:rPr sz="2400" spc="0" dirty="0" smtClean="0">
                <a:latin typeface="Times New Roman"/>
                <a:cs typeface="Times New Roman"/>
              </a:rPr>
              <a:t>o</a:t>
            </a:r>
            <a:r>
              <a:rPr sz="2400" spc="-9" dirty="0" smtClean="0">
                <a:latin typeface="Times New Roman"/>
                <a:cs typeface="Times New Roman"/>
              </a:rPr>
              <a:t> </a:t>
            </a:r>
            <a:r>
              <a:rPr sz="2400" spc="0" dirty="0" smtClean="0">
                <a:latin typeface="Times New Roman"/>
                <a:cs typeface="Times New Roman"/>
              </a:rPr>
              <a:t>prov</a:t>
            </a:r>
            <a:r>
              <a:rPr sz="2400" spc="4" dirty="0" smtClean="0">
                <a:latin typeface="Times New Roman"/>
                <a:cs typeface="Times New Roman"/>
              </a:rPr>
              <a:t>i</a:t>
            </a:r>
            <a:r>
              <a:rPr sz="2400" spc="0" dirty="0" smtClean="0">
                <a:latin typeface="Times New Roman"/>
                <a:cs typeface="Times New Roman"/>
              </a:rPr>
              <a:t>de</a:t>
            </a:r>
            <a:r>
              <a:rPr sz="2400" spc="-19" dirty="0" smtClean="0">
                <a:latin typeface="Times New Roman"/>
                <a:cs typeface="Times New Roman"/>
              </a:rPr>
              <a:t> m</a:t>
            </a:r>
            <a:r>
              <a:rPr sz="2400" spc="0" dirty="0" smtClean="0">
                <a:latin typeface="Times New Roman"/>
                <a:cs typeface="Times New Roman"/>
              </a:rPr>
              <a:t>odifica</a:t>
            </a:r>
            <a:r>
              <a:rPr sz="2400" spc="9" dirty="0" smtClean="0">
                <a:latin typeface="Times New Roman"/>
                <a:cs typeface="Times New Roman"/>
              </a:rPr>
              <a:t>t</a:t>
            </a:r>
            <a:r>
              <a:rPr sz="2400" spc="0" dirty="0" smtClean="0">
                <a:latin typeface="Times New Roman"/>
                <a:cs typeface="Times New Roman"/>
              </a:rPr>
              <a:t>ion</a:t>
            </a:r>
            <a:r>
              <a:rPr sz="2400" spc="-19" dirty="0" smtClean="0">
                <a:latin typeface="Times New Roman"/>
                <a:cs typeface="Times New Roman"/>
              </a:rPr>
              <a:t> </a:t>
            </a:r>
            <a:r>
              <a:rPr sz="2400" spc="0" dirty="0" smtClean="0">
                <a:latin typeface="Times New Roman"/>
                <a:cs typeface="Times New Roman"/>
              </a:rPr>
              <a:t>to</a:t>
            </a:r>
            <a:r>
              <a:rPr sz="2400" spc="-4" dirty="0" smtClean="0">
                <a:latin typeface="Times New Roman"/>
                <a:cs typeface="Times New Roman"/>
              </a:rPr>
              <a:t> </a:t>
            </a:r>
            <a:r>
              <a:rPr sz="2400" spc="0" dirty="0" smtClean="0">
                <a:latin typeface="Times New Roman"/>
                <a:cs typeface="Times New Roman"/>
              </a:rPr>
              <a:t>be </a:t>
            </a:r>
            <a:r>
              <a:rPr sz="2400" spc="-14" dirty="0" smtClean="0">
                <a:latin typeface="Times New Roman"/>
                <a:cs typeface="Times New Roman"/>
              </a:rPr>
              <a:t>m</a:t>
            </a:r>
            <a:r>
              <a:rPr sz="2400" spc="0" dirty="0" smtClean="0">
                <a:latin typeface="Times New Roman"/>
                <a:cs typeface="Times New Roman"/>
              </a:rPr>
              <a:t>ade </a:t>
            </a:r>
            <a:r>
              <a:rPr sz="2400" spc="4" dirty="0" smtClean="0">
                <a:latin typeface="Times New Roman"/>
                <a:cs typeface="Times New Roman"/>
              </a:rPr>
              <a:t>i</a:t>
            </a:r>
            <a:r>
              <a:rPr sz="2400" spc="0" dirty="0" smtClean="0">
                <a:latin typeface="Times New Roman"/>
                <a:cs typeface="Times New Roman"/>
              </a:rPr>
              <a:t>n</a:t>
            </a:r>
            <a:r>
              <a:rPr sz="2400" spc="-9" dirty="0" smtClean="0">
                <a:latin typeface="Times New Roman"/>
                <a:cs typeface="Times New Roman"/>
              </a:rPr>
              <a:t> </a:t>
            </a:r>
            <a:r>
              <a:rPr sz="2400" spc="0" dirty="0" smtClean="0">
                <a:latin typeface="Times New Roman"/>
                <a:cs typeface="Times New Roman"/>
              </a:rPr>
              <a:t>so</a:t>
            </a:r>
            <a:r>
              <a:rPr sz="2400" spc="-14" dirty="0" smtClean="0">
                <a:latin typeface="Times New Roman"/>
                <a:cs typeface="Times New Roman"/>
              </a:rPr>
              <a:t>m</a:t>
            </a:r>
            <a:r>
              <a:rPr sz="2400" spc="0" dirty="0" smtClean="0">
                <a:latin typeface="Times New Roman"/>
                <a:cs typeface="Times New Roman"/>
              </a:rPr>
              <a:t>e</a:t>
            </a:r>
            <a:r>
              <a:rPr sz="2400" spc="9" dirty="0" smtClean="0">
                <a:latin typeface="Times New Roman"/>
                <a:cs typeface="Times New Roman"/>
              </a:rPr>
              <a:t> </a:t>
            </a:r>
            <a:r>
              <a:rPr sz="2400" spc="0" dirty="0" smtClean="0">
                <a:latin typeface="Times New Roman"/>
                <a:cs typeface="Times New Roman"/>
              </a:rPr>
              <a:t>of the</a:t>
            </a:r>
            <a:r>
              <a:rPr sz="2400" spc="-4" dirty="0" smtClean="0">
                <a:latin typeface="Times New Roman"/>
                <a:cs typeface="Times New Roman"/>
              </a:rPr>
              <a:t> </a:t>
            </a:r>
            <a:r>
              <a:rPr sz="2400" spc="0" dirty="0" smtClean="0">
                <a:latin typeface="Times New Roman"/>
                <a:cs typeface="Times New Roman"/>
              </a:rPr>
              <a:t>i</a:t>
            </a:r>
            <a:r>
              <a:rPr sz="2400" spc="4" dirty="0" smtClean="0">
                <a:latin typeface="Times New Roman"/>
                <a:cs typeface="Times New Roman"/>
              </a:rPr>
              <a:t>t</a:t>
            </a:r>
            <a:r>
              <a:rPr sz="2400" spc="0" dirty="0" smtClean="0">
                <a:latin typeface="Times New Roman"/>
                <a:cs typeface="Times New Roman"/>
              </a:rPr>
              <a:t>e</a:t>
            </a:r>
            <a:r>
              <a:rPr sz="2400" spc="-14" dirty="0" smtClean="0">
                <a:latin typeface="Times New Roman"/>
                <a:cs typeface="Times New Roman"/>
              </a:rPr>
              <a:t>m</a:t>
            </a:r>
            <a:r>
              <a:rPr sz="2400" spc="0" dirty="0" smtClean="0">
                <a:latin typeface="Times New Roman"/>
                <a:cs typeface="Times New Roman"/>
              </a:rPr>
              <a:t>s</a:t>
            </a:r>
            <a:endParaRPr sz="2400">
              <a:latin typeface="Times New Roman"/>
              <a:cs typeface="Times New Roman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383540" y="4791602"/>
            <a:ext cx="260207" cy="23876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ct val="87849"/>
              </a:lnSpc>
              <a:spcBef>
                <a:spcPts val="50"/>
              </a:spcBef>
            </a:pPr>
            <a:r>
              <a:rPr sz="1650" spc="14" dirty="0" smtClean="0">
                <a:solidFill>
                  <a:srgbClr val="EFA12D"/>
                </a:solidFill>
                <a:latin typeface="Wingdings 2"/>
                <a:cs typeface="Wingdings 2"/>
              </a:rPr>
              <a:t></a:t>
            </a:r>
            <a:endParaRPr sz="1650">
              <a:latin typeface="Wingdings 2"/>
              <a:cs typeface="Wingdings 2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726440" y="5339077"/>
            <a:ext cx="7297826" cy="3302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2550"/>
              </a:lnSpc>
              <a:spcBef>
                <a:spcPts val="127"/>
              </a:spcBef>
              <a:tabLst>
                <a:tab pos="469900" algn="l"/>
              </a:tabLst>
            </a:pPr>
            <a:r>
              <a:rPr sz="2400" spc="-169" dirty="0" smtClean="0">
                <a:latin typeface="Times New Roman"/>
                <a:cs typeface="Times New Roman"/>
              </a:rPr>
              <a:t>T</a:t>
            </a:r>
            <a:r>
              <a:rPr sz="2400" spc="0" dirty="0" smtClean="0">
                <a:latin typeface="Times New Roman"/>
                <a:cs typeface="Times New Roman"/>
              </a:rPr>
              <a:t>o	pr</a:t>
            </a:r>
            <a:r>
              <a:rPr sz="2400" spc="4" dirty="0" smtClean="0">
                <a:latin typeface="Times New Roman"/>
                <a:cs typeface="Times New Roman"/>
              </a:rPr>
              <a:t>e</a:t>
            </a:r>
            <a:r>
              <a:rPr sz="2400" spc="0" dirty="0" smtClean="0">
                <a:latin typeface="Times New Roman"/>
                <a:cs typeface="Times New Roman"/>
              </a:rPr>
              <a:t>pa</a:t>
            </a:r>
            <a:r>
              <a:rPr sz="2400" spc="4" dirty="0" smtClean="0">
                <a:latin typeface="Times New Roman"/>
                <a:cs typeface="Times New Roman"/>
              </a:rPr>
              <a:t>r</a:t>
            </a:r>
            <a:r>
              <a:rPr sz="2400" spc="0" dirty="0" smtClean="0">
                <a:latin typeface="Times New Roman"/>
                <a:cs typeface="Times New Roman"/>
              </a:rPr>
              <a:t>e</a:t>
            </a:r>
            <a:r>
              <a:rPr sz="2400" spc="-19" dirty="0" smtClean="0">
                <a:latin typeface="Times New Roman"/>
                <a:cs typeface="Times New Roman"/>
              </a:rPr>
              <a:t> </a:t>
            </a:r>
            <a:r>
              <a:rPr sz="2400" spc="0" dirty="0" smtClean="0">
                <a:latin typeface="Times New Roman"/>
                <a:cs typeface="Times New Roman"/>
              </a:rPr>
              <a:t>the</a:t>
            </a:r>
            <a:r>
              <a:rPr sz="2400" spc="-4" dirty="0" smtClean="0">
                <a:latin typeface="Times New Roman"/>
                <a:cs typeface="Times New Roman"/>
              </a:rPr>
              <a:t> </a:t>
            </a:r>
            <a:r>
              <a:rPr sz="2400" spc="0" dirty="0" smtClean="0">
                <a:latin typeface="Times New Roman"/>
                <a:cs typeface="Times New Roman"/>
              </a:rPr>
              <a:t>final</a:t>
            </a:r>
            <a:r>
              <a:rPr sz="2400" spc="-19" dirty="0" smtClean="0">
                <a:latin typeface="Times New Roman"/>
                <a:cs typeface="Times New Roman"/>
              </a:rPr>
              <a:t> </a:t>
            </a:r>
            <a:r>
              <a:rPr sz="2400" spc="0" dirty="0" smtClean="0">
                <a:latin typeface="Times New Roman"/>
                <a:cs typeface="Times New Roman"/>
              </a:rPr>
              <a:t>dr</a:t>
            </a:r>
            <a:r>
              <a:rPr sz="2400" spc="4" dirty="0" smtClean="0">
                <a:latin typeface="Times New Roman"/>
                <a:cs typeface="Times New Roman"/>
              </a:rPr>
              <a:t>a</a:t>
            </a:r>
            <a:r>
              <a:rPr sz="2400" spc="0" dirty="0" smtClean="0">
                <a:latin typeface="Times New Roman"/>
                <a:cs typeface="Times New Roman"/>
              </a:rPr>
              <a:t>ft</a:t>
            </a:r>
            <a:r>
              <a:rPr sz="2400" spc="-14" dirty="0" smtClean="0">
                <a:latin typeface="Times New Roman"/>
                <a:cs typeface="Times New Roman"/>
              </a:rPr>
              <a:t> </a:t>
            </a:r>
            <a:r>
              <a:rPr sz="2400" spc="0" dirty="0" smtClean="0">
                <a:latin typeface="Times New Roman"/>
                <a:cs typeface="Times New Roman"/>
              </a:rPr>
              <a:t>prop</a:t>
            </a:r>
            <a:r>
              <a:rPr sz="2400" spc="4" dirty="0" smtClean="0">
                <a:latin typeface="Times New Roman"/>
                <a:cs typeface="Times New Roman"/>
              </a:rPr>
              <a:t>e</a:t>
            </a:r>
            <a:r>
              <a:rPr sz="2400" spc="0" dirty="0" smtClean="0">
                <a:latin typeface="Times New Roman"/>
                <a:cs typeface="Times New Roman"/>
              </a:rPr>
              <a:t>r</a:t>
            </a:r>
            <a:r>
              <a:rPr sz="2400" spc="4" dirty="0" smtClean="0">
                <a:latin typeface="Times New Roman"/>
                <a:cs typeface="Times New Roman"/>
              </a:rPr>
              <a:t>l</a:t>
            </a:r>
            <a:r>
              <a:rPr sz="2400" spc="0" dirty="0" smtClean="0">
                <a:latin typeface="Times New Roman"/>
                <a:cs typeface="Times New Roman"/>
              </a:rPr>
              <a:t>y</a:t>
            </a:r>
            <a:r>
              <a:rPr sz="2400" spc="-25" dirty="0" smtClean="0">
                <a:latin typeface="Times New Roman"/>
                <a:cs typeface="Times New Roman"/>
              </a:rPr>
              <a:t> </a:t>
            </a:r>
            <a:r>
              <a:rPr sz="2400" spc="0" dirty="0" smtClean="0">
                <a:latin typeface="Times New Roman"/>
                <a:cs typeface="Times New Roman"/>
              </a:rPr>
              <a:t>( </a:t>
            </a:r>
            <a:r>
              <a:rPr sz="2400" spc="4" dirty="0" smtClean="0">
                <a:latin typeface="Times New Roman"/>
                <a:cs typeface="Times New Roman"/>
              </a:rPr>
              <a:t>e</a:t>
            </a:r>
            <a:r>
              <a:rPr sz="2400" spc="0" dirty="0" smtClean="0">
                <a:latin typeface="Times New Roman"/>
                <a:cs typeface="Times New Roman"/>
              </a:rPr>
              <a:t>asy to di</a:t>
            </a:r>
            <a:r>
              <a:rPr sz="2400" spc="-54" dirty="0" smtClean="0">
                <a:latin typeface="Times New Roman"/>
                <a:cs typeface="Times New Roman"/>
              </a:rPr>
              <a:t>f</a:t>
            </a:r>
            <a:r>
              <a:rPr sz="2400" spc="0" dirty="0" smtClean="0">
                <a:latin typeface="Times New Roman"/>
                <a:cs typeface="Times New Roman"/>
              </a:rPr>
              <a:t>ficult</a:t>
            </a:r>
            <a:r>
              <a:rPr sz="2400" spc="-14" dirty="0" smtClean="0">
                <a:latin typeface="Times New Roman"/>
                <a:cs typeface="Times New Roman"/>
              </a:rPr>
              <a:t> </a:t>
            </a:r>
            <a:r>
              <a:rPr sz="2400" spc="0" dirty="0" smtClean="0">
                <a:latin typeface="Times New Roman"/>
                <a:cs typeface="Times New Roman"/>
              </a:rPr>
              <a:t>i</a:t>
            </a:r>
            <a:r>
              <a:rPr sz="2400" spc="4" dirty="0" smtClean="0">
                <a:latin typeface="Times New Roman"/>
                <a:cs typeface="Times New Roman"/>
              </a:rPr>
              <a:t>t</a:t>
            </a:r>
            <a:r>
              <a:rPr sz="2400" spc="0" dirty="0" smtClean="0">
                <a:latin typeface="Times New Roman"/>
                <a:cs typeface="Times New Roman"/>
              </a:rPr>
              <a:t>e</a:t>
            </a:r>
            <a:r>
              <a:rPr sz="2400" spc="-14" dirty="0" smtClean="0">
                <a:latin typeface="Times New Roman"/>
                <a:cs typeface="Times New Roman"/>
              </a:rPr>
              <a:t>m</a:t>
            </a:r>
            <a:r>
              <a:rPr sz="2400" spc="0" dirty="0" smtClean="0">
                <a:latin typeface="Times New Roman"/>
                <a:cs typeface="Times New Roman"/>
              </a:rPr>
              <a:t>s)</a:t>
            </a:r>
            <a:endParaRPr sz="2400">
              <a:latin typeface="Times New Roman"/>
              <a:cs typeface="Times New Roman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383540" y="5413674"/>
            <a:ext cx="260207" cy="23876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ct val="87849"/>
              </a:lnSpc>
              <a:spcBef>
                <a:spcPts val="50"/>
              </a:spcBef>
            </a:pPr>
            <a:r>
              <a:rPr sz="1650" spc="14" dirty="0" smtClean="0">
                <a:solidFill>
                  <a:srgbClr val="EFA12D"/>
                </a:solidFill>
                <a:latin typeface="Wingdings 2"/>
                <a:cs typeface="Wingdings 2"/>
              </a:rPr>
              <a:t></a:t>
            </a:r>
            <a:endParaRPr sz="1650">
              <a:latin typeface="Wingdings 2"/>
              <a:cs typeface="Wingdings 2"/>
            </a:endParaRPr>
          </a:p>
        </p:txBody>
      </p:sp>
    </p:spTree>
    <p:extLst>
      <p:ext uri="{BB962C8B-B14F-4D97-AF65-F5344CB8AC3E}">
        <p14:creationId xmlns:p14="http://schemas.microsoft.com/office/powerpoint/2010/main" val="3661491329"/>
      </p:ext>
    </p:extLst>
  </p:cSld>
  <p:clrMapOvr>
    <a:masterClrMapping/>
  </p:clrMapOvr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9144000" cy="6857997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514350" y="1044575"/>
            <a:ext cx="8629650" cy="15112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514350" y="1044575"/>
            <a:ext cx="8629650" cy="15112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514350" y="1051686"/>
            <a:ext cx="8629650" cy="14986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108204" y="950975"/>
            <a:ext cx="5856732" cy="643127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" name="object 7"/>
          <p:cNvSpPr txBox="1"/>
          <p:nvPr/>
        </p:nvSpPr>
        <p:spPr>
          <a:xfrm>
            <a:off x="383540" y="663351"/>
            <a:ext cx="5386788" cy="482904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775"/>
              </a:lnSpc>
              <a:spcBef>
                <a:spcPts val="188"/>
              </a:spcBef>
            </a:pPr>
            <a:r>
              <a:rPr sz="3600" spc="0" dirty="0" smtClean="0">
                <a:solidFill>
                  <a:srgbClr val="0000FF"/>
                </a:solidFill>
                <a:latin typeface="Times New Roman"/>
                <a:cs typeface="Times New Roman"/>
              </a:rPr>
              <a:t>STEPS</a:t>
            </a:r>
            <a:r>
              <a:rPr sz="3600" spc="-14" dirty="0" smtClean="0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sz="3600" spc="0" dirty="0" smtClean="0">
                <a:solidFill>
                  <a:srgbClr val="0000FF"/>
                </a:solidFill>
                <a:latin typeface="Times New Roman"/>
                <a:cs typeface="Times New Roman"/>
              </a:rPr>
              <a:t>OF I</a:t>
            </a:r>
            <a:r>
              <a:rPr sz="3600" spc="-14" dirty="0" smtClean="0">
                <a:solidFill>
                  <a:srgbClr val="0000FF"/>
                </a:solidFill>
                <a:latin typeface="Times New Roman"/>
                <a:cs typeface="Times New Roman"/>
              </a:rPr>
              <a:t>T</a:t>
            </a:r>
            <a:r>
              <a:rPr sz="3600" spc="0" dirty="0" smtClean="0">
                <a:solidFill>
                  <a:srgbClr val="0000FF"/>
                </a:solidFill>
                <a:latin typeface="Times New Roman"/>
                <a:cs typeface="Times New Roman"/>
              </a:rPr>
              <a:t>EM</a:t>
            </a:r>
            <a:r>
              <a:rPr sz="3600" spc="-194" dirty="0" smtClean="0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sz="3600" spc="0" dirty="0" smtClean="0">
                <a:solidFill>
                  <a:srgbClr val="0000FF"/>
                </a:solidFill>
                <a:latin typeface="Times New Roman"/>
                <a:cs typeface="Times New Roman"/>
              </a:rPr>
              <a:t>AN</a:t>
            </a:r>
            <a:r>
              <a:rPr sz="3600" spc="-329" dirty="0" smtClean="0">
                <a:solidFill>
                  <a:srgbClr val="0000FF"/>
                </a:solidFill>
                <a:latin typeface="Times New Roman"/>
                <a:cs typeface="Times New Roman"/>
              </a:rPr>
              <a:t>A</a:t>
            </a:r>
            <a:r>
              <a:rPr sz="3600" spc="0" dirty="0" smtClean="0">
                <a:solidFill>
                  <a:srgbClr val="0000FF"/>
                </a:solidFill>
                <a:latin typeface="Times New Roman"/>
                <a:cs typeface="Times New Roman"/>
              </a:rPr>
              <a:t>YSIS</a:t>
            </a:r>
            <a:endParaRPr sz="3600">
              <a:latin typeface="Times New Roman"/>
              <a:cs typeface="Times New Roman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726440" y="1753715"/>
            <a:ext cx="4846040" cy="3302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2550"/>
              </a:lnSpc>
              <a:spcBef>
                <a:spcPts val="127"/>
              </a:spcBef>
            </a:pPr>
            <a:r>
              <a:rPr sz="2400" spc="0" dirty="0" smtClean="0">
                <a:latin typeface="Times New Roman"/>
                <a:cs typeface="Times New Roman"/>
              </a:rPr>
              <a:t>Arr</a:t>
            </a:r>
            <a:r>
              <a:rPr sz="2400" spc="4" dirty="0" smtClean="0">
                <a:latin typeface="Times New Roman"/>
                <a:cs typeface="Times New Roman"/>
              </a:rPr>
              <a:t>a</a:t>
            </a:r>
            <a:r>
              <a:rPr sz="2400" spc="0" dirty="0" smtClean="0">
                <a:latin typeface="Times New Roman"/>
                <a:cs typeface="Times New Roman"/>
              </a:rPr>
              <a:t>nge</a:t>
            </a:r>
            <a:r>
              <a:rPr sz="2400" spc="-14" dirty="0" smtClean="0">
                <a:latin typeface="Times New Roman"/>
                <a:cs typeface="Times New Roman"/>
              </a:rPr>
              <a:t> </a:t>
            </a:r>
            <a:r>
              <a:rPr sz="2400" spc="0" dirty="0" smtClean="0">
                <a:latin typeface="Times New Roman"/>
                <a:cs typeface="Times New Roman"/>
              </a:rPr>
              <a:t>the sco</a:t>
            </a:r>
            <a:r>
              <a:rPr sz="2400" spc="4" dirty="0" smtClean="0">
                <a:latin typeface="Times New Roman"/>
                <a:cs typeface="Times New Roman"/>
              </a:rPr>
              <a:t>r</a:t>
            </a:r>
            <a:r>
              <a:rPr sz="2400" spc="0" dirty="0" smtClean="0">
                <a:latin typeface="Times New Roman"/>
                <a:cs typeface="Times New Roman"/>
              </a:rPr>
              <a:t>es </a:t>
            </a:r>
            <a:r>
              <a:rPr sz="2400" spc="4" dirty="0" smtClean="0">
                <a:latin typeface="Times New Roman"/>
                <a:cs typeface="Times New Roman"/>
              </a:rPr>
              <a:t>i</a:t>
            </a:r>
            <a:r>
              <a:rPr sz="2400" spc="0" dirty="0" smtClean="0">
                <a:latin typeface="Times New Roman"/>
                <a:cs typeface="Times New Roman"/>
              </a:rPr>
              <a:t>n</a:t>
            </a:r>
            <a:r>
              <a:rPr sz="2400" spc="-9" dirty="0" smtClean="0">
                <a:latin typeface="Times New Roman"/>
                <a:cs typeface="Times New Roman"/>
              </a:rPr>
              <a:t> </a:t>
            </a:r>
            <a:r>
              <a:rPr sz="2400" spc="0" dirty="0" smtClean="0">
                <a:latin typeface="Times New Roman"/>
                <a:cs typeface="Times New Roman"/>
              </a:rPr>
              <a:t>des</a:t>
            </a:r>
            <a:r>
              <a:rPr sz="2400" spc="4" dirty="0" smtClean="0">
                <a:latin typeface="Times New Roman"/>
                <a:cs typeface="Times New Roman"/>
              </a:rPr>
              <a:t>c</a:t>
            </a:r>
            <a:r>
              <a:rPr sz="2400" spc="0" dirty="0" smtClean="0">
                <a:latin typeface="Times New Roman"/>
                <a:cs typeface="Times New Roman"/>
              </a:rPr>
              <a:t>end</a:t>
            </a:r>
            <a:r>
              <a:rPr sz="2400" spc="4" dirty="0" smtClean="0">
                <a:latin typeface="Times New Roman"/>
                <a:cs typeface="Times New Roman"/>
              </a:rPr>
              <a:t>i</a:t>
            </a:r>
            <a:r>
              <a:rPr sz="2400" spc="0" dirty="0" smtClean="0">
                <a:latin typeface="Times New Roman"/>
                <a:cs typeface="Times New Roman"/>
              </a:rPr>
              <a:t>ng</a:t>
            </a:r>
            <a:r>
              <a:rPr sz="2400" spc="-19" dirty="0" smtClean="0">
                <a:latin typeface="Times New Roman"/>
                <a:cs typeface="Times New Roman"/>
              </a:rPr>
              <a:t> </a:t>
            </a:r>
            <a:r>
              <a:rPr sz="2400" spc="0" dirty="0" smtClean="0">
                <a:latin typeface="Times New Roman"/>
                <a:cs typeface="Times New Roman"/>
              </a:rPr>
              <a:t>ord</a:t>
            </a:r>
            <a:r>
              <a:rPr sz="2400" spc="4" dirty="0" smtClean="0">
                <a:latin typeface="Times New Roman"/>
                <a:cs typeface="Times New Roman"/>
              </a:rPr>
              <a:t>e</a:t>
            </a:r>
            <a:r>
              <a:rPr sz="2400" spc="0" dirty="0" smtClean="0">
                <a:latin typeface="Times New Roman"/>
                <a:cs typeface="Times New Roman"/>
              </a:rPr>
              <a:t>r</a:t>
            </a:r>
            <a:endParaRPr sz="2400">
              <a:latin typeface="Times New Roman"/>
              <a:cs typeface="Times New Roman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383540" y="1828311"/>
            <a:ext cx="260207" cy="23875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ct val="87849"/>
              </a:lnSpc>
              <a:spcBef>
                <a:spcPts val="50"/>
              </a:spcBef>
            </a:pPr>
            <a:r>
              <a:rPr sz="1650" spc="14" dirty="0" smtClean="0">
                <a:solidFill>
                  <a:srgbClr val="EFA12D"/>
                </a:solidFill>
                <a:latin typeface="Wingdings 2"/>
                <a:cs typeface="Wingdings 2"/>
              </a:rPr>
              <a:t></a:t>
            </a:r>
            <a:endParaRPr sz="1650">
              <a:latin typeface="Wingdings 2"/>
              <a:cs typeface="Wingdings 2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726440" y="2375516"/>
            <a:ext cx="5219652" cy="330504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2550"/>
              </a:lnSpc>
              <a:spcBef>
                <a:spcPts val="127"/>
              </a:spcBef>
            </a:pPr>
            <a:r>
              <a:rPr sz="2400" spc="0" dirty="0" smtClean="0">
                <a:latin typeface="Times New Roman"/>
                <a:cs typeface="Times New Roman"/>
              </a:rPr>
              <a:t>Separate</a:t>
            </a:r>
            <a:r>
              <a:rPr sz="2400" spc="-34" dirty="0" smtClean="0">
                <a:latin typeface="Times New Roman"/>
                <a:cs typeface="Times New Roman"/>
              </a:rPr>
              <a:t> </a:t>
            </a:r>
            <a:r>
              <a:rPr sz="2400" spc="0" dirty="0" smtClean="0">
                <a:latin typeface="Times New Roman"/>
                <a:cs typeface="Times New Roman"/>
              </a:rPr>
              <a:t>two</a:t>
            </a:r>
            <a:r>
              <a:rPr sz="2400" spc="9" dirty="0" smtClean="0">
                <a:latin typeface="Times New Roman"/>
                <a:cs typeface="Times New Roman"/>
              </a:rPr>
              <a:t> </a:t>
            </a:r>
            <a:r>
              <a:rPr sz="2400" spc="0" dirty="0" smtClean="0">
                <a:latin typeface="Times New Roman"/>
                <a:cs typeface="Times New Roman"/>
              </a:rPr>
              <a:t>sub groups</a:t>
            </a:r>
            <a:r>
              <a:rPr sz="2400" spc="-9" dirty="0" smtClean="0">
                <a:latin typeface="Times New Roman"/>
                <a:cs typeface="Times New Roman"/>
              </a:rPr>
              <a:t> </a:t>
            </a:r>
            <a:r>
              <a:rPr sz="2400" spc="0" dirty="0" smtClean="0">
                <a:latin typeface="Times New Roman"/>
                <a:cs typeface="Times New Roman"/>
              </a:rPr>
              <a:t>of the</a:t>
            </a:r>
            <a:r>
              <a:rPr sz="2400" spc="-9" dirty="0" smtClean="0">
                <a:latin typeface="Times New Roman"/>
                <a:cs typeface="Times New Roman"/>
              </a:rPr>
              <a:t> </a:t>
            </a:r>
            <a:r>
              <a:rPr sz="2400" spc="0" dirty="0" smtClean="0">
                <a:latin typeface="Times New Roman"/>
                <a:cs typeface="Times New Roman"/>
              </a:rPr>
              <a:t>test</a:t>
            </a:r>
            <a:r>
              <a:rPr sz="2400" spc="-14" dirty="0" smtClean="0">
                <a:latin typeface="Times New Roman"/>
                <a:cs typeface="Times New Roman"/>
              </a:rPr>
              <a:t> </a:t>
            </a:r>
            <a:r>
              <a:rPr sz="2400" spc="0" dirty="0" smtClean="0">
                <a:latin typeface="Times New Roman"/>
                <a:cs typeface="Times New Roman"/>
              </a:rPr>
              <a:t>papers</a:t>
            </a:r>
            <a:endParaRPr sz="2400">
              <a:latin typeface="Times New Roman"/>
              <a:cs typeface="Times New Roman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383540" y="2450357"/>
            <a:ext cx="260207" cy="23875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ct val="87849"/>
              </a:lnSpc>
              <a:spcBef>
                <a:spcPts val="50"/>
              </a:spcBef>
            </a:pPr>
            <a:r>
              <a:rPr sz="1650" spc="14" dirty="0" smtClean="0">
                <a:solidFill>
                  <a:srgbClr val="EFA12D"/>
                </a:solidFill>
                <a:latin typeface="Wingdings 2"/>
                <a:cs typeface="Wingdings 2"/>
              </a:rPr>
              <a:t></a:t>
            </a:r>
            <a:endParaRPr sz="1650">
              <a:latin typeface="Wingdings 2"/>
              <a:cs typeface="Wingdings 2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726440" y="2997553"/>
            <a:ext cx="5341340" cy="87884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2550"/>
              </a:lnSpc>
              <a:spcBef>
                <a:spcPts val="127"/>
              </a:spcBef>
            </a:pPr>
            <a:r>
              <a:rPr sz="2400" spc="-169" dirty="0" smtClean="0">
                <a:latin typeface="Times New Roman"/>
                <a:cs typeface="Times New Roman"/>
              </a:rPr>
              <a:t>T</a:t>
            </a:r>
            <a:r>
              <a:rPr sz="2400" spc="0" dirty="0" smtClean="0">
                <a:latin typeface="Times New Roman"/>
                <a:cs typeface="Times New Roman"/>
              </a:rPr>
              <a:t>ake</a:t>
            </a:r>
            <a:r>
              <a:rPr sz="2400" spc="225" dirty="0" smtClean="0">
                <a:latin typeface="Times New Roman"/>
                <a:cs typeface="Times New Roman"/>
              </a:rPr>
              <a:t> </a:t>
            </a:r>
            <a:r>
              <a:rPr sz="2400" spc="0" dirty="0" smtClean="0">
                <a:latin typeface="Times New Roman"/>
                <a:cs typeface="Times New Roman"/>
              </a:rPr>
              <a:t>27%</a:t>
            </a:r>
            <a:r>
              <a:rPr sz="2400" spc="219" dirty="0" smtClean="0">
                <a:latin typeface="Times New Roman"/>
                <a:cs typeface="Times New Roman"/>
              </a:rPr>
              <a:t> </a:t>
            </a:r>
            <a:r>
              <a:rPr sz="2400" spc="-9" dirty="0" smtClean="0">
                <a:latin typeface="Times New Roman"/>
                <a:cs typeface="Times New Roman"/>
              </a:rPr>
              <a:t>o</a:t>
            </a:r>
            <a:r>
              <a:rPr sz="2400" spc="0" dirty="0" smtClean="0">
                <a:latin typeface="Times New Roman"/>
                <a:cs typeface="Times New Roman"/>
              </a:rPr>
              <a:t>f</a:t>
            </a:r>
            <a:r>
              <a:rPr sz="2400" spc="209" dirty="0" smtClean="0">
                <a:latin typeface="Times New Roman"/>
                <a:cs typeface="Times New Roman"/>
              </a:rPr>
              <a:t> </a:t>
            </a:r>
            <a:r>
              <a:rPr sz="2400" spc="0" dirty="0" smtClean="0">
                <a:latin typeface="Times New Roman"/>
                <a:cs typeface="Times New Roman"/>
              </a:rPr>
              <a:t>the</a:t>
            </a:r>
            <a:r>
              <a:rPr sz="2400" spc="225" dirty="0" smtClean="0">
                <a:latin typeface="Times New Roman"/>
                <a:cs typeface="Times New Roman"/>
              </a:rPr>
              <a:t> </a:t>
            </a:r>
            <a:r>
              <a:rPr sz="2400" spc="0" dirty="0" smtClean="0">
                <a:latin typeface="Times New Roman"/>
                <a:cs typeface="Times New Roman"/>
              </a:rPr>
              <a:t>scores</a:t>
            </a:r>
            <a:r>
              <a:rPr sz="2400" spc="209" dirty="0" smtClean="0">
                <a:latin typeface="Times New Roman"/>
                <a:cs typeface="Times New Roman"/>
              </a:rPr>
              <a:t> </a:t>
            </a:r>
            <a:r>
              <a:rPr sz="2400" spc="0" dirty="0" smtClean="0">
                <a:latin typeface="Times New Roman"/>
                <a:cs typeface="Times New Roman"/>
              </a:rPr>
              <a:t>out</a:t>
            </a:r>
            <a:r>
              <a:rPr sz="2400" spc="219" dirty="0" smtClean="0">
                <a:latin typeface="Times New Roman"/>
                <a:cs typeface="Times New Roman"/>
              </a:rPr>
              <a:t> </a:t>
            </a:r>
            <a:r>
              <a:rPr sz="2400" spc="0" dirty="0" smtClean="0">
                <a:latin typeface="Times New Roman"/>
                <a:cs typeface="Times New Roman"/>
              </a:rPr>
              <a:t>of</a:t>
            </a:r>
            <a:r>
              <a:rPr sz="2400" spc="209" dirty="0" smtClean="0">
                <a:latin typeface="Times New Roman"/>
                <a:cs typeface="Times New Roman"/>
              </a:rPr>
              <a:t> </a:t>
            </a:r>
            <a:r>
              <a:rPr sz="2400" spc="0" dirty="0" smtClean="0">
                <a:latin typeface="Times New Roman"/>
                <a:cs typeface="Times New Roman"/>
              </a:rPr>
              <a:t>the</a:t>
            </a:r>
            <a:r>
              <a:rPr sz="2400" spc="225" dirty="0" smtClean="0">
                <a:latin typeface="Times New Roman"/>
                <a:cs typeface="Times New Roman"/>
              </a:rPr>
              <a:t> </a:t>
            </a:r>
            <a:r>
              <a:rPr sz="2400" spc="-9" dirty="0" smtClean="0">
                <a:latin typeface="Times New Roman"/>
                <a:cs typeface="Times New Roman"/>
              </a:rPr>
              <a:t>h</a:t>
            </a:r>
            <a:r>
              <a:rPr sz="2400" spc="0" dirty="0" smtClean="0">
                <a:latin typeface="Times New Roman"/>
                <a:cs typeface="Times New Roman"/>
              </a:rPr>
              <a:t>igh</a:t>
            </a:r>
            <a:r>
              <a:rPr sz="2400" spc="4" dirty="0" smtClean="0">
                <a:latin typeface="Times New Roman"/>
                <a:cs typeface="Times New Roman"/>
              </a:rPr>
              <a:t>e</a:t>
            </a:r>
            <a:r>
              <a:rPr sz="2400" spc="-9" dirty="0" smtClean="0">
                <a:latin typeface="Times New Roman"/>
                <a:cs typeface="Times New Roman"/>
              </a:rPr>
              <a:t>s</a:t>
            </a:r>
            <a:r>
              <a:rPr sz="2400" spc="0" dirty="0" smtClean="0">
                <a:latin typeface="Times New Roman"/>
                <a:cs typeface="Times New Roman"/>
              </a:rPr>
              <a:t>t</a:t>
            </a:r>
            <a:endParaRPr sz="2400">
              <a:latin typeface="Times New Roman"/>
              <a:cs typeface="Times New Roman"/>
            </a:endParaRPr>
          </a:p>
          <a:p>
            <a:pPr marL="12700" marR="45720">
              <a:lnSpc>
                <a:spcPct val="95825"/>
              </a:lnSpc>
              <a:spcBef>
                <a:spcPts val="1432"/>
              </a:spcBef>
            </a:pPr>
            <a:r>
              <a:rPr sz="2400" spc="0" dirty="0" smtClean="0">
                <a:latin typeface="Times New Roman"/>
                <a:cs typeface="Times New Roman"/>
              </a:rPr>
              <a:t>sco</a:t>
            </a:r>
            <a:r>
              <a:rPr sz="2400" spc="4" dirty="0" smtClean="0">
                <a:latin typeface="Times New Roman"/>
                <a:cs typeface="Times New Roman"/>
              </a:rPr>
              <a:t>r</a:t>
            </a:r>
            <a:r>
              <a:rPr sz="2400" spc="0" dirty="0" smtClean="0">
                <a:latin typeface="Times New Roman"/>
                <a:cs typeface="Times New Roman"/>
              </a:rPr>
              <a:t>es</a:t>
            </a:r>
            <a:r>
              <a:rPr sz="2400" spc="-14" dirty="0" smtClean="0">
                <a:latin typeface="Times New Roman"/>
                <a:cs typeface="Times New Roman"/>
              </a:rPr>
              <a:t> </a:t>
            </a:r>
            <a:r>
              <a:rPr sz="2400" spc="0" dirty="0" smtClean="0">
                <a:latin typeface="Times New Roman"/>
                <a:cs typeface="Times New Roman"/>
              </a:rPr>
              <a:t>fall</a:t>
            </a:r>
            <a:r>
              <a:rPr sz="2400" spc="4" dirty="0" smtClean="0">
                <a:latin typeface="Times New Roman"/>
                <a:cs typeface="Times New Roman"/>
              </a:rPr>
              <a:t>i</a:t>
            </a:r>
            <a:r>
              <a:rPr sz="2400" spc="0" dirty="0" smtClean="0">
                <a:latin typeface="Times New Roman"/>
                <a:cs typeface="Times New Roman"/>
              </a:rPr>
              <a:t>ng</a:t>
            </a:r>
            <a:r>
              <a:rPr sz="2400" spc="-19" dirty="0" smtClean="0">
                <a:latin typeface="Times New Roman"/>
                <a:cs typeface="Times New Roman"/>
              </a:rPr>
              <a:t> </a:t>
            </a:r>
            <a:r>
              <a:rPr sz="2400" spc="0" dirty="0" smtClean="0">
                <a:latin typeface="Times New Roman"/>
                <a:cs typeface="Times New Roman"/>
              </a:rPr>
              <a:t>at</a:t>
            </a:r>
            <a:r>
              <a:rPr sz="2400" spc="-4" dirty="0" smtClean="0">
                <a:latin typeface="Times New Roman"/>
                <a:cs typeface="Times New Roman"/>
              </a:rPr>
              <a:t> </a:t>
            </a:r>
            <a:r>
              <a:rPr sz="2400" spc="0" dirty="0" smtClean="0">
                <a:latin typeface="Times New Roman"/>
                <a:cs typeface="Times New Roman"/>
              </a:rPr>
              <a:t>bot</a:t>
            </a:r>
            <a:r>
              <a:rPr sz="2400" spc="4" dirty="0" smtClean="0">
                <a:latin typeface="Times New Roman"/>
                <a:cs typeface="Times New Roman"/>
              </a:rPr>
              <a:t>t</a:t>
            </a:r>
            <a:r>
              <a:rPr sz="2400" spc="0" dirty="0" smtClean="0">
                <a:latin typeface="Times New Roman"/>
                <a:cs typeface="Times New Roman"/>
              </a:rPr>
              <a:t>om</a:t>
            </a:r>
            <a:endParaRPr sz="2400">
              <a:latin typeface="Times New Roman"/>
              <a:cs typeface="Times New Roman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6088760" y="2997553"/>
            <a:ext cx="2882874" cy="3302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2550"/>
              </a:lnSpc>
              <a:spcBef>
                <a:spcPts val="127"/>
              </a:spcBef>
            </a:pPr>
            <a:r>
              <a:rPr sz="2400" spc="0" dirty="0" smtClean="0">
                <a:latin typeface="Times New Roman"/>
                <a:cs typeface="Times New Roman"/>
              </a:rPr>
              <a:t>sc</a:t>
            </a:r>
            <a:r>
              <a:rPr sz="2400" spc="-4" dirty="0" smtClean="0">
                <a:latin typeface="Times New Roman"/>
                <a:cs typeface="Times New Roman"/>
              </a:rPr>
              <a:t>o</a:t>
            </a:r>
            <a:r>
              <a:rPr sz="2400" spc="0" dirty="0" smtClean="0">
                <a:latin typeface="Times New Roman"/>
                <a:cs typeface="Times New Roman"/>
              </a:rPr>
              <a:t>res</a:t>
            </a:r>
            <a:r>
              <a:rPr sz="2400" spc="214" dirty="0" smtClean="0">
                <a:latin typeface="Times New Roman"/>
                <a:cs typeface="Times New Roman"/>
              </a:rPr>
              <a:t> </a:t>
            </a:r>
            <a:r>
              <a:rPr sz="2400" spc="0" dirty="0" smtClean="0">
                <a:latin typeface="Times New Roman"/>
                <a:cs typeface="Times New Roman"/>
              </a:rPr>
              <a:t>and</a:t>
            </a:r>
            <a:r>
              <a:rPr sz="2400" spc="219" dirty="0" smtClean="0">
                <a:latin typeface="Times New Roman"/>
                <a:cs typeface="Times New Roman"/>
              </a:rPr>
              <a:t> </a:t>
            </a:r>
            <a:r>
              <a:rPr sz="2400" spc="0" dirty="0" smtClean="0">
                <a:latin typeface="Times New Roman"/>
                <a:cs typeface="Times New Roman"/>
              </a:rPr>
              <a:t>27%</a:t>
            </a:r>
            <a:r>
              <a:rPr sz="2400" spc="209" dirty="0" smtClean="0">
                <a:latin typeface="Times New Roman"/>
                <a:cs typeface="Times New Roman"/>
              </a:rPr>
              <a:t> </a:t>
            </a:r>
            <a:r>
              <a:rPr sz="2400" spc="0" dirty="0" smtClean="0">
                <a:latin typeface="Times New Roman"/>
                <a:cs typeface="Times New Roman"/>
              </a:rPr>
              <a:t>of</a:t>
            </a:r>
            <a:r>
              <a:rPr sz="2400" spc="209" dirty="0" smtClean="0">
                <a:latin typeface="Times New Roman"/>
                <a:cs typeface="Times New Roman"/>
              </a:rPr>
              <a:t> </a:t>
            </a:r>
            <a:r>
              <a:rPr sz="2400" spc="0" dirty="0" smtClean="0">
                <a:latin typeface="Times New Roman"/>
                <a:cs typeface="Times New Roman"/>
              </a:rPr>
              <a:t>the</a:t>
            </a:r>
            <a:endParaRPr sz="2400">
              <a:latin typeface="Times New Roman"/>
              <a:cs typeface="Times New Roman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383540" y="3072149"/>
            <a:ext cx="260207" cy="23875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ct val="87849"/>
              </a:lnSpc>
              <a:spcBef>
                <a:spcPts val="50"/>
              </a:spcBef>
            </a:pPr>
            <a:r>
              <a:rPr sz="1650" spc="14" dirty="0" smtClean="0">
                <a:solidFill>
                  <a:srgbClr val="EFA12D"/>
                </a:solidFill>
                <a:latin typeface="Wingdings 2"/>
                <a:cs typeface="Wingdings 2"/>
              </a:rPr>
              <a:t></a:t>
            </a:r>
            <a:endParaRPr sz="1650">
              <a:latin typeface="Wingdings 2"/>
              <a:cs typeface="Wingdings 2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726440" y="4168366"/>
            <a:ext cx="8245805" cy="87883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2550"/>
              </a:lnSpc>
              <a:spcBef>
                <a:spcPts val="127"/>
              </a:spcBef>
              <a:tabLst>
                <a:tab pos="901700" algn="l"/>
                <a:tab pos="1409700" algn="l"/>
                <a:tab pos="2489200" algn="l"/>
                <a:tab pos="2882900" algn="l"/>
                <a:tab pos="3606800" algn="l"/>
                <a:tab pos="4610100" algn="l"/>
                <a:tab pos="5003800" algn="l"/>
                <a:tab pos="6019800" algn="l"/>
                <a:tab pos="6883400" algn="l"/>
                <a:tab pos="7734300" algn="l"/>
              </a:tabLst>
            </a:pPr>
            <a:r>
              <a:rPr sz="2400" spc="0" dirty="0" smtClean="0">
                <a:latin typeface="Times New Roman"/>
                <a:cs typeface="Times New Roman"/>
              </a:rPr>
              <a:t>Count	t</a:t>
            </a:r>
            <a:r>
              <a:rPr sz="2400" spc="-4" dirty="0" smtClean="0">
                <a:latin typeface="Times New Roman"/>
                <a:cs typeface="Times New Roman"/>
              </a:rPr>
              <a:t>h</a:t>
            </a:r>
            <a:r>
              <a:rPr sz="2400" spc="0" dirty="0" smtClean="0">
                <a:latin typeface="Times New Roman"/>
                <a:cs typeface="Times New Roman"/>
              </a:rPr>
              <a:t>e	nu</a:t>
            </a:r>
            <a:r>
              <a:rPr sz="2400" spc="-19" dirty="0" smtClean="0">
                <a:latin typeface="Times New Roman"/>
                <a:cs typeface="Times New Roman"/>
              </a:rPr>
              <a:t>m</a:t>
            </a:r>
            <a:r>
              <a:rPr sz="2400" spc="0" dirty="0" smtClean="0">
                <a:latin typeface="Times New Roman"/>
                <a:cs typeface="Times New Roman"/>
              </a:rPr>
              <a:t>ber	of	r</a:t>
            </a:r>
            <a:r>
              <a:rPr sz="2400" spc="4" dirty="0" smtClean="0">
                <a:latin typeface="Times New Roman"/>
                <a:cs typeface="Times New Roman"/>
              </a:rPr>
              <a:t>i</a:t>
            </a:r>
            <a:r>
              <a:rPr sz="2400" spc="0" dirty="0" smtClean="0">
                <a:latin typeface="Times New Roman"/>
                <a:cs typeface="Times New Roman"/>
              </a:rPr>
              <a:t>ght	answer	</a:t>
            </a:r>
            <a:r>
              <a:rPr sz="2400" spc="4" dirty="0" smtClean="0">
                <a:latin typeface="Times New Roman"/>
                <a:cs typeface="Times New Roman"/>
              </a:rPr>
              <a:t>i</a:t>
            </a:r>
            <a:r>
              <a:rPr sz="2400" spc="0" dirty="0" smtClean="0">
                <a:latin typeface="Times New Roman"/>
                <a:cs typeface="Times New Roman"/>
              </a:rPr>
              <a:t>n	hig</a:t>
            </a:r>
            <a:r>
              <a:rPr sz="2400" spc="-4" dirty="0" smtClean="0">
                <a:latin typeface="Times New Roman"/>
                <a:cs typeface="Times New Roman"/>
              </a:rPr>
              <a:t>h</a:t>
            </a:r>
            <a:r>
              <a:rPr sz="2400" spc="0" dirty="0" smtClean="0">
                <a:latin typeface="Times New Roman"/>
                <a:cs typeface="Times New Roman"/>
              </a:rPr>
              <a:t>est	group	</a:t>
            </a:r>
            <a:r>
              <a:rPr sz="2400" spc="4" dirty="0" smtClean="0">
                <a:latin typeface="Times New Roman"/>
                <a:cs typeface="Times New Roman"/>
              </a:rPr>
              <a:t>(</a:t>
            </a:r>
            <a:r>
              <a:rPr sz="2400" spc="-4" dirty="0" smtClean="0">
                <a:latin typeface="Times New Roman"/>
                <a:cs typeface="Times New Roman"/>
              </a:rPr>
              <a:t>R</a:t>
            </a:r>
            <a:r>
              <a:rPr sz="2400" spc="0" dirty="0" smtClean="0">
                <a:latin typeface="Times New Roman"/>
                <a:cs typeface="Times New Roman"/>
              </a:rPr>
              <a:t>.</a:t>
            </a:r>
            <a:r>
              <a:rPr sz="2400" spc="-4" dirty="0" smtClean="0">
                <a:latin typeface="Times New Roman"/>
                <a:cs typeface="Times New Roman"/>
              </a:rPr>
              <a:t>H</a:t>
            </a:r>
            <a:r>
              <a:rPr sz="2400" spc="0" dirty="0" smtClean="0">
                <a:latin typeface="Times New Roman"/>
                <a:cs typeface="Times New Roman"/>
              </a:rPr>
              <a:t>)	and</a:t>
            </a:r>
            <a:endParaRPr sz="2400">
              <a:latin typeface="Times New Roman"/>
              <a:cs typeface="Times New Roman"/>
            </a:endParaRPr>
          </a:p>
          <a:p>
            <a:pPr marL="12700" marR="45720">
              <a:lnSpc>
                <a:spcPct val="95825"/>
              </a:lnSpc>
              <a:spcBef>
                <a:spcPts val="1432"/>
              </a:spcBef>
            </a:pPr>
            <a:r>
              <a:rPr sz="2400" spc="0" dirty="0" smtClean="0">
                <a:latin typeface="Times New Roman"/>
                <a:cs typeface="Times New Roman"/>
              </a:rPr>
              <a:t>count</a:t>
            </a:r>
            <a:r>
              <a:rPr sz="2400" spc="-14" dirty="0" smtClean="0">
                <a:latin typeface="Times New Roman"/>
                <a:cs typeface="Times New Roman"/>
              </a:rPr>
              <a:t> </a:t>
            </a:r>
            <a:r>
              <a:rPr sz="2400" spc="0" dirty="0" smtClean="0">
                <a:latin typeface="Times New Roman"/>
                <a:cs typeface="Times New Roman"/>
              </a:rPr>
              <a:t>the</a:t>
            </a:r>
            <a:r>
              <a:rPr sz="2400" spc="-14" dirty="0" smtClean="0">
                <a:latin typeface="Times New Roman"/>
                <a:cs typeface="Times New Roman"/>
              </a:rPr>
              <a:t> </a:t>
            </a:r>
            <a:r>
              <a:rPr sz="2400" spc="0" dirty="0" smtClean="0">
                <a:latin typeface="Times New Roman"/>
                <a:cs typeface="Times New Roman"/>
              </a:rPr>
              <a:t>no</a:t>
            </a:r>
            <a:r>
              <a:rPr sz="2400" spc="9" dirty="0" smtClean="0">
                <a:latin typeface="Times New Roman"/>
                <a:cs typeface="Times New Roman"/>
              </a:rPr>
              <a:t> </a:t>
            </a:r>
            <a:r>
              <a:rPr sz="2400" spc="0" dirty="0" smtClean="0">
                <a:latin typeface="Times New Roman"/>
                <a:cs typeface="Times New Roman"/>
              </a:rPr>
              <a:t>of</a:t>
            </a:r>
            <a:r>
              <a:rPr sz="2400" spc="-4" dirty="0" smtClean="0">
                <a:latin typeface="Times New Roman"/>
                <a:cs typeface="Times New Roman"/>
              </a:rPr>
              <a:t> </a:t>
            </a:r>
            <a:r>
              <a:rPr sz="2400" spc="0" dirty="0" smtClean="0">
                <a:latin typeface="Times New Roman"/>
                <a:cs typeface="Times New Roman"/>
              </a:rPr>
              <a:t>r</a:t>
            </a:r>
            <a:r>
              <a:rPr sz="2400" spc="4" dirty="0" smtClean="0">
                <a:latin typeface="Times New Roman"/>
                <a:cs typeface="Times New Roman"/>
              </a:rPr>
              <a:t>i</a:t>
            </a:r>
            <a:r>
              <a:rPr sz="2400" spc="0" dirty="0" smtClean="0">
                <a:latin typeface="Times New Roman"/>
                <a:cs typeface="Times New Roman"/>
              </a:rPr>
              <a:t>ght</a:t>
            </a:r>
            <a:r>
              <a:rPr sz="2400" spc="-14" dirty="0" smtClean="0">
                <a:latin typeface="Times New Roman"/>
                <a:cs typeface="Times New Roman"/>
              </a:rPr>
              <a:t> </a:t>
            </a:r>
            <a:r>
              <a:rPr sz="2400" spc="0" dirty="0" smtClean="0">
                <a:latin typeface="Times New Roman"/>
                <a:cs typeface="Times New Roman"/>
              </a:rPr>
              <a:t>answer</a:t>
            </a:r>
            <a:r>
              <a:rPr sz="2400" spc="4" dirty="0" smtClean="0">
                <a:latin typeface="Times New Roman"/>
                <a:cs typeface="Times New Roman"/>
              </a:rPr>
              <a:t> i</a:t>
            </a:r>
            <a:r>
              <a:rPr sz="2400" spc="0" dirty="0" smtClean="0">
                <a:latin typeface="Times New Roman"/>
                <a:cs typeface="Times New Roman"/>
              </a:rPr>
              <a:t>n</a:t>
            </a:r>
            <a:r>
              <a:rPr sz="2400" spc="-9" dirty="0" smtClean="0">
                <a:latin typeface="Times New Roman"/>
                <a:cs typeface="Times New Roman"/>
              </a:rPr>
              <a:t> </a:t>
            </a:r>
            <a:r>
              <a:rPr sz="2400" spc="0" dirty="0" smtClean="0">
                <a:latin typeface="Times New Roman"/>
                <a:cs typeface="Times New Roman"/>
              </a:rPr>
              <a:t>lowest group </a:t>
            </a:r>
            <a:r>
              <a:rPr sz="2400" spc="4" dirty="0" smtClean="0">
                <a:latin typeface="Times New Roman"/>
                <a:cs typeface="Times New Roman"/>
              </a:rPr>
              <a:t>(</a:t>
            </a:r>
            <a:r>
              <a:rPr sz="2400" spc="-4" dirty="0" smtClean="0">
                <a:latin typeface="Times New Roman"/>
                <a:cs typeface="Times New Roman"/>
              </a:rPr>
              <a:t>R</a:t>
            </a:r>
            <a:r>
              <a:rPr sz="2400" spc="0" dirty="0" smtClean="0">
                <a:latin typeface="Times New Roman"/>
                <a:cs typeface="Times New Roman"/>
              </a:rPr>
              <a:t>.L)</a:t>
            </a:r>
            <a:endParaRPr sz="2400">
              <a:latin typeface="Times New Roman"/>
              <a:cs typeface="Times New Roman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383540" y="4242962"/>
            <a:ext cx="260207" cy="23876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ct val="87849"/>
              </a:lnSpc>
              <a:spcBef>
                <a:spcPts val="50"/>
              </a:spcBef>
            </a:pPr>
            <a:r>
              <a:rPr sz="1650" spc="14" dirty="0" smtClean="0">
                <a:solidFill>
                  <a:srgbClr val="EFA12D"/>
                </a:solidFill>
                <a:latin typeface="Wingdings 2"/>
                <a:cs typeface="Wingdings 2"/>
              </a:rPr>
              <a:t></a:t>
            </a:r>
            <a:endParaRPr sz="1650">
              <a:latin typeface="Wingdings 2"/>
              <a:cs typeface="Wingdings 2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726440" y="5339077"/>
            <a:ext cx="5117312" cy="3302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2550"/>
              </a:lnSpc>
              <a:spcBef>
                <a:spcPts val="127"/>
              </a:spcBef>
            </a:pPr>
            <a:r>
              <a:rPr sz="2400" spc="0" dirty="0" smtClean="0">
                <a:latin typeface="Times New Roman"/>
                <a:cs typeface="Times New Roman"/>
              </a:rPr>
              <a:t>Count</a:t>
            </a:r>
            <a:r>
              <a:rPr sz="2400" spc="-9" dirty="0" smtClean="0">
                <a:latin typeface="Times New Roman"/>
                <a:cs typeface="Times New Roman"/>
              </a:rPr>
              <a:t> </a:t>
            </a:r>
            <a:r>
              <a:rPr sz="2400" spc="0" dirty="0" smtClean="0">
                <a:latin typeface="Times New Roman"/>
                <a:cs typeface="Times New Roman"/>
              </a:rPr>
              <a:t>the</a:t>
            </a:r>
            <a:r>
              <a:rPr sz="2400" spc="-14" dirty="0" smtClean="0">
                <a:latin typeface="Times New Roman"/>
                <a:cs typeface="Times New Roman"/>
              </a:rPr>
              <a:t> </a:t>
            </a:r>
            <a:r>
              <a:rPr sz="2400" spc="0" dirty="0" smtClean="0">
                <a:latin typeface="Times New Roman"/>
                <a:cs typeface="Times New Roman"/>
              </a:rPr>
              <a:t>non</a:t>
            </a:r>
            <a:r>
              <a:rPr sz="2400" spc="4" dirty="0" smtClean="0">
                <a:latin typeface="Times New Roman"/>
                <a:cs typeface="Times New Roman"/>
              </a:rPr>
              <a:t>-</a:t>
            </a:r>
            <a:r>
              <a:rPr sz="2400" spc="0" dirty="0" smtClean="0">
                <a:latin typeface="Times New Roman"/>
                <a:cs typeface="Times New Roman"/>
              </a:rPr>
              <a:t>r</a:t>
            </a:r>
            <a:r>
              <a:rPr sz="2400" spc="4" dirty="0" smtClean="0">
                <a:latin typeface="Times New Roman"/>
                <a:cs typeface="Times New Roman"/>
              </a:rPr>
              <a:t>e</a:t>
            </a:r>
            <a:r>
              <a:rPr sz="2400" spc="0" dirty="0" smtClean="0">
                <a:latin typeface="Times New Roman"/>
                <a:cs typeface="Times New Roman"/>
              </a:rPr>
              <a:t>sponse </a:t>
            </a:r>
            <a:r>
              <a:rPr sz="2400" spc="4" dirty="0" smtClean="0">
                <a:latin typeface="Times New Roman"/>
                <a:cs typeface="Times New Roman"/>
              </a:rPr>
              <a:t>(</a:t>
            </a:r>
            <a:r>
              <a:rPr sz="2400" spc="-4" dirty="0" smtClean="0">
                <a:latin typeface="Times New Roman"/>
                <a:cs typeface="Times New Roman"/>
              </a:rPr>
              <a:t>N</a:t>
            </a:r>
            <a:r>
              <a:rPr sz="2400" spc="0" dirty="0" smtClean="0">
                <a:latin typeface="Times New Roman"/>
                <a:cs typeface="Times New Roman"/>
              </a:rPr>
              <a:t>.</a:t>
            </a:r>
            <a:r>
              <a:rPr sz="2400" spc="-4" dirty="0" smtClean="0">
                <a:latin typeface="Times New Roman"/>
                <a:cs typeface="Times New Roman"/>
              </a:rPr>
              <a:t>R</a:t>
            </a:r>
            <a:r>
              <a:rPr sz="2400" spc="0" dirty="0" smtClean="0">
                <a:latin typeface="Times New Roman"/>
                <a:cs typeface="Times New Roman"/>
              </a:rPr>
              <a:t>) exa</a:t>
            </a:r>
            <a:r>
              <a:rPr sz="2400" spc="-14" dirty="0" smtClean="0">
                <a:latin typeface="Times New Roman"/>
                <a:cs typeface="Times New Roman"/>
              </a:rPr>
              <a:t>m</a:t>
            </a:r>
            <a:r>
              <a:rPr sz="2400" spc="0" dirty="0" smtClean="0">
                <a:latin typeface="Times New Roman"/>
                <a:cs typeface="Times New Roman"/>
              </a:rPr>
              <a:t>in</a:t>
            </a:r>
            <a:r>
              <a:rPr sz="2400" spc="4" dirty="0" smtClean="0">
                <a:latin typeface="Times New Roman"/>
                <a:cs typeface="Times New Roman"/>
              </a:rPr>
              <a:t>e</a:t>
            </a:r>
            <a:r>
              <a:rPr sz="2400" spc="0" dirty="0" smtClean="0">
                <a:latin typeface="Times New Roman"/>
                <a:cs typeface="Times New Roman"/>
              </a:rPr>
              <a:t>es</a:t>
            </a:r>
            <a:endParaRPr sz="2400">
              <a:latin typeface="Times New Roman"/>
              <a:cs typeface="Times New Roman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383540" y="5413674"/>
            <a:ext cx="260207" cy="23876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ct val="87849"/>
              </a:lnSpc>
              <a:spcBef>
                <a:spcPts val="50"/>
              </a:spcBef>
            </a:pPr>
            <a:r>
              <a:rPr sz="1650" spc="14" dirty="0" smtClean="0">
                <a:solidFill>
                  <a:srgbClr val="EFA12D"/>
                </a:solidFill>
                <a:latin typeface="Wingdings 2"/>
                <a:cs typeface="Wingdings 2"/>
              </a:rPr>
              <a:t></a:t>
            </a:r>
            <a:endParaRPr sz="1650">
              <a:latin typeface="Wingdings 2"/>
              <a:cs typeface="Wingdings 2"/>
            </a:endParaRPr>
          </a:p>
        </p:txBody>
      </p:sp>
    </p:spTree>
    <p:extLst>
      <p:ext uri="{BB962C8B-B14F-4D97-AF65-F5344CB8AC3E}">
        <p14:creationId xmlns:p14="http://schemas.microsoft.com/office/powerpoint/2010/main" val="1200016023"/>
      </p:ext>
    </p:extLst>
  </p:cSld>
  <p:clrMapOvr>
    <a:masterClrMapping/>
  </p:clrMapOvr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9144000" cy="6857997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" name="object 3"/>
          <p:cNvSpPr txBox="1"/>
          <p:nvPr/>
        </p:nvSpPr>
        <p:spPr>
          <a:xfrm>
            <a:off x="364642" y="551334"/>
            <a:ext cx="1147207" cy="584708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4595"/>
              </a:lnSpc>
              <a:spcBef>
                <a:spcPts val="229"/>
              </a:spcBef>
            </a:pPr>
            <a:r>
              <a:rPr sz="4400" spc="0" dirty="0" smtClean="0">
                <a:latin typeface="Times New Roman"/>
                <a:cs typeface="Times New Roman"/>
              </a:rPr>
              <a:t>Item</a:t>
            </a:r>
            <a:endParaRPr sz="44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1527443" y="551334"/>
            <a:ext cx="2433056" cy="584708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4595"/>
              </a:lnSpc>
              <a:spcBef>
                <a:spcPts val="229"/>
              </a:spcBef>
            </a:pPr>
            <a:r>
              <a:rPr sz="4400" spc="0" dirty="0" smtClean="0">
                <a:latin typeface="Times New Roman"/>
                <a:cs typeface="Times New Roman"/>
              </a:rPr>
              <a:t>analy</a:t>
            </a:r>
            <a:r>
              <a:rPr sz="4400" spc="14" dirty="0" smtClean="0">
                <a:latin typeface="Times New Roman"/>
                <a:cs typeface="Times New Roman"/>
              </a:rPr>
              <a:t>s</a:t>
            </a:r>
            <a:r>
              <a:rPr sz="4400" spc="0" dirty="0" smtClean="0">
                <a:latin typeface="Times New Roman"/>
                <a:cs typeface="Times New Roman"/>
              </a:rPr>
              <a:t>is</a:t>
            </a:r>
            <a:r>
              <a:rPr sz="4400" spc="-44" dirty="0" smtClean="0">
                <a:latin typeface="Times New Roman"/>
                <a:cs typeface="Times New Roman"/>
              </a:rPr>
              <a:t> </a:t>
            </a:r>
            <a:r>
              <a:rPr sz="4400" spc="0" dirty="0" smtClean="0">
                <a:latin typeface="Times New Roman"/>
                <a:cs typeface="Times New Roman"/>
              </a:rPr>
              <a:t>is</a:t>
            </a:r>
            <a:endParaRPr sz="440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3978331" y="551334"/>
            <a:ext cx="1999593" cy="584708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4595"/>
              </a:lnSpc>
              <a:spcBef>
                <a:spcPts val="229"/>
              </a:spcBef>
            </a:pPr>
            <a:r>
              <a:rPr sz="4400" spc="0" dirty="0" smtClean="0">
                <a:latin typeface="Times New Roman"/>
                <a:cs typeface="Times New Roman"/>
              </a:rPr>
              <a:t>d</a:t>
            </a:r>
            <a:r>
              <a:rPr sz="4400" spc="14" dirty="0" smtClean="0">
                <a:latin typeface="Times New Roman"/>
                <a:cs typeface="Times New Roman"/>
              </a:rPr>
              <a:t>o</a:t>
            </a:r>
            <a:r>
              <a:rPr sz="4400" spc="0" dirty="0" smtClean="0">
                <a:latin typeface="Times New Roman"/>
                <a:cs typeface="Times New Roman"/>
              </a:rPr>
              <a:t>ne</a:t>
            </a:r>
            <a:r>
              <a:rPr sz="4400" spc="-25" dirty="0" smtClean="0">
                <a:latin typeface="Times New Roman"/>
                <a:cs typeface="Times New Roman"/>
              </a:rPr>
              <a:t> </a:t>
            </a:r>
            <a:r>
              <a:rPr sz="4400" spc="0" dirty="0" smtClean="0">
                <a:latin typeface="Times New Roman"/>
                <a:cs typeface="Times New Roman"/>
              </a:rPr>
              <a:t>for</a:t>
            </a:r>
            <a:endParaRPr sz="4400">
              <a:latin typeface="Times New Roman"/>
              <a:cs typeface="Times New Roman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5995755" y="551334"/>
            <a:ext cx="2392227" cy="584708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4595"/>
              </a:lnSpc>
              <a:spcBef>
                <a:spcPts val="229"/>
              </a:spcBef>
            </a:pPr>
            <a:r>
              <a:rPr sz="4400" spc="0" dirty="0" smtClean="0">
                <a:latin typeface="Times New Roman"/>
                <a:cs typeface="Times New Roman"/>
              </a:rPr>
              <a:t>obtaini</a:t>
            </a:r>
            <a:r>
              <a:rPr sz="4400" spc="14" dirty="0" smtClean="0">
                <a:latin typeface="Times New Roman"/>
                <a:cs typeface="Times New Roman"/>
              </a:rPr>
              <a:t>n</a:t>
            </a:r>
            <a:r>
              <a:rPr sz="4400" spc="0" dirty="0" smtClean="0">
                <a:latin typeface="Times New Roman"/>
                <a:cs typeface="Times New Roman"/>
              </a:rPr>
              <a:t>g:</a:t>
            </a:r>
            <a:endParaRPr sz="4400">
              <a:latin typeface="Times New Roman"/>
              <a:cs typeface="Times New Roman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1736217" y="2024239"/>
            <a:ext cx="416693" cy="432612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370"/>
              </a:lnSpc>
              <a:spcBef>
                <a:spcPts val="168"/>
              </a:spcBef>
            </a:pPr>
            <a:r>
              <a:rPr sz="3200" spc="4" dirty="0" smtClean="0">
                <a:latin typeface="Times New Roman"/>
                <a:cs typeface="Times New Roman"/>
              </a:rPr>
              <a:t>a)</a:t>
            </a:r>
            <a:endParaRPr sz="3200">
              <a:latin typeface="Times New Roman"/>
              <a:cs typeface="Times New Roman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2251329" y="2024239"/>
            <a:ext cx="1697492" cy="432612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370"/>
              </a:lnSpc>
              <a:spcBef>
                <a:spcPts val="168"/>
              </a:spcBef>
            </a:pPr>
            <a:r>
              <a:rPr sz="3200" spc="0" dirty="0" smtClean="0">
                <a:latin typeface="Times New Roman"/>
                <a:cs typeface="Times New Roman"/>
              </a:rPr>
              <a:t>Di</a:t>
            </a:r>
            <a:r>
              <a:rPr sz="3200" spc="-59" dirty="0" smtClean="0">
                <a:latin typeface="Times New Roman"/>
                <a:cs typeface="Times New Roman"/>
              </a:rPr>
              <a:t>f</a:t>
            </a:r>
            <a:r>
              <a:rPr sz="3200" spc="0" dirty="0" smtClean="0">
                <a:latin typeface="Times New Roman"/>
                <a:cs typeface="Times New Roman"/>
              </a:rPr>
              <a:t>ficulty</a:t>
            </a:r>
            <a:endParaRPr sz="3200">
              <a:latin typeface="Times New Roman"/>
              <a:cs typeface="Times New Roman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3946397" y="2024239"/>
            <a:ext cx="2044150" cy="432612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370"/>
              </a:lnSpc>
              <a:spcBef>
                <a:spcPts val="168"/>
              </a:spcBef>
            </a:pPr>
            <a:r>
              <a:rPr sz="3200" spc="0" dirty="0" smtClean="0">
                <a:latin typeface="Times New Roman"/>
                <a:cs typeface="Times New Roman"/>
              </a:rPr>
              <a:t>val</a:t>
            </a:r>
            <a:r>
              <a:rPr sz="3200" spc="4" dirty="0" smtClean="0">
                <a:latin typeface="Times New Roman"/>
                <a:cs typeface="Times New Roman"/>
              </a:rPr>
              <a:t>u</a:t>
            </a:r>
            <a:r>
              <a:rPr sz="3200" spc="0" dirty="0" smtClean="0">
                <a:latin typeface="Times New Roman"/>
                <a:cs typeface="Times New Roman"/>
              </a:rPr>
              <a:t>e</a:t>
            </a:r>
            <a:r>
              <a:rPr sz="3200" spc="-9" dirty="0" smtClean="0">
                <a:latin typeface="Times New Roman"/>
                <a:cs typeface="Times New Roman"/>
              </a:rPr>
              <a:t> </a:t>
            </a:r>
            <a:r>
              <a:rPr sz="3200" spc="0" dirty="0" smtClean="0">
                <a:latin typeface="Times New Roman"/>
                <a:cs typeface="Times New Roman"/>
              </a:rPr>
              <a:t>(D.V)</a:t>
            </a:r>
            <a:endParaRPr sz="3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1736217" y="2999844"/>
            <a:ext cx="439614" cy="432308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370"/>
              </a:lnSpc>
              <a:spcBef>
                <a:spcPts val="168"/>
              </a:spcBef>
            </a:pPr>
            <a:r>
              <a:rPr sz="3200" spc="4" dirty="0" smtClean="0">
                <a:latin typeface="Times New Roman"/>
                <a:cs typeface="Times New Roman"/>
              </a:rPr>
              <a:t>b)</a:t>
            </a:r>
            <a:endParaRPr sz="3200">
              <a:latin typeface="Times New Roman"/>
              <a:cs typeface="Times New Roman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2251329" y="2999844"/>
            <a:ext cx="4625481" cy="432308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370"/>
              </a:lnSpc>
              <a:spcBef>
                <a:spcPts val="168"/>
              </a:spcBef>
            </a:pPr>
            <a:r>
              <a:rPr sz="3200" spc="0" dirty="0" smtClean="0">
                <a:latin typeface="Times New Roman"/>
                <a:cs typeface="Times New Roman"/>
              </a:rPr>
              <a:t>Discrimi</a:t>
            </a:r>
            <a:r>
              <a:rPr sz="3200" spc="9" dirty="0" smtClean="0">
                <a:latin typeface="Times New Roman"/>
                <a:cs typeface="Times New Roman"/>
              </a:rPr>
              <a:t>n</a:t>
            </a:r>
            <a:r>
              <a:rPr sz="3200" spc="0" dirty="0" smtClean="0">
                <a:latin typeface="Times New Roman"/>
                <a:cs typeface="Times New Roman"/>
              </a:rPr>
              <a:t>ative</a:t>
            </a:r>
            <a:r>
              <a:rPr sz="3200" spc="-34" dirty="0" smtClean="0">
                <a:latin typeface="Times New Roman"/>
                <a:cs typeface="Times New Roman"/>
              </a:rPr>
              <a:t> </a:t>
            </a:r>
            <a:r>
              <a:rPr sz="3200" spc="0" dirty="0" smtClean="0">
                <a:latin typeface="Times New Roman"/>
                <a:cs typeface="Times New Roman"/>
              </a:rPr>
              <a:t>p</a:t>
            </a:r>
            <a:r>
              <a:rPr sz="3200" spc="9" dirty="0" smtClean="0">
                <a:latin typeface="Times New Roman"/>
                <a:cs typeface="Times New Roman"/>
              </a:rPr>
              <a:t>o</a:t>
            </a:r>
            <a:r>
              <a:rPr sz="3200" spc="0" dirty="0" smtClean="0">
                <a:latin typeface="Times New Roman"/>
                <a:cs typeface="Times New Roman"/>
              </a:rPr>
              <a:t>wer</a:t>
            </a:r>
            <a:r>
              <a:rPr sz="3200" spc="-19" dirty="0" smtClean="0">
                <a:latin typeface="Times New Roman"/>
                <a:cs typeface="Times New Roman"/>
              </a:rPr>
              <a:t> </a:t>
            </a:r>
            <a:r>
              <a:rPr sz="3200" spc="0" dirty="0" smtClean="0">
                <a:latin typeface="Times New Roman"/>
                <a:cs typeface="Times New Roman"/>
              </a:rPr>
              <a:t>(</a:t>
            </a:r>
            <a:r>
              <a:rPr sz="3200" spc="4" dirty="0" smtClean="0">
                <a:latin typeface="Times New Roman"/>
                <a:cs typeface="Times New Roman"/>
              </a:rPr>
              <a:t>D.</a:t>
            </a:r>
            <a:r>
              <a:rPr sz="3200" spc="-4" dirty="0" smtClean="0">
                <a:latin typeface="Times New Roman"/>
                <a:cs typeface="Times New Roman"/>
              </a:rPr>
              <a:t>P)</a:t>
            </a:r>
            <a:endParaRPr sz="3200">
              <a:latin typeface="Times New Roman"/>
              <a:cs typeface="Times New Roman"/>
            </a:endParaRPr>
          </a:p>
        </p:txBody>
      </p:sp>
    </p:spTree>
    <p:extLst>
      <p:ext uri="{BB962C8B-B14F-4D97-AF65-F5344CB8AC3E}">
        <p14:creationId xmlns:p14="http://schemas.microsoft.com/office/powerpoint/2010/main" val="2757466135"/>
      </p:ext>
    </p:extLst>
  </p:cSld>
  <p:clrMapOvr>
    <a:masterClrMapping/>
  </p:clrMapOvr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9144000" cy="6857997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514350" y="1044575"/>
            <a:ext cx="8629650" cy="15112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514350" y="1044575"/>
            <a:ext cx="8629650" cy="15112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514350" y="1051686"/>
            <a:ext cx="8629650" cy="14986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108204" y="950975"/>
            <a:ext cx="5974080" cy="643127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" name="object 7"/>
          <p:cNvSpPr txBox="1"/>
          <p:nvPr/>
        </p:nvSpPr>
        <p:spPr>
          <a:xfrm>
            <a:off x="383540" y="663351"/>
            <a:ext cx="4310737" cy="482904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775"/>
              </a:lnSpc>
              <a:spcBef>
                <a:spcPts val="188"/>
              </a:spcBef>
            </a:pPr>
            <a:r>
              <a:rPr sz="3600" spc="0" dirty="0" smtClean="0">
                <a:solidFill>
                  <a:srgbClr val="C00000"/>
                </a:solidFill>
                <a:latin typeface="Times New Roman"/>
                <a:cs typeface="Times New Roman"/>
              </a:rPr>
              <a:t>DIFFICU</a:t>
            </a:r>
            <a:r>
              <a:rPr sz="3600" spc="-334" dirty="0" smtClean="0">
                <a:solidFill>
                  <a:srgbClr val="C00000"/>
                </a:solidFill>
                <a:latin typeface="Times New Roman"/>
                <a:cs typeface="Times New Roman"/>
              </a:rPr>
              <a:t>L</a:t>
            </a:r>
            <a:r>
              <a:rPr sz="3600" spc="0" dirty="0" smtClean="0">
                <a:solidFill>
                  <a:srgbClr val="C00000"/>
                </a:solidFill>
                <a:latin typeface="Times New Roman"/>
                <a:cs typeface="Times New Roman"/>
              </a:rPr>
              <a:t>TY</a:t>
            </a:r>
            <a:r>
              <a:rPr sz="3600" spc="-214" dirty="0" smtClean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3600" spc="-464" dirty="0" smtClean="0">
                <a:solidFill>
                  <a:srgbClr val="C00000"/>
                </a:solidFill>
                <a:latin typeface="Times New Roman"/>
                <a:cs typeface="Times New Roman"/>
              </a:rPr>
              <a:t>V</a:t>
            </a:r>
            <a:r>
              <a:rPr sz="3600" spc="0" dirty="0" smtClean="0">
                <a:solidFill>
                  <a:srgbClr val="C00000"/>
                </a:solidFill>
                <a:latin typeface="Times New Roman"/>
                <a:cs typeface="Times New Roman"/>
              </a:rPr>
              <a:t>ALUE</a:t>
            </a:r>
            <a:endParaRPr sz="3600">
              <a:latin typeface="Times New Roman"/>
              <a:cs typeface="Times New Roman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4701928" y="663351"/>
            <a:ext cx="1186437" cy="482904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775"/>
              </a:lnSpc>
              <a:spcBef>
                <a:spcPts val="188"/>
              </a:spcBef>
            </a:pPr>
            <a:r>
              <a:rPr sz="3600" spc="0" dirty="0" smtClean="0">
                <a:solidFill>
                  <a:srgbClr val="C00000"/>
                </a:solidFill>
                <a:latin typeface="Times New Roman"/>
                <a:cs typeface="Times New Roman"/>
              </a:rPr>
              <a:t>(D.V)</a:t>
            </a:r>
            <a:endParaRPr sz="3600">
              <a:latin typeface="Times New Roman"/>
              <a:cs typeface="Times New Roman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878839" y="2292112"/>
            <a:ext cx="802027" cy="380492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2955"/>
              </a:lnSpc>
              <a:spcBef>
                <a:spcPts val="147"/>
              </a:spcBef>
            </a:pPr>
            <a:r>
              <a:rPr sz="2800" spc="4" dirty="0" smtClean="0">
                <a:latin typeface="Times New Roman"/>
                <a:cs typeface="Times New Roman"/>
              </a:rPr>
              <a:t>“</a:t>
            </a:r>
            <a:r>
              <a:rPr sz="2800" spc="0" dirty="0" smtClean="0">
                <a:latin typeface="Times New Roman"/>
                <a:cs typeface="Times New Roman"/>
              </a:rPr>
              <a:t>The</a:t>
            </a:r>
            <a:endParaRPr sz="28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1767585" y="2292112"/>
            <a:ext cx="1408044" cy="380492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2955"/>
              </a:lnSpc>
              <a:spcBef>
                <a:spcPts val="147"/>
              </a:spcBef>
            </a:pPr>
            <a:r>
              <a:rPr sz="2800" spc="0" dirty="0" smtClean="0">
                <a:latin typeface="Times New Roman"/>
                <a:cs typeface="Times New Roman"/>
              </a:rPr>
              <a:t>d</a:t>
            </a:r>
            <a:r>
              <a:rPr sz="2800" spc="4" dirty="0" smtClean="0">
                <a:latin typeface="Times New Roman"/>
                <a:cs typeface="Times New Roman"/>
              </a:rPr>
              <a:t>i</a:t>
            </a:r>
            <a:r>
              <a:rPr sz="2800" spc="-39" dirty="0" smtClean="0">
                <a:latin typeface="Times New Roman"/>
                <a:cs typeface="Times New Roman"/>
              </a:rPr>
              <a:t>f</a:t>
            </a:r>
            <a:r>
              <a:rPr sz="2800" spc="0" dirty="0" smtClean="0">
                <a:latin typeface="Times New Roman"/>
                <a:cs typeface="Times New Roman"/>
              </a:rPr>
              <a:t>fi</a:t>
            </a:r>
            <a:r>
              <a:rPr sz="2800" spc="-9" dirty="0" smtClean="0">
                <a:latin typeface="Times New Roman"/>
                <a:cs typeface="Times New Roman"/>
              </a:rPr>
              <a:t>c</a:t>
            </a:r>
            <a:r>
              <a:rPr sz="2800" spc="0" dirty="0" smtClean="0">
                <a:latin typeface="Times New Roman"/>
                <a:cs typeface="Times New Roman"/>
              </a:rPr>
              <a:t>u</a:t>
            </a:r>
            <a:r>
              <a:rPr sz="2800" spc="4" dirty="0" smtClean="0">
                <a:latin typeface="Times New Roman"/>
                <a:cs typeface="Times New Roman"/>
              </a:rPr>
              <a:t>l</a:t>
            </a:r>
            <a:r>
              <a:rPr sz="2800" spc="0" dirty="0" smtClean="0">
                <a:latin typeface="Times New Roman"/>
                <a:cs typeface="Times New Roman"/>
              </a:rPr>
              <a:t>ty</a:t>
            </a:r>
            <a:endParaRPr sz="2800">
              <a:latin typeface="Times New Roman"/>
              <a:cs typeface="Times New Roman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3264534" y="2292112"/>
            <a:ext cx="859427" cy="380492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2955"/>
              </a:lnSpc>
              <a:spcBef>
                <a:spcPts val="147"/>
              </a:spcBef>
            </a:pPr>
            <a:r>
              <a:rPr sz="2800" spc="0" dirty="0" smtClean="0">
                <a:latin typeface="Times New Roman"/>
                <a:cs typeface="Times New Roman"/>
              </a:rPr>
              <a:t>va</a:t>
            </a:r>
            <a:r>
              <a:rPr sz="2800" spc="-9" dirty="0" smtClean="0">
                <a:latin typeface="Times New Roman"/>
                <a:cs typeface="Times New Roman"/>
              </a:rPr>
              <a:t>l</a:t>
            </a:r>
            <a:r>
              <a:rPr sz="2800" spc="0" dirty="0" smtClean="0">
                <a:latin typeface="Times New Roman"/>
                <a:cs typeface="Times New Roman"/>
              </a:rPr>
              <a:t>ue</a:t>
            </a:r>
            <a:endParaRPr sz="2800">
              <a:latin typeface="Times New Roman"/>
              <a:cs typeface="Times New Roman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4209415" y="2292112"/>
            <a:ext cx="388679" cy="380492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2955"/>
              </a:lnSpc>
              <a:spcBef>
                <a:spcPts val="147"/>
              </a:spcBef>
            </a:pPr>
            <a:r>
              <a:rPr sz="2800" spc="4" dirty="0" smtClean="0">
                <a:latin typeface="Times New Roman"/>
                <a:cs typeface="Times New Roman"/>
              </a:rPr>
              <a:t>of</a:t>
            </a:r>
            <a:endParaRPr sz="2800">
              <a:latin typeface="Times New Roman"/>
              <a:cs typeface="Times New Roman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4686427" y="2292112"/>
            <a:ext cx="425193" cy="380492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2955"/>
              </a:lnSpc>
              <a:spcBef>
                <a:spcPts val="147"/>
              </a:spcBef>
            </a:pPr>
            <a:r>
              <a:rPr sz="2800" spc="-4" dirty="0" smtClean="0">
                <a:latin typeface="Times New Roman"/>
                <a:cs typeface="Times New Roman"/>
              </a:rPr>
              <a:t>an</a:t>
            </a:r>
            <a:endParaRPr sz="2800">
              <a:latin typeface="Times New Roman"/>
              <a:cs typeface="Times New Roman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5200269" y="2292112"/>
            <a:ext cx="722717" cy="380492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2955"/>
              </a:lnSpc>
              <a:spcBef>
                <a:spcPts val="147"/>
              </a:spcBef>
            </a:pPr>
            <a:r>
              <a:rPr sz="2800" spc="0" dirty="0" smtClean="0">
                <a:latin typeface="Times New Roman"/>
                <a:cs typeface="Times New Roman"/>
              </a:rPr>
              <a:t>item</a:t>
            </a:r>
            <a:endParaRPr sz="2800">
              <a:latin typeface="Times New Roman"/>
              <a:cs typeface="Times New Roman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6009513" y="2292112"/>
            <a:ext cx="328898" cy="380492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2955"/>
              </a:lnSpc>
              <a:spcBef>
                <a:spcPts val="147"/>
              </a:spcBef>
            </a:pPr>
            <a:r>
              <a:rPr sz="2800" spc="4" dirty="0" smtClean="0">
                <a:latin typeface="Times New Roman"/>
                <a:cs typeface="Times New Roman"/>
              </a:rPr>
              <a:t>is</a:t>
            </a:r>
            <a:endParaRPr sz="2800">
              <a:latin typeface="Times New Roman"/>
              <a:cs typeface="Times New Roman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6425565" y="2292112"/>
            <a:ext cx="1158770" cy="380492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2955"/>
              </a:lnSpc>
              <a:spcBef>
                <a:spcPts val="147"/>
              </a:spcBef>
            </a:pPr>
            <a:r>
              <a:rPr sz="2800" spc="0" dirty="0" smtClean="0">
                <a:latin typeface="Times New Roman"/>
                <a:cs typeface="Times New Roman"/>
              </a:rPr>
              <a:t>de</a:t>
            </a:r>
            <a:r>
              <a:rPr sz="2800" spc="14" dirty="0" smtClean="0">
                <a:latin typeface="Times New Roman"/>
                <a:cs typeface="Times New Roman"/>
              </a:rPr>
              <a:t>f</a:t>
            </a:r>
            <a:r>
              <a:rPr sz="2800" spc="0" dirty="0" smtClean="0">
                <a:latin typeface="Times New Roman"/>
                <a:cs typeface="Times New Roman"/>
              </a:rPr>
              <a:t>i</a:t>
            </a:r>
            <a:r>
              <a:rPr sz="2800" spc="4" dirty="0" smtClean="0">
                <a:latin typeface="Times New Roman"/>
                <a:cs typeface="Times New Roman"/>
              </a:rPr>
              <a:t>n</a:t>
            </a:r>
            <a:r>
              <a:rPr sz="2800" spc="0" dirty="0" smtClean="0">
                <a:latin typeface="Times New Roman"/>
                <a:cs typeface="Times New Roman"/>
              </a:rPr>
              <a:t>ed</a:t>
            </a:r>
            <a:endParaRPr sz="2800">
              <a:latin typeface="Times New Roman"/>
              <a:cs typeface="Times New Roman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7672578" y="2292112"/>
            <a:ext cx="385778" cy="380492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2955"/>
              </a:lnSpc>
              <a:spcBef>
                <a:spcPts val="147"/>
              </a:spcBef>
            </a:pPr>
            <a:r>
              <a:rPr sz="2800" spc="-4" dirty="0" smtClean="0">
                <a:latin typeface="Times New Roman"/>
                <a:cs typeface="Times New Roman"/>
              </a:rPr>
              <a:t>as</a:t>
            </a:r>
            <a:endParaRPr sz="2800">
              <a:latin typeface="Times New Roman"/>
              <a:cs typeface="Times New Roman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8146542" y="2292112"/>
            <a:ext cx="525996" cy="380492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2955"/>
              </a:lnSpc>
              <a:spcBef>
                <a:spcPts val="147"/>
              </a:spcBef>
            </a:pPr>
            <a:r>
              <a:rPr sz="2800" spc="0" dirty="0" smtClean="0">
                <a:latin typeface="Times New Roman"/>
                <a:cs typeface="Times New Roman"/>
              </a:rPr>
              <a:t>t</a:t>
            </a:r>
            <a:r>
              <a:rPr sz="2800" spc="4" dirty="0" smtClean="0">
                <a:latin typeface="Times New Roman"/>
                <a:cs typeface="Times New Roman"/>
              </a:rPr>
              <a:t>h</a:t>
            </a:r>
            <a:r>
              <a:rPr sz="2800" spc="0" dirty="0" smtClean="0">
                <a:latin typeface="Times New Roman"/>
                <a:cs typeface="Times New Roman"/>
              </a:rPr>
              <a:t>e</a:t>
            </a:r>
            <a:endParaRPr sz="2800">
              <a:latin typeface="Times New Roman"/>
              <a:cs typeface="Times New Roman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878839" y="3017790"/>
            <a:ext cx="7793259" cy="380492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2955"/>
              </a:lnSpc>
              <a:spcBef>
                <a:spcPts val="147"/>
              </a:spcBef>
            </a:pPr>
            <a:r>
              <a:rPr sz="2800" spc="0" dirty="0" smtClean="0">
                <a:latin typeface="Times New Roman"/>
                <a:cs typeface="Times New Roman"/>
              </a:rPr>
              <a:t>p</a:t>
            </a:r>
            <a:r>
              <a:rPr sz="2800" spc="9" dirty="0" smtClean="0">
                <a:latin typeface="Times New Roman"/>
                <a:cs typeface="Times New Roman"/>
              </a:rPr>
              <a:t>r</a:t>
            </a:r>
            <a:r>
              <a:rPr sz="2800" spc="0" dirty="0" smtClean="0">
                <a:latin typeface="Times New Roman"/>
                <a:cs typeface="Times New Roman"/>
              </a:rPr>
              <a:t>o</a:t>
            </a:r>
            <a:r>
              <a:rPr sz="2800" spc="9" dirty="0" smtClean="0">
                <a:latin typeface="Times New Roman"/>
                <a:cs typeface="Times New Roman"/>
              </a:rPr>
              <a:t>p</a:t>
            </a:r>
            <a:r>
              <a:rPr sz="2800" spc="0" dirty="0" smtClean="0">
                <a:latin typeface="Times New Roman"/>
                <a:cs typeface="Times New Roman"/>
              </a:rPr>
              <a:t>ortion</a:t>
            </a:r>
            <a:r>
              <a:rPr sz="2800" spc="141" dirty="0" smtClean="0">
                <a:latin typeface="Times New Roman"/>
                <a:cs typeface="Times New Roman"/>
              </a:rPr>
              <a:t> </a:t>
            </a:r>
            <a:r>
              <a:rPr sz="2800" spc="4" dirty="0" smtClean="0">
                <a:latin typeface="Times New Roman"/>
                <a:cs typeface="Times New Roman"/>
              </a:rPr>
              <a:t>o</a:t>
            </a:r>
            <a:r>
              <a:rPr sz="2800" spc="0" dirty="0" smtClean="0">
                <a:latin typeface="Times New Roman"/>
                <a:cs typeface="Times New Roman"/>
              </a:rPr>
              <a:t>r</a:t>
            </a:r>
            <a:r>
              <a:rPr sz="2800" spc="241" dirty="0" smtClean="0">
                <a:latin typeface="Times New Roman"/>
                <a:cs typeface="Times New Roman"/>
              </a:rPr>
              <a:t> </a:t>
            </a:r>
            <a:r>
              <a:rPr sz="2800" spc="0" dirty="0" smtClean="0">
                <a:latin typeface="Times New Roman"/>
                <a:cs typeface="Times New Roman"/>
              </a:rPr>
              <a:t>percentage</a:t>
            </a:r>
            <a:r>
              <a:rPr sz="2800" spc="138" dirty="0" smtClean="0">
                <a:latin typeface="Times New Roman"/>
                <a:cs typeface="Times New Roman"/>
              </a:rPr>
              <a:t> </a:t>
            </a:r>
            <a:r>
              <a:rPr sz="2800" spc="4" dirty="0" smtClean="0">
                <a:latin typeface="Times New Roman"/>
                <a:cs typeface="Times New Roman"/>
              </a:rPr>
              <a:t>o</a:t>
            </a:r>
            <a:r>
              <a:rPr sz="2800" spc="0" dirty="0" smtClean="0">
                <a:latin typeface="Times New Roman"/>
                <a:cs typeface="Times New Roman"/>
              </a:rPr>
              <a:t>f</a:t>
            </a:r>
            <a:r>
              <a:rPr sz="2800" spc="241" dirty="0" smtClean="0">
                <a:latin typeface="Times New Roman"/>
                <a:cs typeface="Times New Roman"/>
              </a:rPr>
              <a:t> </a:t>
            </a:r>
            <a:r>
              <a:rPr sz="2800" spc="0" dirty="0" smtClean="0">
                <a:latin typeface="Times New Roman"/>
                <a:cs typeface="Times New Roman"/>
              </a:rPr>
              <a:t>the</a:t>
            </a:r>
            <a:r>
              <a:rPr sz="2800" spc="220" dirty="0" smtClean="0">
                <a:latin typeface="Times New Roman"/>
                <a:cs typeface="Times New Roman"/>
              </a:rPr>
              <a:t> </a:t>
            </a:r>
            <a:r>
              <a:rPr sz="2800" spc="0" dirty="0" smtClean="0">
                <a:latin typeface="Times New Roman"/>
                <a:cs typeface="Times New Roman"/>
              </a:rPr>
              <a:t>examine</a:t>
            </a:r>
            <a:r>
              <a:rPr sz="2800" spc="-9" dirty="0" smtClean="0">
                <a:latin typeface="Times New Roman"/>
                <a:cs typeface="Times New Roman"/>
              </a:rPr>
              <a:t>e</a:t>
            </a:r>
            <a:r>
              <a:rPr sz="2800" spc="0" dirty="0" smtClean="0">
                <a:latin typeface="Times New Roman"/>
                <a:cs typeface="Times New Roman"/>
              </a:rPr>
              <a:t>s</a:t>
            </a:r>
            <a:r>
              <a:rPr sz="2800" spc="146" dirty="0" smtClean="0">
                <a:latin typeface="Times New Roman"/>
                <a:cs typeface="Times New Roman"/>
              </a:rPr>
              <a:t> </a:t>
            </a:r>
            <a:r>
              <a:rPr sz="2800" spc="0" dirty="0" smtClean="0">
                <a:latin typeface="Times New Roman"/>
                <a:cs typeface="Times New Roman"/>
              </a:rPr>
              <a:t>who</a:t>
            </a:r>
            <a:r>
              <a:rPr sz="2800" spc="221" dirty="0" smtClean="0">
                <a:latin typeface="Times New Roman"/>
                <a:cs typeface="Times New Roman"/>
              </a:rPr>
              <a:t> </a:t>
            </a:r>
            <a:r>
              <a:rPr sz="2800" spc="0" dirty="0" smtClean="0">
                <a:latin typeface="Times New Roman"/>
                <a:cs typeface="Times New Roman"/>
              </a:rPr>
              <a:t>have</a:t>
            </a:r>
            <a:endParaRPr sz="2800">
              <a:latin typeface="Times New Roman"/>
              <a:cs typeface="Times New Roman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878839" y="3743214"/>
            <a:ext cx="4182414" cy="38049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2955"/>
              </a:lnSpc>
              <a:spcBef>
                <a:spcPts val="147"/>
              </a:spcBef>
            </a:pPr>
            <a:r>
              <a:rPr sz="2800" spc="0" dirty="0" smtClean="0">
                <a:latin typeface="Times New Roman"/>
                <a:cs typeface="Times New Roman"/>
              </a:rPr>
              <a:t>answered</a:t>
            </a:r>
            <a:r>
              <a:rPr sz="2800" spc="-105" dirty="0" smtClean="0">
                <a:latin typeface="Times New Roman"/>
                <a:cs typeface="Times New Roman"/>
              </a:rPr>
              <a:t> </a:t>
            </a:r>
            <a:r>
              <a:rPr sz="2800" spc="0" dirty="0" smtClean="0">
                <a:latin typeface="Times New Roman"/>
                <a:cs typeface="Times New Roman"/>
              </a:rPr>
              <a:t>t</a:t>
            </a:r>
            <a:r>
              <a:rPr sz="2800" spc="4" dirty="0" smtClean="0">
                <a:latin typeface="Times New Roman"/>
                <a:cs typeface="Times New Roman"/>
              </a:rPr>
              <a:t>h</a:t>
            </a:r>
            <a:r>
              <a:rPr sz="2800" spc="0" dirty="0" smtClean="0">
                <a:latin typeface="Times New Roman"/>
                <a:cs typeface="Times New Roman"/>
              </a:rPr>
              <a:t>e</a:t>
            </a:r>
            <a:r>
              <a:rPr sz="2800" spc="-54" dirty="0" smtClean="0">
                <a:latin typeface="Times New Roman"/>
                <a:cs typeface="Times New Roman"/>
              </a:rPr>
              <a:t> </a:t>
            </a:r>
            <a:r>
              <a:rPr sz="2800" spc="0" dirty="0" smtClean="0">
                <a:latin typeface="Times New Roman"/>
                <a:cs typeface="Times New Roman"/>
              </a:rPr>
              <a:t>item</a:t>
            </a:r>
            <a:r>
              <a:rPr sz="2800" spc="-49" dirty="0" smtClean="0">
                <a:latin typeface="Times New Roman"/>
                <a:cs typeface="Times New Roman"/>
              </a:rPr>
              <a:t> </a:t>
            </a:r>
            <a:r>
              <a:rPr sz="2800" spc="0" dirty="0" smtClean="0">
                <a:latin typeface="Times New Roman"/>
                <a:cs typeface="Times New Roman"/>
              </a:rPr>
              <a:t>cor</a:t>
            </a:r>
            <a:r>
              <a:rPr sz="2800" spc="9" dirty="0" smtClean="0">
                <a:latin typeface="Times New Roman"/>
                <a:cs typeface="Times New Roman"/>
              </a:rPr>
              <a:t>r</a:t>
            </a:r>
            <a:r>
              <a:rPr sz="2800" spc="0" dirty="0" smtClean="0">
                <a:latin typeface="Times New Roman"/>
                <a:cs typeface="Times New Roman"/>
              </a:rPr>
              <a:t>e</a:t>
            </a:r>
            <a:r>
              <a:rPr sz="2800" spc="-9" dirty="0" smtClean="0">
                <a:latin typeface="Times New Roman"/>
                <a:cs typeface="Times New Roman"/>
              </a:rPr>
              <a:t>c</a:t>
            </a:r>
            <a:r>
              <a:rPr sz="2800" spc="0" dirty="0" smtClean="0">
                <a:latin typeface="Times New Roman"/>
                <a:cs typeface="Times New Roman"/>
              </a:rPr>
              <a:t>tl</a:t>
            </a:r>
            <a:r>
              <a:rPr sz="2800" spc="9" dirty="0" smtClean="0">
                <a:latin typeface="Times New Roman"/>
                <a:cs typeface="Times New Roman"/>
              </a:rPr>
              <a:t>y</a:t>
            </a:r>
            <a:r>
              <a:rPr sz="2800" spc="0" dirty="0" smtClean="0">
                <a:latin typeface="Times New Roman"/>
                <a:cs typeface="Times New Roman"/>
              </a:rPr>
              <a:t>”</a:t>
            </a:r>
            <a:endParaRPr sz="2800">
              <a:latin typeface="Times New Roman"/>
              <a:cs typeface="Times New Roman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6023228" y="4554236"/>
            <a:ext cx="2085696" cy="38049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2955"/>
              </a:lnSpc>
              <a:spcBef>
                <a:spcPts val="147"/>
              </a:spcBef>
            </a:pPr>
            <a:r>
              <a:rPr sz="2800" spc="0" dirty="0" smtClean="0">
                <a:latin typeface="Times New Roman"/>
                <a:cs typeface="Times New Roman"/>
              </a:rPr>
              <a:t>-</a:t>
            </a:r>
            <a:r>
              <a:rPr sz="2800" spc="-19" dirty="0" smtClean="0">
                <a:latin typeface="Times New Roman"/>
                <a:cs typeface="Times New Roman"/>
              </a:rPr>
              <a:t> </a:t>
            </a:r>
            <a:r>
              <a:rPr sz="2800" spc="4" dirty="0" smtClean="0">
                <a:latin typeface="Times New Roman"/>
                <a:cs typeface="Times New Roman"/>
              </a:rPr>
              <a:t>J</a:t>
            </a:r>
            <a:r>
              <a:rPr sz="2800" spc="-4" dirty="0" smtClean="0">
                <a:latin typeface="Times New Roman"/>
                <a:cs typeface="Times New Roman"/>
              </a:rPr>
              <a:t>.</a:t>
            </a:r>
            <a:r>
              <a:rPr sz="2800" spc="-304" dirty="0" smtClean="0">
                <a:latin typeface="Times New Roman"/>
                <a:cs typeface="Times New Roman"/>
              </a:rPr>
              <a:t>P</a:t>
            </a:r>
            <a:r>
              <a:rPr sz="2800" spc="0" dirty="0" smtClean="0">
                <a:latin typeface="Times New Roman"/>
                <a:cs typeface="Times New Roman"/>
              </a:rPr>
              <a:t>.</a:t>
            </a:r>
            <a:r>
              <a:rPr sz="2800" spc="-40" dirty="0" smtClean="0">
                <a:latin typeface="Times New Roman"/>
                <a:cs typeface="Times New Roman"/>
              </a:rPr>
              <a:t> </a:t>
            </a:r>
            <a:r>
              <a:rPr sz="2800" spc="0" dirty="0" smtClean="0">
                <a:latin typeface="Times New Roman"/>
                <a:cs typeface="Times New Roman"/>
              </a:rPr>
              <a:t>Gui</a:t>
            </a:r>
            <a:r>
              <a:rPr sz="2800" spc="4" dirty="0" smtClean="0">
                <a:latin typeface="Times New Roman"/>
                <a:cs typeface="Times New Roman"/>
              </a:rPr>
              <a:t>l</a:t>
            </a:r>
            <a:r>
              <a:rPr sz="2800" spc="0" dirty="0" smtClean="0">
                <a:latin typeface="Times New Roman"/>
                <a:cs typeface="Times New Roman"/>
              </a:rPr>
              <a:t>f</a:t>
            </a:r>
            <a:r>
              <a:rPr sz="2800" spc="9" dirty="0" smtClean="0">
                <a:latin typeface="Times New Roman"/>
                <a:cs typeface="Times New Roman"/>
              </a:rPr>
              <a:t>o</a:t>
            </a:r>
            <a:r>
              <a:rPr sz="2800" spc="0" dirty="0" smtClean="0">
                <a:latin typeface="Times New Roman"/>
                <a:cs typeface="Times New Roman"/>
              </a:rPr>
              <a:t>rd</a:t>
            </a:r>
            <a:endParaRPr sz="2800">
              <a:latin typeface="Times New Roman"/>
              <a:cs typeface="Times New Roman"/>
            </a:endParaRPr>
          </a:p>
        </p:txBody>
      </p:sp>
    </p:spTree>
    <p:extLst>
      <p:ext uri="{BB962C8B-B14F-4D97-AF65-F5344CB8AC3E}">
        <p14:creationId xmlns:p14="http://schemas.microsoft.com/office/powerpoint/2010/main" val="3948657588"/>
      </p:ext>
    </p:extLst>
  </p:cSld>
  <p:clrMapOvr>
    <a:masterClrMapping/>
  </p:clrMapOvr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9144000" cy="6857997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" name="object 3"/>
          <p:cNvSpPr txBox="1"/>
          <p:nvPr/>
        </p:nvSpPr>
        <p:spPr>
          <a:xfrm>
            <a:off x="435965" y="527662"/>
            <a:ext cx="731878" cy="432308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370"/>
              </a:lnSpc>
              <a:spcBef>
                <a:spcPts val="168"/>
              </a:spcBef>
            </a:pPr>
            <a:r>
              <a:rPr sz="3200" spc="0" dirty="0" smtClean="0">
                <a:latin typeface="Times New Roman"/>
                <a:cs typeface="Times New Roman"/>
              </a:rPr>
              <a:t>The</a:t>
            </a:r>
            <a:endParaRPr sz="32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1167179" y="527662"/>
            <a:ext cx="5612529" cy="432308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370"/>
              </a:lnSpc>
              <a:spcBef>
                <a:spcPts val="168"/>
              </a:spcBef>
            </a:pPr>
            <a:r>
              <a:rPr sz="3200" spc="0" dirty="0" smtClean="0">
                <a:latin typeface="Times New Roman"/>
                <a:cs typeface="Times New Roman"/>
              </a:rPr>
              <a:t>for</a:t>
            </a:r>
            <a:r>
              <a:rPr sz="3200" spc="9" dirty="0" smtClean="0">
                <a:latin typeface="Times New Roman"/>
                <a:cs typeface="Times New Roman"/>
              </a:rPr>
              <a:t>m</a:t>
            </a:r>
            <a:r>
              <a:rPr sz="3200" spc="0" dirty="0" smtClean="0">
                <a:latin typeface="Times New Roman"/>
                <a:cs typeface="Times New Roman"/>
              </a:rPr>
              <a:t>ula</a:t>
            </a:r>
            <a:r>
              <a:rPr sz="3200" spc="-25" dirty="0" smtClean="0">
                <a:latin typeface="Times New Roman"/>
                <a:cs typeface="Times New Roman"/>
              </a:rPr>
              <a:t> </a:t>
            </a:r>
            <a:r>
              <a:rPr sz="3200" spc="0" dirty="0" smtClean="0">
                <a:latin typeface="Times New Roman"/>
                <a:cs typeface="Times New Roman"/>
              </a:rPr>
              <a:t>for</a:t>
            </a:r>
            <a:r>
              <a:rPr sz="3200" spc="-9" dirty="0" smtClean="0">
                <a:latin typeface="Times New Roman"/>
                <a:cs typeface="Times New Roman"/>
              </a:rPr>
              <a:t> </a:t>
            </a:r>
            <a:r>
              <a:rPr sz="3200" spc="0" dirty="0" smtClean="0">
                <a:latin typeface="Times New Roman"/>
                <a:cs typeface="Times New Roman"/>
              </a:rPr>
              <a:t>di</a:t>
            </a:r>
            <a:r>
              <a:rPr sz="3200" spc="-54" dirty="0" smtClean="0">
                <a:latin typeface="Times New Roman"/>
                <a:cs typeface="Times New Roman"/>
              </a:rPr>
              <a:t>f</a:t>
            </a:r>
            <a:r>
              <a:rPr sz="3200" spc="0" dirty="0" smtClean="0">
                <a:latin typeface="Times New Roman"/>
                <a:cs typeface="Times New Roman"/>
              </a:rPr>
              <a:t>fic</a:t>
            </a:r>
            <a:r>
              <a:rPr sz="3200" spc="4" dirty="0" smtClean="0">
                <a:latin typeface="Times New Roman"/>
                <a:cs typeface="Times New Roman"/>
              </a:rPr>
              <a:t>u</a:t>
            </a:r>
            <a:r>
              <a:rPr sz="3200" spc="0" dirty="0" smtClean="0">
                <a:latin typeface="Times New Roman"/>
                <a:cs typeface="Times New Roman"/>
              </a:rPr>
              <a:t>lty</a:t>
            </a:r>
            <a:r>
              <a:rPr sz="3200" spc="-44" dirty="0" smtClean="0">
                <a:latin typeface="Times New Roman"/>
                <a:cs typeface="Times New Roman"/>
              </a:rPr>
              <a:t> </a:t>
            </a:r>
            <a:r>
              <a:rPr sz="3200" spc="0" dirty="0" smtClean="0">
                <a:latin typeface="Times New Roman"/>
                <a:cs typeface="Times New Roman"/>
              </a:rPr>
              <a:t>v</a:t>
            </a:r>
            <a:r>
              <a:rPr sz="3200" spc="9" dirty="0" smtClean="0">
                <a:latin typeface="Times New Roman"/>
                <a:cs typeface="Times New Roman"/>
              </a:rPr>
              <a:t>a</a:t>
            </a:r>
            <a:r>
              <a:rPr sz="3200" spc="0" dirty="0" smtClean="0">
                <a:latin typeface="Times New Roman"/>
                <a:cs typeface="Times New Roman"/>
              </a:rPr>
              <a:t>lue</a:t>
            </a:r>
            <a:r>
              <a:rPr sz="3200" spc="-9" dirty="0" smtClean="0">
                <a:latin typeface="Times New Roman"/>
                <a:cs typeface="Times New Roman"/>
              </a:rPr>
              <a:t> </a:t>
            </a:r>
            <a:r>
              <a:rPr sz="3200" spc="0" dirty="0" smtClean="0">
                <a:latin typeface="Times New Roman"/>
                <a:cs typeface="Times New Roman"/>
              </a:rPr>
              <a:t>(D.</a:t>
            </a:r>
            <a:r>
              <a:rPr sz="3200" spc="25" dirty="0" smtClean="0">
                <a:latin typeface="Times New Roman"/>
                <a:cs typeface="Times New Roman"/>
              </a:rPr>
              <a:t>V</a:t>
            </a:r>
            <a:r>
              <a:rPr sz="3200" spc="0" dirty="0" smtClean="0">
                <a:latin typeface="Times New Roman"/>
                <a:cs typeface="Times New Roman"/>
              </a:rPr>
              <a:t>)</a:t>
            </a:r>
            <a:endParaRPr sz="320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2391536" y="1412974"/>
            <a:ext cx="4202658" cy="3302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2550"/>
              </a:lnSpc>
              <a:spcBef>
                <a:spcPts val="127"/>
              </a:spcBef>
            </a:pPr>
            <a:r>
              <a:rPr sz="2400" b="1" spc="0" dirty="0" smtClean="0">
                <a:solidFill>
                  <a:srgbClr val="006FC0"/>
                </a:solidFill>
                <a:latin typeface="Times New Roman"/>
                <a:cs typeface="Times New Roman"/>
              </a:rPr>
              <a:t>D.V</a:t>
            </a:r>
            <a:r>
              <a:rPr sz="2400" b="1" spc="-50" dirty="0" smtClean="0">
                <a:solidFill>
                  <a:srgbClr val="006FC0"/>
                </a:solidFill>
                <a:latin typeface="Times New Roman"/>
                <a:cs typeface="Times New Roman"/>
              </a:rPr>
              <a:t> </a:t>
            </a:r>
            <a:r>
              <a:rPr sz="2400" b="1" spc="0" dirty="0" smtClean="0">
                <a:solidFill>
                  <a:srgbClr val="006FC0"/>
                </a:solidFill>
                <a:latin typeface="Times New Roman"/>
                <a:cs typeface="Times New Roman"/>
              </a:rPr>
              <a:t>=</a:t>
            </a:r>
            <a:r>
              <a:rPr sz="2400" b="1" spc="-9" dirty="0" smtClean="0">
                <a:solidFill>
                  <a:srgbClr val="006FC0"/>
                </a:solidFill>
                <a:latin typeface="Times New Roman"/>
                <a:cs typeface="Times New Roman"/>
              </a:rPr>
              <a:t> </a:t>
            </a:r>
            <a:r>
              <a:rPr sz="2400" b="1" spc="0" dirty="0" smtClean="0">
                <a:solidFill>
                  <a:srgbClr val="006FC0"/>
                </a:solidFill>
                <a:latin typeface="Times New Roman"/>
                <a:cs typeface="Times New Roman"/>
              </a:rPr>
              <a:t>(R.H</a:t>
            </a:r>
            <a:r>
              <a:rPr sz="2400" b="1" spc="9" dirty="0" smtClean="0">
                <a:solidFill>
                  <a:srgbClr val="006FC0"/>
                </a:solidFill>
                <a:latin typeface="Times New Roman"/>
                <a:cs typeface="Times New Roman"/>
              </a:rPr>
              <a:t> </a:t>
            </a:r>
            <a:r>
              <a:rPr sz="2400" b="1" spc="0" dirty="0" smtClean="0">
                <a:solidFill>
                  <a:srgbClr val="006FC0"/>
                </a:solidFill>
                <a:latin typeface="Times New Roman"/>
                <a:cs typeface="Times New Roman"/>
              </a:rPr>
              <a:t>+ R.</a:t>
            </a:r>
            <a:r>
              <a:rPr sz="2400" b="1" spc="-9" dirty="0" smtClean="0">
                <a:solidFill>
                  <a:srgbClr val="006FC0"/>
                </a:solidFill>
                <a:latin typeface="Times New Roman"/>
                <a:cs typeface="Times New Roman"/>
              </a:rPr>
              <a:t>L</a:t>
            </a:r>
            <a:r>
              <a:rPr sz="2400" b="1" spc="0" dirty="0" smtClean="0">
                <a:solidFill>
                  <a:srgbClr val="006FC0"/>
                </a:solidFill>
                <a:latin typeface="Times New Roman"/>
                <a:cs typeface="Times New Roman"/>
              </a:rPr>
              <a:t>)/</a:t>
            </a:r>
            <a:r>
              <a:rPr sz="2400" b="1" spc="4" dirty="0" smtClean="0">
                <a:solidFill>
                  <a:srgbClr val="006FC0"/>
                </a:solidFill>
                <a:latin typeface="Times New Roman"/>
                <a:cs typeface="Times New Roman"/>
              </a:rPr>
              <a:t> </a:t>
            </a:r>
            <a:r>
              <a:rPr sz="2400" b="1" spc="0" dirty="0" smtClean="0">
                <a:solidFill>
                  <a:srgbClr val="006FC0"/>
                </a:solidFill>
                <a:latin typeface="Times New Roman"/>
                <a:cs typeface="Times New Roman"/>
              </a:rPr>
              <a:t>(N.H</a:t>
            </a:r>
            <a:r>
              <a:rPr sz="2400" b="1" spc="-4" dirty="0" smtClean="0">
                <a:solidFill>
                  <a:srgbClr val="006FC0"/>
                </a:solidFill>
                <a:latin typeface="Times New Roman"/>
                <a:cs typeface="Times New Roman"/>
              </a:rPr>
              <a:t> </a:t>
            </a:r>
            <a:r>
              <a:rPr sz="2400" b="1" spc="0" dirty="0" smtClean="0">
                <a:solidFill>
                  <a:srgbClr val="006FC0"/>
                </a:solidFill>
                <a:latin typeface="Times New Roman"/>
                <a:cs typeface="Times New Roman"/>
              </a:rPr>
              <a:t>+ N.</a:t>
            </a:r>
            <a:r>
              <a:rPr sz="2400" b="1" spc="-9" dirty="0" smtClean="0">
                <a:solidFill>
                  <a:srgbClr val="006FC0"/>
                </a:solidFill>
                <a:latin typeface="Times New Roman"/>
                <a:cs typeface="Times New Roman"/>
              </a:rPr>
              <a:t>L</a:t>
            </a:r>
            <a:r>
              <a:rPr sz="2400" b="1" spc="0" dirty="0" smtClean="0">
                <a:solidFill>
                  <a:srgbClr val="006FC0"/>
                </a:solidFill>
                <a:latin typeface="Times New Roman"/>
                <a:cs typeface="Times New Roman"/>
              </a:rPr>
              <a:t>)</a:t>
            </a:r>
            <a:endParaRPr sz="2400">
              <a:latin typeface="Times New Roman"/>
              <a:cs typeface="Times New Roman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1350391" y="2142782"/>
            <a:ext cx="190652" cy="330504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2555"/>
              </a:lnSpc>
              <a:spcBef>
                <a:spcPts val="127"/>
              </a:spcBef>
            </a:pPr>
            <a:r>
              <a:rPr sz="2400" spc="0" dirty="0" smtClean="0">
                <a:latin typeface="Arial"/>
                <a:cs typeface="Arial"/>
              </a:rPr>
              <a:t>•</a:t>
            </a:r>
            <a:endParaRPr sz="2400">
              <a:latin typeface="Arial"/>
              <a:cs typeface="Arial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1532000" y="2144503"/>
            <a:ext cx="4983044" cy="330504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2550"/>
              </a:lnSpc>
              <a:spcBef>
                <a:spcPts val="127"/>
              </a:spcBef>
            </a:pPr>
            <a:r>
              <a:rPr sz="2400" spc="0" dirty="0" smtClean="0">
                <a:latin typeface="Times New Roman"/>
                <a:cs typeface="Times New Roman"/>
              </a:rPr>
              <a:t>R.H – r</a:t>
            </a:r>
            <a:r>
              <a:rPr sz="2400" spc="4" dirty="0" smtClean="0">
                <a:latin typeface="Times New Roman"/>
                <a:cs typeface="Times New Roman"/>
              </a:rPr>
              <a:t>i</a:t>
            </a:r>
            <a:r>
              <a:rPr sz="2400" spc="0" dirty="0" smtClean="0">
                <a:latin typeface="Times New Roman"/>
                <a:cs typeface="Times New Roman"/>
              </a:rPr>
              <a:t>ghtly</a:t>
            </a:r>
            <a:r>
              <a:rPr sz="2400" spc="-29" dirty="0" smtClean="0">
                <a:latin typeface="Times New Roman"/>
                <a:cs typeface="Times New Roman"/>
              </a:rPr>
              <a:t> </a:t>
            </a:r>
            <a:r>
              <a:rPr sz="2400" spc="0" dirty="0" smtClean="0">
                <a:latin typeface="Times New Roman"/>
                <a:cs typeface="Times New Roman"/>
              </a:rPr>
              <a:t>answered in</a:t>
            </a:r>
            <a:r>
              <a:rPr sz="2400" spc="-9" dirty="0" smtClean="0">
                <a:latin typeface="Times New Roman"/>
                <a:cs typeface="Times New Roman"/>
              </a:rPr>
              <a:t> </a:t>
            </a:r>
            <a:r>
              <a:rPr sz="2400" spc="0" dirty="0" smtClean="0">
                <a:latin typeface="Times New Roman"/>
                <a:cs typeface="Times New Roman"/>
              </a:rPr>
              <a:t>highest</a:t>
            </a:r>
            <a:r>
              <a:rPr sz="2400" spc="-19" dirty="0" smtClean="0">
                <a:latin typeface="Times New Roman"/>
                <a:cs typeface="Times New Roman"/>
              </a:rPr>
              <a:t> </a:t>
            </a:r>
            <a:r>
              <a:rPr sz="2400" spc="0" dirty="0" smtClean="0">
                <a:latin typeface="Times New Roman"/>
                <a:cs typeface="Times New Roman"/>
              </a:rPr>
              <a:t>group</a:t>
            </a:r>
            <a:endParaRPr sz="2400">
              <a:latin typeface="Times New Roman"/>
              <a:cs typeface="Times New Roman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1350391" y="2874549"/>
            <a:ext cx="190500" cy="3302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2555"/>
              </a:lnSpc>
              <a:spcBef>
                <a:spcPts val="127"/>
              </a:spcBef>
            </a:pPr>
            <a:r>
              <a:rPr sz="2400" spc="0" dirty="0" smtClean="0">
                <a:latin typeface="Arial"/>
                <a:cs typeface="Arial"/>
              </a:rPr>
              <a:t>•</a:t>
            </a:r>
            <a:endParaRPr sz="2400">
              <a:latin typeface="Arial"/>
              <a:cs typeface="Arial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1532000" y="2876268"/>
            <a:ext cx="4800295" cy="3302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2550"/>
              </a:lnSpc>
              <a:spcBef>
                <a:spcPts val="127"/>
              </a:spcBef>
            </a:pPr>
            <a:r>
              <a:rPr sz="2400" spc="0" dirty="0" smtClean="0">
                <a:latin typeface="Times New Roman"/>
                <a:cs typeface="Times New Roman"/>
              </a:rPr>
              <a:t>R.L</a:t>
            </a:r>
            <a:r>
              <a:rPr sz="2400" spc="-89" dirty="0" smtClean="0">
                <a:latin typeface="Times New Roman"/>
                <a:cs typeface="Times New Roman"/>
              </a:rPr>
              <a:t> </a:t>
            </a:r>
            <a:r>
              <a:rPr sz="2400" spc="0" dirty="0" smtClean="0">
                <a:latin typeface="Times New Roman"/>
                <a:cs typeface="Times New Roman"/>
              </a:rPr>
              <a:t>-</a:t>
            </a:r>
            <a:r>
              <a:rPr sz="2400" spc="-4" dirty="0" smtClean="0">
                <a:latin typeface="Times New Roman"/>
                <a:cs typeface="Times New Roman"/>
              </a:rPr>
              <a:t> </a:t>
            </a:r>
            <a:r>
              <a:rPr sz="2400" spc="0" dirty="0" smtClean="0">
                <a:latin typeface="Times New Roman"/>
                <a:cs typeface="Times New Roman"/>
              </a:rPr>
              <a:t>r</a:t>
            </a:r>
            <a:r>
              <a:rPr sz="2400" spc="4" dirty="0" smtClean="0">
                <a:latin typeface="Times New Roman"/>
                <a:cs typeface="Times New Roman"/>
              </a:rPr>
              <a:t>i</a:t>
            </a:r>
            <a:r>
              <a:rPr sz="2400" spc="0" dirty="0" smtClean="0">
                <a:latin typeface="Times New Roman"/>
                <a:cs typeface="Times New Roman"/>
              </a:rPr>
              <a:t>ght</a:t>
            </a:r>
            <a:r>
              <a:rPr sz="2400" spc="4" dirty="0" smtClean="0">
                <a:latin typeface="Times New Roman"/>
                <a:cs typeface="Times New Roman"/>
              </a:rPr>
              <a:t>l</a:t>
            </a:r>
            <a:r>
              <a:rPr sz="2400" spc="0" dirty="0" smtClean="0">
                <a:latin typeface="Times New Roman"/>
                <a:cs typeface="Times New Roman"/>
              </a:rPr>
              <a:t>y</a:t>
            </a:r>
            <a:r>
              <a:rPr sz="2400" spc="-25" dirty="0" smtClean="0">
                <a:latin typeface="Times New Roman"/>
                <a:cs typeface="Times New Roman"/>
              </a:rPr>
              <a:t> </a:t>
            </a:r>
            <a:r>
              <a:rPr sz="2400" spc="0" dirty="0" smtClean="0">
                <a:latin typeface="Times New Roman"/>
                <a:cs typeface="Times New Roman"/>
              </a:rPr>
              <a:t>answe</a:t>
            </a:r>
            <a:r>
              <a:rPr sz="2400" spc="4" dirty="0" smtClean="0">
                <a:latin typeface="Times New Roman"/>
                <a:cs typeface="Times New Roman"/>
              </a:rPr>
              <a:t>r</a:t>
            </a:r>
            <a:r>
              <a:rPr sz="2400" spc="0" dirty="0" smtClean="0">
                <a:latin typeface="Times New Roman"/>
                <a:cs typeface="Times New Roman"/>
              </a:rPr>
              <a:t>ed</a:t>
            </a:r>
            <a:r>
              <a:rPr sz="2400" spc="-9" dirty="0" smtClean="0">
                <a:latin typeface="Times New Roman"/>
                <a:cs typeface="Times New Roman"/>
              </a:rPr>
              <a:t> </a:t>
            </a:r>
            <a:r>
              <a:rPr sz="2400" spc="0" dirty="0" smtClean="0">
                <a:latin typeface="Times New Roman"/>
                <a:cs typeface="Times New Roman"/>
              </a:rPr>
              <a:t>in</a:t>
            </a:r>
            <a:r>
              <a:rPr sz="2400" spc="-4" dirty="0" smtClean="0">
                <a:latin typeface="Times New Roman"/>
                <a:cs typeface="Times New Roman"/>
              </a:rPr>
              <a:t> </a:t>
            </a:r>
            <a:r>
              <a:rPr sz="2400" spc="0" dirty="0" smtClean="0">
                <a:latin typeface="Times New Roman"/>
                <a:cs typeface="Times New Roman"/>
              </a:rPr>
              <a:t>lowest group</a:t>
            </a:r>
            <a:endParaRPr sz="24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1350391" y="3606203"/>
            <a:ext cx="190652" cy="330504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2555"/>
              </a:lnSpc>
              <a:spcBef>
                <a:spcPts val="127"/>
              </a:spcBef>
            </a:pPr>
            <a:r>
              <a:rPr sz="2400" spc="0" dirty="0" smtClean="0">
                <a:latin typeface="Arial"/>
                <a:cs typeface="Arial"/>
              </a:rPr>
              <a:t>•</a:t>
            </a:r>
            <a:endParaRPr sz="2400">
              <a:latin typeface="Arial"/>
              <a:cs typeface="Arial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1532000" y="3607924"/>
            <a:ext cx="4957702" cy="330504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2550"/>
              </a:lnSpc>
              <a:spcBef>
                <a:spcPts val="127"/>
              </a:spcBef>
            </a:pPr>
            <a:r>
              <a:rPr sz="2400" spc="0" dirty="0" smtClean="0">
                <a:latin typeface="Times New Roman"/>
                <a:cs typeface="Times New Roman"/>
              </a:rPr>
              <a:t>N.H</a:t>
            </a:r>
            <a:r>
              <a:rPr sz="2400" spc="9" dirty="0" smtClean="0">
                <a:latin typeface="Times New Roman"/>
                <a:cs typeface="Times New Roman"/>
              </a:rPr>
              <a:t> </a:t>
            </a:r>
            <a:r>
              <a:rPr sz="2400" spc="0" dirty="0" smtClean="0">
                <a:latin typeface="Times New Roman"/>
                <a:cs typeface="Times New Roman"/>
              </a:rPr>
              <a:t>– no of</a:t>
            </a:r>
            <a:r>
              <a:rPr sz="2400" spc="-9" dirty="0" smtClean="0">
                <a:latin typeface="Times New Roman"/>
                <a:cs typeface="Times New Roman"/>
              </a:rPr>
              <a:t> </a:t>
            </a:r>
            <a:r>
              <a:rPr sz="2400" spc="0" dirty="0" smtClean="0">
                <a:latin typeface="Times New Roman"/>
                <a:cs typeface="Times New Roman"/>
              </a:rPr>
              <a:t>exa</a:t>
            </a:r>
            <a:r>
              <a:rPr sz="2400" spc="-19" dirty="0" smtClean="0">
                <a:latin typeface="Times New Roman"/>
                <a:cs typeface="Times New Roman"/>
              </a:rPr>
              <a:t>m</a:t>
            </a:r>
            <a:r>
              <a:rPr sz="2400" spc="0" dirty="0" smtClean="0">
                <a:latin typeface="Times New Roman"/>
                <a:cs typeface="Times New Roman"/>
              </a:rPr>
              <a:t>inees in</a:t>
            </a:r>
            <a:r>
              <a:rPr sz="2400" spc="-14" dirty="0" smtClean="0">
                <a:latin typeface="Times New Roman"/>
                <a:cs typeface="Times New Roman"/>
              </a:rPr>
              <a:t> </a:t>
            </a:r>
            <a:r>
              <a:rPr sz="2400" spc="0" dirty="0" smtClean="0">
                <a:latin typeface="Times New Roman"/>
                <a:cs typeface="Times New Roman"/>
              </a:rPr>
              <a:t>highest</a:t>
            </a:r>
            <a:r>
              <a:rPr sz="2400" spc="-19" dirty="0" smtClean="0">
                <a:latin typeface="Times New Roman"/>
                <a:cs typeface="Times New Roman"/>
              </a:rPr>
              <a:t> </a:t>
            </a:r>
            <a:r>
              <a:rPr sz="2400" spc="0" dirty="0" smtClean="0">
                <a:latin typeface="Times New Roman"/>
                <a:cs typeface="Times New Roman"/>
              </a:rPr>
              <a:t>group</a:t>
            </a:r>
            <a:endParaRPr sz="2400">
              <a:latin typeface="Times New Roman"/>
              <a:cs typeface="Times New Roman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1350391" y="4337970"/>
            <a:ext cx="190500" cy="3302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2555"/>
              </a:lnSpc>
              <a:spcBef>
                <a:spcPts val="127"/>
              </a:spcBef>
            </a:pPr>
            <a:r>
              <a:rPr sz="2400" spc="0" dirty="0" smtClean="0">
                <a:latin typeface="Arial"/>
                <a:cs typeface="Arial"/>
              </a:rPr>
              <a:t>•</a:t>
            </a:r>
            <a:endParaRPr sz="2400">
              <a:latin typeface="Arial"/>
              <a:cs typeface="Arial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1532000" y="4339689"/>
            <a:ext cx="4774692" cy="3302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2550"/>
              </a:lnSpc>
              <a:spcBef>
                <a:spcPts val="127"/>
              </a:spcBef>
            </a:pPr>
            <a:r>
              <a:rPr sz="2400" spc="0" dirty="0" smtClean="0">
                <a:latin typeface="Times New Roman"/>
                <a:cs typeface="Times New Roman"/>
              </a:rPr>
              <a:t>N.L</a:t>
            </a:r>
            <a:r>
              <a:rPr sz="2400" spc="-89" dirty="0" smtClean="0">
                <a:latin typeface="Times New Roman"/>
                <a:cs typeface="Times New Roman"/>
              </a:rPr>
              <a:t> </a:t>
            </a:r>
            <a:r>
              <a:rPr sz="2400" spc="0" dirty="0" smtClean="0">
                <a:latin typeface="Times New Roman"/>
                <a:cs typeface="Times New Roman"/>
              </a:rPr>
              <a:t>- no of exa</a:t>
            </a:r>
            <a:r>
              <a:rPr sz="2400" spc="-14" dirty="0" smtClean="0">
                <a:latin typeface="Times New Roman"/>
                <a:cs typeface="Times New Roman"/>
              </a:rPr>
              <a:t>m</a:t>
            </a:r>
            <a:r>
              <a:rPr sz="2400" spc="0" dirty="0" smtClean="0">
                <a:latin typeface="Times New Roman"/>
                <a:cs typeface="Times New Roman"/>
              </a:rPr>
              <a:t>in</a:t>
            </a:r>
            <a:r>
              <a:rPr sz="2400" spc="4" dirty="0" smtClean="0">
                <a:latin typeface="Times New Roman"/>
                <a:cs typeface="Times New Roman"/>
              </a:rPr>
              <a:t>e</a:t>
            </a:r>
            <a:r>
              <a:rPr sz="2400" spc="0" dirty="0" smtClean="0">
                <a:latin typeface="Times New Roman"/>
                <a:cs typeface="Times New Roman"/>
              </a:rPr>
              <a:t>es</a:t>
            </a:r>
            <a:r>
              <a:rPr sz="2400" spc="-19" dirty="0" smtClean="0">
                <a:latin typeface="Times New Roman"/>
                <a:cs typeface="Times New Roman"/>
              </a:rPr>
              <a:t> </a:t>
            </a:r>
            <a:r>
              <a:rPr sz="2400" spc="0" dirty="0" smtClean="0">
                <a:latin typeface="Times New Roman"/>
                <a:cs typeface="Times New Roman"/>
              </a:rPr>
              <a:t>in </a:t>
            </a:r>
            <a:r>
              <a:rPr sz="2400" spc="4" dirty="0" smtClean="0">
                <a:latin typeface="Times New Roman"/>
                <a:cs typeface="Times New Roman"/>
              </a:rPr>
              <a:t>l</a:t>
            </a:r>
            <a:r>
              <a:rPr sz="2400" spc="0" dirty="0" smtClean="0">
                <a:latin typeface="Times New Roman"/>
                <a:cs typeface="Times New Roman"/>
              </a:rPr>
              <a:t>owest</a:t>
            </a:r>
            <a:r>
              <a:rPr sz="2400" spc="-19" dirty="0" smtClean="0">
                <a:latin typeface="Times New Roman"/>
                <a:cs typeface="Times New Roman"/>
              </a:rPr>
              <a:t> </a:t>
            </a:r>
            <a:r>
              <a:rPr sz="2400" spc="0" dirty="0" smtClean="0">
                <a:latin typeface="Times New Roman"/>
                <a:cs typeface="Times New Roman"/>
              </a:rPr>
              <a:t>group</a:t>
            </a:r>
            <a:endParaRPr sz="2400">
              <a:latin typeface="Times New Roman"/>
              <a:cs typeface="Times New Roman"/>
            </a:endParaRPr>
          </a:p>
        </p:txBody>
      </p:sp>
    </p:spTree>
    <p:extLst>
      <p:ext uri="{BB962C8B-B14F-4D97-AF65-F5344CB8AC3E}">
        <p14:creationId xmlns:p14="http://schemas.microsoft.com/office/powerpoint/2010/main" val="827083611"/>
      </p:ext>
    </p:extLst>
  </p:cSld>
  <p:clrMapOvr>
    <a:masterClrMapping/>
  </p:clrMapOvr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9144000" cy="6857997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" name="object 3"/>
          <p:cNvSpPr txBox="1"/>
          <p:nvPr/>
        </p:nvSpPr>
        <p:spPr>
          <a:xfrm>
            <a:off x="650240" y="381245"/>
            <a:ext cx="6878640" cy="8636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175"/>
              </a:lnSpc>
              <a:spcBef>
                <a:spcPts val="158"/>
              </a:spcBef>
            </a:pPr>
            <a:r>
              <a:rPr sz="3000" spc="0" dirty="0" smtClean="0">
                <a:latin typeface="Franklin Gothic Book"/>
                <a:cs typeface="Franklin Gothic Book"/>
              </a:rPr>
              <a:t>In</a:t>
            </a:r>
            <a:r>
              <a:rPr sz="3000" spc="-43" dirty="0" smtClean="0">
                <a:latin typeface="Franklin Gothic Book"/>
                <a:cs typeface="Franklin Gothic Book"/>
              </a:rPr>
              <a:t> </a:t>
            </a:r>
            <a:r>
              <a:rPr sz="3000" spc="0" dirty="0" smtClean="0">
                <a:latin typeface="Franklin Gothic Book"/>
                <a:cs typeface="Franklin Gothic Book"/>
              </a:rPr>
              <a:t>case</a:t>
            </a:r>
            <a:r>
              <a:rPr sz="3000" spc="-59" dirty="0" smtClean="0">
                <a:latin typeface="Franklin Gothic Book"/>
                <a:cs typeface="Franklin Gothic Book"/>
              </a:rPr>
              <a:t> </a:t>
            </a:r>
            <a:r>
              <a:rPr sz="3000" spc="0" dirty="0" smtClean="0">
                <a:latin typeface="Franklin Gothic Book"/>
                <a:cs typeface="Franklin Gothic Book"/>
              </a:rPr>
              <a:t>no</a:t>
            </a:r>
            <a:r>
              <a:rPr sz="3000" spc="-4" dirty="0" smtClean="0">
                <a:latin typeface="Franklin Gothic Book"/>
                <a:cs typeface="Franklin Gothic Book"/>
              </a:rPr>
              <a:t>n</a:t>
            </a:r>
            <a:r>
              <a:rPr sz="3000" spc="4" dirty="0" smtClean="0">
                <a:latin typeface="Franklin Gothic Book"/>
                <a:cs typeface="Franklin Gothic Book"/>
              </a:rPr>
              <a:t>-</a:t>
            </a:r>
            <a:r>
              <a:rPr sz="3000" spc="0" dirty="0" smtClean="0">
                <a:latin typeface="Franklin Gothic Book"/>
                <a:cs typeface="Franklin Gothic Book"/>
              </a:rPr>
              <a:t>r</a:t>
            </a:r>
            <a:r>
              <a:rPr sz="3000" spc="-4" dirty="0" smtClean="0">
                <a:latin typeface="Franklin Gothic Book"/>
                <a:cs typeface="Franklin Gothic Book"/>
              </a:rPr>
              <a:t>e</a:t>
            </a:r>
            <a:r>
              <a:rPr sz="3000" spc="0" dirty="0" smtClean="0">
                <a:latin typeface="Franklin Gothic Book"/>
                <a:cs typeface="Franklin Gothic Book"/>
              </a:rPr>
              <a:t>sponse</a:t>
            </a:r>
            <a:r>
              <a:rPr sz="3000" spc="-164" dirty="0" smtClean="0">
                <a:latin typeface="Franklin Gothic Book"/>
                <a:cs typeface="Franklin Gothic Book"/>
              </a:rPr>
              <a:t> </a:t>
            </a:r>
            <a:r>
              <a:rPr sz="3000" spc="-44" dirty="0" smtClean="0">
                <a:latin typeface="Franklin Gothic Book"/>
                <a:cs typeface="Franklin Gothic Book"/>
              </a:rPr>
              <a:t>e</a:t>
            </a:r>
            <a:r>
              <a:rPr sz="3000" spc="0" dirty="0" smtClean="0">
                <a:latin typeface="Franklin Gothic Book"/>
                <a:cs typeface="Franklin Gothic Book"/>
              </a:rPr>
              <a:t>xam</a:t>
            </a:r>
            <a:r>
              <a:rPr sz="3000" spc="-9" dirty="0" smtClean="0">
                <a:latin typeface="Franklin Gothic Book"/>
                <a:cs typeface="Franklin Gothic Book"/>
              </a:rPr>
              <a:t>i</a:t>
            </a:r>
            <a:r>
              <a:rPr sz="3000" spc="0" dirty="0" smtClean="0">
                <a:latin typeface="Franklin Gothic Book"/>
                <a:cs typeface="Franklin Gothic Book"/>
              </a:rPr>
              <a:t>ne</a:t>
            </a:r>
            <a:r>
              <a:rPr sz="3000" spc="-9" dirty="0" smtClean="0">
                <a:latin typeface="Franklin Gothic Book"/>
                <a:cs typeface="Franklin Gothic Book"/>
              </a:rPr>
              <a:t>e</a:t>
            </a:r>
            <a:r>
              <a:rPr sz="3000" spc="0" dirty="0" smtClean="0">
                <a:latin typeface="Franklin Gothic Book"/>
                <a:cs typeface="Franklin Gothic Book"/>
              </a:rPr>
              <a:t>s</a:t>
            </a:r>
            <a:r>
              <a:rPr sz="3000" spc="-62" dirty="0" smtClean="0">
                <a:latin typeface="Franklin Gothic Book"/>
                <a:cs typeface="Franklin Gothic Book"/>
              </a:rPr>
              <a:t> </a:t>
            </a:r>
            <a:r>
              <a:rPr sz="3000" spc="-75" dirty="0" smtClean="0">
                <a:latin typeface="Franklin Gothic Book"/>
                <a:cs typeface="Franklin Gothic Book"/>
              </a:rPr>
              <a:t>a</a:t>
            </a:r>
            <a:r>
              <a:rPr sz="3000" spc="-19" dirty="0" smtClean="0">
                <a:latin typeface="Franklin Gothic Book"/>
                <a:cs typeface="Franklin Gothic Book"/>
              </a:rPr>
              <a:t>v</a:t>
            </a:r>
            <a:r>
              <a:rPr sz="3000" spc="0" dirty="0" smtClean="0">
                <a:latin typeface="Franklin Gothic Book"/>
                <a:cs typeface="Franklin Gothic Book"/>
              </a:rPr>
              <a:t>ai</a:t>
            </a:r>
            <a:r>
              <a:rPr sz="3000" spc="-14" dirty="0" smtClean="0">
                <a:latin typeface="Franklin Gothic Book"/>
                <a:cs typeface="Franklin Gothic Book"/>
              </a:rPr>
              <a:t>l</a:t>
            </a:r>
            <a:r>
              <a:rPr sz="3000" spc="0" dirty="0" smtClean="0">
                <a:latin typeface="Franklin Gothic Book"/>
                <a:cs typeface="Franklin Gothic Book"/>
              </a:rPr>
              <a:t>ab</a:t>
            </a:r>
            <a:r>
              <a:rPr sz="3000" spc="-9" dirty="0" smtClean="0">
                <a:latin typeface="Franklin Gothic Book"/>
                <a:cs typeface="Franklin Gothic Book"/>
              </a:rPr>
              <a:t>l</a:t>
            </a:r>
            <a:r>
              <a:rPr sz="3000" spc="0" dirty="0" smtClean="0">
                <a:latin typeface="Franklin Gothic Book"/>
                <a:cs typeface="Franklin Gothic Book"/>
              </a:rPr>
              <a:t>e</a:t>
            </a:r>
            <a:endParaRPr sz="3000">
              <a:latin typeface="Franklin Gothic Book"/>
              <a:cs typeface="Franklin Gothic Book"/>
            </a:endParaRPr>
          </a:p>
          <a:p>
            <a:pPr marL="12700" marR="57150">
              <a:lnSpc>
                <a:spcPct val="94482"/>
              </a:lnSpc>
              <a:spcBef>
                <a:spcPts val="36"/>
              </a:spcBef>
            </a:pPr>
            <a:r>
              <a:rPr sz="3000" spc="0" dirty="0" smtClean="0">
                <a:latin typeface="Franklin Gothic Book"/>
                <a:cs typeface="Franklin Gothic Book"/>
              </a:rPr>
              <a:t>m</a:t>
            </a:r>
            <a:r>
              <a:rPr sz="3000" spc="-4" dirty="0" smtClean="0">
                <a:latin typeface="Franklin Gothic Book"/>
                <a:cs typeface="Franklin Gothic Book"/>
              </a:rPr>
              <a:t>e</a:t>
            </a:r>
            <a:r>
              <a:rPr sz="3000" spc="0" dirty="0" smtClean="0">
                <a:latin typeface="Franklin Gothic Book"/>
                <a:cs typeface="Franklin Gothic Book"/>
              </a:rPr>
              <a:t>ans,</a:t>
            </a:r>
            <a:endParaRPr sz="3000">
              <a:latin typeface="Franklin Gothic Book"/>
              <a:cs typeface="Franklin Gothic Book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650240" y="1717564"/>
            <a:ext cx="643531" cy="380492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2955"/>
              </a:lnSpc>
              <a:spcBef>
                <a:spcPts val="147"/>
              </a:spcBef>
            </a:pPr>
            <a:r>
              <a:rPr sz="2800" spc="0" dirty="0" smtClean="0">
                <a:latin typeface="Times New Roman"/>
                <a:cs typeface="Times New Roman"/>
              </a:rPr>
              <a:t>The</a:t>
            </a:r>
            <a:endParaRPr sz="280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1291181" y="1717564"/>
            <a:ext cx="4906766" cy="380492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2955"/>
              </a:lnSpc>
              <a:spcBef>
                <a:spcPts val="147"/>
              </a:spcBef>
            </a:pPr>
            <a:r>
              <a:rPr sz="2800" spc="0" dirty="0" smtClean="0">
                <a:latin typeface="Times New Roman"/>
                <a:cs typeface="Times New Roman"/>
              </a:rPr>
              <a:t>fo</a:t>
            </a:r>
            <a:r>
              <a:rPr sz="2800" spc="4" dirty="0" smtClean="0">
                <a:latin typeface="Times New Roman"/>
                <a:cs typeface="Times New Roman"/>
              </a:rPr>
              <a:t>r</a:t>
            </a:r>
            <a:r>
              <a:rPr sz="2800" spc="-14" dirty="0" smtClean="0">
                <a:latin typeface="Times New Roman"/>
                <a:cs typeface="Times New Roman"/>
              </a:rPr>
              <a:t>m</a:t>
            </a:r>
            <a:r>
              <a:rPr sz="2800" spc="0" dirty="0" smtClean="0">
                <a:latin typeface="Times New Roman"/>
                <a:cs typeface="Times New Roman"/>
              </a:rPr>
              <a:t>u</a:t>
            </a:r>
            <a:r>
              <a:rPr sz="2800" spc="4" dirty="0" smtClean="0">
                <a:latin typeface="Times New Roman"/>
                <a:cs typeface="Times New Roman"/>
              </a:rPr>
              <a:t>l</a:t>
            </a:r>
            <a:r>
              <a:rPr sz="2800" spc="0" dirty="0" smtClean="0">
                <a:latin typeface="Times New Roman"/>
                <a:cs typeface="Times New Roman"/>
              </a:rPr>
              <a:t>a</a:t>
            </a:r>
            <a:r>
              <a:rPr sz="2800" spc="-88" dirty="0" smtClean="0">
                <a:latin typeface="Times New Roman"/>
                <a:cs typeface="Times New Roman"/>
              </a:rPr>
              <a:t> </a:t>
            </a:r>
            <a:r>
              <a:rPr sz="2800" spc="4" dirty="0" smtClean="0">
                <a:latin typeface="Times New Roman"/>
                <a:cs typeface="Times New Roman"/>
              </a:rPr>
              <a:t>f</a:t>
            </a:r>
            <a:r>
              <a:rPr sz="2800" spc="0" dirty="0" smtClean="0">
                <a:latin typeface="Times New Roman"/>
                <a:cs typeface="Times New Roman"/>
              </a:rPr>
              <a:t>or</a:t>
            </a:r>
            <a:r>
              <a:rPr sz="2800" spc="-27" dirty="0" smtClean="0">
                <a:latin typeface="Times New Roman"/>
                <a:cs typeface="Times New Roman"/>
              </a:rPr>
              <a:t> </a:t>
            </a:r>
            <a:r>
              <a:rPr sz="2800" spc="0" dirty="0" smtClean="0">
                <a:latin typeface="Times New Roman"/>
                <a:cs typeface="Times New Roman"/>
              </a:rPr>
              <a:t>di</a:t>
            </a:r>
            <a:r>
              <a:rPr sz="2800" spc="-34" dirty="0" smtClean="0">
                <a:latin typeface="Times New Roman"/>
                <a:cs typeface="Times New Roman"/>
              </a:rPr>
              <a:t>f</a:t>
            </a:r>
            <a:r>
              <a:rPr sz="2800" spc="0" dirty="0" smtClean="0">
                <a:latin typeface="Times New Roman"/>
                <a:cs typeface="Times New Roman"/>
              </a:rPr>
              <a:t>ficu</a:t>
            </a:r>
            <a:r>
              <a:rPr sz="2800" spc="9" dirty="0" smtClean="0">
                <a:latin typeface="Times New Roman"/>
                <a:cs typeface="Times New Roman"/>
              </a:rPr>
              <a:t>l</a:t>
            </a:r>
            <a:r>
              <a:rPr sz="2800" spc="0" dirty="0" smtClean="0">
                <a:latin typeface="Times New Roman"/>
                <a:cs typeface="Times New Roman"/>
              </a:rPr>
              <a:t>ty</a:t>
            </a:r>
            <a:r>
              <a:rPr sz="2800" spc="-129" dirty="0" smtClean="0">
                <a:latin typeface="Times New Roman"/>
                <a:cs typeface="Times New Roman"/>
              </a:rPr>
              <a:t> </a:t>
            </a:r>
            <a:r>
              <a:rPr sz="2800" spc="0" dirty="0" smtClean="0">
                <a:latin typeface="Times New Roman"/>
                <a:cs typeface="Times New Roman"/>
              </a:rPr>
              <a:t>val</a:t>
            </a:r>
            <a:r>
              <a:rPr sz="2800" spc="4" dirty="0" smtClean="0">
                <a:latin typeface="Times New Roman"/>
                <a:cs typeface="Times New Roman"/>
              </a:rPr>
              <a:t>u</a:t>
            </a:r>
            <a:r>
              <a:rPr sz="2800" spc="0" dirty="0" smtClean="0">
                <a:latin typeface="Times New Roman"/>
                <a:cs typeface="Times New Roman"/>
              </a:rPr>
              <a:t>e</a:t>
            </a:r>
            <a:r>
              <a:rPr sz="2800" spc="-80" dirty="0" smtClean="0">
                <a:latin typeface="Times New Roman"/>
                <a:cs typeface="Times New Roman"/>
              </a:rPr>
              <a:t> </a:t>
            </a:r>
            <a:r>
              <a:rPr sz="2800" spc="0" dirty="0" smtClean="0">
                <a:latin typeface="Times New Roman"/>
                <a:cs typeface="Times New Roman"/>
              </a:rPr>
              <a:t>(D.V)</a:t>
            </a:r>
            <a:endParaRPr sz="2800">
              <a:latin typeface="Times New Roman"/>
              <a:cs typeface="Times New Roman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1775205" y="2557890"/>
            <a:ext cx="5052087" cy="3302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2600"/>
              </a:lnSpc>
              <a:spcBef>
                <a:spcPts val="130"/>
              </a:spcBef>
            </a:pPr>
            <a:r>
              <a:rPr sz="3600" b="1" spc="-29" baseline="1969" dirty="0" smtClean="0">
                <a:solidFill>
                  <a:srgbClr val="006FC0"/>
                </a:solidFill>
                <a:latin typeface="Arial Black"/>
                <a:cs typeface="Arial Black"/>
              </a:rPr>
              <a:t>D</a:t>
            </a:r>
            <a:r>
              <a:rPr sz="3600" b="1" spc="0" baseline="1969" dirty="0" smtClean="0">
                <a:solidFill>
                  <a:srgbClr val="006FC0"/>
                </a:solidFill>
                <a:latin typeface="Arial Black"/>
                <a:cs typeface="Arial Black"/>
              </a:rPr>
              <a:t>.V</a:t>
            </a:r>
            <a:r>
              <a:rPr sz="3600" b="1" spc="-80" baseline="1969" dirty="0" smtClean="0">
                <a:solidFill>
                  <a:srgbClr val="006FC0"/>
                </a:solidFill>
                <a:latin typeface="Arial Black"/>
                <a:cs typeface="Arial Black"/>
              </a:rPr>
              <a:t> </a:t>
            </a:r>
            <a:r>
              <a:rPr sz="3600" b="1" spc="0" baseline="1969" dirty="0" smtClean="0">
                <a:solidFill>
                  <a:srgbClr val="006FC0"/>
                </a:solidFill>
                <a:latin typeface="Arial Black"/>
                <a:cs typeface="Arial Black"/>
              </a:rPr>
              <a:t>= </a:t>
            </a:r>
            <a:r>
              <a:rPr sz="3600" b="1" spc="4" baseline="1969" dirty="0" smtClean="0">
                <a:solidFill>
                  <a:srgbClr val="006FC0"/>
                </a:solidFill>
                <a:latin typeface="Arial Black"/>
                <a:cs typeface="Arial Black"/>
              </a:rPr>
              <a:t>(</a:t>
            </a:r>
            <a:r>
              <a:rPr sz="3600" b="1" spc="0" baseline="1969" dirty="0" smtClean="0">
                <a:solidFill>
                  <a:srgbClr val="006FC0"/>
                </a:solidFill>
                <a:latin typeface="Arial Black"/>
                <a:cs typeface="Arial Black"/>
              </a:rPr>
              <a:t>R</a:t>
            </a:r>
            <a:r>
              <a:rPr sz="3600" b="1" spc="9" baseline="1969" dirty="0" smtClean="0">
                <a:solidFill>
                  <a:srgbClr val="006FC0"/>
                </a:solidFill>
                <a:latin typeface="Arial Black"/>
                <a:cs typeface="Arial Black"/>
              </a:rPr>
              <a:t>.</a:t>
            </a:r>
            <a:r>
              <a:rPr sz="3600" b="1" spc="0" baseline="1969" dirty="0" smtClean="0">
                <a:solidFill>
                  <a:srgbClr val="006FC0"/>
                </a:solidFill>
                <a:latin typeface="Arial Black"/>
                <a:cs typeface="Arial Black"/>
              </a:rPr>
              <a:t>H</a:t>
            </a:r>
            <a:r>
              <a:rPr sz="3600" b="1" spc="-26" baseline="1969" dirty="0" smtClean="0">
                <a:solidFill>
                  <a:srgbClr val="006FC0"/>
                </a:solidFill>
                <a:latin typeface="Arial Black"/>
                <a:cs typeface="Arial Black"/>
              </a:rPr>
              <a:t> </a:t>
            </a:r>
            <a:r>
              <a:rPr sz="3600" b="1" spc="0" baseline="1969" dirty="0" smtClean="0">
                <a:solidFill>
                  <a:srgbClr val="006FC0"/>
                </a:solidFill>
                <a:latin typeface="Arial Black"/>
                <a:cs typeface="Arial Black"/>
              </a:rPr>
              <a:t>+ </a:t>
            </a:r>
            <a:r>
              <a:rPr sz="3600" b="1" spc="4" baseline="1969" dirty="0" smtClean="0">
                <a:solidFill>
                  <a:srgbClr val="006FC0"/>
                </a:solidFill>
                <a:latin typeface="Arial Black"/>
                <a:cs typeface="Arial Black"/>
              </a:rPr>
              <a:t>R</a:t>
            </a:r>
            <a:r>
              <a:rPr sz="3600" b="1" spc="0" baseline="1969" dirty="0" smtClean="0">
                <a:solidFill>
                  <a:srgbClr val="006FC0"/>
                </a:solidFill>
                <a:latin typeface="Arial Black"/>
                <a:cs typeface="Arial Black"/>
              </a:rPr>
              <a:t>.L)/</a:t>
            </a:r>
            <a:r>
              <a:rPr sz="3600" b="1" spc="-73" baseline="1969" dirty="0" smtClean="0">
                <a:solidFill>
                  <a:srgbClr val="006FC0"/>
                </a:solidFill>
                <a:latin typeface="Arial Black"/>
                <a:cs typeface="Arial Black"/>
              </a:rPr>
              <a:t> </a:t>
            </a:r>
            <a:r>
              <a:rPr sz="3600" b="1" spc="0" baseline="1969" dirty="0" smtClean="0">
                <a:solidFill>
                  <a:srgbClr val="006FC0"/>
                </a:solidFill>
                <a:latin typeface="Arial Black"/>
                <a:cs typeface="Arial Black"/>
              </a:rPr>
              <a:t>[(</a:t>
            </a:r>
            <a:r>
              <a:rPr sz="3600" b="1" spc="4" baseline="1969" dirty="0" smtClean="0">
                <a:solidFill>
                  <a:srgbClr val="006FC0"/>
                </a:solidFill>
                <a:latin typeface="Arial Black"/>
                <a:cs typeface="Arial Black"/>
              </a:rPr>
              <a:t>N</a:t>
            </a:r>
            <a:r>
              <a:rPr sz="3600" b="1" spc="0" baseline="1969" dirty="0" smtClean="0">
                <a:solidFill>
                  <a:srgbClr val="006FC0"/>
                </a:solidFill>
                <a:latin typeface="Arial Black"/>
                <a:cs typeface="Arial Black"/>
              </a:rPr>
              <a:t>.H + </a:t>
            </a:r>
            <a:r>
              <a:rPr sz="3600" b="1" spc="4" baseline="1969" dirty="0" smtClean="0">
                <a:solidFill>
                  <a:srgbClr val="006FC0"/>
                </a:solidFill>
                <a:latin typeface="Arial Black"/>
                <a:cs typeface="Arial Black"/>
              </a:rPr>
              <a:t>N</a:t>
            </a:r>
            <a:r>
              <a:rPr sz="3600" b="1" spc="0" baseline="1969" dirty="0" smtClean="0">
                <a:solidFill>
                  <a:srgbClr val="006FC0"/>
                </a:solidFill>
                <a:latin typeface="Arial Black"/>
                <a:cs typeface="Arial Black"/>
              </a:rPr>
              <a:t>.L</a:t>
            </a:r>
            <a:r>
              <a:rPr sz="3600" b="1" spc="25" baseline="1969" dirty="0" smtClean="0">
                <a:solidFill>
                  <a:srgbClr val="006FC0"/>
                </a:solidFill>
                <a:latin typeface="Arial Black"/>
                <a:cs typeface="Arial Black"/>
              </a:rPr>
              <a:t>)</a:t>
            </a:r>
            <a:r>
              <a:rPr sz="3600" b="1" spc="0" baseline="1969" dirty="0" smtClean="0">
                <a:solidFill>
                  <a:srgbClr val="006FC0"/>
                </a:solidFill>
                <a:latin typeface="Arial Black"/>
                <a:cs typeface="Arial Black"/>
              </a:rPr>
              <a:t>-</a:t>
            </a:r>
            <a:endParaRPr sz="2400">
              <a:latin typeface="Arial Black"/>
              <a:cs typeface="Arial Black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6844665" y="2557890"/>
            <a:ext cx="797359" cy="3302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2600"/>
              </a:lnSpc>
              <a:spcBef>
                <a:spcPts val="130"/>
              </a:spcBef>
            </a:pPr>
            <a:r>
              <a:rPr sz="3600" b="1" spc="4" baseline="1969" dirty="0" smtClean="0">
                <a:solidFill>
                  <a:srgbClr val="006FC0"/>
                </a:solidFill>
                <a:latin typeface="Arial Black"/>
                <a:cs typeface="Arial Black"/>
              </a:rPr>
              <a:t>N.R]</a:t>
            </a:r>
            <a:endParaRPr sz="2400">
              <a:latin typeface="Arial Black"/>
              <a:cs typeface="Arial Black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1564894" y="3280321"/>
            <a:ext cx="190652" cy="330504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2555"/>
              </a:lnSpc>
              <a:spcBef>
                <a:spcPts val="127"/>
              </a:spcBef>
            </a:pPr>
            <a:r>
              <a:rPr sz="2400" spc="0" dirty="0" smtClean="0">
                <a:latin typeface="Arial"/>
                <a:cs typeface="Arial"/>
              </a:rPr>
              <a:t>•</a:t>
            </a:r>
            <a:endParaRPr sz="2400">
              <a:latin typeface="Arial"/>
              <a:cs typeface="Arial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1746250" y="3280919"/>
            <a:ext cx="5109731" cy="330504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2565"/>
              </a:lnSpc>
              <a:spcBef>
                <a:spcPts val="128"/>
              </a:spcBef>
            </a:pPr>
            <a:r>
              <a:rPr sz="2400" spc="0" dirty="0" smtClean="0">
                <a:latin typeface="Franklin Gothic Book"/>
                <a:cs typeface="Franklin Gothic Book"/>
              </a:rPr>
              <a:t>R.H –</a:t>
            </a:r>
            <a:r>
              <a:rPr sz="2400" spc="9" dirty="0" smtClean="0">
                <a:latin typeface="Franklin Gothic Book"/>
                <a:cs typeface="Franklin Gothic Book"/>
              </a:rPr>
              <a:t> </a:t>
            </a:r>
            <a:r>
              <a:rPr sz="2400" spc="0" dirty="0" smtClean="0">
                <a:latin typeface="Franklin Gothic Book"/>
                <a:cs typeface="Franklin Gothic Book"/>
              </a:rPr>
              <a:t>rightly</a:t>
            </a:r>
            <a:r>
              <a:rPr sz="2400" spc="-14" dirty="0" smtClean="0">
                <a:latin typeface="Franklin Gothic Book"/>
                <a:cs typeface="Franklin Gothic Book"/>
              </a:rPr>
              <a:t> </a:t>
            </a:r>
            <a:r>
              <a:rPr sz="2400" spc="0" dirty="0" smtClean="0">
                <a:latin typeface="Franklin Gothic Book"/>
                <a:cs typeface="Franklin Gothic Book"/>
              </a:rPr>
              <a:t>ans</a:t>
            </a:r>
            <a:r>
              <a:rPr sz="2400" spc="-39" dirty="0" smtClean="0">
                <a:latin typeface="Franklin Gothic Book"/>
                <a:cs typeface="Franklin Gothic Book"/>
              </a:rPr>
              <a:t>w</a:t>
            </a:r>
            <a:r>
              <a:rPr sz="2400" spc="0" dirty="0" smtClean="0">
                <a:latin typeface="Franklin Gothic Book"/>
                <a:cs typeface="Franklin Gothic Book"/>
              </a:rPr>
              <a:t>er</a:t>
            </a:r>
            <a:r>
              <a:rPr sz="2400" spc="-4" dirty="0" smtClean="0">
                <a:latin typeface="Franklin Gothic Book"/>
                <a:cs typeface="Franklin Gothic Book"/>
              </a:rPr>
              <a:t>e</a:t>
            </a:r>
            <a:r>
              <a:rPr sz="2400" spc="0" dirty="0" smtClean="0">
                <a:latin typeface="Franklin Gothic Book"/>
                <a:cs typeface="Franklin Gothic Book"/>
              </a:rPr>
              <a:t>d</a:t>
            </a:r>
            <a:r>
              <a:rPr sz="2400" spc="-32" dirty="0" smtClean="0">
                <a:latin typeface="Franklin Gothic Book"/>
                <a:cs typeface="Franklin Gothic Book"/>
              </a:rPr>
              <a:t> </a:t>
            </a:r>
            <a:r>
              <a:rPr sz="2400" spc="0" dirty="0" smtClean="0">
                <a:latin typeface="Franklin Gothic Book"/>
                <a:cs typeface="Franklin Gothic Book"/>
              </a:rPr>
              <a:t>in high</a:t>
            </a:r>
            <a:r>
              <a:rPr sz="2400" spc="-9" dirty="0" smtClean="0">
                <a:latin typeface="Franklin Gothic Book"/>
                <a:cs typeface="Franklin Gothic Book"/>
              </a:rPr>
              <a:t>e</a:t>
            </a:r>
            <a:r>
              <a:rPr sz="2400" spc="0" dirty="0" smtClean="0">
                <a:latin typeface="Franklin Gothic Book"/>
                <a:cs typeface="Franklin Gothic Book"/>
              </a:rPr>
              <a:t>st g</a:t>
            </a:r>
            <a:r>
              <a:rPr sz="2400" spc="-50" dirty="0" smtClean="0">
                <a:latin typeface="Franklin Gothic Book"/>
                <a:cs typeface="Franklin Gothic Book"/>
              </a:rPr>
              <a:t>r</a:t>
            </a:r>
            <a:r>
              <a:rPr sz="2400" spc="0" dirty="0" smtClean="0">
                <a:latin typeface="Franklin Gothic Book"/>
                <a:cs typeface="Franklin Gothic Book"/>
              </a:rPr>
              <a:t>o</a:t>
            </a:r>
            <a:r>
              <a:rPr sz="2400" spc="-4" dirty="0" smtClean="0">
                <a:latin typeface="Franklin Gothic Book"/>
                <a:cs typeface="Franklin Gothic Book"/>
              </a:rPr>
              <a:t>u</a:t>
            </a:r>
            <a:r>
              <a:rPr sz="2400" spc="0" dirty="0" smtClean="0">
                <a:latin typeface="Franklin Gothic Book"/>
                <a:cs typeface="Franklin Gothic Book"/>
              </a:rPr>
              <a:t>p</a:t>
            </a:r>
            <a:endParaRPr sz="2400">
              <a:latin typeface="Franklin Gothic Book"/>
              <a:cs typeface="Franklin Gothic Book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1564894" y="4012088"/>
            <a:ext cx="190500" cy="3302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2555"/>
              </a:lnSpc>
              <a:spcBef>
                <a:spcPts val="127"/>
              </a:spcBef>
            </a:pPr>
            <a:r>
              <a:rPr sz="2400" spc="0" dirty="0" smtClean="0">
                <a:latin typeface="Arial"/>
                <a:cs typeface="Arial"/>
              </a:rPr>
              <a:t>•</a:t>
            </a:r>
            <a:endParaRPr sz="2400">
              <a:latin typeface="Arial"/>
              <a:cs typeface="Arial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1746250" y="4012685"/>
            <a:ext cx="4835717" cy="3302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2560"/>
              </a:lnSpc>
              <a:spcBef>
                <a:spcPts val="128"/>
              </a:spcBef>
            </a:pPr>
            <a:r>
              <a:rPr sz="2400" spc="0" dirty="0" smtClean="0">
                <a:latin typeface="Franklin Gothic Book"/>
                <a:cs typeface="Franklin Gothic Book"/>
              </a:rPr>
              <a:t>R.L</a:t>
            </a:r>
            <a:r>
              <a:rPr sz="2400" spc="-32" dirty="0" smtClean="0">
                <a:latin typeface="Franklin Gothic Book"/>
                <a:cs typeface="Franklin Gothic Book"/>
              </a:rPr>
              <a:t> </a:t>
            </a:r>
            <a:r>
              <a:rPr sz="2400" spc="0" dirty="0" smtClean="0">
                <a:latin typeface="Franklin Gothic Book"/>
                <a:cs typeface="Franklin Gothic Book"/>
              </a:rPr>
              <a:t>- rightly</a:t>
            </a:r>
            <a:r>
              <a:rPr sz="2400" spc="-60" dirty="0" smtClean="0">
                <a:latin typeface="Franklin Gothic Book"/>
                <a:cs typeface="Franklin Gothic Book"/>
              </a:rPr>
              <a:t> </a:t>
            </a:r>
            <a:r>
              <a:rPr sz="2400" spc="0" dirty="0" smtClean="0">
                <a:latin typeface="Franklin Gothic Book"/>
                <a:cs typeface="Franklin Gothic Book"/>
              </a:rPr>
              <a:t>a</a:t>
            </a:r>
            <a:r>
              <a:rPr sz="2400" spc="-9" dirty="0" smtClean="0">
                <a:latin typeface="Franklin Gothic Book"/>
                <a:cs typeface="Franklin Gothic Book"/>
              </a:rPr>
              <a:t>n</a:t>
            </a:r>
            <a:r>
              <a:rPr sz="2400" spc="0" dirty="0" smtClean="0">
                <a:latin typeface="Franklin Gothic Book"/>
                <a:cs typeface="Franklin Gothic Book"/>
              </a:rPr>
              <a:t>s</a:t>
            </a:r>
            <a:r>
              <a:rPr sz="2400" spc="-29" dirty="0" smtClean="0">
                <a:latin typeface="Franklin Gothic Book"/>
                <a:cs typeface="Franklin Gothic Book"/>
              </a:rPr>
              <a:t>w</a:t>
            </a:r>
            <a:r>
              <a:rPr sz="2400" spc="0" dirty="0" smtClean="0">
                <a:latin typeface="Franklin Gothic Book"/>
                <a:cs typeface="Franklin Gothic Book"/>
              </a:rPr>
              <a:t>ered</a:t>
            </a:r>
            <a:r>
              <a:rPr sz="2400" spc="-98" dirty="0" smtClean="0">
                <a:latin typeface="Franklin Gothic Book"/>
                <a:cs typeface="Franklin Gothic Book"/>
              </a:rPr>
              <a:t> </a:t>
            </a:r>
            <a:r>
              <a:rPr sz="2400" spc="0" dirty="0" smtClean="0">
                <a:latin typeface="Franklin Gothic Book"/>
                <a:cs typeface="Franklin Gothic Book"/>
              </a:rPr>
              <a:t>in l</a:t>
            </a:r>
            <a:r>
              <a:rPr sz="2400" spc="-29" dirty="0" smtClean="0">
                <a:latin typeface="Franklin Gothic Book"/>
                <a:cs typeface="Franklin Gothic Book"/>
              </a:rPr>
              <a:t>o</a:t>
            </a:r>
            <a:r>
              <a:rPr sz="2400" spc="-34" dirty="0" smtClean="0">
                <a:latin typeface="Franklin Gothic Book"/>
                <a:cs typeface="Franklin Gothic Book"/>
              </a:rPr>
              <a:t>w</a:t>
            </a:r>
            <a:r>
              <a:rPr sz="2400" spc="0" dirty="0" smtClean="0">
                <a:latin typeface="Franklin Gothic Book"/>
                <a:cs typeface="Franklin Gothic Book"/>
              </a:rPr>
              <a:t>est</a:t>
            </a:r>
            <a:r>
              <a:rPr sz="2400" spc="-49" dirty="0" smtClean="0">
                <a:latin typeface="Franklin Gothic Book"/>
                <a:cs typeface="Franklin Gothic Book"/>
              </a:rPr>
              <a:t> </a:t>
            </a:r>
            <a:r>
              <a:rPr sz="2400" spc="0" dirty="0" smtClean="0">
                <a:latin typeface="Franklin Gothic Book"/>
                <a:cs typeface="Franklin Gothic Book"/>
              </a:rPr>
              <a:t>g</a:t>
            </a:r>
            <a:r>
              <a:rPr sz="2400" spc="-44" dirty="0" smtClean="0">
                <a:latin typeface="Franklin Gothic Book"/>
                <a:cs typeface="Franklin Gothic Book"/>
              </a:rPr>
              <a:t>r</a:t>
            </a:r>
            <a:r>
              <a:rPr sz="2400" spc="0" dirty="0" smtClean="0">
                <a:latin typeface="Franklin Gothic Book"/>
                <a:cs typeface="Franklin Gothic Book"/>
              </a:rPr>
              <a:t>oup</a:t>
            </a:r>
            <a:endParaRPr sz="2400">
              <a:latin typeface="Franklin Gothic Book"/>
              <a:cs typeface="Franklin Gothic Book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1564894" y="4743615"/>
            <a:ext cx="190652" cy="330504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2555"/>
              </a:lnSpc>
              <a:spcBef>
                <a:spcPts val="127"/>
              </a:spcBef>
            </a:pPr>
            <a:r>
              <a:rPr sz="2400" spc="0" dirty="0" smtClean="0">
                <a:latin typeface="Arial"/>
                <a:cs typeface="Arial"/>
              </a:rPr>
              <a:t>•</a:t>
            </a:r>
            <a:endParaRPr sz="2400">
              <a:latin typeface="Arial"/>
              <a:cs typeface="Arial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1746250" y="4744213"/>
            <a:ext cx="5135347" cy="330504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2565"/>
              </a:lnSpc>
              <a:spcBef>
                <a:spcPts val="128"/>
              </a:spcBef>
            </a:pPr>
            <a:r>
              <a:rPr sz="2400" spc="0" dirty="0" smtClean="0">
                <a:latin typeface="Franklin Gothic Book"/>
                <a:cs typeface="Franklin Gothic Book"/>
              </a:rPr>
              <a:t>N.H</a:t>
            </a:r>
            <a:r>
              <a:rPr sz="2400" spc="-14" dirty="0" smtClean="0">
                <a:latin typeface="Franklin Gothic Book"/>
                <a:cs typeface="Franklin Gothic Book"/>
              </a:rPr>
              <a:t> </a:t>
            </a:r>
            <a:r>
              <a:rPr sz="2400" spc="0" dirty="0" smtClean="0">
                <a:latin typeface="Franklin Gothic Book"/>
                <a:cs typeface="Franklin Gothic Book"/>
              </a:rPr>
              <a:t>–</a:t>
            </a:r>
            <a:r>
              <a:rPr sz="2400" spc="9" dirty="0" smtClean="0">
                <a:latin typeface="Franklin Gothic Book"/>
                <a:cs typeface="Franklin Gothic Book"/>
              </a:rPr>
              <a:t> </a:t>
            </a:r>
            <a:r>
              <a:rPr sz="2400" spc="0" dirty="0" smtClean="0">
                <a:latin typeface="Franklin Gothic Book"/>
                <a:cs typeface="Franklin Gothic Book"/>
              </a:rPr>
              <a:t>no of </a:t>
            </a:r>
            <a:r>
              <a:rPr sz="2400" spc="-39" dirty="0" smtClean="0">
                <a:latin typeface="Franklin Gothic Book"/>
                <a:cs typeface="Franklin Gothic Book"/>
              </a:rPr>
              <a:t>e</a:t>
            </a:r>
            <a:r>
              <a:rPr sz="2400" spc="0" dirty="0" smtClean="0">
                <a:latin typeface="Franklin Gothic Book"/>
                <a:cs typeface="Franklin Gothic Book"/>
              </a:rPr>
              <a:t>xamine</a:t>
            </a:r>
            <a:r>
              <a:rPr sz="2400" spc="-4" dirty="0" smtClean="0">
                <a:latin typeface="Franklin Gothic Book"/>
                <a:cs typeface="Franklin Gothic Book"/>
              </a:rPr>
              <a:t>e</a:t>
            </a:r>
            <a:r>
              <a:rPr sz="2400" spc="0" dirty="0" smtClean="0">
                <a:latin typeface="Franklin Gothic Book"/>
                <a:cs typeface="Franklin Gothic Book"/>
              </a:rPr>
              <a:t>s</a:t>
            </a:r>
            <a:r>
              <a:rPr sz="2400" spc="-9" dirty="0" smtClean="0">
                <a:latin typeface="Franklin Gothic Book"/>
                <a:cs typeface="Franklin Gothic Book"/>
              </a:rPr>
              <a:t> </a:t>
            </a:r>
            <a:r>
              <a:rPr sz="2400" spc="0" dirty="0" smtClean="0">
                <a:latin typeface="Franklin Gothic Book"/>
                <a:cs typeface="Franklin Gothic Book"/>
              </a:rPr>
              <a:t>in hi</a:t>
            </a:r>
            <a:r>
              <a:rPr sz="2400" spc="-9" dirty="0" smtClean="0">
                <a:latin typeface="Franklin Gothic Book"/>
                <a:cs typeface="Franklin Gothic Book"/>
              </a:rPr>
              <a:t>g</a:t>
            </a:r>
            <a:r>
              <a:rPr sz="2400" spc="0" dirty="0" smtClean="0">
                <a:latin typeface="Franklin Gothic Book"/>
                <a:cs typeface="Franklin Gothic Book"/>
              </a:rPr>
              <a:t>hest g</a:t>
            </a:r>
            <a:r>
              <a:rPr sz="2400" spc="-50" dirty="0" smtClean="0">
                <a:latin typeface="Franklin Gothic Book"/>
                <a:cs typeface="Franklin Gothic Book"/>
              </a:rPr>
              <a:t>r</a:t>
            </a:r>
            <a:r>
              <a:rPr sz="2400" spc="0" dirty="0" smtClean="0">
                <a:latin typeface="Franklin Gothic Book"/>
                <a:cs typeface="Franklin Gothic Book"/>
              </a:rPr>
              <a:t>o</a:t>
            </a:r>
            <a:r>
              <a:rPr sz="2400" spc="-4" dirty="0" smtClean="0">
                <a:latin typeface="Franklin Gothic Book"/>
                <a:cs typeface="Franklin Gothic Book"/>
              </a:rPr>
              <a:t>u</a:t>
            </a:r>
            <a:r>
              <a:rPr sz="2400" spc="0" dirty="0" smtClean="0">
                <a:latin typeface="Franklin Gothic Book"/>
                <a:cs typeface="Franklin Gothic Book"/>
              </a:rPr>
              <a:t>p</a:t>
            </a:r>
            <a:endParaRPr sz="2400">
              <a:latin typeface="Franklin Gothic Book"/>
              <a:cs typeface="Franklin Gothic Book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1564894" y="5475432"/>
            <a:ext cx="190500" cy="3302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2555"/>
              </a:lnSpc>
              <a:spcBef>
                <a:spcPts val="127"/>
              </a:spcBef>
            </a:pPr>
            <a:r>
              <a:rPr sz="2400" spc="0" dirty="0" smtClean="0">
                <a:latin typeface="Arial"/>
                <a:cs typeface="Arial"/>
              </a:rPr>
              <a:t>•</a:t>
            </a:r>
            <a:endParaRPr sz="2400">
              <a:latin typeface="Arial"/>
              <a:cs typeface="Arial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1746250" y="5476030"/>
            <a:ext cx="4860711" cy="3302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2560"/>
              </a:lnSpc>
              <a:spcBef>
                <a:spcPts val="128"/>
              </a:spcBef>
            </a:pPr>
            <a:r>
              <a:rPr sz="2400" spc="0" dirty="0" smtClean="0">
                <a:latin typeface="Franklin Gothic Book"/>
                <a:cs typeface="Franklin Gothic Book"/>
              </a:rPr>
              <a:t>N.L</a:t>
            </a:r>
            <a:r>
              <a:rPr sz="2400" spc="-33" dirty="0" smtClean="0">
                <a:latin typeface="Franklin Gothic Book"/>
                <a:cs typeface="Franklin Gothic Book"/>
              </a:rPr>
              <a:t> </a:t>
            </a:r>
            <a:r>
              <a:rPr sz="2400" spc="0" dirty="0" smtClean="0">
                <a:latin typeface="Franklin Gothic Book"/>
                <a:cs typeface="Franklin Gothic Book"/>
              </a:rPr>
              <a:t>- no</a:t>
            </a:r>
            <a:r>
              <a:rPr sz="2400" spc="-25" dirty="0" smtClean="0">
                <a:latin typeface="Franklin Gothic Book"/>
                <a:cs typeface="Franklin Gothic Book"/>
              </a:rPr>
              <a:t> </a:t>
            </a:r>
            <a:r>
              <a:rPr sz="2400" spc="0" dirty="0" smtClean="0">
                <a:latin typeface="Franklin Gothic Book"/>
                <a:cs typeface="Franklin Gothic Book"/>
              </a:rPr>
              <a:t>of</a:t>
            </a:r>
            <a:r>
              <a:rPr sz="2400" spc="-14" dirty="0" smtClean="0">
                <a:latin typeface="Franklin Gothic Book"/>
                <a:cs typeface="Franklin Gothic Book"/>
              </a:rPr>
              <a:t> </a:t>
            </a:r>
            <a:r>
              <a:rPr sz="2400" spc="-34" dirty="0" smtClean="0">
                <a:latin typeface="Franklin Gothic Book"/>
                <a:cs typeface="Franklin Gothic Book"/>
              </a:rPr>
              <a:t>e</a:t>
            </a:r>
            <a:r>
              <a:rPr sz="2400" spc="0" dirty="0" smtClean="0">
                <a:latin typeface="Franklin Gothic Book"/>
                <a:cs typeface="Franklin Gothic Book"/>
              </a:rPr>
              <a:t>xa</a:t>
            </a:r>
            <a:r>
              <a:rPr sz="2400" spc="4" dirty="0" smtClean="0">
                <a:latin typeface="Franklin Gothic Book"/>
                <a:cs typeface="Franklin Gothic Book"/>
              </a:rPr>
              <a:t>m</a:t>
            </a:r>
            <a:r>
              <a:rPr sz="2400" spc="0" dirty="0" smtClean="0">
                <a:latin typeface="Franklin Gothic Book"/>
                <a:cs typeface="Franklin Gothic Book"/>
              </a:rPr>
              <a:t>ine</a:t>
            </a:r>
            <a:r>
              <a:rPr sz="2400" spc="-4" dirty="0" smtClean="0">
                <a:latin typeface="Franklin Gothic Book"/>
                <a:cs typeface="Franklin Gothic Book"/>
              </a:rPr>
              <a:t>e</a:t>
            </a:r>
            <a:r>
              <a:rPr sz="2400" spc="0" dirty="0" smtClean="0">
                <a:latin typeface="Franklin Gothic Book"/>
                <a:cs typeface="Franklin Gothic Book"/>
              </a:rPr>
              <a:t>s</a:t>
            </a:r>
            <a:r>
              <a:rPr sz="2400" spc="-119" dirty="0" smtClean="0">
                <a:latin typeface="Franklin Gothic Book"/>
                <a:cs typeface="Franklin Gothic Book"/>
              </a:rPr>
              <a:t> </a:t>
            </a:r>
            <a:r>
              <a:rPr sz="2400" spc="0" dirty="0" smtClean="0">
                <a:latin typeface="Franklin Gothic Book"/>
                <a:cs typeface="Franklin Gothic Book"/>
              </a:rPr>
              <a:t>in</a:t>
            </a:r>
            <a:r>
              <a:rPr sz="2400" spc="4" dirty="0" smtClean="0">
                <a:latin typeface="Franklin Gothic Book"/>
                <a:cs typeface="Franklin Gothic Book"/>
              </a:rPr>
              <a:t> </a:t>
            </a:r>
            <a:r>
              <a:rPr sz="2400" spc="0" dirty="0" smtClean="0">
                <a:latin typeface="Franklin Gothic Book"/>
                <a:cs typeface="Franklin Gothic Book"/>
              </a:rPr>
              <a:t>l</a:t>
            </a:r>
            <a:r>
              <a:rPr sz="2400" spc="-34" dirty="0" smtClean="0">
                <a:latin typeface="Franklin Gothic Book"/>
                <a:cs typeface="Franklin Gothic Book"/>
              </a:rPr>
              <a:t>ow</a:t>
            </a:r>
            <a:r>
              <a:rPr sz="2400" spc="0" dirty="0" smtClean="0">
                <a:latin typeface="Franklin Gothic Book"/>
                <a:cs typeface="Franklin Gothic Book"/>
              </a:rPr>
              <a:t>est</a:t>
            </a:r>
            <a:r>
              <a:rPr sz="2400" spc="-49" dirty="0" smtClean="0">
                <a:latin typeface="Franklin Gothic Book"/>
                <a:cs typeface="Franklin Gothic Book"/>
              </a:rPr>
              <a:t> </a:t>
            </a:r>
            <a:r>
              <a:rPr sz="2400" spc="0" dirty="0" smtClean="0">
                <a:latin typeface="Franklin Gothic Book"/>
                <a:cs typeface="Franklin Gothic Book"/>
              </a:rPr>
              <a:t>g</a:t>
            </a:r>
            <a:r>
              <a:rPr sz="2400" spc="-44" dirty="0" smtClean="0">
                <a:latin typeface="Franklin Gothic Book"/>
                <a:cs typeface="Franklin Gothic Book"/>
              </a:rPr>
              <a:t>r</a:t>
            </a:r>
            <a:r>
              <a:rPr sz="2400" spc="0" dirty="0" smtClean="0">
                <a:latin typeface="Franklin Gothic Book"/>
                <a:cs typeface="Franklin Gothic Book"/>
              </a:rPr>
              <a:t>oup</a:t>
            </a:r>
            <a:endParaRPr sz="2400">
              <a:latin typeface="Franklin Gothic Book"/>
              <a:cs typeface="Franklin Gothic Book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1564894" y="6207257"/>
            <a:ext cx="190500" cy="3302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2555"/>
              </a:lnSpc>
              <a:spcBef>
                <a:spcPts val="127"/>
              </a:spcBef>
            </a:pPr>
            <a:r>
              <a:rPr sz="2400" spc="0" dirty="0" smtClean="0">
                <a:latin typeface="Arial"/>
                <a:cs typeface="Arial"/>
              </a:rPr>
              <a:t>•</a:t>
            </a:r>
            <a:endParaRPr sz="2400">
              <a:latin typeface="Arial"/>
              <a:cs typeface="Arial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1746250" y="6207855"/>
            <a:ext cx="4821362" cy="3302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2560"/>
              </a:lnSpc>
              <a:spcBef>
                <a:spcPts val="128"/>
              </a:spcBef>
            </a:pPr>
            <a:r>
              <a:rPr sz="2400" spc="0" dirty="0" smtClean="0">
                <a:latin typeface="Franklin Gothic Book"/>
                <a:cs typeface="Franklin Gothic Book"/>
              </a:rPr>
              <a:t>N.R –</a:t>
            </a:r>
            <a:r>
              <a:rPr sz="2400" spc="9" dirty="0" smtClean="0">
                <a:latin typeface="Franklin Gothic Book"/>
                <a:cs typeface="Franklin Gothic Book"/>
              </a:rPr>
              <a:t> </a:t>
            </a:r>
            <a:r>
              <a:rPr sz="2400" spc="0" dirty="0" smtClean="0">
                <a:latin typeface="Franklin Gothic Book"/>
                <a:cs typeface="Franklin Gothic Book"/>
              </a:rPr>
              <a:t>no</a:t>
            </a:r>
            <a:r>
              <a:rPr sz="2400" spc="-25" dirty="0" smtClean="0">
                <a:latin typeface="Franklin Gothic Book"/>
                <a:cs typeface="Franklin Gothic Book"/>
              </a:rPr>
              <a:t> </a:t>
            </a:r>
            <a:r>
              <a:rPr sz="2400" spc="0" dirty="0" smtClean="0">
                <a:latin typeface="Franklin Gothic Book"/>
                <a:cs typeface="Franklin Gothic Book"/>
              </a:rPr>
              <a:t>of</a:t>
            </a:r>
            <a:r>
              <a:rPr sz="2400" spc="-19" dirty="0" smtClean="0">
                <a:latin typeface="Franklin Gothic Book"/>
                <a:cs typeface="Franklin Gothic Book"/>
              </a:rPr>
              <a:t> </a:t>
            </a:r>
            <a:r>
              <a:rPr sz="2400" spc="0" dirty="0" smtClean="0">
                <a:latin typeface="Franklin Gothic Book"/>
                <a:cs typeface="Franklin Gothic Book"/>
              </a:rPr>
              <a:t>non-response</a:t>
            </a:r>
            <a:r>
              <a:rPr sz="2400" spc="-121" dirty="0" smtClean="0">
                <a:latin typeface="Franklin Gothic Book"/>
                <a:cs typeface="Franklin Gothic Book"/>
              </a:rPr>
              <a:t> </a:t>
            </a:r>
            <a:r>
              <a:rPr sz="2400" spc="-34" dirty="0" smtClean="0">
                <a:latin typeface="Franklin Gothic Book"/>
                <a:cs typeface="Franklin Gothic Book"/>
              </a:rPr>
              <a:t>e</a:t>
            </a:r>
            <a:r>
              <a:rPr sz="2400" spc="0" dirty="0" smtClean="0">
                <a:latin typeface="Franklin Gothic Book"/>
                <a:cs typeface="Franklin Gothic Book"/>
              </a:rPr>
              <a:t>xa</a:t>
            </a:r>
            <a:r>
              <a:rPr sz="2400" spc="4" dirty="0" smtClean="0">
                <a:latin typeface="Franklin Gothic Book"/>
                <a:cs typeface="Franklin Gothic Book"/>
              </a:rPr>
              <a:t>m</a:t>
            </a:r>
            <a:r>
              <a:rPr sz="2400" spc="0" dirty="0" smtClean="0">
                <a:latin typeface="Franklin Gothic Book"/>
                <a:cs typeface="Franklin Gothic Book"/>
              </a:rPr>
              <a:t>ine</a:t>
            </a:r>
            <a:r>
              <a:rPr sz="2400" spc="-4" dirty="0" smtClean="0">
                <a:latin typeface="Franklin Gothic Book"/>
                <a:cs typeface="Franklin Gothic Book"/>
              </a:rPr>
              <a:t>e</a:t>
            </a:r>
            <a:r>
              <a:rPr sz="2400" spc="0" dirty="0" smtClean="0">
                <a:latin typeface="Franklin Gothic Book"/>
                <a:cs typeface="Franklin Gothic Book"/>
              </a:rPr>
              <a:t>s</a:t>
            </a:r>
            <a:endParaRPr sz="2400">
              <a:latin typeface="Franklin Gothic Book"/>
              <a:cs typeface="Franklin Gothic Book"/>
            </a:endParaRPr>
          </a:p>
        </p:txBody>
      </p:sp>
    </p:spTree>
    <p:extLst>
      <p:ext uri="{BB962C8B-B14F-4D97-AF65-F5344CB8AC3E}">
        <p14:creationId xmlns:p14="http://schemas.microsoft.com/office/powerpoint/2010/main" val="2502825300"/>
      </p:ext>
    </p:extLst>
  </p:cSld>
  <p:clrMapOvr>
    <a:masterClrMapping/>
  </p:clrMapOvr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9144000" cy="6857997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514350" y="1044575"/>
            <a:ext cx="8629650" cy="15112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514350" y="1044575"/>
            <a:ext cx="8629650" cy="15112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514350" y="1051686"/>
            <a:ext cx="8629650" cy="14986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108204" y="952500"/>
            <a:ext cx="6161532" cy="644651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" name="object 7"/>
          <p:cNvSpPr txBox="1"/>
          <p:nvPr/>
        </p:nvSpPr>
        <p:spPr>
          <a:xfrm>
            <a:off x="383540" y="663191"/>
            <a:ext cx="5693327" cy="482904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795"/>
              </a:lnSpc>
              <a:spcBef>
                <a:spcPts val="189"/>
              </a:spcBef>
            </a:pPr>
            <a:r>
              <a:rPr sz="3600" spc="0" dirty="0" smtClean="0">
                <a:solidFill>
                  <a:srgbClr val="C00000"/>
                </a:solidFill>
                <a:latin typeface="Franklin Gothic Medium"/>
                <a:cs typeface="Franklin Gothic Medium"/>
              </a:rPr>
              <a:t>DI</a:t>
            </a:r>
            <a:r>
              <a:rPr sz="3600" spc="-14" dirty="0" smtClean="0">
                <a:solidFill>
                  <a:srgbClr val="C00000"/>
                </a:solidFill>
                <a:latin typeface="Franklin Gothic Medium"/>
                <a:cs typeface="Franklin Gothic Medium"/>
              </a:rPr>
              <a:t>S</a:t>
            </a:r>
            <a:r>
              <a:rPr sz="3600" spc="0" dirty="0" smtClean="0">
                <a:solidFill>
                  <a:srgbClr val="C00000"/>
                </a:solidFill>
                <a:latin typeface="Franklin Gothic Medium"/>
                <a:cs typeface="Franklin Gothic Medium"/>
              </a:rPr>
              <a:t>CRIMI</a:t>
            </a:r>
            <a:r>
              <a:rPr sz="3600" spc="4" dirty="0" smtClean="0">
                <a:solidFill>
                  <a:srgbClr val="C00000"/>
                </a:solidFill>
                <a:latin typeface="Franklin Gothic Medium"/>
                <a:cs typeface="Franklin Gothic Medium"/>
              </a:rPr>
              <a:t>N</a:t>
            </a:r>
            <a:r>
              <a:rPr sz="3600" spc="-200" dirty="0" smtClean="0">
                <a:solidFill>
                  <a:srgbClr val="C00000"/>
                </a:solidFill>
                <a:latin typeface="Franklin Gothic Medium"/>
                <a:cs typeface="Franklin Gothic Medium"/>
              </a:rPr>
              <a:t>A</a:t>
            </a:r>
            <a:r>
              <a:rPr sz="3600" spc="0" dirty="0" smtClean="0">
                <a:solidFill>
                  <a:srgbClr val="C00000"/>
                </a:solidFill>
                <a:latin typeface="Franklin Gothic Medium"/>
                <a:cs typeface="Franklin Gothic Medium"/>
              </a:rPr>
              <a:t>TION INDEX (D.I)</a:t>
            </a:r>
            <a:endParaRPr sz="3600">
              <a:latin typeface="Franklin Gothic Medium"/>
              <a:cs typeface="Franklin Gothic Medium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560323" y="1940539"/>
            <a:ext cx="8416763" cy="380492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2970"/>
              </a:lnSpc>
              <a:spcBef>
                <a:spcPts val="148"/>
              </a:spcBef>
            </a:pPr>
            <a:r>
              <a:rPr sz="2800" spc="4" dirty="0" smtClean="0">
                <a:latin typeface="Franklin Gothic Book"/>
                <a:cs typeface="Franklin Gothic Book"/>
              </a:rPr>
              <a:t>“</a:t>
            </a:r>
            <a:r>
              <a:rPr sz="2800" spc="0" dirty="0" smtClean="0">
                <a:latin typeface="Franklin Gothic Book"/>
                <a:cs typeface="Franklin Gothic Book"/>
              </a:rPr>
              <a:t>In</a:t>
            </a:r>
            <a:r>
              <a:rPr sz="2800" spc="9" dirty="0" smtClean="0">
                <a:latin typeface="Franklin Gothic Book"/>
                <a:cs typeface="Franklin Gothic Book"/>
              </a:rPr>
              <a:t>d</a:t>
            </a:r>
            <a:r>
              <a:rPr sz="2800" spc="-50" dirty="0" smtClean="0">
                <a:latin typeface="Franklin Gothic Book"/>
                <a:cs typeface="Franklin Gothic Book"/>
              </a:rPr>
              <a:t>e</a:t>
            </a:r>
            <a:r>
              <a:rPr sz="2800" spc="0" dirty="0" smtClean="0">
                <a:latin typeface="Franklin Gothic Book"/>
                <a:cs typeface="Franklin Gothic Book"/>
              </a:rPr>
              <a:t>x</a:t>
            </a:r>
            <a:r>
              <a:rPr sz="2800" spc="59" dirty="0" smtClean="0">
                <a:latin typeface="Franklin Gothic Book"/>
                <a:cs typeface="Franklin Gothic Book"/>
              </a:rPr>
              <a:t> </a:t>
            </a:r>
            <a:r>
              <a:rPr sz="2800" spc="0" dirty="0" smtClean="0">
                <a:latin typeface="Franklin Gothic Book"/>
                <a:cs typeface="Franklin Gothic Book"/>
              </a:rPr>
              <a:t>of</a:t>
            </a:r>
            <a:r>
              <a:rPr sz="2800" spc="106" dirty="0" smtClean="0">
                <a:latin typeface="Franklin Gothic Book"/>
                <a:cs typeface="Franklin Gothic Book"/>
              </a:rPr>
              <a:t> </a:t>
            </a:r>
            <a:r>
              <a:rPr sz="2800" spc="0" dirty="0" smtClean="0">
                <a:latin typeface="Franklin Gothic Book"/>
                <a:cs typeface="Franklin Gothic Book"/>
              </a:rPr>
              <a:t>discriminati</a:t>
            </a:r>
            <a:r>
              <a:rPr sz="2800" spc="-9" dirty="0" smtClean="0">
                <a:latin typeface="Franklin Gothic Book"/>
                <a:cs typeface="Franklin Gothic Book"/>
              </a:rPr>
              <a:t>o</a:t>
            </a:r>
            <a:r>
              <a:rPr sz="2800" spc="0" dirty="0" smtClean="0">
                <a:latin typeface="Franklin Gothic Book"/>
                <a:cs typeface="Franklin Gothic Book"/>
              </a:rPr>
              <a:t>n</a:t>
            </a:r>
            <a:r>
              <a:rPr sz="2800" spc="-42" dirty="0" smtClean="0">
                <a:latin typeface="Franklin Gothic Book"/>
                <a:cs typeface="Franklin Gothic Book"/>
              </a:rPr>
              <a:t> </a:t>
            </a:r>
            <a:r>
              <a:rPr sz="2800" spc="-4" dirty="0" smtClean="0">
                <a:latin typeface="Franklin Gothic Book"/>
                <a:cs typeface="Franklin Gothic Book"/>
              </a:rPr>
              <a:t>i</a:t>
            </a:r>
            <a:r>
              <a:rPr sz="2800" spc="0" dirty="0" smtClean="0">
                <a:latin typeface="Franklin Gothic Book"/>
                <a:cs typeface="Franklin Gothic Book"/>
              </a:rPr>
              <a:t>s</a:t>
            </a:r>
            <a:r>
              <a:rPr sz="2800" spc="105" dirty="0" smtClean="0">
                <a:latin typeface="Franklin Gothic Book"/>
                <a:cs typeface="Franklin Gothic Book"/>
              </a:rPr>
              <a:t> </a:t>
            </a:r>
            <a:r>
              <a:rPr sz="2800" spc="0" dirty="0" smtClean="0">
                <a:latin typeface="Franklin Gothic Book"/>
                <a:cs typeface="Franklin Gothic Book"/>
              </a:rPr>
              <a:t>that</a:t>
            </a:r>
            <a:r>
              <a:rPr sz="2800" spc="87" dirty="0" smtClean="0">
                <a:latin typeface="Franklin Gothic Book"/>
                <a:cs typeface="Franklin Gothic Book"/>
              </a:rPr>
              <a:t> </a:t>
            </a:r>
            <a:r>
              <a:rPr sz="2800" spc="0" dirty="0" smtClean="0">
                <a:latin typeface="Franklin Gothic Book"/>
                <a:cs typeface="Franklin Gothic Book"/>
              </a:rPr>
              <a:t>ab</a:t>
            </a:r>
            <a:r>
              <a:rPr sz="2800" spc="-9" dirty="0" smtClean="0">
                <a:latin typeface="Franklin Gothic Book"/>
                <a:cs typeface="Franklin Gothic Book"/>
              </a:rPr>
              <a:t>i</a:t>
            </a:r>
            <a:r>
              <a:rPr sz="2800" spc="0" dirty="0" smtClean="0">
                <a:latin typeface="Franklin Gothic Book"/>
                <a:cs typeface="Franklin Gothic Book"/>
              </a:rPr>
              <a:t>lity</a:t>
            </a:r>
            <a:r>
              <a:rPr sz="2800" spc="65" dirty="0" smtClean="0">
                <a:latin typeface="Franklin Gothic Book"/>
                <a:cs typeface="Franklin Gothic Book"/>
              </a:rPr>
              <a:t> </a:t>
            </a:r>
            <a:r>
              <a:rPr sz="2800" spc="0" dirty="0" smtClean="0">
                <a:latin typeface="Franklin Gothic Book"/>
                <a:cs typeface="Franklin Gothic Book"/>
              </a:rPr>
              <a:t>of</a:t>
            </a:r>
            <a:r>
              <a:rPr sz="2800" spc="106" dirty="0" smtClean="0">
                <a:latin typeface="Franklin Gothic Book"/>
                <a:cs typeface="Franklin Gothic Book"/>
              </a:rPr>
              <a:t> </a:t>
            </a:r>
            <a:r>
              <a:rPr sz="2800" spc="-4" dirty="0" smtClean="0">
                <a:latin typeface="Franklin Gothic Book"/>
                <a:cs typeface="Franklin Gothic Book"/>
              </a:rPr>
              <a:t>a</a:t>
            </a:r>
            <a:r>
              <a:rPr sz="2800" spc="0" dirty="0" smtClean="0">
                <a:latin typeface="Franklin Gothic Book"/>
                <a:cs typeface="Franklin Gothic Book"/>
              </a:rPr>
              <a:t>n</a:t>
            </a:r>
            <a:r>
              <a:rPr sz="2800" spc="94" dirty="0" smtClean="0">
                <a:latin typeface="Franklin Gothic Book"/>
                <a:cs typeface="Franklin Gothic Book"/>
              </a:rPr>
              <a:t> </a:t>
            </a:r>
            <a:r>
              <a:rPr sz="2800" spc="0" dirty="0" smtClean="0">
                <a:latin typeface="Franklin Gothic Book"/>
                <a:cs typeface="Franklin Gothic Book"/>
              </a:rPr>
              <a:t>i</a:t>
            </a:r>
            <a:r>
              <a:rPr sz="2800" spc="-50" dirty="0" smtClean="0">
                <a:latin typeface="Franklin Gothic Book"/>
                <a:cs typeface="Franklin Gothic Book"/>
              </a:rPr>
              <a:t>t</a:t>
            </a:r>
            <a:r>
              <a:rPr sz="2800" spc="0" dirty="0" smtClean="0">
                <a:latin typeface="Franklin Gothic Book"/>
                <a:cs typeface="Franklin Gothic Book"/>
              </a:rPr>
              <a:t>em</a:t>
            </a:r>
            <a:r>
              <a:rPr sz="2800" spc="82" dirty="0" smtClean="0">
                <a:latin typeface="Franklin Gothic Book"/>
                <a:cs typeface="Franklin Gothic Book"/>
              </a:rPr>
              <a:t> </a:t>
            </a:r>
            <a:r>
              <a:rPr sz="2800" spc="0" dirty="0" smtClean="0">
                <a:latin typeface="Franklin Gothic Book"/>
                <a:cs typeface="Franklin Gothic Book"/>
              </a:rPr>
              <a:t>on</a:t>
            </a:r>
            <a:r>
              <a:rPr sz="2800" spc="95" dirty="0" smtClean="0">
                <a:latin typeface="Franklin Gothic Book"/>
                <a:cs typeface="Franklin Gothic Book"/>
              </a:rPr>
              <a:t> </a:t>
            </a:r>
            <a:r>
              <a:rPr sz="2800" spc="0" dirty="0" smtClean="0">
                <a:latin typeface="Franklin Gothic Book"/>
                <a:cs typeface="Franklin Gothic Book"/>
              </a:rPr>
              <a:t>t</a:t>
            </a:r>
            <a:r>
              <a:rPr sz="2800" spc="14" dirty="0" smtClean="0">
                <a:latin typeface="Franklin Gothic Book"/>
                <a:cs typeface="Franklin Gothic Book"/>
              </a:rPr>
              <a:t>h</a:t>
            </a:r>
            <a:r>
              <a:rPr sz="2800" spc="0" dirty="0" smtClean="0">
                <a:latin typeface="Franklin Gothic Book"/>
                <a:cs typeface="Franklin Gothic Book"/>
              </a:rPr>
              <a:t>e</a:t>
            </a:r>
            <a:endParaRPr sz="2800">
              <a:latin typeface="Franklin Gothic Book"/>
              <a:cs typeface="Franklin Gothic Book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726440" y="2794233"/>
            <a:ext cx="879265" cy="380492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2970"/>
              </a:lnSpc>
              <a:spcBef>
                <a:spcPts val="148"/>
              </a:spcBef>
            </a:pPr>
            <a:r>
              <a:rPr sz="2800" spc="0" dirty="0" smtClean="0">
                <a:latin typeface="Franklin Gothic Book"/>
                <a:cs typeface="Franklin Gothic Book"/>
              </a:rPr>
              <a:t>bas</a:t>
            </a:r>
            <a:r>
              <a:rPr sz="2800" spc="-9" dirty="0" smtClean="0">
                <a:latin typeface="Franklin Gothic Book"/>
                <a:cs typeface="Franklin Gothic Book"/>
              </a:rPr>
              <a:t>i</a:t>
            </a:r>
            <a:r>
              <a:rPr sz="2800" spc="0" dirty="0" smtClean="0">
                <a:latin typeface="Franklin Gothic Book"/>
                <a:cs typeface="Franklin Gothic Book"/>
              </a:rPr>
              <a:t>s</a:t>
            </a:r>
            <a:endParaRPr sz="2800">
              <a:latin typeface="Franklin Gothic Book"/>
              <a:cs typeface="Franklin Gothic Book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1689861" y="2794233"/>
            <a:ext cx="381815" cy="380492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2970"/>
              </a:lnSpc>
              <a:spcBef>
                <a:spcPts val="148"/>
              </a:spcBef>
            </a:pPr>
            <a:r>
              <a:rPr sz="2800" spc="0" dirty="0" smtClean="0">
                <a:latin typeface="Franklin Gothic Book"/>
                <a:cs typeface="Franklin Gothic Book"/>
              </a:rPr>
              <a:t>of</a:t>
            </a:r>
            <a:endParaRPr sz="2800">
              <a:latin typeface="Franklin Gothic Book"/>
              <a:cs typeface="Franklin Gothic Book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2157729" y="2794233"/>
            <a:ext cx="957594" cy="380492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2970"/>
              </a:lnSpc>
              <a:spcBef>
                <a:spcPts val="148"/>
              </a:spcBef>
            </a:pPr>
            <a:r>
              <a:rPr sz="2800" spc="0" dirty="0" smtClean="0">
                <a:latin typeface="Franklin Gothic Book"/>
                <a:cs typeface="Franklin Gothic Book"/>
              </a:rPr>
              <a:t>which</a:t>
            </a:r>
            <a:endParaRPr sz="2800">
              <a:latin typeface="Franklin Gothic Book"/>
              <a:cs typeface="Franklin Gothic Book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3200526" y="2794233"/>
            <a:ext cx="578266" cy="380492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2970"/>
              </a:lnSpc>
              <a:spcBef>
                <a:spcPts val="148"/>
              </a:spcBef>
            </a:pPr>
            <a:r>
              <a:rPr sz="2800" spc="4" dirty="0" smtClean="0">
                <a:latin typeface="Franklin Gothic Book"/>
                <a:cs typeface="Franklin Gothic Book"/>
              </a:rPr>
              <a:t>the</a:t>
            </a:r>
            <a:endParaRPr sz="2800">
              <a:latin typeface="Franklin Gothic Book"/>
              <a:cs typeface="Franklin Gothic Book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3863466" y="2794233"/>
            <a:ext cx="2630357" cy="380492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2970"/>
              </a:lnSpc>
              <a:spcBef>
                <a:spcPts val="148"/>
              </a:spcBef>
              <a:tabLst>
                <a:tab pos="2298700" algn="l"/>
              </a:tabLst>
            </a:pPr>
            <a:r>
              <a:rPr sz="2800" spc="0" dirty="0" smtClean="0">
                <a:latin typeface="Franklin Gothic Book"/>
                <a:cs typeface="Franklin Gothic Book"/>
              </a:rPr>
              <a:t>discriminati</a:t>
            </a:r>
            <a:r>
              <a:rPr sz="2800" spc="-9" dirty="0" smtClean="0">
                <a:latin typeface="Franklin Gothic Book"/>
                <a:cs typeface="Franklin Gothic Book"/>
              </a:rPr>
              <a:t>o</a:t>
            </a:r>
            <a:r>
              <a:rPr sz="2800" spc="0" dirty="0" smtClean="0">
                <a:latin typeface="Franklin Gothic Book"/>
                <a:cs typeface="Franklin Gothic Book"/>
              </a:rPr>
              <a:t>n	</a:t>
            </a:r>
            <a:r>
              <a:rPr sz="2800" spc="-4" dirty="0" smtClean="0">
                <a:latin typeface="Franklin Gothic Book"/>
                <a:cs typeface="Franklin Gothic Book"/>
              </a:rPr>
              <a:t>is</a:t>
            </a:r>
            <a:endParaRPr sz="2800">
              <a:latin typeface="Franklin Gothic Book"/>
              <a:cs typeface="Franklin Gothic Book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6579489" y="2794233"/>
            <a:ext cx="944243" cy="380492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2970"/>
              </a:lnSpc>
              <a:spcBef>
                <a:spcPts val="148"/>
              </a:spcBef>
            </a:pPr>
            <a:r>
              <a:rPr sz="2800" spc="0" dirty="0" smtClean="0">
                <a:latin typeface="Franklin Gothic Book"/>
                <a:cs typeface="Franklin Gothic Book"/>
              </a:rPr>
              <a:t>made</a:t>
            </a:r>
            <a:endParaRPr sz="2800">
              <a:latin typeface="Franklin Gothic Book"/>
              <a:cs typeface="Franklin Gothic Book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7608569" y="2794233"/>
            <a:ext cx="1369342" cy="380492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2970"/>
              </a:lnSpc>
              <a:spcBef>
                <a:spcPts val="148"/>
              </a:spcBef>
            </a:pPr>
            <a:r>
              <a:rPr sz="2800" spc="0" dirty="0" smtClean="0">
                <a:latin typeface="Franklin Gothic Book"/>
                <a:cs typeface="Franklin Gothic Book"/>
              </a:rPr>
              <a:t>b</a:t>
            </a:r>
            <a:r>
              <a:rPr sz="2800" spc="-14" dirty="0" smtClean="0">
                <a:latin typeface="Franklin Gothic Book"/>
                <a:cs typeface="Franklin Gothic Book"/>
              </a:rPr>
              <a:t>e</a:t>
            </a:r>
            <a:r>
              <a:rPr sz="2800" spc="9" dirty="0" smtClean="0">
                <a:latin typeface="Franklin Gothic Book"/>
                <a:cs typeface="Franklin Gothic Book"/>
              </a:rPr>
              <a:t>t</a:t>
            </a:r>
            <a:r>
              <a:rPr sz="2800" spc="-34" dirty="0" smtClean="0">
                <a:latin typeface="Franklin Gothic Book"/>
                <a:cs typeface="Franklin Gothic Book"/>
              </a:rPr>
              <a:t>w</a:t>
            </a:r>
            <a:r>
              <a:rPr sz="2800" spc="0" dirty="0" smtClean="0">
                <a:latin typeface="Franklin Gothic Book"/>
                <a:cs typeface="Franklin Gothic Book"/>
              </a:rPr>
              <a:t>een</a:t>
            </a:r>
            <a:endParaRPr sz="2800">
              <a:latin typeface="Franklin Gothic Book"/>
              <a:cs typeface="Franklin Gothic Book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726440" y="3647673"/>
            <a:ext cx="3603954" cy="38049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2970"/>
              </a:lnSpc>
              <a:spcBef>
                <a:spcPts val="148"/>
              </a:spcBef>
            </a:pPr>
            <a:r>
              <a:rPr sz="2800" spc="0" dirty="0" smtClean="0">
                <a:latin typeface="Franklin Gothic Book"/>
                <a:cs typeface="Franklin Gothic Book"/>
              </a:rPr>
              <a:t>su</a:t>
            </a:r>
            <a:r>
              <a:rPr sz="2800" spc="-9" dirty="0" smtClean="0">
                <a:latin typeface="Franklin Gothic Book"/>
                <a:cs typeface="Franklin Gothic Book"/>
              </a:rPr>
              <a:t>p</a:t>
            </a:r>
            <a:r>
              <a:rPr sz="2800" spc="0" dirty="0" smtClean="0">
                <a:latin typeface="Franklin Gothic Book"/>
                <a:cs typeface="Franklin Gothic Book"/>
              </a:rPr>
              <a:t>eri</a:t>
            </a:r>
            <a:r>
              <a:rPr sz="2800" spc="-4" dirty="0" smtClean="0">
                <a:latin typeface="Franklin Gothic Book"/>
                <a:cs typeface="Franklin Gothic Book"/>
              </a:rPr>
              <a:t>o</a:t>
            </a:r>
            <a:r>
              <a:rPr sz="2800" spc="9" dirty="0" smtClean="0">
                <a:latin typeface="Franklin Gothic Book"/>
                <a:cs typeface="Franklin Gothic Book"/>
              </a:rPr>
              <a:t>r</a:t>
            </a:r>
            <a:r>
              <a:rPr sz="2800" spc="0" dirty="0" smtClean="0">
                <a:latin typeface="Franklin Gothic Book"/>
                <a:cs typeface="Franklin Gothic Book"/>
              </a:rPr>
              <a:t>s</a:t>
            </a:r>
            <a:r>
              <a:rPr sz="2800" spc="-85" dirty="0" smtClean="0">
                <a:latin typeface="Franklin Gothic Book"/>
                <a:cs typeface="Franklin Gothic Book"/>
              </a:rPr>
              <a:t> </a:t>
            </a:r>
            <a:r>
              <a:rPr sz="2800" spc="-4" dirty="0" smtClean="0">
                <a:latin typeface="Franklin Gothic Book"/>
                <a:cs typeface="Franklin Gothic Book"/>
              </a:rPr>
              <a:t>an</a:t>
            </a:r>
            <a:r>
              <a:rPr sz="2800" spc="0" dirty="0" smtClean="0">
                <a:latin typeface="Franklin Gothic Book"/>
                <a:cs typeface="Franklin Gothic Book"/>
              </a:rPr>
              <a:t>d</a:t>
            </a:r>
            <a:r>
              <a:rPr sz="2800" spc="-30" dirty="0" smtClean="0">
                <a:latin typeface="Franklin Gothic Book"/>
                <a:cs typeface="Franklin Gothic Book"/>
              </a:rPr>
              <a:t> </a:t>
            </a:r>
            <a:r>
              <a:rPr sz="2800" spc="0" dirty="0" smtClean="0">
                <a:latin typeface="Franklin Gothic Book"/>
                <a:cs typeface="Franklin Gothic Book"/>
              </a:rPr>
              <a:t>in</a:t>
            </a:r>
            <a:r>
              <a:rPr sz="2800" spc="-79" dirty="0" smtClean="0">
                <a:latin typeface="Franklin Gothic Book"/>
                <a:cs typeface="Franklin Gothic Book"/>
              </a:rPr>
              <a:t>f</a:t>
            </a:r>
            <a:r>
              <a:rPr sz="2800" spc="0" dirty="0" smtClean="0">
                <a:latin typeface="Franklin Gothic Book"/>
                <a:cs typeface="Franklin Gothic Book"/>
              </a:rPr>
              <a:t>eri</a:t>
            </a:r>
            <a:r>
              <a:rPr sz="2800" spc="-4" dirty="0" smtClean="0">
                <a:latin typeface="Franklin Gothic Book"/>
                <a:cs typeface="Franklin Gothic Book"/>
              </a:rPr>
              <a:t>o</a:t>
            </a:r>
            <a:r>
              <a:rPr sz="2800" spc="9" dirty="0" smtClean="0">
                <a:latin typeface="Franklin Gothic Book"/>
                <a:cs typeface="Franklin Gothic Book"/>
              </a:rPr>
              <a:t>r</a:t>
            </a:r>
            <a:r>
              <a:rPr sz="2800" spc="4" dirty="0" smtClean="0">
                <a:latin typeface="Franklin Gothic Book"/>
                <a:cs typeface="Franklin Gothic Book"/>
              </a:rPr>
              <a:t>s</a:t>
            </a:r>
            <a:r>
              <a:rPr sz="2800" spc="0" dirty="0" smtClean="0">
                <a:latin typeface="Franklin Gothic Book"/>
                <a:cs typeface="Franklin Gothic Book"/>
              </a:rPr>
              <a:t>”</a:t>
            </a:r>
            <a:endParaRPr sz="2800">
              <a:latin typeface="Franklin Gothic Book"/>
              <a:cs typeface="Franklin Gothic Book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4294759" y="4586838"/>
            <a:ext cx="3773031" cy="38049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2970"/>
              </a:lnSpc>
              <a:spcBef>
                <a:spcPts val="148"/>
              </a:spcBef>
            </a:pPr>
            <a:r>
              <a:rPr sz="2800" spc="0" dirty="0" smtClean="0">
                <a:latin typeface="Franklin Gothic Book"/>
                <a:cs typeface="Franklin Gothic Book"/>
              </a:rPr>
              <a:t>-</a:t>
            </a:r>
            <a:r>
              <a:rPr sz="2800" spc="-11" dirty="0" smtClean="0">
                <a:latin typeface="Franklin Gothic Book"/>
                <a:cs typeface="Franklin Gothic Book"/>
              </a:rPr>
              <a:t> </a:t>
            </a:r>
            <a:r>
              <a:rPr sz="2800" spc="0" dirty="0" smtClean="0">
                <a:latin typeface="Franklin Gothic Book"/>
                <a:cs typeface="Franklin Gothic Book"/>
              </a:rPr>
              <a:t>Blood</a:t>
            </a:r>
            <a:r>
              <a:rPr sz="2800" spc="-57" dirty="0" smtClean="0">
                <a:latin typeface="Franklin Gothic Book"/>
                <a:cs typeface="Franklin Gothic Book"/>
              </a:rPr>
              <a:t> </a:t>
            </a:r>
            <a:r>
              <a:rPr sz="2800" spc="-4" dirty="0" smtClean="0">
                <a:latin typeface="Franklin Gothic Book"/>
                <a:cs typeface="Franklin Gothic Book"/>
              </a:rPr>
              <a:t>an</a:t>
            </a:r>
            <a:r>
              <a:rPr sz="2800" spc="0" dirty="0" smtClean="0">
                <a:latin typeface="Franklin Gothic Book"/>
                <a:cs typeface="Franklin Gothic Book"/>
              </a:rPr>
              <a:t>d</a:t>
            </a:r>
            <a:r>
              <a:rPr sz="2800" spc="-30" dirty="0" smtClean="0">
                <a:latin typeface="Franklin Gothic Book"/>
                <a:cs typeface="Franklin Gothic Book"/>
              </a:rPr>
              <a:t> </a:t>
            </a:r>
            <a:r>
              <a:rPr sz="2800" spc="0" dirty="0" smtClean="0">
                <a:latin typeface="Franklin Gothic Book"/>
                <a:cs typeface="Franklin Gothic Book"/>
              </a:rPr>
              <a:t>Budd</a:t>
            </a:r>
            <a:r>
              <a:rPr sz="2800" spc="-52" dirty="0" smtClean="0">
                <a:latin typeface="Franklin Gothic Book"/>
                <a:cs typeface="Franklin Gothic Book"/>
              </a:rPr>
              <a:t> </a:t>
            </a:r>
            <a:r>
              <a:rPr sz="2800" spc="-4" dirty="0" smtClean="0">
                <a:latin typeface="Franklin Gothic Book"/>
                <a:cs typeface="Franklin Gothic Book"/>
              </a:rPr>
              <a:t>(</a:t>
            </a:r>
            <a:r>
              <a:rPr sz="2800" spc="-29" dirty="0" smtClean="0">
                <a:latin typeface="Franklin Gothic Book"/>
                <a:cs typeface="Franklin Gothic Book"/>
              </a:rPr>
              <a:t>1</a:t>
            </a:r>
            <a:r>
              <a:rPr sz="2800" spc="-164" dirty="0" smtClean="0">
                <a:latin typeface="Franklin Gothic Book"/>
                <a:cs typeface="Franklin Gothic Book"/>
              </a:rPr>
              <a:t>9</a:t>
            </a:r>
            <a:r>
              <a:rPr sz="2800" spc="0" dirty="0" smtClean="0">
                <a:latin typeface="Franklin Gothic Book"/>
                <a:cs typeface="Franklin Gothic Book"/>
              </a:rPr>
              <a:t>7</a:t>
            </a:r>
            <a:r>
              <a:rPr sz="2800" spc="9" dirty="0" smtClean="0">
                <a:latin typeface="Franklin Gothic Book"/>
                <a:cs typeface="Franklin Gothic Book"/>
              </a:rPr>
              <a:t>2</a:t>
            </a:r>
            <a:r>
              <a:rPr sz="2800" spc="0" dirty="0" smtClean="0">
                <a:latin typeface="Franklin Gothic Book"/>
                <a:cs typeface="Franklin Gothic Book"/>
              </a:rPr>
              <a:t>)</a:t>
            </a:r>
            <a:endParaRPr sz="2800">
              <a:latin typeface="Franklin Gothic Book"/>
              <a:cs typeface="Franklin Gothic Book"/>
            </a:endParaRPr>
          </a:p>
        </p:txBody>
      </p:sp>
    </p:spTree>
    <p:extLst>
      <p:ext uri="{BB962C8B-B14F-4D97-AF65-F5344CB8AC3E}">
        <p14:creationId xmlns:p14="http://schemas.microsoft.com/office/powerpoint/2010/main" val="1447534336"/>
      </p:ext>
    </p:extLst>
  </p:cSld>
  <p:clrMapOvr>
    <a:masterClrMapping/>
  </p:clrMapOvr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9144000" cy="6857997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514350" y="1044575"/>
            <a:ext cx="8629650" cy="15112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514350" y="1044575"/>
            <a:ext cx="8629650" cy="15112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514350" y="1051686"/>
            <a:ext cx="8629650" cy="14986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138684" y="938783"/>
            <a:ext cx="8086344" cy="574548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" name="object 7"/>
          <p:cNvSpPr txBox="1"/>
          <p:nvPr/>
        </p:nvSpPr>
        <p:spPr>
          <a:xfrm>
            <a:off x="383540" y="685532"/>
            <a:ext cx="6769327" cy="432612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370"/>
              </a:lnSpc>
              <a:spcBef>
                <a:spcPts val="168"/>
              </a:spcBef>
            </a:pPr>
            <a:r>
              <a:rPr sz="3200" spc="0" dirty="0" smtClean="0">
                <a:solidFill>
                  <a:srgbClr val="006FC0"/>
                </a:solidFill>
                <a:latin typeface="Times New Roman"/>
                <a:cs typeface="Times New Roman"/>
              </a:rPr>
              <a:t>TYP</a:t>
            </a:r>
            <a:r>
              <a:rPr sz="3200" spc="-14" dirty="0" smtClean="0">
                <a:solidFill>
                  <a:srgbClr val="006FC0"/>
                </a:solidFill>
                <a:latin typeface="Times New Roman"/>
                <a:cs typeface="Times New Roman"/>
              </a:rPr>
              <a:t>E</a:t>
            </a:r>
            <a:r>
              <a:rPr sz="3200" spc="0" dirty="0" smtClean="0">
                <a:solidFill>
                  <a:srgbClr val="006FC0"/>
                </a:solidFill>
                <a:latin typeface="Times New Roman"/>
                <a:cs typeface="Times New Roman"/>
              </a:rPr>
              <a:t>S</a:t>
            </a:r>
            <a:r>
              <a:rPr sz="3200" spc="-39" dirty="0" smtClean="0">
                <a:solidFill>
                  <a:srgbClr val="006FC0"/>
                </a:solidFill>
                <a:latin typeface="Times New Roman"/>
                <a:cs typeface="Times New Roman"/>
              </a:rPr>
              <a:t> </a:t>
            </a:r>
            <a:r>
              <a:rPr sz="3200" spc="0" dirty="0" smtClean="0">
                <a:solidFill>
                  <a:srgbClr val="006FC0"/>
                </a:solidFill>
                <a:latin typeface="Times New Roman"/>
                <a:cs typeface="Times New Roman"/>
              </a:rPr>
              <a:t>OF DIS</a:t>
            </a:r>
            <a:r>
              <a:rPr sz="3200" spc="-14" dirty="0" smtClean="0">
                <a:solidFill>
                  <a:srgbClr val="006FC0"/>
                </a:solidFill>
                <a:latin typeface="Times New Roman"/>
                <a:cs typeface="Times New Roman"/>
              </a:rPr>
              <a:t>C</a:t>
            </a:r>
            <a:r>
              <a:rPr sz="3200" spc="0" dirty="0" smtClean="0">
                <a:solidFill>
                  <a:srgbClr val="006FC0"/>
                </a:solidFill>
                <a:latin typeface="Times New Roman"/>
                <a:cs typeface="Times New Roman"/>
              </a:rPr>
              <a:t>RIMIN</a:t>
            </a:r>
            <a:r>
              <a:rPr sz="3200" spc="-364" dirty="0" smtClean="0">
                <a:solidFill>
                  <a:srgbClr val="006FC0"/>
                </a:solidFill>
                <a:latin typeface="Times New Roman"/>
                <a:cs typeface="Times New Roman"/>
              </a:rPr>
              <a:t>A</a:t>
            </a:r>
            <a:r>
              <a:rPr sz="3200" spc="0" dirty="0" smtClean="0">
                <a:solidFill>
                  <a:srgbClr val="006FC0"/>
                </a:solidFill>
                <a:latin typeface="Times New Roman"/>
                <a:cs typeface="Times New Roman"/>
              </a:rPr>
              <a:t>TION</a:t>
            </a:r>
            <a:r>
              <a:rPr sz="3200" spc="-34" dirty="0" smtClean="0">
                <a:solidFill>
                  <a:srgbClr val="006FC0"/>
                </a:solidFill>
                <a:latin typeface="Times New Roman"/>
                <a:cs typeface="Times New Roman"/>
              </a:rPr>
              <a:t> </a:t>
            </a:r>
            <a:r>
              <a:rPr sz="3200" spc="0" dirty="0" smtClean="0">
                <a:solidFill>
                  <a:srgbClr val="006FC0"/>
                </a:solidFill>
                <a:latin typeface="Times New Roman"/>
                <a:cs typeface="Times New Roman"/>
              </a:rPr>
              <a:t>INDEX</a:t>
            </a:r>
            <a:endParaRPr sz="3200">
              <a:latin typeface="Times New Roman"/>
              <a:cs typeface="Times New Roman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7151416" y="685532"/>
            <a:ext cx="901798" cy="432612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370"/>
              </a:lnSpc>
              <a:spcBef>
                <a:spcPts val="168"/>
              </a:spcBef>
            </a:pPr>
            <a:r>
              <a:rPr sz="3200" spc="0" dirty="0" smtClean="0">
                <a:solidFill>
                  <a:srgbClr val="006FC0"/>
                </a:solidFill>
                <a:latin typeface="Times New Roman"/>
                <a:cs typeface="Times New Roman"/>
              </a:rPr>
              <a:t>(D.I)</a:t>
            </a:r>
            <a:endParaRPr sz="3200">
              <a:latin typeface="Times New Roman"/>
              <a:cs typeface="Times New Roman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840739" y="1941846"/>
            <a:ext cx="6236488" cy="380492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2955"/>
              </a:lnSpc>
              <a:spcBef>
                <a:spcPts val="147"/>
              </a:spcBef>
            </a:pPr>
            <a:r>
              <a:rPr sz="1950" spc="0" dirty="0" smtClean="0">
                <a:solidFill>
                  <a:srgbClr val="EFA12D"/>
                </a:solidFill>
                <a:latin typeface="Wingdings 2"/>
                <a:cs typeface="Wingdings 2"/>
              </a:rPr>
              <a:t></a:t>
            </a:r>
            <a:r>
              <a:rPr sz="1950" spc="29" dirty="0" smtClean="0">
                <a:solidFill>
                  <a:srgbClr val="EFA12D"/>
                </a:solidFill>
                <a:latin typeface="Times New Roman"/>
                <a:cs typeface="Times New Roman"/>
              </a:rPr>
              <a:t> </a:t>
            </a:r>
            <a:r>
              <a:rPr sz="2800" spc="0" dirty="0" smtClean="0">
                <a:latin typeface="Times New Roman"/>
                <a:cs typeface="Times New Roman"/>
              </a:rPr>
              <a:t>Z</a:t>
            </a:r>
            <a:r>
              <a:rPr sz="2800" spc="-9" dirty="0" smtClean="0">
                <a:latin typeface="Times New Roman"/>
                <a:cs typeface="Times New Roman"/>
              </a:rPr>
              <a:t>e</a:t>
            </a:r>
            <a:r>
              <a:rPr sz="2800" spc="0" dirty="0" smtClean="0">
                <a:latin typeface="Times New Roman"/>
                <a:cs typeface="Times New Roman"/>
              </a:rPr>
              <a:t>ro</a:t>
            </a:r>
            <a:r>
              <a:rPr sz="2800" spc="-47" dirty="0" smtClean="0">
                <a:latin typeface="Times New Roman"/>
                <a:cs typeface="Times New Roman"/>
              </a:rPr>
              <a:t> </a:t>
            </a:r>
            <a:r>
              <a:rPr sz="2800" spc="0" dirty="0" smtClean="0">
                <a:latin typeface="Times New Roman"/>
                <a:cs typeface="Times New Roman"/>
              </a:rPr>
              <a:t>di</a:t>
            </a:r>
            <a:r>
              <a:rPr sz="2800" spc="9" dirty="0" smtClean="0">
                <a:latin typeface="Times New Roman"/>
                <a:cs typeface="Times New Roman"/>
              </a:rPr>
              <a:t>s</a:t>
            </a:r>
            <a:r>
              <a:rPr sz="2800" spc="0" dirty="0" smtClean="0">
                <a:latin typeface="Times New Roman"/>
                <a:cs typeface="Times New Roman"/>
              </a:rPr>
              <a:t>cri</a:t>
            </a:r>
            <a:r>
              <a:rPr sz="2800" spc="-14" dirty="0" smtClean="0">
                <a:latin typeface="Times New Roman"/>
                <a:cs typeface="Times New Roman"/>
              </a:rPr>
              <a:t>m</a:t>
            </a:r>
            <a:r>
              <a:rPr sz="2800" spc="0" dirty="0" smtClean="0">
                <a:latin typeface="Times New Roman"/>
                <a:cs typeface="Times New Roman"/>
              </a:rPr>
              <a:t>i</a:t>
            </a:r>
            <a:r>
              <a:rPr sz="2800" spc="4" dirty="0" smtClean="0">
                <a:latin typeface="Times New Roman"/>
                <a:cs typeface="Times New Roman"/>
              </a:rPr>
              <a:t>n</a:t>
            </a:r>
            <a:r>
              <a:rPr sz="2800" spc="0" dirty="0" smtClean="0">
                <a:latin typeface="Times New Roman"/>
                <a:cs typeface="Times New Roman"/>
              </a:rPr>
              <a:t>ation</a:t>
            </a:r>
            <a:r>
              <a:rPr sz="2800" spc="-181" dirty="0" smtClean="0">
                <a:latin typeface="Times New Roman"/>
                <a:cs typeface="Times New Roman"/>
              </a:rPr>
              <a:t> </a:t>
            </a:r>
            <a:r>
              <a:rPr sz="2800" spc="0" dirty="0" smtClean="0">
                <a:latin typeface="Times New Roman"/>
                <a:cs typeface="Times New Roman"/>
              </a:rPr>
              <a:t>or</a:t>
            </a:r>
            <a:r>
              <a:rPr sz="2800" spc="-18" dirty="0" smtClean="0">
                <a:latin typeface="Times New Roman"/>
                <a:cs typeface="Times New Roman"/>
              </a:rPr>
              <a:t> </a:t>
            </a:r>
            <a:r>
              <a:rPr sz="2800" spc="0" dirty="0" smtClean="0">
                <a:latin typeface="Times New Roman"/>
                <a:cs typeface="Times New Roman"/>
              </a:rPr>
              <a:t>No</a:t>
            </a:r>
            <a:r>
              <a:rPr sz="2800" spc="-34" dirty="0" smtClean="0">
                <a:latin typeface="Times New Roman"/>
                <a:cs typeface="Times New Roman"/>
              </a:rPr>
              <a:t> </a:t>
            </a:r>
            <a:r>
              <a:rPr sz="2800" spc="0" dirty="0" smtClean="0">
                <a:latin typeface="Times New Roman"/>
                <a:cs typeface="Times New Roman"/>
              </a:rPr>
              <a:t>d</a:t>
            </a:r>
            <a:r>
              <a:rPr sz="2800" spc="4" dirty="0" smtClean="0">
                <a:latin typeface="Times New Roman"/>
                <a:cs typeface="Times New Roman"/>
              </a:rPr>
              <a:t>i</a:t>
            </a:r>
            <a:r>
              <a:rPr sz="2800" spc="0" dirty="0" smtClean="0">
                <a:latin typeface="Times New Roman"/>
                <a:cs typeface="Times New Roman"/>
              </a:rPr>
              <a:t>scri</a:t>
            </a:r>
            <a:r>
              <a:rPr sz="2800" spc="-9" dirty="0" smtClean="0">
                <a:latin typeface="Times New Roman"/>
                <a:cs typeface="Times New Roman"/>
              </a:rPr>
              <a:t>m</a:t>
            </a:r>
            <a:r>
              <a:rPr sz="2800" spc="0" dirty="0" smtClean="0">
                <a:latin typeface="Times New Roman"/>
                <a:cs typeface="Times New Roman"/>
              </a:rPr>
              <a:t>i</a:t>
            </a:r>
            <a:r>
              <a:rPr sz="2800" spc="4" dirty="0" smtClean="0">
                <a:latin typeface="Times New Roman"/>
                <a:cs typeface="Times New Roman"/>
              </a:rPr>
              <a:t>n</a:t>
            </a:r>
            <a:r>
              <a:rPr sz="2800" spc="0" dirty="0" smtClean="0">
                <a:latin typeface="Times New Roman"/>
                <a:cs typeface="Times New Roman"/>
              </a:rPr>
              <a:t>ation</a:t>
            </a:r>
            <a:endParaRPr sz="28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840739" y="2880884"/>
            <a:ext cx="3660296" cy="380492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2955"/>
              </a:lnSpc>
              <a:spcBef>
                <a:spcPts val="147"/>
              </a:spcBef>
            </a:pPr>
            <a:r>
              <a:rPr sz="1950" spc="0" dirty="0" smtClean="0">
                <a:solidFill>
                  <a:srgbClr val="EFA12D"/>
                </a:solidFill>
                <a:latin typeface="Wingdings 2"/>
                <a:cs typeface="Wingdings 2"/>
              </a:rPr>
              <a:t></a:t>
            </a:r>
            <a:r>
              <a:rPr sz="1950" spc="29" dirty="0" smtClean="0">
                <a:solidFill>
                  <a:srgbClr val="EFA12D"/>
                </a:solidFill>
                <a:latin typeface="Times New Roman"/>
                <a:cs typeface="Times New Roman"/>
              </a:rPr>
              <a:t> </a:t>
            </a:r>
            <a:r>
              <a:rPr sz="2800" spc="0" dirty="0" smtClean="0">
                <a:latin typeface="Times New Roman"/>
                <a:cs typeface="Times New Roman"/>
              </a:rPr>
              <a:t>P</a:t>
            </a:r>
            <a:r>
              <a:rPr sz="2800" spc="9" dirty="0" smtClean="0">
                <a:latin typeface="Times New Roman"/>
                <a:cs typeface="Times New Roman"/>
              </a:rPr>
              <a:t>o</a:t>
            </a:r>
            <a:r>
              <a:rPr sz="2800" spc="0" dirty="0" smtClean="0">
                <a:latin typeface="Times New Roman"/>
                <a:cs typeface="Times New Roman"/>
              </a:rPr>
              <a:t>si</a:t>
            </a:r>
            <a:r>
              <a:rPr sz="2800" spc="4" dirty="0" smtClean="0">
                <a:latin typeface="Times New Roman"/>
                <a:cs typeface="Times New Roman"/>
              </a:rPr>
              <a:t>t</a:t>
            </a:r>
            <a:r>
              <a:rPr sz="2800" spc="0" dirty="0" smtClean="0">
                <a:latin typeface="Times New Roman"/>
                <a:cs typeface="Times New Roman"/>
              </a:rPr>
              <a:t>i</a:t>
            </a:r>
            <a:r>
              <a:rPr sz="2800" spc="4" dirty="0" smtClean="0">
                <a:latin typeface="Times New Roman"/>
                <a:cs typeface="Times New Roman"/>
              </a:rPr>
              <a:t>v</a:t>
            </a:r>
            <a:r>
              <a:rPr sz="2800" spc="0" dirty="0" smtClean="0">
                <a:latin typeface="Times New Roman"/>
                <a:cs typeface="Times New Roman"/>
              </a:rPr>
              <a:t>e</a:t>
            </a:r>
            <a:r>
              <a:rPr sz="2800" spc="-135" dirty="0" smtClean="0">
                <a:latin typeface="Times New Roman"/>
                <a:cs typeface="Times New Roman"/>
              </a:rPr>
              <a:t> </a:t>
            </a:r>
            <a:r>
              <a:rPr sz="2800" spc="0" dirty="0" smtClean="0">
                <a:latin typeface="Times New Roman"/>
                <a:cs typeface="Times New Roman"/>
              </a:rPr>
              <a:t>d</a:t>
            </a:r>
            <a:r>
              <a:rPr sz="2800" spc="4" dirty="0" smtClean="0">
                <a:latin typeface="Times New Roman"/>
                <a:cs typeface="Times New Roman"/>
              </a:rPr>
              <a:t>i</a:t>
            </a:r>
            <a:r>
              <a:rPr sz="2800" spc="0" dirty="0" smtClean="0">
                <a:latin typeface="Times New Roman"/>
                <a:cs typeface="Times New Roman"/>
              </a:rPr>
              <a:t>scri</a:t>
            </a:r>
            <a:r>
              <a:rPr sz="2800" spc="-9" dirty="0" smtClean="0">
                <a:latin typeface="Times New Roman"/>
                <a:cs typeface="Times New Roman"/>
              </a:rPr>
              <a:t>m</a:t>
            </a:r>
            <a:r>
              <a:rPr sz="2800" spc="0" dirty="0" smtClean="0">
                <a:latin typeface="Times New Roman"/>
                <a:cs typeface="Times New Roman"/>
              </a:rPr>
              <a:t>i</a:t>
            </a:r>
            <a:r>
              <a:rPr sz="2800" spc="4" dirty="0" smtClean="0">
                <a:latin typeface="Times New Roman"/>
                <a:cs typeface="Times New Roman"/>
              </a:rPr>
              <a:t>n</a:t>
            </a:r>
            <a:r>
              <a:rPr sz="2800" spc="0" dirty="0" smtClean="0">
                <a:latin typeface="Times New Roman"/>
                <a:cs typeface="Times New Roman"/>
              </a:rPr>
              <a:t>ation</a:t>
            </a:r>
            <a:endParaRPr sz="2800">
              <a:latin typeface="Times New Roman"/>
              <a:cs typeface="Times New Roman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840739" y="3820049"/>
            <a:ext cx="3798781" cy="38049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2955"/>
              </a:lnSpc>
              <a:spcBef>
                <a:spcPts val="147"/>
              </a:spcBef>
            </a:pPr>
            <a:r>
              <a:rPr sz="1950" spc="0" dirty="0" smtClean="0">
                <a:solidFill>
                  <a:srgbClr val="EFA12D"/>
                </a:solidFill>
                <a:latin typeface="Wingdings 2"/>
                <a:cs typeface="Wingdings 2"/>
              </a:rPr>
              <a:t></a:t>
            </a:r>
            <a:r>
              <a:rPr sz="1950" spc="29" dirty="0" smtClean="0">
                <a:solidFill>
                  <a:srgbClr val="EFA12D"/>
                </a:solidFill>
                <a:latin typeface="Times New Roman"/>
                <a:cs typeface="Times New Roman"/>
              </a:rPr>
              <a:t> </a:t>
            </a:r>
            <a:r>
              <a:rPr sz="2800" spc="0" dirty="0" smtClean="0">
                <a:latin typeface="Times New Roman"/>
                <a:cs typeface="Times New Roman"/>
              </a:rPr>
              <a:t>Negative</a:t>
            </a:r>
            <a:r>
              <a:rPr sz="2800" spc="-120" dirty="0" smtClean="0">
                <a:latin typeface="Times New Roman"/>
                <a:cs typeface="Times New Roman"/>
              </a:rPr>
              <a:t> </a:t>
            </a:r>
            <a:r>
              <a:rPr sz="2800" spc="0" dirty="0" smtClean="0">
                <a:latin typeface="Times New Roman"/>
                <a:cs typeface="Times New Roman"/>
              </a:rPr>
              <a:t>d</a:t>
            </a:r>
            <a:r>
              <a:rPr sz="2800" spc="4" dirty="0" smtClean="0">
                <a:latin typeface="Times New Roman"/>
                <a:cs typeface="Times New Roman"/>
              </a:rPr>
              <a:t>i</a:t>
            </a:r>
            <a:r>
              <a:rPr sz="2800" spc="0" dirty="0" smtClean="0">
                <a:latin typeface="Times New Roman"/>
                <a:cs typeface="Times New Roman"/>
              </a:rPr>
              <a:t>scri</a:t>
            </a:r>
            <a:r>
              <a:rPr sz="2800" spc="-9" dirty="0" smtClean="0">
                <a:latin typeface="Times New Roman"/>
                <a:cs typeface="Times New Roman"/>
              </a:rPr>
              <a:t>m</a:t>
            </a:r>
            <a:r>
              <a:rPr sz="2800" spc="0" dirty="0" smtClean="0">
                <a:latin typeface="Times New Roman"/>
                <a:cs typeface="Times New Roman"/>
              </a:rPr>
              <a:t>i</a:t>
            </a:r>
            <a:r>
              <a:rPr sz="2800" spc="4" dirty="0" smtClean="0">
                <a:latin typeface="Times New Roman"/>
                <a:cs typeface="Times New Roman"/>
              </a:rPr>
              <a:t>n</a:t>
            </a:r>
            <a:r>
              <a:rPr sz="2800" spc="0" dirty="0" smtClean="0">
                <a:latin typeface="Times New Roman"/>
                <a:cs typeface="Times New Roman"/>
              </a:rPr>
              <a:t>ation</a:t>
            </a:r>
            <a:endParaRPr sz="2800">
              <a:latin typeface="Times New Roman"/>
              <a:cs typeface="Times New Roman"/>
            </a:endParaRPr>
          </a:p>
        </p:txBody>
      </p:sp>
    </p:spTree>
    <p:extLst>
      <p:ext uri="{BB962C8B-B14F-4D97-AF65-F5344CB8AC3E}">
        <p14:creationId xmlns:p14="http://schemas.microsoft.com/office/powerpoint/2010/main" val="3812553279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3352800" y="0"/>
            <a:ext cx="5791200" cy="152400"/>
          </a:xfrm>
          <a:custGeom>
            <a:avLst/>
            <a:gdLst/>
            <a:ahLst/>
            <a:cxnLst/>
            <a:rect l="l" t="t" r="r" b="b"/>
            <a:pathLst>
              <a:path w="5791200" h="152400">
                <a:moveTo>
                  <a:pt x="5791200" y="0"/>
                </a:moveTo>
                <a:lnTo>
                  <a:pt x="0" y="0"/>
                </a:lnTo>
                <a:lnTo>
                  <a:pt x="0" y="152400"/>
                </a:lnTo>
                <a:lnTo>
                  <a:pt x="5791200" y="152400"/>
                </a:lnTo>
                <a:lnTo>
                  <a:pt x="5791200" y="0"/>
                </a:lnTo>
                <a:close/>
              </a:path>
            </a:pathLst>
          </a:custGeom>
          <a:solidFill>
            <a:srgbClr val="CEDAF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0" y="3048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0" y="6096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0" y="9144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0" y="12192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18288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0" y="21336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0" y="24384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0" y="27432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0" y="30480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0" y="33528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0" y="36576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0" y="39624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0" y="42672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0" y="45720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0" y="48768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0" y="51816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0" y="54864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0" y="57912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0" y="6400800"/>
            <a:ext cx="304800" cy="0"/>
          </a:xfrm>
          <a:custGeom>
            <a:avLst/>
            <a:gdLst/>
            <a:ahLst/>
            <a:cxnLst/>
            <a:rect l="l" t="t" r="r" b="b"/>
            <a:pathLst>
              <a:path w="304800">
                <a:moveTo>
                  <a:pt x="0" y="0"/>
                </a:moveTo>
                <a:lnTo>
                  <a:pt x="3048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0" y="6705600"/>
            <a:ext cx="9144000" cy="0"/>
          </a:xfrm>
          <a:custGeom>
            <a:avLst/>
            <a:gdLst/>
            <a:ahLst/>
            <a:cxnLst/>
            <a:rect l="l" t="t" r="r" b="b"/>
            <a:pathLst>
              <a:path w="9144000">
                <a:moveTo>
                  <a:pt x="0" y="0"/>
                </a:moveTo>
                <a:lnTo>
                  <a:pt x="9144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3048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609600" y="0"/>
            <a:ext cx="0" cy="6096000"/>
          </a:xfrm>
          <a:custGeom>
            <a:avLst/>
            <a:gdLst/>
            <a:ahLst/>
            <a:cxnLst/>
            <a:rect l="l" t="t" r="r" b="b"/>
            <a:pathLst>
              <a:path h="6096000">
                <a:moveTo>
                  <a:pt x="0" y="0"/>
                </a:moveTo>
                <a:lnTo>
                  <a:pt x="0" y="6096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609600" y="6553200"/>
            <a:ext cx="0" cy="304800"/>
          </a:xfrm>
          <a:custGeom>
            <a:avLst/>
            <a:gdLst/>
            <a:ahLst/>
            <a:cxnLst/>
            <a:rect l="l" t="t" r="r" b="b"/>
            <a:pathLst>
              <a:path h="304800">
                <a:moveTo>
                  <a:pt x="0" y="0"/>
                </a:moveTo>
                <a:lnTo>
                  <a:pt x="0" y="3048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914400" y="0"/>
            <a:ext cx="0" cy="6096000"/>
          </a:xfrm>
          <a:custGeom>
            <a:avLst/>
            <a:gdLst/>
            <a:ahLst/>
            <a:cxnLst/>
            <a:rect l="l" t="t" r="r" b="b"/>
            <a:pathLst>
              <a:path h="6096000">
                <a:moveTo>
                  <a:pt x="0" y="0"/>
                </a:moveTo>
                <a:lnTo>
                  <a:pt x="0" y="6096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914400" y="6553200"/>
            <a:ext cx="0" cy="304800"/>
          </a:xfrm>
          <a:custGeom>
            <a:avLst/>
            <a:gdLst/>
            <a:ahLst/>
            <a:cxnLst/>
            <a:rect l="l" t="t" r="r" b="b"/>
            <a:pathLst>
              <a:path h="304800">
                <a:moveTo>
                  <a:pt x="0" y="0"/>
                </a:moveTo>
                <a:lnTo>
                  <a:pt x="0" y="3048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1219200" y="0"/>
            <a:ext cx="0" cy="6096000"/>
          </a:xfrm>
          <a:custGeom>
            <a:avLst/>
            <a:gdLst/>
            <a:ahLst/>
            <a:cxnLst/>
            <a:rect l="l" t="t" r="r" b="b"/>
            <a:pathLst>
              <a:path h="6096000">
                <a:moveTo>
                  <a:pt x="0" y="0"/>
                </a:moveTo>
                <a:lnTo>
                  <a:pt x="0" y="6096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1219200" y="6553200"/>
            <a:ext cx="0" cy="304800"/>
          </a:xfrm>
          <a:custGeom>
            <a:avLst/>
            <a:gdLst/>
            <a:ahLst/>
            <a:cxnLst/>
            <a:rect l="l" t="t" r="r" b="b"/>
            <a:pathLst>
              <a:path h="304800">
                <a:moveTo>
                  <a:pt x="0" y="0"/>
                </a:moveTo>
                <a:lnTo>
                  <a:pt x="0" y="3048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1524000" y="0"/>
            <a:ext cx="0" cy="6096000"/>
          </a:xfrm>
          <a:custGeom>
            <a:avLst/>
            <a:gdLst/>
            <a:ahLst/>
            <a:cxnLst/>
            <a:rect l="l" t="t" r="r" b="b"/>
            <a:pathLst>
              <a:path h="6096000">
                <a:moveTo>
                  <a:pt x="0" y="0"/>
                </a:moveTo>
                <a:lnTo>
                  <a:pt x="0" y="6096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1524000" y="6553200"/>
            <a:ext cx="0" cy="304800"/>
          </a:xfrm>
          <a:custGeom>
            <a:avLst/>
            <a:gdLst/>
            <a:ahLst/>
            <a:cxnLst/>
            <a:rect l="l" t="t" r="r" b="b"/>
            <a:pathLst>
              <a:path h="304800">
                <a:moveTo>
                  <a:pt x="0" y="0"/>
                </a:moveTo>
                <a:lnTo>
                  <a:pt x="0" y="3048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1828800" y="0"/>
            <a:ext cx="0" cy="6096000"/>
          </a:xfrm>
          <a:custGeom>
            <a:avLst/>
            <a:gdLst/>
            <a:ahLst/>
            <a:cxnLst/>
            <a:rect l="l" t="t" r="r" b="b"/>
            <a:pathLst>
              <a:path h="6096000">
                <a:moveTo>
                  <a:pt x="0" y="0"/>
                </a:moveTo>
                <a:lnTo>
                  <a:pt x="0" y="6096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1828800" y="6553200"/>
            <a:ext cx="0" cy="304800"/>
          </a:xfrm>
          <a:custGeom>
            <a:avLst/>
            <a:gdLst/>
            <a:ahLst/>
            <a:cxnLst/>
            <a:rect l="l" t="t" r="r" b="b"/>
            <a:pathLst>
              <a:path h="304800">
                <a:moveTo>
                  <a:pt x="0" y="0"/>
                </a:moveTo>
                <a:lnTo>
                  <a:pt x="0" y="3048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2133600" y="0"/>
            <a:ext cx="0" cy="6096000"/>
          </a:xfrm>
          <a:custGeom>
            <a:avLst/>
            <a:gdLst/>
            <a:ahLst/>
            <a:cxnLst/>
            <a:rect l="l" t="t" r="r" b="b"/>
            <a:pathLst>
              <a:path h="6096000">
                <a:moveTo>
                  <a:pt x="0" y="0"/>
                </a:moveTo>
                <a:lnTo>
                  <a:pt x="0" y="6096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2133600" y="6553200"/>
            <a:ext cx="0" cy="304800"/>
          </a:xfrm>
          <a:custGeom>
            <a:avLst/>
            <a:gdLst/>
            <a:ahLst/>
            <a:cxnLst/>
            <a:rect l="l" t="t" r="r" b="b"/>
            <a:pathLst>
              <a:path h="304800">
                <a:moveTo>
                  <a:pt x="0" y="0"/>
                </a:moveTo>
                <a:lnTo>
                  <a:pt x="0" y="3048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2438400" y="0"/>
            <a:ext cx="0" cy="6096000"/>
          </a:xfrm>
          <a:custGeom>
            <a:avLst/>
            <a:gdLst/>
            <a:ahLst/>
            <a:cxnLst/>
            <a:rect l="l" t="t" r="r" b="b"/>
            <a:pathLst>
              <a:path h="6096000">
                <a:moveTo>
                  <a:pt x="0" y="0"/>
                </a:moveTo>
                <a:lnTo>
                  <a:pt x="0" y="6096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2438400" y="6553200"/>
            <a:ext cx="0" cy="304800"/>
          </a:xfrm>
          <a:custGeom>
            <a:avLst/>
            <a:gdLst/>
            <a:ahLst/>
            <a:cxnLst/>
            <a:rect l="l" t="t" r="r" b="b"/>
            <a:pathLst>
              <a:path h="304800">
                <a:moveTo>
                  <a:pt x="0" y="0"/>
                </a:moveTo>
                <a:lnTo>
                  <a:pt x="0" y="3048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2743200" y="0"/>
            <a:ext cx="0" cy="6096000"/>
          </a:xfrm>
          <a:custGeom>
            <a:avLst/>
            <a:gdLst/>
            <a:ahLst/>
            <a:cxnLst/>
            <a:rect l="l" t="t" r="r" b="b"/>
            <a:pathLst>
              <a:path h="6096000">
                <a:moveTo>
                  <a:pt x="0" y="0"/>
                </a:moveTo>
                <a:lnTo>
                  <a:pt x="0" y="6096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2743200" y="6553200"/>
            <a:ext cx="0" cy="304800"/>
          </a:xfrm>
          <a:custGeom>
            <a:avLst/>
            <a:gdLst/>
            <a:ahLst/>
            <a:cxnLst/>
            <a:rect l="l" t="t" r="r" b="b"/>
            <a:pathLst>
              <a:path h="304800">
                <a:moveTo>
                  <a:pt x="0" y="0"/>
                </a:moveTo>
                <a:lnTo>
                  <a:pt x="0" y="3048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3048000" y="0"/>
            <a:ext cx="0" cy="6096000"/>
          </a:xfrm>
          <a:custGeom>
            <a:avLst/>
            <a:gdLst/>
            <a:ahLst/>
            <a:cxnLst/>
            <a:rect l="l" t="t" r="r" b="b"/>
            <a:pathLst>
              <a:path h="6096000">
                <a:moveTo>
                  <a:pt x="0" y="0"/>
                </a:moveTo>
                <a:lnTo>
                  <a:pt x="0" y="6096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3048000" y="6553200"/>
            <a:ext cx="0" cy="304800"/>
          </a:xfrm>
          <a:custGeom>
            <a:avLst/>
            <a:gdLst/>
            <a:ahLst/>
            <a:cxnLst/>
            <a:rect l="l" t="t" r="r" b="b"/>
            <a:pathLst>
              <a:path h="304800">
                <a:moveTo>
                  <a:pt x="0" y="0"/>
                </a:moveTo>
                <a:lnTo>
                  <a:pt x="0" y="3048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3352800" y="0"/>
            <a:ext cx="0" cy="6096000"/>
          </a:xfrm>
          <a:custGeom>
            <a:avLst/>
            <a:gdLst/>
            <a:ahLst/>
            <a:cxnLst/>
            <a:rect l="l" t="t" r="r" b="b"/>
            <a:pathLst>
              <a:path h="6096000">
                <a:moveTo>
                  <a:pt x="0" y="0"/>
                </a:moveTo>
                <a:lnTo>
                  <a:pt x="0" y="6096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3352800" y="6553200"/>
            <a:ext cx="0" cy="304800"/>
          </a:xfrm>
          <a:custGeom>
            <a:avLst/>
            <a:gdLst/>
            <a:ahLst/>
            <a:cxnLst/>
            <a:rect l="l" t="t" r="r" b="b"/>
            <a:pathLst>
              <a:path h="304800">
                <a:moveTo>
                  <a:pt x="0" y="0"/>
                </a:moveTo>
                <a:lnTo>
                  <a:pt x="0" y="3048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3657600" y="0"/>
            <a:ext cx="0" cy="6096000"/>
          </a:xfrm>
          <a:custGeom>
            <a:avLst/>
            <a:gdLst/>
            <a:ahLst/>
            <a:cxnLst/>
            <a:rect l="l" t="t" r="r" b="b"/>
            <a:pathLst>
              <a:path h="6096000">
                <a:moveTo>
                  <a:pt x="0" y="0"/>
                </a:moveTo>
                <a:lnTo>
                  <a:pt x="0" y="6096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3657600" y="6553200"/>
            <a:ext cx="0" cy="304800"/>
          </a:xfrm>
          <a:custGeom>
            <a:avLst/>
            <a:gdLst/>
            <a:ahLst/>
            <a:cxnLst/>
            <a:rect l="l" t="t" r="r" b="b"/>
            <a:pathLst>
              <a:path h="304800">
                <a:moveTo>
                  <a:pt x="0" y="0"/>
                </a:moveTo>
                <a:lnTo>
                  <a:pt x="0" y="3048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3962400" y="0"/>
            <a:ext cx="0" cy="6096000"/>
          </a:xfrm>
          <a:custGeom>
            <a:avLst/>
            <a:gdLst/>
            <a:ahLst/>
            <a:cxnLst/>
            <a:rect l="l" t="t" r="r" b="b"/>
            <a:pathLst>
              <a:path h="6096000">
                <a:moveTo>
                  <a:pt x="0" y="0"/>
                </a:moveTo>
                <a:lnTo>
                  <a:pt x="0" y="6096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3962400" y="6553200"/>
            <a:ext cx="0" cy="304800"/>
          </a:xfrm>
          <a:custGeom>
            <a:avLst/>
            <a:gdLst/>
            <a:ahLst/>
            <a:cxnLst/>
            <a:rect l="l" t="t" r="r" b="b"/>
            <a:pathLst>
              <a:path h="304800">
                <a:moveTo>
                  <a:pt x="0" y="0"/>
                </a:moveTo>
                <a:lnTo>
                  <a:pt x="0" y="3048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4267200" y="0"/>
            <a:ext cx="0" cy="6096000"/>
          </a:xfrm>
          <a:custGeom>
            <a:avLst/>
            <a:gdLst/>
            <a:ahLst/>
            <a:cxnLst/>
            <a:rect l="l" t="t" r="r" b="b"/>
            <a:pathLst>
              <a:path h="6096000">
                <a:moveTo>
                  <a:pt x="0" y="0"/>
                </a:moveTo>
                <a:lnTo>
                  <a:pt x="0" y="6096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4267200" y="6553200"/>
            <a:ext cx="0" cy="304800"/>
          </a:xfrm>
          <a:custGeom>
            <a:avLst/>
            <a:gdLst/>
            <a:ahLst/>
            <a:cxnLst/>
            <a:rect l="l" t="t" r="r" b="b"/>
            <a:pathLst>
              <a:path h="304800">
                <a:moveTo>
                  <a:pt x="0" y="0"/>
                </a:moveTo>
                <a:lnTo>
                  <a:pt x="0" y="3048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4572000" y="0"/>
            <a:ext cx="0" cy="6096000"/>
          </a:xfrm>
          <a:custGeom>
            <a:avLst/>
            <a:gdLst/>
            <a:ahLst/>
            <a:cxnLst/>
            <a:rect l="l" t="t" r="r" b="b"/>
            <a:pathLst>
              <a:path h="6096000">
                <a:moveTo>
                  <a:pt x="0" y="0"/>
                </a:moveTo>
                <a:lnTo>
                  <a:pt x="0" y="6096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4572000" y="6553200"/>
            <a:ext cx="0" cy="304800"/>
          </a:xfrm>
          <a:custGeom>
            <a:avLst/>
            <a:gdLst/>
            <a:ahLst/>
            <a:cxnLst/>
            <a:rect l="l" t="t" r="r" b="b"/>
            <a:pathLst>
              <a:path h="304800">
                <a:moveTo>
                  <a:pt x="0" y="0"/>
                </a:moveTo>
                <a:lnTo>
                  <a:pt x="0" y="3048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4876800" y="0"/>
            <a:ext cx="0" cy="6096000"/>
          </a:xfrm>
          <a:custGeom>
            <a:avLst/>
            <a:gdLst/>
            <a:ahLst/>
            <a:cxnLst/>
            <a:rect l="l" t="t" r="r" b="b"/>
            <a:pathLst>
              <a:path h="6096000">
                <a:moveTo>
                  <a:pt x="0" y="0"/>
                </a:moveTo>
                <a:lnTo>
                  <a:pt x="0" y="6096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4876800" y="6553200"/>
            <a:ext cx="0" cy="304800"/>
          </a:xfrm>
          <a:custGeom>
            <a:avLst/>
            <a:gdLst/>
            <a:ahLst/>
            <a:cxnLst/>
            <a:rect l="l" t="t" r="r" b="b"/>
            <a:pathLst>
              <a:path h="304800">
                <a:moveTo>
                  <a:pt x="0" y="0"/>
                </a:moveTo>
                <a:lnTo>
                  <a:pt x="0" y="3048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5181600" y="0"/>
            <a:ext cx="0" cy="6096000"/>
          </a:xfrm>
          <a:custGeom>
            <a:avLst/>
            <a:gdLst/>
            <a:ahLst/>
            <a:cxnLst/>
            <a:rect l="l" t="t" r="r" b="b"/>
            <a:pathLst>
              <a:path h="6096000">
                <a:moveTo>
                  <a:pt x="0" y="0"/>
                </a:moveTo>
                <a:lnTo>
                  <a:pt x="0" y="6096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5181600" y="6553200"/>
            <a:ext cx="0" cy="304800"/>
          </a:xfrm>
          <a:custGeom>
            <a:avLst/>
            <a:gdLst/>
            <a:ahLst/>
            <a:cxnLst/>
            <a:rect l="l" t="t" r="r" b="b"/>
            <a:pathLst>
              <a:path h="304800">
                <a:moveTo>
                  <a:pt x="0" y="0"/>
                </a:moveTo>
                <a:lnTo>
                  <a:pt x="0" y="3048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5486400" y="0"/>
            <a:ext cx="0" cy="6096000"/>
          </a:xfrm>
          <a:custGeom>
            <a:avLst/>
            <a:gdLst/>
            <a:ahLst/>
            <a:cxnLst/>
            <a:rect l="l" t="t" r="r" b="b"/>
            <a:pathLst>
              <a:path h="6096000">
                <a:moveTo>
                  <a:pt x="0" y="0"/>
                </a:moveTo>
                <a:lnTo>
                  <a:pt x="0" y="6096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5486400" y="6553200"/>
            <a:ext cx="0" cy="304800"/>
          </a:xfrm>
          <a:custGeom>
            <a:avLst/>
            <a:gdLst/>
            <a:ahLst/>
            <a:cxnLst/>
            <a:rect l="l" t="t" r="r" b="b"/>
            <a:pathLst>
              <a:path h="304800">
                <a:moveTo>
                  <a:pt x="0" y="0"/>
                </a:moveTo>
                <a:lnTo>
                  <a:pt x="0" y="3048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5791200" y="0"/>
            <a:ext cx="0" cy="6096000"/>
          </a:xfrm>
          <a:custGeom>
            <a:avLst/>
            <a:gdLst/>
            <a:ahLst/>
            <a:cxnLst/>
            <a:rect l="l" t="t" r="r" b="b"/>
            <a:pathLst>
              <a:path h="6096000">
                <a:moveTo>
                  <a:pt x="0" y="0"/>
                </a:moveTo>
                <a:lnTo>
                  <a:pt x="0" y="6096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5791200" y="6553200"/>
            <a:ext cx="0" cy="304800"/>
          </a:xfrm>
          <a:custGeom>
            <a:avLst/>
            <a:gdLst/>
            <a:ahLst/>
            <a:cxnLst/>
            <a:rect l="l" t="t" r="r" b="b"/>
            <a:pathLst>
              <a:path h="304800">
                <a:moveTo>
                  <a:pt x="0" y="0"/>
                </a:moveTo>
                <a:lnTo>
                  <a:pt x="0" y="3048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6096000" y="0"/>
            <a:ext cx="0" cy="6096000"/>
          </a:xfrm>
          <a:custGeom>
            <a:avLst/>
            <a:gdLst/>
            <a:ahLst/>
            <a:cxnLst/>
            <a:rect l="l" t="t" r="r" b="b"/>
            <a:pathLst>
              <a:path h="6096000">
                <a:moveTo>
                  <a:pt x="0" y="0"/>
                </a:moveTo>
                <a:lnTo>
                  <a:pt x="0" y="6096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6096000" y="6553200"/>
            <a:ext cx="0" cy="304800"/>
          </a:xfrm>
          <a:custGeom>
            <a:avLst/>
            <a:gdLst/>
            <a:ahLst/>
            <a:cxnLst/>
            <a:rect l="l" t="t" r="r" b="b"/>
            <a:pathLst>
              <a:path h="304800">
                <a:moveTo>
                  <a:pt x="0" y="0"/>
                </a:moveTo>
                <a:lnTo>
                  <a:pt x="0" y="3048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6400800" y="0"/>
            <a:ext cx="0" cy="6096000"/>
          </a:xfrm>
          <a:custGeom>
            <a:avLst/>
            <a:gdLst/>
            <a:ahLst/>
            <a:cxnLst/>
            <a:rect l="l" t="t" r="r" b="b"/>
            <a:pathLst>
              <a:path h="6096000">
                <a:moveTo>
                  <a:pt x="0" y="0"/>
                </a:moveTo>
                <a:lnTo>
                  <a:pt x="0" y="6096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6400800" y="6553200"/>
            <a:ext cx="0" cy="304800"/>
          </a:xfrm>
          <a:custGeom>
            <a:avLst/>
            <a:gdLst/>
            <a:ahLst/>
            <a:cxnLst/>
            <a:rect l="l" t="t" r="r" b="b"/>
            <a:pathLst>
              <a:path h="304800">
                <a:moveTo>
                  <a:pt x="0" y="0"/>
                </a:moveTo>
                <a:lnTo>
                  <a:pt x="0" y="3048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6705600" y="0"/>
            <a:ext cx="0" cy="6096000"/>
          </a:xfrm>
          <a:custGeom>
            <a:avLst/>
            <a:gdLst/>
            <a:ahLst/>
            <a:cxnLst/>
            <a:rect l="l" t="t" r="r" b="b"/>
            <a:pathLst>
              <a:path h="6096000">
                <a:moveTo>
                  <a:pt x="0" y="0"/>
                </a:moveTo>
                <a:lnTo>
                  <a:pt x="0" y="6096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6705600" y="6553200"/>
            <a:ext cx="0" cy="304800"/>
          </a:xfrm>
          <a:custGeom>
            <a:avLst/>
            <a:gdLst/>
            <a:ahLst/>
            <a:cxnLst/>
            <a:rect l="l" t="t" r="r" b="b"/>
            <a:pathLst>
              <a:path h="304800">
                <a:moveTo>
                  <a:pt x="0" y="0"/>
                </a:moveTo>
                <a:lnTo>
                  <a:pt x="0" y="3048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7010400" y="0"/>
            <a:ext cx="0" cy="6096000"/>
          </a:xfrm>
          <a:custGeom>
            <a:avLst/>
            <a:gdLst/>
            <a:ahLst/>
            <a:cxnLst/>
            <a:rect l="l" t="t" r="r" b="b"/>
            <a:pathLst>
              <a:path h="6096000">
                <a:moveTo>
                  <a:pt x="0" y="0"/>
                </a:moveTo>
                <a:lnTo>
                  <a:pt x="0" y="6096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7010400" y="6553200"/>
            <a:ext cx="0" cy="304800"/>
          </a:xfrm>
          <a:custGeom>
            <a:avLst/>
            <a:gdLst/>
            <a:ahLst/>
            <a:cxnLst/>
            <a:rect l="l" t="t" r="r" b="b"/>
            <a:pathLst>
              <a:path h="304800">
                <a:moveTo>
                  <a:pt x="0" y="0"/>
                </a:moveTo>
                <a:lnTo>
                  <a:pt x="0" y="3048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7239000" y="6400800"/>
            <a:ext cx="1905000" cy="0"/>
          </a:xfrm>
          <a:custGeom>
            <a:avLst/>
            <a:gdLst/>
            <a:ahLst/>
            <a:cxnLst/>
            <a:rect l="l" t="t" r="r" b="b"/>
            <a:pathLst>
              <a:path w="1905000">
                <a:moveTo>
                  <a:pt x="0" y="0"/>
                </a:moveTo>
                <a:lnTo>
                  <a:pt x="1905000" y="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73152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76200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79248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82296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85344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8839200" y="0"/>
            <a:ext cx="0" cy="6858000"/>
          </a:xfrm>
          <a:custGeom>
            <a:avLst/>
            <a:gdLst/>
            <a:ahLst/>
            <a:cxnLst/>
            <a:rect l="l" t="t" r="r" b="b"/>
            <a:pathLst>
              <a:path h="6858000">
                <a:moveTo>
                  <a:pt x="0" y="0"/>
                </a:moveTo>
                <a:lnTo>
                  <a:pt x="0" y="6858000"/>
                </a:lnTo>
              </a:path>
            </a:pathLst>
          </a:custGeom>
          <a:ln w="9344">
            <a:solidFill>
              <a:srgbClr val="CEDA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8839200" y="0"/>
            <a:ext cx="0" cy="2362200"/>
          </a:xfrm>
          <a:custGeom>
            <a:avLst/>
            <a:gdLst/>
            <a:ahLst/>
            <a:cxnLst/>
            <a:rect l="l" t="t" r="r" b="b"/>
            <a:pathLst>
              <a:path h="2362200">
                <a:moveTo>
                  <a:pt x="0" y="0"/>
                </a:moveTo>
                <a:lnTo>
                  <a:pt x="0" y="2362200"/>
                </a:lnTo>
              </a:path>
            </a:pathLst>
          </a:custGeom>
          <a:ln w="9344">
            <a:solidFill>
              <a:srgbClr val="6E88F6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802640" y="887730"/>
            <a:ext cx="0" cy="2851150"/>
          </a:xfrm>
          <a:custGeom>
            <a:avLst/>
            <a:gdLst/>
            <a:ahLst/>
            <a:cxnLst/>
            <a:rect l="l" t="t" r="r" b="b"/>
            <a:pathLst>
              <a:path h="2851150">
                <a:moveTo>
                  <a:pt x="0" y="0"/>
                </a:moveTo>
                <a:lnTo>
                  <a:pt x="0" y="2851150"/>
                </a:lnTo>
              </a:path>
            </a:pathLst>
          </a:custGeom>
          <a:ln w="9344">
            <a:solidFill>
              <a:srgbClr val="6E88F6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5080" y="3054350"/>
            <a:ext cx="5097780" cy="1270"/>
          </a:xfrm>
          <a:custGeom>
            <a:avLst/>
            <a:gdLst/>
            <a:ahLst/>
            <a:cxnLst/>
            <a:rect l="l" t="t" r="r" b="b"/>
            <a:pathLst>
              <a:path w="5097780" h="1270">
                <a:moveTo>
                  <a:pt x="5097780" y="1270"/>
                </a:moveTo>
                <a:lnTo>
                  <a:pt x="0" y="0"/>
                </a:lnTo>
              </a:path>
            </a:pathLst>
          </a:custGeom>
          <a:ln w="9344">
            <a:solidFill>
              <a:srgbClr val="6E88F6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 flipV="1">
            <a:off x="1950720" y="1181099"/>
            <a:ext cx="6050280" cy="647700"/>
          </a:xfrm>
          <a:custGeom>
            <a:avLst/>
            <a:gdLst/>
            <a:ahLst/>
            <a:cxnLst/>
            <a:rect l="l" t="t" r="r" b="b"/>
            <a:pathLst>
              <a:path w="6050280" h="2539">
                <a:moveTo>
                  <a:pt x="6050280" y="2539"/>
                </a:moveTo>
                <a:lnTo>
                  <a:pt x="0" y="0"/>
                </a:lnTo>
              </a:path>
            </a:pathLst>
          </a:custGeom>
          <a:ln w="9344">
            <a:solidFill>
              <a:srgbClr val="6E88F6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674369" y="1366519"/>
            <a:ext cx="248920" cy="247650"/>
          </a:xfrm>
          <a:custGeom>
            <a:avLst/>
            <a:gdLst/>
            <a:ahLst/>
            <a:cxnLst/>
            <a:rect l="l" t="t" r="r" b="b"/>
            <a:pathLst>
              <a:path w="248919" h="247650">
                <a:moveTo>
                  <a:pt x="0" y="121919"/>
                </a:moveTo>
                <a:lnTo>
                  <a:pt x="0" y="127000"/>
                </a:lnTo>
                <a:lnTo>
                  <a:pt x="0" y="133350"/>
                </a:lnTo>
                <a:lnTo>
                  <a:pt x="1270" y="139700"/>
                </a:lnTo>
                <a:lnTo>
                  <a:pt x="2539" y="146050"/>
                </a:lnTo>
                <a:lnTo>
                  <a:pt x="3809" y="152400"/>
                </a:lnTo>
                <a:lnTo>
                  <a:pt x="5079" y="157479"/>
                </a:lnTo>
                <a:lnTo>
                  <a:pt x="6350" y="163829"/>
                </a:lnTo>
                <a:lnTo>
                  <a:pt x="8889" y="170179"/>
                </a:lnTo>
                <a:lnTo>
                  <a:pt x="11429" y="175259"/>
                </a:lnTo>
                <a:lnTo>
                  <a:pt x="13970" y="180339"/>
                </a:lnTo>
                <a:lnTo>
                  <a:pt x="16509" y="186689"/>
                </a:lnTo>
                <a:lnTo>
                  <a:pt x="20320" y="191769"/>
                </a:lnTo>
                <a:lnTo>
                  <a:pt x="24129" y="196850"/>
                </a:lnTo>
                <a:lnTo>
                  <a:pt x="26670" y="200659"/>
                </a:lnTo>
                <a:lnTo>
                  <a:pt x="31750" y="205739"/>
                </a:lnTo>
                <a:lnTo>
                  <a:pt x="35559" y="210819"/>
                </a:lnTo>
                <a:lnTo>
                  <a:pt x="39370" y="214629"/>
                </a:lnTo>
                <a:lnTo>
                  <a:pt x="44450" y="218439"/>
                </a:lnTo>
                <a:lnTo>
                  <a:pt x="49529" y="222250"/>
                </a:lnTo>
                <a:lnTo>
                  <a:pt x="54609" y="226059"/>
                </a:lnTo>
                <a:lnTo>
                  <a:pt x="59689" y="229869"/>
                </a:lnTo>
                <a:lnTo>
                  <a:pt x="64770" y="232409"/>
                </a:lnTo>
                <a:lnTo>
                  <a:pt x="69850" y="234950"/>
                </a:lnTo>
                <a:lnTo>
                  <a:pt x="76200" y="237489"/>
                </a:lnTo>
                <a:lnTo>
                  <a:pt x="81279" y="240029"/>
                </a:lnTo>
                <a:lnTo>
                  <a:pt x="87629" y="242569"/>
                </a:lnTo>
                <a:lnTo>
                  <a:pt x="93979" y="243839"/>
                </a:lnTo>
                <a:lnTo>
                  <a:pt x="99059" y="245109"/>
                </a:lnTo>
                <a:lnTo>
                  <a:pt x="105409" y="246379"/>
                </a:lnTo>
                <a:lnTo>
                  <a:pt x="111759" y="247650"/>
                </a:lnTo>
                <a:lnTo>
                  <a:pt x="118109" y="247650"/>
                </a:lnTo>
                <a:lnTo>
                  <a:pt x="124459" y="247650"/>
                </a:lnTo>
                <a:lnTo>
                  <a:pt x="130809" y="247650"/>
                </a:lnTo>
                <a:lnTo>
                  <a:pt x="135889" y="247650"/>
                </a:lnTo>
                <a:lnTo>
                  <a:pt x="142239" y="246379"/>
                </a:lnTo>
                <a:lnTo>
                  <a:pt x="148589" y="246379"/>
                </a:lnTo>
                <a:lnTo>
                  <a:pt x="154939" y="245109"/>
                </a:lnTo>
                <a:lnTo>
                  <a:pt x="161289" y="242569"/>
                </a:lnTo>
                <a:lnTo>
                  <a:pt x="166370" y="241300"/>
                </a:lnTo>
                <a:lnTo>
                  <a:pt x="172720" y="238759"/>
                </a:lnTo>
                <a:lnTo>
                  <a:pt x="177799" y="236219"/>
                </a:lnTo>
                <a:lnTo>
                  <a:pt x="182879" y="233679"/>
                </a:lnTo>
                <a:lnTo>
                  <a:pt x="189229" y="229869"/>
                </a:lnTo>
                <a:lnTo>
                  <a:pt x="194310" y="227329"/>
                </a:lnTo>
                <a:lnTo>
                  <a:pt x="199389" y="223519"/>
                </a:lnTo>
                <a:lnTo>
                  <a:pt x="204470" y="219709"/>
                </a:lnTo>
                <a:lnTo>
                  <a:pt x="208279" y="215900"/>
                </a:lnTo>
                <a:lnTo>
                  <a:pt x="213360" y="210819"/>
                </a:lnTo>
                <a:lnTo>
                  <a:pt x="217170" y="207009"/>
                </a:lnTo>
                <a:lnTo>
                  <a:pt x="220979" y="201929"/>
                </a:lnTo>
                <a:lnTo>
                  <a:pt x="224789" y="198119"/>
                </a:lnTo>
                <a:lnTo>
                  <a:pt x="228599" y="193039"/>
                </a:lnTo>
                <a:lnTo>
                  <a:pt x="232410" y="186689"/>
                </a:lnTo>
                <a:lnTo>
                  <a:pt x="234949" y="181609"/>
                </a:lnTo>
                <a:lnTo>
                  <a:pt x="237489" y="176529"/>
                </a:lnTo>
                <a:lnTo>
                  <a:pt x="240029" y="170179"/>
                </a:lnTo>
                <a:lnTo>
                  <a:pt x="242570" y="165100"/>
                </a:lnTo>
                <a:lnTo>
                  <a:pt x="243839" y="158750"/>
                </a:lnTo>
                <a:lnTo>
                  <a:pt x="246379" y="153669"/>
                </a:lnTo>
                <a:lnTo>
                  <a:pt x="247649" y="147319"/>
                </a:lnTo>
                <a:lnTo>
                  <a:pt x="248920" y="140969"/>
                </a:lnTo>
                <a:lnTo>
                  <a:pt x="248920" y="110489"/>
                </a:lnTo>
                <a:lnTo>
                  <a:pt x="247649" y="104139"/>
                </a:lnTo>
                <a:lnTo>
                  <a:pt x="246379" y="97789"/>
                </a:lnTo>
                <a:lnTo>
                  <a:pt x="245110" y="92709"/>
                </a:lnTo>
                <a:lnTo>
                  <a:pt x="243839" y="86359"/>
                </a:lnTo>
                <a:lnTo>
                  <a:pt x="241299" y="81279"/>
                </a:lnTo>
                <a:lnTo>
                  <a:pt x="238760" y="74929"/>
                </a:lnTo>
                <a:lnTo>
                  <a:pt x="236220" y="69850"/>
                </a:lnTo>
                <a:lnTo>
                  <a:pt x="233679" y="63500"/>
                </a:lnTo>
                <a:lnTo>
                  <a:pt x="231139" y="58419"/>
                </a:lnTo>
                <a:lnTo>
                  <a:pt x="227329" y="53339"/>
                </a:lnTo>
                <a:lnTo>
                  <a:pt x="223520" y="48259"/>
                </a:lnTo>
                <a:lnTo>
                  <a:pt x="219710" y="44450"/>
                </a:lnTo>
                <a:lnTo>
                  <a:pt x="215899" y="39369"/>
                </a:lnTo>
                <a:lnTo>
                  <a:pt x="210820" y="35559"/>
                </a:lnTo>
                <a:lnTo>
                  <a:pt x="207010" y="30479"/>
                </a:lnTo>
                <a:lnTo>
                  <a:pt x="201929" y="26669"/>
                </a:lnTo>
                <a:lnTo>
                  <a:pt x="196849" y="22859"/>
                </a:lnTo>
                <a:lnTo>
                  <a:pt x="191770" y="20319"/>
                </a:lnTo>
                <a:lnTo>
                  <a:pt x="186689" y="16509"/>
                </a:lnTo>
                <a:lnTo>
                  <a:pt x="181610" y="13969"/>
                </a:lnTo>
                <a:lnTo>
                  <a:pt x="175260" y="11429"/>
                </a:lnTo>
                <a:lnTo>
                  <a:pt x="168910" y="8889"/>
                </a:lnTo>
                <a:lnTo>
                  <a:pt x="163829" y="6350"/>
                </a:lnTo>
                <a:lnTo>
                  <a:pt x="157479" y="5079"/>
                </a:lnTo>
                <a:lnTo>
                  <a:pt x="152399" y="3809"/>
                </a:lnTo>
                <a:lnTo>
                  <a:pt x="146049" y="2539"/>
                </a:lnTo>
                <a:lnTo>
                  <a:pt x="139699" y="1269"/>
                </a:lnTo>
                <a:lnTo>
                  <a:pt x="133350" y="1269"/>
                </a:lnTo>
                <a:lnTo>
                  <a:pt x="127000" y="0"/>
                </a:lnTo>
              </a:path>
            </a:pathLst>
          </a:custGeom>
          <a:ln w="9344">
            <a:solidFill>
              <a:srgbClr val="6E88F6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2349500" y="5463540"/>
            <a:ext cx="6045200" cy="0"/>
          </a:xfrm>
          <a:custGeom>
            <a:avLst/>
            <a:gdLst/>
            <a:ahLst/>
            <a:cxnLst/>
            <a:rect l="l" t="t" r="r" b="b"/>
            <a:pathLst>
              <a:path w="6045200">
                <a:moveTo>
                  <a:pt x="0" y="0"/>
                </a:moveTo>
                <a:lnTo>
                  <a:pt x="6045200" y="0"/>
                </a:lnTo>
              </a:path>
            </a:pathLst>
          </a:custGeom>
          <a:ln w="9344">
            <a:solidFill>
              <a:srgbClr val="6E88F6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8210550" y="3098800"/>
            <a:ext cx="0" cy="2876550"/>
          </a:xfrm>
          <a:custGeom>
            <a:avLst/>
            <a:gdLst/>
            <a:ahLst/>
            <a:cxnLst/>
            <a:rect l="l" t="t" r="r" b="b"/>
            <a:pathLst>
              <a:path h="2876550">
                <a:moveTo>
                  <a:pt x="0" y="0"/>
                </a:moveTo>
                <a:lnTo>
                  <a:pt x="0" y="2876550"/>
                </a:lnTo>
              </a:path>
            </a:pathLst>
          </a:custGeom>
          <a:ln w="9344">
            <a:solidFill>
              <a:srgbClr val="6E88F6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8089900" y="5313679"/>
            <a:ext cx="248920" cy="247650"/>
          </a:xfrm>
          <a:custGeom>
            <a:avLst/>
            <a:gdLst/>
            <a:ahLst/>
            <a:cxnLst/>
            <a:rect l="l" t="t" r="r" b="b"/>
            <a:pathLst>
              <a:path w="248920" h="247650">
                <a:moveTo>
                  <a:pt x="248920" y="120650"/>
                </a:moveTo>
                <a:lnTo>
                  <a:pt x="248920" y="127000"/>
                </a:lnTo>
                <a:lnTo>
                  <a:pt x="248920" y="133350"/>
                </a:lnTo>
                <a:lnTo>
                  <a:pt x="247650" y="138430"/>
                </a:lnTo>
                <a:lnTo>
                  <a:pt x="247650" y="144780"/>
                </a:lnTo>
                <a:lnTo>
                  <a:pt x="246379" y="151130"/>
                </a:lnTo>
                <a:lnTo>
                  <a:pt x="243840" y="157480"/>
                </a:lnTo>
                <a:lnTo>
                  <a:pt x="242570" y="162560"/>
                </a:lnTo>
                <a:lnTo>
                  <a:pt x="240029" y="168910"/>
                </a:lnTo>
                <a:lnTo>
                  <a:pt x="237490" y="173990"/>
                </a:lnTo>
                <a:lnTo>
                  <a:pt x="234950" y="180340"/>
                </a:lnTo>
                <a:lnTo>
                  <a:pt x="232409" y="185420"/>
                </a:lnTo>
                <a:lnTo>
                  <a:pt x="229870" y="190500"/>
                </a:lnTo>
                <a:lnTo>
                  <a:pt x="226059" y="195580"/>
                </a:lnTo>
                <a:lnTo>
                  <a:pt x="222250" y="200660"/>
                </a:lnTo>
                <a:lnTo>
                  <a:pt x="218440" y="205740"/>
                </a:lnTo>
                <a:lnTo>
                  <a:pt x="213359" y="209550"/>
                </a:lnTo>
                <a:lnTo>
                  <a:pt x="209550" y="214630"/>
                </a:lnTo>
                <a:lnTo>
                  <a:pt x="204470" y="218440"/>
                </a:lnTo>
                <a:lnTo>
                  <a:pt x="200659" y="222250"/>
                </a:lnTo>
                <a:lnTo>
                  <a:pt x="195579" y="226060"/>
                </a:lnTo>
                <a:lnTo>
                  <a:pt x="189229" y="228600"/>
                </a:lnTo>
                <a:lnTo>
                  <a:pt x="184150" y="232410"/>
                </a:lnTo>
                <a:lnTo>
                  <a:pt x="179070" y="234950"/>
                </a:lnTo>
                <a:lnTo>
                  <a:pt x="173990" y="237490"/>
                </a:lnTo>
                <a:lnTo>
                  <a:pt x="167640" y="240030"/>
                </a:lnTo>
                <a:lnTo>
                  <a:pt x="161290" y="241300"/>
                </a:lnTo>
                <a:lnTo>
                  <a:pt x="156209" y="243840"/>
                </a:lnTo>
                <a:lnTo>
                  <a:pt x="149859" y="245110"/>
                </a:lnTo>
                <a:lnTo>
                  <a:pt x="143509" y="246380"/>
                </a:lnTo>
                <a:lnTo>
                  <a:pt x="137159" y="246380"/>
                </a:lnTo>
                <a:lnTo>
                  <a:pt x="130809" y="246380"/>
                </a:lnTo>
                <a:lnTo>
                  <a:pt x="125729" y="247650"/>
                </a:lnTo>
                <a:lnTo>
                  <a:pt x="119379" y="247650"/>
                </a:lnTo>
                <a:lnTo>
                  <a:pt x="113029" y="246380"/>
                </a:lnTo>
                <a:lnTo>
                  <a:pt x="106679" y="246380"/>
                </a:lnTo>
                <a:lnTo>
                  <a:pt x="100329" y="245110"/>
                </a:lnTo>
                <a:lnTo>
                  <a:pt x="95250" y="243840"/>
                </a:lnTo>
                <a:lnTo>
                  <a:pt x="88900" y="241300"/>
                </a:lnTo>
                <a:lnTo>
                  <a:pt x="82550" y="240030"/>
                </a:lnTo>
                <a:lnTo>
                  <a:pt x="77470" y="237490"/>
                </a:lnTo>
                <a:lnTo>
                  <a:pt x="71120" y="234950"/>
                </a:lnTo>
                <a:lnTo>
                  <a:pt x="66040" y="232410"/>
                </a:lnTo>
                <a:lnTo>
                  <a:pt x="60959" y="229870"/>
                </a:lnTo>
                <a:lnTo>
                  <a:pt x="55879" y="226060"/>
                </a:lnTo>
                <a:lnTo>
                  <a:pt x="49529" y="222250"/>
                </a:lnTo>
                <a:lnTo>
                  <a:pt x="45720" y="218440"/>
                </a:lnTo>
                <a:lnTo>
                  <a:pt x="40640" y="214630"/>
                </a:lnTo>
                <a:lnTo>
                  <a:pt x="36829" y="210820"/>
                </a:lnTo>
                <a:lnTo>
                  <a:pt x="17779" y="186690"/>
                </a:lnTo>
                <a:lnTo>
                  <a:pt x="13970" y="181610"/>
                </a:lnTo>
                <a:lnTo>
                  <a:pt x="11429" y="175260"/>
                </a:lnTo>
                <a:lnTo>
                  <a:pt x="8890" y="170180"/>
                </a:lnTo>
                <a:lnTo>
                  <a:pt x="6350" y="163830"/>
                </a:lnTo>
                <a:lnTo>
                  <a:pt x="5079" y="158750"/>
                </a:lnTo>
                <a:lnTo>
                  <a:pt x="3809" y="152400"/>
                </a:lnTo>
                <a:lnTo>
                  <a:pt x="2540" y="146050"/>
                </a:lnTo>
                <a:lnTo>
                  <a:pt x="1270" y="139700"/>
                </a:lnTo>
                <a:lnTo>
                  <a:pt x="0" y="134620"/>
                </a:lnTo>
                <a:lnTo>
                  <a:pt x="0" y="128270"/>
                </a:lnTo>
                <a:lnTo>
                  <a:pt x="0" y="121920"/>
                </a:lnTo>
                <a:lnTo>
                  <a:pt x="0" y="115570"/>
                </a:lnTo>
                <a:lnTo>
                  <a:pt x="1270" y="109220"/>
                </a:lnTo>
                <a:lnTo>
                  <a:pt x="1270" y="104140"/>
                </a:lnTo>
                <a:lnTo>
                  <a:pt x="2540" y="97790"/>
                </a:lnTo>
                <a:lnTo>
                  <a:pt x="3809" y="91440"/>
                </a:lnTo>
                <a:lnTo>
                  <a:pt x="6350" y="85090"/>
                </a:lnTo>
                <a:lnTo>
                  <a:pt x="19050" y="58420"/>
                </a:lnTo>
                <a:lnTo>
                  <a:pt x="22859" y="53340"/>
                </a:lnTo>
                <a:lnTo>
                  <a:pt x="25400" y="48260"/>
                </a:lnTo>
                <a:lnTo>
                  <a:pt x="30479" y="43180"/>
                </a:lnTo>
                <a:lnTo>
                  <a:pt x="34290" y="38100"/>
                </a:lnTo>
                <a:lnTo>
                  <a:pt x="38100" y="34290"/>
                </a:lnTo>
                <a:lnTo>
                  <a:pt x="43179" y="29210"/>
                </a:lnTo>
                <a:lnTo>
                  <a:pt x="46990" y="25400"/>
                </a:lnTo>
                <a:lnTo>
                  <a:pt x="52070" y="22860"/>
                </a:lnTo>
                <a:lnTo>
                  <a:pt x="57150" y="19050"/>
                </a:lnTo>
                <a:lnTo>
                  <a:pt x="63500" y="15240"/>
                </a:lnTo>
                <a:lnTo>
                  <a:pt x="68579" y="12700"/>
                </a:lnTo>
                <a:lnTo>
                  <a:pt x="73659" y="10160"/>
                </a:lnTo>
                <a:lnTo>
                  <a:pt x="80009" y="7620"/>
                </a:lnTo>
                <a:lnTo>
                  <a:pt x="85090" y="5080"/>
                </a:lnTo>
                <a:lnTo>
                  <a:pt x="91440" y="3810"/>
                </a:lnTo>
                <a:lnTo>
                  <a:pt x="97790" y="2540"/>
                </a:lnTo>
                <a:lnTo>
                  <a:pt x="104140" y="1270"/>
                </a:lnTo>
                <a:lnTo>
                  <a:pt x="109220" y="0"/>
                </a:lnTo>
                <a:lnTo>
                  <a:pt x="115570" y="0"/>
                </a:lnTo>
                <a:lnTo>
                  <a:pt x="121920" y="0"/>
                </a:lnTo>
              </a:path>
            </a:pathLst>
          </a:custGeom>
          <a:ln w="9344">
            <a:solidFill>
              <a:srgbClr val="6E88F6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304800" y="6096000"/>
            <a:ext cx="6934200" cy="457200"/>
          </a:xfrm>
          <a:custGeom>
            <a:avLst/>
            <a:gdLst/>
            <a:ahLst/>
            <a:cxnLst/>
            <a:rect l="l" t="t" r="r" b="b"/>
            <a:pathLst>
              <a:path w="6934200" h="457200">
                <a:moveTo>
                  <a:pt x="6934200" y="0"/>
                </a:moveTo>
                <a:lnTo>
                  <a:pt x="0" y="0"/>
                </a:lnTo>
                <a:lnTo>
                  <a:pt x="0" y="457200"/>
                </a:lnTo>
                <a:lnTo>
                  <a:pt x="6934200" y="457200"/>
                </a:lnTo>
                <a:lnTo>
                  <a:pt x="6934200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7" name="object 87"/>
          <p:cNvSpPr txBox="1"/>
          <p:nvPr/>
        </p:nvSpPr>
        <p:spPr>
          <a:xfrm>
            <a:off x="1066801" y="367752"/>
            <a:ext cx="7467600" cy="1765848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 algn="ctr">
              <a:lnSpc>
                <a:spcPts val="5100"/>
              </a:lnSpc>
              <a:spcBef>
                <a:spcPts val="255"/>
              </a:spcBef>
            </a:pPr>
            <a:r>
              <a:rPr sz="7350" b="1" spc="361" baseline="1447" dirty="0" smtClean="0">
                <a:solidFill>
                  <a:srgbClr val="CC0000"/>
                </a:solidFill>
                <a:latin typeface="Arial Black"/>
                <a:cs typeface="Arial Black"/>
              </a:rPr>
              <a:t>C</a:t>
            </a:r>
            <a:r>
              <a:rPr lang="en-US" sz="7350" b="1" spc="404" baseline="1447" dirty="0" smtClean="0">
                <a:solidFill>
                  <a:srgbClr val="CC0000"/>
                </a:solidFill>
                <a:latin typeface="Arial Black"/>
                <a:cs typeface="Arial Black"/>
              </a:rPr>
              <a:t>on</a:t>
            </a:r>
            <a:r>
              <a:rPr lang="en-US" sz="7350" b="1" spc="0" baseline="1447" dirty="0" smtClean="0">
                <a:solidFill>
                  <a:srgbClr val="CC0000"/>
                </a:solidFill>
                <a:latin typeface="Arial Black"/>
                <a:cs typeface="Arial Black"/>
              </a:rPr>
              <a:t>s</a:t>
            </a:r>
            <a:r>
              <a:rPr lang="en-US" sz="7350" b="1" spc="-1219" baseline="1447" dirty="0" smtClean="0">
                <a:solidFill>
                  <a:srgbClr val="CC0000"/>
                </a:solidFill>
                <a:latin typeface="Arial Black"/>
                <a:cs typeface="Arial Black"/>
              </a:rPr>
              <a:t> </a:t>
            </a:r>
            <a:r>
              <a:rPr lang="en-US" sz="7350" b="1" spc="400" baseline="1447" smtClean="0">
                <a:solidFill>
                  <a:srgbClr val="CC0000"/>
                </a:solidFill>
                <a:latin typeface="Arial Black"/>
                <a:cs typeface="Arial Black"/>
              </a:rPr>
              <a:t>t</a:t>
            </a:r>
            <a:r>
              <a:rPr lang="en-US" sz="7350" b="1" spc="281" baseline="1447" smtClean="0">
                <a:solidFill>
                  <a:srgbClr val="CC0000"/>
                </a:solidFill>
                <a:latin typeface="Arial Black"/>
                <a:cs typeface="Arial Black"/>
              </a:rPr>
              <a:t>r</a:t>
            </a:r>
            <a:r>
              <a:rPr lang="en-US" sz="7350" b="1" spc="404" baseline="1447" smtClean="0">
                <a:solidFill>
                  <a:srgbClr val="CC0000"/>
                </a:solidFill>
                <a:latin typeface="Arial Black"/>
                <a:cs typeface="Arial Black"/>
              </a:rPr>
              <a:t>u</a:t>
            </a:r>
            <a:r>
              <a:rPr lang="en-US" sz="7350" b="1" spc="361" baseline="1447" smtClean="0">
                <a:solidFill>
                  <a:srgbClr val="CC0000"/>
                </a:solidFill>
                <a:latin typeface="Arial Black"/>
                <a:cs typeface="Arial Black"/>
              </a:rPr>
              <a:t>c</a:t>
            </a:r>
            <a:r>
              <a:rPr lang="en-US" sz="7350" b="1" spc="0" baseline="1447" smtClean="0">
                <a:solidFill>
                  <a:srgbClr val="CC0000"/>
                </a:solidFill>
                <a:latin typeface="Arial Black"/>
                <a:cs typeface="Arial Black"/>
              </a:rPr>
              <a:t>tion</a:t>
            </a:r>
            <a:r>
              <a:rPr lang="en-US" sz="7350" b="1" spc="0" baseline="1447" dirty="0" smtClean="0">
                <a:solidFill>
                  <a:srgbClr val="CC0000"/>
                </a:solidFill>
                <a:latin typeface="Arial Black"/>
                <a:cs typeface="Arial Black"/>
              </a:rPr>
              <a:t> </a:t>
            </a:r>
            <a:r>
              <a:rPr lang="en-US" sz="7350" b="1" spc="0" baseline="1447" dirty="0" smtClean="0">
                <a:solidFill>
                  <a:srgbClr val="CC0000"/>
                </a:solidFill>
                <a:latin typeface="Arial Black"/>
                <a:cs typeface="Arial Black"/>
              </a:rPr>
              <a:t>of Test Items</a:t>
            </a:r>
            <a:endParaRPr sz="4900" dirty="0">
              <a:latin typeface="Arial Black"/>
              <a:cs typeface="Arial Black"/>
            </a:endParaRPr>
          </a:p>
        </p:txBody>
      </p:sp>
      <p:sp>
        <p:nvSpPr>
          <p:cNvPr id="92" name="object 92"/>
          <p:cNvSpPr txBox="1"/>
          <p:nvPr/>
        </p:nvSpPr>
        <p:spPr>
          <a:xfrm>
            <a:off x="7130339" y="2947288"/>
            <a:ext cx="325080" cy="431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370"/>
              </a:lnSpc>
              <a:spcBef>
                <a:spcPts val="168"/>
              </a:spcBef>
            </a:pPr>
            <a:endParaRPr sz="3200" dirty="0">
              <a:latin typeface="Arial"/>
              <a:cs typeface="Arial"/>
            </a:endParaRPr>
          </a:p>
        </p:txBody>
      </p:sp>
      <p:sp>
        <p:nvSpPr>
          <p:cNvPr id="93" name="object 93"/>
          <p:cNvSpPr txBox="1"/>
          <p:nvPr/>
        </p:nvSpPr>
        <p:spPr>
          <a:xfrm>
            <a:off x="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94" name="object 94"/>
          <p:cNvSpPr txBox="1"/>
          <p:nvPr/>
        </p:nvSpPr>
        <p:spPr>
          <a:xfrm>
            <a:off x="3048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95" name="object 95"/>
          <p:cNvSpPr txBox="1"/>
          <p:nvPr/>
        </p:nvSpPr>
        <p:spPr>
          <a:xfrm>
            <a:off x="6096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96" name="object 96"/>
          <p:cNvSpPr txBox="1"/>
          <p:nvPr/>
        </p:nvSpPr>
        <p:spPr>
          <a:xfrm>
            <a:off x="9144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97" name="object 97"/>
          <p:cNvSpPr txBox="1"/>
          <p:nvPr/>
        </p:nvSpPr>
        <p:spPr>
          <a:xfrm>
            <a:off x="12192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98" name="object 98"/>
          <p:cNvSpPr txBox="1"/>
          <p:nvPr/>
        </p:nvSpPr>
        <p:spPr>
          <a:xfrm>
            <a:off x="15240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99" name="object 99"/>
          <p:cNvSpPr txBox="1"/>
          <p:nvPr/>
        </p:nvSpPr>
        <p:spPr>
          <a:xfrm>
            <a:off x="18288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00" name="object 100"/>
          <p:cNvSpPr txBox="1"/>
          <p:nvPr/>
        </p:nvSpPr>
        <p:spPr>
          <a:xfrm>
            <a:off x="21336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01" name="object 101"/>
          <p:cNvSpPr txBox="1"/>
          <p:nvPr/>
        </p:nvSpPr>
        <p:spPr>
          <a:xfrm>
            <a:off x="24384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02" name="object 102"/>
          <p:cNvSpPr txBox="1"/>
          <p:nvPr/>
        </p:nvSpPr>
        <p:spPr>
          <a:xfrm>
            <a:off x="27432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03" name="object 103"/>
          <p:cNvSpPr txBox="1"/>
          <p:nvPr/>
        </p:nvSpPr>
        <p:spPr>
          <a:xfrm>
            <a:off x="30480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04" name="object 104"/>
          <p:cNvSpPr txBox="1"/>
          <p:nvPr/>
        </p:nvSpPr>
        <p:spPr>
          <a:xfrm>
            <a:off x="33528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05" name="object 105"/>
          <p:cNvSpPr txBox="1"/>
          <p:nvPr/>
        </p:nvSpPr>
        <p:spPr>
          <a:xfrm>
            <a:off x="36576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06" name="object 106"/>
          <p:cNvSpPr txBox="1"/>
          <p:nvPr/>
        </p:nvSpPr>
        <p:spPr>
          <a:xfrm>
            <a:off x="39624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07" name="object 107"/>
          <p:cNvSpPr txBox="1"/>
          <p:nvPr/>
        </p:nvSpPr>
        <p:spPr>
          <a:xfrm>
            <a:off x="42672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08" name="object 108"/>
          <p:cNvSpPr txBox="1"/>
          <p:nvPr/>
        </p:nvSpPr>
        <p:spPr>
          <a:xfrm>
            <a:off x="45720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09" name="object 109"/>
          <p:cNvSpPr txBox="1"/>
          <p:nvPr/>
        </p:nvSpPr>
        <p:spPr>
          <a:xfrm>
            <a:off x="48768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10" name="object 110"/>
          <p:cNvSpPr txBox="1"/>
          <p:nvPr/>
        </p:nvSpPr>
        <p:spPr>
          <a:xfrm>
            <a:off x="51816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11" name="object 111"/>
          <p:cNvSpPr txBox="1"/>
          <p:nvPr/>
        </p:nvSpPr>
        <p:spPr>
          <a:xfrm>
            <a:off x="54864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12" name="object 112"/>
          <p:cNvSpPr txBox="1"/>
          <p:nvPr/>
        </p:nvSpPr>
        <p:spPr>
          <a:xfrm>
            <a:off x="57912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13" name="object 113"/>
          <p:cNvSpPr txBox="1"/>
          <p:nvPr/>
        </p:nvSpPr>
        <p:spPr>
          <a:xfrm>
            <a:off x="60960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14" name="object 114"/>
          <p:cNvSpPr txBox="1"/>
          <p:nvPr/>
        </p:nvSpPr>
        <p:spPr>
          <a:xfrm>
            <a:off x="64008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15" name="object 115"/>
          <p:cNvSpPr txBox="1"/>
          <p:nvPr/>
        </p:nvSpPr>
        <p:spPr>
          <a:xfrm>
            <a:off x="67056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16" name="object 116"/>
          <p:cNvSpPr txBox="1"/>
          <p:nvPr/>
        </p:nvSpPr>
        <p:spPr>
          <a:xfrm>
            <a:off x="70104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17" name="object 117"/>
          <p:cNvSpPr txBox="1"/>
          <p:nvPr/>
        </p:nvSpPr>
        <p:spPr>
          <a:xfrm>
            <a:off x="73152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18" name="object 118"/>
          <p:cNvSpPr txBox="1"/>
          <p:nvPr/>
        </p:nvSpPr>
        <p:spPr>
          <a:xfrm>
            <a:off x="76200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19" name="object 119"/>
          <p:cNvSpPr txBox="1"/>
          <p:nvPr/>
        </p:nvSpPr>
        <p:spPr>
          <a:xfrm>
            <a:off x="79248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20" name="object 120"/>
          <p:cNvSpPr txBox="1"/>
          <p:nvPr/>
        </p:nvSpPr>
        <p:spPr>
          <a:xfrm>
            <a:off x="82296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21" name="object 121"/>
          <p:cNvSpPr txBox="1"/>
          <p:nvPr/>
        </p:nvSpPr>
        <p:spPr>
          <a:xfrm>
            <a:off x="85344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22" name="object 122"/>
          <p:cNvSpPr txBox="1"/>
          <p:nvPr/>
        </p:nvSpPr>
        <p:spPr>
          <a:xfrm>
            <a:off x="8839200" y="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23" name="object 123"/>
          <p:cNvSpPr txBox="1"/>
          <p:nvPr/>
        </p:nvSpPr>
        <p:spPr>
          <a:xfrm>
            <a:off x="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24" name="object 124"/>
          <p:cNvSpPr txBox="1"/>
          <p:nvPr/>
        </p:nvSpPr>
        <p:spPr>
          <a:xfrm>
            <a:off x="3048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25" name="object 125"/>
          <p:cNvSpPr txBox="1"/>
          <p:nvPr/>
        </p:nvSpPr>
        <p:spPr>
          <a:xfrm>
            <a:off x="6096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26" name="object 126"/>
          <p:cNvSpPr txBox="1"/>
          <p:nvPr/>
        </p:nvSpPr>
        <p:spPr>
          <a:xfrm>
            <a:off x="9144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27" name="object 127"/>
          <p:cNvSpPr txBox="1"/>
          <p:nvPr/>
        </p:nvSpPr>
        <p:spPr>
          <a:xfrm>
            <a:off x="12192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28" name="object 128"/>
          <p:cNvSpPr txBox="1"/>
          <p:nvPr/>
        </p:nvSpPr>
        <p:spPr>
          <a:xfrm>
            <a:off x="15240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29" name="object 129"/>
          <p:cNvSpPr txBox="1"/>
          <p:nvPr/>
        </p:nvSpPr>
        <p:spPr>
          <a:xfrm>
            <a:off x="18288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30" name="object 130"/>
          <p:cNvSpPr txBox="1"/>
          <p:nvPr/>
        </p:nvSpPr>
        <p:spPr>
          <a:xfrm>
            <a:off x="21336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31" name="object 131"/>
          <p:cNvSpPr txBox="1"/>
          <p:nvPr/>
        </p:nvSpPr>
        <p:spPr>
          <a:xfrm>
            <a:off x="24384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32" name="object 132"/>
          <p:cNvSpPr txBox="1"/>
          <p:nvPr/>
        </p:nvSpPr>
        <p:spPr>
          <a:xfrm>
            <a:off x="27432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33" name="object 133"/>
          <p:cNvSpPr txBox="1"/>
          <p:nvPr/>
        </p:nvSpPr>
        <p:spPr>
          <a:xfrm>
            <a:off x="30480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34" name="object 134"/>
          <p:cNvSpPr txBox="1"/>
          <p:nvPr/>
        </p:nvSpPr>
        <p:spPr>
          <a:xfrm>
            <a:off x="33528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35" name="object 135"/>
          <p:cNvSpPr txBox="1"/>
          <p:nvPr/>
        </p:nvSpPr>
        <p:spPr>
          <a:xfrm>
            <a:off x="36576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36" name="object 136"/>
          <p:cNvSpPr txBox="1"/>
          <p:nvPr/>
        </p:nvSpPr>
        <p:spPr>
          <a:xfrm>
            <a:off x="39624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37" name="object 137"/>
          <p:cNvSpPr txBox="1"/>
          <p:nvPr/>
        </p:nvSpPr>
        <p:spPr>
          <a:xfrm>
            <a:off x="42672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38" name="object 138"/>
          <p:cNvSpPr txBox="1"/>
          <p:nvPr/>
        </p:nvSpPr>
        <p:spPr>
          <a:xfrm>
            <a:off x="45720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39" name="object 139"/>
          <p:cNvSpPr txBox="1"/>
          <p:nvPr/>
        </p:nvSpPr>
        <p:spPr>
          <a:xfrm>
            <a:off x="48768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40" name="object 140"/>
          <p:cNvSpPr txBox="1"/>
          <p:nvPr/>
        </p:nvSpPr>
        <p:spPr>
          <a:xfrm>
            <a:off x="51816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41" name="object 141"/>
          <p:cNvSpPr txBox="1"/>
          <p:nvPr/>
        </p:nvSpPr>
        <p:spPr>
          <a:xfrm>
            <a:off x="54864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42" name="object 142"/>
          <p:cNvSpPr txBox="1"/>
          <p:nvPr/>
        </p:nvSpPr>
        <p:spPr>
          <a:xfrm>
            <a:off x="57912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43" name="object 143"/>
          <p:cNvSpPr txBox="1"/>
          <p:nvPr/>
        </p:nvSpPr>
        <p:spPr>
          <a:xfrm>
            <a:off x="60960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44" name="object 144"/>
          <p:cNvSpPr txBox="1"/>
          <p:nvPr/>
        </p:nvSpPr>
        <p:spPr>
          <a:xfrm>
            <a:off x="64008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45" name="object 145"/>
          <p:cNvSpPr txBox="1"/>
          <p:nvPr/>
        </p:nvSpPr>
        <p:spPr>
          <a:xfrm>
            <a:off x="67056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46" name="object 146"/>
          <p:cNvSpPr txBox="1"/>
          <p:nvPr/>
        </p:nvSpPr>
        <p:spPr>
          <a:xfrm>
            <a:off x="70104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47" name="object 147"/>
          <p:cNvSpPr txBox="1"/>
          <p:nvPr/>
        </p:nvSpPr>
        <p:spPr>
          <a:xfrm>
            <a:off x="73152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48" name="object 148"/>
          <p:cNvSpPr txBox="1"/>
          <p:nvPr/>
        </p:nvSpPr>
        <p:spPr>
          <a:xfrm>
            <a:off x="76200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49" name="object 149"/>
          <p:cNvSpPr txBox="1"/>
          <p:nvPr/>
        </p:nvSpPr>
        <p:spPr>
          <a:xfrm>
            <a:off x="79248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50" name="object 150"/>
          <p:cNvSpPr txBox="1"/>
          <p:nvPr/>
        </p:nvSpPr>
        <p:spPr>
          <a:xfrm>
            <a:off x="82296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51" name="object 151"/>
          <p:cNvSpPr txBox="1"/>
          <p:nvPr/>
        </p:nvSpPr>
        <p:spPr>
          <a:xfrm>
            <a:off x="85344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52" name="object 152"/>
          <p:cNvSpPr txBox="1"/>
          <p:nvPr/>
        </p:nvSpPr>
        <p:spPr>
          <a:xfrm>
            <a:off x="8839200" y="304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53" name="object 153"/>
          <p:cNvSpPr txBox="1"/>
          <p:nvPr/>
        </p:nvSpPr>
        <p:spPr>
          <a:xfrm>
            <a:off x="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54" name="object 154"/>
          <p:cNvSpPr txBox="1"/>
          <p:nvPr/>
        </p:nvSpPr>
        <p:spPr>
          <a:xfrm>
            <a:off x="3048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55" name="object 155"/>
          <p:cNvSpPr txBox="1"/>
          <p:nvPr/>
        </p:nvSpPr>
        <p:spPr>
          <a:xfrm>
            <a:off x="6096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56" name="object 156"/>
          <p:cNvSpPr txBox="1"/>
          <p:nvPr/>
        </p:nvSpPr>
        <p:spPr>
          <a:xfrm>
            <a:off x="9144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57" name="object 157"/>
          <p:cNvSpPr txBox="1"/>
          <p:nvPr/>
        </p:nvSpPr>
        <p:spPr>
          <a:xfrm>
            <a:off x="12192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58" name="object 158"/>
          <p:cNvSpPr txBox="1"/>
          <p:nvPr/>
        </p:nvSpPr>
        <p:spPr>
          <a:xfrm>
            <a:off x="15240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59" name="object 159"/>
          <p:cNvSpPr txBox="1"/>
          <p:nvPr/>
        </p:nvSpPr>
        <p:spPr>
          <a:xfrm>
            <a:off x="18288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60" name="object 160"/>
          <p:cNvSpPr txBox="1"/>
          <p:nvPr/>
        </p:nvSpPr>
        <p:spPr>
          <a:xfrm>
            <a:off x="21336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61" name="object 161"/>
          <p:cNvSpPr txBox="1"/>
          <p:nvPr/>
        </p:nvSpPr>
        <p:spPr>
          <a:xfrm>
            <a:off x="24384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62" name="object 162"/>
          <p:cNvSpPr txBox="1"/>
          <p:nvPr/>
        </p:nvSpPr>
        <p:spPr>
          <a:xfrm>
            <a:off x="27432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63" name="object 163"/>
          <p:cNvSpPr txBox="1"/>
          <p:nvPr/>
        </p:nvSpPr>
        <p:spPr>
          <a:xfrm>
            <a:off x="30480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64" name="object 164"/>
          <p:cNvSpPr txBox="1"/>
          <p:nvPr/>
        </p:nvSpPr>
        <p:spPr>
          <a:xfrm>
            <a:off x="33528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65" name="object 165"/>
          <p:cNvSpPr txBox="1"/>
          <p:nvPr/>
        </p:nvSpPr>
        <p:spPr>
          <a:xfrm>
            <a:off x="36576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66" name="object 166"/>
          <p:cNvSpPr txBox="1"/>
          <p:nvPr/>
        </p:nvSpPr>
        <p:spPr>
          <a:xfrm>
            <a:off x="39624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67" name="object 167"/>
          <p:cNvSpPr txBox="1"/>
          <p:nvPr/>
        </p:nvSpPr>
        <p:spPr>
          <a:xfrm>
            <a:off x="42672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68" name="object 168"/>
          <p:cNvSpPr txBox="1"/>
          <p:nvPr/>
        </p:nvSpPr>
        <p:spPr>
          <a:xfrm>
            <a:off x="45720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69" name="object 169"/>
          <p:cNvSpPr txBox="1"/>
          <p:nvPr/>
        </p:nvSpPr>
        <p:spPr>
          <a:xfrm>
            <a:off x="48768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70" name="object 170"/>
          <p:cNvSpPr txBox="1"/>
          <p:nvPr/>
        </p:nvSpPr>
        <p:spPr>
          <a:xfrm>
            <a:off x="51816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71" name="object 171"/>
          <p:cNvSpPr txBox="1"/>
          <p:nvPr/>
        </p:nvSpPr>
        <p:spPr>
          <a:xfrm>
            <a:off x="54864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72" name="object 172"/>
          <p:cNvSpPr txBox="1"/>
          <p:nvPr/>
        </p:nvSpPr>
        <p:spPr>
          <a:xfrm>
            <a:off x="57912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73" name="object 173"/>
          <p:cNvSpPr txBox="1"/>
          <p:nvPr/>
        </p:nvSpPr>
        <p:spPr>
          <a:xfrm>
            <a:off x="60960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74" name="object 174"/>
          <p:cNvSpPr txBox="1"/>
          <p:nvPr/>
        </p:nvSpPr>
        <p:spPr>
          <a:xfrm>
            <a:off x="64008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75" name="object 175"/>
          <p:cNvSpPr txBox="1"/>
          <p:nvPr/>
        </p:nvSpPr>
        <p:spPr>
          <a:xfrm>
            <a:off x="67056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76" name="object 176"/>
          <p:cNvSpPr txBox="1"/>
          <p:nvPr/>
        </p:nvSpPr>
        <p:spPr>
          <a:xfrm>
            <a:off x="70104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77" name="object 177"/>
          <p:cNvSpPr txBox="1"/>
          <p:nvPr/>
        </p:nvSpPr>
        <p:spPr>
          <a:xfrm>
            <a:off x="73152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78" name="object 178"/>
          <p:cNvSpPr txBox="1"/>
          <p:nvPr/>
        </p:nvSpPr>
        <p:spPr>
          <a:xfrm>
            <a:off x="76200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79" name="object 179"/>
          <p:cNvSpPr txBox="1"/>
          <p:nvPr/>
        </p:nvSpPr>
        <p:spPr>
          <a:xfrm>
            <a:off x="79248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80" name="object 180"/>
          <p:cNvSpPr txBox="1"/>
          <p:nvPr/>
        </p:nvSpPr>
        <p:spPr>
          <a:xfrm>
            <a:off x="82296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81" name="object 181"/>
          <p:cNvSpPr txBox="1"/>
          <p:nvPr/>
        </p:nvSpPr>
        <p:spPr>
          <a:xfrm>
            <a:off x="85344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82" name="object 182"/>
          <p:cNvSpPr txBox="1"/>
          <p:nvPr/>
        </p:nvSpPr>
        <p:spPr>
          <a:xfrm>
            <a:off x="8839200" y="609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83" name="object 183"/>
          <p:cNvSpPr txBox="1"/>
          <p:nvPr/>
        </p:nvSpPr>
        <p:spPr>
          <a:xfrm>
            <a:off x="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84" name="object 184"/>
          <p:cNvSpPr txBox="1"/>
          <p:nvPr/>
        </p:nvSpPr>
        <p:spPr>
          <a:xfrm>
            <a:off x="3048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85" name="object 185"/>
          <p:cNvSpPr txBox="1"/>
          <p:nvPr/>
        </p:nvSpPr>
        <p:spPr>
          <a:xfrm>
            <a:off x="609600" y="914400"/>
            <a:ext cx="19304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86" name="object 186"/>
          <p:cNvSpPr txBox="1"/>
          <p:nvPr/>
        </p:nvSpPr>
        <p:spPr>
          <a:xfrm>
            <a:off x="802640" y="914400"/>
            <a:ext cx="111759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87" name="object 187"/>
          <p:cNvSpPr txBox="1"/>
          <p:nvPr/>
        </p:nvSpPr>
        <p:spPr>
          <a:xfrm>
            <a:off x="9144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88" name="object 188"/>
          <p:cNvSpPr txBox="1"/>
          <p:nvPr/>
        </p:nvSpPr>
        <p:spPr>
          <a:xfrm>
            <a:off x="12192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89" name="object 189"/>
          <p:cNvSpPr txBox="1"/>
          <p:nvPr/>
        </p:nvSpPr>
        <p:spPr>
          <a:xfrm>
            <a:off x="15240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90" name="object 190"/>
          <p:cNvSpPr txBox="1"/>
          <p:nvPr/>
        </p:nvSpPr>
        <p:spPr>
          <a:xfrm>
            <a:off x="18288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91" name="object 191"/>
          <p:cNvSpPr txBox="1"/>
          <p:nvPr/>
        </p:nvSpPr>
        <p:spPr>
          <a:xfrm>
            <a:off x="21336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92" name="object 192"/>
          <p:cNvSpPr txBox="1"/>
          <p:nvPr/>
        </p:nvSpPr>
        <p:spPr>
          <a:xfrm>
            <a:off x="24384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93" name="object 193"/>
          <p:cNvSpPr txBox="1"/>
          <p:nvPr/>
        </p:nvSpPr>
        <p:spPr>
          <a:xfrm>
            <a:off x="27432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94" name="object 194"/>
          <p:cNvSpPr txBox="1"/>
          <p:nvPr/>
        </p:nvSpPr>
        <p:spPr>
          <a:xfrm>
            <a:off x="30480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95" name="object 195"/>
          <p:cNvSpPr txBox="1"/>
          <p:nvPr/>
        </p:nvSpPr>
        <p:spPr>
          <a:xfrm>
            <a:off x="33528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96" name="object 196"/>
          <p:cNvSpPr txBox="1"/>
          <p:nvPr/>
        </p:nvSpPr>
        <p:spPr>
          <a:xfrm>
            <a:off x="36576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97" name="object 197"/>
          <p:cNvSpPr txBox="1"/>
          <p:nvPr/>
        </p:nvSpPr>
        <p:spPr>
          <a:xfrm>
            <a:off x="39624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98" name="object 198"/>
          <p:cNvSpPr txBox="1"/>
          <p:nvPr/>
        </p:nvSpPr>
        <p:spPr>
          <a:xfrm>
            <a:off x="42672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99" name="object 199"/>
          <p:cNvSpPr txBox="1"/>
          <p:nvPr/>
        </p:nvSpPr>
        <p:spPr>
          <a:xfrm>
            <a:off x="45720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00" name="object 200"/>
          <p:cNvSpPr txBox="1"/>
          <p:nvPr/>
        </p:nvSpPr>
        <p:spPr>
          <a:xfrm>
            <a:off x="48768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01" name="object 201"/>
          <p:cNvSpPr txBox="1"/>
          <p:nvPr/>
        </p:nvSpPr>
        <p:spPr>
          <a:xfrm>
            <a:off x="51816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02" name="object 202"/>
          <p:cNvSpPr txBox="1"/>
          <p:nvPr/>
        </p:nvSpPr>
        <p:spPr>
          <a:xfrm>
            <a:off x="54864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03" name="object 203"/>
          <p:cNvSpPr txBox="1"/>
          <p:nvPr/>
        </p:nvSpPr>
        <p:spPr>
          <a:xfrm>
            <a:off x="57912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04" name="object 204"/>
          <p:cNvSpPr txBox="1"/>
          <p:nvPr/>
        </p:nvSpPr>
        <p:spPr>
          <a:xfrm>
            <a:off x="60960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05" name="object 205"/>
          <p:cNvSpPr txBox="1"/>
          <p:nvPr/>
        </p:nvSpPr>
        <p:spPr>
          <a:xfrm>
            <a:off x="64008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06" name="object 206"/>
          <p:cNvSpPr txBox="1"/>
          <p:nvPr/>
        </p:nvSpPr>
        <p:spPr>
          <a:xfrm>
            <a:off x="67056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07" name="object 207"/>
          <p:cNvSpPr txBox="1"/>
          <p:nvPr/>
        </p:nvSpPr>
        <p:spPr>
          <a:xfrm>
            <a:off x="70104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08" name="object 208"/>
          <p:cNvSpPr txBox="1"/>
          <p:nvPr/>
        </p:nvSpPr>
        <p:spPr>
          <a:xfrm>
            <a:off x="73152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09" name="object 209"/>
          <p:cNvSpPr txBox="1"/>
          <p:nvPr/>
        </p:nvSpPr>
        <p:spPr>
          <a:xfrm>
            <a:off x="76200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10" name="object 210"/>
          <p:cNvSpPr txBox="1"/>
          <p:nvPr/>
        </p:nvSpPr>
        <p:spPr>
          <a:xfrm>
            <a:off x="79248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11" name="object 211"/>
          <p:cNvSpPr txBox="1"/>
          <p:nvPr/>
        </p:nvSpPr>
        <p:spPr>
          <a:xfrm>
            <a:off x="82296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12" name="object 212"/>
          <p:cNvSpPr txBox="1"/>
          <p:nvPr/>
        </p:nvSpPr>
        <p:spPr>
          <a:xfrm>
            <a:off x="85344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13" name="object 213"/>
          <p:cNvSpPr txBox="1"/>
          <p:nvPr/>
        </p:nvSpPr>
        <p:spPr>
          <a:xfrm>
            <a:off x="8839200" y="914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14" name="object 214"/>
          <p:cNvSpPr txBox="1"/>
          <p:nvPr/>
        </p:nvSpPr>
        <p:spPr>
          <a:xfrm>
            <a:off x="0" y="1219200"/>
            <a:ext cx="304800" cy="287654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15" name="object 215"/>
          <p:cNvSpPr txBox="1"/>
          <p:nvPr/>
        </p:nvSpPr>
        <p:spPr>
          <a:xfrm>
            <a:off x="304800" y="1219200"/>
            <a:ext cx="304800" cy="287654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16" name="object 216"/>
          <p:cNvSpPr txBox="1"/>
          <p:nvPr/>
        </p:nvSpPr>
        <p:spPr>
          <a:xfrm>
            <a:off x="609600" y="1219200"/>
            <a:ext cx="193040" cy="287654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17" name="object 217"/>
          <p:cNvSpPr txBox="1"/>
          <p:nvPr/>
        </p:nvSpPr>
        <p:spPr>
          <a:xfrm>
            <a:off x="802640" y="1219200"/>
            <a:ext cx="111759" cy="287654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18" name="object 218"/>
          <p:cNvSpPr txBox="1"/>
          <p:nvPr/>
        </p:nvSpPr>
        <p:spPr>
          <a:xfrm>
            <a:off x="914400" y="1219200"/>
            <a:ext cx="304800" cy="287654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19" name="object 219"/>
          <p:cNvSpPr txBox="1"/>
          <p:nvPr/>
        </p:nvSpPr>
        <p:spPr>
          <a:xfrm>
            <a:off x="1219200" y="1219200"/>
            <a:ext cx="304800" cy="287654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20" name="object 220"/>
          <p:cNvSpPr txBox="1"/>
          <p:nvPr/>
        </p:nvSpPr>
        <p:spPr>
          <a:xfrm>
            <a:off x="1524000" y="1219200"/>
            <a:ext cx="304800" cy="287654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21" name="object 221"/>
          <p:cNvSpPr txBox="1"/>
          <p:nvPr/>
        </p:nvSpPr>
        <p:spPr>
          <a:xfrm>
            <a:off x="1828800" y="1219200"/>
            <a:ext cx="304800" cy="287654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22" name="object 222"/>
          <p:cNvSpPr txBox="1"/>
          <p:nvPr/>
        </p:nvSpPr>
        <p:spPr>
          <a:xfrm>
            <a:off x="2133600" y="1219200"/>
            <a:ext cx="304800" cy="287654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23" name="object 223"/>
          <p:cNvSpPr txBox="1"/>
          <p:nvPr/>
        </p:nvSpPr>
        <p:spPr>
          <a:xfrm>
            <a:off x="2438400" y="1219200"/>
            <a:ext cx="304800" cy="287654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24" name="object 224"/>
          <p:cNvSpPr txBox="1"/>
          <p:nvPr/>
        </p:nvSpPr>
        <p:spPr>
          <a:xfrm>
            <a:off x="2743200" y="1219200"/>
            <a:ext cx="304800" cy="287654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25" name="object 225"/>
          <p:cNvSpPr txBox="1"/>
          <p:nvPr/>
        </p:nvSpPr>
        <p:spPr>
          <a:xfrm>
            <a:off x="3048000" y="1219200"/>
            <a:ext cx="304800" cy="287654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26" name="object 226"/>
          <p:cNvSpPr txBox="1"/>
          <p:nvPr/>
        </p:nvSpPr>
        <p:spPr>
          <a:xfrm>
            <a:off x="3352800" y="1219200"/>
            <a:ext cx="304800" cy="287654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27" name="object 227"/>
          <p:cNvSpPr txBox="1"/>
          <p:nvPr/>
        </p:nvSpPr>
        <p:spPr>
          <a:xfrm>
            <a:off x="3657600" y="1219200"/>
            <a:ext cx="304800" cy="287654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28" name="object 228"/>
          <p:cNvSpPr txBox="1"/>
          <p:nvPr/>
        </p:nvSpPr>
        <p:spPr>
          <a:xfrm>
            <a:off x="3962400" y="1219200"/>
            <a:ext cx="304800" cy="287654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29" name="object 229"/>
          <p:cNvSpPr txBox="1"/>
          <p:nvPr/>
        </p:nvSpPr>
        <p:spPr>
          <a:xfrm>
            <a:off x="4267200" y="1219200"/>
            <a:ext cx="304800" cy="287654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30" name="object 230"/>
          <p:cNvSpPr txBox="1"/>
          <p:nvPr/>
        </p:nvSpPr>
        <p:spPr>
          <a:xfrm>
            <a:off x="4572000" y="1219200"/>
            <a:ext cx="304800" cy="287654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31" name="object 231"/>
          <p:cNvSpPr txBox="1"/>
          <p:nvPr/>
        </p:nvSpPr>
        <p:spPr>
          <a:xfrm>
            <a:off x="4876800" y="1219200"/>
            <a:ext cx="304800" cy="287654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32" name="object 232"/>
          <p:cNvSpPr txBox="1"/>
          <p:nvPr/>
        </p:nvSpPr>
        <p:spPr>
          <a:xfrm>
            <a:off x="5181600" y="1219200"/>
            <a:ext cx="304800" cy="287654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33" name="object 233"/>
          <p:cNvSpPr txBox="1"/>
          <p:nvPr/>
        </p:nvSpPr>
        <p:spPr>
          <a:xfrm>
            <a:off x="5486400" y="1219200"/>
            <a:ext cx="304800" cy="287654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34" name="object 234"/>
          <p:cNvSpPr txBox="1"/>
          <p:nvPr/>
        </p:nvSpPr>
        <p:spPr>
          <a:xfrm>
            <a:off x="5791200" y="1219200"/>
            <a:ext cx="304800" cy="287654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35" name="object 235"/>
          <p:cNvSpPr txBox="1"/>
          <p:nvPr/>
        </p:nvSpPr>
        <p:spPr>
          <a:xfrm>
            <a:off x="6096000" y="1219200"/>
            <a:ext cx="304800" cy="287654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36" name="object 236"/>
          <p:cNvSpPr txBox="1"/>
          <p:nvPr/>
        </p:nvSpPr>
        <p:spPr>
          <a:xfrm>
            <a:off x="6400800" y="1219200"/>
            <a:ext cx="304800" cy="287654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37" name="object 237"/>
          <p:cNvSpPr txBox="1"/>
          <p:nvPr/>
        </p:nvSpPr>
        <p:spPr>
          <a:xfrm>
            <a:off x="6705600" y="1219200"/>
            <a:ext cx="304800" cy="287654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38" name="object 238"/>
          <p:cNvSpPr txBox="1"/>
          <p:nvPr/>
        </p:nvSpPr>
        <p:spPr>
          <a:xfrm>
            <a:off x="7010400" y="1219200"/>
            <a:ext cx="304800" cy="287654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39" name="object 239"/>
          <p:cNvSpPr txBox="1"/>
          <p:nvPr/>
        </p:nvSpPr>
        <p:spPr>
          <a:xfrm>
            <a:off x="7315200" y="1219200"/>
            <a:ext cx="304800" cy="287654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40" name="object 240"/>
          <p:cNvSpPr txBox="1"/>
          <p:nvPr/>
        </p:nvSpPr>
        <p:spPr>
          <a:xfrm>
            <a:off x="7620000" y="1219200"/>
            <a:ext cx="304800" cy="287654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41" name="object 241"/>
          <p:cNvSpPr txBox="1"/>
          <p:nvPr/>
        </p:nvSpPr>
        <p:spPr>
          <a:xfrm>
            <a:off x="7924800" y="1219200"/>
            <a:ext cx="304800" cy="287654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42" name="object 242"/>
          <p:cNvSpPr txBox="1"/>
          <p:nvPr/>
        </p:nvSpPr>
        <p:spPr>
          <a:xfrm>
            <a:off x="8229600" y="1219200"/>
            <a:ext cx="304800" cy="287654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43" name="object 243"/>
          <p:cNvSpPr txBox="1"/>
          <p:nvPr/>
        </p:nvSpPr>
        <p:spPr>
          <a:xfrm>
            <a:off x="8534400" y="1219200"/>
            <a:ext cx="304800" cy="287654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44" name="object 244"/>
          <p:cNvSpPr txBox="1"/>
          <p:nvPr/>
        </p:nvSpPr>
        <p:spPr>
          <a:xfrm>
            <a:off x="8839200" y="1219200"/>
            <a:ext cx="304800" cy="287654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45" name="object 245"/>
          <p:cNvSpPr txBox="1"/>
          <p:nvPr/>
        </p:nvSpPr>
        <p:spPr>
          <a:xfrm>
            <a:off x="0" y="1506855"/>
            <a:ext cx="304800" cy="32194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46" name="object 246"/>
          <p:cNvSpPr txBox="1"/>
          <p:nvPr/>
        </p:nvSpPr>
        <p:spPr>
          <a:xfrm>
            <a:off x="304800" y="1506855"/>
            <a:ext cx="304800" cy="32194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47" name="object 247"/>
          <p:cNvSpPr txBox="1"/>
          <p:nvPr/>
        </p:nvSpPr>
        <p:spPr>
          <a:xfrm>
            <a:off x="609600" y="1506855"/>
            <a:ext cx="193040" cy="32194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48" name="object 248"/>
          <p:cNvSpPr txBox="1"/>
          <p:nvPr/>
        </p:nvSpPr>
        <p:spPr>
          <a:xfrm>
            <a:off x="802640" y="1506855"/>
            <a:ext cx="111759" cy="32194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49" name="object 249"/>
          <p:cNvSpPr txBox="1"/>
          <p:nvPr/>
        </p:nvSpPr>
        <p:spPr>
          <a:xfrm>
            <a:off x="914400" y="1506855"/>
            <a:ext cx="304800" cy="32194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50" name="object 250"/>
          <p:cNvSpPr txBox="1"/>
          <p:nvPr/>
        </p:nvSpPr>
        <p:spPr>
          <a:xfrm>
            <a:off x="1219200" y="1506855"/>
            <a:ext cx="304800" cy="32194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51" name="object 251"/>
          <p:cNvSpPr txBox="1"/>
          <p:nvPr/>
        </p:nvSpPr>
        <p:spPr>
          <a:xfrm>
            <a:off x="1524000" y="1506855"/>
            <a:ext cx="304800" cy="32194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52" name="object 252"/>
          <p:cNvSpPr txBox="1"/>
          <p:nvPr/>
        </p:nvSpPr>
        <p:spPr>
          <a:xfrm>
            <a:off x="1828800" y="1506855"/>
            <a:ext cx="304800" cy="32194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53" name="object 253"/>
          <p:cNvSpPr txBox="1"/>
          <p:nvPr/>
        </p:nvSpPr>
        <p:spPr>
          <a:xfrm>
            <a:off x="2133600" y="1506855"/>
            <a:ext cx="304800" cy="32194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54" name="object 254"/>
          <p:cNvSpPr txBox="1"/>
          <p:nvPr/>
        </p:nvSpPr>
        <p:spPr>
          <a:xfrm>
            <a:off x="2438400" y="1506855"/>
            <a:ext cx="304800" cy="32194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55" name="object 255"/>
          <p:cNvSpPr txBox="1"/>
          <p:nvPr/>
        </p:nvSpPr>
        <p:spPr>
          <a:xfrm>
            <a:off x="2743200" y="1506855"/>
            <a:ext cx="304800" cy="32194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56" name="object 256"/>
          <p:cNvSpPr txBox="1"/>
          <p:nvPr/>
        </p:nvSpPr>
        <p:spPr>
          <a:xfrm>
            <a:off x="3048000" y="1506855"/>
            <a:ext cx="304800" cy="32194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57" name="object 257"/>
          <p:cNvSpPr txBox="1"/>
          <p:nvPr/>
        </p:nvSpPr>
        <p:spPr>
          <a:xfrm>
            <a:off x="3352800" y="1506855"/>
            <a:ext cx="304800" cy="32194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58" name="object 258"/>
          <p:cNvSpPr txBox="1"/>
          <p:nvPr/>
        </p:nvSpPr>
        <p:spPr>
          <a:xfrm>
            <a:off x="3657600" y="1506855"/>
            <a:ext cx="304800" cy="32194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59" name="object 259"/>
          <p:cNvSpPr txBox="1"/>
          <p:nvPr/>
        </p:nvSpPr>
        <p:spPr>
          <a:xfrm>
            <a:off x="3962400" y="1506855"/>
            <a:ext cx="304800" cy="32194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60" name="object 260"/>
          <p:cNvSpPr txBox="1"/>
          <p:nvPr/>
        </p:nvSpPr>
        <p:spPr>
          <a:xfrm>
            <a:off x="4267200" y="1506855"/>
            <a:ext cx="304800" cy="32194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61" name="object 261"/>
          <p:cNvSpPr txBox="1"/>
          <p:nvPr/>
        </p:nvSpPr>
        <p:spPr>
          <a:xfrm>
            <a:off x="4572000" y="1506855"/>
            <a:ext cx="304800" cy="32194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62" name="object 262"/>
          <p:cNvSpPr txBox="1"/>
          <p:nvPr/>
        </p:nvSpPr>
        <p:spPr>
          <a:xfrm>
            <a:off x="4876800" y="1506855"/>
            <a:ext cx="304800" cy="32194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63" name="object 263"/>
          <p:cNvSpPr txBox="1"/>
          <p:nvPr/>
        </p:nvSpPr>
        <p:spPr>
          <a:xfrm>
            <a:off x="5181600" y="1506855"/>
            <a:ext cx="304800" cy="32194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64" name="object 264"/>
          <p:cNvSpPr txBox="1"/>
          <p:nvPr/>
        </p:nvSpPr>
        <p:spPr>
          <a:xfrm>
            <a:off x="5486400" y="1506855"/>
            <a:ext cx="304800" cy="32194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65" name="object 265"/>
          <p:cNvSpPr txBox="1"/>
          <p:nvPr/>
        </p:nvSpPr>
        <p:spPr>
          <a:xfrm>
            <a:off x="5791200" y="1506855"/>
            <a:ext cx="304800" cy="32194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66" name="object 266"/>
          <p:cNvSpPr txBox="1"/>
          <p:nvPr/>
        </p:nvSpPr>
        <p:spPr>
          <a:xfrm>
            <a:off x="6096000" y="1506855"/>
            <a:ext cx="304800" cy="32194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67" name="object 267"/>
          <p:cNvSpPr txBox="1"/>
          <p:nvPr/>
        </p:nvSpPr>
        <p:spPr>
          <a:xfrm>
            <a:off x="6400800" y="1506855"/>
            <a:ext cx="304800" cy="32194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68" name="object 268"/>
          <p:cNvSpPr txBox="1"/>
          <p:nvPr/>
        </p:nvSpPr>
        <p:spPr>
          <a:xfrm>
            <a:off x="6705600" y="1506855"/>
            <a:ext cx="304800" cy="32194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69" name="object 269"/>
          <p:cNvSpPr txBox="1"/>
          <p:nvPr/>
        </p:nvSpPr>
        <p:spPr>
          <a:xfrm>
            <a:off x="7010400" y="1506855"/>
            <a:ext cx="304800" cy="32194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70" name="object 270"/>
          <p:cNvSpPr txBox="1"/>
          <p:nvPr/>
        </p:nvSpPr>
        <p:spPr>
          <a:xfrm>
            <a:off x="7315200" y="1506855"/>
            <a:ext cx="304800" cy="32194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71" name="object 271"/>
          <p:cNvSpPr txBox="1"/>
          <p:nvPr/>
        </p:nvSpPr>
        <p:spPr>
          <a:xfrm>
            <a:off x="7620000" y="1506855"/>
            <a:ext cx="304800" cy="32194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72" name="object 272"/>
          <p:cNvSpPr txBox="1"/>
          <p:nvPr/>
        </p:nvSpPr>
        <p:spPr>
          <a:xfrm>
            <a:off x="7924800" y="1506855"/>
            <a:ext cx="304800" cy="32194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73" name="object 273"/>
          <p:cNvSpPr txBox="1"/>
          <p:nvPr/>
        </p:nvSpPr>
        <p:spPr>
          <a:xfrm>
            <a:off x="8229600" y="1506855"/>
            <a:ext cx="304800" cy="32194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74" name="object 274"/>
          <p:cNvSpPr txBox="1"/>
          <p:nvPr/>
        </p:nvSpPr>
        <p:spPr>
          <a:xfrm>
            <a:off x="8534400" y="1506855"/>
            <a:ext cx="304800" cy="32194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75" name="object 275"/>
          <p:cNvSpPr txBox="1"/>
          <p:nvPr/>
        </p:nvSpPr>
        <p:spPr>
          <a:xfrm>
            <a:off x="8839200" y="1506855"/>
            <a:ext cx="304800" cy="32194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76" name="object 276"/>
          <p:cNvSpPr txBox="1"/>
          <p:nvPr/>
        </p:nvSpPr>
        <p:spPr>
          <a:xfrm>
            <a:off x="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77" name="object 277"/>
          <p:cNvSpPr txBox="1"/>
          <p:nvPr/>
        </p:nvSpPr>
        <p:spPr>
          <a:xfrm>
            <a:off x="3048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78" name="object 278"/>
          <p:cNvSpPr txBox="1"/>
          <p:nvPr/>
        </p:nvSpPr>
        <p:spPr>
          <a:xfrm>
            <a:off x="609600" y="1828800"/>
            <a:ext cx="19304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79" name="object 279"/>
          <p:cNvSpPr txBox="1"/>
          <p:nvPr/>
        </p:nvSpPr>
        <p:spPr>
          <a:xfrm>
            <a:off x="802640" y="1828800"/>
            <a:ext cx="111759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80" name="object 280"/>
          <p:cNvSpPr txBox="1"/>
          <p:nvPr/>
        </p:nvSpPr>
        <p:spPr>
          <a:xfrm>
            <a:off x="9144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81" name="object 281"/>
          <p:cNvSpPr txBox="1"/>
          <p:nvPr/>
        </p:nvSpPr>
        <p:spPr>
          <a:xfrm>
            <a:off x="12192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82" name="object 282"/>
          <p:cNvSpPr txBox="1"/>
          <p:nvPr/>
        </p:nvSpPr>
        <p:spPr>
          <a:xfrm>
            <a:off x="15240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83" name="object 283"/>
          <p:cNvSpPr txBox="1"/>
          <p:nvPr/>
        </p:nvSpPr>
        <p:spPr>
          <a:xfrm>
            <a:off x="18288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84" name="object 284"/>
          <p:cNvSpPr txBox="1"/>
          <p:nvPr/>
        </p:nvSpPr>
        <p:spPr>
          <a:xfrm>
            <a:off x="21336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85" name="object 285"/>
          <p:cNvSpPr txBox="1"/>
          <p:nvPr/>
        </p:nvSpPr>
        <p:spPr>
          <a:xfrm>
            <a:off x="24384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86" name="object 286"/>
          <p:cNvSpPr txBox="1"/>
          <p:nvPr/>
        </p:nvSpPr>
        <p:spPr>
          <a:xfrm>
            <a:off x="27432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87" name="object 287"/>
          <p:cNvSpPr txBox="1"/>
          <p:nvPr/>
        </p:nvSpPr>
        <p:spPr>
          <a:xfrm>
            <a:off x="30480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88" name="object 288"/>
          <p:cNvSpPr txBox="1"/>
          <p:nvPr/>
        </p:nvSpPr>
        <p:spPr>
          <a:xfrm>
            <a:off x="33528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89" name="object 289"/>
          <p:cNvSpPr txBox="1"/>
          <p:nvPr/>
        </p:nvSpPr>
        <p:spPr>
          <a:xfrm>
            <a:off x="36576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90" name="object 290"/>
          <p:cNvSpPr txBox="1"/>
          <p:nvPr/>
        </p:nvSpPr>
        <p:spPr>
          <a:xfrm>
            <a:off x="39624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91" name="object 291"/>
          <p:cNvSpPr txBox="1"/>
          <p:nvPr/>
        </p:nvSpPr>
        <p:spPr>
          <a:xfrm>
            <a:off x="42672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92" name="object 292"/>
          <p:cNvSpPr txBox="1"/>
          <p:nvPr/>
        </p:nvSpPr>
        <p:spPr>
          <a:xfrm>
            <a:off x="45720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93" name="object 293"/>
          <p:cNvSpPr txBox="1"/>
          <p:nvPr/>
        </p:nvSpPr>
        <p:spPr>
          <a:xfrm>
            <a:off x="48768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94" name="object 294"/>
          <p:cNvSpPr txBox="1"/>
          <p:nvPr/>
        </p:nvSpPr>
        <p:spPr>
          <a:xfrm>
            <a:off x="51816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95" name="object 295"/>
          <p:cNvSpPr txBox="1"/>
          <p:nvPr/>
        </p:nvSpPr>
        <p:spPr>
          <a:xfrm>
            <a:off x="54864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96" name="object 296"/>
          <p:cNvSpPr txBox="1"/>
          <p:nvPr/>
        </p:nvSpPr>
        <p:spPr>
          <a:xfrm>
            <a:off x="57912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97" name="object 297"/>
          <p:cNvSpPr txBox="1"/>
          <p:nvPr/>
        </p:nvSpPr>
        <p:spPr>
          <a:xfrm>
            <a:off x="60960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98" name="object 298"/>
          <p:cNvSpPr txBox="1"/>
          <p:nvPr/>
        </p:nvSpPr>
        <p:spPr>
          <a:xfrm>
            <a:off x="64008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299" name="object 299"/>
          <p:cNvSpPr txBox="1"/>
          <p:nvPr/>
        </p:nvSpPr>
        <p:spPr>
          <a:xfrm>
            <a:off x="67056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00" name="object 300"/>
          <p:cNvSpPr txBox="1"/>
          <p:nvPr/>
        </p:nvSpPr>
        <p:spPr>
          <a:xfrm>
            <a:off x="70104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01" name="object 301"/>
          <p:cNvSpPr txBox="1"/>
          <p:nvPr/>
        </p:nvSpPr>
        <p:spPr>
          <a:xfrm>
            <a:off x="73152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02" name="object 302"/>
          <p:cNvSpPr txBox="1"/>
          <p:nvPr/>
        </p:nvSpPr>
        <p:spPr>
          <a:xfrm>
            <a:off x="76200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03" name="object 303"/>
          <p:cNvSpPr txBox="1"/>
          <p:nvPr/>
        </p:nvSpPr>
        <p:spPr>
          <a:xfrm>
            <a:off x="79248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04" name="object 304"/>
          <p:cNvSpPr txBox="1"/>
          <p:nvPr/>
        </p:nvSpPr>
        <p:spPr>
          <a:xfrm>
            <a:off x="82296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05" name="object 305"/>
          <p:cNvSpPr txBox="1"/>
          <p:nvPr/>
        </p:nvSpPr>
        <p:spPr>
          <a:xfrm>
            <a:off x="85344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06" name="object 306"/>
          <p:cNvSpPr txBox="1"/>
          <p:nvPr/>
        </p:nvSpPr>
        <p:spPr>
          <a:xfrm>
            <a:off x="8839200" y="1828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07" name="object 307"/>
          <p:cNvSpPr txBox="1"/>
          <p:nvPr/>
        </p:nvSpPr>
        <p:spPr>
          <a:xfrm>
            <a:off x="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08" name="object 308"/>
          <p:cNvSpPr txBox="1"/>
          <p:nvPr/>
        </p:nvSpPr>
        <p:spPr>
          <a:xfrm>
            <a:off x="3048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09" name="object 309"/>
          <p:cNvSpPr txBox="1"/>
          <p:nvPr/>
        </p:nvSpPr>
        <p:spPr>
          <a:xfrm>
            <a:off x="609600" y="2133600"/>
            <a:ext cx="19304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10" name="object 310"/>
          <p:cNvSpPr txBox="1"/>
          <p:nvPr/>
        </p:nvSpPr>
        <p:spPr>
          <a:xfrm>
            <a:off x="802640" y="2133600"/>
            <a:ext cx="111759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11" name="object 311"/>
          <p:cNvSpPr txBox="1"/>
          <p:nvPr/>
        </p:nvSpPr>
        <p:spPr>
          <a:xfrm>
            <a:off x="9144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12" name="object 312"/>
          <p:cNvSpPr txBox="1"/>
          <p:nvPr/>
        </p:nvSpPr>
        <p:spPr>
          <a:xfrm>
            <a:off x="12192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13" name="object 313"/>
          <p:cNvSpPr txBox="1"/>
          <p:nvPr/>
        </p:nvSpPr>
        <p:spPr>
          <a:xfrm>
            <a:off x="15240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14" name="object 314"/>
          <p:cNvSpPr txBox="1"/>
          <p:nvPr/>
        </p:nvSpPr>
        <p:spPr>
          <a:xfrm>
            <a:off x="18288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15" name="object 315"/>
          <p:cNvSpPr txBox="1"/>
          <p:nvPr/>
        </p:nvSpPr>
        <p:spPr>
          <a:xfrm>
            <a:off x="21336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16" name="object 316"/>
          <p:cNvSpPr txBox="1"/>
          <p:nvPr/>
        </p:nvSpPr>
        <p:spPr>
          <a:xfrm>
            <a:off x="24384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17" name="object 317"/>
          <p:cNvSpPr txBox="1"/>
          <p:nvPr/>
        </p:nvSpPr>
        <p:spPr>
          <a:xfrm>
            <a:off x="27432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18" name="object 318"/>
          <p:cNvSpPr txBox="1"/>
          <p:nvPr/>
        </p:nvSpPr>
        <p:spPr>
          <a:xfrm>
            <a:off x="30480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19" name="object 319"/>
          <p:cNvSpPr txBox="1"/>
          <p:nvPr/>
        </p:nvSpPr>
        <p:spPr>
          <a:xfrm>
            <a:off x="33528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20" name="object 320"/>
          <p:cNvSpPr txBox="1"/>
          <p:nvPr/>
        </p:nvSpPr>
        <p:spPr>
          <a:xfrm>
            <a:off x="36576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21" name="object 321"/>
          <p:cNvSpPr txBox="1"/>
          <p:nvPr/>
        </p:nvSpPr>
        <p:spPr>
          <a:xfrm>
            <a:off x="39624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22" name="object 322"/>
          <p:cNvSpPr txBox="1"/>
          <p:nvPr/>
        </p:nvSpPr>
        <p:spPr>
          <a:xfrm>
            <a:off x="42672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23" name="object 323"/>
          <p:cNvSpPr txBox="1"/>
          <p:nvPr/>
        </p:nvSpPr>
        <p:spPr>
          <a:xfrm>
            <a:off x="45720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24" name="object 324"/>
          <p:cNvSpPr txBox="1"/>
          <p:nvPr/>
        </p:nvSpPr>
        <p:spPr>
          <a:xfrm>
            <a:off x="48768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25" name="object 325"/>
          <p:cNvSpPr txBox="1"/>
          <p:nvPr/>
        </p:nvSpPr>
        <p:spPr>
          <a:xfrm>
            <a:off x="51816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26" name="object 326"/>
          <p:cNvSpPr txBox="1"/>
          <p:nvPr/>
        </p:nvSpPr>
        <p:spPr>
          <a:xfrm>
            <a:off x="54864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27" name="object 327"/>
          <p:cNvSpPr txBox="1"/>
          <p:nvPr/>
        </p:nvSpPr>
        <p:spPr>
          <a:xfrm>
            <a:off x="57912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28" name="object 328"/>
          <p:cNvSpPr txBox="1"/>
          <p:nvPr/>
        </p:nvSpPr>
        <p:spPr>
          <a:xfrm>
            <a:off x="60960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29" name="object 329"/>
          <p:cNvSpPr txBox="1"/>
          <p:nvPr/>
        </p:nvSpPr>
        <p:spPr>
          <a:xfrm>
            <a:off x="64008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30" name="object 330"/>
          <p:cNvSpPr txBox="1"/>
          <p:nvPr/>
        </p:nvSpPr>
        <p:spPr>
          <a:xfrm>
            <a:off x="67056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31" name="object 331"/>
          <p:cNvSpPr txBox="1"/>
          <p:nvPr/>
        </p:nvSpPr>
        <p:spPr>
          <a:xfrm>
            <a:off x="70104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32" name="object 332"/>
          <p:cNvSpPr txBox="1"/>
          <p:nvPr/>
        </p:nvSpPr>
        <p:spPr>
          <a:xfrm>
            <a:off x="73152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33" name="object 333"/>
          <p:cNvSpPr txBox="1"/>
          <p:nvPr/>
        </p:nvSpPr>
        <p:spPr>
          <a:xfrm>
            <a:off x="76200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34" name="object 334"/>
          <p:cNvSpPr txBox="1"/>
          <p:nvPr/>
        </p:nvSpPr>
        <p:spPr>
          <a:xfrm>
            <a:off x="79248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35" name="object 335"/>
          <p:cNvSpPr txBox="1"/>
          <p:nvPr/>
        </p:nvSpPr>
        <p:spPr>
          <a:xfrm>
            <a:off x="82296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36" name="object 336"/>
          <p:cNvSpPr txBox="1"/>
          <p:nvPr/>
        </p:nvSpPr>
        <p:spPr>
          <a:xfrm>
            <a:off x="85344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37" name="object 337"/>
          <p:cNvSpPr txBox="1"/>
          <p:nvPr/>
        </p:nvSpPr>
        <p:spPr>
          <a:xfrm>
            <a:off x="8839200" y="2133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38" name="object 338"/>
          <p:cNvSpPr txBox="1"/>
          <p:nvPr/>
        </p:nvSpPr>
        <p:spPr>
          <a:xfrm>
            <a:off x="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39" name="object 339"/>
          <p:cNvSpPr txBox="1"/>
          <p:nvPr/>
        </p:nvSpPr>
        <p:spPr>
          <a:xfrm>
            <a:off x="3048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40" name="object 340"/>
          <p:cNvSpPr txBox="1"/>
          <p:nvPr/>
        </p:nvSpPr>
        <p:spPr>
          <a:xfrm>
            <a:off x="609600" y="2438400"/>
            <a:ext cx="19304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41" name="object 341"/>
          <p:cNvSpPr txBox="1"/>
          <p:nvPr/>
        </p:nvSpPr>
        <p:spPr>
          <a:xfrm>
            <a:off x="802640" y="2438400"/>
            <a:ext cx="111759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42" name="object 342"/>
          <p:cNvSpPr txBox="1"/>
          <p:nvPr/>
        </p:nvSpPr>
        <p:spPr>
          <a:xfrm>
            <a:off x="9144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43" name="object 343"/>
          <p:cNvSpPr txBox="1"/>
          <p:nvPr/>
        </p:nvSpPr>
        <p:spPr>
          <a:xfrm>
            <a:off x="12192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44" name="object 344"/>
          <p:cNvSpPr txBox="1"/>
          <p:nvPr/>
        </p:nvSpPr>
        <p:spPr>
          <a:xfrm>
            <a:off x="15240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45" name="object 345"/>
          <p:cNvSpPr txBox="1"/>
          <p:nvPr/>
        </p:nvSpPr>
        <p:spPr>
          <a:xfrm>
            <a:off x="18288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46" name="object 346"/>
          <p:cNvSpPr txBox="1"/>
          <p:nvPr/>
        </p:nvSpPr>
        <p:spPr>
          <a:xfrm>
            <a:off x="21336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47" name="object 347"/>
          <p:cNvSpPr txBox="1"/>
          <p:nvPr/>
        </p:nvSpPr>
        <p:spPr>
          <a:xfrm>
            <a:off x="24384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48" name="object 348"/>
          <p:cNvSpPr txBox="1"/>
          <p:nvPr/>
        </p:nvSpPr>
        <p:spPr>
          <a:xfrm>
            <a:off x="27432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49" name="object 349"/>
          <p:cNvSpPr txBox="1"/>
          <p:nvPr/>
        </p:nvSpPr>
        <p:spPr>
          <a:xfrm>
            <a:off x="30480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50" name="object 350"/>
          <p:cNvSpPr txBox="1"/>
          <p:nvPr/>
        </p:nvSpPr>
        <p:spPr>
          <a:xfrm>
            <a:off x="33528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51" name="object 351"/>
          <p:cNvSpPr txBox="1"/>
          <p:nvPr/>
        </p:nvSpPr>
        <p:spPr>
          <a:xfrm>
            <a:off x="36576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52" name="object 352"/>
          <p:cNvSpPr txBox="1"/>
          <p:nvPr/>
        </p:nvSpPr>
        <p:spPr>
          <a:xfrm>
            <a:off x="39624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53" name="object 353"/>
          <p:cNvSpPr txBox="1"/>
          <p:nvPr/>
        </p:nvSpPr>
        <p:spPr>
          <a:xfrm>
            <a:off x="42672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55" name="object 355"/>
          <p:cNvSpPr txBox="1"/>
          <p:nvPr/>
        </p:nvSpPr>
        <p:spPr>
          <a:xfrm>
            <a:off x="48768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56" name="object 356"/>
          <p:cNvSpPr txBox="1"/>
          <p:nvPr/>
        </p:nvSpPr>
        <p:spPr>
          <a:xfrm>
            <a:off x="51816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57" name="object 357"/>
          <p:cNvSpPr txBox="1"/>
          <p:nvPr/>
        </p:nvSpPr>
        <p:spPr>
          <a:xfrm>
            <a:off x="54864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58" name="object 358"/>
          <p:cNvSpPr txBox="1"/>
          <p:nvPr/>
        </p:nvSpPr>
        <p:spPr>
          <a:xfrm>
            <a:off x="57912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59" name="object 359"/>
          <p:cNvSpPr txBox="1"/>
          <p:nvPr/>
        </p:nvSpPr>
        <p:spPr>
          <a:xfrm>
            <a:off x="60960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60" name="object 360"/>
          <p:cNvSpPr txBox="1"/>
          <p:nvPr/>
        </p:nvSpPr>
        <p:spPr>
          <a:xfrm>
            <a:off x="64008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61" name="object 361"/>
          <p:cNvSpPr txBox="1"/>
          <p:nvPr/>
        </p:nvSpPr>
        <p:spPr>
          <a:xfrm>
            <a:off x="67056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62" name="object 362"/>
          <p:cNvSpPr txBox="1"/>
          <p:nvPr/>
        </p:nvSpPr>
        <p:spPr>
          <a:xfrm>
            <a:off x="70104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63" name="object 363"/>
          <p:cNvSpPr txBox="1"/>
          <p:nvPr/>
        </p:nvSpPr>
        <p:spPr>
          <a:xfrm>
            <a:off x="73152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64" name="object 364"/>
          <p:cNvSpPr txBox="1"/>
          <p:nvPr/>
        </p:nvSpPr>
        <p:spPr>
          <a:xfrm>
            <a:off x="76200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65" name="object 365"/>
          <p:cNvSpPr txBox="1"/>
          <p:nvPr/>
        </p:nvSpPr>
        <p:spPr>
          <a:xfrm>
            <a:off x="79248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66" name="object 366"/>
          <p:cNvSpPr txBox="1"/>
          <p:nvPr/>
        </p:nvSpPr>
        <p:spPr>
          <a:xfrm>
            <a:off x="82296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67" name="object 367"/>
          <p:cNvSpPr txBox="1"/>
          <p:nvPr/>
        </p:nvSpPr>
        <p:spPr>
          <a:xfrm>
            <a:off x="85344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68" name="object 368"/>
          <p:cNvSpPr txBox="1"/>
          <p:nvPr/>
        </p:nvSpPr>
        <p:spPr>
          <a:xfrm>
            <a:off x="8839200" y="2438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69" name="object 369"/>
          <p:cNvSpPr txBox="1"/>
          <p:nvPr/>
        </p:nvSpPr>
        <p:spPr>
          <a:xfrm>
            <a:off x="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70" name="object 370"/>
          <p:cNvSpPr txBox="1"/>
          <p:nvPr/>
        </p:nvSpPr>
        <p:spPr>
          <a:xfrm>
            <a:off x="3048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71" name="object 371"/>
          <p:cNvSpPr txBox="1"/>
          <p:nvPr/>
        </p:nvSpPr>
        <p:spPr>
          <a:xfrm>
            <a:off x="609600" y="2743200"/>
            <a:ext cx="19304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72" name="object 372"/>
          <p:cNvSpPr txBox="1"/>
          <p:nvPr/>
        </p:nvSpPr>
        <p:spPr>
          <a:xfrm>
            <a:off x="802640" y="2743200"/>
            <a:ext cx="111759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73" name="object 373"/>
          <p:cNvSpPr txBox="1"/>
          <p:nvPr/>
        </p:nvSpPr>
        <p:spPr>
          <a:xfrm>
            <a:off x="9144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74" name="object 374"/>
          <p:cNvSpPr txBox="1"/>
          <p:nvPr/>
        </p:nvSpPr>
        <p:spPr>
          <a:xfrm>
            <a:off x="12192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75" name="object 375"/>
          <p:cNvSpPr txBox="1"/>
          <p:nvPr/>
        </p:nvSpPr>
        <p:spPr>
          <a:xfrm>
            <a:off x="15240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76" name="object 376"/>
          <p:cNvSpPr txBox="1"/>
          <p:nvPr/>
        </p:nvSpPr>
        <p:spPr>
          <a:xfrm>
            <a:off x="18288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77" name="object 377"/>
          <p:cNvSpPr txBox="1"/>
          <p:nvPr/>
        </p:nvSpPr>
        <p:spPr>
          <a:xfrm>
            <a:off x="21336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78" name="object 378"/>
          <p:cNvSpPr txBox="1"/>
          <p:nvPr/>
        </p:nvSpPr>
        <p:spPr>
          <a:xfrm>
            <a:off x="24384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79" name="object 379"/>
          <p:cNvSpPr txBox="1"/>
          <p:nvPr/>
        </p:nvSpPr>
        <p:spPr>
          <a:xfrm>
            <a:off x="27432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80" name="object 380"/>
          <p:cNvSpPr txBox="1"/>
          <p:nvPr/>
        </p:nvSpPr>
        <p:spPr>
          <a:xfrm>
            <a:off x="30480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81" name="object 381"/>
          <p:cNvSpPr txBox="1"/>
          <p:nvPr/>
        </p:nvSpPr>
        <p:spPr>
          <a:xfrm>
            <a:off x="33528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82" name="object 382"/>
          <p:cNvSpPr txBox="1"/>
          <p:nvPr/>
        </p:nvSpPr>
        <p:spPr>
          <a:xfrm>
            <a:off x="36576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83" name="object 383"/>
          <p:cNvSpPr txBox="1"/>
          <p:nvPr/>
        </p:nvSpPr>
        <p:spPr>
          <a:xfrm>
            <a:off x="39624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84" name="object 384"/>
          <p:cNvSpPr txBox="1"/>
          <p:nvPr/>
        </p:nvSpPr>
        <p:spPr>
          <a:xfrm>
            <a:off x="42672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85" name="object 385"/>
          <p:cNvSpPr txBox="1"/>
          <p:nvPr/>
        </p:nvSpPr>
        <p:spPr>
          <a:xfrm>
            <a:off x="45720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86" name="object 386"/>
          <p:cNvSpPr txBox="1"/>
          <p:nvPr/>
        </p:nvSpPr>
        <p:spPr>
          <a:xfrm>
            <a:off x="48768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87" name="object 387"/>
          <p:cNvSpPr txBox="1"/>
          <p:nvPr/>
        </p:nvSpPr>
        <p:spPr>
          <a:xfrm>
            <a:off x="51816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88" name="object 388"/>
          <p:cNvSpPr txBox="1"/>
          <p:nvPr/>
        </p:nvSpPr>
        <p:spPr>
          <a:xfrm>
            <a:off x="54864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89" name="object 389"/>
          <p:cNvSpPr txBox="1"/>
          <p:nvPr/>
        </p:nvSpPr>
        <p:spPr>
          <a:xfrm>
            <a:off x="57912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90" name="object 390"/>
          <p:cNvSpPr txBox="1"/>
          <p:nvPr/>
        </p:nvSpPr>
        <p:spPr>
          <a:xfrm>
            <a:off x="60960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91" name="object 391"/>
          <p:cNvSpPr txBox="1"/>
          <p:nvPr/>
        </p:nvSpPr>
        <p:spPr>
          <a:xfrm>
            <a:off x="64008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92" name="object 392"/>
          <p:cNvSpPr txBox="1"/>
          <p:nvPr/>
        </p:nvSpPr>
        <p:spPr>
          <a:xfrm>
            <a:off x="67056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93" name="object 393"/>
          <p:cNvSpPr txBox="1"/>
          <p:nvPr/>
        </p:nvSpPr>
        <p:spPr>
          <a:xfrm>
            <a:off x="70104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94" name="object 394"/>
          <p:cNvSpPr txBox="1"/>
          <p:nvPr/>
        </p:nvSpPr>
        <p:spPr>
          <a:xfrm>
            <a:off x="73152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95" name="object 395"/>
          <p:cNvSpPr txBox="1"/>
          <p:nvPr/>
        </p:nvSpPr>
        <p:spPr>
          <a:xfrm>
            <a:off x="76200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96" name="object 396"/>
          <p:cNvSpPr txBox="1"/>
          <p:nvPr/>
        </p:nvSpPr>
        <p:spPr>
          <a:xfrm>
            <a:off x="79248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97" name="object 397"/>
          <p:cNvSpPr txBox="1"/>
          <p:nvPr/>
        </p:nvSpPr>
        <p:spPr>
          <a:xfrm>
            <a:off x="82296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98" name="object 398"/>
          <p:cNvSpPr txBox="1"/>
          <p:nvPr/>
        </p:nvSpPr>
        <p:spPr>
          <a:xfrm>
            <a:off x="85344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399" name="object 399"/>
          <p:cNvSpPr txBox="1"/>
          <p:nvPr/>
        </p:nvSpPr>
        <p:spPr>
          <a:xfrm>
            <a:off x="8839200" y="2743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00" name="object 400"/>
          <p:cNvSpPr txBox="1"/>
          <p:nvPr/>
        </p:nvSpPr>
        <p:spPr>
          <a:xfrm>
            <a:off x="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01" name="object 401"/>
          <p:cNvSpPr txBox="1"/>
          <p:nvPr/>
        </p:nvSpPr>
        <p:spPr>
          <a:xfrm>
            <a:off x="3048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02" name="object 402"/>
          <p:cNvSpPr txBox="1"/>
          <p:nvPr/>
        </p:nvSpPr>
        <p:spPr>
          <a:xfrm>
            <a:off x="609600" y="3048000"/>
            <a:ext cx="19304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03" name="object 403"/>
          <p:cNvSpPr txBox="1"/>
          <p:nvPr/>
        </p:nvSpPr>
        <p:spPr>
          <a:xfrm>
            <a:off x="802640" y="3048000"/>
            <a:ext cx="111759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04" name="object 404"/>
          <p:cNvSpPr txBox="1"/>
          <p:nvPr/>
        </p:nvSpPr>
        <p:spPr>
          <a:xfrm>
            <a:off x="9144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05" name="object 405"/>
          <p:cNvSpPr txBox="1"/>
          <p:nvPr/>
        </p:nvSpPr>
        <p:spPr>
          <a:xfrm>
            <a:off x="12192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06" name="object 406"/>
          <p:cNvSpPr txBox="1"/>
          <p:nvPr/>
        </p:nvSpPr>
        <p:spPr>
          <a:xfrm>
            <a:off x="15240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07" name="object 407"/>
          <p:cNvSpPr txBox="1"/>
          <p:nvPr/>
        </p:nvSpPr>
        <p:spPr>
          <a:xfrm>
            <a:off x="18288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08" name="object 408"/>
          <p:cNvSpPr txBox="1"/>
          <p:nvPr/>
        </p:nvSpPr>
        <p:spPr>
          <a:xfrm>
            <a:off x="21336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09" name="object 409"/>
          <p:cNvSpPr txBox="1"/>
          <p:nvPr/>
        </p:nvSpPr>
        <p:spPr>
          <a:xfrm>
            <a:off x="24384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10" name="object 410"/>
          <p:cNvSpPr txBox="1"/>
          <p:nvPr/>
        </p:nvSpPr>
        <p:spPr>
          <a:xfrm>
            <a:off x="27432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11" name="object 411"/>
          <p:cNvSpPr txBox="1"/>
          <p:nvPr/>
        </p:nvSpPr>
        <p:spPr>
          <a:xfrm>
            <a:off x="30480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12" name="object 412"/>
          <p:cNvSpPr txBox="1"/>
          <p:nvPr/>
        </p:nvSpPr>
        <p:spPr>
          <a:xfrm>
            <a:off x="33528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13" name="object 413"/>
          <p:cNvSpPr txBox="1"/>
          <p:nvPr/>
        </p:nvSpPr>
        <p:spPr>
          <a:xfrm>
            <a:off x="36576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14" name="object 414"/>
          <p:cNvSpPr txBox="1"/>
          <p:nvPr/>
        </p:nvSpPr>
        <p:spPr>
          <a:xfrm>
            <a:off x="39624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15" name="object 415"/>
          <p:cNvSpPr txBox="1"/>
          <p:nvPr/>
        </p:nvSpPr>
        <p:spPr>
          <a:xfrm>
            <a:off x="42672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17" name="object 417"/>
          <p:cNvSpPr txBox="1"/>
          <p:nvPr/>
        </p:nvSpPr>
        <p:spPr>
          <a:xfrm>
            <a:off x="48768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18" name="object 418"/>
          <p:cNvSpPr txBox="1"/>
          <p:nvPr/>
        </p:nvSpPr>
        <p:spPr>
          <a:xfrm>
            <a:off x="51816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19" name="object 419"/>
          <p:cNvSpPr txBox="1"/>
          <p:nvPr/>
        </p:nvSpPr>
        <p:spPr>
          <a:xfrm>
            <a:off x="54864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20" name="object 420"/>
          <p:cNvSpPr txBox="1"/>
          <p:nvPr/>
        </p:nvSpPr>
        <p:spPr>
          <a:xfrm>
            <a:off x="57912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21" name="object 421"/>
          <p:cNvSpPr txBox="1"/>
          <p:nvPr/>
        </p:nvSpPr>
        <p:spPr>
          <a:xfrm>
            <a:off x="60960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22" name="object 422"/>
          <p:cNvSpPr txBox="1"/>
          <p:nvPr/>
        </p:nvSpPr>
        <p:spPr>
          <a:xfrm>
            <a:off x="64008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23" name="object 423"/>
          <p:cNvSpPr txBox="1"/>
          <p:nvPr/>
        </p:nvSpPr>
        <p:spPr>
          <a:xfrm>
            <a:off x="67056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25" name="object 425"/>
          <p:cNvSpPr txBox="1"/>
          <p:nvPr/>
        </p:nvSpPr>
        <p:spPr>
          <a:xfrm>
            <a:off x="73152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26" name="object 426"/>
          <p:cNvSpPr txBox="1"/>
          <p:nvPr/>
        </p:nvSpPr>
        <p:spPr>
          <a:xfrm>
            <a:off x="76200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27" name="object 427"/>
          <p:cNvSpPr txBox="1"/>
          <p:nvPr/>
        </p:nvSpPr>
        <p:spPr>
          <a:xfrm>
            <a:off x="79248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28" name="object 428"/>
          <p:cNvSpPr txBox="1"/>
          <p:nvPr/>
        </p:nvSpPr>
        <p:spPr>
          <a:xfrm>
            <a:off x="82296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29" name="object 429"/>
          <p:cNvSpPr txBox="1"/>
          <p:nvPr/>
        </p:nvSpPr>
        <p:spPr>
          <a:xfrm>
            <a:off x="85344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30" name="object 430"/>
          <p:cNvSpPr txBox="1"/>
          <p:nvPr/>
        </p:nvSpPr>
        <p:spPr>
          <a:xfrm>
            <a:off x="8839200" y="3048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31" name="object 431"/>
          <p:cNvSpPr txBox="1"/>
          <p:nvPr/>
        </p:nvSpPr>
        <p:spPr>
          <a:xfrm>
            <a:off x="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32" name="object 432"/>
          <p:cNvSpPr txBox="1"/>
          <p:nvPr/>
        </p:nvSpPr>
        <p:spPr>
          <a:xfrm>
            <a:off x="3048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33" name="object 433"/>
          <p:cNvSpPr txBox="1"/>
          <p:nvPr/>
        </p:nvSpPr>
        <p:spPr>
          <a:xfrm>
            <a:off x="609600" y="3352800"/>
            <a:ext cx="19304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34" name="object 434"/>
          <p:cNvSpPr txBox="1"/>
          <p:nvPr/>
        </p:nvSpPr>
        <p:spPr>
          <a:xfrm>
            <a:off x="802640" y="3352800"/>
            <a:ext cx="111759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35" name="object 435"/>
          <p:cNvSpPr txBox="1"/>
          <p:nvPr/>
        </p:nvSpPr>
        <p:spPr>
          <a:xfrm>
            <a:off x="9144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36" name="object 436"/>
          <p:cNvSpPr txBox="1"/>
          <p:nvPr/>
        </p:nvSpPr>
        <p:spPr>
          <a:xfrm>
            <a:off x="12192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37" name="object 437"/>
          <p:cNvSpPr txBox="1"/>
          <p:nvPr/>
        </p:nvSpPr>
        <p:spPr>
          <a:xfrm>
            <a:off x="15240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38" name="object 438"/>
          <p:cNvSpPr txBox="1"/>
          <p:nvPr/>
        </p:nvSpPr>
        <p:spPr>
          <a:xfrm>
            <a:off x="18288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39" name="object 439"/>
          <p:cNvSpPr txBox="1"/>
          <p:nvPr/>
        </p:nvSpPr>
        <p:spPr>
          <a:xfrm>
            <a:off x="21336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40" name="object 440"/>
          <p:cNvSpPr txBox="1"/>
          <p:nvPr/>
        </p:nvSpPr>
        <p:spPr>
          <a:xfrm>
            <a:off x="24384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41" name="object 441"/>
          <p:cNvSpPr txBox="1"/>
          <p:nvPr/>
        </p:nvSpPr>
        <p:spPr>
          <a:xfrm>
            <a:off x="27432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42" name="object 442"/>
          <p:cNvSpPr txBox="1"/>
          <p:nvPr/>
        </p:nvSpPr>
        <p:spPr>
          <a:xfrm>
            <a:off x="30480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43" name="object 443"/>
          <p:cNvSpPr txBox="1"/>
          <p:nvPr/>
        </p:nvSpPr>
        <p:spPr>
          <a:xfrm>
            <a:off x="33528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44" name="object 444"/>
          <p:cNvSpPr txBox="1"/>
          <p:nvPr/>
        </p:nvSpPr>
        <p:spPr>
          <a:xfrm>
            <a:off x="36576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45" name="object 445"/>
          <p:cNvSpPr txBox="1"/>
          <p:nvPr/>
        </p:nvSpPr>
        <p:spPr>
          <a:xfrm>
            <a:off x="39624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46" name="object 446"/>
          <p:cNvSpPr txBox="1"/>
          <p:nvPr/>
        </p:nvSpPr>
        <p:spPr>
          <a:xfrm>
            <a:off x="42672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47" name="object 447"/>
          <p:cNvSpPr txBox="1"/>
          <p:nvPr/>
        </p:nvSpPr>
        <p:spPr>
          <a:xfrm>
            <a:off x="45720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48" name="object 448"/>
          <p:cNvSpPr txBox="1"/>
          <p:nvPr/>
        </p:nvSpPr>
        <p:spPr>
          <a:xfrm>
            <a:off x="48768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49" name="object 449"/>
          <p:cNvSpPr txBox="1"/>
          <p:nvPr/>
        </p:nvSpPr>
        <p:spPr>
          <a:xfrm>
            <a:off x="51816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50" name="object 450"/>
          <p:cNvSpPr txBox="1"/>
          <p:nvPr/>
        </p:nvSpPr>
        <p:spPr>
          <a:xfrm>
            <a:off x="54864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51" name="object 451"/>
          <p:cNvSpPr txBox="1"/>
          <p:nvPr/>
        </p:nvSpPr>
        <p:spPr>
          <a:xfrm>
            <a:off x="57912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52" name="object 452"/>
          <p:cNvSpPr txBox="1"/>
          <p:nvPr/>
        </p:nvSpPr>
        <p:spPr>
          <a:xfrm>
            <a:off x="60960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53" name="object 453"/>
          <p:cNvSpPr txBox="1"/>
          <p:nvPr/>
        </p:nvSpPr>
        <p:spPr>
          <a:xfrm>
            <a:off x="64008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54" name="object 454"/>
          <p:cNvSpPr txBox="1"/>
          <p:nvPr/>
        </p:nvSpPr>
        <p:spPr>
          <a:xfrm>
            <a:off x="67056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55" name="object 455"/>
          <p:cNvSpPr txBox="1"/>
          <p:nvPr/>
        </p:nvSpPr>
        <p:spPr>
          <a:xfrm>
            <a:off x="70104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56" name="object 456"/>
          <p:cNvSpPr txBox="1"/>
          <p:nvPr/>
        </p:nvSpPr>
        <p:spPr>
          <a:xfrm>
            <a:off x="73152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57" name="object 457"/>
          <p:cNvSpPr txBox="1"/>
          <p:nvPr/>
        </p:nvSpPr>
        <p:spPr>
          <a:xfrm>
            <a:off x="76200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58" name="object 458"/>
          <p:cNvSpPr txBox="1"/>
          <p:nvPr/>
        </p:nvSpPr>
        <p:spPr>
          <a:xfrm>
            <a:off x="79248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59" name="object 459"/>
          <p:cNvSpPr txBox="1"/>
          <p:nvPr/>
        </p:nvSpPr>
        <p:spPr>
          <a:xfrm>
            <a:off x="82296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60" name="object 460"/>
          <p:cNvSpPr txBox="1"/>
          <p:nvPr/>
        </p:nvSpPr>
        <p:spPr>
          <a:xfrm>
            <a:off x="85344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61" name="object 461"/>
          <p:cNvSpPr txBox="1"/>
          <p:nvPr/>
        </p:nvSpPr>
        <p:spPr>
          <a:xfrm>
            <a:off x="8839200" y="3352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62" name="object 462"/>
          <p:cNvSpPr txBox="1"/>
          <p:nvPr/>
        </p:nvSpPr>
        <p:spPr>
          <a:xfrm>
            <a:off x="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63" name="object 463"/>
          <p:cNvSpPr txBox="1"/>
          <p:nvPr/>
        </p:nvSpPr>
        <p:spPr>
          <a:xfrm>
            <a:off x="3048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64" name="object 464"/>
          <p:cNvSpPr txBox="1"/>
          <p:nvPr/>
        </p:nvSpPr>
        <p:spPr>
          <a:xfrm>
            <a:off x="6096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65" name="object 465"/>
          <p:cNvSpPr txBox="1"/>
          <p:nvPr/>
        </p:nvSpPr>
        <p:spPr>
          <a:xfrm>
            <a:off x="9144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66" name="object 466"/>
          <p:cNvSpPr txBox="1"/>
          <p:nvPr/>
        </p:nvSpPr>
        <p:spPr>
          <a:xfrm>
            <a:off x="12192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67" name="object 467"/>
          <p:cNvSpPr txBox="1"/>
          <p:nvPr/>
        </p:nvSpPr>
        <p:spPr>
          <a:xfrm>
            <a:off x="15240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68" name="object 468"/>
          <p:cNvSpPr txBox="1"/>
          <p:nvPr/>
        </p:nvSpPr>
        <p:spPr>
          <a:xfrm>
            <a:off x="18288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69" name="object 469"/>
          <p:cNvSpPr txBox="1"/>
          <p:nvPr/>
        </p:nvSpPr>
        <p:spPr>
          <a:xfrm>
            <a:off x="21336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70" name="object 470"/>
          <p:cNvSpPr txBox="1"/>
          <p:nvPr/>
        </p:nvSpPr>
        <p:spPr>
          <a:xfrm>
            <a:off x="24384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71" name="object 471"/>
          <p:cNvSpPr txBox="1"/>
          <p:nvPr/>
        </p:nvSpPr>
        <p:spPr>
          <a:xfrm>
            <a:off x="27432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72" name="object 472"/>
          <p:cNvSpPr txBox="1"/>
          <p:nvPr/>
        </p:nvSpPr>
        <p:spPr>
          <a:xfrm>
            <a:off x="30480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73" name="object 473"/>
          <p:cNvSpPr txBox="1"/>
          <p:nvPr/>
        </p:nvSpPr>
        <p:spPr>
          <a:xfrm>
            <a:off x="33528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74" name="object 474"/>
          <p:cNvSpPr txBox="1"/>
          <p:nvPr/>
        </p:nvSpPr>
        <p:spPr>
          <a:xfrm>
            <a:off x="36576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75" name="object 475"/>
          <p:cNvSpPr txBox="1"/>
          <p:nvPr/>
        </p:nvSpPr>
        <p:spPr>
          <a:xfrm>
            <a:off x="39624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76" name="object 476"/>
          <p:cNvSpPr txBox="1"/>
          <p:nvPr/>
        </p:nvSpPr>
        <p:spPr>
          <a:xfrm>
            <a:off x="42672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77" name="object 477"/>
          <p:cNvSpPr txBox="1"/>
          <p:nvPr/>
        </p:nvSpPr>
        <p:spPr>
          <a:xfrm>
            <a:off x="45720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78" name="object 478"/>
          <p:cNvSpPr txBox="1"/>
          <p:nvPr/>
        </p:nvSpPr>
        <p:spPr>
          <a:xfrm>
            <a:off x="48768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79" name="object 479"/>
          <p:cNvSpPr txBox="1"/>
          <p:nvPr/>
        </p:nvSpPr>
        <p:spPr>
          <a:xfrm>
            <a:off x="51816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80" name="object 480"/>
          <p:cNvSpPr txBox="1"/>
          <p:nvPr/>
        </p:nvSpPr>
        <p:spPr>
          <a:xfrm>
            <a:off x="54864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81" name="object 481"/>
          <p:cNvSpPr txBox="1"/>
          <p:nvPr/>
        </p:nvSpPr>
        <p:spPr>
          <a:xfrm>
            <a:off x="57912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82" name="object 482"/>
          <p:cNvSpPr txBox="1"/>
          <p:nvPr/>
        </p:nvSpPr>
        <p:spPr>
          <a:xfrm>
            <a:off x="60960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83" name="object 483"/>
          <p:cNvSpPr txBox="1"/>
          <p:nvPr/>
        </p:nvSpPr>
        <p:spPr>
          <a:xfrm>
            <a:off x="64008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84" name="object 484"/>
          <p:cNvSpPr txBox="1"/>
          <p:nvPr/>
        </p:nvSpPr>
        <p:spPr>
          <a:xfrm>
            <a:off x="67056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85" name="object 485"/>
          <p:cNvSpPr txBox="1"/>
          <p:nvPr/>
        </p:nvSpPr>
        <p:spPr>
          <a:xfrm>
            <a:off x="70104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86" name="object 486"/>
          <p:cNvSpPr txBox="1"/>
          <p:nvPr/>
        </p:nvSpPr>
        <p:spPr>
          <a:xfrm>
            <a:off x="73152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87" name="object 487"/>
          <p:cNvSpPr txBox="1"/>
          <p:nvPr/>
        </p:nvSpPr>
        <p:spPr>
          <a:xfrm>
            <a:off x="76200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88" name="object 488"/>
          <p:cNvSpPr txBox="1"/>
          <p:nvPr/>
        </p:nvSpPr>
        <p:spPr>
          <a:xfrm>
            <a:off x="79248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89" name="object 489"/>
          <p:cNvSpPr txBox="1"/>
          <p:nvPr/>
        </p:nvSpPr>
        <p:spPr>
          <a:xfrm>
            <a:off x="82296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90" name="object 490"/>
          <p:cNvSpPr txBox="1"/>
          <p:nvPr/>
        </p:nvSpPr>
        <p:spPr>
          <a:xfrm>
            <a:off x="85344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91" name="object 491"/>
          <p:cNvSpPr txBox="1"/>
          <p:nvPr/>
        </p:nvSpPr>
        <p:spPr>
          <a:xfrm>
            <a:off x="8839200" y="36576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92" name="object 492"/>
          <p:cNvSpPr txBox="1"/>
          <p:nvPr/>
        </p:nvSpPr>
        <p:spPr>
          <a:xfrm>
            <a:off x="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93" name="object 493"/>
          <p:cNvSpPr txBox="1"/>
          <p:nvPr/>
        </p:nvSpPr>
        <p:spPr>
          <a:xfrm>
            <a:off x="3048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94" name="object 494"/>
          <p:cNvSpPr txBox="1"/>
          <p:nvPr/>
        </p:nvSpPr>
        <p:spPr>
          <a:xfrm>
            <a:off x="6096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95" name="object 495"/>
          <p:cNvSpPr txBox="1"/>
          <p:nvPr/>
        </p:nvSpPr>
        <p:spPr>
          <a:xfrm>
            <a:off x="9144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96" name="object 496"/>
          <p:cNvSpPr txBox="1"/>
          <p:nvPr/>
        </p:nvSpPr>
        <p:spPr>
          <a:xfrm>
            <a:off x="12192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97" name="object 497"/>
          <p:cNvSpPr txBox="1"/>
          <p:nvPr/>
        </p:nvSpPr>
        <p:spPr>
          <a:xfrm>
            <a:off x="15240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98" name="object 498"/>
          <p:cNvSpPr txBox="1"/>
          <p:nvPr/>
        </p:nvSpPr>
        <p:spPr>
          <a:xfrm>
            <a:off x="18288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499" name="object 499"/>
          <p:cNvSpPr txBox="1"/>
          <p:nvPr/>
        </p:nvSpPr>
        <p:spPr>
          <a:xfrm>
            <a:off x="21336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00" name="object 500"/>
          <p:cNvSpPr txBox="1"/>
          <p:nvPr/>
        </p:nvSpPr>
        <p:spPr>
          <a:xfrm>
            <a:off x="24384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01" name="object 501"/>
          <p:cNvSpPr txBox="1"/>
          <p:nvPr/>
        </p:nvSpPr>
        <p:spPr>
          <a:xfrm>
            <a:off x="27432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02" name="object 502"/>
          <p:cNvSpPr txBox="1"/>
          <p:nvPr/>
        </p:nvSpPr>
        <p:spPr>
          <a:xfrm>
            <a:off x="30480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03" name="object 503"/>
          <p:cNvSpPr txBox="1"/>
          <p:nvPr/>
        </p:nvSpPr>
        <p:spPr>
          <a:xfrm>
            <a:off x="33528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04" name="object 504"/>
          <p:cNvSpPr txBox="1"/>
          <p:nvPr/>
        </p:nvSpPr>
        <p:spPr>
          <a:xfrm>
            <a:off x="36576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05" name="object 505"/>
          <p:cNvSpPr txBox="1"/>
          <p:nvPr/>
        </p:nvSpPr>
        <p:spPr>
          <a:xfrm>
            <a:off x="39624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06" name="object 506"/>
          <p:cNvSpPr txBox="1"/>
          <p:nvPr/>
        </p:nvSpPr>
        <p:spPr>
          <a:xfrm>
            <a:off x="42672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07" name="object 507"/>
          <p:cNvSpPr txBox="1"/>
          <p:nvPr/>
        </p:nvSpPr>
        <p:spPr>
          <a:xfrm>
            <a:off x="45720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08" name="object 508"/>
          <p:cNvSpPr txBox="1"/>
          <p:nvPr/>
        </p:nvSpPr>
        <p:spPr>
          <a:xfrm>
            <a:off x="48768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09" name="object 509"/>
          <p:cNvSpPr txBox="1"/>
          <p:nvPr/>
        </p:nvSpPr>
        <p:spPr>
          <a:xfrm>
            <a:off x="51816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10" name="object 510"/>
          <p:cNvSpPr txBox="1"/>
          <p:nvPr/>
        </p:nvSpPr>
        <p:spPr>
          <a:xfrm>
            <a:off x="54864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11" name="object 511"/>
          <p:cNvSpPr txBox="1"/>
          <p:nvPr/>
        </p:nvSpPr>
        <p:spPr>
          <a:xfrm>
            <a:off x="57912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12" name="object 512"/>
          <p:cNvSpPr txBox="1"/>
          <p:nvPr/>
        </p:nvSpPr>
        <p:spPr>
          <a:xfrm>
            <a:off x="60960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13" name="object 513"/>
          <p:cNvSpPr txBox="1"/>
          <p:nvPr/>
        </p:nvSpPr>
        <p:spPr>
          <a:xfrm>
            <a:off x="64008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14" name="object 514"/>
          <p:cNvSpPr txBox="1"/>
          <p:nvPr/>
        </p:nvSpPr>
        <p:spPr>
          <a:xfrm>
            <a:off x="67056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15" name="object 515"/>
          <p:cNvSpPr txBox="1"/>
          <p:nvPr/>
        </p:nvSpPr>
        <p:spPr>
          <a:xfrm>
            <a:off x="70104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16" name="object 516"/>
          <p:cNvSpPr txBox="1"/>
          <p:nvPr/>
        </p:nvSpPr>
        <p:spPr>
          <a:xfrm>
            <a:off x="73152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17" name="object 517"/>
          <p:cNvSpPr txBox="1"/>
          <p:nvPr/>
        </p:nvSpPr>
        <p:spPr>
          <a:xfrm>
            <a:off x="76200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18" name="object 518"/>
          <p:cNvSpPr txBox="1"/>
          <p:nvPr/>
        </p:nvSpPr>
        <p:spPr>
          <a:xfrm>
            <a:off x="79248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19" name="object 519"/>
          <p:cNvSpPr txBox="1"/>
          <p:nvPr/>
        </p:nvSpPr>
        <p:spPr>
          <a:xfrm>
            <a:off x="82296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20" name="object 520"/>
          <p:cNvSpPr txBox="1"/>
          <p:nvPr/>
        </p:nvSpPr>
        <p:spPr>
          <a:xfrm>
            <a:off x="85344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21" name="object 521"/>
          <p:cNvSpPr txBox="1"/>
          <p:nvPr/>
        </p:nvSpPr>
        <p:spPr>
          <a:xfrm>
            <a:off x="8839200" y="39624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22" name="object 522"/>
          <p:cNvSpPr txBox="1"/>
          <p:nvPr/>
        </p:nvSpPr>
        <p:spPr>
          <a:xfrm>
            <a:off x="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23" name="object 523"/>
          <p:cNvSpPr txBox="1"/>
          <p:nvPr/>
        </p:nvSpPr>
        <p:spPr>
          <a:xfrm>
            <a:off x="3048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24" name="object 524"/>
          <p:cNvSpPr txBox="1"/>
          <p:nvPr/>
        </p:nvSpPr>
        <p:spPr>
          <a:xfrm>
            <a:off x="6096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25" name="object 525"/>
          <p:cNvSpPr txBox="1"/>
          <p:nvPr/>
        </p:nvSpPr>
        <p:spPr>
          <a:xfrm>
            <a:off x="9144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26" name="object 526"/>
          <p:cNvSpPr txBox="1"/>
          <p:nvPr/>
        </p:nvSpPr>
        <p:spPr>
          <a:xfrm>
            <a:off x="12192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27" name="object 527"/>
          <p:cNvSpPr txBox="1"/>
          <p:nvPr/>
        </p:nvSpPr>
        <p:spPr>
          <a:xfrm>
            <a:off x="15240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28" name="object 528"/>
          <p:cNvSpPr txBox="1"/>
          <p:nvPr/>
        </p:nvSpPr>
        <p:spPr>
          <a:xfrm>
            <a:off x="18288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29" name="object 529"/>
          <p:cNvSpPr txBox="1"/>
          <p:nvPr/>
        </p:nvSpPr>
        <p:spPr>
          <a:xfrm>
            <a:off x="21336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30" name="object 530"/>
          <p:cNvSpPr txBox="1"/>
          <p:nvPr/>
        </p:nvSpPr>
        <p:spPr>
          <a:xfrm>
            <a:off x="24384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31" name="object 531"/>
          <p:cNvSpPr txBox="1"/>
          <p:nvPr/>
        </p:nvSpPr>
        <p:spPr>
          <a:xfrm>
            <a:off x="27432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32" name="object 532"/>
          <p:cNvSpPr txBox="1"/>
          <p:nvPr/>
        </p:nvSpPr>
        <p:spPr>
          <a:xfrm>
            <a:off x="30480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33" name="object 533"/>
          <p:cNvSpPr txBox="1"/>
          <p:nvPr/>
        </p:nvSpPr>
        <p:spPr>
          <a:xfrm>
            <a:off x="33528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34" name="object 534"/>
          <p:cNvSpPr txBox="1"/>
          <p:nvPr/>
        </p:nvSpPr>
        <p:spPr>
          <a:xfrm>
            <a:off x="36576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35" name="object 535"/>
          <p:cNvSpPr txBox="1"/>
          <p:nvPr/>
        </p:nvSpPr>
        <p:spPr>
          <a:xfrm>
            <a:off x="39624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36" name="object 536"/>
          <p:cNvSpPr txBox="1"/>
          <p:nvPr/>
        </p:nvSpPr>
        <p:spPr>
          <a:xfrm>
            <a:off x="42672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37" name="object 537"/>
          <p:cNvSpPr txBox="1"/>
          <p:nvPr/>
        </p:nvSpPr>
        <p:spPr>
          <a:xfrm>
            <a:off x="45720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38" name="object 538"/>
          <p:cNvSpPr txBox="1"/>
          <p:nvPr/>
        </p:nvSpPr>
        <p:spPr>
          <a:xfrm>
            <a:off x="48768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39" name="object 539"/>
          <p:cNvSpPr txBox="1"/>
          <p:nvPr/>
        </p:nvSpPr>
        <p:spPr>
          <a:xfrm>
            <a:off x="51816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40" name="object 540"/>
          <p:cNvSpPr txBox="1"/>
          <p:nvPr/>
        </p:nvSpPr>
        <p:spPr>
          <a:xfrm>
            <a:off x="54864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41" name="object 541"/>
          <p:cNvSpPr txBox="1"/>
          <p:nvPr/>
        </p:nvSpPr>
        <p:spPr>
          <a:xfrm>
            <a:off x="57912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42" name="object 542"/>
          <p:cNvSpPr txBox="1"/>
          <p:nvPr/>
        </p:nvSpPr>
        <p:spPr>
          <a:xfrm>
            <a:off x="60960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43" name="object 543"/>
          <p:cNvSpPr txBox="1"/>
          <p:nvPr/>
        </p:nvSpPr>
        <p:spPr>
          <a:xfrm>
            <a:off x="64008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44" name="object 544"/>
          <p:cNvSpPr txBox="1"/>
          <p:nvPr/>
        </p:nvSpPr>
        <p:spPr>
          <a:xfrm>
            <a:off x="67056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45" name="object 545"/>
          <p:cNvSpPr txBox="1"/>
          <p:nvPr/>
        </p:nvSpPr>
        <p:spPr>
          <a:xfrm>
            <a:off x="70104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46" name="object 546"/>
          <p:cNvSpPr txBox="1"/>
          <p:nvPr/>
        </p:nvSpPr>
        <p:spPr>
          <a:xfrm>
            <a:off x="73152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47" name="object 547"/>
          <p:cNvSpPr txBox="1"/>
          <p:nvPr/>
        </p:nvSpPr>
        <p:spPr>
          <a:xfrm>
            <a:off x="76200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48" name="object 548"/>
          <p:cNvSpPr txBox="1"/>
          <p:nvPr/>
        </p:nvSpPr>
        <p:spPr>
          <a:xfrm>
            <a:off x="79248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49" name="object 549"/>
          <p:cNvSpPr txBox="1"/>
          <p:nvPr/>
        </p:nvSpPr>
        <p:spPr>
          <a:xfrm>
            <a:off x="82296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50" name="object 550"/>
          <p:cNvSpPr txBox="1"/>
          <p:nvPr/>
        </p:nvSpPr>
        <p:spPr>
          <a:xfrm>
            <a:off x="85344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51" name="object 551"/>
          <p:cNvSpPr txBox="1"/>
          <p:nvPr/>
        </p:nvSpPr>
        <p:spPr>
          <a:xfrm>
            <a:off x="8839200" y="4267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52" name="object 552"/>
          <p:cNvSpPr txBox="1"/>
          <p:nvPr/>
        </p:nvSpPr>
        <p:spPr>
          <a:xfrm>
            <a:off x="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53" name="object 553"/>
          <p:cNvSpPr txBox="1"/>
          <p:nvPr/>
        </p:nvSpPr>
        <p:spPr>
          <a:xfrm>
            <a:off x="3048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54" name="object 554"/>
          <p:cNvSpPr txBox="1"/>
          <p:nvPr/>
        </p:nvSpPr>
        <p:spPr>
          <a:xfrm>
            <a:off x="6096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55" name="object 555"/>
          <p:cNvSpPr txBox="1"/>
          <p:nvPr/>
        </p:nvSpPr>
        <p:spPr>
          <a:xfrm>
            <a:off x="9144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56" name="object 556"/>
          <p:cNvSpPr txBox="1"/>
          <p:nvPr/>
        </p:nvSpPr>
        <p:spPr>
          <a:xfrm>
            <a:off x="12192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57" name="object 557"/>
          <p:cNvSpPr txBox="1"/>
          <p:nvPr/>
        </p:nvSpPr>
        <p:spPr>
          <a:xfrm>
            <a:off x="15240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58" name="object 558"/>
          <p:cNvSpPr txBox="1"/>
          <p:nvPr/>
        </p:nvSpPr>
        <p:spPr>
          <a:xfrm>
            <a:off x="18288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59" name="object 559"/>
          <p:cNvSpPr txBox="1"/>
          <p:nvPr/>
        </p:nvSpPr>
        <p:spPr>
          <a:xfrm>
            <a:off x="21336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60" name="object 560"/>
          <p:cNvSpPr txBox="1"/>
          <p:nvPr/>
        </p:nvSpPr>
        <p:spPr>
          <a:xfrm>
            <a:off x="24384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61" name="object 561"/>
          <p:cNvSpPr txBox="1"/>
          <p:nvPr/>
        </p:nvSpPr>
        <p:spPr>
          <a:xfrm>
            <a:off x="27432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62" name="object 562"/>
          <p:cNvSpPr txBox="1"/>
          <p:nvPr/>
        </p:nvSpPr>
        <p:spPr>
          <a:xfrm>
            <a:off x="30480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63" name="object 563"/>
          <p:cNvSpPr txBox="1"/>
          <p:nvPr/>
        </p:nvSpPr>
        <p:spPr>
          <a:xfrm>
            <a:off x="33528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64" name="object 564"/>
          <p:cNvSpPr txBox="1"/>
          <p:nvPr/>
        </p:nvSpPr>
        <p:spPr>
          <a:xfrm>
            <a:off x="36576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65" name="object 565"/>
          <p:cNvSpPr txBox="1"/>
          <p:nvPr/>
        </p:nvSpPr>
        <p:spPr>
          <a:xfrm>
            <a:off x="39624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66" name="object 566"/>
          <p:cNvSpPr txBox="1"/>
          <p:nvPr/>
        </p:nvSpPr>
        <p:spPr>
          <a:xfrm>
            <a:off x="42672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67" name="object 567"/>
          <p:cNvSpPr txBox="1"/>
          <p:nvPr/>
        </p:nvSpPr>
        <p:spPr>
          <a:xfrm>
            <a:off x="45720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68" name="object 568"/>
          <p:cNvSpPr txBox="1"/>
          <p:nvPr/>
        </p:nvSpPr>
        <p:spPr>
          <a:xfrm>
            <a:off x="48768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69" name="object 569"/>
          <p:cNvSpPr txBox="1"/>
          <p:nvPr/>
        </p:nvSpPr>
        <p:spPr>
          <a:xfrm>
            <a:off x="51816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70" name="object 570"/>
          <p:cNvSpPr txBox="1"/>
          <p:nvPr/>
        </p:nvSpPr>
        <p:spPr>
          <a:xfrm>
            <a:off x="54864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71" name="object 571"/>
          <p:cNvSpPr txBox="1"/>
          <p:nvPr/>
        </p:nvSpPr>
        <p:spPr>
          <a:xfrm>
            <a:off x="57912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72" name="object 572"/>
          <p:cNvSpPr txBox="1"/>
          <p:nvPr/>
        </p:nvSpPr>
        <p:spPr>
          <a:xfrm>
            <a:off x="60960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73" name="object 573"/>
          <p:cNvSpPr txBox="1"/>
          <p:nvPr/>
        </p:nvSpPr>
        <p:spPr>
          <a:xfrm>
            <a:off x="64008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74" name="object 574"/>
          <p:cNvSpPr txBox="1"/>
          <p:nvPr/>
        </p:nvSpPr>
        <p:spPr>
          <a:xfrm>
            <a:off x="67056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75" name="object 575"/>
          <p:cNvSpPr txBox="1"/>
          <p:nvPr/>
        </p:nvSpPr>
        <p:spPr>
          <a:xfrm>
            <a:off x="70104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76" name="object 576"/>
          <p:cNvSpPr txBox="1"/>
          <p:nvPr/>
        </p:nvSpPr>
        <p:spPr>
          <a:xfrm>
            <a:off x="73152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77" name="object 577"/>
          <p:cNvSpPr txBox="1"/>
          <p:nvPr/>
        </p:nvSpPr>
        <p:spPr>
          <a:xfrm>
            <a:off x="76200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78" name="object 578"/>
          <p:cNvSpPr txBox="1"/>
          <p:nvPr/>
        </p:nvSpPr>
        <p:spPr>
          <a:xfrm>
            <a:off x="79248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79" name="object 579"/>
          <p:cNvSpPr txBox="1"/>
          <p:nvPr/>
        </p:nvSpPr>
        <p:spPr>
          <a:xfrm>
            <a:off x="82296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80" name="object 580"/>
          <p:cNvSpPr txBox="1"/>
          <p:nvPr/>
        </p:nvSpPr>
        <p:spPr>
          <a:xfrm>
            <a:off x="85344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81" name="object 581"/>
          <p:cNvSpPr txBox="1"/>
          <p:nvPr/>
        </p:nvSpPr>
        <p:spPr>
          <a:xfrm>
            <a:off x="8839200" y="4572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82" name="object 582"/>
          <p:cNvSpPr txBox="1"/>
          <p:nvPr/>
        </p:nvSpPr>
        <p:spPr>
          <a:xfrm>
            <a:off x="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83" name="object 583"/>
          <p:cNvSpPr txBox="1"/>
          <p:nvPr/>
        </p:nvSpPr>
        <p:spPr>
          <a:xfrm>
            <a:off x="3048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84" name="object 584"/>
          <p:cNvSpPr txBox="1"/>
          <p:nvPr/>
        </p:nvSpPr>
        <p:spPr>
          <a:xfrm>
            <a:off x="6096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85" name="object 585"/>
          <p:cNvSpPr txBox="1"/>
          <p:nvPr/>
        </p:nvSpPr>
        <p:spPr>
          <a:xfrm>
            <a:off x="9144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86" name="object 586"/>
          <p:cNvSpPr txBox="1"/>
          <p:nvPr/>
        </p:nvSpPr>
        <p:spPr>
          <a:xfrm>
            <a:off x="12192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87" name="object 587"/>
          <p:cNvSpPr txBox="1"/>
          <p:nvPr/>
        </p:nvSpPr>
        <p:spPr>
          <a:xfrm>
            <a:off x="15240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88" name="object 588"/>
          <p:cNvSpPr txBox="1"/>
          <p:nvPr/>
        </p:nvSpPr>
        <p:spPr>
          <a:xfrm>
            <a:off x="18288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89" name="object 589"/>
          <p:cNvSpPr txBox="1"/>
          <p:nvPr/>
        </p:nvSpPr>
        <p:spPr>
          <a:xfrm>
            <a:off x="21336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90" name="object 590"/>
          <p:cNvSpPr txBox="1"/>
          <p:nvPr/>
        </p:nvSpPr>
        <p:spPr>
          <a:xfrm>
            <a:off x="24384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91" name="object 591"/>
          <p:cNvSpPr txBox="1"/>
          <p:nvPr/>
        </p:nvSpPr>
        <p:spPr>
          <a:xfrm>
            <a:off x="27432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92" name="object 592"/>
          <p:cNvSpPr txBox="1"/>
          <p:nvPr/>
        </p:nvSpPr>
        <p:spPr>
          <a:xfrm>
            <a:off x="30480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93" name="object 593"/>
          <p:cNvSpPr txBox="1"/>
          <p:nvPr/>
        </p:nvSpPr>
        <p:spPr>
          <a:xfrm>
            <a:off x="33528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94" name="object 594"/>
          <p:cNvSpPr txBox="1"/>
          <p:nvPr/>
        </p:nvSpPr>
        <p:spPr>
          <a:xfrm>
            <a:off x="36576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95" name="object 595"/>
          <p:cNvSpPr txBox="1"/>
          <p:nvPr/>
        </p:nvSpPr>
        <p:spPr>
          <a:xfrm>
            <a:off x="39624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96" name="object 596"/>
          <p:cNvSpPr txBox="1"/>
          <p:nvPr/>
        </p:nvSpPr>
        <p:spPr>
          <a:xfrm>
            <a:off x="42672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97" name="object 597"/>
          <p:cNvSpPr txBox="1"/>
          <p:nvPr/>
        </p:nvSpPr>
        <p:spPr>
          <a:xfrm>
            <a:off x="45720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98" name="object 598"/>
          <p:cNvSpPr txBox="1"/>
          <p:nvPr/>
        </p:nvSpPr>
        <p:spPr>
          <a:xfrm>
            <a:off x="48768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599" name="object 599"/>
          <p:cNvSpPr txBox="1"/>
          <p:nvPr/>
        </p:nvSpPr>
        <p:spPr>
          <a:xfrm>
            <a:off x="51816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00" name="object 600"/>
          <p:cNvSpPr txBox="1"/>
          <p:nvPr/>
        </p:nvSpPr>
        <p:spPr>
          <a:xfrm>
            <a:off x="54864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01" name="object 601"/>
          <p:cNvSpPr txBox="1"/>
          <p:nvPr/>
        </p:nvSpPr>
        <p:spPr>
          <a:xfrm>
            <a:off x="57912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02" name="object 602"/>
          <p:cNvSpPr txBox="1"/>
          <p:nvPr/>
        </p:nvSpPr>
        <p:spPr>
          <a:xfrm>
            <a:off x="60960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03" name="object 603"/>
          <p:cNvSpPr txBox="1"/>
          <p:nvPr/>
        </p:nvSpPr>
        <p:spPr>
          <a:xfrm>
            <a:off x="64008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04" name="object 604"/>
          <p:cNvSpPr txBox="1"/>
          <p:nvPr/>
        </p:nvSpPr>
        <p:spPr>
          <a:xfrm>
            <a:off x="67056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05" name="object 605"/>
          <p:cNvSpPr txBox="1"/>
          <p:nvPr/>
        </p:nvSpPr>
        <p:spPr>
          <a:xfrm>
            <a:off x="70104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06" name="object 606"/>
          <p:cNvSpPr txBox="1"/>
          <p:nvPr/>
        </p:nvSpPr>
        <p:spPr>
          <a:xfrm>
            <a:off x="73152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07" name="object 607"/>
          <p:cNvSpPr txBox="1"/>
          <p:nvPr/>
        </p:nvSpPr>
        <p:spPr>
          <a:xfrm>
            <a:off x="76200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08" name="object 608"/>
          <p:cNvSpPr txBox="1"/>
          <p:nvPr/>
        </p:nvSpPr>
        <p:spPr>
          <a:xfrm>
            <a:off x="79248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09" name="object 609"/>
          <p:cNvSpPr txBox="1"/>
          <p:nvPr/>
        </p:nvSpPr>
        <p:spPr>
          <a:xfrm>
            <a:off x="82296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10" name="object 610"/>
          <p:cNvSpPr txBox="1"/>
          <p:nvPr/>
        </p:nvSpPr>
        <p:spPr>
          <a:xfrm>
            <a:off x="85344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11" name="object 611"/>
          <p:cNvSpPr txBox="1"/>
          <p:nvPr/>
        </p:nvSpPr>
        <p:spPr>
          <a:xfrm>
            <a:off x="8839200" y="4876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12" name="object 612"/>
          <p:cNvSpPr txBox="1"/>
          <p:nvPr/>
        </p:nvSpPr>
        <p:spPr>
          <a:xfrm>
            <a:off x="0" y="5181600"/>
            <a:ext cx="304800" cy="29337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13" name="object 613"/>
          <p:cNvSpPr txBox="1"/>
          <p:nvPr/>
        </p:nvSpPr>
        <p:spPr>
          <a:xfrm>
            <a:off x="304800" y="5181600"/>
            <a:ext cx="304800" cy="29337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14" name="object 614"/>
          <p:cNvSpPr txBox="1"/>
          <p:nvPr/>
        </p:nvSpPr>
        <p:spPr>
          <a:xfrm>
            <a:off x="609600" y="5181600"/>
            <a:ext cx="304800" cy="29337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15" name="object 615"/>
          <p:cNvSpPr txBox="1"/>
          <p:nvPr/>
        </p:nvSpPr>
        <p:spPr>
          <a:xfrm>
            <a:off x="914400" y="5181600"/>
            <a:ext cx="304800" cy="29337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16" name="object 616"/>
          <p:cNvSpPr txBox="1"/>
          <p:nvPr/>
        </p:nvSpPr>
        <p:spPr>
          <a:xfrm>
            <a:off x="1219200" y="5181600"/>
            <a:ext cx="304800" cy="29337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17" name="object 617"/>
          <p:cNvSpPr txBox="1"/>
          <p:nvPr/>
        </p:nvSpPr>
        <p:spPr>
          <a:xfrm>
            <a:off x="1524000" y="5181600"/>
            <a:ext cx="304800" cy="29337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18" name="object 618"/>
          <p:cNvSpPr txBox="1"/>
          <p:nvPr/>
        </p:nvSpPr>
        <p:spPr>
          <a:xfrm>
            <a:off x="1828800" y="5181600"/>
            <a:ext cx="304800" cy="29337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19" name="object 619"/>
          <p:cNvSpPr txBox="1"/>
          <p:nvPr/>
        </p:nvSpPr>
        <p:spPr>
          <a:xfrm>
            <a:off x="2133600" y="5181600"/>
            <a:ext cx="304800" cy="29337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20" name="object 620"/>
          <p:cNvSpPr txBox="1"/>
          <p:nvPr/>
        </p:nvSpPr>
        <p:spPr>
          <a:xfrm>
            <a:off x="2438400" y="5181600"/>
            <a:ext cx="304800" cy="29337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21" name="object 621"/>
          <p:cNvSpPr txBox="1"/>
          <p:nvPr/>
        </p:nvSpPr>
        <p:spPr>
          <a:xfrm>
            <a:off x="2743200" y="5181600"/>
            <a:ext cx="304800" cy="29337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22" name="object 622"/>
          <p:cNvSpPr txBox="1"/>
          <p:nvPr/>
        </p:nvSpPr>
        <p:spPr>
          <a:xfrm>
            <a:off x="3048000" y="5181600"/>
            <a:ext cx="304800" cy="29337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23" name="object 623"/>
          <p:cNvSpPr txBox="1"/>
          <p:nvPr/>
        </p:nvSpPr>
        <p:spPr>
          <a:xfrm>
            <a:off x="3352800" y="5181600"/>
            <a:ext cx="304800" cy="29337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24" name="object 624"/>
          <p:cNvSpPr txBox="1"/>
          <p:nvPr/>
        </p:nvSpPr>
        <p:spPr>
          <a:xfrm>
            <a:off x="3657600" y="5181600"/>
            <a:ext cx="304800" cy="29337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25" name="object 625"/>
          <p:cNvSpPr txBox="1"/>
          <p:nvPr/>
        </p:nvSpPr>
        <p:spPr>
          <a:xfrm>
            <a:off x="3962400" y="5181600"/>
            <a:ext cx="304800" cy="29337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26" name="object 626"/>
          <p:cNvSpPr txBox="1"/>
          <p:nvPr/>
        </p:nvSpPr>
        <p:spPr>
          <a:xfrm>
            <a:off x="4267200" y="5181600"/>
            <a:ext cx="304800" cy="29337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27" name="object 627"/>
          <p:cNvSpPr txBox="1"/>
          <p:nvPr/>
        </p:nvSpPr>
        <p:spPr>
          <a:xfrm>
            <a:off x="4572000" y="5181600"/>
            <a:ext cx="304800" cy="29337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28" name="object 628"/>
          <p:cNvSpPr txBox="1"/>
          <p:nvPr/>
        </p:nvSpPr>
        <p:spPr>
          <a:xfrm>
            <a:off x="4876800" y="5181600"/>
            <a:ext cx="304800" cy="29337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29" name="object 629"/>
          <p:cNvSpPr txBox="1"/>
          <p:nvPr/>
        </p:nvSpPr>
        <p:spPr>
          <a:xfrm>
            <a:off x="5181600" y="5181600"/>
            <a:ext cx="304800" cy="29337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30" name="object 630"/>
          <p:cNvSpPr txBox="1"/>
          <p:nvPr/>
        </p:nvSpPr>
        <p:spPr>
          <a:xfrm>
            <a:off x="5486400" y="5181600"/>
            <a:ext cx="304800" cy="29337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31" name="object 631"/>
          <p:cNvSpPr txBox="1"/>
          <p:nvPr/>
        </p:nvSpPr>
        <p:spPr>
          <a:xfrm>
            <a:off x="5791200" y="5181600"/>
            <a:ext cx="304800" cy="29337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32" name="object 632"/>
          <p:cNvSpPr txBox="1"/>
          <p:nvPr/>
        </p:nvSpPr>
        <p:spPr>
          <a:xfrm>
            <a:off x="6096000" y="5181600"/>
            <a:ext cx="304800" cy="29337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33" name="object 633"/>
          <p:cNvSpPr txBox="1"/>
          <p:nvPr/>
        </p:nvSpPr>
        <p:spPr>
          <a:xfrm>
            <a:off x="6400800" y="5181600"/>
            <a:ext cx="304800" cy="29337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34" name="object 634"/>
          <p:cNvSpPr txBox="1"/>
          <p:nvPr/>
        </p:nvSpPr>
        <p:spPr>
          <a:xfrm>
            <a:off x="6705600" y="5181600"/>
            <a:ext cx="304800" cy="29337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35" name="object 635"/>
          <p:cNvSpPr txBox="1"/>
          <p:nvPr/>
        </p:nvSpPr>
        <p:spPr>
          <a:xfrm>
            <a:off x="7010400" y="5181600"/>
            <a:ext cx="304800" cy="29337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36" name="object 636"/>
          <p:cNvSpPr txBox="1"/>
          <p:nvPr/>
        </p:nvSpPr>
        <p:spPr>
          <a:xfrm>
            <a:off x="7315200" y="5181600"/>
            <a:ext cx="304800" cy="29337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37" name="object 637"/>
          <p:cNvSpPr txBox="1"/>
          <p:nvPr/>
        </p:nvSpPr>
        <p:spPr>
          <a:xfrm>
            <a:off x="7620000" y="5181600"/>
            <a:ext cx="304800" cy="29337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38" name="object 638"/>
          <p:cNvSpPr txBox="1"/>
          <p:nvPr/>
        </p:nvSpPr>
        <p:spPr>
          <a:xfrm>
            <a:off x="7924800" y="5181600"/>
            <a:ext cx="304800" cy="29337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39" name="object 639"/>
          <p:cNvSpPr txBox="1"/>
          <p:nvPr/>
        </p:nvSpPr>
        <p:spPr>
          <a:xfrm>
            <a:off x="8229600" y="5181600"/>
            <a:ext cx="304800" cy="29337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40" name="object 640"/>
          <p:cNvSpPr txBox="1"/>
          <p:nvPr/>
        </p:nvSpPr>
        <p:spPr>
          <a:xfrm>
            <a:off x="8534400" y="5181600"/>
            <a:ext cx="304800" cy="29337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41" name="object 641"/>
          <p:cNvSpPr txBox="1"/>
          <p:nvPr/>
        </p:nvSpPr>
        <p:spPr>
          <a:xfrm>
            <a:off x="8839200" y="5181600"/>
            <a:ext cx="304800" cy="29337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42" name="object 642"/>
          <p:cNvSpPr txBox="1"/>
          <p:nvPr/>
        </p:nvSpPr>
        <p:spPr>
          <a:xfrm>
            <a:off x="0" y="5474970"/>
            <a:ext cx="304800" cy="31622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43" name="object 643"/>
          <p:cNvSpPr txBox="1"/>
          <p:nvPr/>
        </p:nvSpPr>
        <p:spPr>
          <a:xfrm>
            <a:off x="304800" y="5474970"/>
            <a:ext cx="304800" cy="31622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44" name="object 644"/>
          <p:cNvSpPr txBox="1"/>
          <p:nvPr/>
        </p:nvSpPr>
        <p:spPr>
          <a:xfrm>
            <a:off x="609600" y="5474970"/>
            <a:ext cx="304800" cy="31622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45" name="object 645"/>
          <p:cNvSpPr txBox="1"/>
          <p:nvPr/>
        </p:nvSpPr>
        <p:spPr>
          <a:xfrm>
            <a:off x="914400" y="5474970"/>
            <a:ext cx="304800" cy="31622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46" name="object 646"/>
          <p:cNvSpPr txBox="1"/>
          <p:nvPr/>
        </p:nvSpPr>
        <p:spPr>
          <a:xfrm>
            <a:off x="1219200" y="5474970"/>
            <a:ext cx="304800" cy="31622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47" name="object 647"/>
          <p:cNvSpPr txBox="1"/>
          <p:nvPr/>
        </p:nvSpPr>
        <p:spPr>
          <a:xfrm>
            <a:off x="1524000" y="5474970"/>
            <a:ext cx="304800" cy="31622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48" name="object 648"/>
          <p:cNvSpPr txBox="1"/>
          <p:nvPr/>
        </p:nvSpPr>
        <p:spPr>
          <a:xfrm>
            <a:off x="1828800" y="5474970"/>
            <a:ext cx="304800" cy="31622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49" name="object 649"/>
          <p:cNvSpPr txBox="1"/>
          <p:nvPr/>
        </p:nvSpPr>
        <p:spPr>
          <a:xfrm>
            <a:off x="2133600" y="5474970"/>
            <a:ext cx="304800" cy="31622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50" name="object 650"/>
          <p:cNvSpPr txBox="1"/>
          <p:nvPr/>
        </p:nvSpPr>
        <p:spPr>
          <a:xfrm>
            <a:off x="2438400" y="5474970"/>
            <a:ext cx="304800" cy="31622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51" name="object 651"/>
          <p:cNvSpPr txBox="1"/>
          <p:nvPr/>
        </p:nvSpPr>
        <p:spPr>
          <a:xfrm>
            <a:off x="2743200" y="5474970"/>
            <a:ext cx="304800" cy="31622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52" name="object 652"/>
          <p:cNvSpPr txBox="1"/>
          <p:nvPr/>
        </p:nvSpPr>
        <p:spPr>
          <a:xfrm>
            <a:off x="3048000" y="5474970"/>
            <a:ext cx="304800" cy="31622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53" name="object 653"/>
          <p:cNvSpPr txBox="1"/>
          <p:nvPr/>
        </p:nvSpPr>
        <p:spPr>
          <a:xfrm>
            <a:off x="3352800" y="5474970"/>
            <a:ext cx="304800" cy="31622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54" name="object 654"/>
          <p:cNvSpPr txBox="1"/>
          <p:nvPr/>
        </p:nvSpPr>
        <p:spPr>
          <a:xfrm>
            <a:off x="3657600" y="5474970"/>
            <a:ext cx="304800" cy="31622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55" name="object 655"/>
          <p:cNvSpPr txBox="1"/>
          <p:nvPr/>
        </p:nvSpPr>
        <p:spPr>
          <a:xfrm>
            <a:off x="3962400" y="5474970"/>
            <a:ext cx="304800" cy="31622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56" name="object 656"/>
          <p:cNvSpPr txBox="1"/>
          <p:nvPr/>
        </p:nvSpPr>
        <p:spPr>
          <a:xfrm>
            <a:off x="4267200" y="5474970"/>
            <a:ext cx="304800" cy="31622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57" name="object 657"/>
          <p:cNvSpPr txBox="1"/>
          <p:nvPr/>
        </p:nvSpPr>
        <p:spPr>
          <a:xfrm>
            <a:off x="4572000" y="5474970"/>
            <a:ext cx="304800" cy="31622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58" name="object 658"/>
          <p:cNvSpPr txBox="1"/>
          <p:nvPr/>
        </p:nvSpPr>
        <p:spPr>
          <a:xfrm>
            <a:off x="4876800" y="5474970"/>
            <a:ext cx="304800" cy="31622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59" name="object 659"/>
          <p:cNvSpPr txBox="1"/>
          <p:nvPr/>
        </p:nvSpPr>
        <p:spPr>
          <a:xfrm>
            <a:off x="5181600" y="5474970"/>
            <a:ext cx="304800" cy="31622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60" name="object 660"/>
          <p:cNvSpPr txBox="1"/>
          <p:nvPr/>
        </p:nvSpPr>
        <p:spPr>
          <a:xfrm>
            <a:off x="5486400" y="5474970"/>
            <a:ext cx="304800" cy="31622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61" name="object 661"/>
          <p:cNvSpPr txBox="1"/>
          <p:nvPr/>
        </p:nvSpPr>
        <p:spPr>
          <a:xfrm>
            <a:off x="5791200" y="5474970"/>
            <a:ext cx="304800" cy="31622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62" name="object 662"/>
          <p:cNvSpPr txBox="1"/>
          <p:nvPr/>
        </p:nvSpPr>
        <p:spPr>
          <a:xfrm>
            <a:off x="6096000" y="5474970"/>
            <a:ext cx="304800" cy="31622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63" name="object 663"/>
          <p:cNvSpPr txBox="1"/>
          <p:nvPr/>
        </p:nvSpPr>
        <p:spPr>
          <a:xfrm>
            <a:off x="6400800" y="5474970"/>
            <a:ext cx="304800" cy="31622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64" name="object 664"/>
          <p:cNvSpPr txBox="1"/>
          <p:nvPr/>
        </p:nvSpPr>
        <p:spPr>
          <a:xfrm>
            <a:off x="6705600" y="5474970"/>
            <a:ext cx="304800" cy="31622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65" name="object 665"/>
          <p:cNvSpPr txBox="1"/>
          <p:nvPr/>
        </p:nvSpPr>
        <p:spPr>
          <a:xfrm>
            <a:off x="7010400" y="5474970"/>
            <a:ext cx="304800" cy="31622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66" name="object 666"/>
          <p:cNvSpPr txBox="1"/>
          <p:nvPr/>
        </p:nvSpPr>
        <p:spPr>
          <a:xfrm>
            <a:off x="7315200" y="5474970"/>
            <a:ext cx="304800" cy="31622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67" name="object 667"/>
          <p:cNvSpPr txBox="1"/>
          <p:nvPr/>
        </p:nvSpPr>
        <p:spPr>
          <a:xfrm>
            <a:off x="7620000" y="5474970"/>
            <a:ext cx="304800" cy="31622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68" name="object 668"/>
          <p:cNvSpPr txBox="1"/>
          <p:nvPr/>
        </p:nvSpPr>
        <p:spPr>
          <a:xfrm>
            <a:off x="7924800" y="5474970"/>
            <a:ext cx="304800" cy="31622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69" name="object 669"/>
          <p:cNvSpPr txBox="1"/>
          <p:nvPr/>
        </p:nvSpPr>
        <p:spPr>
          <a:xfrm>
            <a:off x="8229600" y="5474970"/>
            <a:ext cx="304800" cy="31622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70" name="object 670"/>
          <p:cNvSpPr txBox="1"/>
          <p:nvPr/>
        </p:nvSpPr>
        <p:spPr>
          <a:xfrm>
            <a:off x="8534400" y="5474970"/>
            <a:ext cx="304800" cy="31622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71" name="object 671"/>
          <p:cNvSpPr txBox="1"/>
          <p:nvPr/>
        </p:nvSpPr>
        <p:spPr>
          <a:xfrm>
            <a:off x="8839200" y="5474970"/>
            <a:ext cx="304800" cy="31622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72" name="object 672"/>
          <p:cNvSpPr txBox="1"/>
          <p:nvPr/>
        </p:nvSpPr>
        <p:spPr>
          <a:xfrm>
            <a:off x="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73" name="object 673"/>
          <p:cNvSpPr txBox="1"/>
          <p:nvPr/>
        </p:nvSpPr>
        <p:spPr>
          <a:xfrm>
            <a:off x="3048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74" name="object 674"/>
          <p:cNvSpPr txBox="1"/>
          <p:nvPr/>
        </p:nvSpPr>
        <p:spPr>
          <a:xfrm>
            <a:off x="6096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75" name="object 675"/>
          <p:cNvSpPr txBox="1"/>
          <p:nvPr/>
        </p:nvSpPr>
        <p:spPr>
          <a:xfrm>
            <a:off x="9144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76" name="object 676"/>
          <p:cNvSpPr txBox="1"/>
          <p:nvPr/>
        </p:nvSpPr>
        <p:spPr>
          <a:xfrm>
            <a:off x="12192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77" name="object 677"/>
          <p:cNvSpPr txBox="1"/>
          <p:nvPr/>
        </p:nvSpPr>
        <p:spPr>
          <a:xfrm>
            <a:off x="15240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78" name="object 678"/>
          <p:cNvSpPr txBox="1"/>
          <p:nvPr/>
        </p:nvSpPr>
        <p:spPr>
          <a:xfrm>
            <a:off x="18288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79" name="object 679"/>
          <p:cNvSpPr txBox="1"/>
          <p:nvPr/>
        </p:nvSpPr>
        <p:spPr>
          <a:xfrm>
            <a:off x="21336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80" name="object 680"/>
          <p:cNvSpPr txBox="1"/>
          <p:nvPr/>
        </p:nvSpPr>
        <p:spPr>
          <a:xfrm>
            <a:off x="24384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81" name="object 681"/>
          <p:cNvSpPr txBox="1"/>
          <p:nvPr/>
        </p:nvSpPr>
        <p:spPr>
          <a:xfrm>
            <a:off x="27432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82" name="object 682"/>
          <p:cNvSpPr txBox="1"/>
          <p:nvPr/>
        </p:nvSpPr>
        <p:spPr>
          <a:xfrm>
            <a:off x="30480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83" name="object 683"/>
          <p:cNvSpPr txBox="1"/>
          <p:nvPr/>
        </p:nvSpPr>
        <p:spPr>
          <a:xfrm>
            <a:off x="33528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84" name="object 684"/>
          <p:cNvSpPr txBox="1"/>
          <p:nvPr/>
        </p:nvSpPr>
        <p:spPr>
          <a:xfrm>
            <a:off x="36576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85" name="object 685"/>
          <p:cNvSpPr txBox="1"/>
          <p:nvPr/>
        </p:nvSpPr>
        <p:spPr>
          <a:xfrm>
            <a:off x="39624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86" name="object 686"/>
          <p:cNvSpPr txBox="1"/>
          <p:nvPr/>
        </p:nvSpPr>
        <p:spPr>
          <a:xfrm>
            <a:off x="42672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87" name="object 687"/>
          <p:cNvSpPr txBox="1"/>
          <p:nvPr/>
        </p:nvSpPr>
        <p:spPr>
          <a:xfrm>
            <a:off x="45720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88" name="object 688"/>
          <p:cNvSpPr txBox="1"/>
          <p:nvPr/>
        </p:nvSpPr>
        <p:spPr>
          <a:xfrm>
            <a:off x="48768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89" name="object 689"/>
          <p:cNvSpPr txBox="1"/>
          <p:nvPr/>
        </p:nvSpPr>
        <p:spPr>
          <a:xfrm>
            <a:off x="51816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90" name="object 690"/>
          <p:cNvSpPr txBox="1"/>
          <p:nvPr/>
        </p:nvSpPr>
        <p:spPr>
          <a:xfrm>
            <a:off x="54864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91" name="object 691"/>
          <p:cNvSpPr txBox="1"/>
          <p:nvPr/>
        </p:nvSpPr>
        <p:spPr>
          <a:xfrm>
            <a:off x="57912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92" name="object 692"/>
          <p:cNvSpPr txBox="1"/>
          <p:nvPr/>
        </p:nvSpPr>
        <p:spPr>
          <a:xfrm>
            <a:off x="60960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93" name="object 693"/>
          <p:cNvSpPr txBox="1"/>
          <p:nvPr/>
        </p:nvSpPr>
        <p:spPr>
          <a:xfrm>
            <a:off x="64008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94" name="object 694"/>
          <p:cNvSpPr txBox="1"/>
          <p:nvPr/>
        </p:nvSpPr>
        <p:spPr>
          <a:xfrm>
            <a:off x="67056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95" name="object 695"/>
          <p:cNvSpPr txBox="1"/>
          <p:nvPr/>
        </p:nvSpPr>
        <p:spPr>
          <a:xfrm>
            <a:off x="70104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96" name="object 696"/>
          <p:cNvSpPr txBox="1"/>
          <p:nvPr/>
        </p:nvSpPr>
        <p:spPr>
          <a:xfrm>
            <a:off x="73152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97" name="object 697"/>
          <p:cNvSpPr txBox="1"/>
          <p:nvPr/>
        </p:nvSpPr>
        <p:spPr>
          <a:xfrm>
            <a:off x="76200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98" name="object 698"/>
          <p:cNvSpPr txBox="1"/>
          <p:nvPr/>
        </p:nvSpPr>
        <p:spPr>
          <a:xfrm>
            <a:off x="79248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699" name="object 699"/>
          <p:cNvSpPr txBox="1"/>
          <p:nvPr/>
        </p:nvSpPr>
        <p:spPr>
          <a:xfrm>
            <a:off x="82296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00" name="object 700"/>
          <p:cNvSpPr txBox="1"/>
          <p:nvPr/>
        </p:nvSpPr>
        <p:spPr>
          <a:xfrm>
            <a:off x="85344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01" name="object 701"/>
          <p:cNvSpPr txBox="1"/>
          <p:nvPr/>
        </p:nvSpPr>
        <p:spPr>
          <a:xfrm>
            <a:off x="8839200" y="57912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02" name="object 702"/>
          <p:cNvSpPr txBox="1"/>
          <p:nvPr/>
        </p:nvSpPr>
        <p:spPr>
          <a:xfrm>
            <a:off x="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04" name="object 704"/>
          <p:cNvSpPr txBox="1"/>
          <p:nvPr/>
        </p:nvSpPr>
        <p:spPr>
          <a:xfrm>
            <a:off x="73152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05" name="object 705"/>
          <p:cNvSpPr txBox="1"/>
          <p:nvPr/>
        </p:nvSpPr>
        <p:spPr>
          <a:xfrm>
            <a:off x="76200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06" name="object 706"/>
          <p:cNvSpPr txBox="1"/>
          <p:nvPr/>
        </p:nvSpPr>
        <p:spPr>
          <a:xfrm>
            <a:off x="79248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07" name="object 707"/>
          <p:cNvSpPr txBox="1"/>
          <p:nvPr/>
        </p:nvSpPr>
        <p:spPr>
          <a:xfrm>
            <a:off x="82296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08" name="object 708"/>
          <p:cNvSpPr txBox="1"/>
          <p:nvPr/>
        </p:nvSpPr>
        <p:spPr>
          <a:xfrm>
            <a:off x="85344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09" name="object 709"/>
          <p:cNvSpPr txBox="1"/>
          <p:nvPr/>
        </p:nvSpPr>
        <p:spPr>
          <a:xfrm>
            <a:off x="8839200" y="60960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10" name="object 710"/>
          <p:cNvSpPr txBox="1"/>
          <p:nvPr/>
        </p:nvSpPr>
        <p:spPr>
          <a:xfrm>
            <a:off x="73152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11" name="object 711"/>
          <p:cNvSpPr txBox="1"/>
          <p:nvPr/>
        </p:nvSpPr>
        <p:spPr>
          <a:xfrm>
            <a:off x="76200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12" name="object 712"/>
          <p:cNvSpPr txBox="1"/>
          <p:nvPr/>
        </p:nvSpPr>
        <p:spPr>
          <a:xfrm>
            <a:off x="79248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13" name="object 713"/>
          <p:cNvSpPr txBox="1"/>
          <p:nvPr/>
        </p:nvSpPr>
        <p:spPr>
          <a:xfrm>
            <a:off x="82296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14" name="object 714"/>
          <p:cNvSpPr txBox="1"/>
          <p:nvPr/>
        </p:nvSpPr>
        <p:spPr>
          <a:xfrm>
            <a:off x="85344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15" name="object 715"/>
          <p:cNvSpPr txBox="1"/>
          <p:nvPr/>
        </p:nvSpPr>
        <p:spPr>
          <a:xfrm>
            <a:off x="883920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16" name="object 716"/>
          <p:cNvSpPr txBox="1"/>
          <p:nvPr/>
        </p:nvSpPr>
        <p:spPr>
          <a:xfrm>
            <a:off x="0" y="6400800"/>
            <a:ext cx="304800" cy="3048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17" name="object 717"/>
          <p:cNvSpPr txBox="1"/>
          <p:nvPr/>
        </p:nvSpPr>
        <p:spPr>
          <a:xfrm>
            <a:off x="304800" y="65532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18" name="object 718"/>
          <p:cNvSpPr txBox="1"/>
          <p:nvPr/>
        </p:nvSpPr>
        <p:spPr>
          <a:xfrm>
            <a:off x="609600" y="65532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19" name="object 719"/>
          <p:cNvSpPr txBox="1"/>
          <p:nvPr/>
        </p:nvSpPr>
        <p:spPr>
          <a:xfrm>
            <a:off x="914400" y="65532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20" name="object 720"/>
          <p:cNvSpPr txBox="1"/>
          <p:nvPr/>
        </p:nvSpPr>
        <p:spPr>
          <a:xfrm>
            <a:off x="1219200" y="65532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21" name="object 721"/>
          <p:cNvSpPr txBox="1"/>
          <p:nvPr/>
        </p:nvSpPr>
        <p:spPr>
          <a:xfrm>
            <a:off x="1524000" y="65532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22" name="object 722"/>
          <p:cNvSpPr txBox="1"/>
          <p:nvPr/>
        </p:nvSpPr>
        <p:spPr>
          <a:xfrm>
            <a:off x="1828800" y="65532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23" name="object 723"/>
          <p:cNvSpPr txBox="1"/>
          <p:nvPr/>
        </p:nvSpPr>
        <p:spPr>
          <a:xfrm>
            <a:off x="2133600" y="65532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24" name="object 724"/>
          <p:cNvSpPr txBox="1"/>
          <p:nvPr/>
        </p:nvSpPr>
        <p:spPr>
          <a:xfrm>
            <a:off x="2438400" y="65532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25" name="object 725"/>
          <p:cNvSpPr txBox="1"/>
          <p:nvPr/>
        </p:nvSpPr>
        <p:spPr>
          <a:xfrm>
            <a:off x="2743200" y="65532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26" name="object 726"/>
          <p:cNvSpPr txBox="1"/>
          <p:nvPr/>
        </p:nvSpPr>
        <p:spPr>
          <a:xfrm>
            <a:off x="3048000" y="65532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27" name="object 727"/>
          <p:cNvSpPr txBox="1"/>
          <p:nvPr/>
        </p:nvSpPr>
        <p:spPr>
          <a:xfrm>
            <a:off x="3352800" y="65532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28" name="object 728"/>
          <p:cNvSpPr txBox="1"/>
          <p:nvPr/>
        </p:nvSpPr>
        <p:spPr>
          <a:xfrm>
            <a:off x="3657600" y="65532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29" name="object 729"/>
          <p:cNvSpPr txBox="1"/>
          <p:nvPr/>
        </p:nvSpPr>
        <p:spPr>
          <a:xfrm>
            <a:off x="3962400" y="65532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30" name="object 730"/>
          <p:cNvSpPr txBox="1"/>
          <p:nvPr/>
        </p:nvSpPr>
        <p:spPr>
          <a:xfrm>
            <a:off x="4267200" y="65532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31" name="object 731"/>
          <p:cNvSpPr txBox="1"/>
          <p:nvPr/>
        </p:nvSpPr>
        <p:spPr>
          <a:xfrm>
            <a:off x="4572000" y="65532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32" name="object 732"/>
          <p:cNvSpPr txBox="1"/>
          <p:nvPr/>
        </p:nvSpPr>
        <p:spPr>
          <a:xfrm>
            <a:off x="4876800" y="65532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33" name="object 733"/>
          <p:cNvSpPr txBox="1"/>
          <p:nvPr/>
        </p:nvSpPr>
        <p:spPr>
          <a:xfrm>
            <a:off x="5181600" y="65532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34" name="object 734"/>
          <p:cNvSpPr txBox="1"/>
          <p:nvPr/>
        </p:nvSpPr>
        <p:spPr>
          <a:xfrm>
            <a:off x="5486400" y="65532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35" name="object 735"/>
          <p:cNvSpPr txBox="1"/>
          <p:nvPr/>
        </p:nvSpPr>
        <p:spPr>
          <a:xfrm>
            <a:off x="5791200" y="65532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36" name="object 736"/>
          <p:cNvSpPr txBox="1"/>
          <p:nvPr/>
        </p:nvSpPr>
        <p:spPr>
          <a:xfrm>
            <a:off x="6096000" y="65532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37" name="object 737"/>
          <p:cNvSpPr txBox="1"/>
          <p:nvPr/>
        </p:nvSpPr>
        <p:spPr>
          <a:xfrm>
            <a:off x="6400800" y="65532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38" name="object 738"/>
          <p:cNvSpPr txBox="1"/>
          <p:nvPr/>
        </p:nvSpPr>
        <p:spPr>
          <a:xfrm>
            <a:off x="6705600" y="65532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39" name="object 739"/>
          <p:cNvSpPr txBox="1"/>
          <p:nvPr/>
        </p:nvSpPr>
        <p:spPr>
          <a:xfrm>
            <a:off x="7010400" y="65532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40" name="object 740"/>
          <p:cNvSpPr txBox="1"/>
          <p:nvPr/>
        </p:nvSpPr>
        <p:spPr>
          <a:xfrm>
            <a:off x="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41" name="object 741"/>
          <p:cNvSpPr txBox="1"/>
          <p:nvPr/>
        </p:nvSpPr>
        <p:spPr>
          <a:xfrm>
            <a:off x="3048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42" name="object 742"/>
          <p:cNvSpPr txBox="1"/>
          <p:nvPr/>
        </p:nvSpPr>
        <p:spPr>
          <a:xfrm>
            <a:off x="6096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43" name="object 743"/>
          <p:cNvSpPr txBox="1"/>
          <p:nvPr/>
        </p:nvSpPr>
        <p:spPr>
          <a:xfrm>
            <a:off x="9144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44" name="object 744"/>
          <p:cNvSpPr txBox="1"/>
          <p:nvPr/>
        </p:nvSpPr>
        <p:spPr>
          <a:xfrm>
            <a:off x="12192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45" name="object 745"/>
          <p:cNvSpPr txBox="1"/>
          <p:nvPr/>
        </p:nvSpPr>
        <p:spPr>
          <a:xfrm>
            <a:off x="15240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46" name="object 746"/>
          <p:cNvSpPr txBox="1"/>
          <p:nvPr/>
        </p:nvSpPr>
        <p:spPr>
          <a:xfrm>
            <a:off x="18288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47" name="object 747"/>
          <p:cNvSpPr txBox="1"/>
          <p:nvPr/>
        </p:nvSpPr>
        <p:spPr>
          <a:xfrm>
            <a:off x="21336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48" name="object 748"/>
          <p:cNvSpPr txBox="1"/>
          <p:nvPr/>
        </p:nvSpPr>
        <p:spPr>
          <a:xfrm>
            <a:off x="24384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49" name="object 749"/>
          <p:cNvSpPr txBox="1"/>
          <p:nvPr/>
        </p:nvSpPr>
        <p:spPr>
          <a:xfrm>
            <a:off x="27432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50" name="object 750"/>
          <p:cNvSpPr txBox="1"/>
          <p:nvPr/>
        </p:nvSpPr>
        <p:spPr>
          <a:xfrm>
            <a:off x="30480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51" name="object 751"/>
          <p:cNvSpPr txBox="1"/>
          <p:nvPr/>
        </p:nvSpPr>
        <p:spPr>
          <a:xfrm>
            <a:off x="33528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52" name="object 752"/>
          <p:cNvSpPr txBox="1"/>
          <p:nvPr/>
        </p:nvSpPr>
        <p:spPr>
          <a:xfrm>
            <a:off x="36576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53" name="object 753"/>
          <p:cNvSpPr txBox="1"/>
          <p:nvPr/>
        </p:nvSpPr>
        <p:spPr>
          <a:xfrm>
            <a:off x="39624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54" name="object 754"/>
          <p:cNvSpPr txBox="1"/>
          <p:nvPr/>
        </p:nvSpPr>
        <p:spPr>
          <a:xfrm>
            <a:off x="42672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55" name="object 755"/>
          <p:cNvSpPr txBox="1"/>
          <p:nvPr/>
        </p:nvSpPr>
        <p:spPr>
          <a:xfrm>
            <a:off x="45720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56" name="object 756"/>
          <p:cNvSpPr txBox="1"/>
          <p:nvPr/>
        </p:nvSpPr>
        <p:spPr>
          <a:xfrm>
            <a:off x="48768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57" name="object 757"/>
          <p:cNvSpPr txBox="1"/>
          <p:nvPr/>
        </p:nvSpPr>
        <p:spPr>
          <a:xfrm>
            <a:off x="51816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58" name="object 758"/>
          <p:cNvSpPr txBox="1"/>
          <p:nvPr/>
        </p:nvSpPr>
        <p:spPr>
          <a:xfrm>
            <a:off x="54864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59" name="object 759"/>
          <p:cNvSpPr txBox="1"/>
          <p:nvPr/>
        </p:nvSpPr>
        <p:spPr>
          <a:xfrm>
            <a:off x="57912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60" name="object 760"/>
          <p:cNvSpPr txBox="1"/>
          <p:nvPr/>
        </p:nvSpPr>
        <p:spPr>
          <a:xfrm>
            <a:off x="60960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61" name="object 761"/>
          <p:cNvSpPr txBox="1"/>
          <p:nvPr/>
        </p:nvSpPr>
        <p:spPr>
          <a:xfrm>
            <a:off x="64008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62" name="object 762"/>
          <p:cNvSpPr txBox="1"/>
          <p:nvPr/>
        </p:nvSpPr>
        <p:spPr>
          <a:xfrm>
            <a:off x="67056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63" name="object 763"/>
          <p:cNvSpPr txBox="1"/>
          <p:nvPr/>
        </p:nvSpPr>
        <p:spPr>
          <a:xfrm>
            <a:off x="70104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64" name="object 764"/>
          <p:cNvSpPr txBox="1"/>
          <p:nvPr/>
        </p:nvSpPr>
        <p:spPr>
          <a:xfrm>
            <a:off x="73152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65" name="object 765"/>
          <p:cNvSpPr txBox="1"/>
          <p:nvPr/>
        </p:nvSpPr>
        <p:spPr>
          <a:xfrm>
            <a:off x="76200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66" name="object 766"/>
          <p:cNvSpPr txBox="1"/>
          <p:nvPr/>
        </p:nvSpPr>
        <p:spPr>
          <a:xfrm>
            <a:off x="79248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67" name="object 767"/>
          <p:cNvSpPr txBox="1"/>
          <p:nvPr/>
        </p:nvSpPr>
        <p:spPr>
          <a:xfrm>
            <a:off x="82296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68" name="object 768"/>
          <p:cNvSpPr txBox="1"/>
          <p:nvPr/>
        </p:nvSpPr>
        <p:spPr>
          <a:xfrm>
            <a:off x="85344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769" name="object 769"/>
          <p:cNvSpPr txBox="1"/>
          <p:nvPr/>
        </p:nvSpPr>
        <p:spPr>
          <a:xfrm>
            <a:off x="8839200" y="6705600"/>
            <a:ext cx="304800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</p:spTree>
    <p:extLst>
      <p:ext uri="{BB962C8B-B14F-4D97-AF65-F5344CB8AC3E}">
        <p14:creationId xmlns:p14="http://schemas.microsoft.com/office/powerpoint/2010/main" val="589001337"/>
      </p:ext>
    </p:extLst>
  </p:cSld>
  <p:clrMapOvr>
    <a:masterClrMapping/>
  </p:clrMapOvr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9144000" cy="6857997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514350" y="1044575"/>
            <a:ext cx="8629650" cy="15112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514350" y="1044575"/>
            <a:ext cx="8629650" cy="15112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514350" y="1051686"/>
            <a:ext cx="8629650" cy="14986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108204" y="432816"/>
            <a:ext cx="7703820" cy="643127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108204" y="981455"/>
            <a:ext cx="4585716" cy="643127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" name="object 8"/>
          <p:cNvSpPr txBox="1"/>
          <p:nvPr/>
        </p:nvSpPr>
        <p:spPr>
          <a:xfrm>
            <a:off x="383540" y="145183"/>
            <a:ext cx="7119671" cy="1031553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775"/>
              </a:lnSpc>
              <a:spcBef>
                <a:spcPts val="188"/>
              </a:spcBef>
            </a:pPr>
            <a:r>
              <a:rPr sz="3600" b="1" spc="0" dirty="0" smtClean="0">
                <a:solidFill>
                  <a:srgbClr val="001F5F"/>
                </a:solidFill>
                <a:latin typeface="Times New Roman"/>
                <a:cs typeface="Times New Roman"/>
              </a:rPr>
              <a:t>ZERO</a:t>
            </a:r>
            <a:r>
              <a:rPr sz="3600" b="1" spc="-14" dirty="0" smtClean="0">
                <a:solidFill>
                  <a:srgbClr val="001F5F"/>
                </a:solidFill>
                <a:latin typeface="Times New Roman"/>
                <a:cs typeface="Times New Roman"/>
              </a:rPr>
              <a:t> </a:t>
            </a:r>
            <a:r>
              <a:rPr sz="3600" b="1" spc="0" dirty="0" smtClean="0">
                <a:solidFill>
                  <a:srgbClr val="001F5F"/>
                </a:solidFill>
                <a:latin typeface="Times New Roman"/>
                <a:cs typeface="Times New Roman"/>
              </a:rPr>
              <a:t>DI</a:t>
            </a:r>
            <a:r>
              <a:rPr sz="3600" b="1" spc="4" dirty="0" smtClean="0">
                <a:solidFill>
                  <a:srgbClr val="001F5F"/>
                </a:solidFill>
                <a:latin typeface="Times New Roman"/>
                <a:cs typeface="Times New Roman"/>
              </a:rPr>
              <a:t>S</a:t>
            </a:r>
            <a:r>
              <a:rPr sz="3600" b="1" spc="0" dirty="0" smtClean="0">
                <a:solidFill>
                  <a:srgbClr val="001F5F"/>
                </a:solidFill>
                <a:latin typeface="Times New Roman"/>
                <a:cs typeface="Times New Roman"/>
              </a:rPr>
              <a:t>CR</a:t>
            </a:r>
            <a:r>
              <a:rPr sz="3600" b="1" spc="9" dirty="0" smtClean="0">
                <a:solidFill>
                  <a:srgbClr val="001F5F"/>
                </a:solidFill>
                <a:latin typeface="Times New Roman"/>
                <a:cs typeface="Times New Roman"/>
              </a:rPr>
              <a:t>I</a:t>
            </a:r>
            <a:r>
              <a:rPr sz="3600" b="1" spc="0" dirty="0" smtClean="0">
                <a:solidFill>
                  <a:srgbClr val="001F5F"/>
                </a:solidFill>
                <a:latin typeface="Times New Roman"/>
                <a:cs typeface="Times New Roman"/>
              </a:rPr>
              <a:t>MIN</a:t>
            </a:r>
            <a:r>
              <a:rPr sz="3600" b="1" spc="-250" dirty="0" smtClean="0">
                <a:solidFill>
                  <a:srgbClr val="001F5F"/>
                </a:solidFill>
                <a:latin typeface="Times New Roman"/>
                <a:cs typeface="Times New Roman"/>
              </a:rPr>
              <a:t>A</a:t>
            </a:r>
            <a:r>
              <a:rPr sz="3600" b="1" spc="0" dirty="0" smtClean="0">
                <a:solidFill>
                  <a:srgbClr val="001F5F"/>
                </a:solidFill>
                <a:latin typeface="Times New Roman"/>
                <a:cs typeface="Times New Roman"/>
              </a:rPr>
              <a:t>TION</a:t>
            </a:r>
            <a:r>
              <a:rPr sz="3600" b="1" spc="-29" dirty="0" smtClean="0">
                <a:solidFill>
                  <a:srgbClr val="001F5F"/>
                </a:solidFill>
                <a:latin typeface="Times New Roman"/>
                <a:cs typeface="Times New Roman"/>
              </a:rPr>
              <a:t> </a:t>
            </a:r>
            <a:r>
              <a:rPr sz="3600" b="1" spc="0" dirty="0" smtClean="0">
                <a:solidFill>
                  <a:srgbClr val="001F5F"/>
                </a:solidFill>
                <a:latin typeface="Times New Roman"/>
                <a:cs typeface="Times New Roman"/>
              </a:rPr>
              <a:t>OR NO</a:t>
            </a:r>
            <a:endParaRPr sz="3600">
              <a:latin typeface="Times New Roman"/>
              <a:cs typeface="Times New Roman"/>
            </a:endParaRPr>
          </a:p>
          <a:p>
            <a:pPr marL="12700" marR="68579">
              <a:lnSpc>
                <a:spcPct val="95825"/>
              </a:lnSpc>
            </a:pPr>
            <a:r>
              <a:rPr sz="3600" b="1" spc="0" dirty="0" smtClean="0">
                <a:solidFill>
                  <a:srgbClr val="001F5F"/>
                </a:solidFill>
                <a:latin typeface="Times New Roman"/>
                <a:cs typeface="Times New Roman"/>
              </a:rPr>
              <a:t>DISC</a:t>
            </a:r>
            <a:r>
              <a:rPr sz="3600" b="1" spc="9" dirty="0" smtClean="0">
                <a:solidFill>
                  <a:srgbClr val="001F5F"/>
                </a:solidFill>
                <a:latin typeface="Times New Roman"/>
                <a:cs typeface="Times New Roman"/>
              </a:rPr>
              <a:t>R</a:t>
            </a:r>
            <a:r>
              <a:rPr sz="3600" b="1" spc="0" dirty="0" smtClean="0">
                <a:solidFill>
                  <a:srgbClr val="001F5F"/>
                </a:solidFill>
                <a:latin typeface="Times New Roman"/>
                <a:cs typeface="Times New Roman"/>
              </a:rPr>
              <a:t>IMIN</a:t>
            </a:r>
            <a:r>
              <a:rPr sz="3600" b="1" spc="-254" dirty="0" smtClean="0">
                <a:solidFill>
                  <a:srgbClr val="001F5F"/>
                </a:solidFill>
                <a:latin typeface="Times New Roman"/>
                <a:cs typeface="Times New Roman"/>
              </a:rPr>
              <a:t>A</a:t>
            </a:r>
            <a:r>
              <a:rPr sz="3600" b="1" spc="0" dirty="0" smtClean="0">
                <a:solidFill>
                  <a:srgbClr val="001F5F"/>
                </a:solidFill>
                <a:latin typeface="Times New Roman"/>
                <a:cs typeface="Times New Roman"/>
              </a:rPr>
              <a:t>TION</a:t>
            </a:r>
            <a:endParaRPr sz="3600">
              <a:latin typeface="Times New Roman"/>
              <a:cs typeface="Times New Roman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726440" y="1653263"/>
            <a:ext cx="6818408" cy="92030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370"/>
              </a:lnSpc>
              <a:spcBef>
                <a:spcPts val="168"/>
              </a:spcBef>
            </a:pPr>
            <a:r>
              <a:rPr sz="3200" spc="0" dirty="0" smtClean="0">
                <a:latin typeface="Times New Roman"/>
                <a:cs typeface="Times New Roman"/>
              </a:rPr>
              <a:t>The</a:t>
            </a:r>
            <a:r>
              <a:rPr sz="3200" spc="-25" dirty="0" smtClean="0">
                <a:latin typeface="Times New Roman"/>
                <a:cs typeface="Times New Roman"/>
              </a:rPr>
              <a:t> </a:t>
            </a:r>
            <a:r>
              <a:rPr sz="3200" spc="0" dirty="0" smtClean="0">
                <a:latin typeface="Times New Roman"/>
                <a:cs typeface="Times New Roman"/>
              </a:rPr>
              <a:t>item of</a:t>
            </a:r>
            <a:r>
              <a:rPr sz="3200" spc="-19" dirty="0" smtClean="0">
                <a:latin typeface="Times New Roman"/>
                <a:cs typeface="Times New Roman"/>
              </a:rPr>
              <a:t> </a:t>
            </a:r>
            <a:r>
              <a:rPr sz="3200" spc="0" dirty="0" smtClean="0">
                <a:latin typeface="Times New Roman"/>
                <a:cs typeface="Times New Roman"/>
              </a:rPr>
              <a:t>the test is ans</a:t>
            </a:r>
            <a:r>
              <a:rPr sz="3200" spc="4" dirty="0" smtClean="0">
                <a:latin typeface="Times New Roman"/>
                <a:cs typeface="Times New Roman"/>
              </a:rPr>
              <a:t>w</a:t>
            </a:r>
            <a:r>
              <a:rPr sz="3200" spc="0" dirty="0" smtClean="0">
                <a:latin typeface="Times New Roman"/>
                <a:cs typeface="Times New Roman"/>
              </a:rPr>
              <a:t>er</a:t>
            </a:r>
            <a:r>
              <a:rPr sz="3200" spc="9" dirty="0" smtClean="0">
                <a:latin typeface="Times New Roman"/>
                <a:cs typeface="Times New Roman"/>
              </a:rPr>
              <a:t>e</a:t>
            </a:r>
            <a:r>
              <a:rPr sz="3200" spc="0" dirty="0" smtClean="0">
                <a:latin typeface="Times New Roman"/>
                <a:cs typeface="Times New Roman"/>
              </a:rPr>
              <a:t>d</a:t>
            </a:r>
            <a:r>
              <a:rPr sz="3200" spc="-25" dirty="0" smtClean="0">
                <a:latin typeface="Times New Roman"/>
                <a:cs typeface="Times New Roman"/>
              </a:rPr>
              <a:t> </a:t>
            </a:r>
            <a:r>
              <a:rPr sz="3200" spc="0" dirty="0" smtClean="0">
                <a:latin typeface="Times New Roman"/>
                <a:cs typeface="Times New Roman"/>
              </a:rPr>
              <a:t>c</a:t>
            </a:r>
            <a:r>
              <a:rPr sz="3200" spc="9" dirty="0" smtClean="0">
                <a:latin typeface="Times New Roman"/>
                <a:cs typeface="Times New Roman"/>
              </a:rPr>
              <a:t>o</a:t>
            </a:r>
            <a:r>
              <a:rPr sz="3200" spc="0" dirty="0" smtClean="0">
                <a:latin typeface="Times New Roman"/>
                <a:cs typeface="Times New Roman"/>
              </a:rPr>
              <a:t>rre</a:t>
            </a:r>
            <a:r>
              <a:rPr sz="3200" spc="9" dirty="0" smtClean="0">
                <a:latin typeface="Times New Roman"/>
                <a:cs typeface="Times New Roman"/>
              </a:rPr>
              <a:t>c</a:t>
            </a:r>
            <a:r>
              <a:rPr sz="3200" spc="0" dirty="0" smtClean="0">
                <a:latin typeface="Times New Roman"/>
                <a:cs typeface="Times New Roman"/>
              </a:rPr>
              <a:t>tly</a:t>
            </a:r>
            <a:endParaRPr sz="3200">
              <a:latin typeface="Times New Roman"/>
              <a:cs typeface="Times New Roman"/>
            </a:endParaRPr>
          </a:p>
          <a:p>
            <a:pPr marL="12700" marR="61036">
              <a:lnSpc>
                <a:spcPct val="95825"/>
              </a:lnSpc>
            </a:pPr>
            <a:r>
              <a:rPr sz="3200" spc="0" dirty="0" smtClean="0">
                <a:latin typeface="Times New Roman"/>
                <a:cs typeface="Times New Roman"/>
              </a:rPr>
              <a:t>kn</a:t>
            </a:r>
            <a:r>
              <a:rPr sz="3200" spc="9" dirty="0" smtClean="0">
                <a:latin typeface="Times New Roman"/>
                <a:cs typeface="Times New Roman"/>
              </a:rPr>
              <a:t>o</a:t>
            </a:r>
            <a:r>
              <a:rPr sz="3200" spc="0" dirty="0" smtClean="0">
                <a:latin typeface="Times New Roman"/>
                <a:cs typeface="Times New Roman"/>
              </a:rPr>
              <a:t>w</a:t>
            </a:r>
            <a:r>
              <a:rPr sz="3200" spc="-44" dirty="0" smtClean="0">
                <a:latin typeface="Times New Roman"/>
                <a:cs typeface="Times New Roman"/>
              </a:rPr>
              <a:t> </a:t>
            </a:r>
            <a:r>
              <a:rPr sz="3200" spc="0" dirty="0" smtClean="0">
                <a:latin typeface="Times New Roman"/>
                <a:cs typeface="Times New Roman"/>
              </a:rPr>
              <a:t>the answ</a:t>
            </a:r>
            <a:r>
              <a:rPr sz="3200" spc="9" dirty="0" smtClean="0">
                <a:latin typeface="Times New Roman"/>
                <a:cs typeface="Times New Roman"/>
              </a:rPr>
              <a:t>e</a:t>
            </a:r>
            <a:r>
              <a:rPr sz="3200" spc="0" dirty="0" smtClean="0">
                <a:latin typeface="Times New Roman"/>
                <a:cs typeface="Times New Roman"/>
              </a:rPr>
              <a:t>r</a:t>
            </a:r>
            <a:r>
              <a:rPr sz="3200" spc="-19" dirty="0" smtClean="0">
                <a:latin typeface="Times New Roman"/>
                <a:cs typeface="Times New Roman"/>
              </a:rPr>
              <a:t> </a:t>
            </a:r>
            <a:r>
              <a:rPr sz="3200" spc="0" dirty="0" smtClean="0">
                <a:latin typeface="Times New Roman"/>
                <a:cs typeface="Times New Roman"/>
              </a:rPr>
              <a:t>by</a:t>
            </a:r>
            <a:r>
              <a:rPr sz="3200" spc="-9" dirty="0" smtClean="0">
                <a:latin typeface="Times New Roman"/>
                <a:cs typeface="Times New Roman"/>
              </a:rPr>
              <a:t> </a:t>
            </a:r>
            <a:r>
              <a:rPr sz="3200" spc="0" dirty="0" smtClean="0">
                <a:latin typeface="Times New Roman"/>
                <a:cs typeface="Times New Roman"/>
              </a:rPr>
              <a:t>all the</a:t>
            </a:r>
            <a:r>
              <a:rPr sz="3200" spc="-14" dirty="0" smtClean="0">
                <a:latin typeface="Times New Roman"/>
                <a:cs typeface="Times New Roman"/>
              </a:rPr>
              <a:t> </a:t>
            </a:r>
            <a:r>
              <a:rPr sz="3200" spc="0" dirty="0" smtClean="0">
                <a:latin typeface="Times New Roman"/>
                <a:cs typeface="Times New Roman"/>
              </a:rPr>
              <a:t>ex</a:t>
            </a:r>
            <a:r>
              <a:rPr sz="3200" spc="9" dirty="0" smtClean="0">
                <a:latin typeface="Times New Roman"/>
                <a:cs typeface="Times New Roman"/>
              </a:rPr>
              <a:t>a</a:t>
            </a:r>
            <a:r>
              <a:rPr sz="3200" spc="0" dirty="0" smtClean="0">
                <a:latin typeface="Times New Roman"/>
                <a:cs typeface="Times New Roman"/>
              </a:rPr>
              <a:t>mine</a:t>
            </a:r>
            <a:r>
              <a:rPr sz="3200" spc="9" dirty="0" smtClean="0">
                <a:latin typeface="Times New Roman"/>
                <a:cs typeface="Times New Roman"/>
              </a:rPr>
              <a:t>e</a:t>
            </a:r>
            <a:r>
              <a:rPr sz="3200" spc="-179" dirty="0" smtClean="0">
                <a:latin typeface="Times New Roman"/>
                <a:cs typeface="Times New Roman"/>
              </a:rPr>
              <a:t>’</a:t>
            </a:r>
            <a:r>
              <a:rPr sz="3200" spc="0" dirty="0" smtClean="0">
                <a:latin typeface="Times New Roman"/>
                <a:cs typeface="Times New Roman"/>
              </a:rPr>
              <a:t>s</a:t>
            </a:r>
            <a:endParaRPr sz="3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7543369" y="1653263"/>
            <a:ext cx="438090" cy="432308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370"/>
              </a:lnSpc>
              <a:spcBef>
                <a:spcPts val="168"/>
              </a:spcBef>
            </a:pPr>
            <a:r>
              <a:rPr sz="3200" spc="0" dirty="0" smtClean="0">
                <a:latin typeface="Times New Roman"/>
                <a:cs typeface="Times New Roman"/>
              </a:rPr>
              <a:t>or</a:t>
            </a:r>
            <a:endParaRPr sz="3200">
              <a:latin typeface="Times New Roman"/>
              <a:cs typeface="Times New Roman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383540" y="1749867"/>
            <a:ext cx="307128" cy="310388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2390"/>
              </a:lnSpc>
              <a:spcBef>
                <a:spcPts val="119"/>
              </a:spcBef>
            </a:pPr>
            <a:r>
              <a:rPr sz="2250" spc="0" dirty="0" smtClean="0">
                <a:solidFill>
                  <a:srgbClr val="EFA12D"/>
                </a:solidFill>
                <a:latin typeface="Wingdings"/>
                <a:cs typeface="Wingdings"/>
              </a:rPr>
              <a:t></a:t>
            </a:r>
            <a:endParaRPr sz="2250">
              <a:latin typeface="Wingdings"/>
              <a:cs typeface="Wingdings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726440" y="3311629"/>
            <a:ext cx="7322567" cy="920428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370"/>
              </a:lnSpc>
              <a:spcBef>
                <a:spcPts val="168"/>
              </a:spcBef>
            </a:pPr>
            <a:r>
              <a:rPr sz="3200" spc="0" dirty="0" smtClean="0">
                <a:latin typeface="Times New Roman"/>
                <a:cs typeface="Times New Roman"/>
              </a:rPr>
              <a:t>An</a:t>
            </a:r>
            <a:r>
              <a:rPr sz="3200" spc="-9" dirty="0" smtClean="0">
                <a:latin typeface="Times New Roman"/>
                <a:cs typeface="Times New Roman"/>
              </a:rPr>
              <a:t> </a:t>
            </a:r>
            <a:r>
              <a:rPr sz="3200" spc="0" dirty="0" smtClean="0">
                <a:latin typeface="Times New Roman"/>
                <a:cs typeface="Times New Roman"/>
              </a:rPr>
              <a:t>item</a:t>
            </a:r>
            <a:r>
              <a:rPr sz="3200" spc="-19" dirty="0" smtClean="0">
                <a:latin typeface="Times New Roman"/>
                <a:cs typeface="Times New Roman"/>
              </a:rPr>
              <a:t> </a:t>
            </a:r>
            <a:r>
              <a:rPr sz="3200" spc="0" dirty="0" smtClean="0">
                <a:latin typeface="Times New Roman"/>
                <a:cs typeface="Times New Roman"/>
              </a:rPr>
              <a:t>is n</a:t>
            </a:r>
            <a:r>
              <a:rPr sz="3200" spc="9" dirty="0" smtClean="0">
                <a:latin typeface="Times New Roman"/>
                <a:cs typeface="Times New Roman"/>
              </a:rPr>
              <a:t>o</a:t>
            </a:r>
            <a:r>
              <a:rPr sz="3200" spc="0" dirty="0" smtClean="0">
                <a:latin typeface="Times New Roman"/>
                <a:cs typeface="Times New Roman"/>
              </a:rPr>
              <a:t>t</a:t>
            </a:r>
            <a:r>
              <a:rPr sz="3200" spc="-19" dirty="0" smtClean="0">
                <a:latin typeface="Times New Roman"/>
                <a:cs typeface="Times New Roman"/>
              </a:rPr>
              <a:t> </a:t>
            </a:r>
            <a:r>
              <a:rPr sz="3200" spc="0" dirty="0" smtClean="0">
                <a:latin typeface="Times New Roman"/>
                <a:cs typeface="Times New Roman"/>
              </a:rPr>
              <a:t>a</a:t>
            </a:r>
            <a:r>
              <a:rPr sz="3200" spc="9" dirty="0" smtClean="0">
                <a:latin typeface="Times New Roman"/>
                <a:cs typeface="Times New Roman"/>
              </a:rPr>
              <a:t>n</a:t>
            </a:r>
            <a:r>
              <a:rPr sz="3200" spc="0" dirty="0" smtClean="0">
                <a:latin typeface="Times New Roman"/>
                <a:cs typeface="Times New Roman"/>
              </a:rPr>
              <a:t>sw</a:t>
            </a:r>
            <a:r>
              <a:rPr sz="3200" spc="4" dirty="0" smtClean="0">
                <a:latin typeface="Times New Roman"/>
                <a:cs typeface="Times New Roman"/>
              </a:rPr>
              <a:t>e</a:t>
            </a:r>
            <a:r>
              <a:rPr sz="3200" spc="0" dirty="0" smtClean="0">
                <a:latin typeface="Times New Roman"/>
                <a:cs typeface="Times New Roman"/>
              </a:rPr>
              <a:t>red</a:t>
            </a:r>
            <a:r>
              <a:rPr sz="3200" spc="-19" dirty="0" smtClean="0">
                <a:latin typeface="Times New Roman"/>
                <a:cs typeface="Times New Roman"/>
              </a:rPr>
              <a:t> </a:t>
            </a:r>
            <a:r>
              <a:rPr sz="3200" spc="0" dirty="0" smtClean="0">
                <a:latin typeface="Times New Roman"/>
                <a:cs typeface="Times New Roman"/>
              </a:rPr>
              <a:t>c</a:t>
            </a:r>
            <a:r>
              <a:rPr sz="3200" spc="9" dirty="0" smtClean="0">
                <a:latin typeface="Times New Roman"/>
                <a:cs typeface="Times New Roman"/>
              </a:rPr>
              <a:t>o</a:t>
            </a:r>
            <a:r>
              <a:rPr sz="3200" spc="0" dirty="0" smtClean="0">
                <a:latin typeface="Times New Roman"/>
                <a:cs typeface="Times New Roman"/>
              </a:rPr>
              <a:t>rre</a:t>
            </a:r>
            <a:r>
              <a:rPr sz="3200" spc="9" dirty="0" smtClean="0">
                <a:latin typeface="Times New Roman"/>
                <a:cs typeface="Times New Roman"/>
              </a:rPr>
              <a:t>c</a:t>
            </a:r>
            <a:r>
              <a:rPr sz="3200" spc="0" dirty="0" smtClean="0">
                <a:latin typeface="Times New Roman"/>
                <a:cs typeface="Times New Roman"/>
              </a:rPr>
              <a:t>tly</a:t>
            </a:r>
            <a:r>
              <a:rPr sz="3200" spc="-29" dirty="0" smtClean="0">
                <a:latin typeface="Times New Roman"/>
                <a:cs typeface="Times New Roman"/>
              </a:rPr>
              <a:t> </a:t>
            </a:r>
            <a:r>
              <a:rPr sz="3200" spc="0" dirty="0" smtClean="0">
                <a:latin typeface="Times New Roman"/>
                <a:cs typeface="Times New Roman"/>
              </a:rPr>
              <a:t>a</a:t>
            </a:r>
            <a:r>
              <a:rPr sz="3200" spc="9" dirty="0" smtClean="0">
                <a:latin typeface="Times New Roman"/>
                <a:cs typeface="Times New Roman"/>
              </a:rPr>
              <a:t>n</a:t>
            </a:r>
            <a:r>
              <a:rPr sz="3200" spc="0" dirty="0" smtClean="0">
                <a:latin typeface="Times New Roman"/>
                <a:cs typeface="Times New Roman"/>
              </a:rPr>
              <a:t>y</a:t>
            </a:r>
            <a:r>
              <a:rPr sz="3200" spc="-14" dirty="0" smtClean="0">
                <a:latin typeface="Times New Roman"/>
                <a:cs typeface="Times New Roman"/>
              </a:rPr>
              <a:t> </a:t>
            </a:r>
            <a:r>
              <a:rPr sz="3200" spc="0" dirty="0" smtClean="0">
                <a:latin typeface="Times New Roman"/>
                <a:cs typeface="Times New Roman"/>
              </a:rPr>
              <a:t>of the</a:t>
            </a:r>
            <a:endParaRPr sz="3200">
              <a:latin typeface="Times New Roman"/>
              <a:cs typeface="Times New Roman"/>
            </a:endParaRPr>
          </a:p>
          <a:p>
            <a:pPr marL="12700" marR="61036">
              <a:lnSpc>
                <a:spcPct val="95825"/>
              </a:lnSpc>
            </a:pPr>
            <a:r>
              <a:rPr sz="3200" spc="0" dirty="0" smtClean="0">
                <a:latin typeface="Times New Roman"/>
                <a:cs typeface="Times New Roman"/>
              </a:rPr>
              <a:t>ex</a:t>
            </a:r>
            <a:r>
              <a:rPr sz="3200" spc="9" dirty="0" smtClean="0">
                <a:latin typeface="Times New Roman"/>
                <a:cs typeface="Times New Roman"/>
              </a:rPr>
              <a:t>a</a:t>
            </a:r>
            <a:r>
              <a:rPr sz="3200" spc="0" dirty="0" smtClean="0">
                <a:latin typeface="Times New Roman"/>
                <a:cs typeface="Times New Roman"/>
              </a:rPr>
              <a:t>minee</a:t>
            </a:r>
            <a:endParaRPr sz="3200">
              <a:latin typeface="Times New Roman"/>
              <a:cs typeface="Times New Roman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383540" y="3408233"/>
            <a:ext cx="307128" cy="310388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2390"/>
              </a:lnSpc>
              <a:spcBef>
                <a:spcPts val="119"/>
              </a:spcBef>
            </a:pPr>
            <a:r>
              <a:rPr sz="2250" spc="0" dirty="0" smtClean="0">
                <a:solidFill>
                  <a:srgbClr val="EFA12D"/>
                </a:solidFill>
                <a:latin typeface="Wingdings"/>
                <a:cs typeface="Wingdings"/>
              </a:rPr>
              <a:t></a:t>
            </a:r>
            <a:endParaRPr sz="2250">
              <a:latin typeface="Wingdings"/>
              <a:cs typeface="Wingdings"/>
            </a:endParaRPr>
          </a:p>
        </p:txBody>
      </p:sp>
    </p:spTree>
    <p:extLst>
      <p:ext uri="{BB962C8B-B14F-4D97-AF65-F5344CB8AC3E}">
        <p14:creationId xmlns:p14="http://schemas.microsoft.com/office/powerpoint/2010/main" val="4123366008"/>
      </p:ext>
    </p:extLst>
  </p:cSld>
  <p:clrMapOvr>
    <a:masterClrMapping/>
  </p:clrMapOvr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9144000" cy="6857997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514350" y="1044575"/>
            <a:ext cx="8629650" cy="15112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514350" y="1044575"/>
            <a:ext cx="8629650" cy="15112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514350" y="1051686"/>
            <a:ext cx="8629650" cy="14986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108204" y="917447"/>
            <a:ext cx="8017764" cy="676656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" name="object 7"/>
          <p:cNvSpPr txBox="1"/>
          <p:nvPr/>
        </p:nvSpPr>
        <p:spPr>
          <a:xfrm>
            <a:off x="383540" y="663351"/>
            <a:ext cx="7548041" cy="482904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775"/>
              </a:lnSpc>
              <a:spcBef>
                <a:spcPts val="188"/>
              </a:spcBef>
            </a:pPr>
            <a:r>
              <a:rPr sz="3600" u="heavy" spc="0" dirty="0" smtClean="0">
                <a:solidFill>
                  <a:srgbClr val="0000FF"/>
                </a:solidFill>
                <a:latin typeface="Times New Roman"/>
                <a:cs typeface="Times New Roman"/>
              </a:rPr>
              <a:t>POSITIVE</a:t>
            </a:r>
            <a:r>
              <a:rPr sz="3600" u="heavy" spc="-25" dirty="0" smtClean="0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sz="3600" u="heavy" spc="0" dirty="0" smtClean="0">
                <a:solidFill>
                  <a:srgbClr val="0000FF"/>
                </a:solidFill>
                <a:latin typeface="Times New Roman"/>
                <a:cs typeface="Times New Roman"/>
              </a:rPr>
              <a:t>DISCRIMIN</a:t>
            </a:r>
            <a:r>
              <a:rPr sz="3600" u="heavy" spc="-389" dirty="0" smtClean="0">
                <a:solidFill>
                  <a:srgbClr val="0000FF"/>
                </a:solidFill>
                <a:latin typeface="Times New Roman"/>
                <a:cs typeface="Times New Roman"/>
              </a:rPr>
              <a:t>A</a:t>
            </a:r>
            <a:r>
              <a:rPr sz="3600" u="heavy" spc="0" dirty="0" smtClean="0">
                <a:solidFill>
                  <a:srgbClr val="0000FF"/>
                </a:solidFill>
                <a:latin typeface="Times New Roman"/>
                <a:cs typeface="Times New Roman"/>
              </a:rPr>
              <a:t>TION</a:t>
            </a:r>
            <a:r>
              <a:rPr sz="3600" u="heavy" spc="-19" dirty="0" smtClean="0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sz="3600" u="heavy" spc="0" dirty="0" smtClean="0">
                <a:solidFill>
                  <a:srgbClr val="0000FF"/>
                </a:solidFill>
                <a:latin typeface="Times New Roman"/>
                <a:cs typeface="Times New Roman"/>
              </a:rPr>
              <a:t>INDEX</a:t>
            </a:r>
            <a:endParaRPr sz="3600">
              <a:latin typeface="Times New Roman"/>
              <a:cs typeface="Times New Roman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726440" y="1808711"/>
            <a:ext cx="7167962" cy="432308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370"/>
              </a:lnSpc>
              <a:spcBef>
                <a:spcPts val="168"/>
              </a:spcBef>
            </a:pPr>
            <a:r>
              <a:rPr sz="3200" spc="4" dirty="0" smtClean="0">
                <a:latin typeface="Times New Roman"/>
                <a:cs typeface="Times New Roman"/>
              </a:rPr>
              <a:t>A</a:t>
            </a:r>
            <a:r>
              <a:rPr sz="3200" spc="0" dirty="0" smtClean="0">
                <a:latin typeface="Times New Roman"/>
                <a:cs typeface="Times New Roman"/>
              </a:rPr>
              <a:t>n</a:t>
            </a:r>
            <a:r>
              <a:rPr sz="3200" spc="119" dirty="0" smtClean="0">
                <a:latin typeface="Times New Roman"/>
                <a:cs typeface="Times New Roman"/>
              </a:rPr>
              <a:t> </a:t>
            </a:r>
            <a:r>
              <a:rPr sz="3200" spc="0" dirty="0" smtClean="0">
                <a:latin typeface="Times New Roman"/>
                <a:cs typeface="Times New Roman"/>
              </a:rPr>
              <a:t>it</a:t>
            </a:r>
            <a:r>
              <a:rPr sz="3200" spc="-14" dirty="0" smtClean="0">
                <a:latin typeface="Times New Roman"/>
                <a:cs typeface="Times New Roman"/>
              </a:rPr>
              <a:t>e</a:t>
            </a:r>
            <a:r>
              <a:rPr sz="3200" spc="0" dirty="0" smtClean="0">
                <a:latin typeface="Times New Roman"/>
                <a:cs typeface="Times New Roman"/>
              </a:rPr>
              <a:t>m</a:t>
            </a:r>
            <a:r>
              <a:rPr sz="3200" spc="114" dirty="0" smtClean="0">
                <a:latin typeface="Times New Roman"/>
                <a:cs typeface="Times New Roman"/>
              </a:rPr>
              <a:t> </a:t>
            </a:r>
            <a:r>
              <a:rPr sz="3200" spc="-4" dirty="0" smtClean="0">
                <a:latin typeface="Times New Roman"/>
                <a:cs typeface="Times New Roman"/>
              </a:rPr>
              <a:t>i</a:t>
            </a:r>
            <a:r>
              <a:rPr sz="3200" spc="0" dirty="0" smtClean="0">
                <a:latin typeface="Times New Roman"/>
                <a:cs typeface="Times New Roman"/>
              </a:rPr>
              <a:t>s</a:t>
            </a:r>
            <a:r>
              <a:rPr sz="3200" spc="125" dirty="0" smtClean="0">
                <a:latin typeface="Times New Roman"/>
                <a:cs typeface="Times New Roman"/>
              </a:rPr>
              <a:t> </a:t>
            </a:r>
            <a:r>
              <a:rPr sz="3200" spc="0" dirty="0" smtClean="0">
                <a:latin typeface="Times New Roman"/>
                <a:cs typeface="Times New Roman"/>
              </a:rPr>
              <a:t>cor</a:t>
            </a:r>
            <a:r>
              <a:rPr sz="3200" spc="-9" dirty="0" smtClean="0">
                <a:latin typeface="Times New Roman"/>
                <a:cs typeface="Times New Roman"/>
              </a:rPr>
              <a:t>r</a:t>
            </a:r>
            <a:r>
              <a:rPr sz="3200" spc="0" dirty="0" smtClean="0">
                <a:latin typeface="Times New Roman"/>
                <a:cs typeface="Times New Roman"/>
              </a:rPr>
              <a:t>e</a:t>
            </a:r>
            <a:r>
              <a:rPr sz="3200" spc="4" dirty="0" smtClean="0">
                <a:latin typeface="Times New Roman"/>
                <a:cs typeface="Times New Roman"/>
              </a:rPr>
              <a:t>c</a:t>
            </a:r>
            <a:r>
              <a:rPr sz="3200" spc="-14" dirty="0" smtClean="0">
                <a:latin typeface="Times New Roman"/>
                <a:cs typeface="Times New Roman"/>
              </a:rPr>
              <a:t>t</a:t>
            </a:r>
            <a:r>
              <a:rPr sz="3200" spc="0" dirty="0" smtClean="0">
                <a:latin typeface="Times New Roman"/>
                <a:cs typeface="Times New Roman"/>
              </a:rPr>
              <a:t>ly</a:t>
            </a:r>
            <a:r>
              <a:rPr sz="3200" spc="125" dirty="0" smtClean="0">
                <a:latin typeface="Times New Roman"/>
                <a:cs typeface="Times New Roman"/>
              </a:rPr>
              <a:t> </a:t>
            </a:r>
            <a:r>
              <a:rPr sz="3200" spc="0" dirty="0" smtClean="0">
                <a:latin typeface="Times New Roman"/>
                <a:cs typeface="Times New Roman"/>
              </a:rPr>
              <a:t>a</a:t>
            </a:r>
            <a:r>
              <a:rPr sz="3200" spc="9" dirty="0" smtClean="0">
                <a:latin typeface="Times New Roman"/>
                <a:cs typeface="Times New Roman"/>
              </a:rPr>
              <a:t>n</a:t>
            </a:r>
            <a:r>
              <a:rPr sz="3200" spc="0" dirty="0" smtClean="0">
                <a:latin typeface="Times New Roman"/>
                <a:cs typeface="Times New Roman"/>
              </a:rPr>
              <a:t>sw</a:t>
            </a:r>
            <a:r>
              <a:rPr sz="3200" spc="-14" dirty="0" smtClean="0">
                <a:latin typeface="Times New Roman"/>
                <a:cs typeface="Times New Roman"/>
              </a:rPr>
              <a:t>e</a:t>
            </a:r>
            <a:r>
              <a:rPr sz="3200" spc="0" dirty="0" smtClean="0">
                <a:latin typeface="Times New Roman"/>
                <a:cs typeface="Times New Roman"/>
              </a:rPr>
              <a:t>red</a:t>
            </a:r>
            <a:r>
              <a:rPr sz="3200" spc="114" dirty="0" smtClean="0">
                <a:latin typeface="Times New Roman"/>
                <a:cs typeface="Times New Roman"/>
              </a:rPr>
              <a:t> </a:t>
            </a:r>
            <a:r>
              <a:rPr sz="3200" spc="4" dirty="0" smtClean="0">
                <a:latin typeface="Times New Roman"/>
                <a:cs typeface="Times New Roman"/>
              </a:rPr>
              <a:t>b</a:t>
            </a:r>
            <a:r>
              <a:rPr sz="3200" spc="0" dirty="0" smtClean="0">
                <a:latin typeface="Times New Roman"/>
                <a:cs typeface="Times New Roman"/>
              </a:rPr>
              <a:t>y</a:t>
            </a:r>
            <a:r>
              <a:rPr sz="3200" spc="119" dirty="0" smtClean="0">
                <a:latin typeface="Times New Roman"/>
                <a:cs typeface="Times New Roman"/>
              </a:rPr>
              <a:t> </a:t>
            </a:r>
            <a:r>
              <a:rPr sz="3200" spc="0" dirty="0" smtClean="0">
                <a:latin typeface="Times New Roman"/>
                <a:cs typeface="Times New Roman"/>
              </a:rPr>
              <a:t>superi</a:t>
            </a:r>
            <a:r>
              <a:rPr sz="3200" spc="-14" dirty="0" smtClean="0">
                <a:latin typeface="Times New Roman"/>
                <a:cs typeface="Times New Roman"/>
              </a:rPr>
              <a:t>o</a:t>
            </a:r>
            <a:r>
              <a:rPr sz="3200" spc="0" dirty="0" smtClean="0">
                <a:latin typeface="Times New Roman"/>
                <a:cs typeface="Times New Roman"/>
              </a:rPr>
              <a:t>rs</a:t>
            </a:r>
            <a:endParaRPr sz="3200">
              <a:latin typeface="Times New Roman"/>
              <a:cs typeface="Times New Roman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7913369" y="1808711"/>
            <a:ext cx="1073943" cy="116414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370"/>
              </a:lnSpc>
              <a:spcBef>
                <a:spcPts val="168"/>
              </a:spcBef>
            </a:pPr>
            <a:r>
              <a:rPr sz="3200" spc="0" dirty="0" smtClean="0">
                <a:latin typeface="Times New Roman"/>
                <a:cs typeface="Times New Roman"/>
              </a:rPr>
              <a:t>and</a:t>
            </a:r>
            <a:r>
              <a:rPr sz="3200" spc="114" dirty="0" smtClean="0">
                <a:latin typeface="Times New Roman"/>
                <a:cs typeface="Times New Roman"/>
              </a:rPr>
              <a:t> </a:t>
            </a:r>
            <a:r>
              <a:rPr sz="3200" spc="-4" dirty="0" smtClean="0">
                <a:latin typeface="Times New Roman"/>
                <a:cs typeface="Times New Roman"/>
              </a:rPr>
              <a:t>is</a:t>
            </a:r>
            <a:endParaRPr sz="3200">
              <a:latin typeface="Times New Roman"/>
              <a:cs typeface="Times New Roman"/>
            </a:endParaRPr>
          </a:p>
          <a:p>
            <a:pPr marL="355600" marR="681">
              <a:lnSpc>
                <a:spcPct val="95825"/>
              </a:lnSpc>
              <a:spcBef>
                <a:spcPts val="1913"/>
              </a:spcBef>
            </a:pPr>
            <a:r>
              <a:rPr sz="3200" spc="-14" dirty="0" smtClean="0">
                <a:latin typeface="Times New Roman"/>
                <a:cs typeface="Times New Roman"/>
              </a:rPr>
              <a:t>T</a:t>
            </a:r>
            <a:r>
              <a:rPr sz="3200" spc="0" dirty="0" smtClean="0">
                <a:latin typeface="Times New Roman"/>
                <a:cs typeface="Times New Roman"/>
              </a:rPr>
              <a:t>he</a:t>
            </a:r>
            <a:endParaRPr sz="3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726440" y="2540240"/>
            <a:ext cx="621428" cy="432612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370"/>
              </a:lnSpc>
              <a:spcBef>
                <a:spcPts val="168"/>
              </a:spcBef>
            </a:pPr>
            <a:r>
              <a:rPr sz="3200" spc="4" dirty="0" smtClean="0">
                <a:latin typeface="Times New Roman"/>
                <a:cs typeface="Times New Roman"/>
              </a:rPr>
              <a:t>not</a:t>
            </a:r>
            <a:endParaRPr sz="3200">
              <a:latin typeface="Times New Roman"/>
              <a:cs typeface="Times New Roman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1676145" y="2540240"/>
            <a:ext cx="1635188" cy="432612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370"/>
              </a:lnSpc>
              <a:spcBef>
                <a:spcPts val="168"/>
              </a:spcBef>
            </a:pPr>
            <a:r>
              <a:rPr sz="3200" spc="0" dirty="0" smtClean="0">
                <a:latin typeface="Times New Roman"/>
                <a:cs typeface="Times New Roman"/>
              </a:rPr>
              <a:t>an</a:t>
            </a:r>
            <a:r>
              <a:rPr sz="3200" spc="-14" dirty="0" smtClean="0">
                <a:latin typeface="Times New Roman"/>
                <a:cs typeface="Times New Roman"/>
              </a:rPr>
              <a:t>s</a:t>
            </a:r>
            <a:r>
              <a:rPr sz="3200" spc="0" dirty="0" smtClean="0">
                <a:latin typeface="Times New Roman"/>
                <a:cs typeface="Times New Roman"/>
              </a:rPr>
              <a:t>wered</a:t>
            </a:r>
            <a:endParaRPr sz="3200">
              <a:latin typeface="Times New Roman"/>
              <a:cs typeface="Times New Roman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3639439" y="2540240"/>
            <a:ext cx="1544787" cy="432612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370"/>
              </a:lnSpc>
              <a:spcBef>
                <a:spcPts val="168"/>
              </a:spcBef>
            </a:pPr>
            <a:r>
              <a:rPr sz="3200" spc="0" dirty="0" smtClean="0">
                <a:latin typeface="Times New Roman"/>
                <a:cs typeface="Times New Roman"/>
              </a:rPr>
              <a:t>correct</a:t>
            </a:r>
            <a:r>
              <a:rPr sz="3200" spc="-14" dirty="0" smtClean="0">
                <a:latin typeface="Times New Roman"/>
                <a:cs typeface="Times New Roman"/>
              </a:rPr>
              <a:t>l</a:t>
            </a:r>
            <a:r>
              <a:rPr sz="3200" spc="0" dirty="0" smtClean="0">
                <a:latin typeface="Times New Roman"/>
                <a:cs typeface="Times New Roman"/>
              </a:rPr>
              <a:t>y</a:t>
            </a:r>
            <a:endParaRPr sz="3200">
              <a:latin typeface="Times New Roman"/>
              <a:cs typeface="Times New Roman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5514213" y="2540240"/>
            <a:ext cx="504565" cy="432612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370"/>
              </a:lnSpc>
              <a:spcBef>
                <a:spcPts val="168"/>
              </a:spcBef>
            </a:pPr>
            <a:r>
              <a:rPr sz="3200" spc="-4" dirty="0" smtClean="0">
                <a:latin typeface="Times New Roman"/>
                <a:cs typeface="Times New Roman"/>
              </a:rPr>
              <a:t>by</a:t>
            </a:r>
            <a:endParaRPr sz="3200">
              <a:latin typeface="Times New Roman"/>
              <a:cs typeface="Times New Roman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6349365" y="2540240"/>
            <a:ext cx="1577538" cy="432612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370"/>
              </a:lnSpc>
              <a:spcBef>
                <a:spcPts val="168"/>
              </a:spcBef>
            </a:pPr>
            <a:r>
              <a:rPr sz="3200" spc="-14" dirty="0" smtClean="0">
                <a:latin typeface="Times New Roman"/>
                <a:cs typeface="Times New Roman"/>
              </a:rPr>
              <a:t>i</a:t>
            </a:r>
            <a:r>
              <a:rPr sz="3200" spc="0" dirty="0" smtClean="0">
                <a:latin typeface="Times New Roman"/>
                <a:cs typeface="Times New Roman"/>
              </a:rPr>
              <a:t>nfer</a:t>
            </a:r>
            <a:r>
              <a:rPr sz="3200" spc="-19" dirty="0" smtClean="0">
                <a:latin typeface="Times New Roman"/>
                <a:cs typeface="Times New Roman"/>
              </a:rPr>
              <a:t>i</a:t>
            </a:r>
            <a:r>
              <a:rPr sz="3200" spc="0" dirty="0" smtClean="0">
                <a:latin typeface="Times New Roman"/>
                <a:cs typeface="Times New Roman"/>
              </a:rPr>
              <a:t>or</a:t>
            </a:r>
            <a:r>
              <a:rPr sz="3200" spc="9" dirty="0" smtClean="0">
                <a:latin typeface="Times New Roman"/>
                <a:cs typeface="Times New Roman"/>
              </a:rPr>
              <a:t>s</a:t>
            </a:r>
            <a:r>
              <a:rPr sz="3200" spc="0" dirty="0" smtClean="0">
                <a:latin typeface="Times New Roman"/>
                <a:cs typeface="Times New Roman"/>
              </a:rPr>
              <a:t>.</a:t>
            </a:r>
            <a:endParaRPr sz="3200">
              <a:latin typeface="Times New Roman"/>
              <a:cs typeface="Times New Roman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726440" y="3272005"/>
            <a:ext cx="6932117" cy="432308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370"/>
              </a:lnSpc>
              <a:spcBef>
                <a:spcPts val="168"/>
              </a:spcBef>
            </a:pPr>
            <a:r>
              <a:rPr sz="3200" spc="0" dirty="0" smtClean="0">
                <a:latin typeface="Times New Roman"/>
                <a:cs typeface="Times New Roman"/>
              </a:rPr>
              <a:t>dis</a:t>
            </a:r>
            <a:r>
              <a:rPr sz="3200" spc="4" dirty="0" smtClean="0">
                <a:latin typeface="Times New Roman"/>
                <a:cs typeface="Times New Roman"/>
              </a:rPr>
              <a:t>c</a:t>
            </a:r>
            <a:r>
              <a:rPr sz="3200" spc="0" dirty="0" smtClean="0">
                <a:latin typeface="Times New Roman"/>
                <a:cs typeface="Times New Roman"/>
              </a:rPr>
              <a:t>rimin</a:t>
            </a:r>
            <a:r>
              <a:rPr sz="3200" spc="4" dirty="0" smtClean="0">
                <a:latin typeface="Times New Roman"/>
                <a:cs typeface="Times New Roman"/>
              </a:rPr>
              <a:t>a</a:t>
            </a:r>
            <a:r>
              <a:rPr sz="3200" spc="0" dirty="0" smtClean="0">
                <a:latin typeface="Times New Roman"/>
                <a:cs typeface="Times New Roman"/>
              </a:rPr>
              <a:t>ti</a:t>
            </a:r>
            <a:r>
              <a:rPr sz="3200" spc="-14" dirty="0" smtClean="0">
                <a:latin typeface="Times New Roman"/>
                <a:cs typeface="Times New Roman"/>
              </a:rPr>
              <a:t>v</a:t>
            </a:r>
            <a:r>
              <a:rPr sz="3200" spc="0" dirty="0" smtClean="0">
                <a:latin typeface="Times New Roman"/>
                <a:cs typeface="Times New Roman"/>
              </a:rPr>
              <a:t>e</a:t>
            </a:r>
            <a:r>
              <a:rPr sz="3200" spc="-25" dirty="0" smtClean="0">
                <a:latin typeface="Times New Roman"/>
                <a:cs typeface="Times New Roman"/>
              </a:rPr>
              <a:t> </a:t>
            </a:r>
            <a:r>
              <a:rPr sz="3200" spc="0" dirty="0" smtClean="0">
                <a:latin typeface="Times New Roman"/>
                <a:cs typeface="Times New Roman"/>
              </a:rPr>
              <a:t>p</a:t>
            </a:r>
            <a:r>
              <a:rPr sz="3200" spc="9" dirty="0" smtClean="0">
                <a:latin typeface="Times New Roman"/>
                <a:cs typeface="Times New Roman"/>
              </a:rPr>
              <a:t>o</a:t>
            </a:r>
            <a:r>
              <a:rPr sz="3200" spc="0" dirty="0" smtClean="0">
                <a:latin typeface="Times New Roman"/>
                <a:cs typeface="Times New Roman"/>
              </a:rPr>
              <a:t>wer</a:t>
            </a:r>
            <a:r>
              <a:rPr sz="3200" spc="-19" dirty="0" smtClean="0">
                <a:latin typeface="Times New Roman"/>
                <a:cs typeface="Times New Roman"/>
              </a:rPr>
              <a:t> </a:t>
            </a:r>
            <a:r>
              <a:rPr sz="3200" spc="0" dirty="0" smtClean="0">
                <a:latin typeface="Times New Roman"/>
                <a:cs typeface="Times New Roman"/>
              </a:rPr>
              <a:t>ra</a:t>
            </a:r>
            <a:r>
              <a:rPr sz="3200" spc="9" dirty="0" smtClean="0">
                <a:latin typeface="Times New Roman"/>
                <a:cs typeface="Times New Roman"/>
              </a:rPr>
              <a:t>n</a:t>
            </a:r>
            <a:r>
              <a:rPr sz="3200" spc="0" dirty="0" smtClean="0">
                <a:latin typeface="Times New Roman"/>
                <a:cs typeface="Times New Roman"/>
              </a:rPr>
              <a:t>ge</a:t>
            </a:r>
            <a:r>
              <a:rPr sz="3200" spc="-14" dirty="0" smtClean="0">
                <a:latin typeface="Times New Roman"/>
                <a:cs typeface="Times New Roman"/>
              </a:rPr>
              <a:t> </a:t>
            </a:r>
            <a:r>
              <a:rPr sz="3200" spc="0" dirty="0" smtClean="0">
                <a:latin typeface="Times New Roman"/>
                <a:cs typeface="Times New Roman"/>
              </a:rPr>
              <a:t>from</a:t>
            </a:r>
            <a:r>
              <a:rPr sz="3200" spc="-9" dirty="0" smtClean="0">
                <a:latin typeface="Times New Roman"/>
                <a:cs typeface="Times New Roman"/>
              </a:rPr>
              <a:t> </a:t>
            </a:r>
            <a:r>
              <a:rPr sz="3200" spc="4" dirty="0" smtClean="0">
                <a:latin typeface="Times New Roman"/>
                <a:cs typeface="Times New Roman"/>
              </a:rPr>
              <a:t>+</a:t>
            </a:r>
            <a:r>
              <a:rPr sz="3200" spc="0" dirty="0" smtClean="0">
                <a:latin typeface="Times New Roman"/>
                <a:cs typeface="Times New Roman"/>
              </a:rPr>
              <a:t>1</a:t>
            </a:r>
            <a:r>
              <a:rPr sz="3200" spc="-14" dirty="0" smtClean="0">
                <a:latin typeface="Times New Roman"/>
                <a:cs typeface="Times New Roman"/>
              </a:rPr>
              <a:t> </a:t>
            </a:r>
            <a:r>
              <a:rPr sz="3200" spc="-4" dirty="0" smtClean="0">
                <a:latin typeface="Times New Roman"/>
                <a:cs typeface="Times New Roman"/>
              </a:rPr>
              <a:t>t</a:t>
            </a:r>
            <a:r>
              <a:rPr sz="3200" spc="0" dirty="0" smtClean="0">
                <a:latin typeface="Times New Roman"/>
                <a:cs typeface="Times New Roman"/>
              </a:rPr>
              <a:t>o </a:t>
            </a:r>
            <a:r>
              <a:rPr sz="3200" spc="4" dirty="0" smtClean="0">
                <a:latin typeface="Times New Roman"/>
                <a:cs typeface="Times New Roman"/>
              </a:rPr>
              <a:t>-1</a:t>
            </a:r>
            <a:r>
              <a:rPr sz="3200" spc="0" dirty="0" smtClean="0">
                <a:latin typeface="Times New Roman"/>
                <a:cs typeface="Times New Roman"/>
              </a:rPr>
              <a:t>.</a:t>
            </a:r>
            <a:endParaRPr sz="3200">
              <a:latin typeface="Times New Roman"/>
              <a:cs typeface="Times New Roman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6303084" y="904494"/>
            <a:ext cx="111631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7" name="object 17"/>
          <p:cNvSpPr txBox="1"/>
          <p:nvPr/>
        </p:nvSpPr>
        <p:spPr>
          <a:xfrm>
            <a:off x="2429391" y="904494"/>
            <a:ext cx="111173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</p:spTree>
    <p:extLst>
      <p:ext uri="{BB962C8B-B14F-4D97-AF65-F5344CB8AC3E}">
        <p14:creationId xmlns:p14="http://schemas.microsoft.com/office/powerpoint/2010/main" val="2596699189"/>
      </p:ext>
    </p:extLst>
  </p:cSld>
  <p:clrMapOvr>
    <a:masterClrMapping/>
  </p:clrMapOvr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9144000" cy="6857997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514350" y="1044575"/>
            <a:ext cx="8629650" cy="15112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514350" y="1044575"/>
            <a:ext cx="8629650" cy="15112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514350" y="1051686"/>
            <a:ext cx="8629650" cy="14986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108204" y="917447"/>
            <a:ext cx="8246364" cy="676656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" name="object 7"/>
          <p:cNvSpPr txBox="1"/>
          <p:nvPr/>
        </p:nvSpPr>
        <p:spPr>
          <a:xfrm>
            <a:off x="383540" y="663351"/>
            <a:ext cx="7776336" cy="482904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775"/>
              </a:lnSpc>
              <a:spcBef>
                <a:spcPts val="188"/>
              </a:spcBef>
            </a:pPr>
            <a:r>
              <a:rPr sz="3600" u="heavy" spc="0" dirty="0" smtClean="0">
                <a:solidFill>
                  <a:srgbClr val="5F3A13"/>
                </a:solidFill>
                <a:latin typeface="Times New Roman"/>
                <a:cs typeface="Times New Roman"/>
              </a:rPr>
              <a:t>NEG</a:t>
            </a:r>
            <a:r>
              <a:rPr sz="3600" u="heavy" spc="-394" dirty="0" smtClean="0">
                <a:solidFill>
                  <a:srgbClr val="5F3A13"/>
                </a:solidFill>
                <a:latin typeface="Times New Roman"/>
                <a:cs typeface="Times New Roman"/>
              </a:rPr>
              <a:t>A</a:t>
            </a:r>
            <a:r>
              <a:rPr sz="3600" u="heavy" spc="0" dirty="0" smtClean="0">
                <a:solidFill>
                  <a:srgbClr val="5F3A13"/>
                </a:solidFill>
                <a:latin typeface="Times New Roman"/>
                <a:cs typeface="Times New Roman"/>
              </a:rPr>
              <a:t>TIVE</a:t>
            </a:r>
            <a:r>
              <a:rPr sz="3600" u="heavy" spc="-29" dirty="0" smtClean="0">
                <a:solidFill>
                  <a:srgbClr val="5F3A13"/>
                </a:solidFill>
                <a:latin typeface="Times New Roman"/>
                <a:cs typeface="Times New Roman"/>
              </a:rPr>
              <a:t> </a:t>
            </a:r>
            <a:r>
              <a:rPr sz="3600" u="heavy" spc="0" dirty="0" smtClean="0">
                <a:solidFill>
                  <a:srgbClr val="5F3A13"/>
                </a:solidFill>
                <a:latin typeface="Times New Roman"/>
                <a:cs typeface="Times New Roman"/>
              </a:rPr>
              <a:t>DISCRIMIN</a:t>
            </a:r>
            <a:r>
              <a:rPr sz="3600" u="heavy" spc="-389" dirty="0" smtClean="0">
                <a:solidFill>
                  <a:srgbClr val="5F3A13"/>
                </a:solidFill>
                <a:latin typeface="Times New Roman"/>
                <a:cs typeface="Times New Roman"/>
              </a:rPr>
              <a:t>A</a:t>
            </a:r>
            <a:r>
              <a:rPr sz="3600" u="heavy" spc="0" dirty="0" smtClean="0">
                <a:solidFill>
                  <a:srgbClr val="5F3A13"/>
                </a:solidFill>
                <a:latin typeface="Times New Roman"/>
                <a:cs typeface="Times New Roman"/>
              </a:rPr>
              <a:t>TION</a:t>
            </a:r>
            <a:r>
              <a:rPr sz="3600" u="heavy" spc="-19" dirty="0" smtClean="0">
                <a:solidFill>
                  <a:srgbClr val="5F3A13"/>
                </a:solidFill>
                <a:latin typeface="Times New Roman"/>
                <a:cs typeface="Times New Roman"/>
              </a:rPr>
              <a:t> </a:t>
            </a:r>
            <a:r>
              <a:rPr sz="3600" u="heavy" spc="0" dirty="0" smtClean="0">
                <a:solidFill>
                  <a:srgbClr val="5F3A13"/>
                </a:solidFill>
                <a:latin typeface="Times New Roman"/>
                <a:cs typeface="Times New Roman"/>
              </a:rPr>
              <a:t>INDEX</a:t>
            </a:r>
            <a:endParaRPr sz="3600">
              <a:latin typeface="Times New Roman"/>
              <a:cs typeface="Times New Roman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726440" y="2637776"/>
            <a:ext cx="7860411" cy="1164073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370"/>
              </a:lnSpc>
              <a:spcBef>
                <a:spcPts val="168"/>
              </a:spcBef>
            </a:pPr>
            <a:r>
              <a:rPr sz="3200" spc="0" dirty="0" smtClean="0">
                <a:latin typeface="Times New Roman"/>
                <a:cs typeface="Times New Roman"/>
              </a:rPr>
              <a:t>An</a:t>
            </a:r>
            <a:r>
              <a:rPr sz="3200" spc="239" dirty="0" smtClean="0">
                <a:latin typeface="Times New Roman"/>
                <a:cs typeface="Times New Roman"/>
              </a:rPr>
              <a:t> </a:t>
            </a:r>
            <a:r>
              <a:rPr sz="3200" spc="0" dirty="0" smtClean="0">
                <a:latin typeface="Times New Roman"/>
                <a:cs typeface="Times New Roman"/>
              </a:rPr>
              <a:t>i</a:t>
            </a:r>
            <a:r>
              <a:rPr sz="3200" spc="-19" dirty="0" smtClean="0">
                <a:latin typeface="Times New Roman"/>
                <a:cs typeface="Times New Roman"/>
              </a:rPr>
              <a:t>t</a:t>
            </a:r>
            <a:r>
              <a:rPr sz="3200" spc="0" dirty="0" smtClean="0">
                <a:latin typeface="Times New Roman"/>
                <a:cs typeface="Times New Roman"/>
              </a:rPr>
              <a:t>em</a:t>
            </a:r>
            <a:r>
              <a:rPr sz="3200" spc="225" dirty="0" smtClean="0">
                <a:latin typeface="Times New Roman"/>
                <a:cs typeface="Times New Roman"/>
              </a:rPr>
              <a:t> </a:t>
            </a:r>
            <a:r>
              <a:rPr sz="3200" spc="-4" dirty="0" smtClean="0">
                <a:latin typeface="Times New Roman"/>
                <a:cs typeface="Times New Roman"/>
              </a:rPr>
              <a:t>i</a:t>
            </a:r>
            <a:r>
              <a:rPr sz="3200" spc="0" dirty="0" smtClean="0">
                <a:latin typeface="Times New Roman"/>
                <a:cs typeface="Times New Roman"/>
              </a:rPr>
              <a:t>s</a:t>
            </a:r>
            <a:r>
              <a:rPr sz="3200" spc="234" dirty="0" smtClean="0">
                <a:latin typeface="Times New Roman"/>
                <a:cs typeface="Times New Roman"/>
              </a:rPr>
              <a:t> </a:t>
            </a:r>
            <a:r>
              <a:rPr sz="3200" spc="0" dirty="0" smtClean="0">
                <a:latin typeface="Times New Roman"/>
                <a:cs typeface="Times New Roman"/>
              </a:rPr>
              <a:t>correct</a:t>
            </a:r>
            <a:r>
              <a:rPr sz="3200" spc="-14" dirty="0" smtClean="0">
                <a:latin typeface="Times New Roman"/>
                <a:cs typeface="Times New Roman"/>
              </a:rPr>
              <a:t>l</a:t>
            </a:r>
            <a:r>
              <a:rPr sz="3200" spc="0" dirty="0" smtClean="0">
                <a:latin typeface="Times New Roman"/>
                <a:cs typeface="Times New Roman"/>
              </a:rPr>
              <a:t>y</a:t>
            </a:r>
            <a:r>
              <a:rPr sz="3200" spc="239" dirty="0" smtClean="0">
                <a:latin typeface="Times New Roman"/>
                <a:cs typeface="Times New Roman"/>
              </a:rPr>
              <a:t> </a:t>
            </a:r>
            <a:r>
              <a:rPr sz="3200" spc="0" dirty="0" smtClean="0">
                <a:latin typeface="Times New Roman"/>
                <a:cs typeface="Times New Roman"/>
              </a:rPr>
              <a:t>answered</a:t>
            </a:r>
            <a:r>
              <a:rPr sz="3200" spc="225" dirty="0" smtClean="0">
                <a:latin typeface="Times New Roman"/>
                <a:cs typeface="Times New Roman"/>
              </a:rPr>
              <a:t> </a:t>
            </a:r>
            <a:r>
              <a:rPr sz="3200" spc="-4" dirty="0" smtClean="0">
                <a:latin typeface="Times New Roman"/>
                <a:cs typeface="Times New Roman"/>
              </a:rPr>
              <a:t>b</a:t>
            </a:r>
            <a:r>
              <a:rPr sz="3200" spc="0" dirty="0" smtClean="0">
                <a:latin typeface="Times New Roman"/>
                <a:cs typeface="Times New Roman"/>
              </a:rPr>
              <a:t>y</a:t>
            </a:r>
            <a:r>
              <a:rPr sz="3200" spc="234" dirty="0" smtClean="0">
                <a:latin typeface="Times New Roman"/>
                <a:cs typeface="Times New Roman"/>
              </a:rPr>
              <a:t> </a:t>
            </a:r>
            <a:r>
              <a:rPr sz="3200" spc="-14" dirty="0" smtClean="0">
                <a:latin typeface="Times New Roman"/>
                <a:cs typeface="Times New Roman"/>
              </a:rPr>
              <a:t>i</a:t>
            </a:r>
            <a:r>
              <a:rPr sz="3200" spc="0" dirty="0" smtClean="0">
                <a:latin typeface="Times New Roman"/>
                <a:cs typeface="Times New Roman"/>
              </a:rPr>
              <a:t>nfer</a:t>
            </a:r>
            <a:r>
              <a:rPr sz="3200" spc="-19" dirty="0" smtClean="0">
                <a:latin typeface="Times New Roman"/>
                <a:cs typeface="Times New Roman"/>
              </a:rPr>
              <a:t>i</a:t>
            </a:r>
            <a:r>
              <a:rPr sz="3200" spc="0" dirty="0" smtClean="0">
                <a:latin typeface="Times New Roman"/>
                <a:cs typeface="Times New Roman"/>
              </a:rPr>
              <a:t>ors</a:t>
            </a:r>
            <a:r>
              <a:rPr sz="3200" spc="229" dirty="0" smtClean="0">
                <a:latin typeface="Times New Roman"/>
                <a:cs typeface="Times New Roman"/>
              </a:rPr>
              <a:t> </a:t>
            </a:r>
            <a:r>
              <a:rPr sz="3200" spc="0" dirty="0" smtClean="0">
                <a:latin typeface="Times New Roman"/>
                <a:cs typeface="Times New Roman"/>
              </a:rPr>
              <a:t>and</a:t>
            </a:r>
            <a:endParaRPr sz="3200">
              <a:latin typeface="Times New Roman"/>
              <a:cs typeface="Times New Roman"/>
            </a:endParaRPr>
          </a:p>
          <a:p>
            <a:pPr marL="12700" marR="61081">
              <a:lnSpc>
                <a:spcPct val="95825"/>
              </a:lnSpc>
              <a:spcBef>
                <a:spcPts val="1911"/>
              </a:spcBef>
            </a:pPr>
            <a:r>
              <a:rPr sz="3200" spc="4" dirty="0" smtClean="0">
                <a:latin typeface="Times New Roman"/>
                <a:cs typeface="Times New Roman"/>
              </a:rPr>
              <a:t>no</a:t>
            </a:r>
            <a:r>
              <a:rPr sz="3200" spc="0" dirty="0" smtClean="0">
                <a:latin typeface="Times New Roman"/>
                <a:cs typeface="Times New Roman"/>
              </a:rPr>
              <a:t>t</a:t>
            </a:r>
            <a:r>
              <a:rPr sz="3200" spc="-34" dirty="0" smtClean="0">
                <a:latin typeface="Times New Roman"/>
                <a:cs typeface="Times New Roman"/>
              </a:rPr>
              <a:t> </a:t>
            </a:r>
            <a:r>
              <a:rPr sz="3200" spc="0" dirty="0" smtClean="0">
                <a:latin typeface="Times New Roman"/>
                <a:cs typeface="Times New Roman"/>
              </a:rPr>
              <a:t>a</a:t>
            </a:r>
            <a:r>
              <a:rPr sz="3200" spc="9" dirty="0" smtClean="0">
                <a:latin typeface="Times New Roman"/>
                <a:cs typeface="Times New Roman"/>
              </a:rPr>
              <a:t>n</a:t>
            </a:r>
            <a:r>
              <a:rPr sz="3200" spc="0" dirty="0" smtClean="0">
                <a:latin typeface="Times New Roman"/>
                <a:cs typeface="Times New Roman"/>
              </a:rPr>
              <a:t>sw</a:t>
            </a:r>
            <a:r>
              <a:rPr sz="3200" spc="4" dirty="0" smtClean="0">
                <a:latin typeface="Times New Roman"/>
                <a:cs typeface="Times New Roman"/>
              </a:rPr>
              <a:t>e</a:t>
            </a:r>
            <a:r>
              <a:rPr sz="3200" spc="0" dirty="0" smtClean="0">
                <a:latin typeface="Times New Roman"/>
                <a:cs typeface="Times New Roman"/>
              </a:rPr>
              <a:t>red</a:t>
            </a:r>
            <a:r>
              <a:rPr sz="3200" spc="-14" dirty="0" smtClean="0">
                <a:latin typeface="Times New Roman"/>
                <a:cs typeface="Times New Roman"/>
              </a:rPr>
              <a:t> </a:t>
            </a:r>
            <a:r>
              <a:rPr sz="3200" spc="0" dirty="0" smtClean="0">
                <a:latin typeface="Times New Roman"/>
                <a:cs typeface="Times New Roman"/>
              </a:rPr>
              <a:t>c</a:t>
            </a:r>
            <a:r>
              <a:rPr sz="3200" spc="9" dirty="0" smtClean="0">
                <a:latin typeface="Times New Roman"/>
                <a:cs typeface="Times New Roman"/>
              </a:rPr>
              <a:t>o</a:t>
            </a:r>
            <a:r>
              <a:rPr sz="3200" spc="0" dirty="0" smtClean="0">
                <a:latin typeface="Times New Roman"/>
                <a:cs typeface="Times New Roman"/>
              </a:rPr>
              <a:t>rre</a:t>
            </a:r>
            <a:r>
              <a:rPr sz="3200" spc="9" dirty="0" smtClean="0">
                <a:latin typeface="Times New Roman"/>
                <a:cs typeface="Times New Roman"/>
              </a:rPr>
              <a:t>c</a:t>
            </a:r>
            <a:r>
              <a:rPr sz="3200" spc="0" dirty="0" smtClean="0">
                <a:latin typeface="Times New Roman"/>
                <a:cs typeface="Times New Roman"/>
              </a:rPr>
              <a:t>tly</a:t>
            </a:r>
            <a:r>
              <a:rPr sz="3200" spc="-25" dirty="0" smtClean="0">
                <a:latin typeface="Times New Roman"/>
                <a:cs typeface="Times New Roman"/>
              </a:rPr>
              <a:t> </a:t>
            </a:r>
            <a:r>
              <a:rPr sz="3200" spc="4" dirty="0" smtClean="0">
                <a:latin typeface="Times New Roman"/>
                <a:cs typeface="Times New Roman"/>
              </a:rPr>
              <a:t>b</a:t>
            </a:r>
            <a:r>
              <a:rPr sz="3200" spc="0" dirty="0" smtClean="0">
                <a:latin typeface="Times New Roman"/>
                <a:cs typeface="Times New Roman"/>
              </a:rPr>
              <a:t>y</a:t>
            </a:r>
            <a:r>
              <a:rPr sz="3200" spc="-14" dirty="0" smtClean="0">
                <a:latin typeface="Times New Roman"/>
                <a:cs typeface="Times New Roman"/>
              </a:rPr>
              <a:t> </a:t>
            </a:r>
            <a:r>
              <a:rPr sz="3200" spc="0" dirty="0" smtClean="0">
                <a:latin typeface="Times New Roman"/>
                <a:cs typeface="Times New Roman"/>
              </a:rPr>
              <a:t>su</a:t>
            </a:r>
            <a:r>
              <a:rPr sz="3200" spc="9" dirty="0" smtClean="0">
                <a:latin typeface="Times New Roman"/>
                <a:cs typeface="Times New Roman"/>
              </a:rPr>
              <a:t>p</a:t>
            </a:r>
            <a:r>
              <a:rPr sz="3200" spc="0" dirty="0" smtClean="0">
                <a:latin typeface="Times New Roman"/>
                <a:cs typeface="Times New Roman"/>
              </a:rPr>
              <a:t>eri</a:t>
            </a:r>
            <a:r>
              <a:rPr sz="3200" spc="4" dirty="0" smtClean="0">
                <a:latin typeface="Times New Roman"/>
                <a:cs typeface="Times New Roman"/>
              </a:rPr>
              <a:t>o</a:t>
            </a:r>
            <a:r>
              <a:rPr sz="3200" spc="0" dirty="0" smtClean="0">
                <a:latin typeface="Times New Roman"/>
                <a:cs typeface="Times New Roman"/>
              </a:rPr>
              <a:t>r</a:t>
            </a:r>
            <a:r>
              <a:rPr sz="3200" spc="9" dirty="0" smtClean="0">
                <a:latin typeface="Times New Roman"/>
                <a:cs typeface="Times New Roman"/>
              </a:rPr>
              <a:t>s</a:t>
            </a:r>
            <a:r>
              <a:rPr sz="3200" spc="0" dirty="0" smtClean="0">
                <a:latin typeface="Times New Roman"/>
                <a:cs typeface="Times New Roman"/>
              </a:rPr>
              <a:t>.</a:t>
            </a:r>
            <a:endParaRPr sz="3200">
              <a:latin typeface="Times New Roman"/>
              <a:cs typeface="Times New Roman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8617457" y="2637776"/>
            <a:ext cx="369934" cy="432612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370"/>
              </a:lnSpc>
              <a:spcBef>
                <a:spcPts val="168"/>
              </a:spcBef>
            </a:pPr>
            <a:r>
              <a:rPr sz="3200" spc="-4" dirty="0" smtClean="0">
                <a:latin typeface="Times New Roman"/>
                <a:cs typeface="Times New Roman"/>
              </a:rPr>
              <a:t>is</a:t>
            </a:r>
            <a:endParaRPr sz="3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6531379" y="904494"/>
            <a:ext cx="111631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  <p:sp>
        <p:nvSpPr>
          <p:cNvPr id="11" name="object 11"/>
          <p:cNvSpPr txBox="1"/>
          <p:nvPr/>
        </p:nvSpPr>
        <p:spPr>
          <a:xfrm>
            <a:off x="2658601" y="904494"/>
            <a:ext cx="110258" cy="152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</p:spTree>
    <p:extLst>
      <p:ext uri="{BB962C8B-B14F-4D97-AF65-F5344CB8AC3E}">
        <p14:creationId xmlns:p14="http://schemas.microsoft.com/office/powerpoint/2010/main" val="2075445196"/>
      </p:ext>
    </p:extLst>
  </p:cSld>
  <p:clrMapOvr>
    <a:masterClrMapping/>
  </p:clrMapOvr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9144000" cy="6857997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" name="object 3"/>
          <p:cNvSpPr txBox="1"/>
          <p:nvPr/>
        </p:nvSpPr>
        <p:spPr>
          <a:xfrm>
            <a:off x="578916" y="741911"/>
            <a:ext cx="731878" cy="432308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370"/>
              </a:lnSpc>
              <a:spcBef>
                <a:spcPts val="168"/>
              </a:spcBef>
            </a:pPr>
            <a:r>
              <a:rPr sz="3200" spc="0" dirty="0" smtClean="0">
                <a:latin typeface="Times New Roman"/>
                <a:cs typeface="Times New Roman"/>
              </a:rPr>
              <a:t>The</a:t>
            </a:r>
            <a:endParaRPr sz="32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1310130" y="741911"/>
            <a:ext cx="6218218" cy="432308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370"/>
              </a:lnSpc>
              <a:spcBef>
                <a:spcPts val="168"/>
              </a:spcBef>
            </a:pPr>
            <a:r>
              <a:rPr sz="3200" spc="0" dirty="0" smtClean="0">
                <a:latin typeface="Times New Roman"/>
                <a:cs typeface="Times New Roman"/>
              </a:rPr>
              <a:t>for</a:t>
            </a:r>
            <a:r>
              <a:rPr sz="3200" spc="9" dirty="0" smtClean="0">
                <a:latin typeface="Times New Roman"/>
                <a:cs typeface="Times New Roman"/>
              </a:rPr>
              <a:t>m</a:t>
            </a:r>
            <a:r>
              <a:rPr sz="3200" spc="0" dirty="0" smtClean="0">
                <a:latin typeface="Times New Roman"/>
                <a:cs typeface="Times New Roman"/>
              </a:rPr>
              <a:t>ula</a:t>
            </a:r>
            <a:r>
              <a:rPr sz="3200" spc="-25" dirty="0" smtClean="0">
                <a:latin typeface="Times New Roman"/>
                <a:cs typeface="Times New Roman"/>
              </a:rPr>
              <a:t> </a:t>
            </a:r>
            <a:r>
              <a:rPr sz="3200" spc="0" dirty="0" smtClean="0">
                <a:latin typeface="Times New Roman"/>
                <a:cs typeface="Times New Roman"/>
              </a:rPr>
              <a:t>for</a:t>
            </a:r>
            <a:r>
              <a:rPr sz="3200" spc="-9" dirty="0" smtClean="0">
                <a:latin typeface="Times New Roman"/>
                <a:cs typeface="Times New Roman"/>
              </a:rPr>
              <a:t> </a:t>
            </a:r>
            <a:r>
              <a:rPr sz="3200" spc="0" dirty="0" smtClean="0">
                <a:latin typeface="Times New Roman"/>
                <a:cs typeface="Times New Roman"/>
              </a:rPr>
              <a:t>dis</a:t>
            </a:r>
            <a:r>
              <a:rPr sz="3200" spc="4" dirty="0" smtClean="0">
                <a:latin typeface="Times New Roman"/>
                <a:cs typeface="Times New Roman"/>
              </a:rPr>
              <a:t>c</a:t>
            </a:r>
            <a:r>
              <a:rPr sz="3200" spc="0" dirty="0" smtClean="0">
                <a:latin typeface="Times New Roman"/>
                <a:cs typeface="Times New Roman"/>
              </a:rPr>
              <a:t>rimin</a:t>
            </a:r>
            <a:r>
              <a:rPr sz="3200" spc="4" dirty="0" smtClean="0">
                <a:latin typeface="Times New Roman"/>
                <a:cs typeface="Times New Roman"/>
              </a:rPr>
              <a:t>a</a:t>
            </a:r>
            <a:r>
              <a:rPr sz="3200" spc="0" dirty="0" smtClean="0">
                <a:latin typeface="Times New Roman"/>
                <a:cs typeface="Times New Roman"/>
              </a:rPr>
              <a:t>tion</a:t>
            </a:r>
            <a:r>
              <a:rPr sz="3200" spc="-50" dirty="0" smtClean="0">
                <a:latin typeface="Times New Roman"/>
                <a:cs typeface="Times New Roman"/>
              </a:rPr>
              <a:t> </a:t>
            </a:r>
            <a:r>
              <a:rPr sz="3200" spc="0" dirty="0" smtClean="0">
                <a:latin typeface="Times New Roman"/>
                <a:cs typeface="Times New Roman"/>
              </a:rPr>
              <a:t>ind</a:t>
            </a:r>
            <a:r>
              <a:rPr sz="3200" spc="14" dirty="0" smtClean="0">
                <a:latin typeface="Times New Roman"/>
                <a:cs typeface="Times New Roman"/>
              </a:rPr>
              <a:t>e</a:t>
            </a:r>
            <a:r>
              <a:rPr sz="3200" spc="0" dirty="0" smtClean="0">
                <a:latin typeface="Times New Roman"/>
                <a:cs typeface="Times New Roman"/>
              </a:rPr>
              <a:t>x(</a:t>
            </a:r>
            <a:r>
              <a:rPr sz="3200" spc="4" dirty="0" smtClean="0">
                <a:latin typeface="Times New Roman"/>
                <a:cs typeface="Times New Roman"/>
              </a:rPr>
              <a:t>D</a:t>
            </a:r>
            <a:r>
              <a:rPr sz="3200" spc="0" dirty="0" smtClean="0">
                <a:latin typeface="Times New Roman"/>
                <a:cs typeface="Times New Roman"/>
              </a:rPr>
              <a:t>.I)</a:t>
            </a:r>
            <a:endParaRPr sz="320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2456814" y="1627477"/>
            <a:ext cx="4143095" cy="3302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2550"/>
              </a:lnSpc>
              <a:spcBef>
                <a:spcPts val="127"/>
              </a:spcBef>
            </a:pPr>
            <a:r>
              <a:rPr sz="2400" b="1" spc="0" dirty="0" smtClean="0">
                <a:solidFill>
                  <a:srgbClr val="006FC0"/>
                </a:solidFill>
                <a:latin typeface="Times New Roman"/>
                <a:cs typeface="Times New Roman"/>
              </a:rPr>
              <a:t>D.I =</a:t>
            </a:r>
            <a:r>
              <a:rPr sz="2400" b="1" spc="-14" dirty="0" smtClean="0">
                <a:solidFill>
                  <a:srgbClr val="006FC0"/>
                </a:solidFill>
                <a:latin typeface="Times New Roman"/>
                <a:cs typeface="Times New Roman"/>
              </a:rPr>
              <a:t> </a:t>
            </a:r>
            <a:r>
              <a:rPr sz="2400" b="1" spc="0" dirty="0" smtClean="0">
                <a:solidFill>
                  <a:srgbClr val="006FC0"/>
                </a:solidFill>
                <a:latin typeface="Times New Roman"/>
                <a:cs typeface="Times New Roman"/>
              </a:rPr>
              <a:t>(R.H -</a:t>
            </a:r>
            <a:r>
              <a:rPr sz="2400" b="1" spc="4" dirty="0" smtClean="0">
                <a:solidFill>
                  <a:srgbClr val="006FC0"/>
                </a:solidFill>
                <a:latin typeface="Times New Roman"/>
                <a:cs typeface="Times New Roman"/>
              </a:rPr>
              <a:t> </a:t>
            </a:r>
            <a:r>
              <a:rPr sz="2400" b="1" spc="0" dirty="0" smtClean="0">
                <a:solidFill>
                  <a:srgbClr val="006FC0"/>
                </a:solidFill>
                <a:latin typeface="Times New Roman"/>
                <a:cs typeface="Times New Roman"/>
              </a:rPr>
              <a:t>R.</a:t>
            </a:r>
            <a:r>
              <a:rPr sz="2400" b="1" spc="-9" dirty="0" smtClean="0">
                <a:solidFill>
                  <a:srgbClr val="006FC0"/>
                </a:solidFill>
                <a:latin typeface="Times New Roman"/>
                <a:cs typeface="Times New Roman"/>
              </a:rPr>
              <a:t>L</a:t>
            </a:r>
            <a:r>
              <a:rPr sz="2400" b="1" spc="0" dirty="0" smtClean="0">
                <a:solidFill>
                  <a:srgbClr val="006FC0"/>
                </a:solidFill>
                <a:latin typeface="Times New Roman"/>
                <a:cs typeface="Times New Roman"/>
              </a:rPr>
              <a:t>)/</a:t>
            </a:r>
            <a:r>
              <a:rPr sz="2400" b="1" spc="4" dirty="0" smtClean="0">
                <a:solidFill>
                  <a:srgbClr val="006FC0"/>
                </a:solidFill>
                <a:latin typeface="Times New Roman"/>
                <a:cs typeface="Times New Roman"/>
              </a:rPr>
              <a:t> </a:t>
            </a:r>
            <a:r>
              <a:rPr sz="2400" b="1" spc="0" dirty="0" smtClean="0">
                <a:solidFill>
                  <a:srgbClr val="006FC0"/>
                </a:solidFill>
                <a:latin typeface="Times New Roman"/>
                <a:cs typeface="Times New Roman"/>
              </a:rPr>
              <a:t>(N.H</a:t>
            </a:r>
            <a:r>
              <a:rPr sz="2400" b="1" spc="-4" dirty="0" smtClean="0">
                <a:solidFill>
                  <a:srgbClr val="006FC0"/>
                </a:solidFill>
                <a:latin typeface="Times New Roman"/>
                <a:cs typeface="Times New Roman"/>
              </a:rPr>
              <a:t> </a:t>
            </a:r>
            <a:r>
              <a:rPr sz="2400" b="1" spc="0" dirty="0" smtClean="0">
                <a:solidFill>
                  <a:srgbClr val="006FC0"/>
                </a:solidFill>
                <a:latin typeface="Times New Roman"/>
                <a:cs typeface="Times New Roman"/>
              </a:rPr>
              <a:t>or</a:t>
            </a:r>
            <a:r>
              <a:rPr sz="2400" b="1" spc="-44" dirty="0" smtClean="0">
                <a:solidFill>
                  <a:srgbClr val="006FC0"/>
                </a:solidFill>
                <a:latin typeface="Times New Roman"/>
                <a:cs typeface="Times New Roman"/>
              </a:rPr>
              <a:t> </a:t>
            </a:r>
            <a:r>
              <a:rPr sz="2400" b="1" spc="0" dirty="0" smtClean="0">
                <a:solidFill>
                  <a:srgbClr val="006FC0"/>
                </a:solidFill>
                <a:latin typeface="Times New Roman"/>
                <a:cs typeface="Times New Roman"/>
              </a:rPr>
              <a:t>N.</a:t>
            </a:r>
            <a:r>
              <a:rPr sz="2400" b="1" spc="-9" dirty="0" smtClean="0">
                <a:solidFill>
                  <a:srgbClr val="006FC0"/>
                </a:solidFill>
                <a:latin typeface="Times New Roman"/>
                <a:cs typeface="Times New Roman"/>
              </a:rPr>
              <a:t>L</a:t>
            </a:r>
            <a:r>
              <a:rPr sz="2400" b="1" spc="0" dirty="0" smtClean="0">
                <a:solidFill>
                  <a:srgbClr val="006FC0"/>
                </a:solidFill>
                <a:latin typeface="Times New Roman"/>
                <a:cs typeface="Times New Roman"/>
              </a:rPr>
              <a:t>)</a:t>
            </a:r>
            <a:endParaRPr sz="2400">
              <a:latin typeface="Times New Roman"/>
              <a:cs typeface="Times New Roman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1493266" y="2409968"/>
            <a:ext cx="5986096" cy="380492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2955"/>
              </a:lnSpc>
              <a:spcBef>
                <a:spcPts val="147"/>
              </a:spcBef>
            </a:pPr>
            <a:r>
              <a:rPr sz="2400" spc="0" dirty="0" smtClean="0">
                <a:latin typeface="Arial"/>
                <a:cs typeface="Arial"/>
              </a:rPr>
              <a:t>•</a:t>
            </a:r>
            <a:r>
              <a:rPr sz="2400" spc="-79" dirty="0" smtClean="0">
                <a:latin typeface="Arial"/>
                <a:cs typeface="Arial"/>
              </a:rPr>
              <a:t> </a:t>
            </a:r>
            <a:r>
              <a:rPr sz="2800" spc="0" dirty="0" smtClean="0">
                <a:latin typeface="Times New Roman"/>
                <a:cs typeface="Times New Roman"/>
              </a:rPr>
              <a:t>R.H</a:t>
            </a:r>
            <a:r>
              <a:rPr sz="2800" spc="-35" dirty="0" smtClean="0">
                <a:latin typeface="Times New Roman"/>
                <a:cs typeface="Times New Roman"/>
              </a:rPr>
              <a:t> </a:t>
            </a:r>
            <a:r>
              <a:rPr sz="2800" spc="0" dirty="0" smtClean="0">
                <a:latin typeface="Times New Roman"/>
                <a:cs typeface="Times New Roman"/>
              </a:rPr>
              <a:t>–</a:t>
            </a:r>
            <a:r>
              <a:rPr sz="2800" spc="-13" dirty="0" smtClean="0">
                <a:latin typeface="Times New Roman"/>
                <a:cs typeface="Times New Roman"/>
              </a:rPr>
              <a:t> </a:t>
            </a:r>
            <a:r>
              <a:rPr sz="2800" spc="0" dirty="0" smtClean="0">
                <a:latin typeface="Times New Roman"/>
                <a:cs typeface="Times New Roman"/>
              </a:rPr>
              <a:t>ri</a:t>
            </a:r>
            <a:r>
              <a:rPr sz="2800" spc="9" dirty="0" smtClean="0">
                <a:latin typeface="Times New Roman"/>
                <a:cs typeface="Times New Roman"/>
              </a:rPr>
              <a:t>g</a:t>
            </a:r>
            <a:r>
              <a:rPr sz="2800" spc="0" dirty="0" smtClean="0">
                <a:latin typeface="Times New Roman"/>
                <a:cs typeface="Times New Roman"/>
              </a:rPr>
              <a:t>h</a:t>
            </a:r>
            <a:r>
              <a:rPr sz="2800" spc="4" dirty="0" smtClean="0">
                <a:latin typeface="Times New Roman"/>
                <a:cs typeface="Times New Roman"/>
              </a:rPr>
              <a:t>t</a:t>
            </a:r>
            <a:r>
              <a:rPr sz="2800" spc="0" dirty="0" smtClean="0">
                <a:latin typeface="Times New Roman"/>
                <a:cs typeface="Times New Roman"/>
              </a:rPr>
              <a:t>ly</a:t>
            </a:r>
            <a:r>
              <a:rPr sz="2800" spc="-99" dirty="0" smtClean="0">
                <a:latin typeface="Times New Roman"/>
                <a:cs typeface="Times New Roman"/>
              </a:rPr>
              <a:t> </a:t>
            </a:r>
            <a:r>
              <a:rPr sz="2800" spc="0" dirty="0" smtClean="0">
                <a:latin typeface="Times New Roman"/>
                <a:cs typeface="Times New Roman"/>
              </a:rPr>
              <a:t>answered</a:t>
            </a:r>
            <a:r>
              <a:rPr sz="2800" spc="-105" dirty="0" smtClean="0">
                <a:latin typeface="Times New Roman"/>
                <a:cs typeface="Times New Roman"/>
              </a:rPr>
              <a:t> </a:t>
            </a:r>
            <a:r>
              <a:rPr sz="2800" spc="0" dirty="0" smtClean="0">
                <a:latin typeface="Times New Roman"/>
                <a:cs typeface="Times New Roman"/>
              </a:rPr>
              <a:t>in</a:t>
            </a:r>
            <a:r>
              <a:rPr sz="2800" spc="-21" dirty="0" smtClean="0">
                <a:latin typeface="Times New Roman"/>
                <a:cs typeface="Times New Roman"/>
              </a:rPr>
              <a:t> </a:t>
            </a:r>
            <a:r>
              <a:rPr sz="2800" spc="9" dirty="0" smtClean="0">
                <a:latin typeface="Times New Roman"/>
                <a:cs typeface="Times New Roman"/>
              </a:rPr>
              <a:t>h</a:t>
            </a:r>
            <a:r>
              <a:rPr sz="2800" spc="0" dirty="0" smtClean="0">
                <a:latin typeface="Times New Roman"/>
                <a:cs typeface="Times New Roman"/>
              </a:rPr>
              <a:t>i</a:t>
            </a:r>
            <a:r>
              <a:rPr sz="2800" spc="4" dirty="0" smtClean="0">
                <a:latin typeface="Times New Roman"/>
                <a:cs typeface="Times New Roman"/>
              </a:rPr>
              <a:t>g</a:t>
            </a:r>
            <a:r>
              <a:rPr sz="2800" spc="0" dirty="0" smtClean="0">
                <a:latin typeface="Times New Roman"/>
                <a:cs typeface="Times New Roman"/>
              </a:rPr>
              <a:t>hest</a:t>
            </a:r>
            <a:r>
              <a:rPr sz="2800" spc="-100" dirty="0" smtClean="0">
                <a:latin typeface="Times New Roman"/>
                <a:cs typeface="Times New Roman"/>
              </a:rPr>
              <a:t> </a:t>
            </a:r>
            <a:r>
              <a:rPr sz="2800" spc="0" dirty="0" smtClean="0">
                <a:latin typeface="Times New Roman"/>
                <a:cs typeface="Times New Roman"/>
              </a:rPr>
              <a:t>g</a:t>
            </a:r>
            <a:r>
              <a:rPr sz="2800" spc="9" dirty="0" smtClean="0">
                <a:latin typeface="Times New Roman"/>
                <a:cs typeface="Times New Roman"/>
              </a:rPr>
              <a:t>r</a:t>
            </a:r>
            <a:r>
              <a:rPr sz="2800" spc="0" dirty="0" smtClean="0">
                <a:latin typeface="Times New Roman"/>
                <a:cs typeface="Times New Roman"/>
              </a:rPr>
              <a:t>o</a:t>
            </a:r>
            <a:r>
              <a:rPr sz="2800" spc="9" dirty="0" smtClean="0">
                <a:latin typeface="Times New Roman"/>
                <a:cs typeface="Times New Roman"/>
              </a:rPr>
              <a:t>u</a:t>
            </a:r>
            <a:r>
              <a:rPr sz="2800" spc="0" dirty="0" smtClean="0">
                <a:latin typeface="Times New Roman"/>
                <a:cs typeface="Times New Roman"/>
              </a:rPr>
              <a:t>p</a:t>
            </a:r>
            <a:endParaRPr sz="2800">
              <a:latin typeface="Times New Roman"/>
              <a:cs typeface="Times New Roman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1493266" y="3261786"/>
            <a:ext cx="215646" cy="380492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2960"/>
              </a:lnSpc>
              <a:spcBef>
                <a:spcPts val="148"/>
              </a:spcBef>
            </a:pPr>
            <a:r>
              <a:rPr sz="2800" spc="0" dirty="0" smtClean="0">
                <a:latin typeface="Arial"/>
                <a:cs typeface="Arial"/>
              </a:rPr>
              <a:t>•</a:t>
            </a:r>
            <a:endParaRPr sz="2800">
              <a:latin typeface="Arial"/>
              <a:cs typeface="Arial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1703577" y="3263789"/>
            <a:ext cx="5596193" cy="380492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2955"/>
              </a:lnSpc>
              <a:spcBef>
                <a:spcPts val="147"/>
              </a:spcBef>
            </a:pPr>
            <a:r>
              <a:rPr sz="2800" spc="0" dirty="0" smtClean="0">
                <a:latin typeface="Times New Roman"/>
                <a:cs typeface="Times New Roman"/>
              </a:rPr>
              <a:t>R.L</a:t>
            </a:r>
            <a:r>
              <a:rPr sz="2800" spc="-137" dirty="0" smtClean="0">
                <a:latin typeface="Times New Roman"/>
                <a:cs typeface="Times New Roman"/>
              </a:rPr>
              <a:t> </a:t>
            </a:r>
            <a:r>
              <a:rPr sz="2800" spc="0" dirty="0" smtClean="0">
                <a:latin typeface="Times New Roman"/>
                <a:cs typeface="Times New Roman"/>
              </a:rPr>
              <a:t>-</a:t>
            </a:r>
            <a:r>
              <a:rPr sz="2800" spc="5" dirty="0" smtClean="0">
                <a:latin typeface="Times New Roman"/>
                <a:cs typeface="Times New Roman"/>
              </a:rPr>
              <a:t> </a:t>
            </a:r>
            <a:r>
              <a:rPr sz="2800" spc="0" dirty="0" smtClean="0">
                <a:latin typeface="Times New Roman"/>
                <a:cs typeface="Times New Roman"/>
              </a:rPr>
              <a:t>ri</a:t>
            </a:r>
            <a:r>
              <a:rPr sz="2800" spc="9" dirty="0" smtClean="0">
                <a:latin typeface="Times New Roman"/>
                <a:cs typeface="Times New Roman"/>
              </a:rPr>
              <a:t>g</a:t>
            </a:r>
            <a:r>
              <a:rPr sz="2800" spc="0" dirty="0" smtClean="0">
                <a:latin typeface="Times New Roman"/>
                <a:cs typeface="Times New Roman"/>
              </a:rPr>
              <a:t>h</a:t>
            </a:r>
            <a:r>
              <a:rPr sz="2800" spc="4" dirty="0" smtClean="0">
                <a:latin typeface="Times New Roman"/>
                <a:cs typeface="Times New Roman"/>
              </a:rPr>
              <a:t>t</a:t>
            </a:r>
            <a:r>
              <a:rPr sz="2800" spc="0" dirty="0" smtClean="0">
                <a:latin typeface="Times New Roman"/>
                <a:cs typeface="Times New Roman"/>
              </a:rPr>
              <a:t>ly</a:t>
            </a:r>
            <a:r>
              <a:rPr sz="2800" spc="-99" dirty="0" smtClean="0">
                <a:latin typeface="Times New Roman"/>
                <a:cs typeface="Times New Roman"/>
              </a:rPr>
              <a:t> </a:t>
            </a:r>
            <a:r>
              <a:rPr sz="2800" spc="0" dirty="0" smtClean="0">
                <a:latin typeface="Times New Roman"/>
                <a:cs typeface="Times New Roman"/>
              </a:rPr>
              <a:t>answered</a:t>
            </a:r>
            <a:r>
              <a:rPr sz="2800" spc="-105" dirty="0" smtClean="0">
                <a:latin typeface="Times New Roman"/>
                <a:cs typeface="Times New Roman"/>
              </a:rPr>
              <a:t> </a:t>
            </a:r>
            <a:r>
              <a:rPr sz="2800" spc="0" dirty="0" smtClean="0">
                <a:latin typeface="Times New Roman"/>
                <a:cs typeface="Times New Roman"/>
              </a:rPr>
              <a:t>in</a:t>
            </a:r>
            <a:r>
              <a:rPr sz="2800" spc="-21" dirty="0" smtClean="0">
                <a:latin typeface="Times New Roman"/>
                <a:cs typeface="Times New Roman"/>
              </a:rPr>
              <a:t> </a:t>
            </a:r>
            <a:r>
              <a:rPr sz="2800" spc="0" dirty="0" smtClean="0">
                <a:latin typeface="Times New Roman"/>
                <a:cs typeface="Times New Roman"/>
              </a:rPr>
              <a:t>l</a:t>
            </a:r>
            <a:r>
              <a:rPr sz="2800" spc="9" dirty="0" smtClean="0">
                <a:latin typeface="Times New Roman"/>
                <a:cs typeface="Times New Roman"/>
              </a:rPr>
              <a:t>o</a:t>
            </a:r>
            <a:r>
              <a:rPr sz="2800" spc="0" dirty="0" smtClean="0">
                <a:latin typeface="Times New Roman"/>
                <a:cs typeface="Times New Roman"/>
              </a:rPr>
              <a:t>west</a:t>
            </a:r>
            <a:r>
              <a:rPr sz="2800" spc="-73" dirty="0" smtClean="0">
                <a:latin typeface="Times New Roman"/>
                <a:cs typeface="Times New Roman"/>
              </a:rPr>
              <a:t> </a:t>
            </a:r>
            <a:r>
              <a:rPr sz="2800" spc="0" dirty="0" smtClean="0">
                <a:latin typeface="Times New Roman"/>
                <a:cs typeface="Times New Roman"/>
              </a:rPr>
              <a:t>gr</a:t>
            </a:r>
            <a:r>
              <a:rPr sz="2800" spc="9" dirty="0" smtClean="0">
                <a:latin typeface="Times New Roman"/>
                <a:cs typeface="Times New Roman"/>
              </a:rPr>
              <a:t>o</a:t>
            </a:r>
            <a:r>
              <a:rPr sz="2800" spc="0" dirty="0" smtClean="0">
                <a:latin typeface="Times New Roman"/>
                <a:cs typeface="Times New Roman"/>
              </a:rPr>
              <a:t>up</a:t>
            </a:r>
            <a:endParaRPr sz="2800">
              <a:latin typeface="Times New Roman"/>
              <a:cs typeface="Times New Roman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1493266" y="4115226"/>
            <a:ext cx="215646" cy="38049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2960"/>
              </a:lnSpc>
              <a:spcBef>
                <a:spcPts val="148"/>
              </a:spcBef>
            </a:pPr>
            <a:r>
              <a:rPr sz="2800" spc="0" dirty="0" smtClean="0">
                <a:latin typeface="Arial"/>
                <a:cs typeface="Arial"/>
              </a:rPr>
              <a:t>•</a:t>
            </a:r>
            <a:endParaRPr sz="2800">
              <a:latin typeface="Arial"/>
              <a:cs typeface="Arial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1703577" y="4117229"/>
            <a:ext cx="5775905" cy="38049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2955"/>
              </a:lnSpc>
              <a:spcBef>
                <a:spcPts val="147"/>
              </a:spcBef>
            </a:pPr>
            <a:r>
              <a:rPr sz="2800" spc="-4" dirty="0" smtClean="0">
                <a:latin typeface="Times New Roman"/>
                <a:cs typeface="Times New Roman"/>
              </a:rPr>
              <a:t>N.</a:t>
            </a:r>
            <a:r>
              <a:rPr sz="2800" spc="0" dirty="0" smtClean="0">
                <a:latin typeface="Times New Roman"/>
                <a:cs typeface="Times New Roman"/>
              </a:rPr>
              <a:t>H</a:t>
            </a:r>
            <a:r>
              <a:rPr sz="2800" spc="-27" dirty="0" smtClean="0">
                <a:latin typeface="Times New Roman"/>
                <a:cs typeface="Times New Roman"/>
              </a:rPr>
              <a:t> </a:t>
            </a:r>
            <a:r>
              <a:rPr sz="2800" spc="0" dirty="0" smtClean="0">
                <a:latin typeface="Times New Roman"/>
                <a:cs typeface="Times New Roman"/>
              </a:rPr>
              <a:t>–</a:t>
            </a:r>
            <a:r>
              <a:rPr sz="2800" spc="-13" dirty="0" smtClean="0">
                <a:latin typeface="Times New Roman"/>
                <a:cs typeface="Times New Roman"/>
              </a:rPr>
              <a:t> </a:t>
            </a:r>
            <a:r>
              <a:rPr sz="2800" spc="0" dirty="0" smtClean="0">
                <a:latin typeface="Times New Roman"/>
                <a:cs typeface="Times New Roman"/>
              </a:rPr>
              <a:t>no</a:t>
            </a:r>
            <a:r>
              <a:rPr sz="2800" spc="-22" dirty="0" smtClean="0">
                <a:latin typeface="Times New Roman"/>
                <a:cs typeface="Times New Roman"/>
              </a:rPr>
              <a:t> </a:t>
            </a:r>
            <a:r>
              <a:rPr sz="2800" spc="0" dirty="0" smtClean="0">
                <a:latin typeface="Times New Roman"/>
                <a:cs typeface="Times New Roman"/>
              </a:rPr>
              <a:t>of</a:t>
            </a:r>
            <a:r>
              <a:rPr sz="2800" spc="-23" dirty="0" smtClean="0">
                <a:latin typeface="Times New Roman"/>
                <a:cs typeface="Times New Roman"/>
              </a:rPr>
              <a:t> </a:t>
            </a:r>
            <a:r>
              <a:rPr sz="2800" spc="0" dirty="0" smtClean="0">
                <a:latin typeface="Times New Roman"/>
                <a:cs typeface="Times New Roman"/>
              </a:rPr>
              <a:t>exa</a:t>
            </a:r>
            <a:r>
              <a:rPr sz="2800" spc="-14" dirty="0" smtClean="0">
                <a:latin typeface="Times New Roman"/>
                <a:cs typeface="Times New Roman"/>
              </a:rPr>
              <a:t>m</a:t>
            </a:r>
            <a:r>
              <a:rPr sz="2800" spc="0" dirty="0" smtClean="0">
                <a:latin typeface="Times New Roman"/>
                <a:cs typeface="Times New Roman"/>
              </a:rPr>
              <a:t>i</a:t>
            </a:r>
            <a:r>
              <a:rPr sz="2800" spc="4" dirty="0" smtClean="0">
                <a:latin typeface="Times New Roman"/>
                <a:cs typeface="Times New Roman"/>
              </a:rPr>
              <a:t>n</a:t>
            </a:r>
            <a:r>
              <a:rPr sz="2800" spc="0" dirty="0" smtClean="0">
                <a:latin typeface="Times New Roman"/>
                <a:cs typeface="Times New Roman"/>
              </a:rPr>
              <a:t>e</a:t>
            </a:r>
            <a:r>
              <a:rPr sz="2800" spc="-9" dirty="0" smtClean="0">
                <a:latin typeface="Times New Roman"/>
                <a:cs typeface="Times New Roman"/>
              </a:rPr>
              <a:t>e</a:t>
            </a:r>
            <a:r>
              <a:rPr sz="2800" spc="0" dirty="0" smtClean="0">
                <a:latin typeface="Times New Roman"/>
                <a:cs typeface="Times New Roman"/>
              </a:rPr>
              <a:t>s</a:t>
            </a:r>
            <a:r>
              <a:rPr sz="2800" spc="-108" dirty="0" smtClean="0">
                <a:latin typeface="Times New Roman"/>
                <a:cs typeface="Times New Roman"/>
              </a:rPr>
              <a:t> </a:t>
            </a:r>
            <a:r>
              <a:rPr sz="2800" spc="0" dirty="0" smtClean="0">
                <a:latin typeface="Times New Roman"/>
                <a:cs typeface="Times New Roman"/>
              </a:rPr>
              <a:t>in</a:t>
            </a:r>
            <a:r>
              <a:rPr sz="2800" spc="-21" dirty="0" smtClean="0">
                <a:latin typeface="Times New Roman"/>
                <a:cs typeface="Times New Roman"/>
              </a:rPr>
              <a:t> </a:t>
            </a:r>
            <a:r>
              <a:rPr sz="2800" spc="0" dirty="0" smtClean="0">
                <a:latin typeface="Times New Roman"/>
                <a:cs typeface="Times New Roman"/>
              </a:rPr>
              <a:t>hi</a:t>
            </a:r>
            <a:r>
              <a:rPr sz="2800" spc="9" dirty="0" smtClean="0">
                <a:latin typeface="Times New Roman"/>
                <a:cs typeface="Times New Roman"/>
              </a:rPr>
              <a:t>g</a:t>
            </a:r>
            <a:r>
              <a:rPr sz="2800" spc="0" dirty="0" smtClean="0">
                <a:latin typeface="Times New Roman"/>
                <a:cs typeface="Times New Roman"/>
              </a:rPr>
              <a:t>hest</a:t>
            </a:r>
            <a:r>
              <a:rPr sz="2800" spc="-100" dirty="0" smtClean="0">
                <a:latin typeface="Times New Roman"/>
                <a:cs typeface="Times New Roman"/>
              </a:rPr>
              <a:t> </a:t>
            </a:r>
            <a:r>
              <a:rPr sz="2800" spc="0" dirty="0" smtClean="0">
                <a:latin typeface="Times New Roman"/>
                <a:cs typeface="Times New Roman"/>
              </a:rPr>
              <a:t>g</a:t>
            </a:r>
            <a:r>
              <a:rPr sz="2800" spc="9" dirty="0" smtClean="0">
                <a:latin typeface="Times New Roman"/>
                <a:cs typeface="Times New Roman"/>
              </a:rPr>
              <a:t>r</a:t>
            </a:r>
            <a:r>
              <a:rPr sz="2800" spc="0" dirty="0" smtClean="0">
                <a:latin typeface="Times New Roman"/>
                <a:cs typeface="Times New Roman"/>
              </a:rPr>
              <a:t>o</a:t>
            </a:r>
            <a:r>
              <a:rPr sz="2800" spc="9" dirty="0" smtClean="0">
                <a:latin typeface="Times New Roman"/>
                <a:cs typeface="Times New Roman"/>
              </a:rPr>
              <a:t>u</a:t>
            </a:r>
            <a:r>
              <a:rPr sz="2800" spc="0" dirty="0" smtClean="0">
                <a:latin typeface="Times New Roman"/>
                <a:cs typeface="Times New Roman"/>
              </a:rPr>
              <a:t>p</a:t>
            </a:r>
            <a:endParaRPr sz="2800">
              <a:latin typeface="Times New Roman"/>
              <a:cs typeface="Times New Roman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1493266" y="4968673"/>
            <a:ext cx="215798" cy="380796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2960"/>
              </a:lnSpc>
              <a:spcBef>
                <a:spcPts val="148"/>
              </a:spcBef>
            </a:pPr>
            <a:r>
              <a:rPr sz="2800" spc="0" dirty="0" smtClean="0">
                <a:latin typeface="Arial"/>
                <a:cs typeface="Arial"/>
              </a:rPr>
              <a:t>•</a:t>
            </a:r>
            <a:endParaRPr sz="2800">
              <a:latin typeface="Arial"/>
              <a:cs typeface="Arial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1703577" y="4970678"/>
            <a:ext cx="5566401" cy="380796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2955"/>
              </a:lnSpc>
              <a:spcBef>
                <a:spcPts val="147"/>
              </a:spcBef>
            </a:pPr>
            <a:r>
              <a:rPr sz="2800" spc="0" dirty="0" smtClean="0">
                <a:latin typeface="Times New Roman"/>
                <a:cs typeface="Times New Roman"/>
              </a:rPr>
              <a:t>N.L</a:t>
            </a:r>
            <a:r>
              <a:rPr sz="2800" spc="-129" dirty="0" smtClean="0">
                <a:latin typeface="Times New Roman"/>
                <a:cs typeface="Times New Roman"/>
              </a:rPr>
              <a:t> </a:t>
            </a:r>
            <a:r>
              <a:rPr sz="2800" spc="0" dirty="0" smtClean="0">
                <a:latin typeface="Times New Roman"/>
                <a:cs typeface="Times New Roman"/>
              </a:rPr>
              <a:t>-</a:t>
            </a:r>
            <a:r>
              <a:rPr sz="2800" spc="-9" dirty="0" smtClean="0">
                <a:latin typeface="Times New Roman"/>
                <a:cs typeface="Times New Roman"/>
              </a:rPr>
              <a:t> </a:t>
            </a:r>
            <a:r>
              <a:rPr sz="2800" spc="0" dirty="0" smtClean="0">
                <a:latin typeface="Times New Roman"/>
                <a:cs typeface="Times New Roman"/>
              </a:rPr>
              <a:t>no</a:t>
            </a:r>
            <a:r>
              <a:rPr sz="2800" spc="-27" dirty="0" smtClean="0">
                <a:latin typeface="Times New Roman"/>
                <a:cs typeface="Times New Roman"/>
              </a:rPr>
              <a:t> </a:t>
            </a:r>
            <a:r>
              <a:rPr sz="2800" spc="0" dirty="0" smtClean="0">
                <a:latin typeface="Times New Roman"/>
                <a:cs typeface="Times New Roman"/>
              </a:rPr>
              <a:t>of</a:t>
            </a:r>
            <a:r>
              <a:rPr sz="2800" spc="-23" dirty="0" smtClean="0">
                <a:latin typeface="Times New Roman"/>
                <a:cs typeface="Times New Roman"/>
              </a:rPr>
              <a:t> </a:t>
            </a:r>
            <a:r>
              <a:rPr sz="2800" spc="0" dirty="0" smtClean="0">
                <a:latin typeface="Times New Roman"/>
                <a:cs typeface="Times New Roman"/>
              </a:rPr>
              <a:t>exa</a:t>
            </a:r>
            <a:r>
              <a:rPr sz="2800" spc="-19" dirty="0" smtClean="0">
                <a:latin typeface="Times New Roman"/>
                <a:cs typeface="Times New Roman"/>
              </a:rPr>
              <a:t>m</a:t>
            </a:r>
            <a:r>
              <a:rPr sz="2800" spc="0" dirty="0" smtClean="0">
                <a:latin typeface="Times New Roman"/>
                <a:cs typeface="Times New Roman"/>
              </a:rPr>
              <a:t>inees</a:t>
            </a:r>
            <a:r>
              <a:rPr sz="2800" spc="-118" dirty="0" smtClean="0">
                <a:latin typeface="Times New Roman"/>
                <a:cs typeface="Times New Roman"/>
              </a:rPr>
              <a:t> </a:t>
            </a:r>
            <a:r>
              <a:rPr sz="2800" spc="0" dirty="0" smtClean="0">
                <a:latin typeface="Times New Roman"/>
                <a:cs typeface="Times New Roman"/>
              </a:rPr>
              <a:t>in</a:t>
            </a:r>
            <a:r>
              <a:rPr sz="2800" spc="-31" dirty="0" smtClean="0">
                <a:latin typeface="Times New Roman"/>
                <a:cs typeface="Times New Roman"/>
              </a:rPr>
              <a:t> </a:t>
            </a:r>
            <a:r>
              <a:rPr sz="2800" spc="0" dirty="0" smtClean="0">
                <a:latin typeface="Times New Roman"/>
                <a:cs typeface="Times New Roman"/>
              </a:rPr>
              <a:t>lowest</a:t>
            </a:r>
            <a:r>
              <a:rPr sz="2800" spc="-73" dirty="0" smtClean="0">
                <a:latin typeface="Times New Roman"/>
                <a:cs typeface="Times New Roman"/>
              </a:rPr>
              <a:t> </a:t>
            </a:r>
            <a:r>
              <a:rPr sz="2800" spc="0" dirty="0" smtClean="0">
                <a:latin typeface="Times New Roman"/>
                <a:cs typeface="Times New Roman"/>
              </a:rPr>
              <a:t>gr</a:t>
            </a:r>
            <a:r>
              <a:rPr sz="2800" spc="9" dirty="0" smtClean="0">
                <a:latin typeface="Times New Roman"/>
                <a:cs typeface="Times New Roman"/>
              </a:rPr>
              <a:t>o</a:t>
            </a:r>
            <a:r>
              <a:rPr sz="2800" spc="0" dirty="0" smtClean="0">
                <a:latin typeface="Times New Roman"/>
                <a:cs typeface="Times New Roman"/>
              </a:rPr>
              <a:t>up</a:t>
            </a:r>
            <a:endParaRPr sz="2800">
              <a:latin typeface="Times New Roman"/>
              <a:cs typeface="Times New Roman"/>
            </a:endParaRPr>
          </a:p>
        </p:txBody>
      </p:sp>
    </p:spTree>
    <p:extLst>
      <p:ext uri="{BB962C8B-B14F-4D97-AF65-F5344CB8AC3E}">
        <p14:creationId xmlns:p14="http://schemas.microsoft.com/office/powerpoint/2010/main" val="21726521"/>
      </p:ext>
    </p:extLst>
  </p:cSld>
  <p:clrMapOvr>
    <a:masterClrMapping/>
  </p:clrMapOvr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9144000" cy="6857997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" name="object 3"/>
          <p:cNvSpPr txBox="1"/>
          <p:nvPr/>
        </p:nvSpPr>
        <p:spPr>
          <a:xfrm>
            <a:off x="650240" y="956160"/>
            <a:ext cx="7582988" cy="113903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370"/>
              </a:lnSpc>
              <a:spcBef>
                <a:spcPts val="168"/>
              </a:spcBef>
            </a:pPr>
            <a:r>
              <a:rPr sz="3200" spc="0" dirty="0" smtClean="0">
                <a:latin typeface="Times New Roman"/>
                <a:cs typeface="Times New Roman"/>
              </a:rPr>
              <a:t>An</a:t>
            </a:r>
            <a:r>
              <a:rPr sz="3200" spc="14" dirty="0" smtClean="0">
                <a:latin typeface="Times New Roman"/>
                <a:cs typeface="Times New Roman"/>
              </a:rPr>
              <a:t>o</a:t>
            </a:r>
            <a:r>
              <a:rPr sz="3200" spc="0" dirty="0" smtClean="0">
                <a:latin typeface="Times New Roman"/>
                <a:cs typeface="Times New Roman"/>
              </a:rPr>
              <a:t>ther</a:t>
            </a:r>
            <a:r>
              <a:rPr sz="3200" spc="-34" dirty="0" smtClean="0">
                <a:latin typeface="Times New Roman"/>
                <a:cs typeface="Times New Roman"/>
              </a:rPr>
              <a:t> </a:t>
            </a:r>
            <a:r>
              <a:rPr sz="3200" spc="0" dirty="0" smtClean="0">
                <a:latin typeface="Times New Roman"/>
                <a:cs typeface="Times New Roman"/>
              </a:rPr>
              <a:t>met</a:t>
            </a:r>
            <a:r>
              <a:rPr sz="3200" spc="9" dirty="0" smtClean="0">
                <a:latin typeface="Times New Roman"/>
                <a:cs typeface="Times New Roman"/>
              </a:rPr>
              <a:t>h</a:t>
            </a:r>
            <a:r>
              <a:rPr sz="3200" spc="0" dirty="0" smtClean="0">
                <a:latin typeface="Times New Roman"/>
                <a:cs typeface="Times New Roman"/>
              </a:rPr>
              <a:t>od</a:t>
            </a:r>
            <a:r>
              <a:rPr sz="3200" spc="-34" dirty="0" smtClean="0">
                <a:latin typeface="Times New Roman"/>
                <a:cs typeface="Times New Roman"/>
              </a:rPr>
              <a:t> </a:t>
            </a:r>
            <a:r>
              <a:rPr sz="3200" spc="0" dirty="0" smtClean="0">
                <a:latin typeface="Times New Roman"/>
                <a:cs typeface="Times New Roman"/>
              </a:rPr>
              <a:t>for</a:t>
            </a:r>
            <a:r>
              <a:rPr sz="3200" spc="-9" dirty="0" smtClean="0">
                <a:latin typeface="Times New Roman"/>
                <a:cs typeface="Times New Roman"/>
              </a:rPr>
              <a:t> </a:t>
            </a:r>
            <a:r>
              <a:rPr sz="3200" spc="0" dirty="0" smtClean="0">
                <a:latin typeface="Times New Roman"/>
                <a:cs typeface="Times New Roman"/>
              </a:rPr>
              <a:t>dis</a:t>
            </a:r>
            <a:r>
              <a:rPr sz="3200" spc="4" dirty="0" smtClean="0">
                <a:latin typeface="Times New Roman"/>
                <a:cs typeface="Times New Roman"/>
              </a:rPr>
              <a:t>c</a:t>
            </a:r>
            <a:r>
              <a:rPr sz="3200" spc="0" dirty="0" smtClean="0">
                <a:latin typeface="Times New Roman"/>
                <a:cs typeface="Times New Roman"/>
              </a:rPr>
              <a:t>rimin</a:t>
            </a:r>
            <a:r>
              <a:rPr sz="3200" spc="4" dirty="0" smtClean="0">
                <a:latin typeface="Times New Roman"/>
                <a:cs typeface="Times New Roman"/>
              </a:rPr>
              <a:t>a</a:t>
            </a:r>
            <a:r>
              <a:rPr sz="3200" spc="0" dirty="0" smtClean="0">
                <a:latin typeface="Times New Roman"/>
                <a:cs typeface="Times New Roman"/>
              </a:rPr>
              <a:t>tion</a:t>
            </a:r>
            <a:r>
              <a:rPr sz="3200" spc="-34" dirty="0" smtClean="0">
                <a:latin typeface="Times New Roman"/>
                <a:cs typeface="Times New Roman"/>
              </a:rPr>
              <a:t> </a:t>
            </a:r>
            <a:r>
              <a:rPr sz="3200" spc="0" dirty="0" smtClean="0">
                <a:latin typeface="Times New Roman"/>
                <a:cs typeface="Times New Roman"/>
              </a:rPr>
              <a:t>ind</a:t>
            </a:r>
            <a:r>
              <a:rPr sz="3200" spc="14" dirty="0" smtClean="0">
                <a:latin typeface="Times New Roman"/>
                <a:cs typeface="Times New Roman"/>
              </a:rPr>
              <a:t>e</a:t>
            </a:r>
            <a:r>
              <a:rPr sz="3200" spc="0" dirty="0" smtClean="0">
                <a:latin typeface="Times New Roman"/>
                <a:cs typeface="Times New Roman"/>
              </a:rPr>
              <a:t>x(</a:t>
            </a:r>
            <a:r>
              <a:rPr sz="3200" spc="4" dirty="0" smtClean="0">
                <a:latin typeface="Times New Roman"/>
                <a:cs typeface="Times New Roman"/>
              </a:rPr>
              <a:t>D</a:t>
            </a:r>
            <a:r>
              <a:rPr sz="3200" spc="0" dirty="0" smtClean="0">
                <a:latin typeface="Times New Roman"/>
                <a:cs typeface="Times New Roman"/>
              </a:rPr>
              <a:t>.I)</a:t>
            </a:r>
            <a:endParaRPr sz="3200">
              <a:latin typeface="Times New Roman"/>
              <a:cs typeface="Times New Roman"/>
            </a:endParaRPr>
          </a:p>
          <a:p>
            <a:pPr marL="12700" marR="61036">
              <a:lnSpc>
                <a:spcPct val="95825"/>
              </a:lnSpc>
              <a:spcBef>
                <a:spcPts val="1265"/>
              </a:spcBef>
            </a:pPr>
            <a:r>
              <a:rPr sz="2800" spc="0" dirty="0" smtClean="0">
                <a:latin typeface="Times New Roman"/>
                <a:cs typeface="Times New Roman"/>
              </a:rPr>
              <a:t>If</a:t>
            </a:r>
            <a:r>
              <a:rPr sz="2800" spc="-18" dirty="0" smtClean="0">
                <a:latin typeface="Times New Roman"/>
                <a:cs typeface="Times New Roman"/>
              </a:rPr>
              <a:t> </a:t>
            </a:r>
            <a:r>
              <a:rPr sz="2800" spc="4" dirty="0" smtClean="0">
                <a:latin typeface="Times New Roman"/>
                <a:cs typeface="Times New Roman"/>
              </a:rPr>
              <a:t>y</a:t>
            </a:r>
            <a:r>
              <a:rPr sz="2800" spc="0" dirty="0" smtClean="0">
                <a:latin typeface="Times New Roman"/>
                <a:cs typeface="Times New Roman"/>
              </a:rPr>
              <a:t>ou</a:t>
            </a:r>
            <a:r>
              <a:rPr sz="2800" spc="-51" dirty="0" smtClean="0">
                <a:latin typeface="Times New Roman"/>
                <a:cs typeface="Times New Roman"/>
              </a:rPr>
              <a:t> </a:t>
            </a:r>
            <a:r>
              <a:rPr sz="2800" spc="0" dirty="0" smtClean="0">
                <a:latin typeface="Times New Roman"/>
                <a:cs typeface="Times New Roman"/>
              </a:rPr>
              <a:t>take</a:t>
            </a:r>
            <a:r>
              <a:rPr sz="2800" spc="-46" dirty="0" smtClean="0">
                <a:latin typeface="Times New Roman"/>
                <a:cs typeface="Times New Roman"/>
              </a:rPr>
              <a:t> </a:t>
            </a:r>
            <a:r>
              <a:rPr sz="3600" spc="0" dirty="0" smtClean="0">
                <a:solidFill>
                  <a:srgbClr val="001F5F"/>
                </a:solidFill>
                <a:latin typeface="Times New Roman"/>
                <a:cs typeface="Times New Roman"/>
              </a:rPr>
              <a:t>Li</a:t>
            </a:r>
            <a:r>
              <a:rPr sz="3600" spc="-9" dirty="0" smtClean="0">
                <a:solidFill>
                  <a:srgbClr val="001F5F"/>
                </a:solidFill>
                <a:latin typeface="Times New Roman"/>
                <a:cs typeface="Times New Roman"/>
              </a:rPr>
              <a:t>k</a:t>
            </a:r>
            <a:r>
              <a:rPr sz="3600" spc="0" dirty="0" smtClean="0">
                <a:solidFill>
                  <a:srgbClr val="001F5F"/>
                </a:solidFill>
                <a:latin typeface="Times New Roman"/>
                <a:cs typeface="Times New Roman"/>
              </a:rPr>
              <a:t>ert scale </a:t>
            </a:r>
            <a:r>
              <a:rPr sz="2800" spc="0" dirty="0" smtClean="0">
                <a:latin typeface="Times New Roman"/>
                <a:cs typeface="Times New Roman"/>
              </a:rPr>
              <a:t>f</a:t>
            </a:r>
            <a:r>
              <a:rPr sz="2800" spc="4" dirty="0" smtClean="0">
                <a:latin typeface="Times New Roman"/>
                <a:cs typeface="Times New Roman"/>
              </a:rPr>
              <a:t>o</a:t>
            </a:r>
            <a:r>
              <a:rPr sz="2800" spc="0" dirty="0" smtClean="0">
                <a:latin typeface="Times New Roman"/>
                <a:cs typeface="Times New Roman"/>
              </a:rPr>
              <a:t>r</a:t>
            </a:r>
            <a:r>
              <a:rPr sz="2800" spc="-32" dirty="0" smtClean="0">
                <a:latin typeface="Times New Roman"/>
                <a:cs typeface="Times New Roman"/>
              </a:rPr>
              <a:t> </a:t>
            </a:r>
            <a:r>
              <a:rPr sz="2800" spc="0" dirty="0" smtClean="0">
                <a:latin typeface="Times New Roman"/>
                <a:cs typeface="Times New Roman"/>
              </a:rPr>
              <a:t>data</a:t>
            </a:r>
            <a:r>
              <a:rPr sz="2800" spc="-56" dirty="0" smtClean="0">
                <a:latin typeface="Times New Roman"/>
                <a:cs typeface="Times New Roman"/>
              </a:rPr>
              <a:t> </a:t>
            </a:r>
            <a:r>
              <a:rPr sz="2800" spc="0" dirty="0" smtClean="0">
                <a:latin typeface="Times New Roman"/>
                <a:cs typeface="Times New Roman"/>
              </a:rPr>
              <a:t>colle</a:t>
            </a:r>
            <a:r>
              <a:rPr sz="2800" spc="-9" dirty="0" smtClean="0">
                <a:latin typeface="Times New Roman"/>
                <a:cs typeface="Times New Roman"/>
              </a:rPr>
              <a:t>c</a:t>
            </a:r>
            <a:r>
              <a:rPr sz="2800" spc="0" dirty="0" smtClean="0">
                <a:latin typeface="Times New Roman"/>
                <a:cs typeface="Times New Roman"/>
              </a:rPr>
              <a:t>ti</a:t>
            </a:r>
            <a:r>
              <a:rPr sz="2800" spc="4" dirty="0" smtClean="0">
                <a:latin typeface="Times New Roman"/>
                <a:cs typeface="Times New Roman"/>
              </a:rPr>
              <a:t>o</a:t>
            </a:r>
            <a:r>
              <a:rPr sz="2800" spc="0" dirty="0" smtClean="0">
                <a:latin typeface="Times New Roman"/>
                <a:cs typeface="Times New Roman"/>
              </a:rPr>
              <a:t>n</a:t>
            </a:r>
            <a:endParaRPr sz="28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1564894" y="2623665"/>
            <a:ext cx="6361785" cy="3302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2550"/>
              </a:lnSpc>
              <a:spcBef>
                <a:spcPts val="127"/>
              </a:spcBef>
            </a:pPr>
            <a:r>
              <a:rPr sz="2400" spc="0" dirty="0" smtClean="0">
                <a:latin typeface="Times New Roman"/>
                <a:cs typeface="Times New Roman"/>
              </a:rPr>
              <a:t>The</a:t>
            </a:r>
            <a:r>
              <a:rPr sz="2400" spc="-25" dirty="0" smtClean="0">
                <a:latin typeface="Times New Roman"/>
                <a:cs typeface="Times New Roman"/>
              </a:rPr>
              <a:t> </a:t>
            </a:r>
            <a:r>
              <a:rPr sz="2400" spc="0" dirty="0" smtClean="0">
                <a:latin typeface="Times New Roman"/>
                <a:cs typeface="Times New Roman"/>
              </a:rPr>
              <a:t>co</a:t>
            </a:r>
            <a:r>
              <a:rPr sz="2400" spc="4" dirty="0" smtClean="0">
                <a:latin typeface="Times New Roman"/>
                <a:cs typeface="Times New Roman"/>
              </a:rPr>
              <a:t>r</a:t>
            </a:r>
            <a:r>
              <a:rPr sz="2400" spc="0" dirty="0" smtClean="0">
                <a:latin typeface="Times New Roman"/>
                <a:cs typeface="Times New Roman"/>
              </a:rPr>
              <a:t>r</a:t>
            </a:r>
            <a:r>
              <a:rPr sz="2400" spc="4" dirty="0" smtClean="0">
                <a:latin typeface="Times New Roman"/>
                <a:cs typeface="Times New Roman"/>
              </a:rPr>
              <a:t>e</a:t>
            </a:r>
            <a:r>
              <a:rPr sz="2400" spc="0" dirty="0" smtClean="0">
                <a:latin typeface="Times New Roman"/>
                <a:cs typeface="Times New Roman"/>
              </a:rPr>
              <a:t>l</a:t>
            </a:r>
            <a:r>
              <a:rPr sz="2400" spc="4" dirty="0" smtClean="0">
                <a:latin typeface="Times New Roman"/>
                <a:cs typeface="Times New Roman"/>
              </a:rPr>
              <a:t>a</a:t>
            </a:r>
            <a:r>
              <a:rPr sz="2400" spc="0" dirty="0" smtClean="0">
                <a:latin typeface="Times New Roman"/>
                <a:cs typeface="Times New Roman"/>
              </a:rPr>
              <a:t>t</a:t>
            </a:r>
            <a:r>
              <a:rPr sz="2400" spc="4" dirty="0" smtClean="0">
                <a:latin typeface="Times New Roman"/>
                <a:cs typeface="Times New Roman"/>
              </a:rPr>
              <a:t>i</a:t>
            </a:r>
            <a:r>
              <a:rPr sz="2400" spc="0" dirty="0" smtClean="0">
                <a:latin typeface="Times New Roman"/>
                <a:cs typeface="Times New Roman"/>
              </a:rPr>
              <a:t>on</a:t>
            </a:r>
            <a:r>
              <a:rPr sz="2400" spc="-50" dirty="0" smtClean="0">
                <a:latin typeface="Times New Roman"/>
                <a:cs typeface="Times New Roman"/>
              </a:rPr>
              <a:t> </a:t>
            </a:r>
            <a:r>
              <a:rPr sz="2400" spc="0" dirty="0" smtClean="0">
                <a:latin typeface="Times New Roman"/>
                <a:cs typeface="Times New Roman"/>
              </a:rPr>
              <a:t>be</a:t>
            </a:r>
            <a:r>
              <a:rPr sz="2400" spc="4" dirty="0" smtClean="0">
                <a:latin typeface="Times New Roman"/>
                <a:cs typeface="Times New Roman"/>
              </a:rPr>
              <a:t>t</a:t>
            </a:r>
            <a:r>
              <a:rPr sz="2400" spc="0" dirty="0" smtClean="0">
                <a:latin typeface="Times New Roman"/>
                <a:cs typeface="Times New Roman"/>
              </a:rPr>
              <a:t>ween</a:t>
            </a:r>
            <a:r>
              <a:rPr sz="2400" spc="-9" dirty="0" smtClean="0">
                <a:latin typeface="Times New Roman"/>
                <a:cs typeface="Times New Roman"/>
              </a:rPr>
              <a:t> </a:t>
            </a:r>
            <a:r>
              <a:rPr sz="2400" spc="0" dirty="0" smtClean="0">
                <a:latin typeface="Times New Roman"/>
                <a:cs typeface="Times New Roman"/>
              </a:rPr>
              <a:t>ea</a:t>
            </a:r>
            <a:r>
              <a:rPr sz="2400" spc="4" dirty="0" smtClean="0">
                <a:latin typeface="Times New Roman"/>
                <a:cs typeface="Times New Roman"/>
              </a:rPr>
              <a:t>c</a:t>
            </a:r>
            <a:r>
              <a:rPr sz="2400" spc="0" dirty="0" smtClean="0">
                <a:latin typeface="Times New Roman"/>
                <a:cs typeface="Times New Roman"/>
              </a:rPr>
              <a:t>h</a:t>
            </a:r>
            <a:r>
              <a:rPr sz="2400" spc="-25" dirty="0" smtClean="0">
                <a:latin typeface="Times New Roman"/>
                <a:cs typeface="Times New Roman"/>
              </a:rPr>
              <a:t> </a:t>
            </a:r>
            <a:r>
              <a:rPr sz="2400" spc="0" dirty="0" smtClean="0">
                <a:latin typeface="Times New Roman"/>
                <a:cs typeface="Times New Roman"/>
              </a:rPr>
              <a:t>i</a:t>
            </a:r>
            <a:r>
              <a:rPr sz="2400" spc="4" dirty="0" smtClean="0">
                <a:latin typeface="Times New Roman"/>
                <a:cs typeface="Times New Roman"/>
              </a:rPr>
              <a:t>t</a:t>
            </a:r>
            <a:r>
              <a:rPr sz="2400" spc="0" dirty="0" smtClean="0">
                <a:latin typeface="Times New Roman"/>
                <a:cs typeface="Times New Roman"/>
              </a:rPr>
              <a:t>em</a:t>
            </a:r>
            <a:r>
              <a:rPr sz="2400" spc="-29" dirty="0" smtClean="0">
                <a:latin typeface="Times New Roman"/>
                <a:cs typeface="Times New Roman"/>
              </a:rPr>
              <a:t> </a:t>
            </a:r>
            <a:r>
              <a:rPr sz="2400" spc="0" dirty="0" smtClean="0">
                <a:latin typeface="Times New Roman"/>
                <a:cs typeface="Times New Roman"/>
              </a:rPr>
              <a:t>sco</a:t>
            </a:r>
            <a:r>
              <a:rPr sz="2400" spc="4" dirty="0" smtClean="0">
                <a:latin typeface="Times New Roman"/>
                <a:cs typeface="Times New Roman"/>
              </a:rPr>
              <a:t>r</a:t>
            </a:r>
            <a:r>
              <a:rPr sz="2400" spc="0" dirty="0" smtClean="0">
                <a:latin typeface="Times New Roman"/>
                <a:cs typeface="Times New Roman"/>
              </a:rPr>
              <a:t>es </a:t>
            </a:r>
            <a:r>
              <a:rPr sz="2400" spc="-9" dirty="0" smtClean="0">
                <a:latin typeface="Times New Roman"/>
                <a:cs typeface="Times New Roman"/>
              </a:rPr>
              <a:t>w</a:t>
            </a:r>
            <a:r>
              <a:rPr sz="2400" spc="0" dirty="0" smtClean="0">
                <a:latin typeface="Times New Roman"/>
                <a:cs typeface="Times New Roman"/>
              </a:rPr>
              <a:t>i</a:t>
            </a:r>
            <a:r>
              <a:rPr sz="2400" spc="4" dirty="0" smtClean="0">
                <a:latin typeface="Times New Roman"/>
                <a:cs typeface="Times New Roman"/>
              </a:rPr>
              <a:t>t</a:t>
            </a:r>
            <a:r>
              <a:rPr sz="2400" spc="0" dirty="0" smtClean="0">
                <a:latin typeface="Times New Roman"/>
                <a:cs typeface="Times New Roman"/>
              </a:rPr>
              <a:t>h to</a:t>
            </a:r>
            <a:r>
              <a:rPr sz="2400" spc="4" dirty="0" smtClean="0">
                <a:latin typeface="Times New Roman"/>
                <a:cs typeface="Times New Roman"/>
              </a:rPr>
              <a:t>t</a:t>
            </a:r>
            <a:r>
              <a:rPr sz="2400" spc="0" dirty="0" smtClean="0">
                <a:latin typeface="Times New Roman"/>
                <a:cs typeface="Times New Roman"/>
              </a:rPr>
              <a:t>al</a:t>
            </a:r>
            <a:endParaRPr sz="240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650240" y="2989434"/>
            <a:ext cx="923209" cy="330504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2550"/>
              </a:lnSpc>
              <a:spcBef>
                <a:spcPts val="127"/>
              </a:spcBef>
            </a:pPr>
            <a:r>
              <a:rPr sz="2400" spc="0" dirty="0" smtClean="0">
                <a:latin typeface="Times New Roman"/>
                <a:cs typeface="Times New Roman"/>
              </a:rPr>
              <a:t>score</a:t>
            </a:r>
            <a:r>
              <a:rPr sz="2400" spc="4" dirty="0" smtClean="0">
                <a:latin typeface="Times New Roman"/>
                <a:cs typeface="Times New Roman"/>
              </a:rPr>
              <a:t>s</a:t>
            </a:r>
            <a:r>
              <a:rPr sz="2400" spc="0" dirty="0" smtClean="0">
                <a:latin typeface="Times New Roman"/>
                <a:cs typeface="Times New Roman"/>
              </a:rPr>
              <a:t>.</a:t>
            </a:r>
            <a:endParaRPr sz="2400">
              <a:latin typeface="Times New Roman"/>
              <a:cs typeface="Times New Roman"/>
            </a:endParaRPr>
          </a:p>
        </p:txBody>
      </p:sp>
    </p:spTree>
    <p:extLst>
      <p:ext uri="{BB962C8B-B14F-4D97-AF65-F5344CB8AC3E}">
        <p14:creationId xmlns:p14="http://schemas.microsoft.com/office/powerpoint/2010/main" val="4146748571"/>
      </p:ext>
    </p:extLst>
  </p:cSld>
  <p:clrMapOvr>
    <a:masterClrMapping/>
  </p:clrMapOvr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9144000" cy="6857997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3499739" y="2136775"/>
            <a:ext cx="0" cy="3920705"/>
          </a:xfrm>
          <a:custGeom>
            <a:avLst/>
            <a:gdLst/>
            <a:ahLst/>
            <a:cxnLst/>
            <a:rect l="l" t="t" r="r" b="b"/>
            <a:pathLst>
              <a:path h="3920705">
                <a:moveTo>
                  <a:pt x="0" y="0"/>
                </a:moveTo>
                <a:lnTo>
                  <a:pt x="0" y="3920705"/>
                </a:lnTo>
              </a:path>
            </a:pathLst>
          </a:custGeom>
          <a:ln w="12700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517650" y="2844292"/>
            <a:ext cx="6346825" cy="0"/>
          </a:xfrm>
          <a:custGeom>
            <a:avLst/>
            <a:gdLst/>
            <a:ahLst/>
            <a:cxnLst/>
            <a:rect l="l" t="t" r="r" b="b"/>
            <a:pathLst>
              <a:path w="6346825">
                <a:moveTo>
                  <a:pt x="0" y="0"/>
                </a:moveTo>
                <a:lnTo>
                  <a:pt x="6346825" y="0"/>
                </a:lnTo>
              </a:path>
            </a:pathLst>
          </a:custGeom>
          <a:ln w="12700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1517650" y="3545459"/>
            <a:ext cx="6346825" cy="0"/>
          </a:xfrm>
          <a:custGeom>
            <a:avLst/>
            <a:gdLst/>
            <a:ahLst/>
            <a:cxnLst/>
            <a:rect l="l" t="t" r="r" b="b"/>
            <a:pathLst>
              <a:path w="6346825">
                <a:moveTo>
                  <a:pt x="0" y="0"/>
                </a:moveTo>
                <a:lnTo>
                  <a:pt x="6346825" y="0"/>
                </a:lnTo>
              </a:path>
            </a:pathLst>
          </a:custGeom>
          <a:ln w="12700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1517650" y="4527041"/>
            <a:ext cx="6346825" cy="0"/>
          </a:xfrm>
          <a:custGeom>
            <a:avLst/>
            <a:gdLst/>
            <a:ahLst/>
            <a:cxnLst/>
            <a:rect l="l" t="t" r="r" b="b"/>
            <a:pathLst>
              <a:path w="6346825">
                <a:moveTo>
                  <a:pt x="0" y="0"/>
                </a:moveTo>
                <a:lnTo>
                  <a:pt x="6346825" y="0"/>
                </a:lnTo>
              </a:path>
            </a:pathLst>
          </a:custGeom>
          <a:ln w="12700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1517650" y="5350002"/>
            <a:ext cx="6346825" cy="0"/>
          </a:xfrm>
          <a:custGeom>
            <a:avLst/>
            <a:gdLst/>
            <a:ahLst/>
            <a:cxnLst/>
            <a:rect l="l" t="t" r="r" b="b"/>
            <a:pathLst>
              <a:path w="6346825">
                <a:moveTo>
                  <a:pt x="0" y="0"/>
                </a:moveTo>
                <a:lnTo>
                  <a:pt x="6346825" y="0"/>
                </a:lnTo>
              </a:path>
            </a:pathLst>
          </a:custGeom>
          <a:ln w="12700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1524000" y="2136775"/>
            <a:ext cx="0" cy="3920705"/>
          </a:xfrm>
          <a:custGeom>
            <a:avLst/>
            <a:gdLst/>
            <a:ahLst/>
            <a:cxnLst/>
            <a:rect l="l" t="t" r="r" b="b"/>
            <a:pathLst>
              <a:path h="3920705">
                <a:moveTo>
                  <a:pt x="0" y="0"/>
                </a:moveTo>
                <a:lnTo>
                  <a:pt x="0" y="3920705"/>
                </a:lnTo>
              </a:path>
            </a:pathLst>
          </a:custGeom>
          <a:ln w="12700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7858125" y="2136775"/>
            <a:ext cx="0" cy="3920705"/>
          </a:xfrm>
          <a:custGeom>
            <a:avLst/>
            <a:gdLst/>
            <a:ahLst/>
            <a:cxnLst/>
            <a:rect l="l" t="t" r="r" b="b"/>
            <a:pathLst>
              <a:path h="3920705">
                <a:moveTo>
                  <a:pt x="0" y="0"/>
                </a:moveTo>
                <a:lnTo>
                  <a:pt x="0" y="3920705"/>
                </a:lnTo>
              </a:path>
            </a:pathLst>
          </a:custGeom>
          <a:ln w="12700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1517650" y="2143125"/>
            <a:ext cx="6346825" cy="0"/>
          </a:xfrm>
          <a:custGeom>
            <a:avLst/>
            <a:gdLst/>
            <a:ahLst/>
            <a:cxnLst/>
            <a:rect l="l" t="t" r="r" b="b"/>
            <a:pathLst>
              <a:path w="6346825">
                <a:moveTo>
                  <a:pt x="0" y="0"/>
                </a:moveTo>
                <a:lnTo>
                  <a:pt x="6346825" y="0"/>
                </a:lnTo>
              </a:path>
            </a:pathLst>
          </a:custGeom>
          <a:ln w="12700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1517650" y="6051131"/>
            <a:ext cx="6346825" cy="0"/>
          </a:xfrm>
          <a:custGeom>
            <a:avLst/>
            <a:gdLst/>
            <a:ahLst/>
            <a:cxnLst/>
            <a:rect l="l" t="t" r="r" b="b"/>
            <a:pathLst>
              <a:path w="6346825">
                <a:moveTo>
                  <a:pt x="0" y="0"/>
                </a:moveTo>
                <a:lnTo>
                  <a:pt x="6346825" y="0"/>
                </a:lnTo>
              </a:path>
            </a:pathLst>
          </a:custGeom>
          <a:ln w="12700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" name="object 12"/>
          <p:cNvSpPr txBox="1"/>
          <p:nvPr/>
        </p:nvSpPr>
        <p:spPr>
          <a:xfrm>
            <a:off x="293014" y="670292"/>
            <a:ext cx="8090326" cy="1075548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370"/>
              </a:lnSpc>
              <a:spcBef>
                <a:spcPts val="168"/>
              </a:spcBef>
            </a:pPr>
            <a:r>
              <a:rPr sz="3200" spc="0" dirty="0" smtClean="0">
                <a:solidFill>
                  <a:srgbClr val="FF0000"/>
                </a:solidFill>
                <a:latin typeface="Times New Roman"/>
                <a:cs typeface="Times New Roman"/>
              </a:rPr>
              <a:t>Ge</a:t>
            </a:r>
            <a:r>
              <a:rPr sz="3200" spc="4" dirty="0" smtClean="0">
                <a:solidFill>
                  <a:srgbClr val="FF0000"/>
                </a:solidFill>
                <a:latin typeface="Times New Roman"/>
                <a:cs typeface="Times New Roman"/>
              </a:rPr>
              <a:t>n</a:t>
            </a:r>
            <a:r>
              <a:rPr sz="3200" spc="0" dirty="0" smtClean="0">
                <a:solidFill>
                  <a:srgbClr val="FF0000"/>
                </a:solidFill>
                <a:latin typeface="Times New Roman"/>
                <a:cs typeface="Times New Roman"/>
              </a:rPr>
              <a:t>eral</a:t>
            </a:r>
            <a:r>
              <a:rPr sz="3200" spc="-34" dirty="0" smtClean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3200" spc="0" dirty="0" smtClean="0">
                <a:solidFill>
                  <a:srgbClr val="FF0000"/>
                </a:solidFill>
                <a:latin typeface="Times New Roman"/>
                <a:cs typeface="Times New Roman"/>
              </a:rPr>
              <a:t>gui</a:t>
            </a:r>
            <a:r>
              <a:rPr sz="3200" spc="4" dirty="0" smtClean="0">
                <a:solidFill>
                  <a:srgbClr val="FF0000"/>
                </a:solidFill>
                <a:latin typeface="Times New Roman"/>
                <a:cs typeface="Times New Roman"/>
              </a:rPr>
              <a:t>d</a:t>
            </a:r>
            <a:r>
              <a:rPr sz="3200" spc="0" dirty="0" smtClean="0">
                <a:solidFill>
                  <a:srgbClr val="FF0000"/>
                </a:solidFill>
                <a:latin typeface="Times New Roman"/>
                <a:cs typeface="Times New Roman"/>
              </a:rPr>
              <a:t>elines</a:t>
            </a:r>
            <a:r>
              <a:rPr sz="3200" spc="-25" dirty="0" smtClean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3200" spc="0" dirty="0" smtClean="0">
                <a:solidFill>
                  <a:srgbClr val="FF0000"/>
                </a:solidFill>
                <a:latin typeface="Times New Roman"/>
                <a:cs typeface="Times New Roman"/>
              </a:rPr>
              <a:t>for</a:t>
            </a:r>
            <a:r>
              <a:rPr sz="3200" spc="-14" dirty="0" smtClean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3200" spc="0" dirty="0" smtClean="0">
                <a:solidFill>
                  <a:srgbClr val="FF0000"/>
                </a:solidFill>
                <a:latin typeface="Times New Roman"/>
                <a:cs typeface="Times New Roman"/>
              </a:rPr>
              <a:t>discrimin</a:t>
            </a:r>
            <a:r>
              <a:rPr sz="3200" spc="4" dirty="0" smtClean="0">
                <a:solidFill>
                  <a:srgbClr val="FF0000"/>
                </a:solidFill>
                <a:latin typeface="Times New Roman"/>
                <a:cs typeface="Times New Roman"/>
              </a:rPr>
              <a:t>a</a:t>
            </a:r>
            <a:r>
              <a:rPr sz="3200" spc="0" dirty="0" smtClean="0">
                <a:solidFill>
                  <a:srgbClr val="FF0000"/>
                </a:solidFill>
                <a:latin typeface="Times New Roman"/>
                <a:cs typeface="Times New Roman"/>
              </a:rPr>
              <a:t>ting</a:t>
            </a:r>
            <a:r>
              <a:rPr sz="3200" spc="-54" dirty="0" smtClean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3200" spc="0" dirty="0" smtClean="0">
                <a:solidFill>
                  <a:srgbClr val="FF0000"/>
                </a:solidFill>
                <a:latin typeface="Times New Roman"/>
                <a:cs typeface="Times New Roman"/>
              </a:rPr>
              <a:t>ind</a:t>
            </a:r>
            <a:r>
              <a:rPr sz="3200" spc="4" dirty="0" smtClean="0">
                <a:solidFill>
                  <a:srgbClr val="FF0000"/>
                </a:solidFill>
                <a:latin typeface="Times New Roman"/>
                <a:cs typeface="Times New Roman"/>
              </a:rPr>
              <a:t>e</a:t>
            </a:r>
            <a:r>
              <a:rPr sz="3200" spc="0" dirty="0" smtClean="0">
                <a:solidFill>
                  <a:srgbClr val="FF0000"/>
                </a:solidFill>
                <a:latin typeface="Times New Roman"/>
                <a:cs typeface="Times New Roman"/>
              </a:rPr>
              <a:t>x</a:t>
            </a:r>
            <a:r>
              <a:rPr sz="3200" spc="-14" dirty="0" smtClean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3200" spc="0" dirty="0" smtClean="0">
                <a:solidFill>
                  <a:srgbClr val="FF0000"/>
                </a:solidFill>
                <a:latin typeface="Times New Roman"/>
                <a:cs typeface="Times New Roman"/>
              </a:rPr>
              <a:t>(D.I)</a:t>
            </a:r>
            <a:endParaRPr sz="3200">
              <a:latin typeface="Times New Roman"/>
              <a:cs typeface="Times New Roman"/>
            </a:endParaRPr>
          </a:p>
          <a:p>
            <a:pPr marL="12700" marR="61081">
              <a:lnSpc>
                <a:spcPct val="95825"/>
              </a:lnSpc>
              <a:spcBef>
                <a:spcPts val="2118"/>
              </a:spcBef>
            </a:pPr>
            <a:r>
              <a:rPr sz="2400" spc="0" dirty="0" smtClean="0">
                <a:latin typeface="Times New Roman"/>
                <a:cs typeface="Times New Roman"/>
              </a:rPr>
              <a:t>Accord</a:t>
            </a:r>
            <a:r>
              <a:rPr sz="2400" spc="4" dirty="0" smtClean="0">
                <a:latin typeface="Times New Roman"/>
                <a:cs typeface="Times New Roman"/>
              </a:rPr>
              <a:t>i</a:t>
            </a:r>
            <a:r>
              <a:rPr sz="2400" spc="0" dirty="0" smtClean="0">
                <a:latin typeface="Times New Roman"/>
                <a:cs typeface="Times New Roman"/>
              </a:rPr>
              <a:t>ng</a:t>
            </a:r>
            <a:r>
              <a:rPr sz="2400" spc="-25" dirty="0" smtClean="0">
                <a:latin typeface="Times New Roman"/>
                <a:cs typeface="Times New Roman"/>
              </a:rPr>
              <a:t> </a:t>
            </a:r>
            <a:r>
              <a:rPr sz="2400" spc="0" dirty="0" smtClean="0">
                <a:latin typeface="Times New Roman"/>
                <a:cs typeface="Times New Roman"/>
              </a:rPr>
              <a:t>to Ebel</a:t>
            </a:r>
            <a:r>
              <a:rPr sz="2400" spc="-4" dirty="0" smtClean="0">
                <a:latin typeface="Times New Roman"/>
                <a:cs typeface="Times New Roman"/>
              </a:rPr>
              <a:t> </a:t>
            </a:r>
            <a:r>
              <a:rPr sz="2400" spc="0" dirty="0" smtClean="0">
                <a:latin typeface="Times New Roman"/>
                <a:cs typeface="Times New Roman"/>
              </a:rPr>
              <a:t>,</a:t>
            </a:r>
            <a:endParaRPr sz="2400">
              <a:latin typeface="Times New Roman"/>
              <a:cs typeface="Times New Roman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1524000" y="2143125"/>
            <a:ext cx="1975739" cy="701166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706539" marR="695588" algn="ctr">
              <a:lnSpc>
                <a:spcPct val="95825"/>
              </a:lnSpc>
              <a:spcBef>
                <a:spcPts val="450"/>
              </a:spcBef>
            </a:pPr>
            <a:r>
              <a:rPr sz="2800" b="1" spc="-17" dirty="0" smtClean="0">
                <a:latin typeface="Times New Roman"/>
                <a:cs typeface="Times New Roman"/>
              </a:rPr>
              <a:t>D.I</a:t>
            </a:r>
            <a:endParaRPr sz="2800">
              <a:latin typeface="Times New Roman"/>
              <a:cs typeface="Times New Roman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3499739" y="2143125"/>
            <a:ext cx="4371086" cy="701166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948816">
              <a:lnSpc>
                <a:spcPct val="95825"/>
              </a:lnSpc>
              <a:spcBef>
                <a:spcPts val="450"/>
              </a:spcBef>
            </a:pPr>
            <a:r>
              <a:rPr sz="2800" b="1" spc="0" dirty="0" smtClean="0">
                <a:latin typeface="Times New Roman"/>
                <a:cs typeface="Times New Roman"/>
              </a:rPr>
              <a:t>I</a:t>
            </a:r>
            <a:r>
              <a:rPr sz="2800" b="1" spc="4" dirty="0" smtClean="0">
                <a:latin typeface="Times New Roman"/>
                <a:cs typeface="Times New Roman"/>
              </a:rPr>
              <a:t>t</a:t>
            </a:r>
            <a:r>
              <a:rPr sz="2800" b="1" spc="0" dirty="0" smtClean="0">
                <a:latin typeface="Times New Roman"/>
                <a:cs typeface="Times New Roman"/>
              </a:rPr>
              <a:t>em</a:t>
            </a:r>
            <a:r>
              <a:rPr sz="2800" b="1" spc="-65" dirty="0" smtClean="0">
                <a:latin typeface="Times New Roman"/>
                <a:cs typeface="Times New Roman"/>
              </a:rPr>
              <a:t> </a:t>
            </a:r>
            <a:r>
              <a:rPr sz="2800" b="1" spc="0" dirty="0" smtClean="0">
                <a:latin typeface="Times New Roman"/>
                <a:cs typeface="Times New Roman"/>
              </a:rPr>
              <a:t>Eva</a:t>
            </a:r>
            <a:r>
              <a:rPr sz="2800" b="1" spc="4" dirty="0" smtClean="0">
                <a:latin typeface="Times New Roman"/>
                <a:cs typeface="Times New Roman"/>
              </a:rPr>
              <a:t>l</a:t>
            </a:r>
            <a:r>
              <a:rPr sz="2800" b="1" spc="0" dirty="0" smtClean="0">
                <a:latin typeface="Times New Roman"/>
                <a:cs typeface="Times New Roman"/>
              </a:rPr>
              <a:t>u</a:t>
            </a:r>
            <a:r>
              <a:rPr sz="2800" b="1" spc="9" dirty="0" smtClean="0">
                <a:latin typeface="Times New Roman"/>
                <a:cs typeface="Times New Roman"/>
              </a:rPr>
              <a:t>a</a:t>
            </a:r>
            <a:r>
              <a:rPr sz="2800" b="1" spc="0" dirty="0" smtClean="0">
                <a:latin typeface="Times New Roman"/>
                <a:cs typeface="Times New Roman"/>
              </a:rPr>
              <a:t>ti</a:t>
            </a:r>
            <a:r>
              <a:rPr sz="2800" b="1" spc="9" dirty="0" smtClean="0">
                <a:latin typeface="Times New Roman"/>
                <a:cs typeface="Times New Roman"/>
              </a:rPr>
              <a:t>o</a:t>
            </a:r>
            <a:r>
              <a:rPr sz="2800" b="1" spc="0" dirty="0" smtClean="0">
                <a:latin typeface="Times New Roman"/>
                <a:cs typeface="Times New Roman"/>
              </a:rPr>
              <a:t>n</a:t>
            </a:r>
            <a:endParaRPr sz="2800">
              <a:latin typeface="Times New Roman"/>
              <a:cs typeface="Times New Roman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1524000" y="2844292"/>
            <a:ext cx="1988439" cy="701167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637667">
              <a:lnSpc>
                <a:spcPct val="95825"/>
              </a:lnSpc>
              <a:spcBef>
                <a:spcPts val="440"/>
              </a:spcBef>
            </a:pPr>
            <a:r>
              <a:rPr sz="2400" spc="0" dirty="0" smtClean="0">
                <a:latin typeface="Times New Roman"/>
                <a:cs typeface="Times New Roman"/>
              </a:rPr>
              <a:t>≥0.40</a:t>
            </a:r>
            <a:endParaRPr sz="2400">
              <a:latin typeface="Times New Roman"/>
              <a:cs typeface="Times New Roman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3499739" y="2844292"/>
            <a:ext cx="4371086" cy="701167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181989">
              <a:lnSpc>
                <a:spcPct val="95825"/>
              </a:lnSpc>
              <a:spcBef>
                <a:spcPts val="440"/>
              </a:spcBef>
            </a:pPr>
            <a:r>
              <a:rPr sz="2400" spc="-269" dirty="0" smtClean="0">
                <a:latin typeface="Times New Roman"/>
                <a:cs typeface="Times New Roman"/>
              </a:rPr>
              <a:t>V</a:t>
            </a:r>
            <a:r>
              <a:rPr sz="2400" spc="0" dirty="0" smtClean="0">
                <a:latin typeface="Times New Roman"/>
                <a:cs typeface="Times New Roman"/>
              </a:rPr>
              <a:t>ery</a:t>
            </a:r>
            <a:r>
              <a:rPr sz="2400" spc="-9" dirty="0" smtClean="0">
                <a:latin typeface="Times New Roman"/>
                <a:cs typeface="Times New Roman"/>
              </a:rPr>
              <a:t> </a:t>
            </a:r>
            <a:r>
              <a:rPr sz="2400" spc="0" dirty="0" smtClean="0">
                <a:latin typeface="Times New Roman"/>
                <a:cs typeface="Times New Roman"/>
              </a:rPr>
              <a:t>good ite</a:t>
            </a:r>
            <a:r>
              <a:rPr sz="2400" spc="-14" dirty="0" smtClean="0">
                <a:latin typeface="Times New Roman"/>
                <a:cs typeface="Times New Roman"/>
              </a:rPr>
              <a:t>m</a:t>
            </a:r>
            <a:r>
              <a:rPr sz="2400" spc="0" dirty="0" smtClean="0">
                <a:latin typeface="Times New Roman"/>
                <a:cs typeface="Times New Roman"/>
              </a:rPr>
              <a:t>s</a:t>
            </a:r>
            <a:endParaRPr sz="2400">
              <a:latin typeface="Times New Roman"/>
              <a:cs typeface="Times New Roman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1524000" y="3545459"/>
            <a:ext cx="1988439" cy="981582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327913">
              <a:lnSpc>
                <a:spcPct val="95825"/>
              </a:lnSpc>
              <a:spcBef>
                <a:spcPts val="440"/>
              </a:spcBef>
            </a:pPr>
            <a:r>
              <a:rPr sz="2400" spc="0" dirty="0" smtClean="0">
                <a:latin typeface="Times New Roman"/>
                <a:cs typeface="Times New Roman"/>
              </a:rPr>
              <a:t>0.30</a:t>
            </a:r>
            <a:r>
              <a:rPr sz="2400" spc="-9" dirty="0" smtClean="0">
                <a:latin typeface="Times New Roman"/>
                <a:cs typeface="Times New Roman"/>
              </a:rPr>
              <a:t> </a:t>
            </a:r>
            <a:r>
              <a:rPr sz="2400" spc="0" dirty="0" smtClean="0">
                <a:latin typeface="Times New Roman"/>
                <a:cs typeface="Times New Roman"/>
              </a:rPr>
              <a:t>- 0.39</a:t>
            </a:r>
            <a:endParaRPr sz="2400">
              <a:latin typeface="Times New Roman"/>
              <a:cs typeface="Times New Roman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3499739" y="3545459"/>
            <a:ext cx="4358386" cy="981582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367916" marR="203636" indent="-1098803">
              <a:lnSpc>
                <a:spcPct val="100041"/>
              </a:lnSpc>
              <a:spcBef>
                <a:spcPts val="440"/>
              </a:spcBef>
            </a:pPr>
            <a:r>
              <a:rPr sz="2400" spc="0" dirty="0" smtClean="0">
                <a:latin typeface="Times New Roman"/>
                <a:cs typeface="Times New Roman"/>
              </a:rPr>
              <a:t>Reasonab</a:t>
            </a:r>
            <a:r>
              <a:rPr sz="2400" spc="4" dirty="0" smtClean="0">
                <a:latin typeface="Times New Roman"/>
                <a:cs typeface="Times New Roman"/>
              </a:rPr>
              <a:t>l</a:t>
            </a:r>
            <a:r>
              <a:rPr sz="2400" spc="0" dirty="0" smtClean="0">
                <a:latin typeface="Times New Roman"/>
                <a:cs typeface="Times New Roman"/>
              </a:rPr>
              <a:t>y</a:t>
            </a:r>
            <a:r>
              <a:rPr sz="2400" spc="-34" dirty="0" smtClean="0">
                <a:latin typeface="Times New Roman"/>
                <a:cs typeface="Times New Roman"/>
              </a:rPr>
              <a:t> </a:t>
            </a:r>
            <a:r>
              <a:rPr sz="2400" spc="0" dirty="0" smtClean="0">
                <a:latin typeface="Times New Roman"/>
                <a:cs typeface="Times New Roman"/>
              </a:rPr>
              <a:t>good but </a:t>
            </a:r>
            <a:r>
              <a:rPr sz="2400" spc="4" dirty="0" smtClean="0">
                <a:latin typeface="Times New Roman"/>
                <a:cs typeface="Times New Roman"/>
              </a:rPr>
              <a:t>s</a:t>
            </a:r>
            <a:r>
              <a:rPr sz="2400" spc="0" dirty="0" smtClean="0">
                <a:latin typeface="Times New Roman"/>
                <a:cs typeface="Times New Roman"/>
              </a:rPr>
              <a:t>ubj</a:t>
            </a:r>
            <a:r>
              <a:rPr sz="2400" spc="4" dirty="0" smtClean="0">
                <a:latin typeface="Times New Roman"/>
                <a:cs typeface="Times New Roman"/>
              </a:rPr>
              <a:t>e</a:t>
            </a:r>
            <a:r>
              <a:rPr sz="2400" spc="0" dirty="0" smtClean="0">
                <a:latin typeface="Times New Roman"/>
                <a:cs typeface="Times New Roman"/>
              </a:rPr>
              <a:t>ct</a:t>
            </a:r>
            <a:r>
              <a:rPr sz="2400" spc="-29" dirty="0" smtClean="0">
                <a:latin typeface="Times New Roman"/>
                <a:cs typeface="Times New Roman"/>
              </a:rPr>
              <a:t> </a:t>
            </a:r>
            <a:r>
              <a:rPr sz="2400" spc="0" dirty="0" smtClean="0">
                <a:latin typeface="Times New Roman"/>
                <a:cs typeface="Times New Roman"/>
              </a:rPr>
              <a:t>to i</a:t>
            </a:r>
            <a:r>
              <a:rPr sz="2400" spc="-14" dirty="0" smtClean="0">
                <a:latin typeface="Times New Roman"/>
                <a:cs typeface="Times New Roman"/>
              </a:rPr>
              <a:t>m</a:t>
            </a:r>
            <a:r>
              <a:rPr sz="2400" spc="0" dirty="0" smtClean="0">
                <a:latin typeface="Times New Roman"/>
                <a:cs typeface="Times New Roman"/>
              </a:rPr>
              <a:t>prov</a:t>
            </a:r>
            <a:r>
              <a:rPr sz="2400" spc="4" dirty="0" smtClean="0">
                <a:latin typeface="Times New Roman"/>
                <a:cs typeface="Times New Roman"/>
              </a:rPr>
              <a:t>e</a:t>
            </a:r>
            <a:r>
              <a:rPr sz="2400" spc="-19" dirty="0" smtClean="0">
                <a:latin typeface="Times New Roman"/>
                <a:cs typeface="Times New Roman"/>
              </a:rPr>
              <a:t>m</a:t>
            </a:r>
            <a:r>
              <a:rPr sz="2400" spc="0" dirty="0" smtClean="0">
                <a:latin typeface="Times New Roman"/>
                <a:cs typeface="Times New Roman"/>
              </a:rPr>
              <a:t>ent</a:t>
            </a:r>
            <a:endParaRPr sz="2400">
              <a:latin typeface="Times New Roman"/>
              <a:cs typeface="Times New Roman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1524000" y="4527041"/>
            <a:ext cx="1988439" cy="82296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302006">
              <a:lnSpc>
                <a:spcPct val="95825"/>
              </a:lnSpc>
              <a:spcBef>
                <a:spcPts val="440"/>
              </a:spcBef>
            </a:pPr>
            <a:r>
              <a:rPr sz="2400" spc="0" dirty="0" smtClean="0">
                <a:latin typeface="Times New Roman"/>
                <a:cs typeface="Times New Roman"/>
              </a:rPr>
              <a:t>0.20</a:t>
            </a:r>
            <a:r>
              <a:rPr sz="2400" spc="-9" dirty="0" smtClean="0">
                <a:latin typeface="Times New Roman"/>
                <a:cs typeface="Times New Roman"/>
              </a:rPr>
              <a:t> </a:t>
            </a:r>
            <a:r>
              <a:rPr sz="2400" spc="0" dirty="0" smtClean="0">
                <a:latin typeface="Times New Roman"/>
                <a:cs typeface="Times New Roman"/>
              </a:rPr>
              <a:t>– 0.29</a:t>
            </a:r>
            <a:endParaRPr sz="2400">
              <a:latin typeface="Times New Roman"/>
              <a:cs typeface="Times New Roman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3499739" y="4527041"/>
            <a:ext cx="4358386" cy="82296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816866" marR="802536" algn="ctr">
              <a:lnSpc>
                <a:spcPct val="95825"/>
              </a:lnSpc>
              <a:spcBef>
                <a:spcPts val="440"/>
              </a:spcBef>
            </a:pPr>
            <a:r>
              <a:rPr sz="2400" spc="0" dirty="0" smtClean="0">
                <a:latin typeface="Times New Roman"/>
                <a:cs typeface="Times New Roman"/>
              </a:rPr>
              <a:t>Ma</a:t>
            </a:r>
            <a:r>
              <a:rPr sz="2400" spc="-44" dirty="0" smtClean="0">
                <a:latin typeface="Times New Roman"/>
                <a:cs typeface="Times New Roman"/>
              </a:rPr>
              <a:t>r</a:t>
            </a:r>
            <a:r>
              <a:rPr sz="2400" spc="0" dirty="0" smtClean="0">
                <a:latin typeface="Times New Roman"/>
                <a:cs typeface="Times New Roman"/>
              </a:rPr>
              <a:t>ginal</a:t>
            </a:r>
            <a:r>
              <a:rPr sz="2400" spc="-29" dirty="0" smtClean="0">
                <a:latin typeface="Times New Roman"/>
                <a:cs typeface="Times New Roman"/>
              </a:rPr>
              <a:t> </a:t>
            </a:r>
            <a:r>
              <a:rPr sz="2400" spc="0" dirty="0" smtClean="0">
                <a:latin typeface="Times New Roman"/>
                <a:cs typeface="Times New Roman"/>
              </a:rPr>
              <a:t>i</a:t>
            </a:r>
            <a:r>
              <a:rPr sz="2400" spc="4" dirty="0" smtClean="0">
                <a:latin typeface="Times New Roman"/>
                <a:cs typeface="Times New Roman"/>
              </a:rPr>
              <a:t>t</a:t>
            </a:r>
            <a:r>
              <a:rPr sz="2400" spc="0" dirty="0" smtClean="0">
                <a:latin typeface="Times New Roman"/>
                <a:cs typeface="Times New Roman"/>
              </a:rPr>
              <a:t>e</a:t>
            </a:r>
            <a:r>
              <a:rPr sz="2400" spc="-19" dirty="0" smtClean="0">
                <a:latin typeface="Times New Roman"/>
                <a:cs typeface="Times New Roman"/>
              </a:rPr>
              <a:t>m</a:t>
            </a:r>
            <a:r>
              <a:rPr sz="2400" spc="0" dirty="0" smtClean="0">
                <a:latin typeface="Times New Roman"/>
                <a:cs typeface="Times New Roman"/>
              </a:rPr>
              <a:t>s</a:t>
            </a:r>
            <a:r>
              <a:rPr sz="2400" spc="-9" dirty="0" smtClean="0">
                <a:latin typeface="Times New Roman"/>
                <a:cs typeface="Times New Roman"/>
              </a:rPr>
              <a:t> </a:t>
            </a:r>
            <a:r>
              <a:rPr sz="2400" spc="0" dirty="0" smtClean="0">
                <a:latin typeface="Times New Roman"/>
                <a:cs typeface="Times New Roman"/>
              </a:rPr>
              <a:t>, need</a:t>
            </a:r>
            <a:endParaRPr sz="2400">
              <a:latin typeface="Times New Roman"/>
              <a:cs typeface="Times New Roman"/>
            </a:endParaRPr>
          </a:p>
          <a:p>
            <a:pPr marL="1332356" marR="1320368" algn="ctr">
              <a:lnSpc>
                <a:spcPct val="95825"/>
              </a:lnSpc>
              <a:spcBef>
                <a:spcPts val="120"/>
              </a:spcBef>
            </a:pPr>
            <a:r>
              <a:rPr sz="2400" spc="0" dirty="0" smtClean="0">
                <a:latin typeface="Times New Roman"/>
                <a:cs typeface="Times New Roman"/>
              </a:rPr>
              <a:t>i</a:t>
            </a:r>
            <a:r>
              <a:rPr sz="2400" spc="-14" dirty="0" smtClean="0">
                <a:latin typeface="Times New Roman"/>
                <a:cs typeface="Times New Roman"/>
              </a:rPr>
              <a:t>m</a:t>
            </a:r>
            <a:r>
              <a:rPr sz="2400" spc="0" dirty="0" smtClean="0">
                <a:latin typeface="Times New Roman"/>
                <a:cs typeface="Times New Roman"/>
              </a:rPr>
              <a:t>prov</a:t>
            </a:r>
            <a:r>
              <a:rPr sz="2400" spc="4" dirty="0" smtClean="0">
                <a:latin typeface="Times New Roman"/>
                <a:cs typeface="Times New Roman"/>
              </a:rPr>
              <a:t>e</a:t>
            </a:r>
            <a:r>
              <a:rPr sz="2400" spc="-19" dirty="0" smtClean="0">
                <a:latin typeface="Times New Roman"/>
                <a:cs typeface="Times New Roman"/>
              </a:rPr>
              <a:t>m</a:t>
            </a:r>
            <a:r>
              <a:rPr sz="2400" spc="0" dirty="0" smtClean="0">
                <a:latin typeface="Times New Roman"/>
                <a:cs typeface="Times New Roman"/>
              </a:rPr>
              <a:t>ent</a:t>
            </a:r>
            <a:endParaRPr sz="2400">
              <a:latin typeface="Times New Roman"/>
              <a:cs typeface="Times New Roman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1524000" y="5350002"/>
            <a:ext cx="1988439" cy="701128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634619">
              <a:lnSpc>
                <a:spcPct val="95825"/>
              </a:lnSpc>
              <a:spcBef>
                <a:spcPts val="440"/>
              </a:spcBef>
            </a:pPr>
            <a:r>
              <a:rPr sz="2400" spc="0" dirty="0" smtClean="0">
                <a:latin typeface="Times New Roman"/>
                <a:cs typeface="Times New Roman"/>
              </a:rPr>
              <a:t>&lt;0.19</a:t>
            </a:r>
            <a:endParaRPr sz="2400">
              <a:latin typeface="Times New Roman"/>
              <a:cs typeface="Times New Roman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3499739" y="5350002"/>
            <a:ext cx="4371086" cy="701128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34061">
              <a:lnSpc>
                <a:spcPct val="95825"/>
              </a:lnSpc>
              <a:spcBef>
                <a:spcPts val="440"/>
              </a:spcBef>
            </a:pPr>
            <a:r>
              <a:rPr sz="2400" spc="0" dirty="0" smtClean="0">
                <a:latin typeface="Times New Roman"/>
                <a:cs typeface="Times New Roman"/>
              </a:rPr>
              <a:t>Poor</a:t>
            </a:r>
            <a:r>
              <a:rPr sz="2400" spc="-9" dirty="0" smtClean="0">
                <a:latin typeface="Times New Roman"/>
                <a:cs typeface="Times New Roman"/>
              </a:rPr>
              <a:t> </a:t>
            </a:r>
            <a:r>
              <a:rPr sz="2400" spc="0" dirty="0" smtClean="0">
                <a:latin typeface="Times New Roman"/>
                <a:cs typeface="Times New Roman"/>
              </a:rPr>
              <a:t>i</a:t>
            </a:r>
            <a:r>
              <a:rPr sz="2400" spc="4" dirty="0" smtClean="0">
                <a:latin typeface="Times New Roman"/>
                <a:cs typeface="Times New Roman"/>
              </a:rPr>
              <a:t>t</a:t>
            </a:r>
            <a:r>
              <a:rPr sz="2400" spc="0" dirty="0" smtClean="0">
                <a:latin typeface="Times New Roman"/>
                <a:cs typeface="Times New Roman"/>
              </a:rPr>
              <a:t>e</a:t>
            </a:r>
            <a:r>
              <a:rPr sz="2400" spc="-14" dirty="0" smtClean="0">
                <a:latin typeface="Times New Roman"/>
                <a:cs typeface="Times New Roman"/>
              </a:rPr>
              <a:t>m</a:t>
            </a:r>
            <a:r>
              <a:rPr sz="2400" spc="0" dirty="0" smtClean="0">
                <a:latin typeface="Times New Roman"/>
                <a:cs typeface="Times New Roman"/>
              </a:rPr>
              <a:t>s</a:t>
            </a:r>
            <a:r>
              <a:rPr sz="2400" spc="-9" dirty="0" smtClean="0">
                <a:latin typeface="Times New Roman"/>
                <a:cs typeface="Times New Roman"/>
              </a:rPr>
              <a:t> </a:t>
            </a:r>
            <a:r>
              <a:rPr sz="2400" spc="0" dirty="0" smtClean="0">
                <a:latin typeface="Times New Roman"/>
                <a:cs typeface="Times New Roman"/>
              </a:rPr>
              <a:t>. Reje</a:t>
            </a:r>
            <a:r>
              <a:rPr sz="2400" spc="4" dirty="0" smtClean="0">
                <a:latin typeface="Times New Roman"/>
                <a:cs typeface="Times New Roman"/>
              </a:rPr>
              <a:t>c</a:t>
            </a:r>
            <a:r>
              <a:rPr sz="2400" spc="0" dirty="0" smtClean="0">
                <a:latin typeface="Times New Roman"/>
                <a:cs typeface="Times New Roman"/>
              </a:rPr>
              <a:t>t</a:t>
            </a:r>
            <a:r>
              <a:rPr sz="2400" spc="4" dirty="0" smtClean="0">
                <a:latin typeface="Times New Roman"/>
                <a:cs typeface="Times New Roman"/>
              </a:rPr>
              <a:t>e</a:t>
            </a:r>
            <a:r>
              <a:rPr sz="2400" spc="0" dirty="0" smtClean="0">
                <a:latin typeface="Times New Roman"/>
                <a:cs typeface="Times New Roman"/>
              </a:rPr>
              <a:t>d</a:t>
            </a:r>
            <a:r>
              <a:rPr sz="2400" spc="-34" dirty="0" smtClean="0">
                <a:latin typeface="Times New Roman"/>
                <a:cs typeface="Times New Roman"/>
              </a:rPr>
              <a:t> </a:t>
            </a:r>
            <a:r>
              <a:rPr sz="2400" spc="0" dirty="0" smtClean="0">
                <a:latin typeface="Times New Roman"/>
                <a:cs typeface="Times New Roman"/>
              </a:rPr>
              <a:t>or </a:t>
            </a:r>
            <a:r>
              <a:rPr sz="2400" spc="4" dirty="0" smtClean="0">
                <a:latin typeface="Times New Roman"/>
                <a:cs typeface="Times New Roman"/>
              </a:rPr>
              <a:t>r</a:t>
            </a:r>
            <a:r>
              <a:rPr sz="2400" spc="0" dirty="0" smtClean="0">
                <a:latin typeface="Times New Roman"/>
                <a:cs typeface="Times New Roman"/>
              </a:rPr>
              <a:t>ev</a:t>
            </a:r>
            <a:r>
              <a:rPr sz="2400" spc="4" dirty="0" smtClean="0">
                <a:latin typeface="Times New Roman"/>
                <a:cs typeface="Times New Roman"/>
              </a:rPr>
              <a:t>i</a:t>
            </a:r>
            <a:r>
              <a:rPr sz="2400" spc="0" dirty="0" smtClean="0">
                <a:latin typeface="Times New Roman"/>
                <a:cs typeface="Times New Roman"/>
              </a:rPr>
              <a:t>sed</a:t>
            </a:r>
            <a:endParaRPr sz="2400">
              <a:latin typeface="Times New Roman"/>
              <a:cs typeface="Times New Roman"/>
            </a:endParaRPr>
          </a:p>
        </p:txBody>
      </p:sp>
    </p:spTree>
    <p:extLst>
      <p:ext uri="{BB962C8B-B14F-4D97-AF65-F5344CB8AC3E}">
        <p14:creationId xmlns:p14="http://schemas.microsoft.com/office/powerpoint/2010/main" val="1148426559"/>
      </p:ext>
    </p:extLst>
  </p:cSld>
  <p:clrMapOvr>
    <a:masterClrMapping/>
  </p:clrMapOvr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9144000" cy="6857997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" name="object 3"/>
          <p:cNvSpPr txBox="1"/>
          <p:nvPr/>
        </p:nvSpPr>
        <p:spPr>
          <a:xfrm>
            <a:off x="435965" y="813285"/>
            <a:ext cx="7384978" cy="432308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370"/>
              </a:lnSpc>
              <a:spcBef>
                <a:spcPts val="168"/>
              </a:spcBef>
            </a:pPr>
            <a:r>
              <a:rPr sz="3200" spc="0" dirty="0" smtClean="0">
                <a:solidFill>
                  <a:srgbClr val="FF0000"/>
                </a:solidFill>
                <a:latin typeface="Times New Roman"/>
                <a:cs typeface="Times New Roman"/>
              </a:rPr>
              <a:t>Ge</a:t>
            </a:r>
            <a:r>
              <a:rPr sz="3200" spc="9" dirty="0" smtClean="0">
                <a:solidFill>
                  <a:srgbClr val="FF0000"/>
                </a:solidFill>
                <a:latin typeface="Times New Roman"/>
                <a:cs typeface="Times New Roman"/>
              </a:rPr>
              <a:t>n</a:t>
            </a:r>
            <a:r>
              <a:rPr sz="3200" spc="0" dirty="0" smtClean="0">
                <a:solidFill>
                  <a:srgbClr val="FF0000"/>
                </a:solidFill>
                <a:latin typeface="Times New Roman"/>
                <a:cs typeface="Times New Roman"/>
              </a:rPr>
              <a:t>er</a:t>
            </a:r>
            <a:r>
              <a:rPr sz="3200" spc="9" dirty="0" smtClean="0">
                <a:solidFill>
                  <a:srgbClr val="FF0000"/>
                </a:solidFill>
                <a:latin typeface="Times New Roman"/>
                <a:cs typeface="Times New Roman"/>
              </a:rPr>
              <a:t>a</a:t>
            </a:r>
            <a:r>
              <a:rPr sz="3200" spc="0" dirty="0" smtClean="0">
                <a:solidFill>
                  <a:srgbClr val="FF0000"/>
                </a:solidFill>
                <a:latin typeface="Times New Roman"/>
                <a:cs typeface="Times New Roman"/>
              </a:rPr>
              <a:t>l</a:t>
            </a:r>
            <a:r>
              <a:rPr sz="3200" spc="-39" dirty="0" smtClean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3200" spc="0" dirty="0" smtClean="0">
                <a:solidFill>
                  <a:srgbClr val="FF0000"/>
                </a:solidFill>
                <a:latin typeface="Times New Roman"/>
                <a:cs typeface="Times New Roman"/>
              </a:rPr>
              <a:t>g</a:t>
            </a:r>
            <a:r>
              <a:rPr sz="3200" spc="9" dirty="0" smtClean="0">
                <a:solidFill>
                  <a:srgbClr val="FF0000"/>
                </a:solidFill>
                <a:latin typeface="Times New Roman"/>
                <a:cs typeface="Times New Roman"/>
              </a:rPr>
              <a:t>u</a:t>
            </a:r>
            <a:r>
              <a:rPr sz="3200" spc="0" dirty="0" smtClean="0">
                <a:solidFill>
                  <a:srgbClr val="FF0000"/>
                </a:solidFill>
                <a:latin typeface="Times New Roman"/>
                <a:cs typeface="Times New Roman"/>
              </a:rPr>
              <a:t>idelin</a:t>
            </a:r>
            <a:r>
              <a:rPr sz="3200" spc="14" dirty="0" smtClean="0">
                <a:solidFill>
                  <a:srgbClr val="FF0000"/>
                </a:solidFill>
                <a:latin typeface="Times New Roman"/>
                <a:cs typeface="Times New Roman"/>
              </a:rPr>
              <a:t>e</a:t>
            </a:r>
            <a:r>
              <a:rPr sz="3200" spc="0" dirty="0" smtClean="0">
                <a:solidFill>
                  <a:srgbClr val="FF0000"/>
                </a:solidFill>
                <a:latin typeface="Times New Roman"/>
                <a:cs typeface="Times New Roman"/>
              </a:rPr>
              <a:t>s</a:t>
            </a:r>
            <a:r>
              <a:rPr sz="3200" spc="-25" dirty="0" smtClean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3200" spc="0" dirty="0" smtClean="0">
                <a:solidFill>
                  <a:srgbClr val="FF0000"/>
                </a:solidFill>
                <a:latin typeface="Times New Roman"/>
                <a:cs typeface="Times New Roman"/>
              </a:rPr>
              <a:t>for</a:t>
            </a:r>
            <a:r>
              <a:rPr sz="3200" spc="-9" dirty="0" smtClean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3200" spc="0" dirty="0" smtClean="0">
                <a:solidFill>
                  <a:srgbClr val="FF0000"/>
                </a:solidFill>
                <a:latin typeface="Times New Roman"/>
                <a:cs typeface="Times New Roman"/>
              </a:rPr>
              <a:t>di</a:t>
            </a:r>
            <a:r>
              <a:rPr sz="3200" spc="-54" dirty="0" smtClean="0">
                <a:solidFill>
                  <a:srgbClr val="FF0000"/>
                </a:solidFill>
                <a:latin typeface="Times New Roman"/>
                <a:cs typeface="Times New Roman"/>
              </a:rPr>
              <a:t>f</a:t>
            </a:r>
            <a:r>
              <a:rPr sz="3200" spc="0" dirty="0" smtClean="0">
                <a:solidFill>
                  <a:srgbClr val="FF0000"/>
                </a:solidFill>
                <a:latin typeface="Times New Roman"/>
                <a:cs typeface="Times New Roman"/>
              </a:rPr>
              <a:t>fic</a:t>
            </a:r>
            <a:r>
              <a:rPr sz="3200" spc="4" dirty="0" smtClean="0">
                <a:solidFill>
                  <a:srgbClr val="FF0000"/>
                </a:solidFill>
                <a:latin typeface="Times New Roman"/>
                <a:cs typeface="Times New Roman"/>
              </a:rPr>
              <a:t>u</a:t>
            </a:r>
            <a:r>
              <a:rPr sz="3200" spc="0" dirty="0" smtClean="0">
                <a:solidFill>
                  <a:srgbClr val="FF0000"/>
                </a:solidFill>
                <a:latin typeface="Times New Roman"/>
                <a:cs typeface="Times New Roman"/>
              </a:rPr>
              <a:t>lty</a:t>
            </a:r>
            <a:r>
              <a:rPr sz="3200" spc="-25" dirty="0" smtClean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3200" spc="0" dirty="0" smtClean="0">
                <a:solidFill>
                  <a:srgbClr val="FF0000"/>
                </a:solidFill>
                <a:latin typeface="Times New Roman"/>
                <a:cs typeface="Times New Roman"/>
              </a:rPr>
              <a:t>v</a:t>
            </a:r>
            <a:r>
              <a:rPr sz="3200" spc="9" dirty="0" smtClean="0">
                <a:solidFill>
                  <a:srgbClr val="FF0000"/>
                </a:solidFill>
                <a:latin typeface="Times New Roman"/>
                <a:cs typeface="Times New Roman"/>
              </a:rPr>
              <a:t>a</a:t>
            </a:r>
            <a:r>
              <a:rPr sz="3200" spc="0" dirty="0" smtClean="0">
                <a:solidFill>
                  <a:srgbClr val="FF0000"/>
                </a:solidFill>
                <a:latin typeface="Times New Roman"/>
                <a:cs typeface="Times New Roman"/>
              </a:rPr>
              <a:t>lue</a:t>
            </a:r>
            <a:r>
              <a:rPr sz="3200" spc="-19" dirty="0" smtClean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3200" spc="0" dirty="0" smtClean="0">
                <a:solidFill>
                  <a:srgbClr val="FF0000"/>
                </a:solidFill>
                <a:latin typeface="Times New Roman"/>
                <a:cs typeface="Times New Roman"/>
              </a:rPr>
              <a:t>(</a:t>
            </a:r>
            <a:r>
              <a:rPr sz="3200" spc="4" dirty="0" smtClean="0">
                <a:solidFill>
                  <a:srgbClr val="FF0000"/>
                </a:solidFill>
                <a:latin typeface="Times New Roman"/>
                <a:cs typeface="Times New Roman"/>
              </a:rPr>
              <a:t>D.V)</a:t>
            </a:r>
            <a:endParaRPr sz="32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435965" y="1648477"/>
            <a:ext cx="6579653" cy="331806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2565"/>
              </a:lnSpc>
              <a:spcBef>
                <a:spcPts val="128"/>
              </a:spcBef>
            </a:pPr>
            <a:r>
              <a:rPr sz="2400" spc="0" dirty="0" smtClean="0">
                <a:latin typeface="Wingdings"/>
                <a:cs typeface="Wingdings"/>
              </a:rPr>
              <a:t></a:t>
            </a:r>
            <a:r>
              <a:rPr sz="2400" spc="0" dirty="0" smtClean="0">
                <a:latin typeface="Times New Roman"/>
                <a:cs typeface="Times New Roman"/>
              </a:rPr>
              <a:t>Low</a:t>
            </a:r>
            <a:r>
              <a:rPr sz="2400" spc="-4" dirty="0" smtClean="0">
                <a:latin typeface="Times New Roman"/>
                <a:cs typeface="Times New Roman"/>
              </a:rPr>
              <a:t> </a:t>
            </a:r>
            <a:r>
              <a:rPr sz="2400" spc="0" dirty="0" smtClean="0">
                <a:latin typeface="Times New Roman"/>
                <a:cs typeface="Times New Roman"/>
              </a:rPr>
              <a:t>di</a:t>
            </a:r>
            <a:r>
              <a:rPr sz="2400" spc="-50" dirty="0" smtClean="0">
                <a:latin typeface="Times New Roman"/>
                <a:cs typeface="Times New Roman"/>
              </a:rPr>
              <a:t>f</a:t>
            </a:r>
            <a:r>
              <a:rPr sz="2400" spc="0" dirty="0" smtClean="0">
                <a:latin typeface="Times New Roman"/>
                <a:cs typeface="Times New Roman"/>
              </a:rPr>
              <a:t>ficul</a:t>
            </a:r>
            <a:r>
              <a:rPr sz="2400" spc="4" dirty="0" smtClean="0">
                <a:latin typeface="Times New Roman"/>
                <a:cs typeface="Times New Roman"/>
              </a:rPr>
              <a:t>t</a:t>
            </a:r>
            <a:r>
              <a:rPr sz="2400" spc="0" dirty="0" smtClean="0">
                <a:latin typeface="Times New Roman"/>
                <a:cs typeface="Times New Roman"/>
              </a:rPr>
              <a:t>y</a:t>
            </a:r>
            <a:r>
              <a:rPr sz="2400" spc="-19" dirty="0" smtClean="0">
                <a:latin typeface="Times New Roman"/>
                <a:cs typeface="Times New Roman"/>
              </a:rPr>
              <a:t> </a:t>
            </a:r>
            <a:r>
              <a:rPr sz="2400" spc="0" dirty="0" smtClean="0">
                <a:latin typeface="Times New Roman"/>
                <a:cs typeface="Times New Roman"/>
              </a:rPr>
              <a:t>va</a:t>
            </a:r>
            <a:r>
              <a:rPr sz="2400" spc="4" dirty="0" smtClean="0">
                <a:latin typeface="Times New Roman"/>
                <a:cs typeface="Times New Roman"/>
              </a:rPr>
              <a:t>l</a:t>
            </a:r>
            <a:r>
              <a:rPr sz="2400" spc="0" dirty="0" smtClean="0">
                <a:latin typeface="Times New Roman"/>
                <a:cs typeface="Times New Roman"/>
              </a:rPr>
              <a:t>ue</a:t>
            </a:r>
            <a:r>
              <a:rPr sz="2400" spc="-19" dirty="0" smtClean="0">
                <a:latin typeface="Times New Roman"/>
                <a:cs typeface="Times New Roman"/>
              </a:rPr>
              <a:t> </a:t>
            </a:r>
            <a:r>
              <a:rPr sz="2400" spc="0" dirty="0" smtClean="0">
                <a:latin typeface="Times New Roman"/>
                <a:cs typeface="Times New Roman"/>
              </a:rPr>
              <a:t>ind</a:t>
            </a:r>
            <a:r>
              <a:rPr sz="2400" spc="4" dirty="0" smtClean="0">
                <a:latin typeface="Times New Roman"/>
                <a:cs typeface="Times New Roman"/>
              </a:rPr>
              <a:t>e</a:t>
            </a:r>
            <a:r>
              <a:rPr sz="2400" spc="0" dirty="0" smtClean="0">
                <a:latin typeface="Times New Roman"/>
                <a:cs typeface="Times New Roman"/>
              </a:rPr>
              <a:t>x</a:t>
            </a:r>
            <a:r>
              <a:rPr sz="2400" spc="-4" dirty="0" smtClean="0">
                <a:latin typeface="Times New Roman"/>
                <a:cs typeface="Times New Roman"/>
              </a:rPr>
              <a:t> </a:t>
            </a:r>
            <a:r>
              <a:rPr sz="2400" spc="-19" dirty="0" smtClean="0">
                <a:latin typeface="Times New Roman"/>
                <a:cs typeface="Times New Roman"/>
              </a:rPr>
              <a:t>m</a:t>
            </a:r>
            <a:r>
              <a:rPr sz="2400" spc="0" dirty="0" smtClean="0">
                <a:latin typeface="Times New Roman"/>
                <a:cs typeface="Times New Roman"/>
              </a:rPr>
              <a:t>ean</a:t>
            </a:r>
            <a:r>
              <a:rPr sz="2400" spc="4" dirty="0" smtClean="0">
                <a:latin typeface="Times New Roman"/>
                <a:cs typeface="Times New Roman"/>
              </a:rPr>
              <a:t>s</a:t>
            </a:r>
            <a:r>
              <a:rPr sz="2400" spc="0" dirty="0" smtClean="0">
                <a:latin typeface="Times New Roman"/>
                <a:cs typeface="Times New Roman"/>
              </a:rPr>
              <a:t>, th</a:t>
            </a:r>
            <a:r>
              <a:rPr sz="2400" spc="4" dirty="0" smtClean="0">
                <a:latin typeface="Times New Roman"/>
                <a:cs typeface="Times New Roman"/>
              </a:rPr>
              <a:t>a</a:t>
            </a:r>
            <a:r>
              <a:rPr sz="2400" spc="0" dirty="0" smtClean="0">
                <a:latin typeface="Times New Roman"/>
                <a:cs typeface="Times New Roman"/>
              </a:rPr>
              <a:t>t</a:t>
            </a:r>
            <a:r>
              <a:rPr sz="2400" spc="-14" dirty="0" smtClean="0">
                <a:latin typeface="Times New Roman"/>
                <a:cs typeface="Times New Roman"/>
              </a:rPr>
              <a:t> </a:t>
            </a:r>
            <a:r>
              <a:rPr sz="2400" spc="0" dirty="0" smtClean="0">
                <a:latin typeface="Times New Roman"/>
                <a:cs typeface="Times New Roman"/>
              </a:rPr>
              <a:t>i</a:t>
            </a:r>
            <a:r>
              <a:rPr sz="2400" spc="4" dirty="0" smtClean="0">
                <a:latin typeface="Times New Roman"/>
                <a:cs typeface="Times New Roman"/>
              </a:rPr>
              <a:t>t</a:t>
            </a:r>
            <a:r>
              <a:rPr sz="2400" spc="0" dirty="0" smtClean="0">
                <a:latin typeface="Times New Roman"/>
                <a:cs typeface="Times New Roman"/>
              </a:rPr>
              <a:t>em</a:t>
            </a:r>
            <a:r>
              <a:rPr sz="2400" spc="-25" dirty="0" smtClean="0">
                <a:latin typeface="Times New Roman"/>
                <a:cs typeface="Times New Roman"/>
              </a:rPr>
              <a:t> </a:t>
            </a:r>
            <a:r>
              <a:rPr sz="2400" spc="4" dirty="0" smtClean="0">
                <a:latin typeface="Times New Roman"/>
                <a:cs typeface="Times New Roman"/>
              </a:rPr>
              <a:t>i</a:t>
            </a:r>
            <a:r>
              <a:rPr sz="2400" spc="0" dirty="0" smtClean="0">
                <a:latin typeface="Times New Roman"/>
                <a:cs typeface="Times New Roman"/>
              </a:rPr>
              <a:t>s high</a:t>
            </a:r>
            <a:endParaRPr sz="240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7006843" y="1650083"/>
            <a:ext cx="1726641" cy="3302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2550"/>
              </a:lnSpc>
              <a:spcBef>
                <a:spcPts val="127"/>
              </a:spcBef>
            </a:pPr>
            <a:r>
              <a:rPr sz="2400" spc="0" dirty="0" smtClean="0">
                <a:latin typeface="Times New Roman"/>
                <a:cs typeface="Times New Roman"/>
              </a:rPr>
              <a:t>di</a:t>
            </a:r>
            <a:r>
              <a:rPr sz="2400" spc="-50" dirty="0" smtClean="0">
                <a:latin typeface="Times New Roman"/>
                <a:cs typeface="Times New Roman"/>
              </a:rPr>
              <a:t>f</a:t>
            </a:r>
            <a:r>
              <a:rPr sz="2400" spc="0" dirty="0" smtClean="0">
                <a:latin typeface="Times New Roman"/>
                <a:cs typeface="Times New Roman"/>
              </a:rPr>
              <a:t>ficul</a:t>
            </a:r>
            <a:r>
              <a:rPr sz="2400" spc="4" dirty="0" smtClean="0">
                <a:latin typeface="Times New Roman"/>
                <a:cs typeface="Times New Roman"/>
              </a:rPr>
              <a:t>t</a:t>
            </a:r>
            <a:r>
              <a:rPr sz="2400" spc="0" dirty="0" smtClean="0">
                <a:latin typeface="Times New Roman"/>
                <a:cs typeface="Times New Roman"/>
              </a:rPr>
              <a:t>y</a:t>
            </a:r>
            <a:r>
              <a:rPr sz="2400" spc="-19" dirty="0" smtClean="0">
                <a:latin typeface="Times New Roman"/>
                <a:cs typeface="Times New Roman"/>
              </a:rPr>
              <a:t> </a:t>
            </a:r>
            <a:r>
              <a:rPr sz="2400" spc="0" dirty="0" smtClean="0">
                <a:latin typeface="Times New Roman"/>
                <a:cs typeface="Times New Roman"/>
              </a:rPr>
              <a:t>one</a:t>
            </a:r>
            <a:endParaRPr sz="2400">
              <a:latin typeface="Times New Roman"/>
              <a:cs typeface="Times New Roman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435965" y="2381603"/>
            <a:ext cx="6550456" cy="696273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698500">
              <a:lnSpc>
                <a:spcPts val="2550"/>
              </a:lnSpc>
              <a:spcBef>
                <a:spcPts val="127"/>
              </a:spcBef>
            </a:pPr>
            <a:r>
              <a:rPr sz="2400" spc="0" dirty="0" smtClean="0">
                <a:latin typeface="Times New Roman"/>
                <a:cs typeface="Times New Roman"/>
              </a:rPr>
              <a:t>ex:</a:t>
            </a:r>
            <a:r>
              <a:rPr sz="2400" spc="330" dirty="0" smtClean="0">
                <a:latin typeface="Times New Roman"/>
                <a:cs typeface="Times New Roman"/>
              </a:rPr>
              <a:t> </a:t>
            </a:r>
            <a:r>
              <a:rPr sz="2400" spc="-4" dirty="0" smtClean="0">
                <a:latin typeface="Times New Roman"/>
                <a:cs typeface="Times New Roman"/>
              </a:rPr>
              <a:t>D</a:t>
            </a:r>
            <a:r>
              <a:rPr sz="2400" spc="-9" dirty="0" smtClean="0">
                <a:latin typeface="Times New Roman"/>
                <a:cs typeface="Times New Roman"/>
              </a:rPr>
              <a:t>.</a:t>
            </a:r>
            <a:r>
              <a:rPr sz="2400" spc="-4" dirty="0" smtClean="0">
                <a:latin typeface="Times New Roman"/>
                <a:cs typeface="Times New Roman"/>
              </a:rPr>
              <a:t>V</a:t>
            </a:r>
            <a:r>
              <a:rPr sz="2400" spc="0" dirty="0" smtClean="0">
                <a:latin typeface="Times New Roman"/>
                <a:cs typeface="Times New Roman"/>
              </a:rPr>
              <a:t>=0.20</a:t>
            </a:r>
            <a:r>
              <a:rPr sz="2400" spc="325" dirty="0" smtClean="0">
                <a:latin typeface="Times New Roman"/>
                <a:cs typeface="Times New Roman"/>
              </a:rPr>
              <a:t> </a:t>
            </a:r>
            <a:r>
              <a:rPr sz="2400" spc="0" dirty="0" smtClean="0">
                <a:latin typeface="Times New Roman"/>
                <a:cs typeface="Times New Roman"/>
              </a:rPr>
              <a:t>»</a:t>
            </a:r>
            <a:r>
              <a:rPr sz="2400" spc="325" dirty="0" smtClean="0">
                <a:latin typeface="Times New Roman"/>
                <a:cs typeface="Times New Roman"/>
              </a:rPr>
              <a:t> </a:t>
            </a:r>
            <a:r>
              <a:rPr sz="2400" spc="0" dirty="0" smtClean="0">
                <a:latin typeface="Times New Roman"/>
                <a:cs typeface="Times New Roman"/>
              </a:rPr>
              <a:t>2</a:t>
            </a:r>
            <a:r>
              <a:rPr sz="2400" spc="4" dirty="0" smtClean="0">
                <a:latin typeface="Times New Roman"/>
                <a:cs typeface="Times New Roman"/>
              </a:rPr>
              <a:t>0</a:t>
            </a:r>
            <a:r>
              <a:rPr sz="2400" spc="0" dirty="0" smtClean="0">
                <a:latin typeface="Times New Roman"/>
                <a:cs typeface="Times New Roman"/>
              </a:rPr>
              <a:t>%</a:t>
            </a:r>
            <a:r>
              <a:rPr sz="2400" spc="330" dirty="0" smtClean="0">
                <a:latin typeface="Times New Roman"/>
                <a:cs typeface="Times New Roman"/>
              </a:rPr>
              <a:t> </a:t>
            </a:r>
            <a:r>
              <a:rPr sz="2400" spc="0" dirty="0" smtClean="0">
                <a:latin typeface="Times New Roman"/>
                <a:cs typeface="Times New Roman"/>
              </a:rPr>
              <a:t>only</a:t>
            </a:r>
            <a:r>
              <a:rPr sz="2400" spc="315" dirty="0" smtClean="0">
                <a:latin typeface="Times New Roman"/>
                <a:cs typeface="Times New Roman"/>
              </a:rPr>
              <a:t> </a:t>
            </a:r>
            <a:r>
              <a:rPr sz="2400" spc="0" dirty="0" smtClean="0">
                <a:latin typeface="Times New Roman"/>
                <a:cs typeface="Times New Roman"/>
              </a:rPr>
              <a:t>a</a:t>
            </a:r>
            <a:r>
              <a:rPr sz="2400" spc="-9" dirty="0" smtClean="0">
                <a:latin typeface="Times New Roman"/>
                <a:cs typeface="Times New Roman"/>
              </a:rPr>
              <a:t>n</a:t>
            </a:r>
            <a:r>
              <a:rPr sz="2400" spc="0" dirty="0" smtClean="0">
                <a:latin typeface="Times New Roman"/>
                <a:cs typeface="Times New Roman"/>
              </a:rPr>
              <a:t>swer</a:t>
            </a:r>
            <a:r>
              <a:rPr sz="2400" spc="4" dirty="0" smtClean="0">
                <a:latin typeface="Times New Roman"/>
                <a:cs typeface="Times New Roman"/>
              </a:rPr>
              <a:t>e</a:t>
            </a:r>
            <a:r>
              <a:rPr sz="2400" spc="0" dirty="0" smtClean="0">
                <a:latin typeface="Times New Roman"/>
                <a:cs typeface="Times New Roman"/>
              </a:rPr>
              <a:t>d</a:t>
            </a:r>
            <a:r>
              <a:rPr sz="2400" spc="330" dirty="0" smtClean="0">
                <a:latin typeface="Times New Roman"/>
                <a:cs typeface="Times New Roman"/>
              </a:rPr>
              <a:t> </a:t>
            </a:r>
            <a:r>
              <a:rPr sz="2400" spc="0" dirty="0" smtClean="0">
                <a:latin typeface="Times New Roman"/>
                <a:cs typeface="Times New Roman"/>
              </a:rPr>
              <a:t>cor</a:t>
            </a:r>
            <a:r>
              <a:rPr sz="2400" spc="-9" dirty="0" smtClean="0">
                <a:latin typeface="Times New Roman"/>
                <a:cs typeface="Times New Roman"/>
              </a:rPr>
              <a:t>r</a:t>
            </a:r>
            <a:r>
              <a:rPr sz="2400" spc="0" dirty="0" smtClean="0">
                <a:latin typeface="Times New Roman"/>
                <a:cs typeface="Times New Roman"/>
              </a:rPr>
              <a:t>ec</a:t>
            </a:r>
            <a:r>
              <a:rPr sz="2400" spc="-14" dirty="0" smtClean="0">
                <a:latin typeface="Times New Roman"/>
                <a:cs typeface="Times New Roman"/>
              </a:rPr>
              <a:t>t</a:t>
            </a:r>
            <a:r>
              <a:rPr sz="2400" spc="0" dirty="0" smtClean="0">
                <a:latin typeface="Times New Roman"/>
                <a:cs typeface="Times New Roman"/>
              </a:rPr>
              <a:t>ly</a:t>
            </a:r>
            <a:endParaRPr sz="2400">
              <a:latin typeface="Times New Roman"/>
              <a:cs typeface="Times New Roman"/>
            </a:endParaRPr>
          </a:p>
          <a:p>
            <a:pPr marL="12700" marR="45720">
              <a:lnSpc>
                <a:spcPct val="95825"/>
              </a:lnSpc>
            </a:pPr>
            <a:r>
              <a:rPr sz="2400" spc="-4" dirty="0" smtClean="0">
                <a:latin typeface="Times New Roman"/>
                <a:cs typeface="Times New Roman"/>
              </a:rPr>
              <a:t>S</a:t>
            </a:r>
            <a:r>
              <a:rPr sz="2400" spc="0" dirty="0" smtClean="0">
                <a:latin typeface="Times New Roman"/>
                <a:cs typeface="Times New Roman"/>
              </a:rPr>
              <a:t>o</a:t>
            </a:r>
            <a:r>
              <a:rPr sz="2400" spc="-14" dirty="0" smtClean="0">
                <a:latin typeface="Times New Roman"/>
                <a:cs typeface="Times New Roman"/>
              </a:rPr>
              <a:t> </a:t>
            </a:r>
            <a:r>
              <a:rPr sz="2400" spc="0" dirty="0" smtClean="0">
                <a:latin typeface="Times New Roman"/>
                <a:cs typeface="Times New Roman"/>
              </a:rPr>
              <a:t>that</a:t>
            </a:r>
            <a:r>
              <a:rPr sz="2400" spc="-14" dirty="0" smtClean="0">
                <a:latin typeface="Times New Roman"/>
                <a:cs typeface="Times New Roman"/>
              </a:rPr>
              <a:t> </a:t>
            </a:r>
            <a:r>
              <a:rPr sz="2400" spc="0" dirty="0" smtClean="0">
                <a:latin typeface="Times New Roman"/>
                <a:cs typeface="Times New Roman"/>
              </a:rPr>
              <a:t>i</a:t>
            </a:r>
            <a:r>
              <a:rPr sz="2400" spc="4" dirty="0" smtClean="0">
                <a:latin typeface="Times New Roman"/>
                <a:cs typeface="Times New Roman"/>
              </a:rPr>
              <a:t>t</a:t>
            </a:r>
            <a:r>
              <a:rPr sz="2400" spc="0" dirty="0" smtClean="0">
                <a:latin typeface="Times New Roman"/>
                <a:cs typeface="Times New Roman"/>
              </a:rPr>
              <a:t>em</a:t>
            </a:r>
            <a:r>
              <a:rPr sz="2400" spc="-14" dirty="0" smtClean="0">
                <a:latin typeface="Times New Roman"/>
                <a:cs typeface="Times New Roman"/>
              </a:rPr>
              <a:t> </a:t>
            </a:r>
            <a:r>
              <a:rPr sz="2400" spc="4" dirty="0" smtClean="0">
                <a:latin typeface="Times New Roman"/>
                <a:cs typeface="Times New Roman"/>
              </a:rPr>
              <a:t>i</a:t>
            </a:r>
            <a:r>
              <a:rPr sz="2400" spc="0" dirty="0" smtClean="0">
                <a:latin typeface="Times New Roman"/>
                <a:cs typeface="Times New Roman"/>
              </a:rPr>
              <a:t>s</a:t>
            </a:r>
            <a:r>
              <a:rPr sz="2400" spc="-9" dirty="0" smtClean="0">
                <a:latin typeface="Times New Roman"/>
                <a:cs typeface="Times New Roman"/>
              </a:rPr>
              <a:t> </a:t>
            </a:r>
            <a:r>
              <a:rPr sz="2400" spc="0" dirty="0" smtClean="0">
                <a:latin typeface="Times New Roman"/>
                <a:cs typeface="Times New Roman"/>
              </a:rPr>
              <a:t>too</a:t>
            </a:r>
            <a:r>
              <a:rPr sz="2400" spc="-9" dirty="0" smtClean="0">
                <a:latin typeface="Times New Roman"/>
                <a:cs typeface="Times New Roman"/>
              </a:rPr>
              <a:t> </a:t>
            </a:r>
            <a:r>
              <a:rPr sz="2400" spc="0" dirty="0" smtClean="0">
                <a:latin typeface="Times New Roman"/>
                <a:cs typeface="Times New Roman"/>
              </a:rPr>
              <a:t>di</a:t>
            </a:r>
            <a:r>
              <a:rPr sz="2400" spc="-54" dirty="0" smtClean="0">
                <a:latin typeface="Times New Roman"/>
                <a:cs typeface="Times New Roman"/>
              </a:rPr>
              <a:t>f</a:t>
            </a:r>
            <a:r>
              <a:rPr sz="2400" spc="-4" dirty="0" smtClean="0">
                <a:latin typeface="Times New Roman"/>
                <a:cs typeface="Times New Roman"/>
              </a:rPr>
              <a:t>f</a:t>
            </a:r>
            <a:r>
              <a:rPr sz="2400" spc="0" dirty="0" smtClean="0">
                <a:latin typeface="Times New Roman"/>
                <a:cs typeface="Times New Roman"/>
              </a:rPr>
              <a:t>icu</a:t>
            </a:r>
            <a:r>
              <a:rPr sz="2400" spc="4" dirty="0" smtClean="0">
                <a:latin typeface="Times New Roman"/>
                <a:cs typeface="Times New Roman"/>
              </a:rPr>
              <a:t>l</a:t>
            </a:r>
            <a:r>
              <a:rPr sz="2400" spc="0" dirty="0" smtClean="0">
                <a:latin typeface="Times New Roman"/>
                <a:cs typeface="Times New Roman"/>
              </a:rPr>
              <a:t>t</a:t>
            </a:r>
            <a:endParaRPr sz="2400">
              <a:latin typeface="Times New Roman"/>
              <a:cs typeface="Times New Roman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7020559" y="2381603"/>
            <a:ext cx="1743710" cy="3302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2550"/>
              </a:lnSpc>
              <a:spcBef>
                <a:spcPts val="127"/>
              </a:spcBef>
            </a:pPr>
            <a:r>
              <a:rPr sz="2400" spc="0" dirty="0" smtClean="0">
                <a:latin typeface="Times New Roman"/>
                <a:cs typeface="Times New Roman"/>
              </a:rPr>
              <a:t>for</a:t>
            </a:r>
            <a:r>
              <a:rPr sz="2400" spc="320" dirty="0" smtClean="0">
                <a:latin typeface="Times New Roman"/>
                <a:cs typeface="Times New Roman"/>
              </a:rPr>
              <a:t> </a:t>
            </a:r>
            <a:r>
              <a:rPr sz="2400" spc="0" dirty="0" smtClean="0">
                <a:latin typeface="Times New Roman"/>
                <a:cs typeface="Times New Roman"/>
              </a:rPr>
              <a:t>t</a:t>
            </a:r>
            <a:r>
              <a:rPr sz="2400" spc="-4" dirty="0" smtClean="0">
                <a:latin typeface="Times New Roman"/>
                <a:cs typeface="Times New Roman"/>
              </a:rPr>
              <a:t>h</a:t>
            </a:r>
            <a:r>
              <a:rPr sz="2400" spc="-9" dirty="0" smtClean="0">
                <a:latin typeface="Times New Roman"/>
                <a:cs typeface="Times New Roman"/>
              </a:rPr>
              <a:t>a</a:t>
            </a:r>
            <a:r>
              <a:rPr sz="2400" spc="0" dirty="0" smtClean="0">
                <a:latin typeface="Times New Roman"/>
                <a:cs typeface="Times New Roman"/>
              </a:rPr>
              <a:t>t</a:t>
            </a:r>
            <a:r>
              <a:rPr sz="2400" spc="320" dirty="0" smtClean="0">
                <a:latin typeface="Times New Roman"/>
                <a:cs typeface="Times New Roman"/>
              </a:rPr>
              <a:t> </a:t>
            </a:r>
            <a:r>
              <a:rPr sz="2400" spc="0" dirty="0" smtClean="0">
                <a:latin typeface="Times New Roman"/>
                <a:cs typeface="Times New Roman"/>
              </a:rPr>
              <a:t>ite</a:t>
            </a:r>
            <a:r>
              <a:rPr sz="2400" spc="-19" dirty="0" smtClean="0">
                <a:latin typeface="Times New Roman"/>
                <a:cs typeface="Times New Roman"/>
              </a:rPr>
              <a:t>m</a:t>
            </a:r>
            <a:r>
              <a:rPr sz="2400" spc="0" dirty="0" smtClean="0">
                <a:latin typeface="Times New Roman"/>
                <a:cs typeface="Times New Roman"/>
              </a:rPr>
              <a:t>.</a:t>
            </a:r>
            <a:endParaRPr sz="2400">
              <a:latin typeface="Times New Roman"/>
              <a:cs typeface="Times New Roman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435965" y="3843291"/>
            <a:ext cx="7145362" cy="331806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2565"/>
              </a:lnSpc>
              <a:spcBef>
                <a:spcPts val="128"/>
              </a:spcBef>
            </a:pPr>
            <a:r>
              <a:rPr sz="2400" spc="0" dirty="0" smtClean="0">
                <a:latin typeface="Wingdings"/>
                <a:cs typeface="Wingdings"/>
              </a:rPr>
              <a:t></a:t>
            </a:r>
            <a:r>
              <a:rPr sz="2400" spc="0" dirty="0" smtClean="0">
                <a:latin typeface="Times New Roman"/>
                <a:cs typeface="Times New Roman"/>
              </a:rPr>
              <a:t>High</a:t>
            </a:r>
            <a:r>
              <a:rPr sz="2400" spc="-9" dirty="0" smtClean="0">
                <a:latin typeface="Times New Roman"/>
                <a:cs typeface="Times New Roman"/>
              </a:rPr>
              <a:t> </a:t>
            </a:r>
            <a:r>
              <a:rPr sz="2400" spc="0" dirty="0" smtClean="0">
                <a:latin typeface="Times New Roman"/>
                <a:cs typeface="Times New Roman"/>
              </a:rPr>
              <a:t>di</a:t>
            </a:r>
            <a:r>
              <a:rPr sz="2400" spc="-50" dirty="0" smtClean="0">
                <a:latin typeface="Times New Roman"/>
                <a:cs typeface="Times New Roman"/>
              </a:rPr>
              <a:t>f</a:t>
            </a:r>
            <a:r>
              <a:rPr sz="2400" spc="0" dirty="0" smtClean="0">
                <a:latin typeface="Times New Roman"/>
                <a:cs typeface="Times New Roman"/>
              </a:rPr>
              <a:t>ficul</a:t>
            </a:r>
            <a:r>
              <a:rPr sz="2400" spc="4" dirty="0" smtClean="0">
                <a:latin typeface="Times New Roman"/>
                <a:cs typeface="Times New Roman"/>
              </a:rPr>
              <a:t>t</a:t>
            </a:r>
            <a:r>
              <a:rPr sz="2400" spc="0" dirty="0" smtClean="0">
                <a:latin typeface="Times New Roman"/>
                <a:cs typeface="Times New Roman"/>
              </a:rPr>
              <a:t>y</a:t>
            </a:r>
            <a:r>
              <a:rPr sz="2400" spc="-19" dirty="0" smtClean="0">
                <a:latin typeface="Times New Roman"/>
                <a:cs typeface="Times New Roman"/>
              </a:rPr>
              <a:t> </a:t>
            </a:r>
            <a:r>
              <a:rPr sz="2400" spc="0" dirty="0" smtClean="0">
                <a:latin typeface="Times New Roman"/>
                <a:cs typeface="Times New Roman"/>
              </a:rPr>
              <a:t>va</a:t>
            </a:r>
            <a:r>
              <a:rPr sz="2400" spc="4" dirty="0" smtClean="0">
                <a:latin typeface="Times New Roman"/>
                <a:cs typeface="Times New Roman"/>
              </a:rPr>
              <a:t>l</a:t>
            </a:r>
            <a:r>
              <a:rPr sz="2400" spc="0" dirty="0" smtClean="0">
                <a:latin typeface="Times New Roman"/>
                <a:cs typeface="Times New Roman"/>
              </a:rPr>
              <a:t>ue</a:t>
            </a:r>
            <a:r>
              <a:rPr sz="2400" spc="-19" dirty="0" smtClean="0">
                <a:latin typeface="Times New Roman"/>
                <a:cs typeface="Times New Roman"/>
              </a:rPr>
              <a:t> </a:t>
            </a:r>
            <a:r>
              <a:rPr sz="2400" spc="0" dirty="0" smtClean="0">
                <a:latin typeface="Times New Roman"/>
                <a:cs typeface="Times New Roman"/>
              </a:rPr>
              <a:t>ind</a:t>
            </a:r>
            <a:r>
              <a:rPr sz="2400" spc="4" dirty="0" smtClean="0">
                <a:latin typeface="Times New Roman"/>
                <a:cs typeface="Times New Roman"/>
              </a:rPr>
              <a:t>e</a:t>
            </a:r>
            <a:r>
              <a:rPr sz="2400" spc="0" dirty="0" smtClean="0">
                <a:latin typeface="Times New Roman"/>
                <a:cs typeface="Times New Roman"/>
              </a:rPr>
              <a:t>x</a:t>
            </a:r>
            <a:r>
              <a:rPr sz="2400" spc="-4" dirty="0" smtClean="0">
                <a:latin typeface="Times New Roman"/>
                <a:cs typeface="Times New Roman"/>
              </a:rPr>
              <a:t> </a:t>
            </a:r>
            <a:r>
              <a:rPr sz="2400" spc="-19" dirty="0" smtClean="0">
                <a:latin typeface="Times New Roman"/>
                <a:cs typeface="Times New Roman"/>
              </a:rPr>
              <a:t>m</a:t>
            </a:r>
            <a:r>
              <a:rPr sz="2400" spc="0" dirty="0" smtClean="0">
                <a:latin typeface="Times New Roman"/>
                <a:cs typeface="Times New Roman"/>
              </a:rPr>
              <a:t>ean</a:t>
            </a:r>
            <a:r>
              <a:rPr sz="2400" spc="4" dirty="0" smtClean="0">
                <a:latin typeface="Times New Roman"/>
                <a:cs typeface="Times New Roman"/>
              </a:rPr>
              <a:t>s</a:t>
            </a:r>
            <a:r>
              <a:rPr sz="2400" spc="0" dirty="0" smtClean="0">
                <a:latin typeface="Times New Roman"/>
                <a:cs typeface="Times New Roman"/>
              </a:rPr>
              <a:t>,</a:t>
            </a:r>
            <a:r>
              <a:rPr sz="2400" spc="14" dirty="0" smtClean="0">
                <a:latin typeface="Times New Roman"/>
                <a:cs typeface="Times New Roman"/>
              </a:rPr>
              <a:t> </a:t>
            </a:r>
            <a:r>
              <a:rPr sz="2400" spc="0" dirty="0" smtClean="0">
                <a:latin typeface="Times New Roman"/>
                <a:cs typeface="Times New Roman"/>
              </a:rPr>
              <a:t>th</a:t>
            </a:r>
            <a:r>
              <a:rPr sz="2400" spc="4" dirty="0" smtClean="0">
                <a:latin typeface="Times New Roman"/>
                <a:cs typeface="Times New Roman"/>
              </a:rPr>
              <a:t>a</a:t>
            </a:r>
            <a:r>
              <a:rPr sz="2400" spc="0" dirty="0" smtClean="0">
                <a:latin typeface="Times New Roman"/>
                <a:cs typeface="Times New Roman"/>
              </a:rPr>
              <a:t>t</a:t>
            </a:r>
            <a:r>
              <a:rPr sz="2400" spc="-14" dirty="0" smtClean="0">
                <a:latin typeface="Times New Roman"/>
                <a:cs typeface="Times New Roman"/>
              </a:rPr>
              <a:t> </a:t>
            </a:r>
            <a:r>
              <a:rPr sz="2400" spc="0" dirty="0" smtClean="0">
                <a:latin typeface="Times New Roman"/>
                <a:cs typeface="Times New Roman"/>
              </a:rPr>
              <a:t>i</a:t>
            </a:r>
            <a:r>
              <a:rPr sz="2400" spc="4" dirty="0" smtClean="0">
                <a:latin typeface="Times New Roman"/>
                <a:cs typeface="Times New Roman"/>
              </a:rPr>
              <a:t>t</a:t>
            </a:r>
            <a:r>
              <a:rPr sz="2400" spc="0" dirty="0" smtClean="0">
                <a:latin typeface="Times New Roman"/>
                <a:cs typeface="Times New Roman"/>
              </a:rPr>
              <a:t>em</a:t>
            </a:r>
            <a:r>
              <a:rPr sz="2400" spc="-25" dirty="0" smtClean="0">
                <a:latin typeface="Times New Roman"/>
                <a:cs typeface="Times New Roman"/>
              </a:rPr>
              <a:t> </a:t>
            </a:r>
            <a:r>
              <a:rPr sz="2400" spc="4" dirty="0" smtClean="0">
                <a:latin typeface="Times New Roman"/>
                <a:cs typeface="Times New Roman"/>
              </a:rPr>
              <a:t>i</a:t>
            </a:r>
            <a:r>
              <a:rPr sz="2400" spc="0" dirty="0" smtClean="0">
                <a:latin typeface="Times New Roman"/>
                <a:cs typeface="Times New Roman"/>
              </a:rPr>
              <a:t>s</a:t>
            </a:r>
            <a:r>
              <a:rPr sz="2400" spc="-9" dirty="0" smtClean="0">
                <a:latin typeface="Times New Roman"/>
                <a:cs typeface="Times New Roman"/>
              </a:rPr>
              <a:t> </a:t>
            </a:r>
            <a:r>
              <a:rPr sz="2400" spc="0" dirty="0" smtClean="0">
                <a:latin typeface="Times New Roman"/>
                <a:cs typeface="Times New Roman"/>
              </a:rPr>
              <a:t>easy</a:t>
            </a:r>
            <a:r>
              <a:rPr sz="2400" spc="-9" dirty="0" smtClean="0">
                <a:latin typeface="Times New Roman"/>
                <a:cs typeface="Times New Roman"/>
              </a:rPr>
              <a:t> </a:t>
            </a:r>
            <a:r>
              <a:rPr sz="2400" spc="0" dirty="0" smtClean="0">
                <a:latin typeface="Times New Roman"/>
                <a:cs typeface="Times New Roman"/>
              </a:rPr>
              <a:t>one</a:t>
            </a:r>
            <a:endParaRPr sz="2400">
              <a:latin typeface="Times New Roman"/>
              <a:cs typeface="Times New Roman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435965" y="4576798"/>
            <a:ext cx="8331352" cy="69596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622300">
              <a:lnSpc>
                <a:spcPts val="2550"/>
              </a:lnSpc>
              <a:spcBef>
                <a:spcPts val="127"/>
              </a:spcBef>
            </a:pPr>
            <a:r>
              <a:rPr sz="2400" spc="0" dirty="0" smtClean="0">
                <a:latin typeface="Times New Roman"/>
                <a:cs typeface="Times New Roman"/>
              </a:rPr>
              <a:t>ex:</a:t>
            </a:r>
            <a:r>
              <a:rPr sz="2400" spc="104" dirty="0" smtClean="0">
                <a:latin typeface="Times New Roman"/>
                <a:cs typeface="Times New Roman"/>
              </a:rPr>
              <a:t> </a:t>
            </a:r>
            <a:r>
              <a:rPr sz="2400" spc="-4" dirty="0" smtClean="0">
                <a:latin typeface="Times New Roman"/>
                <a:cs typeface="Times New Roman"/>
              </a:rPr>
              <a:t>D</a:t>
            </a:r>
            <a:r>
              <a:rPr sz="2400" spc="0" dirty="0" smtClean="0">
                <a:latin typeface="Times New Roman"/>
                <a:cs typeface="Times New Roman"/>
              </a:rPr>
              <a:t>.</a:t>
            </a:r>
            <a:r>
              <a:rPr sz="2400" spc="-4" dirty="0" smtClean="0">
                <a:latin typeface="Times New Roman"/>
                <a:cs typeface="Times New Roman"/>
              </a:rPr>
              <a:t>V</a:t>
            </a:r>
            <a:r>
              <a:rPr sz="2400" spc="0" dirty="0" smtClean="0">
                <a:latin typeface="Times New Roman"/>
                <a:cs typeface="Times New Roman"/>
              </a:rPr>
              <a:t>=0.80</a:t>
            </a:r>
            <a:r>
              <a:rPr sz="2400" spc="109" dirty="0" smtClean="0">
                <a:latin typeface="Times New Roman"/>
                <a:cs typeface="Times New Roman"/>
              </a:rPr>
              <a:t> </a:t>
            </a:r>
            <a:r>
              <a:rPr sz="2400" spc="0" dirty="0" smtClean="0">
                <a:latin typeface="Times New Roman"/>
                <a:cs typeface="Times New Roman"/>
              </a:rPr>
              <a:t>»</a:t>
            </a:r>
            <a:r>
              <a:rPr sz="2400" spc="109" dirty="0" smtClean="0">
                <a:latin typeface="Times New Roman"/>
                <a:cs typeface="Times New Roman"/>
              </a:rPr>
              <a:t> </a:t>
            </a:r>
            <a:r>
              <a:rPr sz="2400" spc="0" dirty="0" smtClean="0">
                <a:latin typeface="Times New Roman"/>
                <a:cs typeface="Times New Roman"/>
              </a:rPr>
              <a:t>80%</a:t>
            </a:r>
            <a:r>
              <a:rPr sz="2400" spc="114" dirty="0" smtClean="0">
                <a:latin typeface="Times New Roman"/>
                <a:cs typeface="Times New Roman"/>
              </a:rPr>
              <a:t> </a:t>
            </a:r>
            <a:r>
              <a:rPr sz="2400" spc="0" dirty="0" smtClean="0">
                <a:latin typeface="Times New Roman"/>
                <a:cs typeface="Times New Roman"/>
              </a:rPr>
              <a:t>answer</a:t>
            </a:r>
            <a:r>
              <a:rPr sz="2400" spc="-14" dirty="0" smtClean="0">
                <a:latin typeface="Times New Roman"/>
                <a:cs typeface="Times New Roman"/>
              </a:rPr>
              <a:t>e</a:t>
            </a:r>
            <a:r>
              <a:rPr sz="2400" spc="0" dirty="0" smtClean="0">
                <a:latin typeface="Times New Roman"/>
                <a:cs typeface="Times New Roman"/>
              </a:rPr>
              <a:t>d</a:t>
            </a:r>
            <a:r>
              <a:rPr sz="2400" spc="109" dirty="0" smtClean="0">
                <a:latin typeface="Times New Roman"/>
                <a:cs typeface="Times New Roman"/>
              </a:rPr>
              <a:t> </a:t>
            </a:r>
            <a:r>
              <a:rPr sz="2400" spc="0" dirty="0" smtClean="0">
                <a:latin typeface="Times New Roman"/>
                <a:cs typeface="Times New Roman"/>
              </a:rPr>
              <a:t>correc</a:t>
            </a:r>
            <a:r>
              <a:rPr sz="2400" spc="-14" dirty="0" smtClean="0">
                <a:latin typeface="Times New Roman"/>
                <a:cs typeface="Times New Roman"/>
              </a:rPr>
              <a:t>t</a:t>
            </a:r>
            <a:r>
              <a:rPr sz="2400" spc="0" dirty="0" smtClean="0">
                <a:latin typeface="Times New Roman"/>
                <a:cs typeface="Times New Roman"/>
              </a:rPr>
              <a:t>ly</a:t>
            </a:r>
            <a:r>
              <a:rPr sz="2400" spc="114" dirty="0" smtClean="0">
                <a:latin typeface="Times New Roman"/>
                <a:cs typeface="Times New Roman"/>
              </a:rPr>
              <a:t> </a:t>
            </a:r>
            <a:r>
              <a:rPr sz="2400" spc="-19" dirty="0" smtClean="0">
                <a:latin typeface="Times New Roman"/>
                <a:cs typeface="Times New Roman"/>
              </a:rPr>
              <a:t>f</a:t>
            </a:r>
            <a:r>
              <a:rPr sz="2400" spc="0" dirty="0" smtClean="0">
                <a:latin typeface="Times New Roman"/>
                <a:cs typeface="Times New Roman"/>
              </a:rPr>
              <a:t>or</a:t>
            </a:r>
            <a:r>
              <a:rPr sz="2400" spc="114" dirty="0" smtClean="0">
                <a:latin typeface="Times New Roman"/>
                <a:cs typeface="Times New Roman"/>
              </a:rPr>
              <a:t> </a:t>
            </a:r>
            <a:r>
              <a:rPr sz="2400" spc="0" dirty="0" smtClean="0">
                <a:latin typeface="Times New Roman"/>
                <a:cs typeface="Times New Roman"/>
              </a:rPr>
              <a:t>t</a:t>
            </a:r>
            <a:r>
              <a:rPr sz="2400" spc="-4" dirty="0" smtClean="0">
                <a:latin typeface="Times New Roman"/>
                <a:cs typeface="Times New Roman"/>
              </a:rPr>
              <a:t>h</a:t>
            </a:r>
            <a:r>
              <a:rPr sz="2400" spc="-9" dirty="0" smtClean="0">
                <a:latin typeface="Times New Roman"/>
                <a:cs typeface="Times New Roman"/>
              </a:rPr>
              <a:t>a</a:t>
            </a:r>
            <a:r>
              <a:rPr sz="2400" spc="0" dirty="0" smtClean="0">
                <a:latin typeface="Times New Roman"/>
                <a:cs typeface="Times New Roman"/>
              </a:rPr>
              <a:t>t</a:t>
            </a:r>
            <a:r>
              <a:rPr sz="2400" spc="100" dirty="0" smtClean="0">
                <a:latin typeface="Times New Roman"/>
                <a:cs typeface="Times New Roman"/>
              </a:rPr>
              <a:t> </a:t>
            </a:r>
            <a:r>
              <a:rPr sz="2400" spc="0" dirty="0" smtClean="0">
                <a:latin typeface="Times New Roman"/>
                <a:cs typeface="Times New Roman"/>
              </a:rPr>
              <a:t>ite</a:t>
            </a:r>
            <a:r>
              <a:rPr sz="2400" spc="-14" dirty="0" smtClean="0">
                <a:latin typeface="Times New Roman"/>
                <a:cs typeface="Times New Roman"/>
              </a:rPr>
              <a:t>m</a:t>
            </a:r>
            <a:r>
              <a:rPr sz="2400" spc="0" dirty="0" smtClean="0">
                <a:latin typeface="Times New Roman"/>
                <a:cs typeface="Times New Roman"/>
              </a:rPr>
              <a:t>.</a:t>
            </a:r>
            <a:r>
              <a:rPr sz="2400" spc="109" dirty="0" smtClean="0">
                <a:latin typeface="Times New Roman"/>
                <a:cs typeface="Times New Roman"/>
              </a:rPr>
              <a:t> </a:t>
            </a:r>
            <a:r>
              <a:rPr sz="2400" spc="0" dirty="0" smtClean="0">
                <a:latin typeface="Times New Roman"/>
                <a:cs typeface="Times New Roman"/>
              </a:rPr>
              <a:t>So</a:t>
            </a:r>
            <a:r>
              <a:rPr sz="2400" spc="109" dirty="0" smtClean="0">
                <a:latin typeface="Times New Roman"/>
                <a:cs typeface="Times New Roman"/>
              </a:rPr>
              <a:t> </a:t>
            </a:r>
            <a:r>
              <a:rPr sz="2400" spc="0" dirty="0" smtClean="0">
                <a:latin typeface="Times New Roman"/>
                <a:cs typeface="Times New Roman"/>
              </a:rPr>
              <a:t>that</a:t>
            </a:r>
            <a:endParaRPr sz="2400">
              <a:latin typeface="Times New Roman"/>
              <a:cs typeface="Times New Roman"/>
            </a:endParaRPr>
          </a:p>
          <a:p>
            <a:pPr marL="12700" marR="45720">
              <a:lnSpc>
                <a:spcPct val="95825"/>
              </a:lnSpc>
            </a:pPr>
            <a:r>
              <a:rPr sz="2400" spc="0" dirty="0" smtClean="0">
                <a:latin typeface="Times New Roman"/>
                <a:cs typeface="Times New Roman"/>
              </a:rPr>
              <a:t>i</a:t>
            </a:r>
            <a:r>
              <a:rPr sz="2400" spc="4" dirty="0" smtClean="0">
                <a:latin typeface="Times New Roman"/>
                <a:cs typeface="Times New Roman"/>
              </a:rPr>
              <a:t>t</a:t>
            </a:r>
            <a:r>
              <a:rPr sz="2400" spc="0" dirty="0" smtClean="0">
                <a:latin typeface="Times New Roman"/>
                <a:cs typeface="Times New Roman"/>
              </a:rPr>
              <a:t>em</a:t>
            </a:r>
            <a:r>
              <a:rPr sz="2400" spc="-39" dirty="0" smtClean="0">
                <a:latin typeface="Times New Roman"/>
                <a:cs typeface="Times New Roman"/>
              </a:rPr>
              <a:t> </a:t>
            </a:r>
            <a:r>
              <a:rPr sz="2400" spc="4" dirty="0" smtClean="0">
                <a:latin typeface="Times New Roman"/>
                <a:cs typeface="Times New Roman"/>
              </a:rPr>
              <a:t>i</a:t>
            </a:r>
            <a:r>
              <a:rPr sz="2400" spc="0" dirty="0" smtClean="0">
                <a:latin typeface="Times New Roman"/>
                <a:cs typeface="Times New Roman"/>
              </a:rPr>
              <a:t>s</a:t>
            </a:r>
            <a:r>
              <a:rPr sz="2400" spc="-9" dirty="0" smtClean="0">
                <a:latin typeface="Times New Roman"/>
                <a:cs typeface="Times New Roman"/>
              </a:rPr>
              <a:t> </a:t>
            </a:r>
            <a:r>
              <a:rPr sz="2400" spc="0" dirty="0" smtClean="0">
                <a:latin typeface="Times New Roman"/>
                <a:cs typeface="Times New Roman"/>
              </a:rPr>
              <a:t>too</a:t>
            </a:r>
            <a:r>
              <a:rPr sz="2400" spc="4" dirty="0" smtClean="0">
                <a:latin typeface="Times New Roman"/>
                <a:cs typeface="Times New Roman"/>
              </a:rPr>
              <a:t> </a:t>
            </a:r>
            <a:r>
              <a:rPr sz="2400" spc="0" dirty="0" smtClean="0">
                <a:latin typeface="Times New Roman"/>
                <a:cs typeface="Times New Roman"/>
              </a:rPr>
              <a:t>easy</a:t>
            </a:r>
            <a:r>
              <a:rPr sz="2400" spc="-9" dirty="0" smtClean="0">
                <a:latin typeface="Times New Roman"/>
                <a:cs typeface="Times New Roman"/>
              </a:rPr>
              <a:t> </a:t>
            </a:r>
            <a:r>
              <a:rPr sz="2400" spc="0" dirty="0" smtClean="0">
                <a:latin typeface="Times New Roman"/>
                <a:cs typeface="Times New Roman"/>
              </a:rPr>
              <a:t>one</a:t>
            </a:r>
            <a:endParaRPr sz="2400">
              <a:latin typeface="Times New Roman"/>
              <a:cs typeface="Times New Roman"/>
            </a:endParaRPr>
          </a:p>
        </p:txBody>
      </p:sp>
    </p:spTree>
    <p:extLst>
      <p:ext uri="{BB962C8B-B14F-4D97-AF65-F5344CB8AC3E}">
        <p14:creationId xmlns:p14="http://schemas.microsoft.com/office/powerpoint/2010/main" val="4117802536"/>
      </p:ext>
    </p:extLst>
  </p:cSld>
  <p:clrMapOvr>
    <a:masterClrMapping/>
  </p:clrMapOvr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9144000" cy="6857997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3157854" y="779398"/>
            <a:ext cx="0" cy="3973576"/>
          </a:xfrm>
          <a:custGeom>
            <a:avLst/>
            <a:gdLst/>
            <a:ahLst/>
            <a:cxnLst/>
            <a:rect l="l" t="t" r="r" b="b"/>
            <a:pathLst>
              <a:path h="3973576">
                <a:moveTo>
                  <a:pt x="0" y="0"/>
                </a:moveTo>
                <a:lnTo>
                  <a:pt x="0" y="3973576"/>
                </a:lnTo>
              </a:path>
            </a:pathLst>
          </a:custGeom>
          <a:ln w="12700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493774" y="1445894"/>
            <a:ext cx="5989701" cy="0"/>
          </a:xfrm>
          <a:custGeom>
            <a:avLst/>
            <a:gdLst/>
            <a:ahLst/>
            <a:cxnLst/>
            <a:rect l="l" t="t" r="r" b="b"/>
            <a:pathLst>
              <a:path w="5989701">
                <a:moveTo>
                  <a:pt x="0" y="0"/>
                </a:moveTo>
                <a:lnTo>
                  <a:pt x="5989701" y="0"/>
                </a:lnTo>
              </a:path>
            </a:pathLst>
          </a:custGeom>
          <a:ln w="12700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1493774" y="2106041"/>
            <a:ext cx="5989701" cy="0"/>
          </a:xfrm>
          <a:custGeom>
            <a:avLst/>
            <a:gdLst/>
            <a:ahLst/>
            <a:cxnLst/>
            <a:rect l="l" t="t" r="r" b="b"/>
            <a:pathLst>
              <a:path w="5989701">
                <a:moveTo>
                  <a:pt x="0" y="0"/>
                </a:moveTo>
                <a:lnTo>
                  <a:pt x="5989701" y="0"/>
                </a:lnTo>
              </a:path>
            </a:pathLst>
          </a:custGeom>
          <a:ln w="12700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1493774" y="2766186"/>
            <a:ext cx="5989701" cy="0"/>
          </a:xfrm>
          <a:custGeom>
            <a:avLst/>
            <a:gdLst/>
            <a:ahLst/>
            <a:cxnLst/>
            <a:rect l="l" t="t" r="r" b="b"/>
            <a:pathLst>
              <a:path w="5989701">
                <a:moveTo>
                  <a:pt x="0" y="0"/>
                </a:moveTo>
                <a:lnTo>
                  <a:pt x="5989701" y="0"/>
                </a:lnTo>
              </a:path>
            </a:pathLst>
          </a:custGeom>
          <a:ln w="12700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1493774" y="3426333"/>
            <a:ext cx="5989701" cy="0"/>
          </a:xfrm>
          <a:custGeom>
            <a:avLst/>
            <a:gdLst/>
            <a:ahLst/>
            <a:cxnLst/>
            <a:rect l="l" t="t" r="r" b="b"/>
            <a:pathLst>
              <a:path w="5989701">
                <a:moveTo>
                  <a:pt x="0" y="0"/>
                </a:moveTo>
                <a:lnTo>
                  <a:pt x="5989701" y="0"/>
                </a:lnTo>
              </a:path>
            </a:pathLst>
          </a:custGeom>
          <a:ln w="12700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1493774" y="4086478"/>
            <a:ext cx="5989701" cy="0"/>
          </a:xfrm>
          <a:custGeom>
            <a:avLst/>
            <a:gdLst/>
            <a:ahLst/>
            <a:cxnLst/>
            <a:rect l="l" t="t" r="r" b="b"/>
            <a:pathLst>
              <a:path w="5989701">
                <a:moveTo>
                  <a:pt x="0" y="0"/>
                </a:moveTo>
                <a:lnTo>
                  <a:pt x="5989701" y="0"/>
                </a:lnTo>
              </a:path>
            </a:pathLst>
          </a:custGeom>
          <a:ln w="12700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1500124" y="779398"/>
            <a:ext cx="0" cy="3973576"/>
          </a:xfrm>
          <a:custGeom>
            <a:avLst/>
            <a:gdLst/>
            <a:ahLst/>
            <a:cxnLst/>
            <a:rect l="l" t="t" r="r" b="b"/>
            <a:pathLst>
              <a:path h="3973576">
                <a:moveTo>
                  <a:pt x="0" y="0"/>
                </a:moveTo>
                <a:lnTo>
                  <a:pt x="0" y="3973576"/>
                </a:lnTo>
              </a:path>
            </a:pathLst>
          </a:custGeom>
          <a:ln w="12700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7477125" y="779398"/>
            <a:ext cx="0" cy="3973576"/>
          </a:xfrm>
          <a:custGeom>
            <a:avLst/>
            <a:gdLst/>
            <a:ahLst/>
            <a:cxnLst/>
            <a:rect l="l" t="t" r="r" b="b"/>
            <a:pathLst>
              <a:path h="3973576">
                <a:moveTo>
                  <a:pt x="0" y="0"/>
                </a:moveTo>
                <a:lnTo>
                  <a:pt x="0" y="3973576"/>
                </a:lnTo>
              </a:path>
            </a:pathLst>
          </a:custGeom>
          <a:ln w="12700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1493774" y="785748"/>
            <a:ext cx="5989701" cy="0"/>
          </a:xfrm>
          <a:custGeom>
            <a:avLst/>
            <a:gdLst/>
            <a:ahLst/>
            <a:cxnLst/>
            <a:rect l="l" t="t" r="r" b="b"/>
            <a:pathLst>
              <a:path w="5989701">
                <a:moveTo>
                  <a:pt x="0" y="0"/>
                </a:moveTo>
                <a:lnTo>
                  <a:pt x="5989701" y="0"/>
                </a:lnTo>
              </a:path>
            </a:pathLst>
          </a:custGeom>
          <a:ln w="12700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1493774" y="4746625"/>
            <a:ext cx="5989701" cy="0"/>
          </a:xfrm>
          <a:custGeom>
            <a:avLst/>
            <a:gdLst/>
            <a:ahLst/>
            <a:cxnLst/>
            <a:rect l="l" t="t" r="r" b="b"/>
            <a:pathLst>
              <a:path w="5989701">
                <a:moveTo>
                  <a:pt x="0" y="0"/>
                </a:moveTo>
                <a:lnTo>
                  <a:pt x="5989701" y="0"/>
                </a:lnTo>
              </a:path>
            </a:pathLst>
          </a:custGeom>
          <a:ln w="12700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" name="object 13"/>
          <p:cNvSpPr txBox="1"/>
          <p:nvPr/>
        </p:nvSpPr>
        <p:spPr>
          <a:xfrm>
            <a:off x="1500124" y="785748"/>
            <a:ext cx="1657731" cy="660146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535432" marR="522147" algn="ctr">
              <a:lnSpc>
                <a:spcPct val="95825"/>
              </a:lnSpc>
              <a:spcBef>
                <a:spcPts val="434"/>
              </a:spcBef>
            </a:pPr>
            <a:r>
              <a:rPr sz="2400" b="1" spc="0" dirty="0" smtClean="0">
                <a:latin typeface="Times New Roman"/>
                <a:cs typeface="Times New Roman"/>
              </a:rPr>
              <a:t>D.V</a:t>
            </a:r>
            <a:endParaRPr sz="2400">
              <a:latin typeface="Times New Roman"/>
              <a:cs typeface="Times New Roman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3157854" y="785748"/>
            <a:ext cx="4331970" cy="660146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105661">
              <a:lnSpc>
                <a:spcPct val="95825"/>
              </a:lnSpc>
              <a:spcBef>
                <a:spcPts val="434"/>
              </a:spcBef>
            </a:pPr>
            <a:r>
              <a:rPr sz="2400" b="1" spc="0" dirty="0" smtClean="0">
                <a:latin typeface="Times New Roman"/>
                <a:cs typeface="Times New Roman"/>
              </a:rPr>
              <a:t>It</a:t>
            </a:r>
            <a:r>
              <a:rPr sz="2400" b="1" spc="4" dirty="0" smtClean="0">
                <a:latin typeface="Times New Roman"/>
                <a:cs typeface="Times New Roman"/>
              </a:rPr>
              <a:t>e</a:t>
            </a:r>
            <a:r>
              <a:rPr sz="2400" b="1" spc="0" dirty="0" smtClean="0">
                <a:latin typeface="Times New Roman"/>
                <a:cs typeface="Times New Roman"/>
              </a:rPr>
              <a:t>m</a:t>
            </a:r>
            <a:r>
              <a:rPr sz="2400" b="1" spc="-19" dirty="0" smtClean="0">
                <a:latin typeface="Times New Roman"/>
                <a:cs typeface="Times New Roman"/>
              </a:rPr>
              <a:t> </a:t>
            </a:r>
            <a:r>
              <a:rPr sz="2400" b="1" spc="0" dirty="0" smtClean="0">
                <a:latin typeface="Times New Roman"/>
                <a:cs typeface="Times New Roman"/>
              </a:rPr>
              <a:t>Evaluat</a:t>
            </a:r>
            <a:r>
              <a:rPr sz="2400" b="1" spc="4" dirty="0" smtClean="0">
                <a:latin typeface="Times New Roman"/>
                <a:cs typeface="Times New Roman"/>
              </a:rPr>
              <a:t>i</a:t>
            </a:r>
            <a:r>
              <a:rPr sz="2400" b="1" spc="0" dirty="0" smtClean="0">
                <a:latin typeface="Times New Roman"/>
                <a:cs typeface="Times New Roman"/>
              </a:rPr>
              <a:t>on</a:t>
            </a:r>
            <a:endParaRPr sz="2400">
              <a:latin typeface="Times New Roman"/>
              <a:cs typeface="Times New Roman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1500124" y="1445894"/>
            <a:ext cx="1670431" cy="66014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00659">
              <a:lnSpc>
                <a:spcPct val="95825"/>
              </a:lnSpc>
              <a:spcBef>
                <a:spcPts val="430"/>
              </a:spcBef>
            </a:pPr>
            <a:r>
              <a:rPr sz="2200" spc="0" dirty="0" smtClean="0">
                <a:latin typeface="Times New Roman"/>
                <a:cs typeface="Times New Roman"/>
              </a:rPr>
              <a:t>0</a:t>
            </a:r>
            <a:r>
              <a:rPr sz="2200" spc="4" dirty="0" smtClean="0">
                <a:latin typeface="Times New Roman"/>
                <a:cs typeface="Times New Roman"/>
              </a:rPr>
              <a:t>.</a:t>
            </a:r>
            <a:r>
              <a:rPr sz="2200" spc="0" dirty="0" smtClean="0">
                <a:latin typeface="Times New Roman"/>
                <a:cs typeface="Times New Roman"/>
              </a:rPr>
              <a:t>20</a:t>
            </a:r>
            <a:r>
              <a:rPr sz="2200" spc="-43" dirty="0" smtClean="0">
                <a:latin typeface="Times New Roman"/>
                <a:cs typeface="Times New Roman"/>
              </a:rPr>
              <a:t> </a:t>
            </a:r>
            <a:r>
              <a:rPr sz="2200" spc="0" dirty="0" smtClean="0">
                <a:latin typeface="Times New Roman"/>
                <a:cs typeface="Times New Roman"/>
              </a:rPr>
              <a:t>–</a:t>
            </a:r>
            <a:r>
              <a:rPr sz="2200" spc="-10" dirty="0" smtClean="0">
                <a:latin typeface="Times New Roman"/>
                <a:cs typeface="Times New Roman"/>
              </a:rPr>
              <a:t> </a:t>
            </a:r>
            <a:r>
              <a:rPr sz="2200" spc="0" dirty="0" smtClean="0">
                <a:latin typeface="Times New Roman"/>
                <a:cs typeface="Times New Roman"/>
              </a:rPr>
              <a:t>0</a:t>
            </a:r>
            <a:r>
              <a:rPr sz="2200" spc="4" dirty="0" smtClean="0">
                <a:latin typeface="Times New Roman"/>
                <a:cs typeface="Times New Roman"/>
              </a:rPr>
              <a:t>.</a:t>
            </a:r>
            <a:r>
              <a:rPr sz="2200" spc="0" dirty="0" smtClean="0">
                <a:latin typeface="Times New Roman"/>
                <a:cs typeface="Times New Roman"/>
              </a:rPr>
              <a:t>30</a:t>
            </a:r>
            <a:endParaRPr sz="2200">
              <a:latin typeface="Times New Roman"/>
              <a:cs typeface="Times New Roman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3157854" y="1445894"/>
            <a:ext cx="4331970" cy="66014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391031">
              <a:lnSpc>
                <a:spcPct val="95825"/>
              </a:lnSpc>
              <a:spcBef>
                <a:spcPts val="430"/>
              </a:spcBef>
            </a:pPr>
            <a:r>
              <a:rPr sz="2200" spc="0" dirty="0" smtClean="0">
                <a:latin typeface="Times New Roman"/>
                <a:cs typeface="Times New Roman"/>
              </a:rPr>
              <a:t>M</a:t>
            </a:r>
            <a:r>
              <a:rPr sz="2200" spc="4" dirty="0" smtClean="0">
                <a:latin typeface="Times New Roman"/>
                <a:cs typeface="Times New Roman"/>
              </a:rPr>
              <a:t>o</a:t>
            </a:r>
            <a:r>
              <a:rPr sz="2200" spc="0" dirty="0" smtClean="0">
                <a:latin typeface="Times New Roman"/>
                <a:cs typeface="Times New Roman"/>
              </a:rPr>
              <a:t>st</a:t>
            </a:r>
            <a:r>
              <a:rPr sz="2200" spc="-70" dirty="0" smtClean="0">
                <a:latin typeface="Times New Roman"/>
                <a:cs typeface="Times New Roman"/>
              </a:rPr>
              <a:t> </a:t>
            </a:r>
            <a:r>
              <a:rPr sz="2200" spc="0" dirty="0" smtClean="0">
                <a:latin typeface="Times New Roman"/>
                <a:cs typeface="Times New Roman"/>
              </a:rPr>
              <a:t>d</a:t>
            </a:r>
            <a:r>
              <a:rPr sz="2200" spc="4" dirty="0" smtClean="0">
                <a:latin typeface="Times New Roman"/>
                <a:cs typeface="Times New Roman"/>
              </a:rPr>
              <a:t>i</a:t>
            </a:r>
            <a:r>
              <a:rPr sz="2200" spc="-34" dirty="0" smtClean="0">
                <a:latin typeface="Times New Roman"/>
                <a:cs typeface="Times New Roman"/>
              </a:rPr>
              <a:t>f</a:t>
            </a:r>
            <a:r>
              <a:rPr sz="2200" spc="0" dirty="0" smtClean="0">
                <a:latin typeface="Times New Roman"/>
                <a:cs typeface="Times New Roman"/>
              </a:rPr>
              <a:t>ficu</a:t>
            </a:r>
            <a:r>
              <a:rPr sz="2200" spc="4" dirty="0" smtClean="0">
                <a:latin typeface="Times New Roman"/>
                <a:cs typeface="Times New Roman"/>
              </a:rPr>
              <a:t>l</a:t>
            </a:r>
            <a:r>
              <a:rPr sz="2200" spc="0" dirty="0" smtClean="0">
                <a:latin typeface="Times New Roman"/>
                <a:cs typeface="Times New Roman"/>
              </a:rPr>
              <a:t>t</a:t>
            </a:r>
            <a:endParaRPr sz="2200">
              <a:latin typeface="Times New Roman"/>
              <a:cs typeface="Times New Roman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1500124" y="2106041"/>
            <a:ext cx="1670431" cy="660146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88468">
              <a:lnSpc>
                <a:spcPct val="95825"/>
              </a:lnSpc>
              <a:spcBef>
                <a:spcPts val="430"/>
              </a:spcBef>
              <a:tabLst>
                <a:tab pos="977900" algn="l"/>
              </a:tabLst>
            </a:pPr>
            <a:r>
              <a:rPr sz="2200" spc="0" dirty="0" smtClean="0">
                <a:latin typeface="Times New Roman"/>
                <a:cs typeface="Times New Roman"/>
              </a:rPr>
              <a:t>0</a:t>
            </a:r>
            <a:r>
              <a:rPr sz="2200" spc="4" dirty="0" smtClean="0">
                <a:latin typeface="Times New Roman"/>
                <a:cs typeface="Times New Roman"/>
              </a:rPr>
              <a:t>.</a:t>
            </a:r>
            <a:r>
              <a:rPr sz="2200" spc="0" dirty="0" smtClean="0">
                <a:latin typeface="Times New Roman"/>
                <a:cs typeface="Times New Roman"/>
              </a:rPr>
              <a:t>30</a:t>
            </a:r>
            <a:r>
              <a:rPr sz="2200" spc="-43" dirty="0" smtClean="0">
                <a:latin typeface="Times New Roman"/>
                <a:cs typeface="Times New Roman"/>
              </a:rPr>
              <a:t> </a:t>
            </a:r>
            <a:r>
              <a:rPr sz="2200" spc="0" dirty="0" smtClean="0">
                <a:latin typeface="Times New Roman"/>
                <a:cs typeface="Times New Roman"/>
              </a:rPr>
              <a:t>-	0</a:t>
            </a:r>
            <a:r>
              <a:rPr sz="2200" spc="4" dirty="0" smtClean="0">
                <a:latin typeface="Times New Roman"/>
                <a:cs typeface="Times New Roman"/>
              </a:rPr>
              <a:t>.</a:t>
            </a:r>
            <a:r>
              <a:rPr sz="2200" spc="0" dirty="0" smtClean="0">
                <a:latin typeface="Times New Roman"/>
                <a:cs typeface="Times New Roman"/>
              </a:rPr>
              <a:t>40</a:t>
            </a:r>
            <a:endParaRPr sz="2200">
              <a:latin typeface="Times New Roman"/>
              <a:cs typeface="Times New Roman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3157854" y="2106041"/>
            <a:ext cx="4319270" cy="660146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648498" marR="1634238" algn="ctr">
              <a:lnSpc>
                <a:spcPct val="95825"/>
              </a:lnSpc>
              <a:spcBef>
                <a:spcPts val="430"/>
              </a:spcBef>
            </a:pPr>
            <a:r>
              <a:rPr sz="2200" spc="-10" dirty="0" smtClean="0">
                <a:latin typeface="Times New Roman"/>
                <a:cs typeface="Times New Roman"/>
              </a:rPr>
              <a:t>Di</a:t>
            </a:r>
            <a:r>
              <a:rPr sz="2200" spc="-41" dirty="0" smtClean="0">
                <a:latin typeface="Times New Roman"/>
                <a:cs typeface="Times New Roman"/>
              </a:rPr>
              <a:t>f</a:t>
            </a:r>
            <a:r>
              <a:rPr sz="2200" spc="-8" dirty="0" smtClean="0">
                <a:latin typeface="Times New Roman"/>
                <a:cs typeface="Times New Roman"/>
              </a:rPr>
              <a:t>ficu</a:t>
            </a:r>
            <a:r>
              <a:rPr sz="2200" spc="-1" dirty="0" smtClean="0">
                <a:latin typeface="Times New Roman"/>
                <a:cs typeface="Times New Roman"/>
              </a:rPr>
              <a:t>l</a:t>
            </a:r>
            <a:r>
              <a:rPr sz="2200" spc="-6" dirty="0" smtClean="0">
                <a:latin typeface="Times New Roman"/>
                <a:cs typeface="Times New Roman"/>
              </a:rPr>
              <a:t>t</a:t>
            </a:r>
            <a:endParaRPr sz="2200">
              <a:latin typeface="Times New Roman"/>
              <a:cs typeface="Times New Roman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1500124" y="2766186"/>
            <a:ext cx="1670431" cy="660146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00659">
              <a:lnSpc>
                <a:spcPct val="95825"/>
              </a:lnSpc>
              <a:spcBef>
                <a:spcPts val="434"/>
              </a:spcBef>
            </a:pPr>
            <a:r>
              <a:rPr sz="2200" spc="0" dirty="0" smtClean="0">
                <a:latin typeface="Times New Roman"/>
                <a:cs typeface="Times New Roman"/>
              </a:rPr>
              <a:t>0</a:t>
            </a:r>
            <a:r>
              <a:rPr sz="2200" spc="4" dirty="0" smtClean="0">
                <a:latin typeface="Times New Roman"/>
                <a:cs typeface="Times New Roman"/>
              </a:rPr>
              <a:t>.</a:t>
            </a:r>
            <a:r>
              <a:rPr sz="2200" spc="0" dirty="0" smtClean="0">
                <a:latin typeface="Times New Roman"/>
                <a:cs typeface="Times New Roman"/>
              </a:rPr>
              <a:t>40</a:t>
            </a:r>
            <a:r>
              <a:rPr sz="2200" spc="-43" dirty="0" smtClean="0">
                <a:latin typeface="Times New Roman"/>
                <a:cs typeface="Times New Roman"/>
              </a:rPr>
              <a:t> </a:t>
            </a:r>
            <a:r>
              <a:rPr sz="2200" spc="0" dirty="0" smtClean="0">
                <a:latin typeface="Times New Roman"/>
                <a:cs typeface="Times New Roman"/>
              </a:rPr>
              <a:t>–</a:t>
            </a:r>
            <a:r>
              <a:rPr sz="2200" spc="-10" dirty="0" smtClean="0">
                <a:latin typeface="Times New Roman"/>
                <a:cs typeface="Times New Roman"/>
              </a:rPr>
              <a:t> </a:t>
            </a:r>
            <a:r>
              <a:rPr sz="2200" spc="0" dirty="0" smtClean="0">
                <a:latin typeface="Times New Roman"/>
                <a:cs typeface="Times New Roman"/>
              </a:rPr>
              <a:t>0</a:t>
            </a:r>
            <a:r>
              <a:rPr sz="2200" spc="4" dirty="0" smtClean="0">
                <a:latin typeface="Times New Roman"/>
                <a:cs typeface="Times New Roman"/>
              </a:rPr>
              <a:t>.</a:t>
            </a:r>
            <a:r>
              <a:rPr sz="2200" spc="0" dirty="0" smtClean="0">
                <a:latin typeface="Times New Roman"/>
                <a:cs typeface="Times New Roman"/>
              </a:rPr>
              <a:t>60</a:t>
            </a:r>
            <a:endParaRPr sz="2200">
              <a:latin typeface="Times New Roman"/>
              <a:cs typeface="Times New Roman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3157854" y="2766186"/>
            <a:ext cx="4331970" cy="660146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142619">
              <a:lnSpc>
                <a:spcPct val="95825"/>
              </a:lnSpc>
              <a:spcBef>
                <a:spcPts val="434"/>
              </a:spcBef>
            </a:pPr>
            <a:r>
              <a:rPr sz="2200" spc="0" dirty="0" smtClean="0">
                <a:latin typeface="Times New Roman"/>
                <a:cs typeface="Times New Roman"/>
              </a:rPr>
              <a:t>M</a:t>
            </a:r>
            <a:r>
              <a:rPr sz="2200" spc="4" dirty="0" smtClean="0">
                <a:latin typeface="Times New Roman"/>
                <a:cs typeface="Times New Roman"/>
              </a:rPr>
              <a:t>o</a:t>
            </a:r>
            <a:r>
              <a:rPr sz="2200" spc="0" dirty="0" smtClean="0">
                <a:latin typeface="Times New Roman"/>
                <a:cs typeface="Times New Roman"/>
              </a:rPr>
              <a:t>derate</a:t>
            </a:r>
            <a:r>
              <a:rPr sz="2200" spc="-94" dirty="0" smtClean="0">
                <a:latin typeface="Times New Roman"/>
                <a:cs typeface="Times New Roman"/>
              </a:rPr>
              <a:t> </a:t>
            </a:r>
            <a:r>
              <a:rPr sz="2200" spc="0" dirty="0" smtClean="0">
                <a:latin typeface="Times New Roman"/>
                <a:cs typeface="Times New Roman"/>
              </a:rPr>
              <a:t>d</a:t>
            </a:r>
            <a:r>
              <a:rPr sz="2200" spc="4" dirty="0" smtClean="0">
                <a:latin typeface="Times New Roman"/>
                <a:cs typeface="Times New Roman"/>
              </a:rPr>
              <a:t>i</a:t>
            </a:r>
            <a:r>
              <a:rPr sz="2200" spc="-34" dirty="0" smtClean="0">
                <a:latin typeface="Times New Roman"/>
                <a:cs typeface="Times New Roman"/>
              </a:rPr>
              <a:t>f</a:t>
            </a:r>
            <a:r>
              <a:rPr sz="2200" spc="0" dirty="0" smtClean="0">
                <a:latin typeface="Times New Roman"/>
                <a:cs typeface="Times New Roman"/>
              </a:rPr>
              <a:t>ficu</a:t>
            </a:r>
            <a:r>
              <a:rPr sz="2200" spc="4" dirty="0" smtClean="0">
                <a:latin typeface="Times New Roman"/>
                <a:cs typeface="Times New Roman"/>
              </a:rPr>
              <a:t>l</a:t>
            </a:r>
            <a:r>
              <a:rPr sz="2200" spc="0" dirty="0" smtClean="0">
                <a:latin typeface="Times New Roman"/>
                <a:cs typeface="Times New Roman"/>
              </a:rPr>
              <a:t>t</a:t>
            </a:r>
            <a:endParaRPr sz="2200">
              <a:latin typeface="Times New Roman"/>
              <a:cs typeface="Times New Roman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1500124" y="3426333"/>
            <a:ext cx="1670431" cy="66014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00659">
              <a:lnSpc>
                <a:spcPct val="95825"/>
              </a:lnSpc>
              <a:spcBef>
                <a:spcPts val="434"/>
              </a:spcBef>
            </a:pPr>
            <a:r>
              <a:rPr sz="2200" spc="0" dirty="0" smtClean="0">
                <a:latin typeface="Times New Roman"/>
                <a:cs typeface="Times New Roman"/>
              </a:rPr>
              <a:t>0</a:t>
            </a:r>
            <a:r>
              <a:rPr sz="2200" spc="4" dirty="0" smtClean="0">
                <a:latin typeface="Times New Roman"/>
                <a:cs typeface="Times New Roman"/>
              </a:rPr>
              <a:t>.</a:t>
            </a:r>
            <a:r>
              <a:rPr sz="2200" spc="0" dirty="0" smtClean="0">
                <a:latin typeface="Times New Roman"/>
                <a:cs typeface="Times New Roman"/>
              </a:rPr>
              <a:t>60</a:t>
            </a:r>
            <a:r>
              <a:rPr sz="2200" spc="-43" dirty="0" smtClean="0">
                <a:latin typeface="Times New Roman"/>
                <a:cs typeface="Times New Roman"/>
              </a:rPr>
              <a:t> </a:t>
            </a:r>
            <a:r>
              <a:rPr sz="2200" spc="0" dirty="0" smtClean="0">
                <a:latin typeface="Times New Roman"/>
                <a:cs typeface="Times New Roman"/>
              </a:rPr>
              <a:t>–</a:t>
            </a:r>
            <a:r>
              <a:rPr sz="2200" spc="-10" dirty="0" smtClean="0">
                <a:latin typeface="Times New Roman"/>
                <a:cs typeface="Times New Roman"/>
              </a:rPr>
              <a:t> </a:t>
            </a:r>
            <a:r>
              <a:rPr sz="2200" spc="0" dirty="0" smtClean="0">
                <a:latin typeface="Times New Roman"/>
                <a:cs typeface="Times New Roman"/>
              </a:rPr>
              <a:t>0</a:t>
            </a:r>
            <a:r>
              <a:rPr sz="2200" spc="4" dirty="0" smtClean="0">
                <a:latin typeface="Times New Roman"/>
                <a:cs typeface="Times New Roman"/>
              </a:rPr>
              <a:t>.</a:t>
            </a:r>
            <a:r>
              <a:rPr sz="2200" spc="0" dirty="0" smtClean="0">
                <a:latin typeface="Times New Roman"/>
                <a:cs typeface="Times New Roman"/>
              </a:rPr>
              <a:t>70</a:t>
            </a:r>
            <a:endParaRPr sz="2200">
              <a:latin typeface="Times New Roman"/>
              <a:cs typeface="Times New Roman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3157854" y="3426333"/>
            <a:ext cx="4319270" cy="66014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854238" marR="1842932" algn="ctr">
              <a:lnSpc>
                <a:spcPct val="95825"/>
              </a:lnSpc>
              <a:spcBef>
                <a:spcPts val="434"/>
              </a:spcBef>
            </a:pPr>
            <a:r>
              <a:rPr sz="2200" spc="-10" dirty="0" smtClean="0">
                <a:latin typeface="Times New Roman"/>
                <a:cs typeface="Times New Roman"/>
              </a:rPr>
              <a:t>Easy</a:t>
            </a:r>
            <a:endParaRPr sz="2200">
              <a:latin typeface="Times New Roman"/>
              <a:cs typeface="Times New Roman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1500124" y="4086478"/>
            <a:ext cx="1670431" cy="66014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00659">
              <a:lnSpc>
                <a:spcPct val="95825"/>
              </a:lnSpc>
              <a:spcBef>
                <a:spcPts val="434"/>
              </a:spcBef>
            </a:pPr>
            <a:r>
              <a:rPr sz="2200" spc="0" dirty="0" smtClean="0">
                <a:latin typeface="Times New Roman"/>
                <a:cs typeface="Times New Roman"/>
              </a:rPr>
              <a:t>0</a:t>
            </a:r>
            <a:r>
              <a:rPr sz="2200" spc="4" dirty="0" smtClean="0">
                <a:latin typeface="Times New Roman"/>
                <a:cs typeface="Times New Roman"/>
              </a:rPr>
              <a:t>.</a:t>
            </a:r>
            <a:r>
              <a:rPr sz="2200" spc="0" dirty="0" smtClean="0">
                <a:latin typeface="Times New Roman"/>
                <a:cs typeface="Times New Roman"/>
              </a:rPr>
              <a:t>70</a:t>
            </a:r>
            <a:r>
              <a:rPr sz="2200" spc="-43" dirty="0" smtClean="0">
                <a:latin typeface="Times New Roman"/>
                <a:cs typeface="Times New Roman"/>
              </a:rPr>
              <a:t> </a:t>
            </a:r>
            <a:r>
              <a:rPr sz="2200" spc="0" dirty="0" smtClean="0">
                <a:latin typeface="Times New Roman"/>
                <a:cs typeface="Times New Roman"/>
              </a:rPr>
              <a:t>–</a:t>
            </a:r>
            <a:r>
              <a:rPr sz="2200" spc="-10" dirty="0" smtClean="0">
                <a:latin typeface="Times New Roman"/>
                <a:cs typeface="Times New Roman"/>
              </a:rPr>
              <a:t> </a:t>
            </a:r>
            <a:r>
              <a:rPr sz="2200" spc="0" dirty="0" smtClean="0">
                <a:latin typeface="Times New Roman"/>
                <a:cs typeface="Times New Roman"/>
              </a:rPr>
              <a:t>0</a:t>
            </a:r>
            <a:r>
              <a:rPr sz="2200" spc="4" dirty="0" smtClean="0">
                <a:latin typeface="Times New Roman"/>
                <a:cs typeface="Times New Roman"/>
              </a:rPr>
              <a:t>.</a:t>
            </a:r>
            <a:r>
              <a:rPr sz="2200" spc="0" dirty="0" smtClean="0">
                <a:latin typeface="Times New Roman"/>
                <a:cs typeface="Times New Roman"/>
              </a:rPr>
              <a:t>80</a:t>
            </a:r>
            <a:endParaRPr sz="2200">
              <a:latin typeface="Times New Roman"/>
              <a:cs typeface="Times New Roman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3157854" y="4086478"/>
            <a:ext cx="4319270" cy="66014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557058" marR="1546617" algn="ctr">
              <a:lnSpc>
                <a:spcPct val="95825"/>
              </a:lnSpc>
              <a:spcBef>
                <a:spcPts val="434"/>
              </a:spcBef>
            </a:pPr>
            <a:r>
              <a:rPr sz="2200" spc="0" dirty="0" smtClean="0">
                <a:latin typeface="Times New Roman"/>
                <a:cs typeface="Times New Roman"/>
              </a:rPr>
              <a:t>M</a:t>
            </a:r>
            <a:r>
              <a:rPr sz="2200" spc="4" dirty="0" smtClean="0">
                <a:latin typeface="Times New Roman"/>
                <a:cs typeface="Times New Roman"/>
              </a:rPr>
              <a:t>o</a:t>
            </a:r>
            <a:r>
              <a:rPr sz="2200" spc="0" dirty="0" smtClean="0">
                <a:latin typeface="Times New Roman"/>
                <a:cs typeface="Times New Roman"/>
              </a:rPr>
              <a:t>st</a:t>
            </a:r>
            <a:r>
              <a:rPr sz="2200" spc="-65" dirty="0" smtClean="0">
                <a:latin typeface="Times New Roman"/>
                <a:cs typeface="Times New Roman"/>
              </a:rPr>
              <a:t> </a:t>
            </a:r>
            <a:r>
              <a:rPr sz="2200" spc="-14" dirty="0" smtClean="0">
                <a:latin typeface="Times New Roman"/>
                <a:cs typeface="Times New Roman"/>
              </a:rPr>
              <a:t>easy</a:t>
            </a:r>
            <a:endParaRPr sz="2200">
              <a:latin typeface="Times New Roman"/>
              <a:cs typeface="Times New Roman"/>
            </a:endParaRPr>
          </a:p>
        </p:txBody>
      </p:sp>
    </p:spTree>
    <p:extLst>
      <p:ext uri="{BB962C8B-B14F-4D97-AF65-F5344CB8AC3E}">
        <p14:creationId xmlns:p14="http://schemas.microsoft.com/office/powerpoint/2010/main" val="3109297303"/>
      </p:ext>
    </p:extLst>
  </p:cSld>
  <p:clrMapOvr>
    <a:masterClrMapping/>
  </p:clrMapOvr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9144000" cy="6857997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" name="object 3"/>
          <p:cNvSpPr txBox="1"/>
          <p:nvPr/>
        </p:nvSpPr>
        <p:spPr>
          <a:xfrm>
            <a:off x="507288" y="670292"/>
            <a:ext cx="6892713" cy="920233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370"/>
              </a:lnSpc>
              <a:spcBef>
                <a:spcPts val="168"/>
              </a:spcBef>
            </a:pPr>
            <a:r>
              <a:rPr sz="3200" spc="0" dirty="0" smtClean="0">
                <a:solidFill>
                  <a:srgbClr val="F81858"/>
                </a:solidFill>
                <a:latin typeface="Times New Roman"/>
                <a:cs typeface="Times New Roman"/>
              </a:rPr>
              <a:t>Rel</a:t>
            </a:r>
            <a:r>
              <a:rPr sz="3200" spc="4" dirty="0" smtClean="0">
                <a:solidFill>
                  <a:srgbClr val="F81858"/>
                </a:solidFill>
                <a:latin typeface="Times New Roman"/>
                <a:cs typeface="Times New Roman"/>
              </a:rPr>
              <a:t>a</a:t>
            </a:r>
            <a:r>
              <a:rPr sz="3200" spc="0" dirty="0" smtClean="0">
                <a:solidFill>
                  <a:srgbClr val="F81858"/>
                </a:solidFill>
                <a:latin typeface="Times New Roman"/>
                <a:cs typeface="Times New Roman"/>
              </a:rPr>
              <a:t>tion</a:t>
            </a:r>
            <a:r>
              <a:rPr sz="3200" spc="4" dirty="0" smtClean="0">
                <a:solidFill>
                  <a:srgbClr val="F81858"/>
                </a:solidFill>
                <a:latin typeface="Times New Roman"/>
                <a:cs typeface="Times New Roman"/>
              </a:rPr>
              <a:t>s</a:t>
            </a:r>
            <a:r>
              <a:rPr sz="3200" spc="0" dirty="0" smtClean="0">
                <a:solidFill>
                  <a:srgbClr val="F81858"/>
                </a:solidFill>
                <a:latin typeface="Times New Roman"/>
                <a:cs typeface="Times New Roman"/>
              </a:rPr>
              <a:t>hip</a:t>
            </a:r>
            <a:r>
              <a:rPr sz="3200" spc="-34" dirty="0" smtClean="0">
                <a:solidFill>
                  <a:srgbClr val="F81858"/>
                </a:solidFill>
                <a:latin typeface="Times New Roman"/>
                <a:cs typeface="Times New Roman"/>
              </a:rPr>
              <a:t> </a:t>
            </a:r>
            <a:r>
              <a:rPr sz="3200" spc="0" dirty="0" smtClean="0">
                <a:solidFill>
                  <a:srgbClr val="F81858"/>
                </a:solidFill>
                <a:latin typeface="Times New Roman"/>
                <a:cs typeface="Times New Roman"/>
              </a:rPr>
              <a:t>b</a:t>
            </a:r>
            <a:r>
              <a:rPr sz="3200" spc="9" dirty="0" smtClean="0">
                <a:solidFill>
                  <a:srgbClr val="F81858"/>
                </a:solidFill>
                <a:latin typeface="Times New Roman"/>
                <a:cs typeface="Times New Roman"/>
              </a:rPr>
              <a:t>e</a:t>
            </a:r>
            <a:r>
              <a:rPr sz="3200" spc="0" dirty="0" smtClean="0">
                <a:solidFill>
                  <a:srgbClr val="F81858"/>
                </a:solidFill>
                <a:latin typeface="Times New Roman"/>
                <a:cs typeface="Times New Roman"/>
              </a:rPr>
              <a:t>twe</a:t>
            </a:r>
            <a:r>
              <a:rPr sz="3200" spc="9" dirty="0" smtClean="0">
                <a:solidFill>
                  <a:srgbClr val="F81858"/>
                </a:solidFill>
                <a:latin typeface="Times New Roman"/>
                <a:cs typeface="Times New Roman"/>
              </a:rPr>
              <a:t>e</a:t>
            </a:r>
            <a:r>
              <a:rPr sz="3200" spc="0" dirty="0" smtClean="0">
                <a:solidFill>
                  <a:srgbClr val="F81858"/>
                </a:solidFill>
                <a:latin typeface="Times New Roman"/>
                <a:cs typeface="Times New Roman"/>
              </a:rPr>
              <a:t>n</a:t>
            </a:r>
            <a:r>
              <a:rPr sz="3200" spc="-25" dirty="0" smtClean="0">
                <a:solidFill>
                  <a:srgbClr val="F81858"/>
                </a:solidFill>
                <a:latin typeface="Times New Roman"/>
                <a:cs typeface="Times New Roman"/>
              </a:rPr>
              <a:t> </a:t>
            </a:r>
            <a:r>
              <a:rPr sz="3200" spc="0" dirty="0" smtClean="0">
                <a:solidFill>
                  <a:srgbClr val="F81858"/>
                </a:solidFill>
                <a:latin typeface="Times New Roman"/>
                <a:cs typeface="Times New Roman"/>
              </a:rPr>
              <a:t>di</a:t>
            </a:r>
            <a:r>
              <a:rPr sz="3200" spc="-54" dirty="0" smtClean="0">
                <a:solidFill>
                  <a:srgbClr val="F81858"/>
                </a:solidFill>
                <a:latin typeface="Times New Roman"/>
                <a:cs typeface="Times New Roman"/>
              </a:rPr>
              <a:t>f</a:t>
            </a:r>
            <a:r>
              <a:rPr sz="3200" spc="0" dirty="0" smtClean="0">
                <a:solidFill>
                  <a:srgbClr val="F81858"/>
                </a:solidFill>
                <a:latin typeface="Times New Roman"/>
                <a:cs typeface="Times New Roman"/>
              </a:rPr>
              <a:t>fic</a:t>
            </a:r>
            <a:r>
              <a:rPr sz="3200" spc="9" dirty="0" smtClean="0">
                <a:solidFill>
                  <a:srgbClr val="F81858"/>
                </a:solidFill>
                <a:latin typeface="Times New Roman"/>
                <a:cs typeface="Times New Roman"/>
              </a:rPr>
              <a:t>u</a:t>
            </a:r>
            <a:r>
              <a:rPr sz="3200" spc="0" dirty="0" smtClean="0">
                <a:solidFill>
                  <a:srgbClr val="F81858"/>
                </a:solidFill>
                <a:latin typeface="Times New Roman"/>
                <a:cs typeface="Times New Roman"/>
              </a:rPr>
              <a:t>lty</a:t>
            </a:r>
            <a:r>
              <a:rPr sz="3200" spc="-44" dirty="0" smtClean="0">
                <a:solidFill>
                  <a:srgbClr val="F81858"/>
                </a:solidFill>
                <a:latin typeface="Times New Roman"/>
                <a:cs typeface="Times New Roman"/>
              </a:rPr>
              <a:t> </a:t>
            </a:r>
            <a:r>
              <a:rPr sz="3200" spc="0" dirty="0" smtClean="0">
                <a:solidFill>
                  <a:srgbClr val="F81858"/>
                </a:solidFill>
                <a:latin typeface="Times New Roman"/>
                <a:cs typeface="Times New Roman"/>
              </a:rPr>
              <a:t>v</a:t>
            </a:r>
            <a:r>
              <a:rPr sz="3200" spc="9" dirty="0" smtClean="0">
                <a:solidFill>
                  <a:srgbClr val="F81858"/>
                </a:solidFill>
                <a:latin typeface="Times New Roman"/>
                <a:cs typeface="Times New Roman"/>
              </a:rPr>
              <a:t>a</a:t>
            </a:r>
            <a:r>
              <a:rPr sz="3200" spc="0" dirty="0" smtClean="0">
                <a:solidFill>
                  <a:srgbClr val="F81858"/>
                </a:solidFill>
                <a:latin typeface="Times New Roman"/>
                <a:cs typeface="Times New Roman"/>
              </a:rPr>
              <a:t>lue</a:t>
            </a:r>
            <a:r>
              <a:rPr sz="3200" spc="-14" dirty="0" smtClean="0">
                <a:solidFill>
                  <a:srgbClr val="F81858"/>
                </a:solidFill>
                <a:latin typeface="Times New Roman"/>
                <a:cs typeface="Times New Roman"/>
              </a:rPr>
              <a:t> </a:t>
            </a:r>
            <a:r>
              <a:rPr sz="3200" spc="0" dirty="0" smtClean="0">
                <a:solidFill>
                  <a:srgbClr val="F81858"/>
                </a:solidFill>
                <a:latin typeface="Times New Roman"/>
                <a:cs typeface="Times New Roman"/>
              </a:rPr>
              <a:t>a</a:t>
            </a:r>
            <a:r>
              <a:rPr sz="3200" spc="9" dirty="0" smtClean="0">
                <a:solidFill>
                  <a:srgbClr val="F81858"/>
                </a:solidFill>
                <a:latin typeface="Times New Roman"/>
                <a:cs typeface="Times New Roman"/>
              </a:rPr>
              <a:t>n</a:t>
            </a:r>
            <a:r>
              <a:rPr sz="3200" spc="0" dirty="0" smtClean="0">
                <a:solidFill>
                  <a:srgbClr val="F81858"/>
                </a:solidFill>
                <a:latin typeface="Times New Roman"/>
                <a:cs typeface="Times New Roman"/>
              </a:rPr>
              <a:t>d</a:t>
            </a:r>
            <a:endParaRPr sz="3200">
              <a:latin typeface="Times New Roman"/>
              <a:cs typeface="Times New Roman"/>
            </a:endParaRPr>
          </a:p>
          <a:p>
            <a:pPr marL="12700" marR="61081">
              <a:lnSpc>
                <a:spcPct val="95825"/>
              </a:lnSpc>
            </a:pPr>
            <a:r>
              <a:rPr sz="3200" spc="0" dirty="0" smtClean="0">
                <a:solidFill>
                  <a:srgbClr val="F81858"/>
                </a:solidFill>
                <a:latin typeface="Times New Roman"/>
                <a:cs typeface="Times New Roman"/>
              </a:rPr>
              <a:t>di</a:t>
            </a:r>
            <a:r>
              <a:rPr sz="3200" spc="4" dirty="0" smtClean="0">
                <a:solidFill>
                  <a:srgbClr val="F81858"/>
                </a:solidFill>
                <a:latin typeface="Times New Roman"/>
                <a:cs typeface="Times New Roman"/>
              </a:rPr>
              <a:t>s</a:t>
            </a:r>
            <a:r>
              <a:rPr sz="3200" spc="0" dirty="0" smtClean="0">
                <a:solidFill>
                  <a:srgbClr val="F81858"/>
                </a:solidFill>
                <a:latin typeface="Times New Roman"/>
                <a:cs typeface="Times New Roman"/>
              </a:rPr>
              <a:t>c</a:t>
            </a:r>
            <a:r>
              <a:rPr sz="3200" spc="9" dirty="0" smtClean="0">
                <a:solidFill>
                  <a:srgbClr val="F81858"/>
                </a:solidFill>
                <a:latin typeface="Times New Roman"/>
                <a:cs typeface="Times New Roman"/>
              </a:rPr>
              <a:t>r</a:t>
            </a:r>
            <a:r>
              <a:rPr sz="3200" spc="0" dirty="0" smtClean="0">
                <a:solidFill>
                  <a:srgbClr val="F81858"/>
                </a:solidFill>
                <a:latin typeface="Times New Roman"/>
                <a:cs typeface="Times New Roman"/>
              </a:rPr>
              <a:t>imin</a:t>
            </a:r>
            <a:r>
              <a:rPr sz="3200" spc="14" dirty="0" smtClean="0">
                <a:solidFill>
                  <a:srgbClr val="F81858"/>
                </a:solidFill>
                <a:latin typeface="Times New Roman"/>
                <a:cs typeface="Times New Roman"/>
              </a:rPr>
              <a:t>a</a:t>
            </a:r>
            <a:r>
              <a:rPr sz="3200" spc="0" dirty="0" smtClean="0">
                <a:solidFill>
                  <a:srgbClr val="F81858"/>
                </a:solidFill>
                <a:latin typeface="Times New Roman"/>
                <a:cs typeface="Times New Roman"/>
              </a:rPr>
              <a:t>tion</a:t>
            </a:r>
            <a:r>
              <a:rPr sz="3200" spc="-54" dirty="0" smtClean="0">
                <a:solidFill>
                  <a:srgbClr val="F81858"/>
                </a:solidFill>
                <a:latin typeface="Times New Roman"/>
                <a:cs typeface="Times New Roman"/>
              </a:rPr>
              <a:t> </a:t>
            </a:r>
            <a:r>
              <a:rPr sz="3200" spc="0" dirty="0" smtClean="0">
                <a:solidFill>
                  <a:srgbClr val="F81858"/>
                </a:solidFill>
                <a:latin typeface="Times New Roman"/>
                <a:cs typeface="Times New Roman"/>
              </a:rPr>
              <a:t>p</a:t>
            </a:r>
            <a:r>
              <a:rPr sz="3200" spc="14" dirty="0" smtClean="0">
                <a:solidFill>
                  <a:srgbClr val="F81858"/>
                </a:solidFill>
                <a:latin typeface="Times New Roman"/>
                <a:cs typeface="Times New Roman"/>
              </a:rPr>
              <a:t>o</a:t>
            </a:r>
            <a:r>
              <a:rPr sz="3200" spc="0" dirty="0" smtClean="0">
                <a:solidFill>
                  <a:srgbClr val="F81858"/>
                </a:solidFill>
                <a:latin typeface="Times New Roman"/>
                <a:cs typeface="Times New Roman"/>
              </a:rPr>
              <a:t>w</a:t>
            </a:r>
            <a:r>
              <a:rPr sz="3200" spc="9" dirty="0" smtClean="0">
                <a:solidFill>
                  <a:srgbClr val="F81858"/>
                </a:solidFill>
                <a:latin typeface="Times New Roman"/>
                <a:cs typeface="Times New Roman"/>
              </a:rPr>
              <a:t>e</a:t>
            </a:r>
            <a:r>
              <a:rPr sz="3200" spc="0" dirty="0" smtClean="0">
                <a:solidFill>
                  <a:srgbClr val="F81858"/>
                </a:solidFill>
                <a:latin typeface="Times New Roman"/>
                <a:cs typeface="Times New Roman"/>
              </a:rPr>
              <a:t>r</a:t>
            </a:r>
            <a:endParaRPr sz="32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507288" y="2161967"/>
            <a:ext cx="8041480" cy="30576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2355"/>
              </a:lnSpc>
              <a:spcBef>
                <a:spcPts val="117"/>
              </a:spcBef>
            </a:pPr>
            <a:r>
              <a:rPr sz="2200" spc="14" dirty="0" smtClean="0">
                <a:latin typeface="Wingdings"/>
                <a:cs typeface="Wingdings"/>
              </a:rPr>
              <a:t></a:t>
            </a:r>
            <a:r>
              <a:rPr sz="2200" spc="0" dirty="0" smtClean="0">
                <a:latin typeface="Times New Roman"/>
                <a:cs typeface="Times New Roman"/>
              </a:rPr>
              <a:t>B</a:t>
            </a:r>
            <a:r>
              <a:rPr sz="2200" spc="9" dirty="0" smtClean="0">
                <a:latin typeface="Times New Roman"/>
                <a:cs typeface="Times New Roman"/>
              </a:rPr>
              <a:t>o</a:t>
            </a:r>
            <a:r>
              <a:rPr sz="2200" spc="0" dirty="0" smtClean="0">
                <a:latin typeface="Times New Roman"/>
                <a:cs typeface="Times New Roman"/>
              </a:rPr>
              <a:t>th</a:t>
            </a:r>
            <a:r>
              <a:rPr sz="2200" spc="-77" dirty="0" smtClean="0">
                <a:latin typeface="Times New Roman"/>
                <a:cs typeface="Times New Roman"/>
              </a:rPr>
              <a:t> </a:t>
            </a:r>
            <a:r>
              <a:rPr sz="2200" spc="0" dirty="0" smtClean="0">
                <a:latin typeface="Times New Roman"/>
                <a:cs typeface="Times New Roman"/>
              </a:rPr>
              <a:t>(D.V</a:t>
            </a:r>
            <a:r>
              <a:rPr sz="2200" spc="-74" dirty="0" smtClean="0">
                <a:latin typeface="Times New Roman"/>
                <a:cs typeface="Times New Roman"/>
              </a:rPr>
              <a:t> </a:t>
            </a:r>
            <a:r>
              <a:rPr sz="2200" spc="0" dirty="0" smtClean="0">
                <a:latin typeface="Times New Roman"/>
                <a:cs typeface="Times New Roman"/>
              </a:rPr>
              <a:t>&amp;</a:t>
            </a:r>
            <a:r>
              <a:rPr sz="2200" spc="-7" dirty="0" smtClean="0">
                <a:latin typeface="Times New Roman"/>
                <a:cs typeface="Times New Roman"/>
              </a:rPr>
              <a:t> </a:t>
            </a:r>
            <a:r>
              <a:rPr sz="2200" spc="0" dirty="0" smtClean="0">
                <a:latin typeface="Times New Roman"/>
                <a:cs typeface="Times New Roman"/>
              </a:rPr>
              <a:t>D.I)</a:t>
            </a:r>
            <a:r>
              <a:rPr sz="2200" spc="-21" dirty="0" smtClean="0">
                <a:latin typeface="Times New Roman"/>
                <a:cs typeface="Times New Roman"/>
              </a:rPr>
              <a:t> </a:t>
            </a:r>
            <a:r>
              <a:rPr sz="2200" spc="0" dirty="0" smtClean="0">
                <a:latin typeface="Times New Roman"/>
                <a:cs typeface="Times New Roman"/>
              </a:rPr>
              <a:t>are</a:t>
            </a:r>
            <a:r>
              <a:rPr sz="2200" spc="-21" dirty="0" smtClean="0">
                <a:latin typeface="Times New Roman"/>
                <a:cs typeface="Times New Roman"/>
              </a:rPr>
              <a:t> </a:t>
            </a:r>
            <a:r>
              <a:rPr sz="2200" spc="0" dirty="0" smtClean="0">
                <a:latin typeface="Times New Roman"/>
                <a:cs typeface="Times New Roman"/>
              </a:rPr>
              <a:t>co</a:t>
            </a:r>
            <a:r>
              <a:rPr sz="2200" spc="-9" dirty="0" smtClean="0">
                <a:latin typeface="Times New Roman"/>
                <a:cs typeface="Times New Roman"/>
              </a:rPr>
              <a:t>m</a:t>
            </a:r>
            <a:r>
              <a:rPr sz="2200" spc="4" dirty="0" smtClean="0">
                <a:latin typeface="Times New Roman"/>
                <a:cs typeface="Times New Roman"/>
              </a:rPr>
              <a:t>p</a:t>
            </a:r>
            <a:r>
              <a:rPr sz="2200" spc="0" dirty="0" smtClean="0">
                <a:latin typeface="Times New Roman"/>
                <a:cs typeface="Times New Roman"/>
              </a:rPr>
              <a:t>le</a:t>
            </a:r>
            <a:r>
              <a:rPr sz="2200" spc="-14" dirty="0" smtClean="0">
                <a:latin typeface="Times New Roman"/>
                <a:cs typeface="Times New Roman"/>
              </a:rPr>
              <a:t>m</a:t>
            </a:r>
            <a:r>
              <a:rPr sz="2200" spc="0" dirty="0" smtClean="0">
                <a:latin typeface="Times New Roman"/>
                <a:cs typeface="Times New Roman"/>
              </a:rPr>
              <a:t>en</a:t>
            </a:r>
            <a:r>
              <a:rPr sz="2200" spc="4" dirty="0" smtClean="0">
                <a:latin typeface="Times New Roman"/>
                <a:cs typeface="Times New Roman"/>
              </a:rPr>
              <a:t>t</a:t>
            </a:r>
            <a:r>
              <a:rPr sz="2200" spc="0" dirty="0" smtClean="0">
                <a:latin typeface="Times New Roman"/>
                <a:cs typeface="Times New Roman"/>
              </a:rPr>
              <a:t>ary</a:t>
            </a:r>
            <a:r>
              <a:rPr sz="2200" spc="-96" dirty="0" smtClean="0">
                <a:latin typeface="Times New Roman"/>
                <a:cs typeface="Times New Roman"/>
              </a:rPr>
              <a:t> </a:t>
            </a:r>
            <a:r>
              <a:rPr sz="2200" spc="4" dirty="0" smtClean="0">
                <a:latin typeface="Times New Roman"/>
                <a:cs typeface="Times New Roman"/>
              </a:rPr>
              <a:t>no</a:t>
            </a:r>
            <a:r>
              <a:rPr sz="2200" spc="0" dirty="0" smtClean="0">
                <a:latin typeface="Times New Roman"/>
                <a:cs typeface="Times New Roman"/>
              </a:rPr>
              <a:t>t</a:t>
            </a:r>
            <a:r>
              <a:rPr sz="2200" spc="-37" dirty="0" smtClean="0">
                <a:latin typeface="Times New Roman"/>
                <a:cs typeface="Times New Roman"/>
              </a:rPr>
              <a:t> </a:t>
            </a:r>
            <a:r>
              <a:rPr sz="2200" spc="0" dirty="0" smtClean="0">
                <a:latin typeface="Times New Roman"/>
                <a:cs typeface="Times New Roman"/>
              </a:rPr>
              <a:t>co</a:t>
            </a:r>
            <a:r>
              <a:rPr sz="2200" spc="9" dirty="0" smtClean="0">
                <a:latin typeface="Times New Roman"/>
                <a:cs typeface="Times New Roman"/>
              </a:rPr>
              <a:t>n</a:t>
            </a:r>
            <a:r>
              <a:rPr sz="2200" spc="0" dirty="0" smtClean="0">
                <a:latin typeface="Times New Roman"/>
                <a:cs typeface="Times New Roman"/>
              </a:rPr>
              <a:t>tra</a:t>
            </a:r>
            <a:r>
              <a:rPr sz="2200" spc="4" dirty="0" smtClean="0">
                <a:latin typeface="Times New Roman"/>
                <a:cs typeface="Times New Roman"/>
              </a:rPr>
              <a:t>d</a:t>
            </a:r>
            <a:r>
              <a:rPr sz="2200" spc="0" dirty="0" smtClean="0">
                <a:latin typeface="Times New Roman"/>
                <a:cs typeface="Times New Roman"/>
              </a:rPr>
              <a:t>ict</a:t>
            </a:r>
            <a:r>
              <a:rPr sz="2200" spc="4" dirty="0" smtClean="0">
                <a:latin typeface="Times New Roman"/>
                <a:cs typeface="Times New Roman"/>
              </a:rPr>
              <a:t>o</a:t>
            </a:r>
            <a:r>
              <a:rPr sz="2200" spc="0" dirty="0" smtClean="0">
                <a:latin typeface="Times New Roman"/>
                <a:cs typeface="Times New Roman"/>
              </a:rPr>
              <a:t>ry</a:t>
            </a:r>
            <a:r>
              <a:rPr sz="2200" spc="-107" dirty="0" smtClean="0">
                <a:latin typeface="Times New Roman"/>
                <a:cs typeface="Times New Roman"/>
              </a:rPr>
              <a:t> </a:t>
            </a:r>
            <a:r>
              <a:rPr sz="2200" spc="0" dirty="0" smtClean="0">
                <a:latin typeface="Times New Roman"/>
                <a:cs typeface="Times New Roman"/>
              </a:rPr>
              <a:t>to</a:t>
            </a:r>
            <a:r>
              <a:rPr sz="2200" spc="-7" dirty="0" smtClean="0">
                <a:latin typeface="Times New Roman"/>
                <a:cs typeface="Times New Roman"/>
              </a:rPr>
              <a:t> </a:t>
            </a:r>
            <a:r>
              <a:rPr sz="2200" spc="0" dirty="0" smtClean="0">
                <a:latin typeface="Times New Roman"/>
                <a:cs typeface="Times New Roman"/>
              </a:rPr>
              <a:t>each</a:t>
            </a:r>
            <a:r>
              <a:rPr sz="2200" spc="-40" dirty="0" smtClean="0">
                <a:latin typeface="Times New Roman"/>
                <a:cs typeface="Times New Roman"/>
              </a:rPr>
              <a:t> </a:t>
            </a:r>
            <a:r>
              <a:rPr sz="2200" spc="9" dirty="0" smtClean="0">
                <a:latin typeface="Times New Roman"/>
                <a:cs typeface="Times New Roman"/>
              </a:rPr>
              <a:t>o</a:t>
            </a:r>
            <a:r>
              <a:rPr sz="2200" spc="0" dirty="0" smtClean="0">
                <a:latin typeface="Times New Roman"/>
                <a:cs typeface="Times New Roman"/>
              </a:rPr>
              <a:t>t</a:t>
            </a:r>
            <a:r>
              <a:rPr sz="2200" spc="9" dirty="0" smtClean="0">
                <a:latin typeface="Times New Roman"/>
                <a:cs typeface="Times New Roman"/>
              </a:rPr>
              <a:t>h</a:t>
            </a:r>
            <a:r>
              <a:rPr sz="2200" spc="0" dirty="0" smtClean="0">
                <a:latin typeface="Times New Roman"/>
                <a:cs typeface="Times New Roman"/>
              </a:rPr>
              <a:t>er</a:t>
            </a:r>
            <a:endParaRPr sz="220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507288" y="2832908"/>
            <a:ext cx="5617908" cy="30576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2355"/>
              </a:lnSpc>
              <a:spcBef>
                <a:spcPts val="117"/>
              </a:spcBef>
            </a:pPr>
            <a:r>
              <a:rPr sz="2200" spc="14" dirty="0" smtClean="0">
                <a:latin typeface="Wingdings"/>
                <a:cs typeface="Wingdings"/>
              </a:rPr>
              <a:t></a:t>
            </a:r>
            <a:r>
              <a:rPr sz="2200" spc="0" dirty="0" smtClean="0">
                <a:latin typeface="Times New Roman"/>
                <a:cs typeface="Times New Roman"/>
              </a:rPr>
              <a:t>B</a:t>
            </a:r>
            <a:r>
              <a:rPr sz="2200" spc="9" dirty="0" smtClean="0">
                <a:latin typeface="Times New Roman"/>
                <a:cs typeface="Times New Roman"/>
              </a:rPr>
              <a:t>o</a:t>
            </a:r>
            <a:r>
              <a:rPr sz="2200" spc="0" dirty="0" smtClean="0">
                <a:latin typeface="Times New Roman"/>
                <a:cs typeface="Times New Roman"/>
              </a:rPr>
              <a:t>th</a:t>
            </a:r>
            <a:r>
              <a:rPr sz="2200" spc="-77" dirty="0" smtClean="0">
                <a:latin typeface="Times New Roman"/>
                <a:cs typeface="Times New Roman"/>
              </a:rPr>
              <a:t> </a:t>
            </a:r>
            <a:r>
              <a:rPr sz="2200" spc="0" dirty="0" smtClean="0">
                <a:latin typeface="Times New Roman"/>
                <a:cs typeface="Times New Roman"/>
              </a:rPr>
              <a:t>sh</a:t>
            </a:r>
            <a:r>
              <a:rPr sz="2200" spc="14" dirty="0" smtClean="0">
                <a:latin typeface="Times New Roman"/>
                <a:cs typeface="Times New Roman"/>
              </a:rPr>
              <a:t>o</a:t>
            </a:r>
            <a:r>
              <a:rPr sz="2200" spc="4" dirty="0" smtClean="0">
                <a:latin typeface="Times New Roman"/>
                <a:cs typeface="Times New Roman"/>
              </a:rPr>
              <a:t>u</a:t>
            </a:r>
            <a:r>
              <a:rPr sz="2200" spc="0" dirty="0" smtClean="0">
                <a:latin typeface="Times New Roman"/>
                <a:cs typeface="Times New Roman"/>
              </a:rPr>
              <a:t>ld</a:t>
            </a:r>
            <a:r>
              <a:rPr sz="2200" spc="-73" dirty="0" smtClean="0">
                <a:latin typeface="Times New Roman"/>
                <a:cs typeface="Times New Roman"/>
              </a:rPr>
              <a:t> </a:t>
            </a:r>
            <a:r>
              <a:rPr sz="2200" spc="0" dirty="0" smtClean="0">
                <a:latin typeface="Times New Roman"/>
                <a:cs typeface="Times New Roman"/>
              </a:rPr>
              <a:t>co</a:t>
            </a:r>
            <a:r>
              <a:rPr sz="2200" spc="9" dirty="0" smtClean="0">
                <a:latin typeface="Times New Roman"/>
                <a:cs typeface="Times New Roman"/>
              </a:rPr>
              <a:t>n</a:t>
            </a:r>
            <a:r>
              <a:rPr sz="2200" spc="0" dirty="0" smtClean="0">
                <a:latin typeface="Times New Roman"/>
                <a:cs typeface="Times New Roman"/>
              </a:rPr>
              <a:t>si</a:t>
            </a:r>
            <a:r>
              <a:rPr sz="2200" spc="4" dirty="0" smtClean="0">
                <a:latin typeface="Times New Roman"/>
                <a:cs typeface="Times New Roman"/>
              </a:rPr>
              <a:t>d</a:t>
            </a:r>
            <a:r>
              <a:rPr sz="2200" spc="0" dirty="0" smtClean="0">
                <a:latin typeface="Times New Roman"/>
                <a:cs typeface="Times New Roman"/>
              </a:rPr>
              <a:t>ered</a:t>
            </a:r>
            <a:r>
              <a:rPr sz="2200" spc="-95" dirty="0" smtClean="0">
                <a:latin typeface="Times New Roman"/>
                <a:cs typeface="Times New Roman"/>
              </a:rPr>
              <a:t> </a:t>
            </a:r>
            <a:r>
              <a:rPr sz="2200" spc="4" dirty="0" smtClean="0">
                <a:latin typeface="Times New Roman"/>
                <a:cs typeface="Times New Roman"/>
              </a:rPr>
              <a:t>i</a:t>
            </a:r>
            <a:r>
              <a:rPr sz="2200" spc="0" dirty="0" smtClean="0">
                <a:latin typeface="Times New Roman"/>
                <a:cs typeface="Times New Roman"/>
              </a:rPr>
              <a:t>n</a:t>
            </a:r>
            <a:r>
              <a:rPr sz="2200" spc="-12" dirty="0" smtClean="0">
                <a:latin typeface="Times New Roman"/>
                <a:cs typeface="Times New Roman"/>
              </a:rPr>
              <a:t> </a:t>
            </a:r>
            <a:r>
              <a:rPr sz="2200" spc="0" dirty="0" smtClean="0">
                <a:latin typeface="Times New Roman"/>
                <a:cs typeface="Times New Roman"/>
              </a:rPr>
              <a:t>sele</a:t>
            </a:r>
            <a:r>
              <a:rPr sz="2200" spc="-4" dirty="0" smtClean="0">
                <a:latin typeface="Times New Roman"/>
                <a:cs typeface="Times New Roman"/>
              </a:rPr>
              <a:t>c</a:t>
            </a:r>
            <a:r>
              <a:rPr sz="2200" spc="0" dirty="0" smtClean="0">
                <a:latin typeface="Times New Roman"/>
                <a:cs typeface="Times New Roman"/>
              </a:rPr>
              <a:t>ti</a:t>
            </a:r>
            <a:r>
              <a:rPr sz="2200" spc="9" dirty="0" smtClean="0">
                <a:latin typeface="Times New Roman"/>
                <a:cs typeface="Times New Roman"/>
              </a:rPr>
              <a:t>n</a:t>
            </a:r>
            <a:r>
              <a:rPr sz="2200" spc="0" dirty="0" smtClean="0">
                <a:latin typeface="Times New Roman"/>
                <a:cs typeface="Times New Roman"/>
              </a:rPr>
              <a:t>g</a:t>
            </a:r>
            <a:r>
              <a:rPr sz="2200" spc="-78" dirty="0" smtClean="0">
                <a:latin typeface="Times New Roman"/>
                <a:cs typeface="Times New Roman"/>
              </a:rPr>
              <a:t> </a:t>
            </a:r>
            <a:r>
              <a:rPr sz="2200" spc="4" dirty="0" smtClean="0">
                <a:latin typeface="Times New Roman"/>
                <a:cs typeface="Times New Roman"/>
              </a:rPr>
              <a:t>goo</a:t>
            </a:r>
            <a:r>
              <a:rPr sz="2200" spc="0" dirty="0" smtClean="0">
                <a:latin typeface="Times New Roman"/>
                <a:cs typeface="Times New Roman"/>
              </a:rPr>
              <a:t>d</a:t>
            </a:r>
            <a:r>
              <a:rPr sz="2200" spc="-43" dirty="0" smtClean="0">
                <a:latin typeface="Times New Roman"/>
                <a:cs typeface="Times New Roman"/>
              </a:rPr>
              <a:t> </a:t>
            </a:r>
            <a:r>
              <a:rPr sz="2200" spc="0" dirty="0" smtClean="0">
                <a:latin typeface="Times New Roman"/>
                <a:cs typeface="Times New Roman"/>
              </a:rPr>
              <a:t>ite</a:t>
            </a:r>
            <a:r>
              <a:rPr sz="2200" spc="-14" dirty="0" smtClean="0">
                <a:latin typeface="Times New Roman"/>
                <a:cs typeface="Times New Roman"/>
              </a:rPr>
              <a:t>m</a:t>
            </a:r>
            <a:r>
              <a:rPr sz="2200" spc="0" dirty="0" smtClean="0">
                <a:latin typeface="Times New Roman"/>
                <a:cs typeface="Times New Roman"/>
              </a:rPr>
              <a:t>s</a:t>
            </a:r>
            <a:endParaRPr sz="2200">
              <a:latin typeface="Times New Roman"/>
              <a:cs typeface="Times New Roman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507288" y="3503468"/>
            <a:ext cx="8028093" cy="30576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2355"/>
              </a:lnSpc>
              <a:spcBef>
                <a:spcPts val="117"/>
              </a:spcBef>
            </a:pPr>
            <a:r>
              <a:rPr sz="2200" spc="14" dirty="0" smtClean="0">
                <a:latin typeface="Wingdings"/>
                <a:cs typeface="Wingdings"/>
              </a:rPr>
              <a:t></a:t>
            </a:r>
            <a:r>
              <a:rPr sz="2200" spc="0" dirty="0" smtClean="0">
                <a:latin typeface="Times New Roman"/>
                <a:cs typeface="Times New Roman"/>
              </a:rPr>
              <a:t>If</a:t>
            </a:r>
            <a:r>
              <a:rPr sz="2200" spc="-34" dirty="0" smtClean="0">
                <a:latin typeface="Times New Roman"/>
                <a:cs typeface="Times New Roman"/>
              </a:rPr>
              <a:t> </a:t>
            </a:r>
            <a:r>
              <a:rPr sz="2200" spc="0" dirty="0" smtClean="0">
                <a:latin typeface="Times New Roman"/>
                <a:cs typeface="Times New Roman"/>
              </a:rPr>
              <a:t>an</a:t>
            </a:r>
            <a:r>
              <a:rPr sz="2200" spc="-20" dirty="0" smtClean="0">
                <a:latin typeface="Times New Roman"/>
                <a:cs typeface="Times New Roman"/>
              </a:rPr>
              <a:t> </a:t>
            </a:r>
            <a:r>
              <a:rPr sz="2200" spc="0" dirty="0" smtClean="0">
                <a:latin typeface="Times New Roman"/>
                <a:cs typeface="Times New Roman"/>
              </a:rPr>
              <a:t>item</a:t>
            </a:r>
            <a:r>
              <a:rPr sz="2200" spc="-29" dirty="0" smtClean="0">
                <a:latin typeface="Times New Roman"/>
                <a:cs typeface="Times New Roman"/>
              </a:rPr>
              <a:t> </a:t>
            </a:r>
            <a:r>
              <a:rPr sz="2200" spc="4" dirty="0" smtClean="0">
                <a:latin typeface="Times New Roman"/>
                <a:cs typeface="Times New Roman"/>
              </a:rPr>
              <a:t>h</a:t>
            </a:r>
            <a:r>
              <a:rPr sz="2200" spc="0" dirty="0" smtClean="0">
                <a:latin typeface="Times New Roman"/>
                <a:cs typeface="Times New Roman"/>
              </a:rPr>
              <a:t>as</a:t>
            </a:r>
            <a:r>
              <a:rPr sz="2200" spc="-29" dirty="0" smtClean="0">
                <a:latin typeface="Times New Roman"/>
                <a:cs typeface="Times New Roman"/>
              </a:rPr>
              <a:t> </a:t>
            </a:r>
            <a:r>
              <a:rPr sz="2200" spc="0" dirty="0" smtClean="0">
                <a:latin typeface="Times New Roman"/>
                <a:cs typeface="Times New Roman"/>
              </a:rPr>
              <a:t>ne</a:t>
            </a:r>
            <a:r>
              <a:rPr sz="2200" spc="9" dirty="0" smtClean="0">
                <a:latin typeface="Times New Roman"/>
                <a:cs typeface="Times New Roman"/>
              </a:rPr>
              <a:t>g</a:t>
            </a:r>
            <a:r>
              <a:rPr sz="2200" spc="0" dirty="0" smtClean="0">
                <a:latin typeface="Times New Roman"/>
                <a:cs typeface="Times New Roman"/>
              </a:rPr>
              <a:t>ati</a:t>
            </a:r>
            <a:r>
              <a:rPr sz="2200" spc="4" dirty="0" smtClean="0">
                <a:latin typeface="Times New Roman"/>
                <a:cs typeface="Times New Roman"/>
              </a:rPr>
              <a:t>v</a:t>
            </a:r>
            <a:r>
              <a:rPr sz="2200" spc="0" dirty="0" smtClean="0">
                <a:latin typeface="Times New Roman"/>
                <a:cs typeface="Times New Roman"/>
              </a:rPr>
              <a:t>ely</a:t>
            </a:r>
            <a:r>
              <a:rPr sz="2200" spc="-91" dirty="0" smtClean="0">
                <a:latin typeface="Times New Roman"/>
                <a:cs typeface="Times New Roman"/>
              </a:rPr>
              <a:t> </a:t>
            </a:r>
            <a:r>
              <a:rPr sz="2200" spc="4" dirty="0" smtClean="0">
                <a:latin typeface="Times New Roman"/>
                <a:cs typeface="Times New Roman"/>
              </a:rPr>
              <a:t>d</a:t>
            </a:r>
            <a:r>
              <a:rPr sz="2200" spc="0" dirty="0" smtClean="0">
                <a:latin typeface="Times New Roman"/>
                <a:cs typeface="Times New Roman"/>
              </a:rPr>
              <a:t>iscri</a:t>
            </a:r>
            <a:r>
              <a:rPr sz="2200" spc="-14" dirty="0" smtClean="0">
                <a:latin typeface="Times New Roman"/>
                <a:cs typeface="Times New Roman"/>
              </a:rPr>
              <a:t>m</a:t>
            </a:r>
            <a:r>
              <a:rPr sz="2200" spc="0" dirty="0" smtClean="0">
                <a:latin typeface="Times New Roman"/>
                <a:cs typeface="Times New Roman"/>
              </a:rPr>
              <a:t>i</a:t>
            </a:r>
            <a:r>
              <a:rPr sz="2200" spc="9" dirty="0" smtClean="0">
                <a:latin typeface="Times New Roman"/>
                <a:cs typeface="Times New Roman"/>
              </a:rPr>
              <a:t>n</a:t>
            </a:r>
            <a:r>
              <a:rPr sz="2200" spc="0" dirty="0" smtClean="0">
                <a:latin typeface="Times New Roman"/>
                <a:cs typeface="Times New Roman"/>
              </a:rPr>
              <a:t>ate</a:t>
            </a:r>
            <a:r>
              <a:rPr sz="2200" spc="-88" dirty="0" smtClean="0">
                <a:latin typeface="Times New Roman"/>
                <a:cs typeface="Times New Roman"/>
              </a:rPr>
              <a:t> </a:t>
            </a:r>
            <a:r>
              <a:rPr sz="2200" spc="4" dirty="0" smtClean="0">
                <a:latin typeface="Times New Roman"/>
                <a:cs typeface="Times New Roman"/>
              </a:rPr>
              <a:t>o</a:t>
            </a:r>
            <a:r>
              <a:rPr sz="2200" spc="0" dirty="0" smtClean="0">
                <a:latin typeface="Times New Roman"/>
                <a:cs typeface="Times New Roman"/>
              </a:rPr>
              <a:t>r</a:t>
            </a:r>
            <a:r>
              <a:rPr sz="2200" spc="-18" dirty="0" smtClean="0">
                <a:latin typeface="Times New Roman"/>
                <a:cs typeface="Times New Roman"/>
              </a:rPr>
              <a:t> </a:t>
            </a:r>
            <a:r>
              <a:rPr sz="2200" spc="0" dirty="0" smtClean="0">
                <a:latin typeface="Times New Roman"/>
                <a:cs typeface="Times New Roman"/>
              </a:rPr>
              <a:t>zero</a:t>
            </a:r>
            <a:r>
              <a:rPr sz="2200" spc="-22" dirty="0" smtClean="0">
                <a:latin typeface="Times New Roman"/>
                <a:cs typeface="Times New Roman"/>
              </a:rPr>
              <a:t> </a:t>
            </a:r>
            <a:r>
              <a:rPr sz="2200" spc="4" dirty="0" smtClean="0">
                <a:latin typeface="Times New Roman"/>
                <a:cs typeface="Times New Roman"/>
              </a:rPr>
              <a:t>d</a:t>
            </a:r>
            <a:r>
              <a:rPr sz="2200" spc="0" dirty="0" smtClean="0">
                <a:latin typeface="Times New Roman"/>
                <a:cs typeface="Times New Roman"/>
              </a:rPr>
              <a:t>iscri</a:t>
            </a:r>
            <a:r>
              <a:rPr sz="2200" spc="-14" dirty="0" smtClean="0">
                <a:latin typeface="Times New Roman"/>
                <a:cs typeface="Times New Roman"/>
              </a:rPr>
              <a:t>m</a:t>
            </a:r>
            <a:r>
              <a:rPr sz="2200" spc="0" dirty="0" smtClean="0">
                <a:latin typeface="Times New Roman"/>
                <a:cs typeface="Times New Roman"/>
              </a:rPr>
              <a:t>i</a:t>
            </a:r>
            <a:r>
              <a:rPr sz="2200" spc="9" dirty="0" smtClean="0">
                <a:latin typeface="Times New Roman"/>
                <a:cs typeface="Times New Roman"/>
              </a:rPr>
              <a:t>n</a:t>
            </a:r>
            <a:r>
              <a:rPr sz="2200" spc="0" dirty="0" smtClean="0">
                <a:latin typeface="Times New Roman"/>
                <a:cs typeface="Times New Roman"/>
              </a:rPr>
              <a:t>ati</a:t>
            </a:r>
            <a:r>
              <a:rPr sz="2200" spc="4" dirty="0" smtClean="0">
                <a:latin typeface="Times New Roman"/>
                <a:cs typeface="Times New Roman"/>
              </a:rPr>
              <a:t>on</a:t>
            </a:r>
            <a:r>
              <a:rPr sz="2200" spc="0" dirty="0" smtClean="0">
                <a:latin typeface="Times New Roman"/>
                <a:cs typeface="Times New Roman"/>
              </a:rPr>
              <a:t>,</a:t>
            </a:r>
            <a:r>
              <a:rPr sz="2200" spc="-117" dirty="0" smtClean="0">
                <a:latin typeface="Times New Roman"/>
                <a:cs typeface="Times New Roman"/>
              </a:rPr>
              <a:t> </a:t>
            </a:r>
            <a:r>
              <a:rPr sz="2200" spc="0" dirty="0" smtClean="0">
                <a:latin typeface="Times New Roman"/>
                <a:cs typeface="Times New Roman"/>
              </a:rPr>
              <a:t>is</a:t>
            </a:r>
            <a:r>
              <a:rPr sz="2200" spc="-14" dirty="0" smtClean="0">
                <a:latin typeface="Times New Roman"/>
                <a:cs typeface="Times New Roman"/>
              </a:rPr>
              <a:t> </a:t>
            </a:r>
            <a:r>
              <a:rPr sz="2200" spc="0" dirty="0" smtClean="0">
                <a:latin typeface="Times New Roman"/>
                <a:cs typeface="Times New Roman"/>
              </a:rPr>
              <a:t>to</a:t>
            </a:r>
            <a:r>
              <a:rPr sz="2200" spc="-17" dirty="0" smtClean="0">
                <a:latin typeface="Times New Roman"/>
                <a:cs typeface="Times New Roman"/>
              </a:rPr>
              <a:t> </a:t>
            </a:r>
            <a:r>
              <a:rPr sz="2200" spc="4" dirty="0" smtClean="0">
                <a:latin typeface="Times New Roman"/>
                <a:cs typeface="Times New Roman"/>
              </a:rPr>
              <a:t>b</a:t>
            </a:r>
            <a:r>
              <a:rPr sz="2200" spc="0" dirty="0" smtClean="0">
                <a:latin typeface="Times New Roman"/>
                <a:cs typeface="Times New Roman"/>
              </a:rPr>
              <a:t>e</a:t>
            </a:r>
            <a:endParaRPr sz="2200">
              <a:latin typeface="Times New Roman"/>
              <a:cs typeface="Times New Roman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507288" y="4175506"/>
            <a:ext cx="4249225" cy="304596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2345"/>
              </a:lnSpc>
              <a:spcBef>
                <a:spcPts val="117"/>
              </a:spcBef>
            </a:pPr>
            <a:r>
              <a:rPr sz="2200" spc="0" dirty="0" smtClean="0">
                <a:latin typeface="Times New Roman"/>
                <a:cs typeface="Times New Roman"/>
              </a:rPr>
              <a:t>rej</a:t>
            </a:r>
            <a:r>
              <a:rPr sz="2200" spc="-4" dirty="0" smtClean="0">
                <a:latin typeface="Times New Roman"/>
                <a:cs typeface="Times New Roman"/>
              </a:rPr>
              <a:t>e</a:t>
            </a:r>
            <a:r>
              <a:rPr sz="2200" spc="0" dirty="0" smtClean="0">
                <a:latin typeface="Times New Roman"/>
                <a:cs typeface="Times New Roman"/>
              </a:rPr>
              <a:t>ct</a:t>
            </a:r>
            <a:r>
              <a:rPr sz="2200" spc="-4" dirty="0" smtClean="0">
                <a:latin typeface="Times New Roman"/>
                <a:cs typeface="Times New Roman"/>
              </a:rPr>
              <a:t>e</a:t>
            </a:r>
            <a:r>
              <a:rPr sz="2200" spc="0" dirty="0" smtClean="0">
                <a:latin typeface="Times New Roman"/>
                <a:cs typeface="Times New Roman"/>
              </a:rPr>
              <a:t>d</a:t>
            </a:r>
            <a:r>
              <a:rPr sz="2200" spc="-69" dirty="0" smtClean="0">
                <a:latin typeface="Times New Roman"/>
                <a:cs typeface="Times New Roman"/>
              </a:rPr>
              <a:t> </a:t>
            </a:r>
            <a:r>
              <a:rPr sz="2200" spc="0" dirty="0" smtClean="0">
                <a:latin typeface="Times New Roman"/>
                <a:cs typeface="Times New Roman"/>
              </a:rPr>
              <a:t>w</a:t>
            </a:r>
            <a:r>
              <a:rPr sz="2200" spc="4" dirty="0" smtClean="0">
                <a:latin typeface="Times New Roman"/>
                <a:cs typeface="Times New Roman"/>
              </a:rPr>
              <a:t>h</a:t>
            </a:r>
            <a:r>
              <a:rPr sz="2200" spc="0" dirty="0" smtClean="0">
                <a:latin typeface="Times New Roman"/>
                <a:cs typeface="Times New Roman"/>
              </a:rPr>
              <a:t>at</a:t>
            </a:r>
            <a:r>
              <a:rPr sz="2200" spc="-4" dirty="0" smtClean="0">
                <a:latin typeface="Times New Roman"/>
                <a:cs typeface="Times New Roman"/>
              </a:rPr>
              <a:t>e</a:t>
            </a:r>
            <a:r>
              <a:rPr sz="2200" spc="4" dirty="0" smtClean="0">
                <a:latin typeface="Times New Roman"/>
                <a:cs typeface="Times New Roman"/>
              </a:rPr>
              <a:t>v</a:t>
            </a:r>
            <a:r>
              <a:rPr sz="2200" spc="0" dirty="0" smtClean="0">
                <a:latin typeface="Times New Roman"/>
                <a:cs typeface="Times New Roman"/>
              </a:rPr>
              <a:t>er</a:t>
            </a:r>
            <a:r>
              <a:rPr sz="2200" spc="-70" dirty="0" smtClean="0">
                <a:latin typeface="Times New Roman"/>
                <a:cs typeface="Times New Roman"/>
              </a:rPr>
              <a:t> </a:t>
            </a:r>
            <a:r>
              <a:rPr sz="2200" spc="0" dirty="0" smtClean="0">
                <a:latin typeface="Times New Roman"/>
                <a:cs typeface="Times New Roman"/>
              </a:rPr>
              <a:t>t</a:t>
            </a:r>
            <a:r>
              <a:rPr sz="2200" spc="4" dirty="0" smtClean="0">
                <a:latin typeface="Times New Roman"/>
                <a:cs typeface="Times New Roman"/>
              </a:rPr>
              <a:t>h</a:t>
            </a:r>
            <a:r>
              <a:rPr sz="2200" spc="0" dirty="0" smtClean="0">
                <a:latin typeface="Times New Roman"/>
                <a:cs typeface="Times New Roman"/>
              </a:rPr>
              <a:t>e</a:t>
            </a:r>
            <a:r>
              <a:rPr sz="2200" spc="-26" dirty="0" smtClean="0">
                <a:latin typeface="Times New Roman"/>
                <a:cs typeface="Times New Roman"/>
              </a:rPr>
              <a:t> </a:t>
            </a:r>
            <a:r>
              <a:rPr sz="2200" spc="0" dirty="0" smtClean="0">
                <a:latin typeface="Times New Roman"/>
                <a:cs typeface="Times New Roman"/>
              </a:rPr>
              <a:t>di</a:t>
            </a:r>
            <a:r>
              <a:rPr sz="2200" spc="-29" dirty="0" smtClean="0">
                <a:latin typeface="Times New Roman"/>
                <a:cs typeface="Times New Roman"/>
              </a:rPr>
              <a:t>f</a:t>
            </a:r>
            <a:r>
              <a:rPr sz="2200" spc="0" dirty="0" smtClean="0">
                <a:latin typeface="Times New Roman"/>
                <a:cs typeface="Times New Roman"/>
              </a:rPr>
              <a:t>ficulty</a:t>
            </a:r>
            <a:r>
              <a:rPr sz="2200" spc="-81" dirty="0" smtClean="0">
                <a:latin typeface="Times New Roman"/>
                <a:cs typeface="Times New Roman"/>
              </a:rPr>
              <a:t> </a:t>
            </a:r>
            <a:r>
              <a:rPr sz="2200" spc="4" dirty="0" smtClean="0">
                <a:latin typeface="Times New Roman"/>
                <a:cs typeface="Times New Roman"/>
              </a:rPr>
              <a:t>v</a:t>
            </a:r>
            <a:r>
              <a:rPr sz="2200" spc="0" dirty="0" smtClean="0">
                <a:latin typeface="Times New Roman"/>
                <a:cs typeface="Times New Roman"/>
              </a:rPr>
              <a:t>alue</a:t>
            </a:r>
            <a:endParaRPr sz="2200">
              <a:latin typeface="Times New Roman"/>
              <a:cs typeface="Times New Roman"/>
            </a:endParaRPr>
          </a:p>
        </p:txBody>
      </p:sp>
    </p:spTree>
    <p:extLst>
      <p:ext uri="{BB962C8B-B14F-4D97-AF65-F5344CB8AC3E}">
        <p14:creationId xmlns:p14="http://schemas.microsoft.com/office/powerpoint/2010/main" val="1675251025"/>
      </p:ext>
    </p:extLst>
  </p:cSld>
  <p:clrMapOvr>
    <a:masterClrMapping/>
  </p:clrMapOvr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9144000" cy="6857997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514350" y="1044575"/>
            <a:ext cx="8629650" cy="15112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514350" y="1044575"/>
            <a:ext cx="8629650" cy="15112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514350" y="1051686"/>
            <a:ext cx="8629650" cy="14986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138684" y="694944"/>
            <a:ext cx="8898636" cy="574548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138684" y="1182624"/>
            <a:ext cx="1734312" cy="574548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" name="object 8"/>
          <p:cNvSpPr txBox="1"/>
          <p:nvPr/>
        </p:nvSpPr>
        <p:spPr>
          <a:xfrm>
            <a:off x="383540" y="441692"/>
            <a:ext cx="8383519" cy="920233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370"/>
              </a:lnSpc>
              <a:spcBef>
                <a:spcPts val="168"/>
              </a:spcBef>
            </a:pPr>
            <a:r>
              <a:rPr sz="3200" spc="0" dirty="0" smtClean="0">
                <a:solidFill>
                  <a:srgbClr val="C00000"/>
                </a:solidFill>
                <a:latin typeface="Times New Roman"/>
                <a:cs typeface="Times New Roman"/>
              </a:rPr>
              <a:t>CRIT</a:t>
            </a:r>
            <a:r>
              <a:rPr sz="3200" spc="-14" dirty="0" smtClean="0">
                <a:solidFill>
                  <a:srgbClr val="C00000"/>
                </a:solidFill>
                <a:latin typeface="Times New Roman"/>
                <a:cs typeface="Times New Roman"/>
              </a:rPr>
              <a:t>E</a:t>
            </a:r>
            <a:r>
              <a:rPr sz="3200" spc="0" dirty="0" smtClean="0">
                <a:solidFill>
                  <a:srgbClr val="C00000"/>
                </a:solidFill>
                <a:latin typeface="Times New Roman"/>
                <a:cs typeface="Times New Roman"/>
              </a:rPr>
              <a:t>RIA</a:t>
            </a:r>
            <a:r>
              <a:rPr sz="3200" spc="-214" dirty="0" smtClean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3200" spc="0" dirty="0" smtClean="0">
                <a:solidFill>
                  <a:srgbClr val="C00000"/>
                </a:solidFill>
                <a:latin typeface="Times New Roman"/>
                <a:cs typeface="Times New Roman"/>
              </a:rPr>
              <a:t>FOR </a:t>
            </a:r>
            <a:r>
              <a:rPr sz="3200" spc="-14" dirty="0" smtClean="0">
                <a:solidFill>
                  <a:srgbClr val="C00000"/>
                </a:solidFill>
                <a:latin typeface="Times New Roman"/>
                <a:cs typeface="Times New Roman"/>
              </a:rPr>
              <a:t>S</a:t>
            </a:r>
            <a:r>
              <a:rPr sz="3200" spc="0" dirty="0" smtClean="0">
                <a:solidFill>
                  <a:srgbClr val="C00000"/>
                </a:solidFill>
                <a:latin typeface="Times New Roman"/>
                <a:cs typeface="Times New Roman"/>
              </a:rPr>
              <a:t>ELE</a:t>
            </a:r>
            <a:r>
              <a:rPr sz="3200" spc="-14" dirty="0" smtClean="0">
                <a:solidFill>
                  <a:srgbClr val="C00000"/>
                </a:solidFill>
                <a:latin typeface="Times New Roman"/>
                <a:cs typeface="Times New Roman"/>
              </a:rPr>
              <a:t>C</a:t>
            </a:r>
            <a:r>
              <a:rPr sz="3200" spc="0" dirty="0" smtClean="0">
                <a:solidFill>
                  <a:srgbClr val="C00000"/>
                </a:solidFill>
                <a:latin typeface="Times New Roman"/>
                <a:cs typeface="Times New Roman"/>
              </a:rPr>
              <a:t>TION</a:t>
            </a:r>
            <a:r>
              <a:rPr sz="3200" spc="-214" dirty="0" smtClean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3200" spc="0" dirty="0" smtClean="0">
                <a:solidFill>
                  <a:srgbClr val="C00000"/>
                </a:solidFill>
                <a:latin typeface="Times New Roman"/>
                <a:cs typeface="Times New Roman"/>
              </a:rPr>
              <a:t>AND</a:t>
            </a:r>
            <a:r>
              <a:rPr sz="3200" spc="-19" dirty="0" smtClean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3200" spc="0" dirty="0" smtClean="0">
                <a:solidFill>
                  <a:srgbClr val="C00000"/>
                </a:solidFill>
                <a:latin typeface="Times New Roman"/>
                <a:cs typeface="Times New Roman"/>
              </a:rPr>
              <a:t>REJE</a:t>
            </a:r>
            <a:r>
              <a:rPr sz="3200" spc="-9" dirty="0" smtClean="0">
                <a:solidFill>
                  <a:srgbClr val="C00000"/>
                </a:solidFill>
                <a:latin typeface="Times New Roman"/>
                <a:cs typeface="Times New Roman"/>
              </a:rPr>
              <a:t>C</a:t>
            </a:r>
            <a:r>
              <a:rPr sz="3200" spc="0" dirty="0" smtClean="0">
                <a:solidFill>
                  <a:srgbClr val="C00000"/>
                </a:solidFill>
                <a:latin typeface="Times New Roman"/>
                <a:cs typeface="Times New Roman"/>
              </a:rPr>
              <a:t>TION</a:t>
            </a:r>
            <a:endParaRPr sz="3200">
              <a:latin typeface="Times New Roman"/>
              <a:cs typeface="Times New Roman"/>
            </a:endParaRPr>
          </a:p>
          <a:p>
            <a:pPr marL="12700" marR="61081">
              <a:lnSpc>
                <a:spcPct val="95825"/>
              </a:lnSpc>
            </a:pPr>
            <a:r>
              <a:rPr sz="3200" spc="0" dirty="0" smtClean="0">
                <a:solidFill>
                  <a:srgbClr val="C00000"/>
                </a:solidFill>
                <a:latin typeface="Times New Roman"/>
                <a:cs typeface="Times New Roman"/>
              </a:rPr>
              <a:t>ITEMS</a:t>
            </a:r>
            <a:endParaRPr sz="3200">
              <a:latin typeface="Times New Roman"/>
              <a:cs typeface="Times New Roman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726440" y="1941846"/>
            <a:ext cx="6201787" cy="380492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2955"/>
              </a:lnSpc>
              <a:spcBef>
                <a:spcPts val="147"/>
              </a:spcBef>
            </a:pPr>
            <a:r>
              <a:rPr sz="2800" spc="0" dirty="0" smtClean="0">
                <a:latin typeface="Times New Roman"/>
                <a:cs typeface="Times New Roman"/>
              </a:rPr>
              <a:t>P</a:t>
            </a:r>
            <a:r>
              <a:rPr sz="2800" spc="9" dirty="0" smtClean="0">
                <a:latin typeface="Times New Roman"/>
                <a:cs typeface="Times New Roman"/>
              </a:rPr>
              <a:t>o</a:t>
            </a:r>
            <a:r>
              <a:rPr sz="2800" spc="0" dirty="0" smtClean="0">
                <a:latin typeface="Times New Roman"/>
                <a:cs typeface="Times New Roman"/>
              </a:rPr>
              <a:t>si</a:t>
            </a:r>
            <a:r>
              <a:rPr sz="2800" spc="4" dirty="0" smtClean="0">
                <a:latin typeface="Times New Roman"/>
                <a:cs typeface="Times New Roman"/>
              </a:rPr>
              <a:t>t</a:t>
            </a:r>
            <a:r>
              <a:rPr sz="2800" spc="0" dirty="0" smtClean="0">
                <a:latin typeface="Times New Roman"/>
                <a:cs typeface="Times New Roman"/>
              </a:rPr>
              <a:t>i</a:t>
            </a:r>
            <a:r>
              <a:rPr sz="2800" spc="4" dirty="0" smtClean="0">
                <a:latin typeface="Times New Roman"/>
                <a:cs typeface="Times New Roman"/>
              </a:rPr>
              <a:t>v</a:t>
            </a:r>
            <a:r>
              <a:rPr sz="2800" spc="0" dirty="0" smtClean="0">
                <a:latin typeface="Times New Roman"/>
                <a:cs typeface="Times New Roman"/>
              </a:rPr>
              <a:t>e</a:t>
            </a:r>
            <a:r>
              <a:rPr sz="2800" spc="-135" dirty="0" smtClean="0">
                <a:latin typeface="Times New Roman"/>
                <a:cs typeface="Times New Roman"/>
              </a:rPr>
              <a:t> </a:t>
            </a:r>
            <a:r>
              <a:rPr sz="2800" spc="0" dirty="0" smtClean="0">
                <a:latin typeface="Times New Roman"/>
                <a:cs typeface="Times New Roman"/>
              </a:rPr>
              <a:t>d</a:t>
            </a:r>
            <a:r>
              <a:rPr sz="2800" spc="4" dirty="0" smtClean="0">
                <a:latin typeface="Times New Roman"/>
                <a:cs typeface="Times New Roman"/>
              </a:rPr>
              <a:t>i</a:t>
            </a:r>
            <a:r>
              <a:rPr sz="2800" spc="0" dirty="0" smtClean="0">
                <a:latin typeface="Times New Roman"/>
                <a:cs typeface="Times New Roman"/>
              </a:rPr>
              <a:t>scri</a:t>
            </a:r>
            <a:r>
              <a:rPr sz="2800" spc="-9" dirty="0" smtClean="0">
                <a:latin typeface="Times New Roman"/>
                <a:cs typeface="Times New Roman"/>
              </a:rPr>
              <a:t>m</a:t>
            </a:r>
            <a:r>
              <a:rPr sz="2800" spc="0" dirty="0" smtClean="0">
                <a:latin typeface="Times New Roman"/>
                <a:cs typeface="Times New Roman"/>
              </a:rPr>
              <a:t>i</a:t>
            </a:r>
            <a:r>
              <a:rPr sz="2800" spc="4" dirty="0" smtClean="0">
                <a:latin typeface="Times New Roman"/>
                <a:cs typeface="Times New Roman"/>
              </a:rPr>
              <a:t>n</a:t>
            </a:r>
            <a:r>
              <a:rPr sz="2800" spc="0" dirty="0" smtClean="0">
                <a:latin typeface="Times New Roman"/>
                <a:cs typeface="Times New Roman"/>
              </a:rPr>
              <a:t>ation</a:t>
            </a:r>
            <a:r>
              <a:rPr sz="2800" spc="-161" dirty="0" smtClean="0">
                <a:latin typeface="Times New Roman"/>
                <a:cs typeface="Times New Roman"/>
              </a:rPr>
              <a:t> </a:t>
            </a:r>
            <a:r>
              <a:rPr sz="2800" spc="0" dirty="0" smtClean="0">
                <a:latin typeface="Times New Roman"/>
                <a:cs typeface="Times New Roman"/>
              </a:rPr>
              <a:t>i</a:t>
            </a:r>
            <a:r>
              <a:rPr sz="2800" spc="4" dirty="0" smtClean="0">
                <a:latin typeface="Times New Roman"/>
                <a:cs typeface="Times New Roman"/>
              </a:rPr>
              <a:t>n</a:t>
            </a:r>
            <a:r>
              <a:rPr sz="2800" spc="0" dirty="0" smtClean="0">
                <a:latin typeface="Times New Roman"/>
                <a:cs typeface="Times New Roman"/>
              </a:rPr>
              <a:t>dex</a:t>
            </a:r>
            <a:r>
              <a:rPr sz="2800" spc="-72" dirty="0" smtClean="0">
                <a:latin typeface="Times New Roman"/>
                <a:cs typeface="Times New Roman"/>
              </a:rPr>
              <a:t> </a:t>
            </a:r>
            <a:r>
              <a:rPr sz="2800" spc="0" dirty="0" smtClean="0">
                <a:latin typeface="Times New Roman"/>
                <a:cs typeface="Times New Roman"/>
              </a:rPr>
              <a:t>o</a:t>
            </a:r>
            <a:r>
              <a:rPr sz="2800" spc="9" dirty="0" smtClean="0">
                <a:latin typeface="Times New Roman"/>
                <a:cs typeface="Times New Roman"/>
              </a:rPr>
              <a:t>n</a:t>
            </a:r>
            <a:r>
              <a:rPr sz="2800" spc="0" dirty="0" smtClean="0">
                <a:latin typeface="Times New Roman"/>
                <a:cs typeface="Times New Roman"/>
              </a:rPr>
              <a:t>ly</a:t>
            </a:r>
            <a:r>
              <a:rPr sz="2800" spc="-59" dirty="0" smtClean="0">
                <a:latin typeface="Times New Roman"/>
                <a:cs typeface="Times New Roman"/>
              </a:rPr>
              <a:t> </a:t>
            </a:r>
            <a:r>
              <a:rPr sz="2800" spc="0" dirty="0" smtClean="0">
                <a:latin typeface="Times New Roman"/>
                <a:cs typeface="Times New Roman"/>
              </a:rPr>
              <a:t>sele</a:t>
            </a:r>
            <a:r>
              <a:rPr sz="2800" spc="-9" dirty="0" smtClean="0">
                <a:latin typeface="Times New Roman"/>
                <a:cs typeface="Times New Roman"/>
              </a:rPr>
              <a:t>c</a:t>
            </a:r>
            <a:r>
              <a:rPr sz="2800" spc="0" dirty="0" smtClean="0">
                <a:latin typeface="Times New Roman"/>
                <a:cs typeface="Times New Roman"/>
              </a:rPr>
              <a:t>ted</a:t>
            </a:r>
            <a:endParaRPr sz="28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383540" y="2026380"/>
            <a:ext cx="296696" cy="273812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2095"/>
              </a:lnSpc>
              <a:spcBef>
                <a:spcPts val="104"/>
              </a:spcBef>
            </a:pPr>
            <a:r>
              <a:rPr sz="1950" spc="0" dirty="0" smtClean="0">
                <a:solidFill>
                  <a:srgbClr val="EFA12D"/>
                </a:solidFill>
                <a:latin typeface="Wingdings"/>
                <a:cs typeface="Wingdings"/>
              </a:rPr>
              <a:t></a:t>
            </a:r>
            <a:endParaRPr sz="1950">
              <a:latin typeface="Wingdings"/>
              <a:cs typeface="Wingdings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726440" y="2880884"/>
            <a:ext cx="6544806" cy="380492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2955"/>
              </a:lnSpc>
              <a:spcBef>
                <a:spcPts val="147"/>
              </a:spcBef>
            </a:pPr>
            <a:r>
              <a:rPr sz="2800" spc="0" dirty="0" smtClean="0">
                <a:latin typeface="Times New Roman"/>
                <a:cs typeface="Times New Roman"/>
              </a:rPr>
              <a:t>Negative</a:t>
            </a:r>
            <a:r>
              <a:rPr sz="2800" spc="-120" dirty="0" smtClean="0">
                <a:latin typeface="Times New Roman"/>
                <a:cs typeface="Times New Roman"/>
              </a:rPr>
              <a:t> </a:t>
            </a:r>
            <a:r>
              <a:rPr sz="2800" spc="0" dirty="0" smtClean="0">
                <a:latin typeface="Times New Roman"/>
                <a:cs typeface="Times New Roman"/>
              </a:rPr>
              <a:t>and</a:t>
            </a:r>
            <a:r>
              <a:rPr sz="2800" spc="-40" dirty="0" smtClean="0">
                <a:latin typeface="Times New Roman"/>
                <a:cs typeface="Times New Roman"/>
              </a:rPr>
              <a:t> </a:t>
            </a:r>
            <a:r>
              <a:rPr sz="2800" spc="0" dirty="0" smtClean="0">
                <a:latin typeface="Times New Roman"/>
                <a:cs typeface="Times New Roman"/>
              </a:rPr>
              <a:t>zero</a:t>
            </a:r>
            <a:r>
              <a:rPr sz="2800" spc="-48" dirty="0" smtClean="0">
                <a:latin typeface="Times New Roman"/>
                <a:cs typeface="Times New Roman"/>
              </a:rPr>
              <a:t> </a:t>
            </a:r>
            <a:r>
              <a:rPr sz="2800" spc="0" dirty="0" smtClean="0">
                <a:latin typeface="Times New Roman"/>
                <a:cs typeface="Times New Roman"/>
              </a:rPr>
              <a:t>d</a:t>
            </a:r>
            <a:r>
              <a:rPr sz="2800" spc="4" dirty="0" smtClean="0">
                <a:latin typeface="Times New Roman"/>
                <a:cs typeface="Times New Roman"/>
              </a:rPr>
              <a:t>i</a:t>
            </a:r>
            <a:r>
              <a:rPr sz="2800" spc="0" dirty="0" smtClean="0">
                <a:latin typeface="Times New Roman"/>
                <a:cs typeface="Times New Roman"/>
              </a:rPr>
              <a:t>scri</a:t>
            </a:r>
            <a:r>
              <a:rPr sz="2800" spc="-9" dirty="0" smtClean="0">
                <a:latin typeface="Times New Roman"/>
                <a:cs typeface="Times New Roman"/>
              </a:rPr>
              <a:t>m</a:t>
            </a:r>
            <a:r>
              <a:rPr sz="2800" spc="0" dirty="0" smtClean="0">
                <a:latin typeface="Times New Roman"/>
                <a:cs typeface="Times New Roman"/>
              </a:rPr>
              <a:t>i</a:t>
            </a:r>
            <a:r>
              <a:rPr sz="2800" spc="4" dirty="0" smtClean="0">
                <a:latin typeface="Times New Roman"/>
                <a:cs typeface="Times New Roman"/>
              </a:rPr>
              <a:t>n</a:t>
            </a:r>
            <a:r>
              <a:rPr sz="2800" spc="0" dirty="0" smtClean="0">
                <a:latin typeface="Times New Roman"/>
                <a:cs typeface="Times New Roman"/>
              </a:rPr>
              <a:t>ation</a:t>
            </a:r>
            <a:r>
              <a:rPr sz="2800" spc="-181" dirty="0" smtClean="0">
                <a:latin typeface="Times New Roman"/>
                <a:cs typeface="Times New Roman"/>
              </a:rPr>
              <a:t> </a:t>
            </a:r>
            <a:r>
              <a:rPr sz="2800" spc="0" dirty="0" smtClean="0">
                <a:latin typeface="Times New Roman"/>
                <a:cs typeface="Times New Roman"/>
              </a:rPr>
              <a:t>i</a:t>
            </a:r>
            <a:r>
              <a:rPr sz="2800" spc="4" dirty="0" smtClean="0">
                <a:latin typeface="Times New Roman"/>
                <a:cs typeface="Times New Roman"/>
              </a:rPr>
              <a:t>n</a:t>
            </a:r>
            <a:r>
              <a:rPr sz="2800" spc="0" dirty="0" smtClean="0">
                <a:latin typeface="Times New Roman"/>
                <a:cs typeface="Times New Roman"/>
              </a:rPr>
              <a:t>dex</a:t>
            </a:r>
            <a:r>
              <a:rPr sz="2800" spc="-72" dirty="0" smtClean="0">
                <a:latin typeface="Times New Roman"/>
                <a:cs typeface="Times New Roman"/>
              </a:rPr>
              <a:t> </a:t>
            </a:r>
            <a:r>
              <a:rPr sz="2800" spc="0" dirty="0" smtClean="0">
                <a:latin typeface="Times New Roman"/>
                <a:cs typeface="Times New Roman"/>
              </a:rPr>
              <a:t>ite</a:t>
            </a:r>
            <a:r>
              <a:rPr sz="2800" spc="-14" dirty="0" smtClean="0">
                <a:latin typeface="Times New Roman"/>
                <a:cs typeface="Times New Roman"/>
              </a:rPr>
              <a:t>m</a:t>
            </a:r>
            <a:r>
              <a:rPr sz="2800" spc="0" dirty="0" smtClean="0">
                <a:latin typeface="Times New Roman"/>
                <a:cs typeface="Times New Roman"/>
              </a:rPr>
              <a:t>s</a:t>
            </a:r>
            <a:endParaRPr sz="2800">
              <a:latin typeface="Times New Roman"/>
              <a:cs typeface="Times New Roman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7270075" y="2880884"/>
            <a:ext cx="524931" cy="380492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2955"/>
              </a:lnSpc>
              <a:spcBef>
                <a:spcPts val="147"/>
              </a:spcBef>
            </a:pPr>
            <a:r>
              <a:rPr sz="2800" spc="0" dirty="0" smtClean="0">
                <a:latin typeface="Times New Roman"/>
                <a:cs typeface="Times New Roman"/>
              </a:rPr>
              <a:t>are</a:t>
            </a:r>
            <a:endParaRPr sz="2800">
              <a:latin typeface="Times New Roman"/>
              <a:cs typeface="Times New Roman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383540" y="2965418"/>
            <a:ext cx="296696" cy="273812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2095"/>
              </a:lnSpc>
              <a:spcBef>
                <a:spcPts val="104"/>
              </a:spcBef>
            </a:pPr>
            <a:r>
              <a:rPr sz="1950" spc="0" dirty="0" smtClean="0">
                <a:solidFill>
                  <a:srgbClr val="EFA12D"/>
                </a:solidFill>
                <a:latin typeface="Wingdings"/>
                <a:cs typeface="Wingdings"/>
              </a:rPr>
              <a:t></a:t>
            </a:r>
            <a:endParaRPr sz="1950">
              <a:latin typeface="Wingdings"/>
              <a:cs typeface="Wingdings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726440" y="3734705"/>
            <a:ext cx="1214164" cy="38049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2955"/>
              </a:lnSpc>
              <a:spcBef>
                <a:spcPts val="147"/>
              </a:spcBef>
            </a:pPr>
            <a:r>
              <a:rPr sz="2800" spc="0" dirty="0" smtClean="0">
                <a:latin typeface="Times New Roman"/>
                <a:cs typeface="Times New Roman"/>
              </a:rPr>
              <a:t>reje</a:t>
            </a:r>
            <a:r>
              <a:rPr sz="2800" spc="-9" dirty="0" smtClean="0">
                <a:latin typeface="Times New Roman"/>
                <a:cs typeface="Times New Roman"/>
              </a:rPr>
              <a:t>c</a:t>
            </a:r>
            <a:r>
              <a:rPr sz="2800" spc="0" dirty="0" smtClean="0">
                <a:latin typeface="Times New Roman"/>
                <a:cs typeface="Times New Roman"/>
              </a:rPr>
              <a:t>ted</a:t>
            </a:r>
            <a:endParaRPr sz="2800">
              <a:latin typeface="Times New Roman"/>
              <a:cs typeface="Times New Roman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726440" y="4673489"/>
            <a:ext cx="6877527" cy="38049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2955"/>
              </a:lnSpc>
              <a:spcBef>
                <a:spcPts val="147"/>
              </a:spcBef>
            </a:pPr>
            <a:r>
              <a:rPr sz="2800" spc="0" dirty="0" smtClean="0">
                <a:latin typeface="Times New Roman"/>
                <a:cs typeface="Times New Roman"/>
              </a:rPr>
              <a:t>High</a:t>
            </a:r>
            <a:r>
              <a:rPr sz="2800" spc="-55" dirty="0" smtClean="0">
                <a:latin typeface="Times New Roman"/>
                <a:cs typeface="Times New Roman"/>
              </a:rPr>
              <a:t> </a:t>
            </a:r>
            <a:r>
              <a:rPr sz="2800" spc="0" dirty="0" smtClean="0">
                <a:latin typeface="Times New Roman"/>
                <a:cs typeface="Times New Roman"/>
              </a:rPr>
              <a:t>and</a:t>
            </a:r>
            <a:r>
              <a:rPr sz="2800" spc="-40" dirty="0" smtClean="0">
                <a:latin typeface="Times New Roman"/>
                <a:cs typeface="Times New Roman"/>
              </a:rPr>
              <a:t> </a:t>
            </a:r>
            <a:r>
              <a:rPr sz="2800" spc="0" dirty="0" smtClean="0">
                <a:latin typeface="Times New Roman"/>
                <a:cs typeface="Times New Roman"/>
              </a:rPr>
              <a:t>l</a:t>
            </a:r>
            <a:r>
              <a:rPr sz="2800" spc="9" dirty="0" smtClean="0">
                <a:latin typeface="Times New Roman"/>
                <a:cs typeface="Times New Roman"/>
              </a:rPr>
              <a:t>o</a:t>
            </a:r>
            <a:r>
              <a:rPr sz="2800" spc="0" dirty="0" smtClean="0">
                <a:latin typeface="Times New Roman"/>
                <a:cs typeface="Times New Roman"/>
              </a:rPr>
              <a:t>w</a:t>
            </a:r>
            <a:r>
              <a:rPr sz="2800" spc="-41" dirty="0" smtClean="0">
                <a:latin typeface="Times New Roman"/>
                <a:cs typeface="Times New Roman"/>
              </a:rPr>
              <a:t> </a:t>
            </a:r>
            <a:r>
              <a:rPr sz="2800" spc="0" dirty="0" smtClean="0">
                <a:latin typeface="Times New Roman"/>
                <a:cs typeface="Times New Roman"/>
              </a:rPr>
              <a:t>di</a:t>
            </a:r>
            <a:r>
              <a:rPr sz="2800" spc="-39" dirty="0" smtClean="0">
                <a:latin typeface="Times New Roman"/>
                <a:cs typeface="Times New Roman"/>
              </a:rPr>
              <a:t>f</a:t>
            </a:r>
            <a:r>
              <a:rPr sz="2800" spc="0" dirty="0" smtClean="0">
                <a:latin typeface="Times New Roman"/>
                <a:cs typeface="Times New Roman"/>
              </a:rPr>
              <a:t>ficu</a:t>
            </a:r>
            <a:r>
              <a:rPr sz="2800" spc="9" dirty="0" smtClean="0">
                <a:latin typeface="Times New Roman"/>
                <a:cs typeface="Times New Roman"/>
              </a:rPr>
              <a:t>l</a:t>
            </a:r>
            <a:r>
              <a:rPr sz="2800" spc="0" dirty="0" smtClean="0">
                <a:latin typeface="Times New Roman"/>
                <a:cs typeface="Times New Roman"/>
              </a:rPr>
              <a:t>ty</a:t>
            </a:r>
            <a:r>
              <a:rPr sz="2800" spc="-129" dirty="0" smtClean="0">
                <a:latin typeface="Times New Roman"/>
                <a:cs typeface="Times New Roman"/>
              </a:rPr>
              <a:t> </a:t>
            </a:r>
            <a:r>
              <a:rPr sz="2800" spc="0" dirty="0" smtClean="0">
                <a:latin typeface="Times New Roman"/>
                <a:cs typeface="Times New Roman"/>
              </a:rPr>
              <a:t>val</a:t>
            </a:r>
            <a:r>
              <a:rPr sz="2800" spc="4" dirty="0" smtClean="0">
                <a:latin typeface="Times New Roman"/>
                <a:cs typeface="Times New Roman"/>
              </a:rPr>
              <a:t>u</a:t>
            </a:r>
            <a:r>
              <a:rPr sz="2800" spc="0" dirty="0" smtClean="0">
                <a:latin typeface="Times New Roman"/>
                <a:cs typeface="Times New Roman"/>
              </a:rPr>
              <a:t>e</a:t>
            </a:r>
            <a:r>
              <a:rPr sz="2800" spc="-80" dirty="0" smtClean="0">
                <a:latin typeface="Times New Roman"/>
                <a:cs typeface="Times New Roman"/>
              </a:rPr>
              <a:t> </a:t>
            </a:r>
            <a:r>
              <a:rPr sz="2800" spc="0" dirty="0" smtClean="0">
                <a:latin typeface="Times New Roman"/>
                <a:cs typeface="Times New Roman"/>
              </a:rPr>
              <a:t>ite</a:t>
            </a:r>
            <a:r>
              <a:rPr sz="2800" spc="-14" dirty="0" smtClean="0">
                <a:latin typeface="Times New Roman"/>
                <a:cs typeface="Times New Roman"/>
              </a:rPr>
              <a:t>m</a:t>
            </a:r>
            <a:r>
              <a:rPr sz="2800" spc="0" dirty="0" smtClean="0">
                <a:latin typeface="Times New Roman"/>
                <a:cs typeface="Times New Roman"/>
              </a:rPr>
              <a:t>s</a:t>
            </a:r>
            <a:r>
              <a:rPr sz="2800" spc="-50" dirty="0" smtClean="0">
                <a:latin typeface="Times New Roman"/>
                <a:cs typeface="Times New Roman"/>
              </a:rPr>
              <a:t> </a:t>
            </a:r>
            <a:r>
              <a:rPr sz="2800" spc="0" dirty="0" smtClean="0">
                <a:latin typeface="Times New Roman"/>
                <a:cs typeface="Times New Roman"/>
              </a:rPr>
              <a:t>are</a:t>
            </a:r>
            <a:r>
              <a:rPr sz="2800" spc="-34" dirty="0" smtClean="0">
                <a:latin typeface="Times New Roman"/>
                <a:cs typeface="Times New Roman"/>
              </a:rPr>
              <a:t> </a:t>
            </a:r>
            <a:r>
              <a:rPr sz="2800" spc="0" dirty="0" smtClean="0">
                <a:latin typeface="Times New Roman"/>
                <a:cs typeface="Times New Roman"/>
              </a:rPr>
              <a:t>rejected</a:t>
            </a:r>
            <a:endParaRPr sz="2800">
              <a:latin typeface="Times New Roman"/>
              <a:cs typeface="Times New Roman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383540" y="4758023"/>
            <a:ext cx="296696" cy="273812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2095"/>
              </a:lnSpc>
              <a:spcBef>
                <a:spcPts val="104"/>
              </a:spcBef>
            </a:pPr>
            <a:r>
              <a:rPr sz="1950" spc="0" dirty="0" smtClean="0">
                <a:solidFill>
                  <a:srgbClr val="EFA12D"/>
                </a:solidFill>
                <a:latin typeface="Wingdings"/>
                <a:cs typeface="Wingdings"/>
              </a:rPr>
              <a:t></a:t>
            </a:r>
            <a:endParaRPr sz="1950">
              <a:latin typeface="Wingdings"/>
              <a:cs typeface="Wingdings"/>
            </a:endParaRPr>
          </a:p>
        </p:txBody>
      </p:sp>
    </p:spTree>
    <p:extLst>
      <p:ext uri="{BB962C8B-B14F-4D97-AF65-F5344CB8AC3E}">
        <p14:creationId xmlns:p14="http://schemas.microsoft.com/office/powerpoint/2010/main" val="2560160752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20319" y="12699"/>
            <a:ext cx="8896350" cy="6780530"/>
          </a:xfrm>
          <a:custGeom>
            <a:avLst/>
            <a:gdLst/>
            <a:ahLst/>
            <a:cxnLst/>
            <a:rect l="l" t="t" r="r" b="b"/>
            <a:pathLst>
              <a:path w="8896350" h="6780530">
                <a:moveTo>
                  <a:pt x="6300470" y="0"/>
                </a:moveTo>
                <a:lnTo>
                  <a:pt x="0" y="1826260"/>
                </a:lnTo>
                <a:lnTo>
                  <a:pt x="4842509" y="6780530"/>
                </a:lnTo>
                <a:lnTo>
                  <a:pt x="8896350" y="2108200"/>
                </a:lnTo>
                <a:lnTo>
                  <a:pt x="6300470" y="0"/>
                </a:lnTo>
                <a:close/>
              </a:path>
            </a:pathLst>
          </a:custGeom>
          <a:solidFill>
            <a:srgbClr val="FFEE6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280669" y="280669"/>
            <a:ext cx="3572509" cy="1615439"/>
          </a:xfrm>
          <a:custGeom>
            <a:avLst/>
            <a:gdLst/>
            <a:ahLst/>
            <a:cxnLst/>
            <a:rect l="l" t="t" r="r" b="b"/>
            <a:pathLst>
              <a:path w="3572509" h="1615439">
                <a:moveTo>
                  <a:pt x="3562888" y="1532889"/>
                </a:moveTo>
                <a:lnTo>
                  <a:pt x="3098800" y="1532889"/>
                </a:lnTo>
                <a:lnTo>
                  <a:pt x="3531869" y="1615439"/>
                </a:lnTo>
                <a:lnTo>
                  <a:pt x="3572509" y="1540509"/>
                </a:lnTo>
                <a:lnTo>
                  <a:pt x="3562888" y="1532889"/>
                </a:lnTo>
                <a:close/>
              </a:path>
              <a:path w="3572509" h="1615439">
                <a:moveTo>
                  <a:pt x="320039" y="0"/>
                </a:moveTo>
                <a:lnTo>
                  <a:pt x="102869" y="78739"/>
                </a:lnTo>
                <a:lnTo>
                  <a:pt x="0" y="323850"/>
                </a:lnTo>
                <a:lnTo>
                  <a:pt x="125729" y="604519"/>
                </a:lnTo>
                <a:lnTo>
                  <a:pt x="2564130" y="1595119"/>
                </a:lnTo>
                <a:lnTo>
                  <a:pt x="3098800" y="1532889"/>
                </a:lnTo>
                <a:lnTo>
                  <a:pt x="3562888" y="1532889"/>
                </a:lnTo>
                <a:lnTo>
                  <a:pt x="3194050" y="1240789"/>
                </a:lnTo>
                <a:lnTo>
                  <a:pt x="2500630" y="819150"/>
                </a:lnTo>
                <a:lnTo>
                  <a:pt x="320039" y="0"/>
                </a:lnTo>
                <a:close/>
              </a:path>
            </a:pathLst>
          </a:custGeom>
          <a:solidFill>
            <a:srgbClr val="F7F7F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262889" y="414019"/>
            <a:ext cx="3562350" cy="1598929"/>
          </a:xfrm>
          <a:custGeom>
            <a:avLst/>
            <a:gdLst/>
            <a:ahLst/>
            <a:cxnLst/>
            <a:rect l="l" t="t" r="r" b="b"/>
            <a:pathLst>
              <a:path w="3562350" h="1598929">
                <a:moveTo>
                  <a:pt x="3550389" y="1532889"/>
                </a:moveTo>
                <a:lnTo>
                  <a:pt x="3032760" y="1532889"/>
                </a:lnTo>
                <a:lnTo>
                  <a:pt x="3515360" y="1598929"/>
                </a:lnTo>
                <a:lnTo>
                  <a:pt x="3562350" y="1543050"/>
                </a:lnTo>
                <a:lnTo>
                  <a:pt x="3550389" y="1532889"/>
                </a:lnTo>
                <a:close/>
              </a:path>
              <a:path w="3562350" h="1598929">
                <a:moveTo>
                  <a:pt x="307340" y="0"/>
                </a:moveTo>
                <a:lnTo>
                  <a:pt x="104139" y="62229"/>
                </a:lnTo>
                <a:lnTo>
                  <a:pt x="0" y="292100"/>
                </a:lnTo>
                <a:lnTo>
                  <a:pt x="93980" y="580389"/>
                </a:lnTo>
                <a:lnTo>
                  <a:pt x="2571750" y="1579879"/>
                </a:lnTo>
                <a:lnTo>
                  <a:pt x="3032760" y="1532889"/>
                </a:lnTo>
                <a:lnTo>
                  <a:pt x="3550389" y="1532889"/>
                </a:lnTo>
                <a:lnTo>
                  <a:pt x="3208020" y="1242059"/>
                </a:lnTo>
                <a:lnTo>
                  <a:pt x="2989580" y="1010919"/>
                </a:lnTo>
                <a:lnTo>
                  <a:pt x="307340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751840" y="546099"/>
            <a:ext cx="2363470" cy="1459229"/>
          </a:xfrm>
          <a:custGeom>
            <a:avLst/>
            <a:gdLst/>
            <a:ahLst/>
            <a:cxnLst/>
            <a:rect l="l" t="t" r="r" b="b"/>
            <a:pathLst>
              <a:path w="2363470" h="1459229">
                <a:moveTo>
                  <a:pt x="176529" y="0"/>
                </a:moveTo>
                <a:lnTo>
                  <a:pt x="0" y="247650"/>
                </a:lnTo>
                <a:lnTo>
                  <a:pt x="0" y="635000"/>
                </a:lnTo>
                <a:lnTo>
                  <a:pt x="2076450" y="1459229"/>
                </a:lnTo>
                <a:lnTo>
                  <a:pt x="2115820" y="1042670"/>
                </a:lnTo>
                <a:lnTo>
                  <a:pt x="2363470" y="824229"/>
                </a:lnTo>
                <a:lnTo>
                  <a:pt x="176529" y="0"/>
                </a:lnTo>
                <a:close/>
              </a:path>
            </a:pathLst>
          </a:custGeom>
          <a:solidFill>
            <a:srgbClr val="FFB7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3182620" y="1482089"/>
            <a:ext cx="336550" cy="340360"/>
          </a:xfrm>
          <a:custGeom>
            <a:avLst/>
            <a:gdLst/>
            <a:ahLst/>
            <a:cxnLst/>
            <a:rect l="l" t="t" r="r" b="b"/>
            <a:pathLst>
              <a:path w="336550" h="340360">
                <a:moveTo>
                  <a:pt x="246380" y="0"/>
                </a:moveTo>
                <a:lnTo>
                  <a:pt x="88900" y="129539"/>
                </a:lnTo>
                <a:lnTo>
                  <a:pt x="0" y="340360"/>
                </a:lnTo>
                <a:lnTo>
                  <a:pt x="179069" y="314960"/>
                </a:lnTo>
                <a:lnTo>
                  <a:pt x="231140" y="165100"/>
                </a:lnTo>
                <a:lnTo>
                  <a:pt x="336550" y="53339"/>
                </a:lnTo>
                <a:lnTo>
                  <a:pt x="24638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195580" y="234949"/>
            <a:ext cx="3788410" cy="1715770"/>
          </a:xfrm>
          <a:custGeom>
            <a:avLst/>
            <a:gdLst/>
            <a:ahLst/>
            <a:cxnLst/>
            <a:rect l="l" t="t" r="r" b="b"/>
            <a:pathLst>
              <a:path w="3788410" h="1715770">
                <a:moveTo>
                  <a:pt x="3731133" y="1628139"/>
                </a:moveTo>
                <a:lnTo>
                  <a:pt x="3197860" y="1628139"/>
                </a:lnTo>
                <a:lnTo>
                  <a:pt x="3634740" y="1715770"/>
                </a:lnTo>
                <a:lnTo>
                  <a:pt x="3731133" y="1628139"/>
                </a:lnTo>
                <a:close/>
              </a:path>
              <a:path w="3788410" h="1715770">
                <a:moveTo>
                  <a:pt x="487680" y="0"/>
                </a:moveTo>
                <a:lnTo>
                  <a:pt x="350520" y="0"/>
                </a:lnTo>
                <a:lnTo>
                  <a:pt x="140970" y="100329"/>
                </a:lnTo>
                <a:lnTo>
                  <a:pt x="0" y="405129"/>
                </a:lnTo>
                <a:lnTo>
                  <a:pt x="149860" y="697229"/>
                </a:lnTo>
                <a:lnTo>
                  <a:pt x="2658110" y="1690370"/>
                </a:lnTo>
                <a:lnTo>
                  <a:pt x="3197860" y="1628139"/>
                </a:lnTo>
                <a:lnTo>
                  <a:pt x="3731133" y="1628139"/>
                </a:lnTo>
                <a:lnTo>
                  <a:pt x="3775837" y="1587500"/>
                </a:lnTo>
                <a:lnTo>
                  <a:pt x="2741930" y="1587500"/>
                </a:lnTo>
                <a:lnTo>
                  <a:pt x="2753541" y="1541779"/>
                </a:lnTo>
                <a:lnTo>
                  <a:pt x="2561590" y="1541779"/>
                </a:lnTo>
                <a:lnTo>
                  <a:pt x="240029" y="604520"/>
                </a:lnTo>
                <a:lnTo>
                  <a:pt x="179070" y="419100"/>
                </a:lnTo>
                <a:lnTo>
                  <a:pt x="231140" y="185420"/>
                </a:lnTo>
                <a:lnTo>
                  <a:pt x="487680" y="0"/>
                </a:lnTo>
                <a:close/>
              </a:path>
              <a:path w="3788410" h="1715770">
                <a:moveTo>
                  <a:pt x="3177540" y="1535429"/>
                </a:moveTo>
                <a:lnTo>
                  <a:pt x="2741930" y="1587500"/>
                </a:lnTo>
                <a:lnTo>
                  <a:pt x="3775837" y="1587500"/>
                </a:lnTo>
                <a:lnTo>
                  <a:pt x="3784219" y="1579879"/>
                </a:lnTo>
                <a:lnTo>
                  <a:pt x="3549650" y="1579879"/>
                </a:lnTo>
                <a:lnTo>
                  <a:pt x="3177540" y="1535429"/>
                </a:lnTo>
                <a:close/>
              </a:path>
              <a:path w="3788410" h="1715770">
                <a:moveTo>
                  <a:pt x="3211830" y="998220"/>
                </a:moveTo>
                <a:lnTo>
                  <a:pt x="3078480" y="1027429"/>
                </a:lnTo>
                <a:lnTo>
                  <a:pt x="3237230" y="1294129"/>
                </a:lnTo>
                <a:lnTo>
                  <a:pt x="3549650" y="1579879"/>
                </a:lnTo>
                <a:lnTo>
                  <a:pt x="3784219" y="1579879"/>
                </a:lnTo>
                <a:lnTo>
                  <a:pt x="3788410" y="1576070"/>
                </a:lnTo>
                <a:lnTo>
                  <a:pt x="3378200" y="1294129"/>
                </a:lnTo>
                <a:lnTo>
                  <a:pt x="3211830" y="998220"/>
                </a:lnTo>
                <a:close/>
              </a:path>
              <a:path w="3788410" h="1715770">
                <a:moveTo>
                  <a:pt x="3008630" y="1049020"/>
                </a:moveTo>
                <a:lnTo>
                  <a:pt x="2791460" y="1075689"/>
                </a:lnTo>
                <a:lnTo>
                  <a:pt x="2620010" y="1282700"/>
                </a:lnTo>
                <a:lnTo>
                  <a:pt x="2561590" y="1541779"/>
                </a:lnTo>
                <a:lnTo>
                  <a:pt x="2753541" y="1541779"/>
                </a:lnTo>
                <a:lnTo>
                  <a:pt x="2823210" y="1267460"/>
                </a:lnTo>
                <a:lnTo>
                  <a:pt x="3008630" y="104902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514350" y="250189"/>
            <a:ext cx="2677160" cy="975359"/>
          </a:xfrm>
          <a:custGeom>
            <a:avLst/>
            <a:gdLst/>
            <a:ahLst/>
            <a:cxnLst/>
            <a:rect l="l" t="t" r="r" b="b"/>
            <a:pathLst>
              <a:path w="2677160" h="975359">
                <a:moveTo>
                  <a:pt x="224790" y="0"/>
                </a:moveTo>
                <a:lnTo>
                  <a:pt x="0" y="53339"/>
                </a:lnTo>
                <a:lnTo>
                  <a:pt x="2420620" y="975359"/>
                </a:lnTo>
                <a:lnTo>
                  <a:pt x="2677160" y="955039"/>
                </a:lnTo>
                <a:lnTo>
                  <a:pt x="22479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648969" y="398780"/>
            <a:ext cx="360680" cy="651510"/>
          </a:xfrm>
          <a:custGeom>
            <a:avLst/>
            <a:gdLst/>
            <a:ahLst/>
            <a:cxnLst/>
            <a:rect l="l" t="t" r="r" b="b"/>
            <a:pathLst>
              <a:path w="360680" h="651510">
                <a:moveTo>
                  <a:pt x="261620" y="0"/>
                </a:moveTo>
                <a:lnTo>
                  <a:pt x="43179" y="205740"/>
                </a:lnTo>
                <a:lnTo>
                  <a:pt x="0" y="447040"/>
                </a:lnTo>
                <a:lnTo>
                  <a:pt x="73659" y="609600"/>
                </a:lnTo>
                <a:lnTo>
                  <a:pt x="212089" y="651510"/>
                </a:lnTo>
                <a:lnTo>
                  <a:pt x="171449" y="298450"/>
                </a:lnTo>
                <a:lnTo>
                  <a:pt x="360680" y="33020"/>
                </a:lnTo>
                <a:lnTo>
                  <a:pt x="2616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1342390" y="850900"/>
            <a:ext cx="1084007" cy="577850"/>
          </a:xfrm>
          <a:custGeom>
            <a:avLst/>
            <a:gdLst/>
            <a:ahLst/>
            <a:cxnLst/>
            <a:rect l="l" t="t" r="r" b="b"/>
            <a:pathLst>
              <a:path w="1084007" h="577850">
                <a:moveTo>
                  <a:pt x="111759" y="156210"/>
                </a:moveTo>
                <a:lnTo>
                  <a:pt x="240029" y="317500"/>
                </a:lnTo>
                <a:lnTo>
                  <a:pt x="610870" y="527050"/>
                </a:lnTo>
                <a:lnTo>
                  <a:pt x="1046479" y="577850"/>
                </a:lnTo>
                <a:lnTo>
                  <a:pt x="1084007" y="473710"/>
                </a:lnTo>
                <a:lnTo>
                  <a:pt x="988060" y="473710"/>
                </a:lnTo>
                <a:lnTo>
                  <a:pt x="731520" y="448310"/>
                </a:lnTo>
                <a:lnTo>
                  <a:pt x="312420" y="284479"/>
                </a:lnTo>
                <a:lnTo>
                  <a:pt x="111759" y="156210"/>
                </a:lnTo>
                <a:close/>
              </a:path>
              <a:path w="1084007" h="577850">
                <a:moveTo>
                  <a:pt x="0" y="0"/>
                </a:moveTo>
                <a:lnTo>
                  <a:pt x="31750" y="66039"/>
                </a:lnTo>
                <a:lnTo>
                  <a:pt x="359409" y="128270"/>
                </a:lnTo>
                <a:lnTo>
                  <a:pt x="727710" y="266700"/>
                </a:lnTo>
                <a:lnTo>
                  <a:pt x="988060" y="473710"/>
                </a:lnTo>
                <a:lnTo>
                  <a:pt x="1084007" y="473710"/>
                </a:lnTo>
                <a:lnTo>
                  <a:pt x="1097280" y="436879"/>
                </a:lnTo>
                <a:lnTo>
                  <a:pt x="883920" y="233679"/>
                </a:lnTo>
                <a:lnTo>
                  <a:pt x="382270" y="3302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7835900" y="4530089"/>
            <a:ext cx="883920" cy="674370"/>
          </a:xfrm>
          <a:custGeom>
            <a:avLst/>
            <a:gdLst/>
            <a:ahLst/>
            <a:cxnLst/>
            <a:rect l="l" t="t" r="r" b="b"/>
            <a:pathLst>
              <a:path w="883920" h="674370">
                <a:moveTo>
                  <a:pt x="751840" y="0"/>
                </a:moveTo>
                <a:lnTo>
                  <a:pt x="148590" y="427990"/>
                </a:lnTo>
                <a:lnTo>
                  <a:pt x="83820" y="563880"/>
                </a:lnTo>
                <a:lnTo>
                  <a:pt x="0" y="654050"/>
                </a:lnTo>
                <a:lnTo>
                  <a:pt x="142240" y="631190"/>
                </a:lnTo>
                <a:lnTo>
                  <a:pt x="347979" y="530860"/>
                </a:lnTo>
                <a:lnTo>
                  <a:pt x="871220" y="138430"/>
                </a:lnTo>
                <a:lnTo>
                  <a:pt x="883920" y="74930"/>
                </a:lnTo>
                <a:lnTo>
                  <a:pt x="839470" y="13970"/>
                </a:lnTo>
                <a:lnTo>
                  <a:pt x="751840" y="0"/>
                </a:lnTo>
                <a:close/>
              </a:path>
            </a:pathLst>
          </a:custGeom>
          <a:solidFill>
            <a:srgbClr val="F7F7F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7813040" y="4503419"/>
            <a:ext cx="881379" cy="674369"/>
          </a:xfrm>
          <a:custGeom>
            <a:avLst/>
            <a:gdLst/>
            <a:ahLst/>
            <a:cxnLst/>
            <a:rect l="l" t="t" r="r" b="b"/>
            <a:pathLst>
              <a:path w="881379" h="674370">
                <a:moveTo>
                  <a:pt x="755650" y="0"/>
                </a:moveTo>
                <a:lnTo>
                  <a:pt x="144779" y="434339"/>
                </a:lnTo>
                <a:lnTo>
                  <a:pt x="87629" y="551179"/>
                </a:lnTo>
                <a:lnTo>
                  <a:pt x="0" y="654049"/>
                </a:lnTo>
                <a:lnTo>
                  <a:pt x="7619" y="674369"/>
                </a:lnTo>
                <a:lnTo>
                  <a:pt x="133350" y="636269"/>
                </a:lnTo>
                <a:lnTo>
                  <a:pt x="222250" y="619759"/>
                </a:lnTo>
                <a:lnTo>
                  <a:pt x="866139" y="138429"/>
                </a:lnTo>
                <a:lnTo>
                  <a:pt x="881379" y="81279"/>
                </a:lnTo>
                <a:lnTo>
                  <a:pt x="840739" y="21589"/>
                </a:lnTo>
                <a:lnTo>
                  <a:pt x="755650" y="0"/>
                </a:lnTo>
                <a:close/>
              </a:path>
            </a:pathLst>
          </a:custGeom>
          <a:solidFill>
            <a:srgbClr val="6F3CF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7955279" y="4568189"/>
            <a:ext cx="638810" cy="532130"/>
          </a:xfrm>
          <a:custGeom>
            <a:avLst/>
            <a:gdLst/>
            <a:ahLst/>
            <a:cxnLst/>
            <a:rect l="l" t="t" r="r" b="b"/>
            <a:pathLst>
              <a:path w="638810" h="532129">
                <a:moveTo>
                  <a:pt x="509270" y="0"/>
                </a:moveTo>
                <a:lnTo>
                  <a:pt x="0" y="365760"/>
                </a:lnTo>
                <a:lnTo>
                  <a:pt x="96520" y="439420"/>
                </a:lnTo>
                <a:lnTo>
                  <a:pt x="113029" y="532130"/>
                </a:lnTo>
                <a:lnTo>
                  <a:pt x="638810" y="138430"/>
                </a:lnTo>
                <a:lnTo>
                  <a:pt x="604520" y="59690"/>
                </a:lnTo>
                <a:lnTo>
                  <a:pt x="509270" y="0"/>
                </a:lnTo>
                <a:close/>
              </a:path>
            </a:pathLst>
          </a:custGeom>
          <a:solidFill>
            <a:srgbClr val="FFB7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7927340" y="5046980"/>
            <a:ext cx="66039" cy="123189"/>
          </a:xfrm>
          <a:custGeom>
            <a:avLst/>
            <a:gdLst/>
            <a:ahLst/>
            <a:cxnLst/>
            <a:rect l="l" t="t" r="r" b="b"/>
            <a:pathLst>
              <a:path w="66039" h="123189">
                <a:moveTo>
                  <a:pt x="20319" y="0"/>
                </a:moveTo>
                <a:lnTo>
                  <a:pt x="0" y="45720"/>
                </a:lnTo>
                <a:lnTo>
                  <a:pt x="27939" y="81280"/>
                </a:lnTo>
                <a:lnTo>
                  <a:pt x="39369" y="123190"/>
                </a:lnTo>
                <a:lnTo>
                  <a:pt x="66039" y="109220"/>
                </a:lnTo>
                <a:lnTo>
                  <a:pt x="58419" y="52070"/>
                </a:lnTo>
                <a:lnTo>
                  <a:pt x="2031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7819390" y="4509769"/>
            <a:ext cx="911859" cy="727710"/>
          </a:xfrm>
          <a:custGeom>
            <a:avLst/>
            <a:gdLst/>
            <a:ahLst/>
            <a:cxnLst/>
            <a:rect l="l" t="t" r="r" b="b"/>
            <a:pathLst>
              <a:path w="911859" h="727710">
                <a:moveTo>
                  <a:pt x="765809" y="0"/>
                </a:moveTo>
                <a:lnTo>
                  <a:pt x="151129" y="441959"/>
                </a:lnTo>
                <a:lnTo>
                  <a:pt x="86359" y="580389"/>
                </a:lnTo>
                <a:lnTo>
                  <a:pt x="0" y="670559"/>
                </a:lnTo>
                <a:lnTo>
                  <a:pt x="12700" y="727709"/>
                </a:lnTo>
                <a:lnTo>
                  <a:pt x="142239" y="674369"/>
                </a:lnTo>
                <a:lnTo>
                  <a:pt x="240574" y="674369"/>
                </a:lnTo>
                <a:lnTo>
                  <a:pt x="241934" y="670559"/>
                </a:lnTo>
                <a:lnTo>
                  <a:pt x="46989" y="670559"/>
                </a:lnTo>
                <a:lnTo>
                  <a:pt x="113029" y="589279"/>
                </a:lnTo>
                <a:lnTo>
                  <a:pt x="163829" y="477519"/>
                </a:lnTo>
                <a:lnTo>
                  <a:pt x="238336" y="477519"/>
                </a:lnTo>
                <a:lnTo>
                  <a:pt x="201929" y="441959"/>
                </a:lnTo>
                <a:lnTo>
                  <a:pt x="774700" y="34289"/>
                </a:lnTo>
                <a:lnTo>
                  <a:pt x="877146" y="34289"/>
                </a:lnTo>
                <a:lnTo>
                  <a:pt x="859789" y="7619"/>
                </a:lnTo>
                <a:lnTo>
                  <a:pt x="765809" y="0"/>
                </a:lnTo>
                <a:close/>
              </a:path>
              <a:path w="911859" h="727710">
                <a:moveTo>
                  <a:pt x="240574" y="674369"/>
                </a:moveTo>
                <a:lnTo>
                  <a:pt x="142239" y="674369"/>
                </a:lnTo>
                <a:lnTo>
                  <a:pt x="238759" y="679449"/>
                </a:lnTo>
                <a:lnTo>
                  <a:pt x="240574" y="674369"/>
                </a:lnTo>
                <a:close/>
              </a:path>
              <a:path w="911859" h="727710">
                <a:moveTo>
                  <a:pt x="162559" y="640079"/>
                </a:moveTo>
                <a:lnTo>
                  <a:pt x="46989" y="670559"/>
                </a:lnTo>
                <a:lnTo>
                  <a:pt x="241934" y="670559"/>
                </a:lnTo>
                <a:lnTo>
                  <a:pt x="251459" y="643889"/>
                </a:lnTo>
                <a:lnTo>
                  <a:pt x="162559" y="640079"/>
                </a:lnTo>
                <a:close/>
              </a:path>
              <a:path w="911859" h="727710">
                <a:moveTo>
                  <a:pt x="238336" y="477519"/>
                </a:moveTo>
                <a:lnTo>
                  <a:pt x="163829" y="477519"/>
                </a:lnTo>
                <a:lnTo>
                  <a:pt x="231139" y="546099"/>
                </a:lnTo>
                <a:lnTo>
                  <a:pt x="256539" y="623569"/>
                </a:lnTo>
                <a:lnTo>
                  <a:pt x="281939" y="567689"/>
                </a:lnTo>
                <a:lnTo>
                  <a:pt x="256539" y="495299"/>
                </a:lnTo>
                <a:lnTo>
                  <a:pt x="238336" y="477519"/>
                </a:lnTo>
                <a:close/>
              </a:path>
              <a:path w="911859" h="727710">
                <a:moveTo>
                  <a:pt x="877146" y="34289"/>
                </a:moveTo>
                <a:lnTo>
                  <a:pt x="774700" y="34289"/>
                </a:lnTo>
                <a:lnTo>
                  <a:pt x="829309" y="48259"/>
                </a:lnTo>
                <a:lnTo>
                  <a:pt x="878839" y="96519"/>
                </a:lnTo>
                <a:lnTo>
                  <a:pt x="885189" y="185419"/>
                </a:lnTo>
                <a:lnTo>
                  <a:pt x="906779" y="153669"/>
                </a:lnTo>
                <a:lnTo>
                  <a:pt x="911859" y="87629"/>
                </a:lnTo>
                <a:lnTo>
                  <a:pt x="877146" y="3428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8098790" y="4645660"/>
            <a:ext cx="615950" cy="499109"/>
          </a:xfrm>
          <a:custGeom>
            <a:avLst/>
            <a:gdLst/>
            <a:ahLst/>
            <a:cxnLst/>
            <a:rect l="l" t="t" r="r" b="b"/>
            <a:pathLst>
              <a:path w="615950" h="499109">
                <a:moveTo>
                  <a:pt x="615950" y="0"/>
                </a:moveTo>
                <a:lnTo>
                  <a:pt x="33019" y="434339"/>
                </a:lnTo>
                <a:lnTo>
                  <a:pt x="0" y="499109"/>
                </a:lnTo>
                <a:lnTo>
                  <a:pt x="595629" y="60959"/>
                </a:lnTo>
                <a:lnTo>
                  <a:pt x="6159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8479790" y="4587239"/>
            <a:ext cx="152400" cy="154940"/>
          </a:xfrm>
          <a:custGeom>
            <a:avLst/>
            <a:gdLst/>
            <a:ahLst/>
            <a:cxnLst/>
            <a:rect l="l" t="t" r="r" b="b"/>
            <a:pathLst>
              <a:path w="152400" h="154940">
                <a:moveTo>
                  <a:pt x="30479" y="0"/>
                </a:moveTo>
                <a:lnTo>
                  <a:pt x="0" y="25400"/>
                </a:lnTo>
                <a:lnTo>
                  <a:pt x="92709" y="69850"/>
                </a:lnTo>
                <a:lnTo>
                  <a:pt x="129539" y="154940"/>
                </a:lnTo>
                <a:lnTo>
                  <a:pt x="152400" y="137160"/>
                </a:lnTo>
                <a:lnTo>
                  <a:pt x="133350" y="53340"/>
                </a:lnTo>
                <a:lnTo>
                  <a:pt x="81279" y="7620"/>
                </a:lnTo>
                <a:lnTo>
                  <a:pt x="304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8163559" y="4754880"/>
            <a:ext cx="294640" cy="196850"/>
          </a:xfrm>
          <a:custGeom>
            <a:avLst/>
            <a:gdLst/>
            <a:ahLst/>
            <a:cxnLst/>
            <a:rect l="l" t="t" r="r" b="b"/>
            <a:pathLst>
              <a:path w="294640" h="196850">
                <a:moveTo>
                  <a:pt x="240030" y="6350"/>
                </a:moveTo>
                <a:lnTo>
                  <a:pt x="182880" y="11430"/>
                </a:lnTo>
                <a:lnTo>
                  <a:pt x="77470" y="67310"/>
                </a:lnTo>
                <a:lnTo>
                  <a:pt x="0" y="162560"/>
                </a:lnTo>
                <a:lnTo>
                  <a:pt x="26670" y="196850"/>
                </a:lnTo>
                <a:lnTo>
                  <a:pt x="106680" y="176530"/>
                </a:lnTo>
                <a:lnTo>
                  <a:pt x="122518" y="165100"/>
                </a:lnTo>
                <a:lnTo>
                  <a:pt x="33020" y="165100"/>
                </a:lnTo>
                <a:lnTo>
                  <a:pt x="77470" y="107950"/>
                </a:lnTo>
                <a:lnTo>
                  <a:pt x="179070" y="34290"/>
                </a:lnTo>
                <a:lnTo>
                  <a:pt x="240030" y="6350"/>
                </a:lnTo>
                <a:close/>
              </a:path>
              <a:path w="294640" h="196850">
                <a:moveTo>
                  <a:pt x="274320" y="0"/>
                </a:moveTo>
                <a:lnTo>
                  <a:pt x="210820" y="68580"/>
                </a:lnTo>
                <a:lnTo>
                  <a:pt x="121920" y="134620"/>
                </a:lnTo>
                <a:lnTo>
                  <a:pt x="33020" y="165100"/>
                </a:lnTo>
                <a:lnTo>
                  <a:pt x="122518" y="165100"/>
                </a:lnTo>
                <a:lnTo>
                  <a:pt x="229870" y="87630"/>
                </a:lnTo>
                <a:lnTo>
                  <a:pt x="294640" y="2540"/>
                </a:lnTo>
                <a:lnTo>
                  <a:pt x="27432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901699" y="5054599"/>
            <a:ext cx="6807200" cy="723900"/>
          </a:xfrm>
          <a:custGeom>
            <a:avLst/>
            <a:gdLst/>
            <a:ahLst/>
            <a:cxnLst/>
            <a:rect l="l" t="t" r="r" b="b"/>
            <a:pathLst>
              <a:path w="6807200" h="723900">
                <a:moveTo>
                  <a:pt x="0" y="0"/>
                </a:moveTo>
                <a:lnTo>
                  <a:pt x="77590" y="27015"/>
                </a:lnTo>
                <a:lnTo>
                  <a:pt x="125208" y="44799"/>
                </a:lnTo>
                <a:lnTo>
                  <a:pt x="178003" y="64942"/>
                </a:lnTo>
                <a:lnTo>
                  <a:pt x="235446" y="87074"/>
                </a:lnTo>
                <a:lnTo>
                  <a:pt x="297008" y="110825"/>
                </a:lnTo>
                <a:lnTo>
                  <a:pt x="362161" y="135825"/>
                </a:lnTo>
                <a:lnTo>
                  <a:pt x="430377" y="161706"/>
                </a:lnTo>
                <a:lnTo>
                  <a:pt x="501126" y="188097"/>
                </a:lnTo>
                <a:lnTo>
                  <a:pt x="573881" y="214630"/>
                </a:lnTo>
                <a:lnTo>
                  <a:pt x="648111" y="240933"/>
                </a:lnTo>
                <a:lnTo>
                  <a:pt x="723290" y="266639"/>
                </a:lnTo>
                <a:lnTo>
                  <a:pt x="798887" y="291376"/>
                </a:lnTo>
                <a:lnTo>
                  <a:pt x="874375" y="314777"/>
                </a:lnTo>
                <a:lnTo>
                  <a:pt x="949225" y="336470"/>
                </a:lnTo>
                <a:lnTo>
                  <a:pt x="1022908" y="356087"/>
                </a:lnTo>
                <a:lnTo>
                  <a:pt x="1094896" y="373258"/>
                </a:lnTo>
                <a:lnTo>
                  <a:pt x="1164659" y="387614"/>
                </a:lnTo>
                <a:lnTo>
                  <a:pt x="1231670" y="398784"/>
                </a:lnTo>
                <a:lnTo>
                  <a:pt x="1295400" y="406400"/>
                </a:lnTo>
                <a:lnTo>
                  <a:pt x="1357875" y="410042"/>
                </a:lnTo>
                <a:lnTo>
                  <a:pt x="1421328" y="409822"/>
                </a:lnTo>
                <a:lnTo>
                  <a:pt x="1485535" y="406164"/>
                </a:lnTo>
                <a:lnTo>
                  <a:pt x="1550273" y="399491"/>
                </a:lnTo>
                <a:lnTo>
                  <a:pt x="1615320" y="390227"/>
                </a:lnTo>
                <a:lnTo>
                  <a:pt x="1680453" y="378796"/>
                </a:lnTo>
                <a:lnTo>
                  <a:pt x="1745449" y="365622"/>
                </a:lnTo>
                <a:lnTo>
                  <a:pt x="1810085" y="351129"/>
                </a:lnTo>
                <a:lnTo>
                  <a:pt x="1874138" y="335741"/>
                </a:lnTo>
                <a:lnTo>
                  <a:pt x="1937385" y="319881"/>
                </a:lnTo>
                <a:lnTo>
                  <a:pt x="1999603" y="303973"/>
                </a:lnTo>
                <a:lnTo>
                  <a:pt x="2060569" y="288442"/>
                </a:lnTo>
                <a:lnTo>
                  <a:pt x="2120062" y="273711"/>
                </a:lnTo>
                <a:lnTo>
                  <a:pt x="2177856" y="260203"/>
                </a:lnTo>
                <a:lnTo>
                  <a:pt x="2233731" y="248344"/>
                </a:lnTo>
                <a:lnTo>
                  <a:pt x="2287463" y="238556"/>
                </a:lnTo>
                <a:lnTo>
                  <a:pt x="2338828" y="231264"/>
                </a:lnTo>
                <a:lnTo>
                  <a:pt x="2387605" y="226891"/>
                </a:lnTo>
                <a:lnTo>
                  <a:pt x="2433569" y="225862"/>
                </a:lnTo>
                <a:lnTo>
                  <a:pt x="2476500" y="228600"/>
                </a:lnTo>
                <a:lnTo>
                  <a:pt x="2515558" y="235559"/>
                </a:lnTo>
                <a:lnTo>
                  <a:pt x="2582284" y="261224"/>
                </a:lnTo>
                <a:lnTo>
                  <a:pt x="2636361" y="299362"/>
                </a:lnTo>
                <a:lnTo>
                  <a:pt x="2680836" y="346150"/>
                </a:lnTo>
                <a:lnTo>
                  <a:pt x="2718758" y="397761"/>
                </a:lnTo>
                <a:lnTo>
                  <a:pt x="2753175" y="450370"/>
                </a:lnTo>
                <a:lnTo>
                  <a:pt x="2770022" y="475853"/>
                </a:lnTo>
                <a:lnTo>
                  <a:pt x="2804896" y="522787"/>
                </a:lnTo>
                <a:lnTo>
                  <a:pt x="2843885" y="561157"/>
                </a:lnTo>
                <a:lnTo>
                  <a:pt x="2890037" y="587136"/>
                </a:lnTo>
                <a:lnTo>
                  <a:pt x="2946400" y="596900"/>
                </a:lnTo>
                <a:lnTo>
                  <a:pt x="2977045" y="594520"/>
                </a:lnTo>
                <a:lnTo>
                  <a:pt x="3035676" y="574957"/>
                </a:lnTo>
                <a:lnTo>
                  <a:pt x="3092807" y="539551"/>
                </a:lnTo>
                <a:lnTo>
                  <a:pt x="3150890" y="492982"/>
                </a:lnTo>
                <a:lnTo>
                  <a:pt x="3181055" y="466973"/>
                </a:lnTo>
                <a:lnTo>
                  <a:pt x="3212378" y="439928"/>
                </a:lnTo>
                <a:lnTo>
                  <a:pt x="3245167" y="412432"/>
                </a:lnTo>
                <a:lnTo>
                  <a:pt x="3279727" y="385069"/>
                </a:lnTo>
                <a:lnTo>
                  <a:pt x="3316366" y="358424"/>
                </a:lnTo>
                <a:lnTo>
                  <a:pt x="3355389" y="333082"/>
                </a:lnTo>
                <a:lnTo>
                  <a:pt x="3397105" y="309628"/>
                </a:lnTo>
                <a:lnTo>
                  <a:pt x="3441819" y="288647"/>
                </a:lnTo>
                <a:lnTo>
                  <a:pt x="3489838" y="270723"/>
                </a:lnTo>
                <a:lnTo>
                  <a:pt x="3541468" y="256441"/>
                </a:lnTo>
                <a:lnTo>
                  <a:pt x="3597018" y="246387"/>
                </a:lnTo>
                <a:lnTo>
                  <a:pt x="3656793" y="241145"/>
                </a:lnTo>
                <a:lnTo>
                  <a:pt x="3721100" y="241300"/>
                </a:lnTo>
                <a:lnTo>
                  <a:pt x="3791328" y="247585"/>
                </a:lnTo>
                <a:lnTo>
                  <a:pt x="3868210" y="259887"/>
                </a:lnTo>
                <a:lnTo>
                  <a:pt x="3951064" y="277515"/>
                </a:lnTo>
                <a:lnTo>
                  <a:pt x="4039209" y="299780"/>
                </a:lnTo>
                <a:lnTo>
                  <a:pt x="4131964" y="325993"/>
                </a:lnTo>
                <a:lnTo>
                  <a:pt x="4228649" y="355462"/>
                </a:lnTo>
                <a:lnTo>
                  <a:pt x="4328581" y="387500"/>
                </a:lnTo>
                <a:lnTo>
                  <a:pt x="4431080" y="421416"/>
                </a:lnTo>
                <a:lnTo>
                  <a:pt x="4535466" y="456521"/>
                </a:lnTo>
                <a:lnTo>
                  <a:pt x="4641056" y="492125"/>
                </a:lnTo>
                <a:lnTo>
                  <a:pt x="4747170" y="527538"/>
                </a:lnTo>
                <a:lnTo>
                  <a:pt x="4853127" y="562071"/>
                </a:lnTo>
                <a:lnTo>
                  <a:pt x="4958245" y="595035"/>
                </a:lnTo>
                <a:lnTo>
                  <a:pt x="5061845" y="625739"/>
                </a:lnTo>
                <a:lnTo>
                  <a:pt x="5163244" y="653494"/>
                </a:lnTo>
                <a:lnTo>
                  <a:pt x="5261762" y="677611"/>
                </a:lnTo>
                <a:lnTo>
                  <a:pt x="5356717" y="697399"/>
                </a:lnTo>
                <a:lnTo>
                  <a:pt x="5447430" y="712170"/>
                </a:lnTo>
                <a:lnTo>
                  <a:pt x="5533217" y="721233"/>
                </a:lnTo>
                <a:lnTo>
                  <a:pt x="5613400" y="723900"/>
                </a:lnTo>
                <a:lnTo>
                  <a:pt x="5690291" y="720117"/>
                </a:lnTo>
                <a:lnTo>
                  <a:pt x="5766532" y="710670"/>
                </a:lnTo>
                <a:lnTo>
                  <a:pt x="5841929" y="696123"/>
                </a:lnTo>
                <a:lnTo>
                  <a:pt x="5916289" y="677042"/>
                </a:lnTo>
                <a:lnTo>
                  <a:pt x="5989419" y="653990"/>
                </a:lnTo>
                <a:lnTo>
                  <a:pt x="6061124" y="627533"/>
                </a:lnTo>
                <a:lnTo>
                  <a:pt x="6131212" y="598236"/>
                </a:lnTo>
                <a:lnTo>
                  <a:pt x="6199489" y="566663"/>
                </a:lnTo>
                <a:lnTo>
                  <a:pt x="6265762" y="533380"/>
                </a:lnTo>
                <a:lnTo>
                  <a:pt x="6329838" y="498951"/>
                </a:lnTo>
                <a:lnTo>
                  <a:pt x="6391523" y="463941"/>
                </a:lnTo>
                <a:lnTo>
                  <a:pt x="6450624" y="428914"/>
                </a:lnTo>
                <a:lnTo>
                  <a:pt x="6506948" y="394436"/>
                </a:lnTo>
                <a:lnTo>
                  <a:pt x="6560300" y="361072"/>
                </a:lnTo>
                <a:lnTo>
                  <a:pt x="6610488" y="329386"/>
                </a:lnTo>
                <a:lnTo>
                  <a:pt x="6657319" y="299943"/>
                </a:lnTo>
                <a:lnTo>
                  <a:pt x="6700599" y="273308"/>
                </a:lnTo>
                <a:lnTo>
                  <a:pt x="6740135" y="250046"/>
                </a:lnTo>
                <a:lnTo>
                  <a:pt x="6775733" y="230722"/>
                </a:lnTo>
                <a:lnTo>
                  <a:pt x="6807200" y="215900"/>
                </a:lnTo>
              </a:path>
            </a:pathLst>
          </a:custGeom>
          <a:ln w="76194">
            <a:solidFill>
              <a:srgbClr val="6F3CFF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4076700" y="1952709"/>
            <a:ext cx="889000" cy="358690"/>
          </a:xfrm>
          <a:custGeom>
            <a:avLst/>
            <a:gdLst/>
            <a:ahLst/>
            <a:cxnLst/>
            <a:rect l="l" t="t" r="r" b="b"/>
            <a:pathLst>
              <a:path w="889000" h="358690">
                <a:moveTo>
                  <a:pt x="0" y="28490"/>
                </a:moveTo>
                <a:lnTo>
                  <a:pt x="48724" y="55517"/>
                </a:lnTo>
                <a:lnTo>
                  <a:pt x="97190" y="82094"/>
                </a:lnTo>
                <a:lnTo>
                  <a:pt x="145138" y="107620"/>
                </a:lnTo>
                <a:lnTo>
                  <a:pt x="192308" y="131492"/>
                </a:lnTo>
                <a:lnTo>
                  <a:pt x="238442" y="153109"/>
                </a:lnTo>
                <a:lnTo>
                  <a:pt x="283281" y="171868"/>
                </a:lnTo>
                <a:lnTo>
                  <a:pt x="326565" y="187167"/>
                </a:lnTo>
                <a:lnTo>
                  <a:pt x="368035" y="198406"/>
                </a:lnTo>
                <a:lnTo>
                  <a:pt x="407433" y="204981"/>
                </a:lnTo>
                <a:lnTo>
                  <a:pt x="426274" y="206331"/>
                </a:lnTo>
                <a:lnTo>
                  <a:pt x="444500" y="206290"/>
                </a:lnTo>
                <a:lnTo>
                  <a:pt x="495216" y="190832"/>
                </a:lnTo>
                <a:lnTo>
                  <a:pt x="540592" y="155324"/>
                </a:lnTo>
                <a:lnTo>
                  <a:pt x="568370" y="125172"/>
                </a:lnTo>
                <a:lnTo>
                  <a:pt x="594518" y="93101"/>
                </a:lnTo>
                <a:lnTo>
                  <a:pt x="607074" y="77219"/>
                </a:lnTo>
                <a:lnTo>
                  <a:pt x="619333" y="61906"/>
                </a:lnTo>
                <a:lnTo>
                  <a:pt x="654704" y="22874"/>
                </a:lnTo>
                <a:lnTo>
                  <a:pt x="688747" y="1544"/>
                </a:lnTo>
                <a:lnTo>
                  <a:pt x="699973" y="0"/>
                </a:lnTo>
                <a:lnTo>
                  <a:pt x="711200" y="1820"/>
                </a:lnTo>
                <a:lnTo>
                  <a:pt x="744687" y="28600"/>
                </a:lnTo>
                <a:lnTo>
                  <a:pt x="766484" y="60081"/>
                </a:lnTo>
                <a:lnTo>
                  <a:pt x="787558" y="99334"/>
                </a:lnTo>
                <a:lnTo>
                  <a:pt x="807649" y="143678"/>
                </a:lnTo>
                <a:lnTo>
                  <a:pt x="826497" y="190429"/>
                </a:lnTo>
                <a:lnTo>
                  <a:pt x="843845" y="236906"/>
                </a:lnTo>
                <a:lnTo>
                  <a:pt x="859432" y="280426"/>
                </a:lnTo>
                <a:lnTo>
                  <a:pt x="866485" y="300239"/>
                </a:lnTo>
                <a:lnTo>
                  <a:pt x="873000" y="318308"/>
                </a:lnTo>
                <a:lnTo>
                  <a:pt x="878946" y="334296"/>
                </a:lnTo>
                <a:lnTo>
                  <a:pt x="884290" y="347868"/>
                </a:lnTo>
                <a:lnTo>
                  <a:pt x="889000" y="358690"/>
                </a:lnTo>
              </a:path>
            </a:pathLst>
          </a:custGeom>
          <a:ln w="114292">
            <a:solidFill>
              <a:srgbClr val="FF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7194550" y="2635250"/>
            <a:ext cx="59690" cy="77470"/>
          </a:xfrm>
          <a:custGeom>
            <a:avLst/>
            <a:gdLst/>
            <a:ahLst/>
            <a:cxnLst/>
            <a:rect l="l" t="t" r="r" b="b"/>
            <a:pathLst>
              <a:path w="59690" h="77470">
                <a:moveTo>
                  <a:pt x="59690" y="0"/>
                </a:moveTo>
                <a:lnTo>
                  <a:pt x="13970" y="54610"/>
                </a:lnTo>
                <a:lnTo>
                  <a:pt x="10159" y="54610"/>
                </a:lnTo>
                <a:lnTo>
                  <a:pt x="6350" y="55879"/>
                </a:lnTo>
                <a:lnTo>
                  <a:pt x="3809" y="58420"/>
                </a:lnTo>
                <a:lnTo>
                  <a:pt x="0" y="64770"/>
                </a:lnTo>
                <a:lnTo>
                  <a:pt x="12700" y="77470"/>
                </a:lnTo>
                <a:lnTo>
                  <a:pt x="13970" y="77470"/>
                </a:lnTo>
                <a:lnTo>
                  <a:pt x="39370" y="69850"/>
                </a:lnTo>
                <a:lnTo>
                  <a:pt x="44450" y="63500"/>
                </a:lnTo>
                <a:lnTo>
                  <a:pt x="49529" y="55879"/>
                </a:lnTo>
                <a:lnTo>
                  <a:pt x="53340" y="46989"/>
                </a:lnTo>
                <a:lnTo>
                  <a:pt x="57150" y="39370"/>
                </a:lnTo>
                <a:lnTo>
                  <a:pt x="58420" y="29210"/>
                </a:lnTo>
                <a:lnTo>
                  <a:pt x="59690" y="20320"/>
                </a:lnTo>
                <a:lnTo>
                  <a:pt x="5969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7164069" y="2576829"/>
            <a:ext cx="69850" cy="41910"/>
          </a:xfrm>
          <a:custGeom>
            <a:avLst/>
            <a:gdLst/>
            <a:ahLst/>
            <a:cxnLst/>
            <a:rect l="l" t="t" r="r" b="b"/>
            <a:pathLst>
              <a:path w="69850" h="41910">
                <a:moveTo>
                  <a:pt x="59689" y="0"/>
                </a:moveTo>
                <a:lnTo>
                  <a:pt x="50800" y="1270"/>
                </a:lnTo>
                <a:lnTo>
                  <a:pt x="41909" y="5080"/>
                </a:lnTo>
                <a:lnTo>
                  <a:pt x="34289" y="10160"/>
                </a:lnTo>
                <a:lnTo>
                  <a:pt x="26670" y="13970"/>
                </a:lnTo>
                <a:lnTo>
                  <a:pt x="17779" y="19050"/>
                </a:lnTo>
                <a:lnTo>
                  <a:pt x="10159" y="22860"/>
                </a:lnTo>
                <a:lnTo>
                  <a:pt x="1270" y="24130"/>
                </a:lnTo>
                <a:lnTo>
                  <a:pt x="0" y="26670"/>
                </a:lnTo>
                <a:lnTo>
                  <a:pt x="0" y="29210"/>
                </a:lnTo>
                <a:lnTo>
                  <a:pt x="6350" y="35560"/>
                </a:lnTo>
                <a:lnTo>
                  <a:pt x="11429" y="39370"/>
                </a:lnTo>
                <a:lnTo>
                  <a:pt x="19050" y="41910"/>
                </a:lnTo>
                <a:lnTo>
                  <a:pt x="41909" y="36830"/>
                </a:lnTo>
                <a:lnTo>
                  <a:pt x="69850" y="6350"/>
                </a:lnTo>
                <a:lnTo>
                  <a:pt x="69850" y="1270"/>
                </a:lnTo>
                <a:lnTo>
                  <a:pt x="5968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6733540" y="579120"/>
            <a:ext cx="2047239" cy="2019300"/>
          </a:xfrm>
          <a:custGeom>
            <a:avLst/>
            <a:gdLst/>
            <a:ahLst/>
            <a:cxnLst/>
            <a:rect l="l" t="t" r="r" b="b"/>
            <a:pathLst>
              <a:path w="2047239" h="2019300">
                <a:moveTo>
                  <a:pt x="1010920" y="1752600"/>
                </a:moveTo>
                <a:lnTo>
                  <a:pt x="523239" y="1752600"/>
                </a:lnTo>
                <a:lnTo>
                  <a:pt x="561339" y="1765300"/>
                </a:lnTo>
                <a:lnTo>
                  <a:pt x="565150" y="1765300"/>
                </a:lnTo>
                <a:lnTo>
                  <a:pt x="568959" y="1778000"/>
                </a:lnTo>
                <a:lnTo>
                  <a:pt x="570229" y="1790700"/>
                </a:lnTo>
                <a:lnTo>
                  <a:pt x="572769" y="1790700"/>
                </a:lnTo>
                <a:lnTo>
                  <a:pt x="572769" y="1803400"/>
                </a:lnTo>
                <a:lnTo>
                  <a:pt x="574039" y="1816100"/>
                </a:lnTo>
                <a:lnTo>
                  <a:pt x="574039" y="1828800"/>
                </a:lnTo>
                <a:lnTo>
                  <a:pt x="570229" y="1854200"/>
                </a:lnTo>
                <a:lnTo>
                  <a:pt x="565150" y="1866900"/>
                </a:lnTo>
                <a:lnTo>
                  <a:pt x="542289" y="1905000"/>
                </a:lnTo>
                <a:lnTo>
                  <a:pt x="538479" y="1917700"/>
                </a:lnTo>
                <a:lnTo>
                  <a:pt x="535939" y="1930400"/>
                </a:lnTo>
                <a:lnTo>
                  <a:pt x="539750" y="1943100"/>
                </a:lnTo>
                <a:lnTo>
                  <a:pt x="542289" y="1943100"/>
                </a:lnTo>
                <a:lnTo>
                  <a:pt x="585469" y="1955800"/>
                </a:lnTo>
                <a:lnTo>
                  <a:pt x="593089" y="1955800"/>
                </a:lnTo>
                <a:lnTo>
                  <a:pt x="599439" y="1968500"/>
                </a:lnTo>
                <a:lnTo>
                  <a:pt x="604519" y="1968500"/>
                </a:lnTo>
                <a:lnTo>
                  <a:pt x="609600" y="1981200"/>
                </a:lnTo>
                <a:lnTo>
                  <a:pt x="613409" y="1993900"/>
                </a:lnTo>
                <a:lnTo>
                  <a:pt x="617219" y="1993900"/>
                </a:lnTo>
                <a:lnTo>
                  <a:pt x="627379" y="2019300"/>
                </a:lnTo>
                <a:lnTo>
                  <a:pt x="689609" y="2019300"/>
                </a:lnTo>
                <a:lnTo>
                  <a:pt x="725169" y="1993900"/>
                </a:lnTo>
                <a:lnTo>
                  <a:pt x="756919" y="1981200"/>
                </a:lnTo>
                <a:lnTo>
                  <a:pt x="789939" y="1955800"/>
                </a:lnTo>
                <a:lnTo>
                  <a:pt x="819150" y="1943100"/>
                </a:lnTo>
                <a:lnTo>
                  <a:pt x="849629" y="1917700"/>
                </a:lnTo>
                <a:lnTo>
                  <a:pt x="878839" y="1892300"/>
                </a:lnTo>
                <a:lnTo>
                  <a:pt x="910589" y="1866900"/>
                </a:lnTo>
                <a:lnTo>
                  <a:pt x="920750" y="1866900"/>
                </a:lnTo>
                <a:lnTo>
                  <a:pt x="946150" y="1841500"/>
                </a:lnTo>
                <a:lnTo>
                  <a:pt x="960119" y="1841500"/>
                </a:lnTo>
                <a:lnTo>
                  <a:pt x="972819" y="1828800"/>
                </a:lnTo>
                <a:lnTo>
                  <a:pt x="986789" y="1816100"/>
                </a:lnTo>
                <a:lnTo>
                  <a:pt x="1000759" y="1816100"/>
                </a:lnTo>
                <a:lnTo>
                  <a:pt x="1014729" y="1803400"/>
                </a:lnTo>
                <a:lnTo>
                  <a:pt x="1014729" y="1778000"/>
                </a:lnTo>
                <a:lnTo>
                  <a:pt x="1010920" y="1752600"/>
                </a:lnTo>
                <a:close/>
              </a:path>
              <a:path w="2047239" h="2019300">
                <a:moveTo>
                  <a:pt x="260350" y="1930400"/>
                </a:moveTo>
                <a:lnTo>
                  <a:pt x="199389" y="1930400"/>
                </a:lnTo>
                <a:lnTo>
                  <a:pt x="213359" y="1943100"/>
                </a:lnTo>
                <a:lnTo>
                  <a:pt x="243839" y="1943100"/>
                </a:lnTo>
                <a:lnTo>
                  <a:pt x="260350" y="1930400"/>
                </a:lnTo>
                <a:close/>
              </a:path>
              <a:path w="2047239" h="2019300">
                <a:moveTo>
                  <a:pt x="1141729" y="1473200"/>
                </a:moveTo>
                <a:lnTo>
                  <a:pt x="109219" y="1473200"/>
                </a:lnTo>
                <a:lnTo>
                  <a:pt x="114300" y="1485900"/>
                </a:lnTo>
                <a:lnTo>
                  <a:pt x="127000" y="1498600"/>
                </a:lnTo>
                <a:lnTo>
                  <a:pt x="138429" y="1524000"/>
                </a:lnTo>
                <a:lnTo>
                  <a:pt x="148589" y="1536700"/>
                </a:lnTo>
                <a:lnTo>
                  <a:pt x="161289" y="1587500"/>
                </a:lnTo>
                <a:lnTo>
                  <a:pt x="163829" y="1612900"/>
                </a:lnTo>
                <a:lnTo>
                  <a:pt x="167639" y="1638300"/>
                </a:lnTo>
                <a:lnTo>
                  <a:pt x="167639" y="1663700"/>
                </a:lnTo>
                <a:lnTo>
                  <a:pt x="170179" y="1689100"/>
                </a:lnTo>
                <a:lnTo>
                  <a:pt x="153669" y="1701800"/>
                </a:lnTo>
                <a:lnTo>
                  <a:pt x="142239" y="1727200"/>
                </a:lnTo>
                <a:lnTo>
                  <a:pt x="133350" y="1765300"/>
                </a:lnTo>
                <a:lnTo>
                  <a:pt x="128269" y="1790700"/>
                </a:lnTo>
                <a:lnTo>
                  <a:pt x="127000" y="1816100"/>
                </a:lnTo>
                <a:lnTo>
                  <a:pt x="130809" y="1854200"/>
                </a:lnTo>
                <a:lnTo>
                  <a:pt x="137159" y="1879600"/>
                </a:lnTo>
                <a:lnTo>
                  <a:pt x="149859" y="1905000"/>
                </a:lnTo>
                <a:lnTo>
                  <a:pt x="160019" y="1917700"/>
                </a:lnTo>
                <a:lnTo>
                  <a:pt x="185419" y="1930400"/>
                </a:lnTo>
                <a:lnTo>
                  <a:pt x="274319" y="1930400"/>
                </a:lnTo>
                <a:lnTo>
                  <a:pt x="280669" y="1917700"/>
                </a:lnTo>
                <a:lnTo>
                  <a:pt x="294639" y="1917700"/>
                </a:lnTo>
                <a:lnTo>
                  <a:pt x="302259" y="1905000"/>
                </a:lnTo>
                <a:lnTo>
                  <a:pt x="308609" y="1905000"/>
                </a:lnTo>
                <a:lnTo>
                  <a:pt x="314959" y="1892300"/>
                </a:lnTo>
                <a:lnTo>
                  <a:pt x="321309" y="1892300"/>
                </a:lnTo>
                <a:lnTo>
                  <a:pt x="327659" y="1879600"/>
                </a:lnTo>
                <a:lnTo>
                  <a:pt x="332739" y="1879600"/>
                </a:lnTo>
                <a:lnTo>
                  <a:pt x="339089" y="1866900"/>
                </a:lnTo>
                <a:lnTo>
                  <a:pt x="347979" y="1866900"/>
                </a:lnTo>
                <a:lnTo>
                  <a:pt x="351789" y="1854200"/>
                </a:lnTo>
                <a:lnTo>
                  <a:pt x="363219" y="1854200"/>
                </a:lnTo>
                <a:lnTo>
                  <a:pt x="375919" y="1828800"/>
                </a:lnTo>
                <a:lnTo>
                  <a:pt x="406400" y="1803400"/>
                </a:lnTo>
                <a:lnTo>
                  <a:pt x="436879" y="1790700"/>
                </a:lnTo>
                <a:lnTo>
                  <a:pt x="453389" y="1778000"/>
                </a:lnTo>
                <a:lnTo>
                  <a:pt x="471169" y="1765300"/>
                </a:lnTo>
                <a:lnTo>
                  <a:pt x="491489" y="1752600"/>
                </a:lnTo>
                <a:lnTo>
                  <a:pt x="1010920" y="1752600"/>
                </a:lnTo>
                <a:lnTo>
                  <a:pt x="1007109" y="1727200"/>
                </a:lnTo>
                <a:lnTo>
                  <a:pt x="1003300" y="1689100"/>
                </a:lnTo>
                <a:lnTo>
                  <a:pt x="999489" y="1663700"/>
                </a:lnTo>
                <a:lnTo>
                  <a:pt x="1002029" y="1638300"/>
                </a:lnTo>
                <a:lnTo>
                  <a:pt x="1005839" y="1612900"/>
                </a:lnTo>
                <a:lnTo>
                  <a:pt x="1017269" y="1574800"/>
                </a:lnTo>
                <a:lnTo>
                  <a:pt x="1018539" y="1562100"/>
                </a:lnTo>
                <a:lnTo>
                  <a:pt x="1021079" y="1562100"/>
                </a:lnTo>
                <a:lnTo>
                  <a:pt x="1026159" y="1549400"/>
                </a:lnTo>
                <a:lnTo>
                  <a:pt x="1032509" y="1536700"/>
                </a:lnTo>
                <a:lnTo>
                  <a:pt x="1037589" y="1536700"/>
                </a:lnTo>
                <a:lnTo>
                  <a:pt x="1045209" y="1524000"/>
                </a:lnTo>
                <a:lnTo>
                  <a:pt x="1052829" y="1524000"/>
                </a:lnTo>
                <a:lnTo>
                  <a:pt x="1061719" y="1511300"/>
                </a:lnTo>
                <a:lnTo>
                  <a:pt x="1165859" y="1511300"/>
                </a:lnTo>
                <a:lnTo>
                  <a:pt x="1155700" y="1498600"/>
                </a:lnTo>
                <a:lnTo>
                  <a:pt x="1150619" y="1498600"/>
                </a:lnTo>
                <a:lnTo>
                  <a:pt x="1146809" y="1485900"/>
                </a:lnTo>
                <a:lnTo>
                  <a:pt x="1143000" y="1485900"/>
                </a:lnTo>
                <a:lnTo>
                  <a:pt x="1141729" y="1473200"/>
                </a:lnTo>
                <a:close/>
              </a:path>
              <a:path w="2047239" h="2019300">
                <a:moveTo>
                  <a:pt x="1189989" y="1562100"/>
                </a:moveTo>
                <a:lnTo>
                  <a:pt x="1139189" y="1562100"/>
                </a:lnTo>
                <a:lnTo>
                  <a:pt x="1154429" y="1574800"/>
                </a:lnTo>
                <a:lnTo>
                  <a:pt x="1183639" y="1574800"/>
                </a:lnTo>
                <a:lnTo>
                  <a:pt x="1189989" y="1562100"/>
                </a:lnTo>
                <a:close/>
              </a:path>
              <a:path w="2047239" h="2019300">
                <a:moveTo>
                  <a:pt x="1252219" y="1536700"/>
                </a:moveTo>
                <a:lnTo>
                  <a:pt x="1089659" y="1536700"/>
                </a:lnTo>
                <a:lnTo>
                  <a:pt x="1099819" y="1549400"/>
                </a:lnTo>
                <a:lnTo>
                  <a:pt x="1111250" y="1562100"/>
                </a:lnTo>
                <a:lnTo>
                  <a:pt x="1230629" y="1562100"/>
                </a:lnTo>
                <a:lnTo>
                  <a:pt x="1238250" y="1549400"/>
                </a:lnTo>
                <a:lnTo>
                  <a:pt x="1245869" y="1549400"/>
                </a:lnTo>
                <a:lnTo>
                  <a:pt x="1252219" y="1536700"/>
                </a:lnTo>
                <a:close/>
              </a:path>
              <a:path w="2047239" h="2019300">
                <a:moveTo>
                  <a:pt x="1165859" y="1511300"/>
                </a:moveTo>
                <a:lnTo>
                  <a:pt x="1061719" y="1511300"/>
                </a:lnTo>
                <a:lnTo>
                  <a:pt x="1069339" y="1524000"/>
                </a:lnTo>
                <a:lnTo>
                  <a:pt x="1079500" y="1536700"/>
                </a:lnTo>
                <a:lnTo>
                  <a:pt x="1258569" y="1536700"/>
                </a:lnTo>
                <a:lnTo>
                  <a:pt x="1263650" y="1524000"/>
                </a:lnTo>
                <a:lnTo>
                  <a:pt x="1170939" y="1524000"/>
                </a:lnTo>
                <a:lnTo>
                  <a:pt x="1165859" y="1511300"/>
                </a:lnTo>
                <a:close/>
              </a:path>
              <a:path w="2047239" h="2019300">
                <a:moveTo>
                  <a:pt x="1276350" y="1511300"/>
                </a:moveTo>
                <a:lnTo>
                  <a:pt x="1238250" y="1511300"/>
                </a:lnTo>
                <a:lnTo>
                  <a:pt x="1225550" y="1524000"/>
                </a:lnTo>
                <a:lnTo>
                  <a:pt x="1271269" y="1524000"/>
                </a:lnTo>
                <a:lnTo>
                  <a:pt x="1276350" y="1511300"/>
                </a:lnTo>
                <a:close/>
              </a:path>
              <a:path w="2047239" h="2019300">
                <a:moveTo>
                  <a:pt x="1272539" y="1498600"/>
                </a:moveTo>
                <a:lnTo>
                  <a:pt x="1262379" y="1498600"/>
                </a:lnTo>
                <a:lnTo>
                  <a:pt x="1250950" y="1511300"/>
                </a:lnTo>
                <a:lnTo>
                  <a:pt x="1275079" y="1511300"/>
                </a:lnTo>
                <a:lnTo>
                  <a:pt x="1272539" y="1498600"/>
                </a:lnTo>
                <a:close/>
              </a:path>
              <a:path w="2047239" h="2019300">
                <a:moveTo>
                  <a:pt x="1137919" y="1447800"/>
                </a:moveTo>
                <a:lnTo>
                  <a:pt x="83819" y="1447800"/>
                </a:lnTo>
                <a:lnTo>
                  <a:pt x="102869" y="1473200"/>
                </a:lnTo>
                <a:lnTo>
                  <a:pt x="1140459" y="1473200"/>
                </a:lnTo>
                <a:lnTo>
                  <a:pt x="1137919" y="1460500"/>
                </a:lnTo>
                <a:lnTo>
                  <a:pt x="1137919" y="1447800"/>
                </a:lnTo>
                <a:close/>
              </a:path>
              <a:path w="2047239" h="2019300">
                <a:moveTo>
                  <a:pt x="1485053" y="1130300"/>
                </a:moveTo>
                <a:lnTo>
                  <a:pt x="158750" y="1130300"/>
                </a:lnTo>
                <a:lnTo>
                  <a:pt x="166369" y="1155700"/>
                </a:lnTo>
                <a:lnTo>
                  <a:pt x="167639" y="1168400"/>
                </a:lnTo>
                <a:lnTo>
                  <a:pt x="167639" y="1206500"/>
                </a:lnTo>
                <a:lnTo>
                  <a:pt x="166369" y="1219200"/>
                </a:lnTo>
                <a:lnTo>
                  <a:pt x="166369" y="1231900"/>
                </a:lnTo>
                <a:lnTo>
                  <a:pt x="165100" y="1257300"/>
                </a:lnTo>
                <a:lnTo>
                  <a:pt x="157479" y="1257300"/>
                </a:lnTo>
                <a:lnTo>
                  <a:pt x="149859" y="1270000"/>
                </a:lnTo>
                <a:lnTo>
                  <a:pt x="142239" y="1270000"/>
                </a:lnTo>
                <a:lnTo>
                  <a:pt x="134619" y="1282700"/>
                </a:lnTo>
                <a:lnTo>
                  <a:pt x="127000" y="1282700"/>
                </a:lnTo>
                <a:lnTo>
                  <a:pt x="118109" y="1295400"/>
                </a:lnTo>
                <a:lnTo>
                  <a:pt x="110489" y="1295400"/>
                </a:lnTo>
                <a:lnTo>
                  <a:pt x="102869" y="1308100"/>
                </a:lnTo>
                <a:lnTo>
                  <a:pt x="129539" y="1358900"/>
                </a:lnTo>
                <a:lnTo>
                  <a:pt x="118109" y="1358900"/>
                </a:lnTo>
                <a:lnTo>
                  <a:pt x="97789" y="1384300"/>
                </a:lnTo>
                <a:lnTo>
                  <a:pt x="88900" y="1397000"/>
                </a:lnTo>
                <a:lnTo>
                  <a:pt x="80009" y="1397000"/>
                </a:lnTo>
                <a:lnTo>
                  <a:pt x="72389" y="1409700"/>
                </a:lnTo>
                <a:lnTo>
                  <a:pt x="68579" y="1422400"/>
                </a:lnTo>
                <a:lnTo>
                  <a:pt x="67309" y="1447800"/>
                </a:lnTo>
                <a:lnTo>
                  <a:pt x="1139189" y="1447800"/>
                </a:lnTo>
                <a:lnTo>
                  <a:pt x="1141729" y="1435100"/>
                </a:lnTo>
                <a:lnTo>
                  <a:pt x="1145539" y="1422400"/>
                </a:lnTo>
                <a:lnTo>
                  <a:pt x="1155700" y="1397000"/>
                </a:lnTo>
                <a:lnTo>
                  <a:pt x="1164589" y="1384300"/>
                </a:lnTo>
                <a:lnTo>
                  <a:pt x="1172209" y="1371600"/>
                </a:lnTo>
                <a:lnTo>
                  <a:pt x="1202689" y="1333500"/>
                </a:lnTo>
                <a:lnTo>
                  <a:pt x="1225550" y="1320800"/>
                </a:lnTo>
                <a:lnTo>
                  <a:pt x="1249679" y="1295400"/>
                </a:lnTo>
                <a:lnTo>
                  <a:pt x="1272539" y="1282700"/>
                </a:lnTo>
                <a:lnTo>
                  <a:pt x="1297939" y="1270000"/>
                </a:lnTo>
                <a:lnTo>
                  <a:pt x="1320800" y="1244600"/>
                </a:lnTo>
                <a:lnTo>
                  <a:pt x="1344929" y="1231900"/>
                </a:lnTo>
                <a:lnTo>
                  <a:pt x="1367789" y="1219200"/>
                </a:lnTo>
                <a:lnTo>
                  <a:pt x="1391919" y="1193800"/>
                </a:lnTo>
                <a:lnTo>
                  <a:pt x="1402079" y="1193800"/>
                </a:lnTo>
                <a:lnTo>
                  <a:pt x="1422400" y="1168400"/>
                </a:lnTo>
                <a:lnTo>
                  <a:pt x="1431289" y="1168400"/>
                </a:lnTo>
                <a:lnTo>
                  <a:pt x="1440179" y="1155700"/>
                </a:lnTo>
                <a:lnTo>
                  <a:pt x="1450339" y="1155700"/>
                </a:lnTo>
                <a:lnTo>
                  <a:pt x="1459229" y="1143000"/>
                </a:lnTo>
                <a:lnTo>
                  <a:pt x="1470659" y="1143000"/>
                </a:lnTo>
                <a:lnTo>
                  <a:pt x="1485053" y="1130300"/>
                </a:lnTo>
                <a:close/>
              </a:path>
              <a:path w="2047239" h="2019300">
                <a:moveTo>
                  <a:pt x="95250" y="1155700"/>
                </a:moveTo>
                <a:lnTo>
                  <a:pt x="31750" y="1155700"/>
                </a:lnTo>
                <a:lnTo>
                  <a:pt x="31750" y="1168400"/>
                </a:lnTo>
                <a:lnTo>
                  <a:pt x="85089" y="1168400"/>
                </a:lnTo>
                <a:lnTo>
                  <a:pt x="95250" y="1155700"/>
                </a:lnTo>
                <a:close/>
              </a:path>
              <a:path w="2047239" h="2019300">
                <a:moveTo>
                  <a:pt x="203200" y="558800"/>
                </a:moveTo>
                <a:lnTo>
                  <a:pt x="204469" y="571500"/>
                </a:lnTo>
                <a:lnTo>
                  <a:pt x="214629" y="584200"/>
                </a:lnTo>
                <a:lnTo>
                  <a:pt x="233679" y="596900"/>
                </a:lnTo>
                <a:lnTo>
                  <a:pt x="246379" y="609600"/>
                </a:lnTo>
                <a:lnTo>
                  <a:pt x="250189" y="609600"/>
                </a:lnTo>
                <a:lnTo>
                  <a:pt x="262889" y="622300"/>
                </a:lnTo>
                <a:lnTo>
                  <a:pt x="237489" y="647700"/>
                </a:lnTo>
                <a:lnTo>
                  <a:pt x="222250" y="660400"/>
                </a:lnTo>
                <a:lnTo>
                  <a:pt x="193039" y="660400"/>
                </a:lnTo>
                <a:lnTo>
                  <a:pt x="205739" y="685800"/>
                </a:lnTo>
                <a:lnTo>
                  <a:pt x="17779" y="685800"/>
                </a:lnTo>
                <a:lnTo>
                  <a:pt x="10159" y="698500"/>
                </a:lnTo>
                <a:lnTo>
                  <a:pt x="0" y="698500"/>
                </a:lnTo>
                <a:lnTo>
                  <a:pt x="0" y="711200"/>
                </a:lnTo>
                <a:lnTo>
                  <a:pt x="2539" y="723900"/>
                </a:lnTo>
                <a:lnTo>
                  <a:pt x="10159" y="736600"/>
                </a:lnTo>
                <a:lnTo>
                  <a:pt x="57150" y="736600"/>
                </a:lnTo>
                <a:lnTo>
                  <a:pt x="95250" y="774700"/>
                </a:lnTo>
                <a:lnTo>
                  <a:pt x="106679" y="774700"/>
                </a:lnTo>
                <a:lnTo>
                  <a:pt x="119379" y="787400"/>
                </a:lnTo>
                <a:lnTo>
                  <a:pt x="130809" y="800100"/>
                </a:lnTo>
                <a:lnTo>
                  <a:pt x="143509" y="812800"/>
                </a:lnTo>
                <a:lnTo>
                  <a:pt x="152400" y="825500"/>
                </a:lnTo>
                <a:lnTo>
                  <a:pt x="140969" y="838200"/>
                </a:lnTo>
                <a:lnTo>
                  <a:pt x="132079" y="863600"/>
                </a:lnTo>
                <a:lnTo>
                  <a:pt x="125729" y="889000"/>
                </a:lnTo>
                <a:lnTo>
                  <a:pt x="121919" y="914400"/>
                </a:lnTo>
                <a:lnTo>
                  <a:pt x="119379" y="939800"/>
                </a:lnTo>
                <a:lnTo>
                  <a:pt x="121919" y="965200"/>
                </a:lnTo>
                <a:lnTo>
                  <a:pt x="127000" y="990600"/>
                </a:lnTo>
                <a:lnTo>
                  <a:pt x="137159" y="1016000"/>
                </a:lnTo>
                <a:lnTo>
                  <a:pt x="139700" y="1028700"/>
                </a:lnTo>
                <a:lnTo>
                  <a:pt x="142239" y="1028700"/>
                </a:lnTo>
                <a:lnTo>
                  <a:pt x="128269" y="1041400"/>
                </a:lnTo>
                <a:lnTo>
                  <a:pt x="115569" y="1054100"/>
                </a:lnTo>
                <a:lnTo>
                  <a:pt x="101600" y="1079500"/>
                </a:lnTo>
                <a:lnTo>
                  <a:pt x="88900" y="1092200"/>
                </a:lnTo>
                <a:lnTo>
                  <a:pt x="74929" y="1104900"/>
                </a:lnTo>
                <a:lnTo>
                  <a:pt x="62229" y="1117600"/>
                </a:lnTo>
                <a:lnTo>
                  <a:pt x="50800" y="1143000"/>
                </a:lnTo>
                <a:lnTo>
                  <a:pt x="40639" y="1155700"/>
                </a:lnTo>
                <a:lnTo>
                  <a:pt x="115569" y="1155700"/>
                </a:lnTo>
                <a:lnTo>
                  <a:pt x="127000" y="1143000"/>
                </a:lnTo>
                <a:lnTo>
                  <a:pt x="142239" y="1143000"/>
                </a:lnTo>
                <a:lnTo>
                  <a:pt x="149859" y="1130300"/>
                </a:lnTo>
                <a:lnTo>
                  <a:pt x="1485053" y="1130300"/>
                </a:lnTo>
                <a:lnTo>
                  <a:pt x="1557019" y="1066800"/>
                </a:lnTo>
                <a:lnTo>
                  <a:pt x="1596389" y="1016000"/>
                </a:lnTo>
                <a:lnTo>
                  <a:pt x="1634489" y="977900"/>
                </a:lnTo>
                <a:lnTo>
                  <a:pt x="1666239" y="927100"/>
                </a:lnTo>
                <a:lnTo>
                  <a:pt x="1694179" y="889000"/>
                </a:lnTo>
                <a:lnTo>
                  <a:pt x="1715769" y="825500"/>
                </a:lnTo>
                <a:lnTo>
                  <a:pt x="1732279" y="774700"/>
                </a:lnTo>
                <a:lnTo>
                  <a:pt x="1734819" y="762000"/>
                </a:lnTo>
                <a:lnTo>
                  <a:pt x="1738629" y="762000"/>
                </a:lnTo>
                <a:lnTo>
                  <a:pt x="1741169" y="736600"/>
                </a:lnTo>
                <a:lnTo>
                  <a:pt x="1743709" y="723900"/>
                </a:lnTo>
                <a:lnTo>
                  <a:pt x="1744979" y="723900"/>
                </a:lnTo>
                <a:lnTo>
                  <a:pt x="1757679" y="660400"/>
                </a:lnTo>
                <a:lnTo>
                  <a:pt x="1760219" y="596900"/>
                </a:lnTo>
                <a:lnTo>
                  <a:pt x="288289" y="596900"/>
                </a:lnTo>
                <a:lnTo>
                  <a:pt x="203200" y="558800"/>
                </a:lnTo>
                <a:close/>
              </a:path>
              <a:path w="2047239" h="2019300">
                <a:moveTo>
                  <a:pt x="45719" y="736600"/>
                </a:moveTo>
                <a:lnTo>
                  <a:pt x="19050" y="736600"/>
                </a:lnTo>
                <a:lnTo>
                  <a:pt x="24129" y="749300"/>
                </a:lnTo>
                <a:lnTo>
                  <a:pt x="45719" y="736600"/>
                </a:lnTo>
                <a:close/>
              </a:path>
              <a:path w="2047239" h="2019300">
                <a:moveTo>
                  <a:pt x="1106169" y="38100"/>
                </a:moveTo>
                <a:lnTo>
                  <a:pt x="981709" y="38100"/>
                </a:lnTo>
                <a:lnTo>
                  <a:pt x="962659" y="50800"/>
                </a:lnTo>
                <a:lnTo>
                  <a:pt x="942339" y="63500"/>
                </a:lnTo>
                <a:lnTo>
                  <a:pt x="904239" y="88900"/>
                </a:lnTo>
                <a:lnTo>
                  <a:pt x="886459" y="101600"/>
                </a:lnTo>
                <a:lnTo>
                  <a:pt x="842009" y="127000"/>
                </a:lnTo>
                <a:lnTo>
                  <a:pt x="839469" y="127000"/>
                </a:lnTo>
                <a:lnTo>
                  <a:pt x="796289" y="165100"/>
                </a:lnTo>
                <a:lnTo>
                  <a:pt x="787400" y="165100"/>
                </a:lnTo>
                <a:lnTo>
                  <a:pt x="778509" y="177800"/>
                </a:lnTo>
                <a:lnTo>
                  <a:pt x="769619" y="177800"/>
                </a:lnTo>
                <a:lnTo>
                  <a:pt x="751839" y="203200"/>
                </a:lnTo>
                <a:lnTo>
                  <a:pt x="742950" y="203200"/>
                </a:lnTo>
                <a:lnTo>
                  <a:pt x="734059" y="215900"/>
                </a:lnTo>
                <a:lnTo>
                  <a:pt x="726439" y="215900"/>
                </a:lnTo>
                <a:lnTo>
                  <a:pt x="673100" y="266700"/>
                </a:lnTo>
                <a:lnTo>
                  <a:pt x="563879" y="342900"/>
                </a:lnTo>
                <a:lnTo>
                  <a:pt x="457200" y="419100"/>
                </a:lnTo>
                <a:lnTo>
                  <a:pt x="408939" y="469900"/>
                </a:lnTo>
                <a:lnTo>
                  <a:pt x="361950" y="520700"/>
                </a:lnTo>
                <a:lnTo>
                  <a:pt x="320039" y="571500"/>
                </a:lnTo>
                <a:lnTo>
                  <a:pt x="313689" y="584200"/>
                </a:lnTo>
                <a:lnTo>
                  <a:pt x="302259" y="584200"/>
                </a:lnTo>
                <a:lnTo>
                  <a:pt x="299719" y="596900"/>
                </a:lnTo>
                <a:lnTo>
                  <a:pt x="1760219" y="596900"/>
                </a:lnTo>
                <a:lnTo>
                  <a:pt x="1757679" y="571500"/>
                </a:lnTo>
                <a:lnTo>
                  <a:pt x="1756409" y="546100"/>
                </a:lnTo>
                <a:lnTo>
                  <a:pt x="1748789" y="495300"/>
                </a:lnTo>
                <a:lnTo>
                  <a:pt x="1898650" y="495300"/>
                </a:lnTo>
                <a:lnTo>
                  <a:pt x="1916429" y="482600"/>
                </a:lnTo>
                <a:lnTo>
                  <a:pt x="1931669" y="482600"/>
                </a:lnTo>
                <a:lnTo>
                  <a:pt x="1939289" y="469900"/>
                </a:lnTo>
                <a:lnTo>
                  <a:pt x="1945639" y="469900"/>
                </a:lnTo>
                <a:lnTo>
                  <a:pt x="1972309" y="444500"/>
                </a:lnTo>
                <a:lnTo>
                  <a:pt x="1992629" y="431800"/>
                </a:lnTo>
                <a:lnTo>
                  <a:pt x="2030729" y="381000"/>
                </a:lnTo>
                <a:lnTo>
                  <a:pt x="2035809" y="368300"/>
                </a:lnTo>
                <a:lnTo>
                  <a:pt x="2038350" y="355600"/>
                </a:lnTo>
                <a:lnTo>
                  <a:pt x="2039619" y="355600"/>
                </a:lnTo>
                <a:lnTo>
                  <a:pt x="2039619" y="342900"/>
                </a:lnTo>
                <a:lnTo>
                  <a:pt x="2042159" y="330200"/>
                </a:lnTo>
                <a:lnTo>
                  <a:pt x="2047239" y="330200"/>
                </a:lnTo>
                <a:lnTo>
                  <a:pt x="2044700" y="292100"/>
                </a:lnTo>
                <a:lnTo>
                  <a:pt x="2040889" y="254000"/>
                </a:lnTo>
                <a:lnTo>
                  <a:pt x="2030729" y="215900"/>
                </a:lnTo>
                <a:lnTo>
                  <a:pt x="2019300" y="177800"/>
                </a:lnTo>
                <a:lnTo>
                  <a:pt x="2002789" y="152400"/>
                </a:lnTo>
                <a:lnTo>
                  <a:pt x="1982469" y="114300"/>
                </a:lnTo>
                <a:lnTo>
                  <a:pt x="1959609" y="88900"/>
                </a:lnTo>
                <a:lnTo>
                  <a:pt x="1031239" y="88900"/>
                </a:lnTo>
                <a:lnTo>
                  <a:pt x="1043939" y="76200"/>
                </a:lnTo>
                <a:lnTo>
                  <a:pt x="1059179" y="76200"/>
                </a:lnTo>
                <a:lnTo>
                  <a:pt x="1073150" y="63500"/>
                </a:lnTo>
                <a:lnTo>
                  <a:pt x="1090929" y="50800"/>
                </a:lnTo>
                <a:lnTo>
                  <a:pt x="1106169" y="38100"/>
                </a:lnTo>
                <a:close/>
              </a:path>
              <a:path w="2047239" h="2019300">
                <a:moveTo>
                  <a:pt x="1817369" y="508000"/>
                </a:moveTo>
                <a:lnTo>
                  <a:pt x="1791969" y="508000"/>
                </a:lnTo>
                <a:lnTo>
                  <a:pt x="1798319" y="520700"/>
                </a:lnTo>
                <a:lnTo>
                  <a:pt x="1811019" y="520700"/>
                </a:lnTo>
                <a:lnTo>
                  <a:pt x="1817369" y="508000"/>
                </a:lnTo>
                <a:close/>
              </a:path>
              <a:path w="2047239" h="2019300">
                <a:moveTo>
                  <a:pt x="1840229" y="508000"/>
                </a:moveTo>
                <a:lnTo>
                  <a:pt x="1817369" y="508000"/>
                </a:lnTo>
                <a:lnTo>
                  <a:pt x="1832609" y="520700"/>
                </a:lnTo>
                <a:lnTo>
                  <a:pt x="1840229" y="508000"/>
                </a:lnTo>
                <a:close/>
              </a:path>
              <a:path w="2047239" h="2019300">
                <a:moveTo>
                  <a:pt x="1889759" y="495300"/>
                </a:moveTo>
                <a:lnTo>
                  <a:pt x="1757679" y="495300"/>
                </a:lnTo>
                <a:lnTo>
                  <a:pt x="1762759" y="508000"/>
                </a:lnTo>
                <a:lnTo>
                  <a:pt x="1883409" y="508000"/>
                </a:lnTo>
                <a:lnTo>
                  <a:pt x="1889759" y="495300"/>
                </a:lnTo>
                <a:close/>
              </a:path>
              <a:path w="2047239" h="2019300">
                <a:moveTo>
                  <a:pt x="1595119" y="76200"/>
                </a:moveTo>
                <a:lnTo>
                  <a:pt x="1069339" y="76200"/>
                </a:lnTo>
                <a:lnTo>
                  <a:pt x="1054100" y="88900"/>
                </a:lnTo>
                <a:lnTo>
                  <a:pt x="1623059" y="88900"/>
                </a:lnTo>
                <a:lnTo>
                  <a:pt x="1595119" y="76200"/>
                </a:lnTo>
                <a:close/>
              </a:path>
              <a:path w="2047239" h="2019300">
                <a:moveTo>
                  <a:pt x="1896109" y="38100"/>
                </a:moveTo>
                <a:lnTo>
                  <a:pt x="1701800" y="38100"/>
                </a:lnTo>
                <a:lnTo>
                  <a:pt x="1694179" y="50800"/>
                </a:lnTo>
                <a:lnTo>
                  <a:pt x="1663700" y="63500"/>
                </a:lnTo>
                <a:lnTo>
                  <a:pt x="1654809" y="63500"/>
                </a:lnTo>
                <a:lnTo>
                  <a:pt x="1644650" y="76200"/>
                </a:lnTo>
                <a:lnTo>
                  <a:pt x="1637029" y="76200"/>
                </a:lnTo>
                <a:lnTo>
                  <a:pt x="1628139" y="88900"/>
                </a:lnTo>
                <a:lnTo>
                  <a:pt x="1959609" y="88900"/>
                </a:lnTo>
                <a:lnTo>
                  <a:pt x="1934209" y="63500"/>
                </a:lnTo>
                <a:lnTo>
                  <a:pt x="1896109" y="38100"/>
                </a:lnTo>
                <a:close/>
              </a:path>
              <a:path w="2047239" h="2019300">
                <a:moveTo>
                  <a:pt x="1540509" y="63500"/>
                </a:moveTo>
                <a:lnTo>
                  <a:pt x="1120139" y="63500"/>
                </a:lnTo>
                <a:lnTo>
                  <a:pt x="1102359" y="76200"/>
                </a:lnTo>
                <a:lnTo>
                  <a:pt x="1567179" y="76200"/>
                </a:lnTo>
                <a:lnTo>
                  <a:pt x="1540509" y="63500"/>
                </a:lnTo>
                <a:close/>
              </a:path>
              <a:path w="2047239" h="2019300">
                <a:moveTo>
                  <a:pt x="1457959" y="50800"/>
                </a:moveTo>
                <a:lnTo>
                  <a:pt x="1188719" y="50800"/>
                </a:lnTo>
                <a:lnTo>
                  <a:pt x="1153159" y="63500"/>
                </a:lnTo>
                <a:lnTo>
                  <a:pt x="1484629" y="63500"/>
                </a:lnTo>
                <a:lnTo>
                  <a:pt x="1457959" y="50800"/>
                </a:lnTo>
                <a:close/>
              </a:path>
              <a:path w="2047239" h="2019300">
                <a:moveTo>
                  <a:pt x="1336039" y="38100"/>
                </a:moveTo>
                <a:lnTo>
                  <a:pt x="1310639" y="38100"/>
                </a:lnTo>
                <a:lnTo>
                  <a:pt x="1299209" y="50800"/>
                </a:lnTo>
                <a:lnTo>
                  <a:pt x="1350009" y="50800"/>
                </a:lnTo>
                <a:lnTo>
                  <a:pt x="1336039" y="38100"/>
                </a:lnTo>
                <a:close/>
              </a:path>
              <a:path w="2047239" h="2019300">
                <a:moveTo>
                  <a:pt x="1156969" y="12700"/>
                </a:moveTo>
                <a:lnTo>
                  <a:pt x="1045209" y="12700"/>
                </a:lnTo>
                <a:lnTo>
                  <a:pt x="1022350" y="25400"/>
                </a:lnTo>
                <a:lnTo>
                  <a:pt x="1002029" y="38100"/>
                </a:lnTo>
                <a:lnTo>
                  <a:pt x="1123950" y="38100"/>
                </a:lnTo>
                <a:lnTo>
                  <a:pt x="1156969" y="12700"/>
                </a:lnTo>
                <a:close/>
              </a:path>
              <a:path w="2047239" h="2019300">
                <a:moveTo>
                  <a:pt x="1831339" y="25400"/>
                </a:moveTo>
                <a:lnTo>
                  <a:pt x="1747519" y="25400"/>
                </a:lnTo>
                <a:lnTo>
                  <a:pt x="1729739" y="38100"/>
                </a:lnTo>
                <a:lnTo>
                  <a:pt x="1852929" y="38100"/>
                </a:lnTo>
                <a:lnTo>
                  <a:pt x="1831339" y="25400"/>
                </a:lnTo>
                <a:close/>
              </a:path>
              <a:path w="2047239" h="2019300">
                <a:moveTo>
                  <a:pt x="1140459" y="0"/>
                </a:moveTo>
                <a:lnTo>
                  <a:pt x="1085850" y="0"/>
                </a:lnTo>
                <a:lnTo>
                  <a:pt x="1071879" y="12700"/>
                </a:lnTo>
                <a:lnTo>
                  <a:pt x="1154429" y="12700"/>
                </a:lnTo>
                <a:lnTo>
                  <a:pt x="11404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6826250" y="840739"/>
            <a:ext cx="1492250" cy="1739900"/>
          </a:xfrm>
          <a:custGeom>
            <a:avLst/>
            <a:gdLst/>
            <a:ahLst/>
            <a:cxnLst/>
            <a:rect l="l" t="t" r="r" b="b"/>
            <a:pathLst>
              <a:path w="1492250" h="1739900">
                <a:moveTo>
                  <a:pt x="589279" y="1727200"/>
                </a:moveTo>
                <a:lnTo>
                  <a:pt x="546100" y="1727200"/>
                </a:lnTo>
                <a:lnTo>
                  <a:pt x="549909" y="1739900"/>
                </a:lnTo>
                <a:lnTo>
                  <a:pt x="568959" y="1739900"/>
                </a:lnTo>
                <a:lnTo>
                  <a:pt x="589279" y="1727200"/>
                </a:lnTo>
                <a:close/>
              </a:path>
              <a:path w="1492250" h="1739900">
                <a:moveTo>
                  <a:pt x="749300" y="1612900"/>
                </a:moveTo>
                <a:lnTo>
                  <a:pt x="488950" y="1612900"/>
                </a:lnTo>
                <a:lnTo>
                  <a:pt x="485140" y="1625600"/>
                </a:lnTo>
                <a:lnTo>
                  <a:pt x="480059" y="1625600"/>
                </a:lnTo>
                <a:lnTo>
                  <a:pt x="476250" y="1638300"/>
                </a:lnTo>
                <a:lnTo>
                  <a:pt x="467359" y="1638300"/>
                </a:lnTo>
                <a:lnTo>
                  <a:pt x="462279" y="1651000"/>
                </a:lnTo>
                <a:lnTo>
                  <a:pt x="459740" y="1651000"/>
                </a:lnTo>
                <a:lnTo>
                  <a:pt x="458470" y="1663700"/>
                </a:lnTo>
                <a:lnTo>
                  <a:pt x="521970" y="1676400"/>
                </a:lnTo>
                <a:lnTo>
                  <a:pt x="528320" y="1689100"/>
                </a:lnTo>
                <a:lnTo>
                  <a:pt x="532129" y="1701800"/>
                </a:lnTo>
                <a:lnTo>
                  <a:pt x="538479" y="1701800"/>
                </a:lnTo>
                <a:lnTo>
                  <a:pt x="542290" y="1727200"/>
                </a:lnTo>
                <a:lnTo>
                  <a:pt x="598170" y="1727200"/>
                </a:lnTo>
                <a:lnTo>
                  <a:pt x="607059" y="1714500"/>
                </a:lnTo>
                <a:lnTo>
                  <a:pt x="627379" y="1714500"/>
                </a:lnTo>
                <a:lnTo>
                  <a:pt x="637540" y="1701800"/>
                </a:lnTo>
                <a:lnTo>
                  <a:pt x="670559" y="1676400"/>
                </a:lnTo>
                <a:lnTo>
                  <a:pt x="685800" y="1663700"/>
                </a:lnTo>
                <a:lnTo>
                  <a:pt x="702309" y="1651000"/>
                </a:lnTo>
                <a:lnTo>
                  <a:pt x="717550" y="1638300"/>
                </a:lnTo>
                <a:lnTo>
                  <a:pt x="734059" y="1625600"/>
                </a:lnTo>
                <a:lnTo>
                  <a:pt x="749300" y="1612900"/>
                </a:lnTo>
                <a:close/>
              </a:path>
              <a:path w="1492250" h="1739900">
                <a:moveTo>
                  <a:pt x="78740" y="1193800"/>
                </a:moveTo>
                <a:lnTo>
                  <a:pt x="30479" y="1193800"/>
                </a:lnTo>
                <a:lnTo>
                  <a:pt x="39370" y="1206500"/>
                </a:lnTo>
                <a:lnTo>
                  <a:pt x="59690" y="1231900"/>
                </a:lnTo>
                <a:lnTo>
                  <a:pt x="77470" y="1257300"/>
                </a:lnTo>
                <a:lnTo>
                  <a:pt x="83820" y="1270000"/>
                </a:lnTo>
                <a:lnTo>
                  <a:pt x="90170" y="1295400"/>
                </a:lnTo>
                <a:lnTo>
                  <a:pt x="92709" y="1295400"/>
                </a:lnTo>
                <a:lnTo>
                  <a:pt x="100329" y="1320800"/>
                </a:lnTo>
                <a:lnTo>
                  <a:pt x="102870" y="1333500"/>
                </a:lnTo>
                <a:lnTo>
                  <a:pt x="104140" y="1333500"/>
                </a:lnTo>
                <a:lnTo>
                  <a:pt x="107950" y="1371600"/>
                </a:lnTo>
                <a:lnTo>
                  <a:pt x="105409" y="1384300"/>
                </a:lnTo>
                <a:lnTo>
                  <a:pt x="105409" y="1397000"/>
                </a:lnTo>
                <a:lnTo>
                  <a:pt x="107950" y="1409700"/>
                </a:lnTo>
                <a:lnTo>
                  <a:pt x="107950" y="1435100"/>
                </a:lnTo>
                <a:lnTo>
                  <a:pt x="105409" y="1460500"/>
                </a:lnTo>
                <a:lnTo>
                  <a:pt x="104140" y="1460500"/>
                </a:lnTo>
                <a:lnTo>
                  <a:pt x="104140" y="1473200"/>
                </a:lnTo>
                <a:lnTo>
                  <a:pt x="101600" y="1485900"/>
                </a:lnTo>
                <a:lnTo>
                  <a:pt x="96520" y="1498600"/>
                </a:lnTo>
                <a:lnTo>
                  <a:pt x="64770" y="1498600"/>
                </a:lnTo>
                <a:lnTo>
                  <a:pt x="64770" y="1511300"/>
                </a:lnTo>
                <a:lnTo>
                  <a:pt x="62229" y="1511300"/>
                </a:lnTo>
                <a:lnTo>
                  <a:pt x="60959" y="1524000"/>
                </a:lnTo>
                <a:lnTo>
                  <a:pt x="59690" y="1524000"/>
                </a:lnTo>
                <a:lnTo>
                  <a:pt x="59690" y="1549400"/>
                </a:lnTo>
                <a:lnTo>
                  <a:pt x="58420" y="1562100"/>
                </a:lnTo>
                <a:lnTo>
                  <a:pt x="60959" y="1587500"/>
                </a:lnTo>
                <a:lnTo>
                  <a:pt x="62229" y="1587500"/>
                </a:lnTo>
                <a:lnTo>
                  <a:pt x="64770" y="1600200"/>
                </a:lnTo>
                <a:lnTo>
                  <a:pt x="66040" y="1600200"/>
                </a:lnTo>
                <a:lnTo>
                  <a:pt x="68579" y="1612900"/>
                </a:lnTo>
                <a:lnTo>
                  <a:pt x="71120" y="1612900"/>
                </a:lnTo>
                <a:lnTo>
                  <a:pt x="73659" y="1625600"/>
                </a:lnTo>
                <a:lnTo>
                  <a:pt x="77470" y="1625600"/>
                </a:lnTo>
                <a:lnTo>
                  <a:pt x="83820" y="1638300"/>
                </a:lnTo>
                <a:lnTo>
                  <a:pt x="92709" y="1638300"/>
                </a:lnTo>
                <a:lnTo>
                  <a:pt x="110490" y="1651000"/>
                </a:lnTo>
                <a:lnTo>
                  <a:pt x="139700" y="1651000"/>
                </a:lnTo>
                <a:lnTo>
                  <a:pt x="151129" y="1638300"/>
                </a:lnTo>
                <a:lnTo>
                  <a:pt x="182879" y="1612900"/>
                </a:lnTo>
                <a:lnTo>
                  <a:pt x="274320" y="1536700"/>
                </a:lnTo>
                <a:lnTo>
                  <a:pt x="307340" y="1511300"/>
                </a:lnTo>
                <a:lnTo>
                  <a:pt x="377190" y="1485900"/>
                </a:lnTo>
                <a:lnTo>
                  <a:pt x="417829" y="1473200"/>
                </a:lnTo>
                <a:lnTo>
                  <a:pt x="506729" y="1473200"/>
                </a:lnTo>
                <a:lnTo>
                  <a:pt x="525779" y="1460500"/>
                </a:lnTo>
                <a:lnTo>
                  <a:pt x="561340" y="1435100"/>
                </a:lnTo>
                <a:lnTo>
                  <a:pt x="610870" y="1397000"/>
                </a:lnTo>
                <a:lnTo>
                  <a:pt x="641350" y="1371600"/>
                </a:lnTo>
                <a:lnTo>
                  <a:pt x="670559" y="1346200"/>
                </a:lnTo>
                <a:lnTo>
                  <a:pt x="721359" y="1282700"/>
                </a:lnTo>
                <a:lnTo>
                  <a:pt x="728133" y="1270000"/>
                </a:lnTo>
                <a:lnTo>
                  <a:pt x="331470" y="1270000"/>
                </a:lnTo>
                <a:lnTo>
                  <a:pt x="334735" y="1231900"/>
                </a:lnTo>
                <a:lnTo>
                  <a:pt x="154940" y="1231900"/>
                </a:lnTo>
                <a:lnTo>
                  <a:pt x="138429" y="1219200"/>
                </a:lnTo>
                <a:lnTo>
                  <a:pt x="107950" y="1219200"/>
                </a:lnTo>
                <a:lnTo>
                  <a:pt x="92709" y="1206500"/>
                </a:lnTo>
                <a:lnTo>
                  <a:pt x="78740" y="1193800"/>
                </a:lnTo>
                <a:close/>
              </a:path>
              <a:path w="1492250" h="1739900">
                <a:moveTo>
                  <a:pt x="694690" y="1409700"/>
                </a:moveTo>
                <a:lnTo>
                  <a:pt x="668020" y="1409700"/>
                </a:lnTo>
                <a:lnTo>
                  <a:pt x="657859" y="1422400"/>
                </a:lnTo>
                <a:lnTo>
                  <a:pt x="648970" y="1435100"/>
                </a:lnTo>
                <a:lnTo>
                  <a:pt x="638809" y="1435100"/>
                </a:lnTo>
                <a:lnTo>
                  <a:pt x="628650" y="1447800"/>
                </a:lnTo>
                <a:lnTo>
                  <a:pt x="612140" y="1447800"/>
                </a:lnTo>
                <a:lnTo>
                  <a:pt x="605790" y="1460500"/>
                </a:lnTo>
                <a:lnTo>
                  <a:pt x="590550" y="1460500"/>
                </a:lnTo>
                <a:lnTo>
                  <a:pt x="584200" y="1473200"/>
                </a:lnTo>
                <a:lnTo>
                  <a:pt x="567690" y="1473200"/>
                </a:lnTo>
                <a:lnTo>
                  <a:pt x="557529" y="1485900"/>
                </a:lnTo>
                <a:lnTo>
                  <a:pt x="537209" y="1485900"/>
                </a:lnTo>
                <a:lnTo>
                  <a:pt x="532129" y="1498600"/>
                </a:lnTo>
                <a:lnTo>
                  <a:pt x="500379" y="1498600"/>
                </a:lnTo>
                <a:lnTo>
                  <a:pt x="500379" y="1511300"/>
                </a:lnTo>
                <a:lnTo>
                  <a:pt x="504190" y="1549400"/>
                </a:lnTo>
                <a:lnTo>
                  <a:pt x="501650" y="1587500"/>
                </a:lnTo>
                <a:lnTo>
                  <a:pt x="497840" y="1600200"/>
                </a:lnTo>
                <a:lnTo>
                  <a:pt x="492759" y="1612900"/>
                </a:lnTo>
                <a:lnTo>
                  <a:pt x="767079" y="1612900"/>
                </a:lnTo>
                <a:lnTo>
                  <a:pt x="768350" y="1600200"/>
                </a:lnTo>
                <a:lnTo>
                  <a:pt x="779779" y="1600200"/>
                </a:lnTo>
                <a:lnTo>
                  <a:pt x="788670" y="1587500"/>
                </a:lnTo>
                <a:lnTo>
                  <a:pt x="576579" y="1587500"/>
                </a:lnTo>
                <a:lnTo>
                  <a:pt x="567690" y="1562100"/>
                </a:lnTo>
                <a:lnTo>
                  <a:pt x="560070" y="1549400"/>
                </a:lnTo>
                <a:lnTo>
                  <a:pt x="566420" y="1549400"/>
                </a:lnTo>
                <a:lnTo>
                  <a:pt x="567690" y="1536700"/>
                </a:lnTo>
                <a:lnTo>
                  <a:pt x="605790" y="1536700"/>
                </a:lnTo>
                <a:lnTo>
                  <a:pt x="617220" y="1524000"/>
                </a:lnTo>
                <a:lnTo>
                  <a:pt x="627379" y="1524000"/>
                </a:lnTo>
                <a:lnTo>
                  <a:pt x="645159" y="1498600"/>
                </a:lnTo>
                <a:lnTo>
                  <a:pt x="660400" y="1473200"/>
                </a:lnTo>
                <a:lnTo>
                  <a:pt x="669290" y="1460500"/>
                </a:lnTo>
                <a:lnTo>
                  <a:pt x="689609" y="1422400"/>
                </a:lnTo>
                <a:lnTo>
                  <a:pt x="694690" y="1409700"/>
                </a:lnTo>
                <a:close/>
              </a:path>
              <a:path w="1492250" h="1739900">
                <a:moveTo>
                  <a:pt x="931163" y="1168400"/>
                </a:moveTo>
                <a:lnTo>
                  <a:pt x="774700" y="1168400"/>
                </a:lnTo>
                <a:lnTo>
                  <a:pt x="779779" y="1181100"/>
                </a:lnTo>
                <a:lnTo>
                  <a:pt x="782320" y="1181100"/>
                </a:lnTo>
                <a:lnTo>
                  <a:pt x="786129" y="1193800"/>
                </a:lnTo>
                <a:lnTo>
                  <a:pt x="788670" y="1193800"/>
                </a:lnTo>
                <a:lnTo>
                  <a:pt x="789940" y="1206500"/>
                </a:lnTo>
                <a:lnTo>
                  <a:pt x="792479" y="1206500"/>
                </a:lnTo>
                <a:lnTo>
                  <a:pt x="795020" y="1219200"/>
                </a:lnTo>
                <a:lnTo>
                  <a:pt x="796290" y="1231900"/>
                </a:lnTo>
                <a:lnTo>
                  <a:pt x="801370" y="1244600"/>
                </a:lnTo>
                <a:lnTo>
                  <a:pt x="788670" y="1282700"/>
                </a:lnTo>
                <a:lnTo>
                  <a:pt x="772159" y="1308100"/>
                </a:lnTo>
                <a:lnTo>
                  <a:pt x="764540" y="1320800"/>
                </a:lnTo>
                <a:lnTo>
                  <a:pt x="759459" y="1333500"/>
                </a:lnTo>
                <a:lnTo>
                  <a:pt x="758190" y="1346200"/>
                </a:lnTo>
                <a:lnTo>
                  <a:pt x="758190" y="1358900"/>
                </a:lnTo>
                <a:lnTo>
                  <a:pt x="756920" y="1358900"/>
                </a:lnTo>
                <a:lnTo>
                  <a:pt x="754379" y="1371600"/>
                </a:lnTo>
                <a:lnTo>
                  <a:pt x="753109" y="1371600"/>
                </a:lnTo>
                <a:lnTo>
                  <a:pt x="748029" y="1384300"/>
                </a:lnTo>
                <a:lnTo>
                  <a:pt x="745490" y="1397000"/>
                </a:lnTo>
                <a:lnTo>
                  <a:pt x="740409" y="1409700"/>
                </a:lnTo>
                <a:lnTo>
                  <a:pt x="736600" y="1409700"/>
                </a:lnTo>
                <a:lnTo>
                  <a:pt x="728979" y="1422400"/>
                </a:lnTo>
                <a:lnTo>
                  <a:pt x="723900" y="1435100"/>
                </a:lnTo>
                <a:lnTo>
                  <a:pt x="716279" y="1447800"/>
                </a:lnTo>
                <a:lnTo>
                  <a:pt x="715009" y="1447800"/>
                </a:lnTo>
                <a:lnTo>
                  <a:pt x="707390" y="1460500"/>
                </a:lnTo>
                <a:lnTo>
                  <a:pt x="701040" y="1473200"/>
                </a:lnTo>
                <a:lnTo>
                  <a:pt x="693420" y="1473200"/>
                </a:lnTo>
                <a:lnTo>
                  <a:pt x="688340" y="1485900"/>
                </a:lnTo>
                <a:lnTo>
                  <a:pt x="680720" y="1498600"/>
                </a:lnTo>
                <a:lnTo>
                  <a:pt x="668020" y="1511300"/>
                </a:lnTo>
                <a:lnTo>
                  <a:pt x="662940" y="1524000"/>
                </a:lnTo>
                <a:lnTo>
                  <a:pt x="610870" y="1562100"/>
                </a:lnTo>
                <a:lnTo>
                  <a:pt x="617220" y="1587500"/>
                </a:lnTo>
                <a:lnTo>
                  <a:pt x="797559" y="1587500"/>
                </a:lnTo>
                <a:lnTo>
                  <a:pt x="806450" y="1574800"/>
                </a:lnTo>
                <a:lnTo>
                  <a:pt x="815340" y="1574800"/>
                </a:lnTo>
                <a:lnTo>
                  <a:pt x="833120" y="1562100"/>
                </a:lnTo>
                <a:lnTo>
                  <a:pt x="843279" y="1549400"/>
                </a:lnTo>
                <a:lnTo>
                  <a:pt x="849629" y="1549400"/>
                </a:lnTo>
                <a:lnTo>
                  <a:pt x="858520" y="1536700"/>
                </a:lnTo>
                <a:lnTo>
                  <a:pt x="797559" y="1536700"/>
                </a:lnTo>
                <a:lnTo>
                  <a:pt x="819150" y="1485900"/>
                </a:lnTo>
                <a:lnTo>
                  <a:pt x="842009" y="1435100"/>
                </a:lnTo>
                <a:lnTo>
                  <a:pt x="863600" y="1384300"/>
                </a:lnTo>
                <a:lnTo>
                  <a:pt x="886459" y="1333500"/>
                </a:lnTo>
                <a:lnTo>
                  <a:pt x="905509" y="1270000"/>
                </a:lnTo>
                <a:lnTo>
                  <a:pt x="922020" y="1219200"/>
                </a:lnTo>
                <a:lnTo>
                  <a:pt x="931163" y="1168400"/>
                </a:lnTo>
                <a:close/>
              </a:path>
              <a:path w="1492250" h="1739900">
                <a:moveTo>
                  <a:pt x="605790" y="1536700"/>
                </a:moveTo>
                <a:lnTo>
                  <a:pt x="567690" y="1536700"/>
                </a:lnTo>
                <a:lnTo>
                  <a:pt x="594359" y="1549400"/>
                </a:lnTo>
                <a:lnTo>
                  <a:pt x="605790" y="1536700"/>
                </a:lnTo>
                <a:close/>
              </a:path>
              <a:path w="1492250" h="1739900">
                <a:moveTo>
                  <a:pt x="881379" y="1422400"/>
                </a:moveTo>
                <a:lnTo>
                  <a:pt x="863600" y="1460500"/>
                </a:lnTo>
                <a:lnTo>
                  <a:pt x="853440" y="1473200"/>
                </a:lnTo>
                <a:lnTo>
                  <a:pt x="844550" y="1485900"/>
                </a:lnTo>
                <a:lnTo>
                  <a:pt x="810259" y="1524000"/>
                </a:lnTo>
                <a:lnTo>
                  <a:pt x="797559" y="1536700"/>
                </a:lnTo>
                <a:lnTo>
                  <a:pt x="866140" y="1536700"/>
                </a:lnTo>
                <a:lnTo>
                  <a:pt x="872490" y="1524000"/>
                </a:lnTo>
                <a:lnTo>
                  <a:pt x="878840" y="1524000"/>
                </a:lnTo>
                <a:lnTo>
                  <a:pt x="883920" y="1511300"/>
                </a:lnTo>
                <a:lnTo>
                  <a:pt x="889000" y="1511300"/>
                </a:lnTo>
                <a:lnTo>
                  <a:pt x="890270" y="1498600"/>
                </a:lnTo>
                <a:lnTo>
                  <a:pt x="889000" y="1485900"/>
                </a:lnTo>
                <a:lnTo>
                  <a:pt x="887729" y="1485900"/>
                </a:lnTo>
                <a:lnTo>
                  <a:pt x="886459" y="1473200"/>
                </a:lnTo>
                <a:lnTo>
                  <a:pt x="886459" y="1460500"/>
                </a:lnTo>
                <a:lnTo>
                  <a:pt x="883920" y="1447800"/>
                </a:lnTo>
                <a:lnTo>
                  <a:pt x="881379" y="1422400"/>
                </a:lnTo>
                <a:close/>
              </a:path>
              <a:path w="1492250" h="1739900">
                <a:moveTo>
                  <a:pt x="81279" y="1485900"/>
                </a:moveTo>
                <a:lnTo>
                  <a:pt x="67309" y="1485900"/>
                </a:lnTo>
                <a:lnTo>
                  <a:pt x="66040" y="1498600"/>
                </a:lnTo>
                <a:lnTo>
                  <a:pt x="88900" y="1498600"/>
                </a:lnTo>
                <a:lnTo>
                  <a:pt x="81279" y="1485900"/>
                </a:lnTo>
                <a:close/>
              </a:path>
              <a:path w="1492250" h="1739900">
                <a:moveTo>
                  <a:pt x="76200" y="1473200"/>
                </a:moveTo>
                <a:lnTo>
                  <a:pt x="71120" y="1485900"/>
                </a:lnTo>
                <a:lnTo>
                  <a:pt x="77470" y="1485900"/>
                </a:lnTo>
                <a:lnTo>
                  <a:pt x="76200" y="1473200"/>
                </a:lnTo>
                <a:close/>
              </a:path>
              <a:path w="1492250" h="1739900">
                <a:moveTo>
                  <a:pt x="707390" y="1384300"/>
                </a:moveTo>
                <a:lnTo>
                  <a:pt x="697229" y="1397000"/>
                </a:lnTo>
                <a:lnTo>
                  <a:pt x="687070" y="1397000"/>
                </a:lnTo>
                <a:lnTo>
                  <a:pt x="676909" y="1409700"/>
                </a:lnTo>
                <a:lnTo>
                  <a:pt x="698500" y="1409700"/>
                </a:lnTo>
                <a:lnTo>
                  <a:pt x="703579" y="1397000"/>
                </a:lnTo>
                <a:lnTo>
                  <a:pt x="707390" y="1384300"/>
                </a:lnTo>
                <a:close/>
              </a:path>
              <a:path w="1492250" h="1739900">
                <a:moveTo>
                  <a:pt x="1069975" y="774700"/>
                </a:moveTo>
                <a:lnTo>
                  <a:pt x="334009" y="774700"/>
                </a:lnTo>
                <a:lnTo>
                  <a:pt x="339090" y="787400"/>
                </a:lnTo>
                <a:lnTo>
                  <a:pt x="350520" y="787400"/>
                </a:lnTo>
                <a:lnTo>
                  <a:pt x="360679" y="800100"/>
                </a:lnTo>
                <a:lnTo>
                  <a:pt x="363220" y="800100"/>
                </a:lnTo>
                <a:lnTo>
                  <a:pt x="363220" y="812800"/>
                </a:lnTo>
                <a:lnTo>
                  <a:pt x="361950" y="812800"/>
                </a:lnTo>
                <a:lnTo>
                  <a:pt x="360679" y="825500"/>
                </a:lnTo>
                <a:lnTo>
                  <a:pt x="356870" y="838200"/>
                </a:lnTo>
                <a:lnTo>
                  <a:pt x="346709" y="850900"/>
                </a:lnTo>
                <a:lnTo>
                  <a:pt x="358140" y="850900"/>
                </a:lnTo>
                <a:lnTo>
                  <a:pt x="364490" y="863600"/>
                </a:lnTo>
                <a:lnTo>
                  <a:pt x="377190" y="863600"/>
                </a:lnTo>
                <a:lnTo>
                  <a:pt x="384809" y="914400"/>
                </a:lnTo>
                <a:lnTo>
                  <a:pt x="388620" y="965200"/>
                </a:lnTo>
                <a:lnTo>
                  <a:pt x="387350" y="1016000"/>
                </a:lnTo>
                <a:lnTo>
                  <a:pt x="384809" y="1066800"/>
                </a:lnTo>
                <a:lnTo>
                  <a:pt x="377190" y="1117600"/>
                </a:lnTo>
                <a:lnTo>
                  <a:pt x="370840" y="1168400"/>
                </a:lnTo>
                <a:lnTo>
                  <a:pt x="363220" y="1219200"/>
                </a:lnTo>
                <a:lnTo>
                  <a:pt x="356870" y="1270000"/>
                </a:lnTo>
                <a:lnTo>
                  <a:pt x="728133" y="1270000"/>
                </a:lnTo>
                <a:lnTo>
                  <a:pt x="741679" y="1244600"/>
                </a:lnTo>
                <a:lnTo>
                  <a:pt x="758190" y="1206500"/>
                </a:lnTo>
                <a:lnTo>
                  <a:pt x="770890" y="1168400"/>
                </a:lnTo>
                <a:lnTo>
                  <a:pt x="931163" y="1168400"/>
                </a:lnTo>
                <a:lnTo>
                  <a:pt x="933450" y="1155700"/>
                </a:lnTo>
                <a:lnTo>
                  <a:pt x="941070" y="1092200"/>
                </a:lnTo>
                <a:lnTo>
                  <a:pt x="957579" y="1028700"/>
                </a:lnTo>
                <a:lnTo>
                  <a:pt x="976629" y="965200"/>
                </a:lnTo>
                <a:lnTo>
                  <a:pt x="998220" y="914400"/>
                </a:lnTo>
                <a:lnTo>
                  <a:pt x="1024890" y="850900"/>
                </a:lnTo>
                <a:lnTo>
                  <a:pt x="1052829" y="800100"/>
                </a:lnTo>
                <a:lnTo>
                  <a:pt x="1069975" y="774700"/>
                </a:lnTo>
                <a:close/>
              </a:path>
              <a:path w="1492250" h="1739900">
                <a:moveTo>
                  <a:pt x="316229" y="1155700"/>
                </a:moveTo>
                <a:lnTo>
                  <a:pt x="280670" y="1155700"/>
                </a:lnTo>
                <a:lnTo>
                  <a:pt x="269240" y="1168400"/>
                </a:lnTo>
                <a:lnTo>
                  <a:pt x="250190" y="1168400"/>
                </a:lnTo>
                <a:lnTo>
                  <a:pt x="240029" y="1181100"/>
                </a:lnTo>
                <a:lnTo>
                  <a:pt x="231140" y="1193800"/>
                </a:lnTo>
                <a:lnTo>
                  <a:pt x="218440" y="1193800"/>
                </a:lnTo>
                <a:lnTo>
                  <a:pt x="187959" y="1219200"/>
                </a:lnTo>
                <a:lnTo>
                  <a:pt x="179070" y="1219200"/>
                </a:lnTo>
                <a:lnTo>
                  <a:pt x="172720" y="1231900"/>
                </a:lnTo>
                <a:lnTo>
                  <a:pt x="334735" y="1231900"/>
                </a:lnTo>
                <a:lnTo>
                  <a:pt x="339090" y="1181100"/>
                </a:lnTo>
                <a:lnTo>
                  <a:pt x="316229" y="1155700"/>
                </a:lnTo>
                <a:close/>
              </a:path>
              <a:path w="1492250" h="1739900">
                <a:moveTo>
                  <a:pt x="34290" y="1181100"/>
                </a:moveTo>
                <a:lnTo>
                  <a:pt x="29209" y="1181100"/>
                </a:lnTo>
                <a:lnTo>
                  <a:pt x="22859" y="1193800"/>
                </a:lnTo>
                <a:lnTo>
                  <a:pt x="46990" y="1193800"/>
                </a:lnTo>
                <a:lnTo>
                  <a:pt x="34290" y="1181100"/>
                </a:lnTo>
                <a:close/>
              </a:path>
              <a:path w="1492250" h="1739900">
                <a:moveTo>
                  <a:pt x="344804" y="1079500"/>
                </a:moveTo>
                <a:lnTo>
                  <a:pt x="287020" y="1079500"/>
                </a:lnTo>
                <a:lnTo>
                  <a:pt x="292100" y="1092200"/>
                </a:lnTo>
                <a:lnTo>
                  <a:pt x="311150" y="1104900"/>
                </a:lnTo>
                <a:lnTo>
                  <a:pt x="322579" y="1117600"/>
                </a:lnTo>
                <a:lnTo>
                  <a:pt x="334009" y="1117600"/>
                </a:lnTo>
                <a:lnTo>
                  <a:pt x="341629" y="1130300"/>
                </a:lnTo>
                <a:lnTo>
                  <a:pt x="342900" y="1092200"/>
                </a:lnTo>
                <a:lnTo>
                  <a:pt x="344804" y="1079500"/>
                </a:lnTo>
                <a:close/>
              </a:path>
              <a:path w="1492250" h="1739900">
                <a:moveTo>
                  <a:pt x="348403" y="1041400"/>
                </a:moveTo>
                <a:lnTo>
                  <a:pt x="90170" y="1041400"/>
                </a:lnTo>
                <a:lnTo>
                  <a:pt x="99059" y="1054100"/>
                </a:lnTo>
                <a:lnTo>
                  <a:pt x="127000" y="1054100"/>
                </a:lnTo>
                <a:lnTo>
                  <a:pt x="144779" y="1066800"/>
                </a:lnTo>
                <a:lnTo>
                  <a:pt x="162559" y="1066800"/>
                </a:lnTo>
                <a:lnTo>
                  <a:pt x="180340" y="1079500"/>
                </a:lnTo>
                <a:lnTo>
                  <a:pt x="196850" y="1092200"/>
                </a:lnTo>
                <a:lnTo>
                  <a:pt x="215900" y="1092200"/>
                </a:lnTo>
                <a:lnTo>
                  <a:pt x="233679" y="1104900"/>
                </a:lnTo>
                <a:lnTo>
                  <a:pt x="274320" y="1104900"/>
                </a:lnTo>
                <a:lnTo>
                  <a:pt x="254000" y="1079500"/>
                </a:lnTo>
                <a:lnTo>
                  <a:pt x="344804" y="1079500"/>
                </a:lnTo>
                <a:lnTo>
                  <a:pt x="346709" y="1066800"/>
                </a:lnTo>
                <a:lnTo>
                  <a:pt x="348403" y="1041400"/>
                </a:lnTo>
                <a:close/>
              </a:path>
              <a:path w="1492250" h="1739900">
                <a:moveTo>
                  <a:pt x="48259" y="1054100"/>
                </a:moveTo>
                <a:lnTo>
                  <a:pt x="38100" y="1054100"/>
                </a:lnTo>
                <a:lnTo>
                  <a:pt x="40640" y="1066800"/>
                </a:lnTo>
                <a:lnTo>
                  <a:pt x="48259" y="1054100"/>
                </a:lnTo>
                <a:close/>
              </a:path>
              <a:path w="1492250" h="1739900">
                <a:moveTo>
                  <a:pt x="306070" y="825500"/>
                </a:moveTo>
                <a:lnTo>
                  <a:pt x="213359" y="825500"/>
                </a:lnTo>
                <a:lnTo>
                  <a:pt x="213359" y="838200"/>
                </a:lnTo>
                <a:lnTo>
                  <a:pt x="210820" y="850900"/>
                </a:lnTo>
                <a:lnTo>
                  <a:pt x="207009" y="863600"/>
                </a:lnTo>
                <a:lnTo>
                  <a:pt x="200659" y="876300"/>
                </a:lnTo>
                <a:lnTo>
                  <a:pt x="193040" y="889000"/>
                </a:lnTo>
                <a:lnTo>
                  <a:pt x="186690" y="901700"/>
                </a:lnTo>
                <a:lnTo>
                  <a:pt x="179070" y="914400"/>
                </a:lnTo>
                <a:lnTo>
                  <a:pt x="172720" y="914400"/>
                </a:lnTo>
                <a:lnTo>
                  <a:pt x="142240" y="952500"/>
                </a:lnTo>
                <a:lnTo>
                  <a:pt x="125729" y="965200"/>
                </a:lnTo>
                <a:lnTo>
                  <a:pt x="110490" y="990600"/>
                </a:lnTo>
                <a:lnTo>
                  <a:pt x="92709" y="1003300"/>
                </a:lnTo>
                <a:lnTo>
                  <a:pt x="76200" y="1016000"/>
                </a:lnTo>
                <a:lnTo>
                  <a:pt x="58420" y="1041400"/>
                </a:lnTo>
                <a:lnTo>
                  <a:pt x="40640" y="1054100"/>
                </a:lnTo>
                <a:lnTo>
                  <a:pt x="81279" y="1054100"/>
                </a:lnTo>
                <a:lnTo>
                  <a:pt x="90170" y="1041400"/>
                </a:lnTo>
                <a:lnTo>
                  <a:pt x="348403" y="1041400"/>
                </a:lnTo>
                <a:lnTo>
                  <a:pt x="351790" y="990600"/>
                </a:lnTo>
                <a:lnTo>
                  <a:pt x="354329" y="965200"/>
                </a:lnTo>
                <a:lnTo>
                  <a:pt x="355600" y="927100"/>
                </a:lnTo>
                <a:lnTo>
                  <a:pt x="355600" y="889000"/>
                </a:lnTo>
                <a:lnTo>
                  <a:pt x="354329" y="876300"/>
                </a:lnTo>
                <a:lnTo>
                  <a:pt x="285750" y="876300"/>
                </a:lnTo>
                <a:lnTo>
                  <a:pt x="280670" y="863600"/>
                </a:lnTo>
                <a:lnTo>
                  <a:pt x="279400" y="863600"/>
                </a:lnTo>
                <a:lnTo>
                  <a:pt x="283209" y="850900"/>
                </a:lnTo>
                <a:lnTo>
                  <a:pt x="306070" y="825500"/>
                </a:lnTo>
                <a:close/>
              </a:path>
              <a:path w="1492250" h="1739900">
                <a:moveTo>
                  <a:pt x="358140" y="850900"/>
                </a:moveTo>
                <a:lnTo>
                  <a:pt x="339090" y="850900"/>
                </a:lnTo>
                <a:lnTo>
                  <a:pt x="330200" y="863600"/>
                </a:lnTo>
                <a:lnTo>
                  <a:pt x="322579" y="863600"/>
                </a:lnTo>
                <a:lnTo>
                  <a:pt x="316229" y="876300"/>
                </a:lnTo>
                <a:lnTo>
                  <a:pt x="354329" y="876300"/>
                </a:lnTo>
                <a:lnTo>
                  <a:pt x="353059" y="863600"/>
                </a:lnTo>
                <a:lnTo>
                  <a:pt x="358140" y="850900"/>
                </a:lnTo>
                <a:close/>
              </a:path>
              <a:path w="1492250" h="1739900">
                <a:moveTo>
                  <a:pt x="394970" y="673100"/>
                </a:moveTo>
                <a:lnTo>
                  <a:pt x="231140" y="673100"/>
                </a:lnTo>
                <a:lnTo>
                  <a:pt x="203200" y="698500"/>
                </a:lnTo>
                <a:lnTo>
                  <a:pt x="144779" y="736600"/>
                </a:lnTo>
                <a:lnTo>
                  <a:pt x="88900" y="774700"/>
                </a:lnTo>
                <a:lnTo>
                  <a:pt x="36829" y="825500"/>
                </a:lnTo>
                <a:lnTo>
                  <a:pt x="13970" y="850900"/>
                </a:lnTo>
                <a:lnTo>
                  <a:pt x="2540" y="850900"/>
                </a:lnTo>
                <a:lnTo>
                  <a:pt x="0" y="863600"/>
                </a:lnTo>
                <a:lnTo>
                  <a:pt x="38100" y="850900"/>
                </a:lnTo>
                <a:lnTo>
                  <a:pt x="74929" y="838200"/>
                </a:lnTo>
                <a:lnTo>
                  <a:pt x="113029" y="825500"/>
                </a:lnTo>
                <a:lnTo>
                  <a:pt x="152400" y="812800"/>
                </a:lnTo>
                <a:lnTo>
                  <a:pt x="190500" y="800100"/>
                </a:lnTo>
                <a:lnTo>
                  <a:pt x="229870" y="800100"/>
                </a:lnTo>
                <a:lnTo>
                  <a:pt x="269240" y="787400"/>
                </a:lnTo>
                <a:lnTo>
                  <a:pt x="311150" y="787400"/>
                </a:lnTo>
                <a:lnTo>
                  <a:pt x="307340" y="774700"/>
                </a:lnTo>
                <a:lnTo>
                  <a:pt x="1069975" y="774700"/>
                </a:lnTo>
                <a:lnTo>
                  <a:pt x="1087120" y="749300"/>
                </a:lnTo>
                <a:lnTo>
                  <a:pt x="1099820" y="736600"/>
                </a:lnTo>
                <a:lnTo>
                  <a:pt x="875029" y="736600"/>
                </a:lnTo>
                <a:lnTo>
                  <a:pt x="848359" y="723900"/>
                </a:lnTo>
                <a:lnTo>
                  <a:pt x="842009" y="711200"/>
                </a:lnTo>
                <a:lnTo>
                  <a:pt x="828040" y="711200"/>
                </a:lnTo>
                <a:lnTo>
                  <a:pt x="821690" y="698500"/>
                </a:lnTo>
                <a:lnTo>
                  <a:pt x="815340" y="698500"/>
                </a:lnTo>
                <a:lnTo>
                  <a:pt x="810259" y="685800"/>
                </a:lnTo>
                <a:lnTo>
                  <a:pt x="402590" y="685800"/>
                </a:lnTo>
                <a:lnTo>
                  <a:pt x="394970" y="673100"/>
                </a:lnTo>
                <a:close/>
              </a:path>
              <a:path w="1492250" h="1739900">
                <a:moveTo>
                  <a:pt x="311150" y="812800"/>
                </a:moveTo>
                <a:lnTo>
                  <a:pt x="250190" y="812800"/>
                </a:lnTo>
                <a:lnTo>
                  <a:pt x="238759" y="825500"/>
                </a:lnTo>
                <a:lnTo>
                  <a:pt x="309879" y="825500"/>
                </a:lnTo>
                <a:lnTo>
                  <a:pt x="311150" y="812800"/>
                </a:lnTo>
                <a:close/>
              </a:path>
              <a:path w="1492250" h="1739900">
                <a:moveTo>
                  <a:pt x="1253490" y="723900"/>
                </a:moveTo>
                <a:lnTo>
                  <a:pt x="1154429" y="723900"/>
                </a:lnTo>
                <a:lnTo>
                  <a:pt x="1154429" y="736600"/>
                </a:lnTo>
                <a:lnTo>
                  <a:pt x="1158240" y="736600"/>
                </a:lnTo>
                <a:lnTo>
                  <a:pt x="1160779" y="749300"/>
                </a:lnTo>
                <a:lnTo>
                  <a:pt x="1220470" y="749300"/>
                </a:lnTo>
                <a:lnTo>
                  <a:pt x="1238250" y="736600"/>
                </a:lnTo>
                <a:lnTo>
                  <a:pt x="1253490" y="723900"/>
                </a:lnTo>
                <a:close/>
              </a:path>
              <a:path w="1492250" h="1739900">
                <a:moveTo>
                  <a:pt x="1492250" y="444500"/>
                </a:moveTo>
                <a:lnTo>
                  <a:pt x="1353820" y="444500"/>
                </a:lnTo>
                <a:lnTo>
                  <a:pt x="1343659" y="457200"/>
                </a:lnTo>
                <a:lnTo>
                  <a:pt x="1332229" y="457200"/>
                </a:lnTo>
                <a:lnTo>
                  <a:pt x="1314450" y="469900"/>
                </a:lnTo>
                <a:lnTo>
                  <a:pt x="1309370" y="469900"/>
                </a:lnTo>
                <a:lnTo>
                  <a:pt x="1294129" y="482600"/>
                </a:lnTo>
                <a:lnTo>
                  <a:pt x="1282700" y="495300"/>
                </a:lnTo>
                <a:lnTo>
                  <a:pt x="1272540" y="508000"/>
                </a:lnTo>
                <a:lnTo>
                  <a:pt x="1263650" y="520700"/>
                </a:lnTo>
                <a:lnTo>
                  <a:pt x="1253490" y="533400"/>
                </a:lnTo>
                <a:lnTo>
                  <a:pt x="1244600" y="546100"/>
                </a:lnTo>
                <a:lnTo>
                  <a:pt x="1234440" y="558800"/>
                </a:lnTo>
                <a:lnTo>
                  <a:pt x="1217929" y="571500"/>
                </a:lnTo>
                <a:lnTo>
                  <a:pt x="1216659" y="584200"/>
                </a:lnTo>
                <a:lnTo>
                  <a:pt x="1211579" y="584200"/>
                </a:lnTo>
                <a:lnTo>
                  <a:pt x="1206500" y="596900"/>
                </a:lnTo>
                <a:lnTo>
                  <a:pt x="1200150" y="596900"/>
                </a:lnTo>
                <a:lnTo>
                  <a:pt x="1192529" y="609600"/>
                </a:lnTo>
                <a:lnTo>
                  <a:pt x="1156970" y="647700"/>
                </a:lnTo>
                <a:lnTo>
                  <a:pt x="1078229" y="698500"/>
                </a:lnTo>
                <a:lnTo>
                  <a:pt x="1074420" y="698500"/>
                </a:lnTo>
                <a:lnTo>
                  <a:pt x="1047750" y="711200"/>
                </a:lnTo>
                <a:lnTo>
                  <a:pt x="991870" y="736600"/>
                </a:lnTo>
                <a:lnTo>
                  <a:pt x="1099820" y="736600"/>
                </a:lnTo>
                <a:lnTo>
                  <a:pt x="1125220" y="711200"/>
                </a:lnTo>
                <a:lnTo>
                  <a:pt x="1170940" y="673100"/>
                </a:lnTo>
                <a:lnTo>
                  <a:pt x="1329690" y="673100"/>
                </a:lnTo>
                <a:lnTo>
                  <a:pt x="1362709" y="647700"/>
                </a:lnTo>
                <a:lnTo>
                  <a:pt x="1394459" y="622300"/>
                </a:lnTo>
                <a:lnTo>
                  <a:pt x="1426209" y="584200"/>
                </a:lnTo>
                <a:lnTo>
                  <a:pt x="1452879" y="558800"/>
                </a:lnTo>
                <a:lnTo>
                  <a:pt x="1474470" y="520700"/>
                </a:lnTo>
                <a:lnTo>
                  <a:pt x="1488440" y="482600"/>
                </a:lnTo>
                <a:lnTo>
                  <a:pt x="1492250" y="444500"/>
                </a:lnTo>
                <a:close/>
              </a:path>
              <a:path w="1492250" h="1739900">
                <a:moveTo>
                  <a:pt x="1329690" y="673100"/>
                </a:moveTo>
                <a:lnTo>
                  <a:pt x="1186179" y="673100"/>
                </a:lnTo>
                <a:lnTo>
                  <a:pt x="1164590" y="698500"/>
                </a:lnTo>
                <a:lnTo>
                  <a:pt x="1162050" y="698500"/>
                </a:lnTo>
                <a:lnTo>
                  <a:pt x="1158240" y="711200"/>
                </a:lnTo>
                <a:lnTo>
                  <a:pt x="1155700" y="723900"/>
                </a:lnTo>
                <a:lnTo>
                  <a:pt x="1270000" y="723900"/>
                </a:lnTo>
                <a:lnTo>
                  <a:pt x="1285240" y="711200"/>
                </a:lnTo>
                <a:lnTo>
                  <a:pt x="1299209" y="698500"/>
                </a:lnTo>
                <a:lnTo>
                  <a:pt x="1329690" y="673100"/>
                </a:lnTo>
                <a:close/>
              </a:path>
              <a:path w="1492250" h="1739900">
                <a:moveTo>
                  <a:pt x="1239520" y="330200"/>
                </a:moveTo>
                <a:lnTo>
                  <a:pt x="1153159" y="330200"/>
                </a:lnTo>
                <a:lnTo>
                  <a:pt x="1165859" y="342900"/>
                </a:lnTo>
                <a:lnTo>
                  <a:pt x="1179829" y="342900"/>
                </a:lnTo>
                <a:lnTo>
                  <a:pt x="1187450" y="355600"/>
                </a:lnTo>
                <a:lnTo>
                  <a:pt x="1191259" y="355600"/>
                </a:lnTo>
                <a:lnTo>
                  <a:pt x="1193800" y="368300"/>
                </a:lnTo>
                <a:lnTo>
                  <a:pt x="1198879" y="368300"/>
                </a:lnTo>
                <a:lnTo>
                  <a:pt x="1201420" y="381000"/>
                </a:lnTo>
                <a:lnTo>
                  <a:pt x="1193800" y="381000"/>
                </a:lnTo>
                <a:lnTo>
                  <a:pt x="1189990" y="393700"/>
                </a:lnTo>
                <a:lnTo>
                  <a:pt x="1115059" y="393700"/>
                </a:lnTo>
                <a:lnTo>
                  <a:pt x="1092200" y="406400"/>
                </a:lnTo>
                <a:lnTo>
                  <a:pt x="1080770" y="406400"/>
                </a:lnTo>
                <a:lnTo>
                  <a:pt x="1069340" y="419100"/>
                </a:lnTo>
                <a:lnTo>
                  <a:pt x="1057909" y="419100"/>
                </a:lnTo>
                <a:lnTo>
                  <a:pt x="1035050" y="444500"/>
                </a:lnTo>
                <a:lnTo>
                  <a:pt x="967740" y="469900"/>
                </a:lnTo>
                <a:lnTo>
                  <a:pt x="900429" y="520700"/>
                </a:lnTo>
                <a:lnTo>
                  <a:pt x="763270" y="596900"/>
                </a:lnTo>
                <a:lnTo>
                  <a:pt x="689609" y="622300"/>
                </a:lnTo>
                <a:lnTo>
                  <a:pt x="615950" y="660400"/>
                </a:lnTo>
                <a:lnTo>
                  <a:pt x="454659" y="685800"/>
                </a:lnTo>
                <a:lnTo>
                  <a:pt x="805179" y="685800"/>
                </a:lnTo>
                <a:lnTo>
                  <a:pt x="802640" y="673100"/>
                </a:lnTo>
                <a:lnTo>
                  <a:pt x="801370" y="673100"/>
                </a:lnTo>
                <a:lnTo>
                  <a:pt x="801370" y="660400"/>
                </a:lnTo>
                <a:lnTo>
                  <a:pt x="808990" y="635000"/>
                </a:lnTo>
                <a:lnTo>
                  <a:pt x="834390" y="609600"/>
                </a:lnTo>
                <a:lnTo>
                  <a:pt x="966470" y="609600"/>
                </a:lnTo>
                <a:lnTo>
                  <a:pt x="984250" y="596900"/>
                </a:lnTo>
                <a:lnTo>
                  <a:pt x="1000759" y="596900"/>
                </a:lnTo>
                <a:lnTo>
                  <a:pt x="1009650" y="584200"/>
                </a:lnTo>
                <a:lnTo>
                  <a:pt x="1017270" y="584200"/>
                </a:lnTo>
                <a:lnTo>
                  <a:pt x="1035050" y="571500"/>
                </a:lnTo>
                <a:lnTo>
                  <a:pt x="1079500" y="533400"/>
                </a:lnTo>
                <a:lnTo>
                  <a:pt x="1087120" y="520700"/>
                </a:lnTo>
                <a:lnTo>
                  <a:pt x="1096009" y="508000"/>
                </a:lnTo>
                <a:lnTo>
                  <a:pt x="1104900" y="508000"/>
                </a:lnTo>
                <a:lnTo>
                  <a:pt x="1135379" y="469900"/>
                </a:lnTo>
                <a:lnTo>
                  <a:pt x="1163320" y="444500"/>
                </a:lnTo>
                <a:lnTo>
                  <a:pt x="1188720" y="406400"/>
                </a:lnTo>
                <a:lnTo>
                  <a:pt x="1200784" y="393700"/>
                </a:lnTo>
                <a:lnTo>
                  <a:pt x="1189990" y="393700"/>
                </a:lnTo>
                <a:lnTo>
                  <a:pt x="1127759" y="381000"/>
                </a:lnTo>
                <a:lnTo>
                  <a:pt x="1212850" y="381000"/>
                </a:lnTo>
                <a:lnTo>
                  <a:pt x="1233170" y="342900"/>
                </a:lnTo>
                <a:lnTo>
                  <a:pt x="1239520" y="330200"/>
                </a:lnTo>
                <a:close/>
              </a:path>
              <a:path w="1492250" h="1739900">
                <a:moveTo>
                  <a:pt x="374650" y="546100"/>
                </a:moveTo>
                <a:lnTo>
                  <a:pt x="313690" y="546100"/>
                </a:lnTo>
                <a:lnTo>
                  <a:pt x="313690" y="571500"/>
                </a:lnTo>
                <a:lnTo>
                  <a:pt x="312420" y="584200"/>
                </a:lnTo>
                <a:lnTo>
                  <a:pt x="308609" y="584200"/>
                </a:lnTo>
                <a:lnTo>
                  <a:pt x="304800" y="596900"/>
                </a:lnTo>
                <a:lnTo>
                  <a:pt x="294640" y="609600"/>
                </a:lnTo>
                <a:lnTo>
                  <a:pt x="290829" y="622300"/>
                </a:lnTo>
                <a:lnTo>
                  <a:pt x="283209" y="622300"/>
                </a:lnTo>
                <a:lnTo>
                  <a:pt x="278129" y="635000"/>
                </a:lnTo>
                <a:lnTo>
                  <a:pt x="270509" y="647700"/>
                </a:lnTo>
                <a:lnTo>
                  <a:pt x="264159" y="647700"/>
                </a:lnTo>
                <a:lnTo>
                  <a:pt x="264159" y="660400"/>
                </a:lnTo>
                <a:lnTo>
                  <a:pt x="256540" y="660400"/>
                </a:lnTo>
                <a:lnTo>
                  <a:pt x="252729" y="673100"/>
                </a:lnTo>
                <a:lnTo>
                  <a:pt x="388620" y="673100"/>
                </a:lnTo>
                <a:lnTo>
                  <a:pt x="379729" y="660400"/>
                </a:lnTo>
                <a:lnTo>
                  <a:pt x="374650" y="647700"/>
                </a:lnTo>
                <a:lnTo>
                  <a:pt x="370840" y="609600"/>
                </a:lnTo>
                <a:lnTo>
                  <a:pt x="370840" y="596900"/>
                </a:lnTo>
                <a:lnTo>
                  <a:pt x="372109" y="584200"/>
                </a:lnTo>
                <a:lnTo>
                  <a:pt x="374650" y="546100"/>
                </a:lnTo>
                <a:close/>
              </a:path>
              <a:path w="1492250" h="1739900">
                <a:moveTo>
                  <a:pt x="966470" y="609600"/>
                </a:moveTo>
                <a:lnTo>
                  <a:pt x="834390" y="609600"/>
                </a:lnTo>
                <a:lnTo>
                  <a:pt x="858520" y="622300"/>
                </a:lnTo>
                <a:lnTo>
                  <a:pt x="862329" y="622300"/>
                </a:lnTo>
                <a:lnTo>
                  <a:pt x="863600" y="635000"/>
                </a:lnTo>
                <a:lnTo>
                  <a:pt x="831850" y="635000"/>
                </a:lnTo>
                <a:lnTo>
                  <a:pt x="828040" y="647700"/>
                </a:lnTo>
                <a:lnTo>
                  <a:pt x="826770" y="660400"/>
                </a:lnTo>
                <a:lnTo>
                  <a:pt x="882650" y="660400"/>
                </a:lnTo>
                <a:lnTo>
                  <a:pt x="900429" y="647700"/>
                </a:lnTo>
                <a:lnTo>
                  <a:pt x="949959" y="622300"/>
                </a:lnTo>
                <a:lnTo>
                  <a:pt x="966470" y="609600"/>
                </a:lnTo>
                <a:close/>
              </a:path>
              <a:path w="1492250" h="1739900">
                <a:moveTo>
                  <a:pt x="440690" y="457200"/>
                </a:moveTo>
                <a:lnTo>
                  <a:pt x="247650" y="457200"/>
                </a:lnTo>
                <a:lnTo>
                  <a:pt x="266700" y="469900"/>
                </a:lnTo>
                <a:lnTo>
                  <a:pt x="287020" y="482600"/>
                </a:lnTo>
                <a:lnTo>
                  <a:pt x="320040" y="508000"/>
                </a:lnTo>
                <a:lnTo>
                  <a:pt x="396240" y="495300"/>
                </a:lnTo>
                <a:lnTo>
                  <a:pt x="397509" y="495300"/>
                </a:lnTo>
                <a:lnTo>
                  <a:pt x="397509" y="482600"/>
                </a:lnTo>
                <a:lnTo>
                  <a:pt x="408940" y="482600"/>
                </a:lnTo>
                <a:lnTo>
                  <a:pt x="416559" y="469900"/>
                </a:lnTo>
                <a:lnTo>
                  <a:pt x="425450" y="469900"/>
                </a:lnTo>
                <a:lnTo>
                  <a:pt x="440690" y="457200"/>
                </a:lnTo>
                <a:close/>
              </a:path>
              <a:path w="1492250" h="1739900">
                <a:moveTo>
                  <a:pt x="204470" y="406400"/>
                </a:moveTo>
                <a:lnTo>
                  <a:pt x="166370" y="431800"/>
                </a:lnTo>
                <a:lnTo>
                  <a:pt x="185420" y="444500"/>
                </a:lnTo>
                <a:lnTo>
                  <a:pt x="226059" y="457200"/>
                </a:lnTo>
                <a:lnTo>
                  <a:pt x="250190" y="457200"/>
                </a:lnTo>
                <a:lnTo>
                  <a:pt x="204470" y="406400"/>
                </a:lnTo>
                <a:close/>
              </a:path>
              <a:path w="1492250" h="1739900">
                <a:moveTo>
                  <a:pt x="488950" y="444500"/>
                </a:moveTo>
                <a:lnTo>
                  <a:pt x="292100" y="444500"/>
                </a:lnTo>
                <a:lnTo>
                  <a:pt x="285750" y="457200"/>
                </a:lnTo>
                <a:lnTo>
                  <a:pt x="472440" y="457200"/>
                </a:lnTo>
                <a:lnTo>
                  <a:pt x="488950" y="444500"/>
                </a:lnTo>
                <a:close/>
              </a:path>
              <a:path w="1492250" h="1739900">
                <a:moveTo>
                  <a:pt x="520700" y="431800"/>
                </a:moveTo>
                <a:lnTo>
                  <a:pt x="302259" y="431800"/>
                </a:lnTo>
                <a:lnTo>
                  <a:pt x="299720" y="444500"/>
                </a:lnTo>
                <a:lnTo>
                  <a:pt x="504190" y="444500"/>
                </a:lnTo>
                <a:lnTo>
                  <a:pt x="520700" y="431800"/>
                </a:lnTo>
                <a:close/>
              </a:path>
              <a:path w="1492250" h="1739900">
                <a:moveTo>
                  <a:pt x="1489709" y="431800"/>
                </a:moveTo>
                <a:lnTo>
                  <a:pt x="1384300" y="431800"/>
                </a:lnTo>
                <a:lnTo>
                  <a:pt x="1374140" y="444500"/>
                </a:lnTo>
                <a:lnTo>
                  <a:pt x="1490979" y="444500"/>
                </a:lnTo>
                <a:lnTo>
                  <a:pt x="1489709" y="431800"/>
                </a:lnTo>
                <a:close/>
              </a:path>
              <a:path w="1492250" h="1739900">
                <a:moveTo>
                  <a:pt x="673100" y="12700"/>
                </a:moveTo>
                <a:lnTo>
                  <a:pt x="642620" y="25400"/>
                </a:lnTo>
                <a:lnTo>
                  <a:pt x="614679" y="38100"/>
                </a:lnTo>
                <a:lnTo>
                  <a:pt x="585470" y="63500"/>
                </a:lnTo>
                <a:lnTo>
                  <a:pt x="529590" y="88900"/>
                </a:lnTo>
                <a:lnTo>
                  <a:pt x="476250" y="114300"/>
                </a:lnTo>
                <a:lnTo>
                  <a:pt x="449579" y="139700"/>
                </a:lnTo>
                <a:lnTo>
                  <a:pt x="434340" y="139700"/>
                </a:lnTo>
                <a:lnTo>
                  <a:pt x="408940" y="165100"/>
                </a:lnTo>
                <a:lnTo>
                  <a:pt x="398779" y="177800"/>
                </a:lnTo>
                <a:lnTo>
                  <a:pt x="386079" y="190500"/>
                </a:lnTo>
                <a:lnTo>
                  <a:pt x="374650" y="203200"/>
                </a:lnTo>
                <a:lnTo>
                  <a:pt x="364490" y="215900"/>
                </a:lnTo>
                <a:lnTo>
                  <a:pt x="354329" y="215900"/>
                </a:lnTo>
                <a:lnTo>
                  <a:pt x="339090" y="241300"/>
                </a:lnTo>
                <a:lnTo>
                  <a:pt x="332740" y="254000"/>
                </a:lnTo>
                <a:lnTo>
                  <a:pt x="317500" y="266700"/>
                </a:lnTo>
                <a:lnTo>
                  <a:pt x="304800" y="279400"/>
                </a:lnTo>
                <a:lnTo>
                  <a:pt x="299720" y="292100"/>
                </a:lnTo>
                <a:lnTo>
                  <a:pt x="238759" y="368300"/>
                </a:lnTo>
                <a:lnTo>
                  <a:pt x="242570" y="381000"/>
                </a:lnTo>
                <a:lnTo>
                  <a:pt x="255270" y="381000"/>
                </a:lnTo>
                <a:lnTo>
                  <a:pt x="273050" y="406400"/>
                </a:lnTo>
                <a:lnTo>
                  <a:pt x="276859" y="406400"/>
                </a:lnTo>
                <a:lnTo>
                  <a:pt x="281940" y="419100"/>
                </a:lnTo>
                <a:lnTo>
                  <a:pt x="297179" y="431800"/>
                </a:lnTo>
                <a:lnTo>
                  <a:pt x="553720" y="431800"/>
                </a:lnTo>
                <a:lnTo>
                  <a:pt x="615950" y="406400"/>
                </a:lnTo>
                <a:lnTo>
                  <a:pt x="680720" y="393700"/>
                </a:lnTo>
                <a:lnTo>
                  <a:pt x="744220" y="368300"/>
                </a:lnTo>
                <a:lnTo>
                  <a:pt x="872490" y="342900"/>
                </a:lnTo>
                <a:lnTo>
                  <a:pt x="937259" y="342900"/>
                </a:lnTo>
                <a:lnTo>
                  <a:pt x="1002029" y="330200"/>
                </a:lnTo>
                <a:lnTo>
                  <a:pt x="1239520" y="330200"/>
                </a:lnTo>
                <a:lnTo>
                  <a:pt x="1252220" y="304800"/>
                </a:lnTo>
                <a:lnTo>
                  <a:pt x="1266190" y="266700"/>
                </a:lnTo>
                <a:lnTo>
                  <a:pt x="1278890" y="228600"/>
                </a:lnTo>
                <a:lnTo>
                  <a:pt x="1282700" y="203200"/>
                </a:lnTo>
                <a:lnTo>
                  <a:pt x="1285240" y="190500"/>
                </a:lnTo>
                <a:lnTo>
                  <a:pt x="1285240" y="165100"/>
                </a:lnTo>
                <a:lnTo>
                  <a:pt x="1283970" y="152400"/>
                </a:lnTo>
                <a:lnTo>
                  <a:pt x="1275079" y="114300"/>
                </a:lnTo>
                <a:lnTo>
                  <a:pt x="1249679" y="76200"/>
                </a:lnTo>
                <a:lnTo>
                  <a:pt x="628650" y="76200"/>
                </a:lnTo>
                <a:lnTo>
                  <a:pt x="631190" y="63500"/>
                </a:lnTo>
                <a:lnTo>
                  <a:pt x="636270" y="50800"/>
                </a:lnTo>
                <a:lnTo>
                  <a:pt x="641350" y="50800"/>
                </a:lnTo>
                <a:lnTo>
                  <a:pt x="647700" y="38100"/>
                </a:lnTo>
                <a:lnTo>
                  <a:pt x="673100" y="12700"/>
                </a:lnTo>
                <a:close/>
              </a:path>
              <a:path w="1492250" h="1739900">
                <a:moveTo>
                  <a:pt x="1451609" y="419100"/>
                </a:moveTo>
                <a:lnTo>
                  <a:pt x="1423670" y="419100"/>
                </a:lnTo>
                <a:lnTo>
                  <a:pt x="1409700" y="431800"/>
                </a:lnTo>
                <a:lnTo>
                  <a:pt x="1465579" y="431800"/>
                </a:lnTo>
                <a:lnTo>
                  <a:pt x="1451609" y="419100"/>
                </a:lnTo>
                <a:close/>
              </a:path>
              <a:path w="1492250" h="1739900">
                <a:moveTo>
                  <a:pt x="1117600" y="0"/>
                </a:moveTo>
                <a:lnTo>
                  <a:pt x="916940" y="0"/>
                </a:lnTo>
                <a:lnTo>
                  <a:pt x="900429" y="12700"/>
                </a:lnTo>
                <a:lnTo>
                  <a:pt x="864870" y="12700"/>
                </a:lnTo>
                <a:lnTo>
                  <a:pt x="854709" y="25400"/>
                </a:lnTo>
                <a:lnTo>
                  <a:pt x="828040" y="25400"/>
                </a:lnTo>
                <a:lnTo>
                  <a:pt x="817879" y="38100"/>
                </a:lnTo>
                <a:lnTo>
                  <a:pt x="791209" y="38100"/>
                </a:lnTo>
                <a:lnTo>
                  <a:pt x="774700" y="50800"/>
                </a:lnTo>
                <a:lnTo>
                  <a:pt x="692150" y="63500"/>
                </a:lnTo>
                <a:lnTo>
                  <a:pt x="676909" y="63500"/>
                </a:lnTo>
                <a:lnTo>
                  <a:pt x="665479" y="76200"/>
                </a:lnTo>
                <a:lnTo>
                  <a:pt x="1249679" y="76200"/>
                </a:lnTo>
                <a:lnTo>
                  <a:pt x="1238250" y="63500"/>
                </a:lnTo>
                <a:lnTo>
                  <a:pt x="1212850" y="38100"/>
                </a:lnTo>
                <a:lnTo>
                  <a:pt x="1151890" y="12700"/>
                </a:lnTo>
                <a:lnTo>
                  <a:pt x="1117600" y="0"/>
                </a:lnTo>
                <a:close/>
              </a:path>
            </a:pathLst>
          </a:custGeom>
          <a:solidFill>
            <a:srgbClr val="FFD8C3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7143750" y="2499360"/>
            <a:ext cx="71120" cy="27939"/>
          </a:xfrm>
          <a:custGeom>
            <a:avLst/>
            <a:gdLst/>
            <a:ahLst/>
            <a:cxnLst/>
            <a:rect l="l" t="t" r="r" b="b"/>
            <a:pathLst>
              <a:path w="71120" h="27939">
                <a:moveTo>
                  <a:pt x="2540" y="0"/>
                </a:moveTo>
                <a:lnTo>
                  <a:pt x="0" y="1269"/>
                </a:lnTo>
                <a:lnTo>
                  <a:pt x="0" y="5079"/>
                </a:lnTo>
                <a:lnTo>
                  <a:pt x="2540" y="8889"/>
                </a:lnTo>
                <a:lnTo>
                  <a:pt x="5079" y="13969"/>
                </a:lnTo>
                <a:lnTo>
                  <a:pt x="8890" y="16510"/>
                </a:lnTo>
                <a:lnTo>
                  <a:pt x="13970" y="19050"/>
                </a:lnTo>
                <a:lnTo>
                  <a:pt x="17779" y="21589"/>
                </a:lnTo>
                <a:lnTo>
                  <a:pt x="24129" y="22860"/>
                </a:lnTo>
                <a:lnTo>
                  <a:pt x="29209" y="25400"/>
                </a:lnTo>
                <a:lnTo>
                  <a:pt x="34290" y="26669"/>
                </a:lnTo>
                <a:lnTo>
                  <a:pt x="40640" y="26669"/>
                </a:lnTo>
                <a:lnTo>
                  <a:pt x="46990" y="27939"/>
                </a:lnTo>
                <a:lnTo>
                  <a:pt x="52070" y="27939"/>
                </a:lnTo>
                <a:lnTo>
                  <a:pt x="57150" y="26669"/>
                </a:lnTo>
                <a:lnTo>
                  <a:pt x="69850" y="21589"/>
                </a:lnTo>
                <a:lnTo>
                  <a:pt x="71120" y="16510"/>
                </a:lnTo>
                <a:lnTo>
                  <a:pt x="71120" y="11429"/>
                </a:lnTo>
                <a:lnTo>
                  <a:pt x="254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6963409" y="2219960"/>
            <a:ext cx="34290" cy="36829"/>
          </a:xfrm>
          <a:custGeom>
            <a:avLst/>
            <a:gdLst/>
            <a:ahLst/>
            <a:cxnLst/>
            <a:rect l="l" t="t" r="r" b="b"/>
            <a:pathLst>
              <a:path w="34290" h="36829">
                <a:moveTo>
                  <a:pt x="0" y="0"/>
                </a:moveTo>
                <a:lnTo>
                  <a:pt x="0" y="3810"/>
                </a:lnTo>
                <a:lnTo>
                  <a:pt x="2540" y="11429"/>
                </a:lnTo>
                <a:lnTo>
                  <a:pt x="5080" y="16510"/>
                </a:lnTo>
                <a:lnTo>
                  <a:pt x="19050" y="30479"/>
                </a:lnTo>
                <a:lnTo>
                  <a:pt x="24130" y="34289"/>
                </a:lnTo>
                <a:lnTo>
                  <a:pt x="30480" y="36829"/>
                </a:lnTo>
                <a:lnTo>
                  <a:pt x="31750" y="36829"/>
                </a:lnTo>
                <a:lnTo>
                  <a:pt x="34290" y="35560"/>
                </a:lnTo>
                <a:lnTo>
                  <a:pt x="22860" y="1016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7143750" y="2100579"/>
            <a:ext cx="104140" cy="82550"/>
          </a:xfrm>
          <a:custGeom>
            <a:avLst/>
            <a:gdLst/>
            <a:ahLst/>
            <a:cxnLst/>
            <a:rect l="l" t="t" r="r" b="b"/>
            <a:pathLst>
              <a:path w="104140" h="82550">
                <a:moveTo>
                  <a:pt x="2540" y="50800"/>
                </a:moveTo>
                <a:lnTo>
                  <a:pt x="0" y="52070"/>
                </a:lnTo>
                <a:lnTo>
                  <a:pt x="2540" y="57150"/>
                </a:lnTo>
                <a:lnTo>
                  <a:pt x="3809" y="60960"/>
                </a:lnTo>
                <a:lnTo>
                  <a:pt x="7620" y="64770"/>
                </a:lnTo>
                <a:lnTo>
                  <a:pt x="15240" y="69850"/>
                </a:lnTo>
                <a:lnTo>
                  <a:pt x="30479" y="77470"/>
                </a:lnTo>
                <a:lnTo>
                  <a:pt x="43179" y="80010"/>
                </a:lnTo>
                <a:lnTo>
                  <a:pt x="48259" y="82550"/>
                </a:lnTo>
                <a:lnTo>
                  <a:pt x="60959" y="80010"/>
                </a:lnTo>
                <a:lnTo>
                  <a:pt x="68579" y="77470"/>
                </a:lnTo>
                <a:lnTo>
                  <a:pt x="74929" y="76200"/>
                </a:lnTo>
                <a:lnTo>
                  <a:pt x="81279" y="72390"/>
                </a:lnTo>
                <a:lnTo>
                  <a:pt x="91440" y="64770"/>
                </a:lnTo>
                <a:lnTo>
                  <a:pt x="96520" y="59690"/>
                </a:lnTo>
                <a:lnTo>
                  <a:pt x="98334" y="53340"/>
                </a:lnTo>
                <a:lnTo>
                  <a:pt x="12700" y="53340"/>
                </a:lnTo>
                <a:lnTo>
                  <a:pt x="2540" y="50800"/>
                </a:lnTo>
                <a:close/>
              </a:path>
              <a:path w="104140" h="82550">
                <a:moveTo>
                  <a:pt x="104140" y="0"/>
                </a:moveTo>
                <a:lnTo>
                  <a:pt x="92709" y="5080"/>
                </a:lnTo>
                <a:lnTo>
                  <a:pt x="82550" y="13970"/>
                </a:lnTo>
                <a:lnTo>
                  <a:pt x="71120" y="21590"/>
                </a:lnTo>
                <a:lnTo>
                  <a:pt x="38100" y="45720"/>
                </a:lnTo>
                <a:lnTo>
                  <a:pt x="12700" y="53340"/>
                </a:lnTo>
                <a:lnTo>
                  <a:pt x="98334" y="53340"/>
                </a:lnTo>
                <a:lnTo>
                  <a:pt x="99059" y="50800"/>
                </a:lnTo>
                <a:lnTo>
                  <a:pt x="100329" y="43180"/>
                </a:lnTo>
                <a:lnTo>
                  <a:pt x="100329" y="35560"/>
                </a:lnTo>
                <a:lnTo>
                  <a:pt x="102870" y="29210"/>
                </a:lnTo>
                <a:lnTo>
                  <a:pt x="102870" y="7620"/>
                </a:lnTo>
                <a:lnTo>
                  <a:pt x="10414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7006590" y="2138679"/>
            <a:ext cx="63500" cy="27940"/>
          </a:xfrm>
          <a:custGeom>
            <a:avLst/>
            <a:gdLst/>
            <a:ahLst/>
            <a:cxnLst/>
            <a:rect l="l" t="t" r="r" b="b"/>
            <a:pathLst>
              <a:path w="63500" h="27940">
                <a:moveTo>
                  <a:pt x="26669" y="0"/>
                </a:moveTo>
                <a:lnTo>
                  <a:pt x="0" y="0"/>
                </a:lnTo>
                <a:lnTo>
                  <a:pt x="0" y="2540"/>
                </a:lnTo>
                <a:lnTo>
                  <a:pt x="24129" y="24130"/>
                </a:lnTo>
                <a:lnTo>
                  <a:pt x="27939" y="26670"/>
                </a:lnTo>
                <a:lnTo>
                  <a:pt x="33019" y="27940"/>
                </a:lnTo>
                <a:lnTo>
                  <a:pt x="59689" y="26670"/>
                </a:lnTo>
                <a:lnTo>
                  <a:pt x="63500" y="22860"/>
                </a:lnTo>
                <a:lnTo>
                  <a:pt x="63500" y="17780"/>
                </a:lnTo>
                <a:lnTo>
                  <a:pt x="60959" y="12700"/>
                </a:lnTo>
                <a:lnTo>
                  <a:pt x="54609" y="6350"/>
                </a:lnTo>
                <a:lnTo>
                  <a:pt x="49529" y="3810"/>
                </a:lnTo>
                <a:lnTo>
                  <a:pt x="41909" y="1270"/>
                </a:lnTo>
                <a:lnTo>
                  <a:pt x="35559" y="1270"/>
                </a:lnTo>
                <a:lnTo>
                  <a:pt x="2666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7461250" y="648970"/>
            <a:ext cx="1002029" cy="1473200"/>
          </a:xfrm>
          <a:custGeom>
            <a:avLst/>
            <a:gdLst/>
            <a:ahLst/>
            <a:cxnLst/>
            <a:rect l="l" t="t" r="r" b="b"/>
            <a:pathLst>
              <a:path w="1002029" h="1473200">
                <a:moveTo>
                  <a:pt x="436879" y="1460500"/>
                </a:moveTo>
                <a:lnTo>
                  <a:pt x="391159" y="1460500"/>
                </a:lnTo>
                <a:lnTo>
                  <a:pt x="400050" y="1473200"/>
                </a:lnTo>
                <a:lnTo>
                  <a:pt x="448309" y="1473200"/>
                </a:lnTo>
                <a:lnTo>
                  <a:pt x="436879" y="1460500"/>
                </a:lnTo>
                <a:close/>
              </a:path>
              <a:path w="1002029" h="1473200">
                <a:moveTo>
                  <a:pt x="382270" y="1397000"/>
                </a:moveTo>
                <a:lnTo>
                  <a:pt x="361950" y="1397000"/>
                </a:lnTo>
                <a:lnTo>
                  <a:pt x="363220" y="1409700"/>
                </a:lnTo>
                <a:lnTo>
                  <a:pt x="361950" y="1422400"/>
                </a:lnTo>
                <a:lnTo>
                  <a:pt x="360679" y="1422400"/>
                </a:lnTo>
                <a:lnTo>
                  <a:pt x="361950" y="1435100"/>
                </a:lnTo>
                <a:lnTo>
                  <a:pt x="365759" y="1435100"/>
                </a:lnTo>
                <a:lnTo>
                  <a:pt x="369570" y="1447800"/>
                </a:lnTo>
                <a:lnTo>
                  <a:pt x="375920" y="1447800"/>
                </a:lnTo>
                <a:lnTo>
                  <a:pt x="382270" y="1460500"/>
                </a:lnTo>
                <a:lnTo>
                  <a:pt x="408940" y="1460500"/>
                </a:lnTo>
                <a:lnTo>
                  <a:pt x="401320" y="1447800"/>
                </a:lnTo>
                <a:lnTo>
                  <a:pt x="396240" y="1435100"/>
                </a:lnTo>
                <a:lnTo>
                  <a:pt x="387350" y="1422400"/>
                </a:lnTo>
                <a:lnTo>
                  <a:pt x="382270" y="1409700"/>
                </a:lnTo>
                <a:lnTo>
                  <a:pt x="382270" y="1397000"/>
                </a:lnTo>
                <a:close/>
              </a:path>
              <a:path w="1002029" h="1473200">
                <a:moveTo>
                  <a:pt x="317500" y="1422400"/>
                </a:moveTo>
                <a:lnTo>
                  <a:pt x="311150" y="1422400"/>
                </a:lnTo>
                <a:lnTo>
                  <a:pt x="311150" y="1435100"/>
                </a:lnTo>
                <a:lnTo>
                  <a:pt x="317500" y="1422400"/>
                </a:lnTo>
                <a:close/>
              </a:path>
              <a:path w="1002029" h="1473200">
                <a:moveTo>
                  <a:pt x="505459" y="927100"/>
                </a:moveTo>
                <a:lnTo>
                  <a:pt x="497840" y="927100"/>
                </a:lnTo>
                <a:lnTo>
                  <a:pt x="467359" y="977900"/>
                </a:lnTo>
                <a:lnTo>
                  <a:pt x="453390" y="990600"/>
                </a:lnTo>
                <a:lnTo>
                  <a:pt x="439420" y="1016000"/>
                </a:lnTo>
                <a:lnTo>
                  <a:pt x="414020" y="1066800"/>
                </a:lnTo>
                <a:lnTo>
                  <a:pt x="402590" y="1092200"/>
                </a:lnTo>
                <a:lnTo>
                  <a:pt x="383540" y="1143000"/>
                </a:lnTo>
                <a:lnTo>
                  <a:pt x="375920" y="1155700"/>
                </a:lnTo>
                <a:lnTo>
                  <a:pt x="369570" y="1181100"/>
                </a:lnTo>
                <a:lnTo>
                  <a:pt x="364490" y="1193800"/>
                </a:lnTo>
                <a:lnTo>
                  <a:pt x="358140" y="1219200"/>
                </a:lnTo>
                <a:lnTo>
                  <a:pt x="353059" y="1231900"/>
                </a:lnTo>
                <a:lnTo>
                  <a:pt x="347979" y="1257300"/>
                </a:lnTo>
                <a:lnTo>
                  <a:pt x="341629" y="1270000"/>
                </a:lnTo>
                <a:lnTo>
                  <a:pt x="336550" y="1282700"/>
                </a:lnTo>
                <a:lnTo>
                  <a:pt x="332740" y="1308100"/>
                </a:lnTo>
                <a:lnTo>
                  <a:pt x="328929" y="1320800"/>
                </a:lnTo>
                <a:lnTo>
                  <a:pt x="326390" y="1333500"/>
                </a:lnTo>
                <a:lnTo>
                  <a:pt x="314959" y="1371600"/>
                </a:lnTo>
                <a:lnTo>
                  <a:pt x="312420" y="1384300"/>
                </a:lnTo>
                <a:lnTo>
                  <a:pt x="312420" y="1422400"/>
                </a:lnTo>
                <a:lnTo>
                  <a:pt x="327659" y="1422400"/>
                </a:lnTo>
                <a:lnTo>
                  <a:pt x="332740" y="1409700"/>
                </a:lnTo>
                <a:lnTo>
                  <a:pt x="337820" y="1409700"/>
                </a:lnTo>
                <a:lnTo>
                  <a:pt x="350520" y="1397000"/>
                </a:lnTo>
                <a:lnTo>
                  <a:pt x="382270" y="1397000"/>
                </a:lnTo>
                <a:lnTo>
                  <a:pt x="382270" y="1384300"/>
                </a:lnTo>
                <a:lnTo>
                  <a:pt x="401320" y="1320800"/>
                </a:lnTo>
                <a:lnTo>
                  <a:pt x="450850" y="1257300"/>
                </a:lnTo>
                <a:lnTo>
                  <a:pt x="495300" y="1219200"/>
                </a:lnTo>
                <a:lnTo>
                  <a:pt x="543559" y="1181100"/>
                </a:lnTo>
                <a:lnTo>
                  <a:pt x="692150" y="1066800"/>
                </a:lnTo>
                <a:lnTo>
                  <a:pt x="740409" y="1028700"/>
                </a:lnTo>
                <a:lnTo>
                  <a:pt x="787400" y="977900"/>
                </a:lnTo>
                <a:lnTo>
                  <a:pt x="551179" y="977900"/>
                </a:lnTo>
                <a:lnTo>
                  <a:pt x="543559" y="965200"/>
                </a:lnTo>
                <a:lnTo>
                  <a:pt x="527050" y="965200"/>
                </a:lnTo>
                <a:lnTo>
                  <a:pt x="520700" y="952500"/>
                </a:lnTo>
                <a:lnTo>
                  <a:pt x="516890" y="952500"/>
                </a:lnTo>
                <a:lnTo>
                  <a:pt x="511809" y="939800"/>
                </a:lnTo>
                <a:lnTo>
                  <a:pt x="506729" y="939800"/>
                </a:lnTo>
                <a:lnTo>
                  <a:pt x="505459" y="927100"/>
                </a:lnTo>
                <a:close/>
              </a:path>
              <a:path w="1002029" h="1473200">
                <a:moveTo>
                  <a:pt x="961390" y="393700"/>
                </a:moveTo>
                <a:lnTo>
                  <a:pt x="764540" y="393700"/>
                </a:lnTo>
                <a:lnTo>
                  <a:pt x="742950" y="406400"/>
                </a:lnTo>
                <a:lnTo>
                  <a:pt x="720090" y="419100"/>
                </a:lnTo>
                <a:lnTo>
                  <a:pt x="701040" y="444500"/>
                </a:lnTo>
                <a:lnTo>
                  <a:pt x="683259" y="457200"/>
                </a:lnTo>
                <a:lnTo>
                  <a:pt x="671829" y="482600"/>
                </a:lnTo>
                <a:lnTo>
                  <a:pt x="666750" y="495300"/>
                </a:lnTo>
                <a:lnTo>
                  <a:pt x="661670" y="520700"/>
                </a:lnTo>
                <a:lnTo>
                  <a:pt x="642620" y="558800"/>
                </a:lnTo>
                <a:lnTo>
                  <a:pt x="636270" y="558800"/>
                </a:lnTo>
                <a:lnTo>
                  <a:pt x="623570" y="584200"/>
                </a:lnTo>
                <a:lnTo>
                  <a:pt x="618490" y="596900"/>
                </a:lnTo>
                <a:lnTo>
                  <a:pt x="843279" y="596900"/>
                </a:lnTo>
                <a:lnTo>
                  <a:pt x="859790" y="609600"/>
                </a:lnTo>
                <a:lnTo>
                  <a:pt x="872490" y="609600"/>
                </a:lnTo>
                <a:lnTo>
                  <a:pt x="886459" y="622300"/>
                </a:lnTo>
                <a:lnTo>
                  <a:pt x="891540" y="635000"/>
                </a:lnTo>
                <a:lnTo>
                  <a:pt x="895350" y="647700"/>
                </a:lnTo>
                <a:lnTo>
                  <a:pt x="895350" y="660400"/>
                </a:lnTo>
                <a:lnTo>
                  <a:pt x="891540" y="698500"/>
                </a:lnTo>
                <a:lnTo>
                  <a:pt x="894079" y="711200"/>
                </a:lnTo>
                <a:lnTo>
                  <a:pt x="891540" y="711200"/>
                </a:lnTo>
                <a:lnTo>
                  <a:pt x="890270" y="723900"/>
                </a:lnTo>
                <a:lnTo>
                  <a:pt x="885190" y="723900"/>
                </a:lnTo>
                <a:lnTo>
                  <a:pt x="844550" y="774700"/>
                </a:lnTo>
                <a:lnTo>
                  <a:pt x="819150" y="800100"/>
                </a:lnTo>
                <a:lnTo>
                  <a:pt x="816609" y="812800"/>
                </a:lnTo>
                <a:lnTo>
                  <a:pt x="807720" y="812800"/>
                </a:lnTo>
                <a:lnTo>
                  <a:pt x="789940" y="825500"/>
                </a:lnTo>
                <a:lnTo>
                  <a:pt x="781050" y="838200"/>
                </a:lnTo>
                <a:lnTo>
                  <a:pt x="772159" y="838200"/>
                </a:lnTo>
                <a:lnTo>
                  <a:pt x="764540" y="850900"/>
                </a:lnTo>
                <a:lnTo>
                  <a:pt x="755650" y="850900"/>
                </a:lnTo>
                <a:lnTo>
                  <a:pt x="749300" y="863600"/>
                </a:lnTo>
                <a:lnTo>
                  <a:pt x="728979" y="876300"/>
                </a:lnTo>
                <a:lnTo>
                  <a:pt x="709929" y="889000"/>
                </a:lnTo>
                <a:lnTo>
                  <a:pt x="674370" y="914400"/>
                </a:lnTo>
                <a:lnTo>
                  <a:pt x="655320" y="927100"/>
                </a:lnTo>
                <a:lnTo>
                  <a:pt x="635000" y="939800"/>
                </a:lnTo>
                <a:lnTo>
                  <a:pt x="589279" y="965200"/>
                </a:lnTo>
                <a:lnTo>
                  <a:pt x="577850" y="965200"/>
                </a:lnTo>
                <a:lnTo>
                  <a:pt x="551179" y="977900"/>
                </a:lnTo>
                <a:lnTo>
                  <a:pt x="787400" y="977900"/>
                </a:lnTo>
                <a:lnTo>
                  <a:pt x="838200" y="927100"/>
                </a:lnTo>
                <a:lnTo>
                  <a:pt x="848359" y="914400"/>
                </a:lnTo>
                <a:lnTo>
                  <a:pt x="859790" y="901700"/>
                </a:lnTo>
                <a:lnTo>
                  <a:pt x="877570" y="876300"/>
                </a:lnTo>
                <a:lnTo>
                  <a:pt x="904240" y="812800"/>
                </a:lnTo>
                <a:lnTo>
                  <a:pt x="927100" y="762000"/>
                </a:lnTo>
                <a:lnTo>
                  <a:pt x="944879" y="711200"/>
                </a:lnTo>
                <a:lnTo>
                  <a:pt x="958850" y="647700"/>
                </a:lnTo>
                <a:lnTo>
                  <a:pt x="967740" y="584200"/>
                </a:lnTo>
                <a:lnTo>
                  <a:pt x="971550" y="533400"/>
                </a:lnTo>
                <a:lnTo>
                  <a:pt x="969009" y="469900"/>
                </a:lnTo>
                <a:lnTo>
                  <a:pt x="962659" y="406400"/>
                </a:lnTo>
                <a:lnTo>
                  <a:pt x="961390" y="406400"/>
                </a:lnTo>
                <a:lnTo>
                  <a:pt x="961390" y="393700"/>
                </a:lnTo>
                <a:close/>
              </a:path>
              <a:path w="1002029" h="1473200">
                <a:moveTo>
                  <a:pt x="762000" y="596900"/>
                </a:moveTo>
                <a:lnTo>
                  <a:pt x="612140" y="596900"/>
                </a:lnTo>
                <a:lnTo>
                  <a:pt x="609600" y="609600"/>
                </a:lnTo>
                <a:lnTo>
                  <a:pt x="604520" y="609600"/>
                </a:lnTo>
                <a:lnTo>
                  <a:pt x="599440" y="622300"/>
                </a:lnTo>
                <a:lnTo>
                  <a:pt x="595629" y="622300"/>
                </a:lnTo>
                <a:lnTo>
                  <a:pt x="581659" y="635000"/>
                </a:lnTo>
                <a:lnTo>
                  <a:pt x="562609" y="660400"/>
                </a:lnTo>
                <a:lnTo>
                  <a:pt x="514350" y="711200"/>
                </a:lnTo>
                <a:lnTo>
                  <a:pt x="505459" y="723900"/>
                </a:lnTo>
                <a:lnTo>
                  <a:pt x="497840" y="723900"/>
                </a:lnTo>
                <a:lnTo>
                  <a:pt x="491490" y="736600"/>
                </a:lnTo>
                <a:lnTo>
                  <a:pt x="485140" y="736600"/>
                </a:lnTo>
                <a:lnTo>
                  <a:pt x="478790" y="749300"/>
                </a:lnTo>
                <a:lnTo>
                  <a:pt x="463550" y="762000"/>
                </a:lnTo>
                <a:lnTo>
                  <a:pt x="455929" y="762000"/>
                </a:lnTo>
                <a:lnTo>
                  <a:pt x="417829" y="787400"/>
                </a:lnTo>
                <a:lnTo>
                  <a:pt x="405129" y="800100"/>
                </a:lnTo>
                <a:lnTo>
                  <a:pt x="391159" y="812800"/>
                </a:lnTo>
                <a:lnTo>
                  <a:pt x="378459" y="825500"/>
                </a:lnTo>
                <a:lnTo>
                  <a:pt x="364490" y="825500"/>
                </a:lnTo>
                <a:lnTo>
                  <a:pt x="351790" y="838200"/>
                </a:lnTo>
                <a:lnTo>
                  <a:pt x="243840" y="889000"/>
                </a:lnTo>
                <a:lnTo>
                  <a:pt x="344170" y="889000"/>
                </a:lnTo>
                <a:lnTo>
                  <a:pt x="378459" y="876300"/>
                </a:lnTo>
                <a:lnTo>
                  <a:pt x="439420" y="838200"/>
                </a:lnTo>
                <a:lnTo>
                  <a:pt x="467359" y="825500"/>
                </a:lnTo>
                <a:lnTo>
                  <a:pt x="492759" y="812800"/>
                </a:lnTo>
                <a:lnTo>
                  <a:pt x="523240" y="774700"/>
                </a:lnTo>
                <a:lnTo>
                  <a:pt x="581659" y="711200"/>
                </a:lnTo>
                <a:lnTo>
                  <a:pt x="612140" y="685800"/>
                </a:lnTo>
                <a:lnTo>
                  <a:pt x="643890" y="647700"/>
                </a:lnTo>
                <a:lnTo>
                  <a:pt x="678179" y="622300"/>
                </a:lnTo>
                <a:lnTo>
                  <a:pt x="717550" y="609600"/>
                </a:lnTo>
                <a:lnTo>
                  <a:pt x="762000" y="596900"/>
                </a:lnTo>
                <a:close/>
              </a:path>
              <a:path w="1002029" h="1473200">
                <a:moveTo>
                  <a:pt x="981709" y="292100"/>
                </a:moveTo>
                <a:lnTo>
                  <a:pt x="829309" y="292100"/>
                </a:lnTo>
                <a:lnTo>
                  <a:pt x="826770" y="304800"/>
                </a:lnTo>
                <a:lnTo>
                  <a:pt x="807720" y="304800"/>
                </a:lnTo>
                <a:lnTo>
                  <a:pt x="789940" y="317500"/>
                </a:lnTo>
                <a:lnTo>
                  <a:pt x="770890" y="317500"/>
                </a:lnTo>
                <a:lnTo>
                  <a:pt x="755650" y="330200"/>
                </a:lnTo>
                <a:lnTo>
                  <a:pt x="739140" y="330200"/>
                </a:lnTo>
                <a:lnTo>
                  <a:pt x="723900" y="342900"/>
                </a:lnTo>
                <a:lnTo>
                  <a:pt x="695959" y="368300"/>
                </a:lnTo>
                <a:lnTo>
                  <a:pt x="695959" y="406400"/>
                </a:lnTo>
                <a:lnTo>
                  <a:pt x="709929" y="393700"/>
                </a:lnTo>
                <a:lnTo>
                  <a:pt x="726440" y="393700"/>
                </a:lnTo>
                <a:lnTo>
                  <a:pt x="741679" y="381000"/>
                </a:lnTo>
                <a:lnTo>
                  <a:pt x="759459" y="368300"/>
                </a:lnTo>
                <a:lnTo>
                  <a:pt x="793750" y="368300"/>
                </a:lnTo>
                <a:lnTo>
                  <a:pt x="812800" y="355600"/>
                </a:lnTo>
                <a:lnTo>
                  <a:pt x="963083" y="355600"/>
                </a:lnTo>
                <a:lnTo>
                  <a:pt x="963929" y="342900"/>
                </a:lnTo>
                <a:lnTo>
                  <a:pt x="971550" y="317500"/>
                </a:lnTo>
                <a:lnTo>
                  <a:pt x="981709" y="292100"/>
                </a:lnTo>
                <a:close/>
              </a:path>
              <a:path w="1002029" h="1473200">
                <a:moveTo>
                  <a:pt x="963083" y="355600"/>
                </a:moveTo>
                <a:lnTo>
                  <a:pt x="833120" y="355600"/>
                </a:lnTo>
                <a:lnTo>
                  <a:pt x="834390" y="368300"/>
                </a:lnTo>
                <a:lnTo>
                  <a:pt x="788670" y="393700"/>
                </a:lnTo>
                <a:lnTo>
                  <a:pt x="962659" y="393700"/>
                </a:lnTo>
                <a:lnTo>
                  <a:pt x="962659" y="381000"/>
                </a:lnTo>
                <a:lnTo>
                  <a:pt x="961390" y="381000"/>
                </a:lnTo>
                <a:lnTo>
                  <a:pt x="963083" y="355600"/>
                </a:lnTo>
                <a:close/>
              </a:path>
              <a:path w="1002029" h="1473200">
                <a:moveTo>
                  <a:pt x="1000125" y="228600"/>
                </a:moveTo>
                <a:lnTo>
                  <a:pt x="760729" y="228600"/>
                </a:lnTo>
                <a:lnTo>
                  <a:pt x="762000" y="241300"/>
                </a:lnTo>
                <a:lnTo>
                  <a:pt x="760729" y="241300"/>
                </a:lnTo>
                <a:lnTo>
                  <a:pt x="753109" y="254000"/>
                </a:lnTo>
                <a:lnTo>
                  <a:pt x="715009" y="266700"/>
                </a:lnTo>
                <a:lnTo>
                  <a:pt x="679450" y="304800"/>
                </a:lnTo>
                <a:lnTo>
                  <a:pt x="687070" y="330200"/>
                </a:lnTo>
                <a:lnTo>
                  <a:pt x="701040" y="330200"/>
                </a:lnTo>
                <a:lnTo>
                  <a:pt x="728979" y="317500"/>
                </a:lnTo>
                <a:lnTo>
                  <a:pt x="742950" y="304800"/>
                </a:lnTo>
                <a:lnTo>
                  <a:pt x="755650" y="304800"/>
                </a:lnTo>
                <a:lnTo>
                  <a:pt x="769620" y="292100"/>
                </a:lnTo>
                <a:lnTo>
                  <a:pt x="981709" y="292100"/>
                </a:lnTo>
                <a:lnTo>
                  <a:pt x="990600" y="266700"/>
                </a:lnTo>
                <a:lnTo>
                  <a:pt x="998220" y="241300"/>
                </a:lnTo>
                <a:lnTo>
                  <a:pt x="1000125" y="228600"/>
                </a:lnTo>
                <a:close/>
              </a:path>
              <a:path w="1002029" h="1473200">
                <a:moveTo>
                  <a:pt x="666750" y="254000"/>
                </a:moveTo>
                <a:lnTo>
                  <a:pt x="645159" y="254000"/>
                </a:lnTo>
                <a:lnTo>
                  <a:pt x="654050" y="266700"/>
                </a:lnTo>
                <a:lnTo>
                  <a:pt x="666750" y="254000"/>
                </a:lnTo>
                <a:close/>
              </a:path>
              <a:path w="1002029" h="1473200">
                <a:moveTo>
                  <a:pt x="706120" y="241300"/>
                </a:moveTo>
                <a:lnTo>
                  <a:pt x="631190" y="241300"/>
                </a:lnTo>
                <a:lnTo>
                  <a:pt x="638809" y="254000"/>
                </a:lnTo>
                <a:lnTo>
                  <a:pt x="692150" y="254000"/>
                </a:lnTo>
                <a:lnTo>
                  <a:pt x="706120" y="241300"/>
                </a:lnTo>
                <a:close/>
              </a:path>
              <a:path w="1002029" h="1473200">
                <a:moveTo>
                  <a:pt x="985520" y="152400"/>
                </a:moveTo>
                <a:lnTo>
                  <a:pt x="392429" y="152400"/>
                </a:lnTo>
                <a:lnTo>
                  <a:pt x="444500" y="165100"/>
                </a:lnTo>
                <a:lnTo>
                  <a:pt x="494029" y="177800"/>
                </a:lnTo>
                <a:lnTo>
                  <a:pt x="541020" y="190500"/>
                </a:lnTo>
                <a:lnTo>
                  <a:pt x="585470" y="203200"/>
                </a:lnTo>
                <a:lnTo>
                  <a:pt x="626109" y="241300"/>
                </a:lnTo>
                <a:lnTo>
                  <a:pt x="732790" y="241300"/>
                </a:lnTo>
                <a:lnTo>
                  <a:pt x="746759" y="228600"/>
                </a:lnTo>
                <a:lnTo>
                  <a:pt x="1000125" y="228600"/>
                </a:lnTo>
                <a:lnTo>
                  <a:pt x="1002029" y="215900"/>
                </a:lnTo>
                <a:lnTo>
                  <a:pt x="998220" y="190500"/>
                </a:lnTo>
                <a:lnTo>
                  <a:pt x="985520" y="152400"/>
                </a:lnTo>
                <a:close/>
              </a:path>
              <a:path w="1002029" h="1473200">
                <a:moveTo>
                  <a:pt x="392429" y="152400"/>
                </a:moveTo>
                <a:lnTo>
                  <a:pt x="111759" y="152400"/>
                </a:lnTo>
                <a:lnTo>
                  <a:pt x="57150" y="228600"/>
                </a:lnTo>
                <a:lnTo>
                  <a:pt x="90170" y="228600"/>
                </a:lnTo>
                <a:lnTo>
                  <a:pt x="107950" y="215900"/>
                </a:lnTo>
                <a:lnTo>
                  <a:pt x="127000" y="215900"/>
                </a:lnTo>
                <a:lnTo>
                  <a:pt x="165100" y="203200"/>
                </a:lnTo>
                <a:lnTo>
                  <a:pt x="182879" y="190500"/>
                </a:lnTo>
                <a:lnTo>
                  <a:pt x="201929" y="190500"/>
                </a:lnTo>
                <a:lnTo>
                  <a:pt x="219709" y="177800"/>
                </a:lnTo>
                <a:lnTo>
                  <a:pt x="240029" y="177800"/>
                </a:lnTo>
                <a:lnTo>
                  <a:pt x="289559" y="165100"/>
                </a:lnTo>
                <a:lnTo>
                  <a:pt x="341629" y="165100"/>
                </a:lnTo>
                <a:lnTo>
                  <a:pt x="392429" y="152400"/>
                </a:lnTo>
                <a:close/>
              </a:path>
              <a:path w="1002029" h="1473200">
                <a:moveTo>
                  <a:pt x="194309" y="38100"/>
                </a:moveTo>
                <a:lnTo>
                  <a:pt x="182879" y="38100"/>
                </a:lnTo>
                <a:lnTo>
                  <a:pt x="176529" y="50800"/>
                </a:lnTo>
                <a:lnTo>
                  <a:pt x="171450" y="50800"/>
                </a:lnTo>
                <a:lnTo>
                  <a:pt x="128270" y="76200"/>
                </a:lnTo>
                <a:lnTo>
                  <a:pt x="105409" y="101600"/>
                </a:lnTo>
                <a:lnTo>
                  <a:pt x="62229" y="127000"/>
                </a:lnTo>
                <a:lnTo>
                  <a:pt x="40640" y="152400"/>
                </a:lnTo>
                <a:lnTo>
                  <a:pt x="20320" y="165100"/>
                </a:lnTo>
                <a:lnTo>
                  <a:pt x="0" y="190500"/>
                </a:lnTo>
                <a:lnTo>
                  <a:pt x="11429" y="190500"/>
                </a:lnTo>
                <a:lnTo>
                  <a:pt x="24129" y="177800"/>
                </a:lnTo>
                <a:lnTo>
                  <a:pt x="48259" y="177800"/>
                </a:lnTo>
                <a:lnTo>
                  <a:pt x="71120" y="165100"/>
                </a:lnTo>
                <a:lnTo>
                  <a:pt x="81279" y="152400"/>
                </a:lnTo>
                <a:lnTo>
                  <a:pt x="985520" y="152400"/>
                </a:lnTo>
                <a:lnTo>
                  <a:pt x="967740" y="127000"/>
                </a:lnTo>
                <a:lnTo>
                  <a:pt x="947420" y="101600"/>
                </a:lnTo>
                <a:lnTo>
                  <a:pt x="924559" y="76200"/>
                </a:lnTo>
                <a:lnTo>
                  <a:pt x="163829" y="76200"/>
                </a:lnTo>
                <a:lnTo>
                  <a:pt x="194309" y="38100"/>
                </a:lnTo>
                <a:close/>
              </a:path>
              <a:path w="1002029" h="1473200">
                <a:moveTo>
                  <a:pt x="767079" y="12700"/>
                </a:moveTo>
                <a:lnTo>
                  <a:pt x="431800" y="12700"/>
                </a:lnTo>
                <a:lnTo>
                  <a:pt x="375920" y="38100"/>
                </a:lnTo>
                <a:lnTo>
                  <a:pt x="320040" y="50800"/>
                </a:lnTo>
                <a:lnTo>
                  <a:pt x="290829" y="63500"/>
                </a:lnTo>
                <a:lnTo>
                  <a:pt x="262890" y="63500"/>
                </a:lnTo>
                <a:lnTo>
                  <a:pt x="234950" y="76200"/>
                </a:lnTo>
                <a:lnTo>
                  <a:pt x="924559" y="76200"/>
                </a:lnTo>
                <a:lnTo>
                  <a:pt x="897890" y="63500"/>
                </a:lnTo>
                <a:lnTo>
                  <a:pt x="868679" y="38100"/>
                </a:lnTo>
                <a:lnTo>
                  <a:pt x="836929" y="25400"/>
                </a:lnTo>
                <a:lnTo>
                  <a:pt x="802640" y="25400"/>
                </a:lnTo>
                <a:lnTo>
                  <a:pt x="767079" y="12700"/>
                </a:lnTo>
                <a:close/>
              </a:path>
              <a:path w="1002029" h="1473200">
                <a:moveTo>
                  <a:pt x="204700" y="31172"/>
                </a:moveTo>
                <a:lnTo>
                  <a:pt x="194309" y="38100"/>
                </a:lnTo>
                <a:lnTo>
                  <a:pt x="201929" y="38100"/>
                </a:lnTo>
                <a:lnTo>
                  <a:pt x="204700" y="31172"/>
                </a:lnTo>
                <a:close/>
              </a:path>
              <a:path w="1002029" h="1473200">
                <a:moveTo>
                  <a:pt x="213359" y="25400"/>
                </a:moveTo>
                <a:lnTo>
                  <a:pt x="207009" y="25400"/>
                </a:lnTo>
                <a:lnTo>
                  <a:pt x="204700" y="31172"/>
                </a:lnTo>
                <a:lnTo>
                  <a:pt x="213359" y="25400"/>
                </a:lnTo>
                <a:close/>
              </a:path>
              <a:path w="1002029" h="1473200">
                <a:moveTo>
                  <a:pt x="681990" y="0"/>
                </a:moveTo>
                <a:lnTo>
                  <a:pt x="514350" y="0"/>
                </a:lnTo>
                <a:lnTo>
                  <a:pt x="473709" y="12700"/>
                </a:lnTo>
                <a:lnTo>
                  <a:pt x="725170" y="12700"/>
                </a:lnTo>
                <a:lnTo>
                  <a:pt x="681990" y="0"/>
                </a:lnTo>
                <a:close/>
              </a:path>
            </a:pathLst>
          </a:custGeom>
          <a:solidFill>
            <a:srgbClr val="98B791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8749029" y="2086610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0" y="0"/>
                </a:moveTo>
                <a:lnTo>
                  <a:pt x="1270" y="3810"/>
                </a:lnTo>
                <a:lnTo>
                  <a:pt x="6350" y="6350"/>
                </a:lnTo>
                <a:lnTo>
                  <a:pt x="6350" y="5079"/>
                </a:lnTo>
                <a:lnTo>
                  <a:pt x="5079" y="253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6823709" y="1946910"/>
            <a:ext cx="197866" cy="83819"/>
          </a:xfrm>
          <a:custGeom>
            <a:avLst/>
            <a:gdLst/>
            <a:ahLst/>
            <a:cxnLst/>
            <a:rect l="l" t="t" r="r" b="b"/>
            <a:pathLst>
              <a:path w="197866" h="83819">
                <a:moveTo>
                  <a:pt x="197866" y="54610"/>
                </a:moveTo>
                <a:lnTo>
                  <a:pt x="29210" y="54610"/>
                </a:lnTo>
                <a:lnTo>
                  <a:pt x="33020" y="57150"/>
                </a:lnTo>
                <a:lnTo>
                  <a:pt x="55880" y="57150"/>
                </a:lnTo>
                <a:lnTo>
                  <a:pt x="64770" y="58419"/>
                </a:lnTo>
                <a:lnTo>
                  <a:pt x="72390" y="59689"/>
                </a:lnTo>
                <a:lnTo>
                  <a:pt x="80010" y="62229"/>
                </a:lnTo>
                <a:lnTo>
                  <a:pt x="88900" y="63500"/>
                </a:lnTo>
                <a:lnTo>
                  <a:pt x="96520" y="66039"/>
                </a:lnTo>
                <a:lnTo>
                  <a:pt x="99060" y="67310"/>
                </a:lnTo>
                <a:lnTo>
                  <a:pt x="102870" y="69850"/>
                </a:lnTo>
                <a:lnTo>
                  <a:pt x="110490" y="69850"/>
                </a:lnTo>
                <a:lnTo>
                  <a:pt x="138430" y="83819"/>
                </a:lnTo>
                <a:lnTo>
                  <a:pt x="161290" y="76200"/>
                </a:lnTo>
                <a:lnTo>
                  <a:pt x="181610" y="66039"/>
                </a:lnTo>
                <a:lnTo>
                  <a:pt x="191770" y="58419"/>
                </a:lnTo>
                <a:lnTo>
                  <a:pt x="197866" y="54610"/>
                </a:lnTo>
                <a:close/>
              </a:path>
              <a:path w="197866" h="83819">
                <a:moveTo>
                  <a:pt x="53340" y="0"/>
                </a:moveTo>
                <a:lnTo>
                  <a:pt x="19050" y="24129"/>
                </a:lnTo>
                <a:lnTo>
                  <a:pt x="0" y="53339"/>
                </a:lnTo>
                <a:lnTo>
                  <a:pt x="7620" y="55879"/>
                </a:lnTo>
                <a:lnTo>
                  <a:pt x="16510" y="55879"/>
                </a:lnTo>
                <a:lnTo>
                  <a:pt x="20320" y="54610"/>
                </a:lnTo>
                <a:lnTo>
                  <a:pt x="197866" y="54610"/>
                </a:lnTo>
                <a:lnTo>
                  <a:pt x="222250" y="39369"/>
                </a:lnTo>
                <a:lnTo>
                  <a:pt x="199390" y="36829"/>
                </a:lnTo>
                <a:lnTo>
                  <a:pt x="177800" y="35560"/>
                </a:lnTo>
                <a:lnTo>
                  <a:pt x="133350" y="30479"/>
                </a:lnTo>
                <a:lnTo>
                  <a:pt x="110490" y="25400"/>
                </a:lnTo>
                <a:lnTo>
                  <a:pt x="90170" y="19050"/>
                </a:lnTo>
                <a:lnTo>
                  <a:pt x="71120" y="10160"/>
                </a:lnTo>
                <a:lnTo>
                  <a:pt x="53340" y="0"/>
                </a:lnTo>
                <a:close/>
              </a:path>
            </a:pathLst>
          </a:custGeom>
          <a:solidFill>
            <a:srgbClr val="D87CC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7360919" y="1727200"/>
            <a:ext cx="344170" cy="265429"/>
          </a:xfrm>
          <a:custGeom>
            <a:avLst/>
            <a:gdLst/>
            <a:ahLst/>
            <a:cxnLst/>
            <a:rect l="l" t="t" r="r" b="b"/>
            <a:pathLst>
              <a:path w="344170" h="265429">
                <a:moveTo>
                  <a:pt x="128270" y="43179"/>
                </a:moveTo>
                <a:lnTo>
                  <a:pt x="100329" y="101600"/>
                </a:lnTo>
                <a:lnTo>
                  <a:pt x="83820" y="129539"/>
                </a:lnTo>
                <a:lnTo>
                  <a:pt x="68579" y="157479"/>
                </a:lnTo>
                <a:lnTo>
                  <a:pt x="50800" y="184150"/>
                </a:lnTo>
                <a:lnTo>
                  <a:pt x="34289" y="212089"/>
                </a:lnTo>
                <a:lnTo>
                  <a:pt x="16509" y="238760"/>
                </a:lnTo>
                <a:lnTo>
                  <a:pt x="0" y="265429"/>
                </a:lnTo>
                <a:lnTo>
                  <a:pt x="2539" y="265429"/>
                </a:lnTo>
                <a:lnTo>
                  <a:pt x="39370" y="238760"/>
                </a:lnTo>
                <a:lnTo>
                  <a:pt x="68579" y="203200"/>
                </a:lnTo>
                <a:lnTo>
                  <a:pt x="81279" y="182879"/>
                </a:lnTo>
                <a:lnTo>
                  <a:pt x="93979" y="163829"/>
                </a:lnTo>
                <a:lnTo>
                  <a:pt x="107950" y="143510"/>
                </a:lnTo>
                <a:lnTo>
                  <a:pt x="121920" y="125729"/>
                </a:lnTo>
                <a:lnTo>
                  <a:pt x="127000" y="113029"/>
                </a:lnTo>
                <a:lnTo>
                  <a:pt x="129539" y="107950"/>
                </a:lnTo>
                <a:lnTo>
                  <a:pt x="133350" y="102870"/>
                </a:lnTo>
                <a:lnTo>
                  <a:pt x="135889" y="99060"/>
                </a:lnTo>
                <a:lnTo>
                  <a:pt x="139700" y="93979"/>
                </a:lnTo>
                <a:lnTo>
                  <a:pt x="144779" y="90170"/>
                </a:lnTo>
                <a:lnTo>
                  <a:pt x="149859" y="87629"/>
                </a:lnTo>
                <a:lnTo>
                  <a:pt x="162559" y="86360"/>
                </a:lnTo>
                <a:lnTo>
                  <a:pt x="176529" y="83820"/>
                </a:lnTo>
                <a:lnTo>
                  <a:pt x="205739" y="81279"/>
                </a:lnTo>
                <a:lnTo>
                  <a:pt x="218439" y="78739"/>
                </a:lnTo>
                <a:lnTo>
                  <a:pt x="233679" y="76200"/>
                </a:lnTo>
                <a:lnTo>
                  <a:pt x="247650" y="73660"/>
                </a:lnTo>
                <a:lnTo>
                  <a:pt x="262889" y="72389"/>
                </a:lnTo>
                <a:lnTo>
                  <a:pt x="274320" y="66039"/>
                </a:lnTo>
                <a:lnTo>
                  <a:pt x="297179" y="55879"/>
                </a:lnTo>
                <a:lnTo>
                  <a:pt x="307339" y="50800"/>
                </a:lnTo>
                <a:lnTo>
                  <a:pt x="314113" y="45720"/>
                </a:lnTo>
                <a:lnTo>
                  <a:pt x="154939" y="45720"/>
                </a:lnTo>
                <a:lnTo>
                  <a:pt x="128270" y="43179"/>
                </a:lnTo>
                <a:close/>
              </a:path>
              <a:path w="344170" h="265429">
                <a:moveTo>
                  <a:pt x="344170" y="0"/>
                </a:moveTo>
                <a:lnTo>
                  <a:pt x="318770" y="8889"/>
                </a:lnTo>
                <a:lnTo>
                  <a:pt x="293370" y="19050"/>
                </a:lnTo>
                <a:lnTo>
                  <a:pt x="265429" y="26670"/>
                </a:lnTo>
                <a:lnTo>
                  <a:pt x="238759" y="35560"/>
                </a:lnTo>
                <a:lnTo>
                  <a:pt x="210820" y="41910"/>
                </a:lnTo>
                <a:lnTo>
                  <a:pt x="182879" y="45720"/>
                </a:lnTo>
                <a:lnTo>
                  <a:pt x="314113" y="45720"/>
                </a:lnTo>
                <a:lnTo>
                  <a:pt x="317500" y="43179"/>
                </a:lnTo>
                <a:lnTo>
                  <a:pt x="326389" y="35560"/>
                </a:lnTo>
                <a:lnTo>
                  <a:pt x="335279" y="26670"/>
                </a:lnTo>
                <a:lnTo>
                  <a:pt x="342900" y="17779"/>
                </a:lnTo>
                <a:lnTo>
                  <a:pt x="341629" y="12700"/>
                </a:lnTo>
                <a:lnTo>
                  <a:pt x="342900" y="8889"/>
                </a:lnTo>
                <a:lnTo>
                  <a:pt x="344170" y="3810"/>
                </a:lnTo>
                <a:lnTo>
                  <a:pt x="3441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7256779" y="1940560"/>
            <a:ext cx="45720" cy="24129"/>
          </a:xfrm>
          <a:custGeom>
            <a:avLst/>
            <a:gdLst/>
            <a:ahLst/>
            <a:cxnLst/>
            <a:rect l="l" t="t" r="r" b="b"/>
            <a:pathLst>
              <a:path w="45720" h="24129">
                <a:moveTo>
                  <a:pt x="3810" y="0"/>
                </a:moveTo>
                <a:lnTo>
                  <a:pt x="0" y="2539"/>
                </a:lnTo>
                <a:lnTo>
                  <a:pt x="0" y="5079"/>
                </a:lnTo>
                <a:lnTo>
                  <a:pt x="29210" y="24129"/>
                </a:lnTo>
                <a:lnTo>
                  <a:pt x="36829" y="24129"/>
                </a:lnTo>
                <a:lnTo>
                  <a:pt x="39370" y="22860"/>
                </a:lnTo>
                <a:lnTo>
                  <a:pt x="43179" y="21589"/>
                </a:lnTo>
                <a:lnTo>
                  <a:pt x="45720" y="16510"/>
                </a:lnTo>
                <a:lnTo>
                  <a:pt x="45720" y="8889"/>
                </a:lnTo>
                <a:lnTo>
                  <a:pt x="43179" y="5079"/>
                </a:lnTo>
                <a:lnTo>
                  <a:pt x="38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6894829" y="1908810"/>
            <a:ext cx="121920" cy="43179"/>
          </a:xfrm>
          <a:custGeom>
            <a:avLst/>
            <a:gdLst/>
            <a:ahLst/>
            <a:cxnLst/>
            <a:rect l="l" t="t" r="r" b="b"/>
            <a:pathLst>
              <a:path w="121920" h="43179">
                <a:moveTo>
                  <a:pt x="27940" y="0"/>
                </a:moveTo>
                <a:lnTo>
                  <a:pt x="1270" y="8889"/>
                </a:lnTo>
                <a:lnTo>
                  <a:pt x="0" y="11429"/>
                </a:lnTo>
                <a:lnTo>
                  <a:pt x="1270" y="24129"/>
                </a:lnTo>
                <a:lnTo>
                  <a:pt x="10160" y="27939"/>
                </a:lnTo>
                <a:lnTo>
                  <a:pt x="20320" y="31750"/>
                </a:lnTo>
                <a:lnTo>
                  <a:pt x="31750" y="33019"/>
                </a:lnTo>
                <a:lnTo>
                  <a:pt x="43179" y="35560"/>
                </a:lnTo>
                <a:lnTo>
                  <a:pt x="54610" y="35560"/>
                </a:lnTo>
                <a:lnTo>
                  <a:pt x="66040" y="38100"/>
                </a:lnTo>
                <a:lnTo>
                  <a:pt x="77470" y="39369"/>
                </a:lnTo>
                <a:lnTo>
                  <a:pt x="88900" y="43179"/>
                </a:lnTo>
                <a:lnTo>
                  <a:pt x="119379" y="43179"/>
                </a:lnTo>
                <a:lnTo>
                  <a:pt x="121920" y="40639"/>
                </a:lnTo>
                <a:lnTo>
                  <a:pt x="119379" y="39369"/>
                </a:lnTo>
                <a:lnTo>
                  <a:pt x="109220" y="33019"/>
                </a:lnTo>
                <a:lnTo>
                  <a:pt x="86360" y="20319"/>
                </a:lnTo>
                <a:lnTo>
                  <a:pt x="74929" y="15239"/>
                </a:lnTo>
                <a:lnTo>
                  <a:pt x="63500" y="8889"/>
                </a:lnTo>
                <a:lnTo>
                  <a:pt x="52070" y="5079"/>
                </a:lnTo>
                <a:lnTo>
                  <a:pt x="39370" y="1269"/>
                </a:lnTo>
                <a:lnTo>
                  <a:pt x="27940" y="0"/>
                </a:lnTo>
                <a:close/>
              </a:path>
            </a:pathLst>
          </a:custGeom>
          <a:solidFill>
            <a:srgbClr val="D87CC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6922769" y="1672589"/>
            <a:ext cx="72389" cy="119380"/>
          </a:xfrm>
          <a:custGeom>
            <a:avLst/>
            <a:gdLst/>
            <a:ahLst/>
            <a:cxnLst/>
            <a:rect l="l" t="t" r="r" b="b"/>
            <a:pathLst>
              <a:path w="72389" h="119380">
                <a:moveTo>
                  <a:pt x="64770" y="0"/>
                </a:moveTo>
                <a:lnTo>
                  <a:pt x="58420" y="1270"/>
                </a:lnTo>
                <a:lnTo>
                  <a:pt x="50800" y="1270"/>
                </a:lnTo>
                <a:lnTo>
                  <a:pt x="38100" y="6350"/>
                </a:lnTo>
                <a:lnTo>
                  <a:pt x="30479" y="7620"/>
                </a:lnTo>
                <a:lnTo>
                  <a:pt x="24129" y="11430"/>
                </a:lnTo>
                <a:lnTo>
                  <a:pt x="17779" y="13970"/>
                </a:lnTo>
                <a:lnTo>
                  <a:pt x="12700" y="16510"/>
                </a:lnTo>
                <a:lnTo>
                  <a:pt x="8889" y="19050"/>
                </a:lnTo>
                <a:lnTo>
                  <a:pt x="3809" y="20320"/>
                </a:lnTo>
                <a:lnTo>
                  <a:pt x="0" y="22860"/>
                </a:lnTo>
                <a:lnTo>
                  <a:pt x="5079" y="31750"/>
                </a:lnTo>
                <a:lnTo>
                  <a:pt x="8889" y="43180"/>
                </a:lnTo>
                <a:lnTo>
                  <a:pt x="11429" y="54610"/>
                </a:lnTo>
                <a:lnTo>
                  <a:pt x="11429" y="76200"/>
                </a:lnTo>
                <a:lnTo>
                  <a:pt x="8889" y="88900"/>
                </a:lnTo>
                <a:lnTo>
                  <a:pt x="7620" y="100330"/>
                </a:lnTo>
                <a:lnTo>
                  <a:pt x="6350" y="113030"/>
                </a:lnTo>
                <a:lnTo>
                  <a:pt x="5079" y="116839"/>
                </a:lnTo>
                <a:lnTo>
                  <a:pt x="5079" y="119380"/>
                </a:lnTo>
                <a:lnTo>
                  <a:pt x="6350" y="118110"/>
                </a:lnTo>
                <a:lnTo>
                  <a:pt x="15239" y="102870"/>
                </a:lnTo>
                <a:lnTo>
                  <a:pt x="25400" y="90170"/>
                </a:lnTo>
                <a:lnTo>
                  <a:pt x="34289" y="76200"/>
                </a:lnTo>
                <a:lnTo>
                  <a:pt x="43179" y="63500"/>
                </a:lnTo>
                <a:lnTo>
                  <a:pt x="52070" y="48260"/>
                </a:lnTo>
                <a:lnTo>
                  <a:pt x="59689" y="34289"/>
                </a:lnTo>
                <a:lnTo>
                  <a:pt x="72389" y="1270"/>
                </a:lnTo>
                <a:lnTo>
                  <a:pt x="64770" y="0"/>
                </a:lnTo>
                <a:close/>
              </a:path>
            </a:pathLst>
          </a:custGeom>
          <a:solidFill>
            <a:srgbClr val="FFC39D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6878319" y="1421129"/>
            <a:ext cx="125729" cy="163830"/>
          </a:xfrm>
          <a:custGeom>
            <a:avLst/>
            <a:gdLst/>
            <a:ahLst/>
            <a:cxnLst/>
            <a:rect l="l" t="t" r="r" b="b"/>
            <a:pathLst>
              <a:path w="125729" h="163830">
                <a:moveTo>
                  <a:pt x="34289" y="0"/>
                </a:moveTo>
                <a:lnTo>
                  <a:pt x="27939" y="6350"/>
                </a:lnTo>
                <a:lnTo>
                  <a:pt x="25400" y="13970"/>
                </a:lnTo>
                <a:lnTo>
                  <a:pt x="22859" y="16510"/>
                </a:lnTo>
                <a:lnTo>
                  <a:pt x="21589" y="21590"/>
                </a:lnTo>
                <a:lnTo>
                  <a:pt x="19050" y="25400"/>
                </a:lnTo>
                <a:lnTo>
                  <a:pt x="17779" y="29210"/>
                </a:lnTo>
                <a:lnTo>
                  <a:pt x="10159" y="45720"/>
                </a:lnTo>
                <a:lnTo>
                  <a:pt x="6350" y="63500"/>
                </a:lnTo>
                <a:lnTo>
                  <a:pt x="2539" y="80010"/>
                </a:lnTo>
                <a:lnTo>
                  <a:pt x="0" y="113030"/>
                </a:lnTo>
                <a:lnTo>
                  <a:pt x="2539" y="129540"/>
                </a:lnTo>
                <a:lnTo>
                  <a:pt x="6350" y="146050"/>
                </a:lnTo>
                <a:lnTo>
                  <a:pt x="12700" y="163830"/>
                </a:lnTo>
                <a:lnTo>
                  <a:pt x="13970" y="163830"/>
                </a:lnTo>
                <a:lnTo>
                  <a:pt x="40639" y="139700"/>
                </a:lnTo>
                <a:lnTo>
                  <a:pt x="55879" y="128270"/>
                </a:lnTo>
                <a:lnTo>
                  <a:pt x="69850" y="119380"/>
                </a:lnTo>
                <a:lnTo>
                  <a:pt x="82550" y="109220"/>
                </a:lnTo>
                <a:lnTo>
                  <a:pt x="96520" y="99060"/>
                </a:lnTo>
                <a:lnTo>
                  <a:pt x="111759" y="88900"/>
                </a:lnTo>
                <a:lnTo>
                  <a:pt x="125729" y="80010"/>
                </a:lnTo>
                <a:lnTo>
                  <a:pt x="34289" y="0"/>
                </a:lnTo>
                <a:close/>
              </a:path>
            </a:pathLst>
          </a:custGeom>
          <a:solidFill>
            <a:srgbClr val="FFC39D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7225029" y="1214120"/>
            <a:ext cx="396240" cy="287019"/>
          </a:xfrm>
          <a:custGeom>
            <a:avLst/>
            <a:gdLst/>
            <a:ahLst/>
            <a:cxnLst/>
            <a:rect l="l" t="t" r="r" b="b"/>
            <a:pathLst>
              <a:path w="396240" h="287019">
                <a:moveTo>
                  <a:pt x="396240" y="163829"/>
                </a:moveTo>
                <a:lnTo>
                  <a:pt x="275590" y="163829"/>
                </a:lnTo>
                <a:lnTo>
                  <a:pt x="285750" y="166369"/>
                </a:lnTo>
                <a:lnTo>
                  <a:pt x="289560" y="172719"/>
                </a:lnTo>
                <a:lnTo>
                  <a:pt x="284479" y="179069"/>
                </a:lnTo>
                <a:lnTo>
                  <a:pt x="278129" y="184150"/>
                </a:lnTo>
                <a:lnTo>
                  <a:pt x="60960" y="232409"/>
                </a:lnTo>
                <a:lnTo>
                  <a:pt x="59690" y="234950"/>
                </a:lnTo>
                <a:lnTo>
                  <a:pt x="59690" y="236219"/>
                </a:lnTo>
                <a:lnTo>
                  <a:pt x="60960" y="240029"/>
                </a:lnTo>
                <a:lnTo>
                  <a:pt x="63500" y="243839"/>
                </a:lnTo>
                <a:lnTo>
                  <a:pt x="60960" y="247650"/>
                </a:lnTo>
                <a:lnTo>
                  <a:pt x="57150" y="252729"/>
                </a:lnTo>
                <a:lnTo>
                  <a:pt x="55879" y="287019"/>
                </a:lnTo>
                <a:lnTo>
                  <a:pt x="59690" y="287019"/>
                </a:lnTo>
                <a:lnTo>
                  <a:pt x="127000" y="278129"/>
                </a:lnTo>
                <a:lnTo>
                  <a:pt x="194310" y="257809"/>
                </a:lnTo>
                <a:lnTo>
                  <a:pt x="288290" y="217169"/>
                </a:lnTo>
                <a:lnTo>
                  <a:pt x="318770" y="204469"/>
                </a:lnTo>
                <a:lnTo>
                  <a:pt x="365760" y="179069"/>
                </a:lnTo>
                <a:lnTo>
                  <a:pt x="396240" y="163829"/>
                </a:lnTo>
                <a:close/>
              </a:path>
              <a:path w="396240" h="287019">
                <a:moveTo>
                  <a:pt x="673100" y="0"/>
                </a:moveTo>
                <a:lnTo>
                  <a:pt x="660400" y="0"/>
                </a:lnTo>
                <a:lnTo>
                  <a:pt x="608329" y="5079"/>
                </a:lnTo>
                <a:lnTo>
                  <a:pt x="594360" y="5079"/>
                </a:lnTo>
                <a:lnTo>
                  <a:pt x="580390" y="6350"/>
                </a:lnTo>
                <a:lnTo>
                  <a:pt x="558800" y="8889"/>
                </a:lnTo>
                <a:lnTo>
                  <a:pt x="537210" y="12700"/>
                </a:lnTo>
                <a:lnTo>
                  <a:pt x="515620" y="13969"/>
                </a:lnTo>
                <a:lnTo>
                  <a:pt x="495300" y="17779"/>
                </a:lnTo>
                <a:lnTo>
                  <a:pt x="473710" y="19050"/>
                </a:lnTo>
                <a:lnTo>
                  <a:pt x="430529" y="26669"/>
                </a:lnTo>
                <a:lnTo>
                  <a:pt x="408940" y="31750"/>
                </a:lnTo>
                <a:lnTo>
                  <a:pt x="400050" y="34289"/>
                </a:lnTo>
                <a:lnTo>
                  <a:pt x="389890" y="36829"/>
                </a:lnTo>
                <a:lnTo>
                  <a:pt x="372110" y="41909"/>
                </a:lnTo>
                <a:lnTo>
                  <a:pt x="361950" y="44450"/>
                </a:lnTo>
                <a:lnTo>
                  <a:pt x="353060" y="45719"/>
                </a:lnTo>
                <a:lnTo>
                  <a:pt x="342900" y="48259"/>
                </a:lnTo>
                <a:lnTo>
                  <a:pt x="334010" y="52069"/>
                </a:lnTo>
                <a:lnTo>
                  <a:pt x="323850" y="53339"/>
                </a:lnTo>
                <a:lnTo>
                  <a:pt x="312420" y="55879"/>
                </a:lnTo>
                <a:lnTo>
                  <a:pt x="303529" y="58419"/>
                </a:lnTo>
                <a:lnTo>
                  <a:pt x="294640" y="62229"/>
                </a:lnTo>
                <a:lnTo>
                  <a:pt x="284479" y="64769"/>
                </a:lnTo>
                <a:lnTo>
                  <a:pt x="275590" y="67309"/>
                </a:lnTo>
                <a:lnTo>
                  <a:pt x="257810" y="77469"/>
                </a:lnTo>
                <a:lnTo>
                  <a:pt x="243840" y="81279"/>
                </a:lnTo>
                <a:lnTo>
                  <a:pt x="231140" y="86359"/>
                </a:lnTo>
                <a:lnTo>
                  <a:pt x="217170" y="91439"/>
                </a:lnTo>
                <a:lnTo>
                  <a:pt x="189229" y="99059"/>
                </a:lnTo>
                <a:lnTo>
                  <a:pt x="176529" y="102869"/>
                </a:lnTo>
                <a:lnTo>
                  <a:pt x="162560" y="107950"/>
                </a:lnTo>
                <a:lnTo>
                  <a:pt x="149860" y="113029"/>
                </a:lnTo>
                <a:lnTo>
                  <a:pt x="127000" y="118109"/>
                </a:lnTo>
                <a:lnTo>
                  <a:pt x="116840" y="121919"/>
                </a:lnTo>
                <a:lnTo>
                  <a:pt x="105410" y="125729"/>
                </a:lnTo>
                <a:lnTo>
                  <a:pt x="93979" y="128269"/>
                </a:lnTo>
                <a:lnTo>
                  <a:pt x="83820" y="130809"/>
                </a:lnTo>
                <a:lnTo>
                  <a:pt x="73660" y="132079"/>
                </a:lnTo>
                <a:lnTo>
                  <a:pt x="63500" y="132079"/>
                </a:lnTo>
                <a:lnTo>
                  <a:pt x="57150" y="133350"/>
                </a:lnTo>
                <a:lnTo>
                  <a:pt x="25400" y="161289"/>
                </a:lnTo>
                <a:lnTo>
                  <a:pt x="19050" y="172719"/>
                </a:lnTo>
                <a:lnTo>
                  <a:pt x="3810" y="212089"/>
                </a:lnTo>
                <a:lnTo>
                  <a:pt x="0" y="238759"/>
                </a:lnTo>
                <a:lnTo>
                  <a:pt x="0" y="252729"/>
                </a:lnTo>
                <a:lnTo>
                  <a:pt x="1270" y="266700"/>
                </a:lnTo>
                <a:lnTo>
                  <a:pt x="6350" y="274319"/>
                </a:lnTo>
                <a:lnTo>
                  <a:pt x="10160" y="278129"/>
                </a:lnTo>
                <a:lnTo>
                  <a:pt x="16510" y="279400"/>
                </a:lnTo>
                <a:lnTo>
                  <a:pt x="19050" y="278129"/>
                </a:lnTo>
                <a:lnTo>
                  <a:pt x="21590" y="275589"/>
                </a:lnTo>
                <a:lnTo>
                  <a:pt x="22860" y="273050"/>
                </a:lnTo>
                <a:lnTo>
                  <a:pt x="24129" y="269239"/>
                </a:lnTo>
                <a:lnTo>
                  <a:pt x="27940" y="242569"/>
                </a:lnTo>
                <a:lnTo>
                  <a:pt x="30479" y="234950"/>
                </a:lnTo>
                <a:lnTo>
                  <a:pt x="31750" y="226059"/>
                </a:lnTo>
                <a:lnTo>
                  <a:pt x="39370" y="213359"/>
                </a:lnTo>
                <a:lnTo>
                  <a:pt x="45720" y="209550"/>
                </a:lnTo>
                <a:lnTo>
                  <a:pt x="72390" y="208279"/>
                </a:lnTo>
                <a:lnTo>
                  <a:pt x="99060" y="203200"/>
                </a:lnTo>
                <a:lnTo>
                  <a:pt x="125729" y="196850"/>
                </a:lnTo>
                <a:lnTo>
                  <a:pt x="152400" y="191769"/>
                </a:lnTo>
                <a:lnTo>
                  <a:pt x="179070" y="184150"/>
                </a:lnTo>
                <a:lnTo>
                  <a:pt x="207010" y="177800"/>
                </a:lnTo>
                <a:lnTo>
                  <a:pt x="233679" y="170179"/>
                </a:lnTo>
                <a:lnTo>
                  <a:pt x="261620" y="165100"/>
                </a:lnTo>
                <a:lnTo>
                  <a:pt x="266700" y="163829"/>
                </a:lnTo>
                <a:lnTo>
                  <a:pt x="396240" y="163829"/>
                </a:lnTo>
                <a:lnTo>
                  <a:pt x="414020" y="154939"/>
                </a:lnTo>
                <a:lnTo>
                  <a:pt x="461010" y="130809"/>
                </a:lnTo>
                <a:lnTo>
                  <a:pt x="509270" y="107950"/>
                </a:lnTo>
                <a:lnTo>
                  <a:pt x="554990" y="83819"/>
                </a:lnTo>
                <a:lnTo>
                  <a:pt x="600710" y="58419"/>
                </a:lnTo>
                <a:lnTo>
                  <a:pt x="645160" y="30479"/>
                </a:lnTo>
                <a:lnTo>
                  <a:pt x="687070" y="1269"/>
                </a:lnTo>
                <a:lnTo>
                  <a:pt x="673100" y="0"/>
                </a:lnTo>
                <a:close/>
              </a:path>
            </a:pathLst>
          </a:custGeom>
          <a:solidFill>
            <a:srgbClr val="55C39D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6833869" y="1311909"/>
            <a:ext cx="287020" cy="172719"/>
          </a:xfrm>
          <a:custGeom>
            <a:avLst/>
            <a:gdLst/>
            <a:ahLst/>
            <a:cxnLst/>
            <a:rect l="l" t="t" r="r" b="b"/>
            <a:pathLst>
              <a:path w="287020" h="172719">
                <a:moveTo>
                  <a:pt x="45720" y="0"/>
                </a:moveTo>
                <a:lnTo>
                  <a:pt x="0" y="0"/>
                </a:lnTo>
                <a:lnTo>
                  <a:pt x="8889" y="6350"/>
                </a:lnTo>
                <a:lnTo>
                  <a:pt x="19050" y="15239"/>
                </a:lnTo>
                <a:lnTo>
                  <a:pt x="30479" y="25400"/>
                </a:lnTo>
                <a:lnTo>
                  <a:pt x="40639" y="36829"/>
                </a:lnTo>
                <a:lnTo>
                  <a:pt x="52070" y="46989"/>
                </a:lnTo>
                <a:lnTo>
                  <a:pt x="62229" y="58419"/>
                </a:lnTo>
                <a:lnTo>
                  <a:pt x="73659" y="69850"/>
                </a:lnTo>
                <a:lnTo>
                  <a:pt x="82550" y="81279"/>
                </a:lnTo>
                <a:lnTo>
                  <a:pt x="93979" y="92710"/>
                </a:lnTo>
                <a:lnTo>
                  <a:pt x="106679" y="104139"/>
                </a:lnTo>
                <a:lnTo>
                  <a:pt x="119379" y="116839"/>
                </a:lnTo>
                <a:lnTo>
                  <a:pt x="132079" y="128269"/>
                </a:lnTo>
                <a:lnTo>
                  <a:pt x="143509" y="139700"/>
                </a:lnTo>
                <a:lnTo>
                  <a:pt x="168909" y="162560"/>
                </a:lnTo>
                <a:lnTo>
                  <a:pt x="182879" y="172719"/>
                </a:lnTo>
                <a:lnTo>
                  <a:pt x="185420" y="172719"/>
                </a:lnTo>
                <a:lnTo>
                  <a:pt x="217170" y="166369"/>
                </a:lnTo>
                <a:lnTo>
                  <a:pt x="226059" y="153669"/>
                </a:lnTo>
                <a:lnTo>
                  <a:pt x="234950" y="142239"/>
                </a:lnTo>
                <a:lnTo>
                  <a:pt x="243839" y="129539"/>
                </a:lnTo>
                <a:lnTo>
                  <a:pt x="254000" y="119379"/>
                </a:lnTo>
                <a:lnTo>
                  <a:pt x="259333" y="110489"/>
                </a:lnTo>
                <a:lnTo>
                  <a:pt x="148589" y="110489"/>
                </a:lnTo>
                <a:lnTo>
                  <a:pt x="143509" y="107950"/>
                </a:lnTo>
                <a:lnTo>
                  <a:pt x="139700" y="104139"/>
                </a:lnTo>
                <a:lnTo>
                  <a:pt x="134620" y="101600"/>
                </a:lnTo>
                <a:lnTo>
                  <a:pt x="121920" y="87629"/>
                </a:lnTo>
                <a:lnTo>
                  <a:pt x="110489" y="74929"/>
                </a:lnTo>
                <a:lnTo>
                  <a:pt x="100329" y="62229"/>
                </a:lnTo>
                <a:lnTo>
                  <a:pt x="90170" y="50800"/>
                </a:lnTo>
                <a:lnTo>
                  <a:pt x="80009" y="38100"/>
                </a:lnTo>
                <a:lnTo>
                  <a:pt x="69850" y="26669"/>
                </a:lnTo>
                <a:lnTo>
                  <a:pt x="58420" y="13969"/>
                </a:lnTo>
                <a:lnTo>
                  <a:pt x="49529" y="2539"/>
                </a:lnTo>
                <a:lnTo>
                  <a:pt x="45720" y="0"/>
                </a:lnTo>
                <a:close/>
              </a:path>
              <a:path w="287020" h="172719">
                <a:moveTo>
                  <a:pt x="85089" y="3810"/>
                </a:moveTo>
                <a:lnTo>
                  <a:pt x="90170" y="15239"/>
                </a:lnTo>
                <a:lnTo>
                  <a:pt x="97789" y="27939"/>
                </a:lnTo>
                <a:lnTo>
                  <a:pt x="105409" y="39369"/>
                </a:lnTo>
                <a:lnTo>
                  <a:pt x="116839" y="50800"/>
                </a:lnTo>
                <a:lnTo>
                  <a:pt x="125729" y="62229"/>
                </a:lnTo>
                <a:lnTo>
                  <a:pt x="146050" y="85089"/>
                </a:lnTo>
                <a:lnTo>
                  <a:pt x="156209" y="97789"/>
                </a:lnTo>
                <a:lnTo>
                  <a:pt x="153670" y="110489"/>
                </a:lnTo>
                <a:lnTo>
                  <a:pt x="259333" y="110489"/>
                </a:lnTo>
                <a:lnTo>
                  <a:pt x="261620" y="106679"/>
                </a:lnTo>
                <a:lnTo>
                  <a:pt x="270509" y="95250"/>
                </a:lnTo>
                <a:lnTo>
                  <a:pt x="278129" y="82550"/>
                </a:lnTo>
                <a:lnTo>
                  <a:pt x="287020" y="71119"/>
                </a:lnTo>
                <a:lnTo>
                  <a:pt x="284479" y="67310"/>
                </a:lnTo>
                <a:lnTo>
                  <a:pt x="281939" y="66039"/>
                </a:lnTo>
                <a:lnTo>
                  <a:pt x="278129" y="64769"/>
                </a:lnTo>
                <a:lnTo>
                  <a:pt x="275589" y="63500"/>
                </a:lnTo>
                <a:lnTo>
                  <a:pt x="274320" y="58419"/>
                </a:lnTo>
                <a:lnTo>
                  <a:pt x="273050" y="52069"/>
                </a:lnTo>
                <a:lnTo>
                  <a:pt x="248920" y="43179"/>
                </a:lnTo>
                <a:lnTo>
                  <a:pt x="203200" y="26669"/>
                </a:lnTo>
                <a:lnTo>
                  <a:pt x="132079" y="10160"/>
                </a:lnTo>
                <a:lnTo>
                  <a:pt x="109220" y="6350"/>
                </a:lnTo>
                <a:lnTo>
                  <a:pt x="85089" y="3810"/>
                </a:lnTo>
                <a:close/>
              </a:path>
            </a:pathLst>
          </a:custGeom>
          <a:solidFill>
            <a:srgbClr val="55C39D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8081009" y="1428750"/>
            <a:ext cx="106680" cy="55879"/>
          </a:xfrm>
          <a:custGeom>
            <a:avLst/>
            <a:gdLst/>
            <a:ahLst/>
            <a:cxnLst/>
            <a:rect l="l" t="t" r="r" b="b"/>
            <a:pathLst>
              <a:path w="106680" h="55879">
                <a:moveTo>
                  <a:pt x="99060" y="0"/>
                </a:moveTo>
                <a:lnTo>
                  <a:pt x="88900" y="5079"/>
                </a:lnTo>
                <a:lnTo>
                  <a:pt x="66040" y="17779"/>
                </a:lnTo>
                <a:lnTo>
                  <a:pt x="55880" y="24129"/>
                </a:lnTo>
                <a:lnTo>
                  <a:pt x="43180" y="29210"/>
                </a:lnTo>
                <a:lnTo>
                  <a:pt x="31750" y="34289"/>
                </a:lnTo>
                <a:lnTo>
                  <a:pt x="16510" y="38100"/>
                </a:lnTo>
                <a:lnTo>
                  <a:pt x="3810" y="41910"/>
                </a:lnTo>
                <a:lnTo>
                  <a:pt x="1270" y="44450"/>
                </a:lnTo>
                <a:lnTo>
                  <a:pt x="0" y="49529"/>
                </a:lnTo>
                <a:lnTo>
                  <a:pt x="3810" y="55879"/>
                </a:lnTo>
                <a:lnTo>
                  <a:pt x="15240" y="55879"/>
                </a:lnTo>
                <a:lnTo>
                  <a:pt x="24130" y="54610"/>
                </a:lnTo>
                <a:lnTo>
                  <a:pt x="34290" y="52070"/>
                </a:lnTo>
                <a:lnTo>
                  <a:pt x="44450" y="50800"/>
                </a:lnTo>
                <a:lnTo>
                  <a:pt x="53340" y="46989"/>
                </a:lnTo>
                <a:lnTo>
                  <a:pt x="63500" y="43179"/>
                </a:lnTo>
                <a:lnTo>
                  <a:pt x="72390" y="39370"/>
                </a:lnTo>
                <a:lnTo>
                  <a:pt x="80010" y="34289"/>
                </a:lnTo>
                <a:lnTo>
                  <a:pt x="105410" y="8889"/>
                </a:lnTo>
                <a:lnTo>
                  <a:pt x="105410" y="6350"/>
                </a:lnTo>
                <a:lnTo>
                  <a:pt x="106680" y="3810"/>
                </a:lnTo>
                <a:lnTo>
                  <a:pt x="102870" y="1270"/>
                </a:lnTo>
                <a:lnTo>
                  <a:pt x="9906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8077200" y="1294129"/>
            <a:ext cx="205740" cy="166370"/>
          </a:xfrm>
          <a:custGeom>
            <a:avLst/>
            <a:gdLst/>
            <a:ahLst/>
            <a:cxnLst/>
            <a:rect l="l" t="t" r="r" b="b"/>
            <a:pathLst>
              <a:path w="205740" h="166370">
                <a:moveTo>
                  <a:pt x="118109" y="88900"/>
                </a:moveTo>
                <a:lnTo>
                  <a:pt x="83820" y="88900"/>
                </a:lnTo>
                <a:lnTo>
                  <a:pt x="91440" y="92710"/>
                </a:lnTo>
                <a:lnTo>
                  <a:pt x="91440" y="97790"/>
                </a:lnTo>
                <a:lnTo>
                  <a:pt x="10159" y="143510"/>
                </a:lnTo>
                <a:lnTo>
                  <a:pt x="5079" y="148590"/>
                </a:lnTo>
                <a:lnTo>
                  <a:pt x="0" y="156210"/>
                </a:lnTo>
                <a:lnTo>
                  <a:pt x="5079" y="163830"/>
                </a:lnTo>
                <a:lnTo>
                  <a:pt x="6350" y="163830"/>
                </a:lnTo>
                <a:lnTo>
                  <a:pt x="7620" y="166370"/>
                </a:lnTo>
                <a:lnTo>
                  <a:pt x="21590" y="158750"/>
                </a:lnTo>
                <a:lnTo>
                  <a:pt x="36829" y="151130"/>
                </a:lnTo>
                <a:lnTo>
                  <a:pt x="50800" y="143510"/>
                </a:lnTo>
                <a:lnTo>
                  <a:pt x="66040" y="137160"/>
                </a:lnTo>
                <a:lnTo>
                  <a:pt x="78740" y="128270"/>
                </a:lnTo>
                <a:lnTo>
                  <a:pt x="92709" y="120650"/>
                </a:lnTo>
                <a:lnTo>
                  <a:pt x="105409" y="110490"/>
                </a:lnTo>
                <a:lnTo>
                  <a:pt x="119379" y="101600"/>
                </a:lnTo>
                <a:lnTo>
                  <a:pt x="118109" y="88900"/>
                </a:lnTo>
                <a:close/>
              </a:path>
              <a:path w="205740" h="166370">
                <a:moveTo>
                  <a:pt x="171450" y="0"/>
                </a:moveTo>
                <a:lnTo>
                  <a:pt x="154940" y="2540"/>
                </a:lnTo>
                <a:lnTo>
                  <a:pt x="140970" y="8890"/>
                </a:lnTo>
                <a:lnTo>
                  <a:pt x="124459" y="15240"/>
                </a:lnTo>
                <a:lnTo>
                  <a:pt x="110490" y="22860"/>
                </a:lnTo>
                <a:lnTo>
                  <a:pt x="96520" y="29210"/>
                </a:lnTo>
                <a:lnTo>
                  <a:pt x="83820" y="36830"/>
                </a:lnTo>
                <a:lnTo>
                  <a:pt x="74929" y="40640"/>
                </a:lnTo>
                <a:lnTo>
                  <a:pt x="67309" y="46990"/>
                </a:lnTo>
                <a:lnTo>
                  <a:pt x="58420" y="53340"/>
                </a:lnTo>
                <a:lnTo>
                  <a:pt x="38100" y="73660"/>
                </a:lnTo>
                <a:lnTo>
                  <a:pt x="31750" y="82550"/>
                </a:lnTo>
                <a:lnTo>
                  <a:pt x="26670" y="91440"/>
                </a:lnTo>
                <a:lnTo>
                  <a:pt x="27940" y="95250"/>
                </a:lnTo>
                <a:lnTo>
                  <a:pt x="27940" y="99060"/>
                </a:lnTo>
                <a:lnTo>
                  <a:pt x="30479" y="100330"/>
                </a:lnTo>
                <a:lnTo>
                  <a:pt x="33020" y="104140"/>
                </a:lnTo>
                <a:lnTo>
                  <a:pt x="38100" y="100330"/>
                </a:lnTo>
                <a:lnTo>
                  <a:pt x="45720" y="97790"/>
                </a:lnTo>
                <a:lnTo>
                  <a:pt x="52070" y="93980"/>
                </a:lnTo>
                <a:lnTo>
                  <a:pt x="60959" y="91440"/>
                </a:lnTo>
                <a:lnTo>
                  <a:pt x="67309" y="88900"/>
                </a:lnTo>
                <a:lnTo>
                  <a:pt x="118109" y="88900"/>
                </a:lnTo>
                <a:lnTo>
                  <a:pt x="114300" y="82550"/>
                </a:lnTo>
                <a:lnTo>
                  <a:pt x="104140" y="77470"/>
                </a:lnTo>
                <a:lnTo>
                  <a:pt x="99059" y="77470"/>
                </a:lnTo>
                <a:lnTo>
                  <a:pt x="92709" y="74930"/>
                </a:lnTo>
                <a:lnTo>
                  <a:pt x="80009" y="72390"/>
                </a:lnTo>
                <a:lnTo>
                  <a:pt x="74929" y="69850"/>
                </a:lnTo>
                <a:lnTo>
                  <a:pt x="85090" y="59690"/>
                </a:lnTo>
                <a:lnTo>
                  <a:pt x="99059" y="52070"/>
                </a:lnTo>
                <a:lnTo>
                  <a:pt x="113029" y="45720"/>
                </a:lnTo>
                <a:lnTo>
                  <a:pt x="130809" y="41910"/>
                </a:lnTo>
                <a:lnTo>
                  <a:pt x="146050" y="36830"/>
                </a:lnTo>
                <a:lnTo>
                  <a:pt x="165100" y="33020"/>
                </a:lnTo>
                <a:lnTo>
                  <a:pt x="180340" y="27940"/>
                </a:lnTo>
                <a:lnTo>
                  <a:pt x="198120" y="24130"/>
                </a:lnTo>
                <a:lnTo>
                  <a:pt x="200659" y="21590"/>
                </a:lnTo>
                <a:lnTo>
                  <a:pt x="204470" y="21590"/>
                </a:lnTo>
                <a:lnTo>
                  <a:pt x="205740" y="17780"/>
                </a:lnTo>
                <a:lnTo>
                  <a:pt x="205740" y="13970"/>
                </a:lnTo>
                <a:lnTo>
                  <a:pt x="204470" y="8890"/>
                </a:lnTo>
                <a:lnTo>
                  <a:pt x="201929" y="6350"/>
                </a:lnTo>
                <a:lnTo>
                  <a:pt x="186690" y="1270"/>
                </a:lnTo>
                <a:lnTo>
                  <a:pt x="1714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8214359" y="1360170"/>
            <a:ext cx="25400" cy="54609"/>
          </a:xfrm>
          <a:custGeom>
            <a:avLst/>
            <a:gdLst/>
            <a:ahLst/>
            <a:cxnLst/>
            <a:rect l="l" t="t" r="r" b="b"/>
            <a:pathLst>
              <a:path w="25400" h="54609">
                <a:moveTo>
                  <a:pt x="13970" y="0"/>
                </a:moveTo>
                <a:lnTo>
                  <a:pt x="7620" y="1269"/>
                </a:lnTo>
                <a:lnTo>
                  <a:pt x="1270" y="6350"/>
                </a:lnTo>
                <a:lnTo>
                  <a:pt x="0" y="11429"/>
                </a:lnTo>
                <a:lnTo>
                  <a:pt x="2540" y="15239"/>
                </a:lnTo>
                <a:lnTo>
                  <a:pt x="11430" y="20319"/>
                </a:lnTo>
                <a:lnTo>
                  <a:pt x="0" y="46989"/>
                </a:lnTo>
                <a:lnTo>
                  <a:pt x="6350" y="54609"/>
                </a:lnTo>
                <a:lnTo>
                  <a:pt x="7620" y="54609"/>
                </a:lnTo>
                <a:lnTo>
                  <a:pt x="13970" y="49529"/>
                </a:lnTo>
                <a:lnTo>
                  <a:pt x="19050" y="43179"/>
                </a:lnTo>
                <a:lnTo>
                  <a:pt x="20320" y="38100"/>
                </a:lnTo>
                <a:lnTo>
                  <a:pt x="21590" y="34289"/>
                </a:lnTo>
                <a:lnTo>
                  <a:pt x="24130" y="30479"/>
                </a:lnTo>
                <a:lnTo>
                  <a:pt x="25400" y="26669"/>
                </a:lnTo>
                <a:lnTo>
                  <a:pt x="24130" y="19050"/>
                </a:lnTo>
                <a:lnTo>
                  <a:pt x="24130" y="11429"/>
                </a:lnTo>
                <a:lnTo>
                  <a:pt x="22860" y="6350"/>
                </a:lnTo>
                <a:lnTo>
                  <a:pt x="19050" y="2539"/>
                </a:lnTo>
                <a:lnTo>
                  <a:pt x="15240" y="1269"/>
                </a:lnTo>
                <a:lnTo>
                  <a:pt x="139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7291069" y="1123950"/>
            <a:ext cx="364489" cy="151129"/>
          </a:xfrm>
          <a:custGeom>
            <a:avLst/>
            <a:gdLst/>
            <a:ahLst/>
            <a:cxnLst/>
            <a:rect l="l" t="t" r="r" b="b"/>
            <a:pathLst>
              <a:path w="364489" h="151129">
                <a:moveTo>
                  <a:pt x="354329" y="0"/>
                </a:moveTo>
                <a:lnTo>
                  <a:pt x="332739" y="0"/>
                </a:lnTo>
                <a:lnTo>
                  <a:pt x="295909" y="3810"/>
                </a:lnTo>
                <a:lnTo>
                  <a:pt x="222250" y="17779"/>
                </a:lnTo>
                <a:lnTo>
                  <a:pt x="149859" y="38100"/>
                </a:lnTo>
                <a:lnTo>
                  <a:pt x="80009" y="62229"/>
                </a:lnTo>
                <a:lnTo>
                  <a:pt x="46989" y="76200"/>
                </a:lnTo>
                <a:lnTo>
                  <a:pt x="36829" y="78739"/>
                </a:lnTo>
                <a:lnTo>
                  <a:pt x="31750" y="81279"/>
                </a:lnTo>
                <a:lnTo>
                  <a:pt x="26670" y="82550"/>
                </a:lnTo>
                <a:lnTo>
                  <a:pt x="22859" y="83820"/>
                </a:lnTo>
                <a:lnTo>
                  <a:pt x="17779" y="86360"/>
                </a:lnTo>
                <a:lnTo>
                  <a:pt x="13970" y="88900"/>
                </a:lnTo>
                <a:lnTo>
                  <a:pt x="8889" y="91439"/>
                </a:lnTo>
                <a:lnTo>
                  <a:pt x="6350" y="95250"/>
                </a:lnTo>
                <a:lnTo>
                  <a:pt x="3809" y="101600"/>
                </a:lnTo>
                <a:lnTo>
                  <a:pt x="2539" y="107950"/>
                </a:lnTo>
                <a:lnTo>
                  <a:pt x="1270" y="115570"/>
                </a:lnTo>
                <a:lnTo>
                  <a:pt x="0" y="120650"/>
                </a:lnTo>
                <a:lnTo>
                  <a:pt x="1270" y="127000"/>
                </a:lnTo>
                <a:lnTo>
                  <a:pt x="6350" y="139700"/>
                </a:lnTo>
                <a:lnTo>
                  <a:pt x="11429" y="146050"/>
                </a:lnTo>
                <a:lnTo>
                  <a:pt x="17779" y="151129"/>
                </a:lnTo>
                <a:lnTo>
                  <a:pt x="20320" y="151129"/>
                </a:lnTo>
                <a:lnTo>
                  <a:pt x="29209" y="146050"/>
                </a:lnTo>
                <a:lnTo>
                  <a:pt x="39370" y="139700"/>
                </a:lnTo>
                <a:lnTo>
                  <a:pt x="49529" y="134620"/>
                </a:lnTo>
                <a:lnTo>
                  <a:pt x="69850" y="121920"/>
                </a:lnTo>
                <a:lnTo>
                  <a:pt x="78739" y="115570"/>
                </a:lnTo>
                <a:lnTo>
                  <a:pt x="88900" y="109220"/>
                </a:lnTo>
                <a:lnTo>
                  <a:pt x="100329" y="104139"/>
                </a:lnTo>
                <a:lnTo>
                  <a:pt x="124459" y="86360"/>
                </a:lnTo>
                <a:lnTo>
                  <a:pt x="152400" y="72389"/>
                </a:lnTo>
                <a:lnTo>
                  <a:pt x="182879" y="59689"/>
                </a:lnTo>
                <a:lnTo>
                  <a:pt x="214629" y="50800"/>
                </a:lnTo>
                <a:lnTo>
                  <a:pt x="246379" y="39370"/>
                </a:lnTo>
                <a:lnTo>
                  <a:pt x="278129" y="30479"/>
                </a:lnTo>
                <a:lnTo>
                  <a:pt x="309879" y="20320"/>
                </a:lnTo>
                <a:lnTo>
                  <a:pt x="340359" y="8889"/>
                </a:lnTo>
                <a:lnTo>
                  <a:pt x="345439" y="6350"/>
                </a:lnTo>
                <a:lnTo>
                  <a:pt x="353059" y="5079"/>
                </a:lnTo>
                <a:lnTo>
                  <a:pt x="358139" y="3810"/>
                </a:lnTo>
                <a:lnTo>
                  <a:pt x="364489" y="3810"/>
                </a:lnTo>
                <a:lnTo>
                  <a:pt x="361950" y="1270"/>
                </a:lnTo>
                <a:lnTo>
                  <a:pt x="358139" y="1270"/>
                </a:lnTo>
                <a:lnTo>
                  <a:pt x="35432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7176769" y="1102359"/>
            <a:ext cx="44450" cy="29210"/>
          </a:xfrm>
          <a:custGeom>
            <a:avLst/>
            <a:gdLst/>
            <a:ahLst/>
            <a:cxnLst/>
            <a:rect l="l" t="t" r="r" b="b"/>
            <a:pathLst>
              <a:path w="44450" h="29210">
                <a:moveTo>
                  <a:pt x="1270" y="0"/>
                </a:moveTo>
                <a:lnTo>
                  <a:pt x="0" y="2539"/>
                </a:lnTo>
                <a:lnTo>
                  <a:pt x="1270" y="6350"/>
                </a:lnTo>
                <a:lnTo>
                  <a:pt x="3809" y="11429"/>
                </a:lnTo>
                <a:lnTo>
                  <a:pt x="6350" y="13969"/>
                </a:lnTo>
                <a:lnTo>
                  <a:pt x="12700" y="17779"/>
                </a:lnTo>
                <a:lnTo>
                  <a:pt x="16509" y="20319"/>
                </a:lnTo>
                <a:lnTo>
                  <a:pt x="21589" y="22860"/>
                </a:lnTo>
                <a:lnTo>
                  <a:pt x="27939" y="26669"/>
                </a:lnTo>
                <a:lnTo>
                  <a:pt x="34289" y="29210"/>
                </a:lnTo>
                <a:lnTo>
                  <a:pt x="43179" y="29210"/>
                </a:lnTo>
                <a:lnTo>
                  <a:pt x="44450" y="25400"/>
                </a:lnTo>
                <a:lnTo>
                  <a:pt x="43179" y="21589"/>
                </a:lnTo>
                <a:lnTo>
                  <a:pt x="39370" y="17779"/>
                </a:lnTo>
                <a:lnTo>
                  <a:pt x="36829" y="16510"/>
                </a:lnTo>
                <a:lnTo>
                  <a:pt x="31750" y="12700"/>
                </a:lnTo>
                <a:lnTo>
                  <a:pt x="27939" y="11429"/>
                </a:lnTo>
                <a:lnTo>
                  <a:pt x="22859" y="8889"/>
                </a:lnTo>
                <a:lnTo>
                  <a:pt x="19050" y="7619"/>
                </a:lnTo>
                <a:lnTo>
                  <a:pt x="13970" y="5079"/>
                </a:lnTo>
                <a:lnTo>
                  <a:pt x="10159" y="2539"/>
                </a:lnTo>
                <a:lnTo>
                  <a:pt x="5079" y="1269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7247890" y="1056639"/>
            <a:ext cx="21589" cy="16510"/>
          </a:xfrm>
          <a:custGeom>
            <a:avLst/>
            <a:gdLst/>
            <a:ahLst/>
            <a:cxnLst/>
            <a:rect l="l" t="t" r="r" b="b"/>
            <a:pathLst>
              <a:path w="21589" h="16510">
                <a:moveTo>
                  <a:pt x="1269" y="0"/>
                </a:moveTo>
                <a:lnTo>
                  <a:pt x="0" y="2539"/>
                </a:lnTo>
                <a:lnTo>
                  <a:pt x="2539" y="7620"/>
                </a:lnTo>
                <a:lnTo>
                  <a:pt x="7619" y="11430"/>
                </a:lnTo>
                <a:lnTo>
                  <a:pt x="11429" y="15239"/>
                </a:lnTo>
                <a:lnTo>
                  <a:pt x="13969" y="16510"/>
                </a:lnTo>
                <a:lnTo>
                  <a:pt x="20319" y="16510"/>
                </a:lnTo>
                <a:lnTo>
                  <a:pt x="21589" y="13970"/>
                </a:lnTo>
                <a:lnTo>
                  <a:pt x="20319" y="11430"/>
                </a:lnTo>
                <a:lnTo>
                  <a:pt x="16509" y="6350"/>
                </a:lnTo>
                <a:lnTo>
                  <a:pt x="12700" y="5080"/>
                </a:lnTo>
                <a:lnTo>
                  <a:pt x="6350" y="2539"/>
                </a:lnTo>
                <a:lnTo>
                  <a:pt x="126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7692390" y="1050289"/>
            <a:ext cx="66039" cy="20320"/>
          </a:xfrm>
          <a:custGeom>
            <a:avLst/>
            <a:gdLst/>
            <a:ahLst/>
            <a:cxnLst/>
            <a:rect l="l" t="t" r="r" b="b"/>
            <a:pathLst>
              <a:path w="66039" h="20320">
                <a:moveTo>
                  <a:pt x="50800" y="0"/>
                </a:moveTo>
                <a:lnTo>
                  <a:pt x="20319" y="0"/>
                </a:lnTo>
                <a:lnTo>
                  <a:pt x="13969" y="1270"/>
                </a:lnTo>
                <a:lnTo>
                  <a:pt x="3809" y="3810"/>
                </a:lnTo>
                <a:lnTo>
                  <a:pt x="0" y="6350"/>
                </a:lnTo>
                <a:lnTo>
                  <a:pt x="1269" y="8889"/>
                </a:lnTo>
                <a:lnTo>
                  <a:pt x="5079" y="11430"/>
                </a:lnTo>
                <a:lnTo>
                  <a:pt x="8889" y="12700"/>
                </a:lnTo>
                <a:lnTo>
                  <a:pt x="13969" y="16510"/>
                </a:lnTo>
                <a:lnTo>
                  <a:pt x="17779" y="17780"/>
                </a:lnTo>
                <a:lnTo>
                  <a:pt x="24129" y="19050"/>
                </a:lnTo>
                <a:lnTo>
                  <a:pt x="27939" y="20320"/>
                </a:lnTo>
                <a:lnTo>
                  <a:pt x="34289" y="20320"/>
                </a:lnTo>
                <a:lnTo>
                  <a:pt x="66039" y="7620"/>
                </a:lnTo>
                <a:lnTo>
                  <a:pt x="60959" y="3810"/>
                </a:lnTo>
                <a:lnTo>
                  <a:pt x="57150" y="2539"/>
                </a:lnTo>
                <a:lnTo>
                  <a:pt x="5080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8389619" y="626109"/>
            <a:ext cx="356870" cy="443229"/>
          </a:xfrm>
          <a:custGeom>
            <a:avLst/>
            <a:gdLst/>
            <a:ahLst/>
            <a:cxnLst/>
            <a:rect l="l" t="t" r="r" b="b"/>
            <a:pathLst>
              <a:path w="356870" h="443229">
                <a:moveTo>
                  <a:pt x="91439" y="401319"/>
                </a:moveTo>
                <a:lnTo>
                  <a:pt x="92709" y="427989"/>
                </a:lnTo>
                <a:lnTo>
                  <a:pt x="137159" y="443229"/>
                </a:lnTo>
                <a:lnTo>
                  <a:pt x="165100" y="441960"/>
                </a:lnTo>
                <a:lnTo>
                  <a:pt x="191770" y="436879"/>
                </a:lnTo>
                <a:lnTo>
                  <a:pt x="215900" y="429260"/>
                </a:lnTo>
                <a:lnTo>
                  <a:pt x="238759" y="419100"/>
                </a:lnTo>
                <a:lnTo>
                  <a:pt x="243077" y="416560"/>
                </a:lnTo>
                <a:lnTo>
                  <a:pt x="144779" y="416560"/>
                </a:lnTo>
                <a:lnTo>
                  <a:pt x="132079" y="415289"/>
                </a:lnTo>
                <a:lnTo>
                  <a:pt x="125729" y="414019"/>
                </a:lnTo>
                <a:lnTo>
                  <a:pt x="119379" y="414019"/>
                </a:lnTo>
                <a:lnTo>
                  <a:pt x="114300" y="411479"/>
                </a:lnTo>
                <a:lnTo>
                  <a:pt x="110489" y="410210"/>
                </a:lnTo>
                <a:lnTo>
                  <a:pt x="105409" y="407669"/>
                </a:lnTo>
                <a:lnTo>
                  <a:pt x="100329" y="406400"/>
                </a:lnTo>
                <a:lnTo>
                  <a:pt x="96520" y="403860"/>
                </a:lnTo>
                <a:lnTo>
                  <a:pt x="91439" y="401319"/>
                </a:lnTo>
                <a:close/>
              </a:path>
              <a:path w="356870" h="443229">
                <a:moveTo>
                  <a:pt x="354894" y="273050"/>
                </a:moveTo>
                <a:lnTo>
                  <a:pt x="293370" y="273050"/>
                </a:lnTo>
                <a:lnTo>
                  <a:pt x="295909" y="278129"/>
                </a:lnTo>
                <a:lnTo>
                  <a:pt x="288289" y="293369"/>
                </a:lnTo>
                <a:lnTo>
                  <a:pt x="284479" y="302260"/>
                </a:lnTo>
                <a:lnTo>
                  <a:pt x="281939" y="309879"/>
                </a:lnTo>
                <a:lnTo>
                  <a:pt x="275589" y="316229"/>
                </a:lnTo>
                <a:lnTo>
                  <a:pt x="265429" y="331469"/>
                </a:lnTo>
                <a:lnTo>
                  <a:pt x="259079" y="339089"/>
                </a:lnTo>
                <a:lnTo>
                  <a:pt x="259079" y="340360"/>
                </a:lnTo>
                <a:lnTo>
                  <a:pt x="261620" y="341629"/>
                </a:lnTo>
                <a:lnTo>
                  <a:pt x="261620" y="346710"/>
                </a:lnTo>
                <a:lnTo>
                  <a:pt x="234950" y="386079"/>
                </a:lnTo>
                <a:lnTo>
                  <a:pt x="212089" y="401319"/>
                </a:lnTo>
                <a:lnTo>
                  <a:pt x="186689" y="411479"/>
                </a:lnTo>
                <a:lnTo>
                  <a:pt x="158750" y="416560"/>
                </a:lnTo>
                <a:lnTo>
                  <a:pt x="243077" y="416560"/>
                </a:lnTo>
                <a:lnTo>
                  <a:pt x="281939" y="391160"/>
                </a:lnTo>
                <a:lnTo>
                  <a:pt x="320039" y="358139"/>
                </a:lnTo>
                <a:lnTo>
                  <a:pt x="342900" y="316229"/>
                </a:lnTo>
                <a:lnTo>
                  <a:pt x="354894" y="273050"/>
                </a:lnTo>
                <a:close/>
              </a:path>
              <a:path w="356870" h="443229">
                <a:moveTo>
                  <a:pt x="355265" y="209550"/>
                </a:moveTo>
                <a:lnTo>
                  <a:pt x="276859" y="209550"/>
                </a:lnTo>
                <a:lnTo>
                  <a:pt x="278129" y="210819"/>
                </a:lnTo>
                <a:lnTo>
                  <a:pt x="276859" y="218439"/>
                </a:lnTo>
                <a:lnTo>
                  <a:pt x="275589" y="224789"/>
                </a:lnTo>
                <a:lnTo>
                  <a:pt x="267970" y="237489"/>
                </a:lnTo>
                <a:lnTo>
                  <a:pt x="262889" y="242569"/>
                </a:lnTo>
                <a:lnTo>
                  <a:pt x="257809" y="250189"/>
                </a:lnTo>
                <a:lnTo>
                  <a:pt x="251459" y="255269"/>
                </a:lnTo>
                <a:lnTo>
                  <a:pt x="246379" y="261619"/>
                </a:lnTo>
                <a:lnTo>
                  <a:pt x="226059" y="269239"/>
                </a:lnTo>
                <a:lnTo>
                  <a:pt x="217170" y="273050"/>
                </a:lnTo>
                <a:lnTo>
                  <a:pt x="207009" y="276860"/>
                </a:lnTo>
                <a:lnTo>
                  <a:pt x="196850" y="279400"/>
                </a:lnTo>
                <a:lnTo>
                  <a:pt x="186689" y="280669"/>
                </a:lnTo>
                <a:lnTo>
                  <a:pt x="177800" y="281939"/>
                </a:lnTo>
                <a:lnTo>
                  <a:pt x="167639" y="281939"/>
                </a:lnTo>
                <a:lnTo>
                  <a:pt x="139700" y="328929"/>
                </a:lnTo>
                <a:lnTo>
                  <a:pt x="156209" y="330200"/>
                </a:lnTo>
                <a:lnTo>
                  <a:pt x="171450" y="328929"/>
                </a:lnTo>
                <a:lnTo>
                  <a:pt x="186689" y="325119"/>
                </a:lnTo>
                <a:lnTo>
                  <a:pt x="203200" y="321310"/>
                </a:lnTo>
                <a:lnTo>
                  <a:pt x="218439" y="314960"/>
                </a:lnTo>
                <a:lnTo>
                  <a:pt x="233679" y="307339"/>
                </a:lnTo>
                <a:lnTo>
                  <a:pt x="247650" y="300989"/>
                </a:lnTo>
                <a:lnTo>
                  <a:pt x="261620" y="293369"/>
                </a:lnTo>
                <a:lnTo>
                  <a:pt x="269239" y="285750"/>
                </a:lnTo>
                <a:lnTo>
                  <a:pt x="275589" y="280669"/>
                </a:lnTo>
                <a:lnTo>
                  <a:pt x="290829" y="273050"/>
                </a:lnTo>
                <a:lnTo>
                  <a:pt x="354894" y="273050"/>
                </a:lnTo>
                <a:lnTo>
                  <a:pt x="355600" y="270510"/>
                </a:lnTo>
                <a:lnTo>
                  <a:pt x="356743" y="247650"/>
                </a:lnTo>
                <a:lnTo>
                  <a:pt x="356870" y="219710"/>
                </a:lnTo>
                <a:lnTo>
                  <a:pt x="355265" y="209550"/>
                </a:lnTo>
                <a:close/>
              </a:path>
              <a:path w="356870" h="443229">
                <a:moveTo>
                  <a:pt x="328591" y="120650"/>
                </a:moveTo>
                <a:lnTo>
                  <a:pt x="243839" y="120650"/>
                </a:lnTo>
                <a:lnTo>
                  <a:pt x="261620" y="125729"/>
                </a:lnTo>
                <a:lnTo>
                  <a:pt x="262889" y="127000"/>
                </a:lnTo>
                <a:lnTo>
                  <a:pt x="262889" y="132079"/>
                </a:lnTo>
                <a:lnTo>
                  <a:pt x="261620" y="134619"/>
                </a:lnTo>
                <a:lnTo>
                  <a:pt x="247650" y="137160"/>
                </a:lnTo>
                <a:lnTo>
                  <a:pt x="234950" y="142239"/>
                </a:lnTo>
                <a:lnTo>
                  <a:pt x="193039" y="154939"/>
                </a:lnTo>
                <a:lnTo>
                  <a:pt x="157479" y="173989"/>
                </a:lnTo>
                <a:lnTo>
                  <a:pt x="160020" y="181610"/>
                </a:lnTo>
                <a:lnTo>
                  <a:pt x="163829" y="190500"/>
                </a:lnTo>
                <a:lnTo>
                  <a:pt x="166370" y="199389"/>
                </a:lnTo>
                <a:lnTo>
                  <a:pt x="168909" y="209550"/>
                </a:lnTo>
                <a:lnTo>
                  <a:pt x="168909" y="218439"/>
                </a:lnTo>
                <a:lnTo>
                  <a:pt x="170179" y="228600"/>
                </a:lnTo>
                <a:lnTo>
                  <a:pt x="170179" y="247650"/>
                </a:lnTo>
                <a:lnTo>
                  <a:pt x="182879" y="246379"/>
                </a:lnTo>
                <a:lnTo>
                  <a:pt x="196850" y="242569"/>
                </a:lnTo>
                <a:lnTo>
                  <a:pt x="222250" y="232410"/>
                </a:lnTo>
                <a:lnTo>
                  <a:pt x="260350" y="213360"/>
                </a:lnTo>
                <a:lnTo>
                  <a:pt x="274320" y="209550"/>
                </a:lnTo>
                <a:lnTo>
                  <a:pt x="355265" y="209550"/>
                </a:lnTo>
                <a:lnTo>
                  <a:pt x="353059" y="195579"/>
                </a:lnTo>
                <a:lnTo>
                  <a:pt x="347979" y="172719"/>
                </a:lnTo>
                <a:lnTo>
                  <a:pt x="341629" y="149860"/>
                </a:lnTo>
                <a:lnTo>
                  <a:pt x="334009" y="130810"/>
                </a:lnTo>
                <a:lnTo>
                  <a:pt x="328591" y="120650"/>
                </a:lnTo>
                <a:close/>
              </a:path>
              <a:path w="356870" h="443229">
                <a:moveTo>
                  <a:pt x="289348" y="66039"/>
                </a:moveTo>
                <a:lnTo>
                  <a:pt x="227329" y="66039"/>
                </a:lnTo>
                <a:lnTo>
                  <a:pt x="229870" y="68579"/>
                </a:lnTo>
                <a:lnTo>
                  <a:pt x="232409" y="68579"/>
                </a:lnTo>
                <a:lnTo>
                  <a:pt x="233679" y="71119"/>
                </a:lnTo>
                <a:lnTo>
                  <a:pt x="195579" y="88900"/>
                </a:lnTo>
                <a:lnTo>
                  <a:pt x="163829" y="96519"/>
                </a:lnTo>
                <a:lnTo>
                  <a:pt x="148589" y="101600"/>
                </a:lnTo>
                <a:lnTo>
                  <a:pt x="132079" y="106679"/>
                </a:lnTo>
                <a:lnTo>
                  <a:pt x="119379" y="114300"/>
                </a:lnTo>
                <a:lnTo>
                  <a:pt x="114300" y="114300"/>
                </a:lnTo>
                <a:lnTo>
                  <a:pt x="110489" y="115569"/>
                </a:lnTo>
                <a:lnTo>
                  <a:pt x="109220" y="116839"/>
                </a:lnTo>
                <a:lnTo>
                  <a:pt x="107950" y="120650"/>
                </a:lnTo>
                <a:lnTo>
                  <a:pt x="111759" y="125729"/>
                </a:lnTo>
                <a:lnTo>
                  <a:pt x="118109" y="129539"/>
                </a:lnTo>
                <a:lnTo>
                  <a:pt x="123189" y="133350"/>
                </a:lnTo>
                <a:lnTo>
                  <a:pt x="127000" y="138429"/>
                </a:lnTo>
                <a:lnTo>
                  <a:pt x="142239" y="137160"/>
                </a:lnTo>
                <a:lnTo>
                  <a:pt x="158750" y="133350"/>
                </a:lnTo>
                <a:lnTo>
                  <a:pt x="175259" y="128269"/>
                </a:lnTo>
                <a:lnTo>
                  <a:pt x="193039" y="124460"/>
                </a:lnTo>
                <a:lnTo>
                  <a:pt x="209550" y="120650"/>
                </a:lnTo>
                <a:lnTo>
                  <a:pt x="328591" y="120650"/>
                </a:lnTo>
                <a:lnTo>
                  <a:pt x="323850" y="111760"/>
                </a:lnTo>
                <a:lnTo>
                  <a:pt x="313689" y="96519"/>
                </a:lnTo>
                <a:lnTo>
                  <a:pt x="300989" y="80010"/>
                </a:lnTo>
                <a:lnTo>
                  <a:pt x="289348" y="66039"/>
                </a:lnTo>
                <a:close/>
              </a:path>
              <a:path w="356870" h="443229">
                <a:moveTo>
                  <a:pt x="212936" y="7619"/>
                </a:moveTo>
                <a:lnTo>
                  <a:pt x="152400" y="7619"/>
                </a:lnTo>
                <a:lnTo>
                  <a:pt x="166370" y="10160"/>
                </a:lnTo>
                <a:lnTo>
                  <a:pt x="181609" y="15239"/>
                </a:lnTo>
                <a:lnTo>
                  <a:pt x="179070" y="20319"/>
                </a:lnTo>
                <a:lnTo>
                  <a:pt x="173989" y="22860"/>
                </a:lnTo>
                <a:lnTo>
                  <a:pt x="166370" y="25400"/>
                </a:lnTo>
                <a:lnTo>
                  <a:pt x="161289" y="26669"/>
                </a:lnTo>
                <a:lnTo>
                  <a:pt x="158750" y="29210"/>
                </a:lnTo>
                <a:lnTo>
                  <a:pt x="153670" y="29210"/>
                </a:lnTo>
                <a:lnTo>
                  <a:pt x="148589" y="31750"/>
                </a:lnTo>
                <a:lnTo>
                  <a:pt x="144779" y="31750"/>
                </a:lnTo>
                <a:lnTo>
                  <a:pt x="134620" y="34289"/>
                </a:lnTo>
                <a:lnTo>
                  <a:pt x="130809" y="35560"/>
                </a:lnTo>
                <a:lnTo>
                  <a:pt x="125729" y="36829"/>
                </a:lnTo>
                <a:lnTo>
                  <a:pt x="114300" y="40639"/>
                </a:lnTo>
                <a:lnTo>
                  <a:pt x="106679" y="41910"/>
                </a:lnTo>
                <a:lnTo>
                  <a:pt x="101600" y="45719"/>
                </a:lnTo>
                <a:lnTo>
                  <a:pt x="88900" y="53339"/>
                </a:lnTo>
                <a:lnTo>
                  <a:pt x="82550" y="55879"/>
                </a:lnTo>
                <a:lnTo>
                  <a:pt x="69850" y="63500"/>
                </a:lnTo>
                <a:lnTo>
                  <a:pt x="64770" y="67310"/>
                </a:lnTo>
                <a:lnTo>
                  <a:pt x="60959" y="69850"/>
                </a:lnTo>
                <a:lnTo>
                  <a:pt x="55879" y="72389"/>
                </a:lnTo>
                <a:lnTo>
                  <a:pt x="52070" y="76200"/>
                </a:lnTo>
                <a:lnTo>
                  <a:pt x="48259" y="77469"/>
                </a:lnTo>
                <a:lnTo>
                  <a:pt x="41909" y="83819"/>
                </a:lnTo>
                <a:lnTo>
                  <a:pt x="40639" y="88900"/>
                </a:lnTo>
                <a:lnTo>
                  <a:pt x="44450" y="90169"/>
                </a:lnTo>
                <a:lnTo>
                  <a:pt x="49529" y="92710"/>
                </a:lnTo>
                <a:lnTo>
                  <a:pt x="54609" y="93979"/>
                </a:lnTo>
                <a:lnTo>
                  <a:pt x="60959" y="96519"/>
                </a:lnTo>
                <a:lnTo>
                  <a:pt x="66039" y="96519"/>
                </a:lnTo>
                <a:lnTo>
                  <a:pt x="72389" y="97789"/>
                </a:lnTo>
                <a:lnTo>
                  <a:pt x="78739" y="96519"/>
                </a:lnTo>
                <a:lnTo>
                  <a:pt x="83820" y="95250"/>
                </a:lnTo>
                <a:lnTo>
                  <a:pt x="99059" y="86360"/>
                </a:lnTo>
                <a:lnTo>
                  <a:pt x="115570" y="80010"/>
                </a:lnTo>
                <a:lnTo>
                  <a:pt x="133350" y="74929"/>
                </a:lnTo>
                <a:lnTo>
                  <a:pt x="168909" y="67310"/>
                </a:lnTo>
                <a:lnTo>
                  <a:pt x="186689" y="67310"/>
                </a:lnTo>
                <a:lnTo>
                  <a:pt x="204470" y="66039"/>
                </a:lnTo>
                <a:lnTo>
                  <a:pt x="289348" y="66039"/>
                </a:lnTo>
                <a:lnTo>
                  <a:pt x="288289" y="64769"/>
                </a:lnTo>
                <a:lnTo>
                  <a:pt x="275589" y="50800"/>
                </a:lnTo>
                <a:lnTo>
                  <a:pt x="262889" y="35560"/>
                </a:lnTo>
                <a:lnTo>
                  <a:pt x="250189" y="24129"/>
                </a:lnTo>
                <a:lnTo>
                  <a:pt x="234950" y="15239"/>
                </a:lnTo>
                <a:lnTo>
                  <a:pt x="218439" y="8889"/>
                </a:lnTo>
                <a:lnTo>
                  <a:pt x="212936" y="7619"/>
                </a:lnTo>
                <a:close/>
              </a:path>
              <a:path w="356870" h="443229">
                <a:moveTo>
                  <a:pt x="133350" y="0"/>
                </a:moveTo>
                <a:lnTo>
                  <a:pt x="114300" y="1269"/>
                </a:lnTo>
                <a:lnTo>
                  <a:pt x="95250" y="3810"/>
                </a:lnTo>
                <a:lnTo>
                  <a:pt x="76200" y="7619"/>
                </a:lnTo>
                <a:lnTo>
                  <a:pt x="59689" y="13969"/>
                </a:lnTo>
                <a:lnTo>
                  <a:pt x="41909" y="20319"/>
                </a:lnTo>
                <a:lnTo>
                  <a:pt x="26670" y="29210"/>
                </a:lnTo>
                <a:lnTo>
                  <a:pt x="11429" y="40639"/>
                </a:lnTo>
                <a:lnTo>
                  <a:pt x="0" y="54610"/>
                </a:lnTo>
                <a:lnTo>
                  <a:pt x="1270" y="55879"/>
                </a:lnTo>
                <a:lnTo>
                  <a:pt x="5079" y="58419"/>
                </a:lnTo>
                <a:lnTo>
                  <a:pt x="11429" y="54610"/>
                </a:lnTo>
                <a:lnTo>
                  <a:pt x="19050" y="50800"/>
                </a:lnTo>
                <a:lnTo>
                  <a:pt x="25400" y="45719"/>
                </a:lnTo>
                <a:lnTo>
                  <a:pt x="33020" y="41910"/>
                </a:lnTo>
                <a:lnTo>
                  <a:pt x="39370" y="36829"/>
                </a:lnTo>
                <a:lnTo>
                  <a:pt x="48259" y="31750"/>
                </a:lnTo>
                <a:lnTo>
                  <a:pt x="54609" y="27939"/>
                </a:lnTo>
                <a:lnTo>
                  <a:pt x="64770" y="26669"/>
                </a:lnTo>
                <a:lnTo>
                  <a:pt x="92709" y="16510"/>
                </a:lnTo>
                <a:lnTo>
                  <a:pt x="107950" y="12700"/>
                </a:lnTo>
                <a:lnTo>
                  <a:pt x="123189" y="10160"/>
                </a:lnTo>
                <a:lnTo>
                  <a:pt x="137159" y="7619"/>
                </a:lnTo>
                <a:lnTo>
                  <a:pt x="212936" y="7619"/>
                </a:lnTo>
                <a:lnTo>
                  <a:pt x="201929" y="5079"/>
                </a:lnTo>
                <a:lnTo>
                  <a:pt x="184150" y="2539"/>
                </a:lnTo>
                <a:lnTo>
                  <a:pt x="167639" y="1269"/>
                </a:lnTo>
                <a:lnTo>
                  <a:pt x="149859" y="1269"/>
                </a:lnTo>
                <a:lnTo>
                  <a:pt x="133350" y="0"/>
                </a:lnTo>
                <a:close/>
              </a:path>
            </a:pathLst>
          </a:custGeom>
          <a:solidFill>
            <a:srgbClr val="98B791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7647940" y="974089"/>
            <a:ext cx="163829" cy="48260"/>
          </a:xfrm>
          <a:custGeom>
            <a:avLst/>
            <a:gdLst/>
            <a:ahLst/>
            <a:cxnLst/>
            <a:rect l="l" t="t" r="r" b="b"/>
            <a:pathLst>
              <a:path w="163829" h="48260">
                <a:moveTo>
                  <a:pt x="142239" y="0"/>
                </a:moveTo>
                <a:lnTo>
                  <a:pt x="100329" y="2539"/>
                </a:lnTo>
                <a:lnTo>
                  <a:pt x="38100" y="20320"/>
                </a:lnTo>
                <a:lnTo>
                  <a:pt x="0" y="36830"/>
                </a:lnTo>
                <a:lnTo>
                  <a:pt x="1269" y="40639"/>
                </a:lnTo>
                <a:lnTo>
                  <a:pt x="8889" y="45720"/>
                </a:lnTo>
                <a:lnTo>
                  <a:pt x="15239" y="48260"/>
                </a:lnTo>
                <a:lnTo>
                  <a:pt x="31750" y="40639"/>
                </a:lnTo>
                <a:lnTo>
                  <a:pt x="67309" y="27939"/>
                </a:lnTo>
                <a:lnTo>
                  <a:pt x="102869" y="17780"/>
                </a:lnTo>
                <a:lnTo>
                  <a:pt x="140969" y="10160"/>
                </a:lnTo>
                <a:lnTo>
                  <a:pt x="160019" y="7620"/>
                </a:lnTo>
                <a:lnTo>
                  <a:pt x="163829" y="5080"/>
                </a:lnTo>
                <a:lnTo>
                  <a:pt x="162559" y="2539"/>
                </a:lnTo>
                <a:lnTo>
                  <a:pt x="14223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8481059" y="972820"/>
            <a:ext cx="146050" cy="41909"/>
          </a:xfrm>
          <a:custGeom>
            <a:avLst/>
            <a:gdLst/>
            <a:ahLst/>
            <a:cxnLst/>
            <a:rect l="l" t="t" r="r" b="b"/>
            <a:pathLst>
              <a:path w="146050" h="41909">
                <a:moveTo>
                  <a:pt x="33020" y="0"/>
                </a:moveTo>
                <a:lnTo>
                  <a:pt x="5080" y="25400"/>
                </a:lnTo>
                <a:lnTo>
                  <a:pt x="0" y="33019"/>
                </a:lnTo>
                <a:lnTo>
                  <a:pt x="35560" y="41909"/>
                </a:lnTo>
                <a:lnTo>
                  <a:pt x="71120" y="36829"/>
                </a:lnTo>
                <a:lnTo>
                  <a:pt x="78740" y="34289"/>
                </a:lnTo>
                <a:lnTo>
                  <a:pt x="96520" y="29209"/>
                </a:lnTo>
                <a:lnTo>
                  <a:pt x="106680" y="26669"/>
                </a:lnTo>
                <a:lnTo>
                  <a:pt x="111760" y="22859"/>
                </a:lnTo>
                <a:lnTo>
                  <a:pt x="132080" y="12700"/>
                </a:lnTo>
                <a:lnTo>
                  <a:pt x="133773" y="11429"/>
                </a:lnTo>
                <a:lnTo>
                  <a:pt x="91440" y="11429"/>
                </a:lnTo>
                <a:lnTo>
                  <a:pt x="49530" y="7619"/>
                </a:lnTo>
                <a:lnTo>
                  <a:pt x="36830" y="3809"/>
                </a:lnTo>
                <a:lnTo>
                  <a:pt x="33020" y="0"/>
                </a:lnTo>
                <a:close/>
              </a:path>
              <a:path w="146050" h="41909">
                <a:moveTo>
                  <a:pt x="146050" y="2539"/>
                </a:moveTo>
                <a:lnTo>
                  <a:pt x="118110" y="7619"/>
                </a:lnTo>
                <a:lnTo>
                  <a:pt x="104140" y="8889"/>
                </a:lnTo>
                <a:lnTo>
                  <a:pt x="91440" y="11429"/>
                </a:lnTo>
                <a:lnTo>
                  <a:pt x="133773" y="11429"/>
                </a:lnTo>
                <a:lnTo>
                  <a:pt x="137160" y="8889"/>
                </a:lnTo>
                <a:lnTo>
                  <a:pt x="140970" y="6350"/>
                </a:lnTo>
                <a:lnTo>
                  <a:pt x="146050" y="2539"/>
                </a:lnTo>
                <a:close/>
              </a:path>
            </a:pathLst>
          </a:custGeom>
          <a:solidFill>
            <a:srgbClr val="98B791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8464550" y="754380"/>
            <a:ext cx="58420" cy="205740"/>
          </a:xfrm>
          <a:custGeom>
            <a:avLst/>
            <a:gdLst/>
            <a:ahLst/>
            <a:cxnLst/>
            <a:rect l="l" t="t" r="r" b="b"/>
            <a:pathLst>
              <a:path w="58420" h="205740">
                <a:moveTo>
                  <a:pt x="0" y="0"/>
                </a:moveTo>
                <a:lnTo>
                  <a:pt x="1270" y="8890"/>
                </a:lnTo>
                <a:lnTo>
                  <a:pt x="8890" y="26670"/>
                </a:lnTo>
                <a:lnTo>
                  <a:pt x="16509" y="35560"/>
                </a:lnTo>
                <a:lnTo>
                  <a:pt x="26670" y="53340"/>
                </a:lnTo>
                <a:lnTo>
                  <a:pt x="31750" y="63500"/>
                </a:lnTo>
                <a:lnTo>
                  <a:pt x="36829" y="74930"/>
                </a:lnTo>
                <a:lnTo>
                  <a:pt x="38100" y="78740"/>
                </a:lnTo>
                <a:lnTo>
                  <a:pt x="38100" y="87630"/>
                </a:lnTo>
                <a:lnTo>
                  <a:pt x="39370" y="92710"/>
                </a:lnTo>
                <a:lnTo>
                  <a:pt x="39370" y="97790"/>
                </a:lnTo>
                <a:lnTo>
                  <a:pt x="40640" y="101600"/>
                </a:lnTo>
                <a:lnTo>
                  <a:pt x="40640" y="106680"/>
                </a:lnTo>
                <a:lnTo>
                  <a:pt x="44450" y="111760"/>
                </a:lnTo>
                <a:lnTo>
                  <a:pt x="41909" y="124460"/>
                </a:lnTo>
                <a:lnTo>
                  <a:pt x="34290" y="147320"/>
                </a:lnTo>
                <a:lnTo>
                  <a:pt x="30479" y="160020"/>
                </a:lnTo>
                <a:lnTo>
                  <a:pt x="25400" y="170180"/>
                </a:lnTo>
                <a:lnTo>
                  <a:pt x="20320" y="181610"/>
                </a:lnTo>
                <a:lnTo>
                  <a:pt x="16509" y="193040"/>
                </a:lnTo>
                <a:lnTo>
                  <a:pt x="13970" y="205740"/>
                </a:lnTo>
                <a:lnTo>
                  <a:pt x="15240" y="204470"/>
                </a:lnTo>
                <a:lnTo>
                  <a:pt x="16509" y="204470"/>
                </a:lnTo>
                <a:lnTo>
                  <a:pt x="45720" y="154940"/>
                </a:lnTo>
                <a:lnTo>
                  <a:pt x="55879" y="115570"/>
                </a:lnTo>
                <a:lnTo>
                  <a:pt x="58420" y="95250"/>
                </a:lnTo>
                <a:lnTo>
                  <a:pt x="57150" y="74930"/>
                </a:lnTo>
                <a:lnTo>
                  <a:pt x="53340" y="55880"/>
                </a:lnTo>
                <a:lnTo>
                  <a:pt x="46990" y="46990"/>
                </a:lnTo>
                <a:lnTo>
                  <a:pt x="41909" y="39370"/>
                </a:lnTo>
                <a:lnTo>
                  <a:pt x="35559" y="30480"/>
                </a:lnTo>
                <a:lnTo>
                  <a:pt x="15240" y="10160"/>
                </a:lnTo>
                <a:lnTo>
                  <a:pt x="7620" y="3810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0" name="object 50"/>
          <p:cNvSpPr txBox="1"/>
          <p:nvPr/>
        </p:nvSpPr>
        <p:spPr>
          <a:xfrm>
            <a:off x="1793239" y="2589592"/>
            <a:ext cx="1076951" cy="6350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5000"/>
              </a:lnSpc>
              <a:spcBef>
                <a:spcPts val="250"/>
              </a:spcBef>
            </a:pPr>
            <a:r>
              <a:rPr sz="4800" spc="0" dirty="0" smtClean="0">
                <a:solidFill>
                  <a:srgbClr val="FF0000"/>
                </a:solidFill>
                <a:latin typeface="Arial"/>
                <a:cs typeface="Arial"/>
              </a:rPr>
              <a:t>A</a:t>
            </a:r>
            <a:r>
              <a:rPr sz="4800" spc="-9" dirty="0" smtClean="0">
                <a:solidFill>
                  <a:srgbClr val="FF0000"/>
                </a:solidFill>
                <a:latin typeface="Arial"/>
                <a:cs typeface="Arial"/>
              </a:rPr>
              <a:t>r</a:t>
            </a:r>
            <a:r>
              <a:rPr sz="4800" spc="0" dirty="0" smtClean="0">
                <a:solidFill>
                  <a:srgbClr val="FF0000"/>
                </a:solidFill>
                <a:latin typeface="Arial"/>
                <a:cs typeface="Arial"/>
              </a:rPr>
              <a:t>e</a:t>
            </a:r>
            <a:endParaRPr sz="4800">
              <a:latin typeface="Arial"/>
              <a:cs typeface="Arial"/>
            </a:endParaRPr>
          </a:p>
        </p:txBody>
      </p:sp>
      <p:sp>
        <p:nvSpPr>
          <p:cNvPr id="51" name="object 51"/>
          <p:cNvSpPr txBox="1"/>
          <p:nvPr/>
        </p:nvSpPr>
        <p:spPr>
          <a:xfrm>
            <a:off x="2909417" y="2589592"/>
            <a:ext cx="1112401" cy="6350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5000"/>
              </a:lnSpc>
              <a:spcBef>
                <a:spcPts val="250"/>
              </a:spcBef>
            </a:pPr>
            <a:r>
              <a:rPr sz="4800" spc="0" dirty="0" smtClean="0">
                <a:solidFill>
                  <a:srgbClr val="FF0000"/>
                </a:solidFill>
                <a:latin typeface="Arial"/>
                <a:cs typeface="Arial"/>
              </a:rPr>
              <a:t>you</a:t>
            </a:r>
            <a:endParaRPr sz="4800">
              <a:latin typeface="Arial"/>
              <a:cs typeface="Arial"/>
            </a:endParaRPr>
          </a:p>
        </p:txBody>
      </p:sp>
      <p:sp>
        <p:nvSpPr>
          <p:cNvPr id="52" name="object 52"/>
          <p:cNvSpPr txBox="1"/>
          <p:nvPr/>
        </p:nvSpPr>
        <p:spPr>
          <a:xfrm>
            <a:off x="4059732" y="2589592"/>
            <a:ext cx="2262716" cy="6350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5000"/>
              </a:lnSpc>
              <a:spcBef>
                <a:spcPts val="250"/>
              </a:spcBef>
            </a:pPr>
            <a:r>
              <a:rPr sz="4800" spc="0" dirty="0" smtClean="0">
                <a:solidFill>
                  <a:srgbClr val="FF0000"/>
                </a:solidFill>
                <a:latin typeface="Arial"/>
                <a:cs typeface="Arial"/>
              </a:rPr>
              <a:t>the</a:t>
            </a:r>
            <a:r>
              <a:rPr sz="4800" spc="-19" dirty="0" smtClean="0">
                <a:solidFill>
                  <a:srgbClr val="FF0000"/>
                </a:solidFill>
                <a:latin typeface="Arial"/>
                <a:cs typeface="Arial"/>
              </a:rPr>
              <a:t> </a:t>
            </a:r>
            <a:r>
              <a:rPr sz="4800" spc="0" dirty="0" smtClean="0">
                <a:solidFill>
                  <a:srgbClr val="FF0000"/>
                </a:solidFill>
                <a:latin typeface="Arial"/>
                <a:cs typeface="Arial"/>
              </a:rPr>
              <a:t>k</a:t>
            </a:r>
            <a:r>
              <a:rPr sz="4800" spc="4" dirty="0" smtClean="0">
                <a:solidFill>
                  <a:srgbClr val="FF0000"/>
                </a:solidFill>
                <a:latin typeface="Arial"/>
                <a:cs typeface="Arial"/>
              </a:rPr>
              <a:t>i</a:t>
            </a:r>
            <a:r>
              <a:rPr sz="4800" spc="0" dirty="0" smtClean="0">
                <a:solidFill>
                  <a:srgbClr val="FF0000"/>
                </a:solidFill>
                <a:latin typeface="Arial"/>
                <a:cs typeface="Arial"/>
              </a:rPr>
              <a:t>nd</a:t>
            </a:r>
            <a:endParaRPr sz="4800">
              <a:latin typeface="Arial"/>
              <a:cs typeface="Arial"/>
            </a:endParaRPr>
          </a:p>
        </p:txBody>
      </p:sp>
      <p:sp>
        <p:nvSpPr>
          <p:cNvPr id="53" name="object 53"/>
          <p:cNvSpPr txBox="1"/>
          <p:nvPr/>
        </p:nvSpPr>
        <p:spPr>
          <a:xfrm>
            <a:off x="6207811" y="2589592"/>
            <a:ext cx="931247" cy="131698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06832" marR="187790" algn="ctr">
              <a:lnSpc>
                <a:spcPts val="5005"/>
              </a:lnSpc>
              <a:spcBef>
                <a:spcPts val="250"/>
              </a:spcBef>
            </a:pPr>
            <a:r>
              <a:rPr sz="4800" spc="-9" dirty="0" smtClean="0">
                <a:solidFill>
                  <a:srgbClr val="FF0000"/>
                </a:solidFill>
                <a:latin typeface="Arial"/>
                <a:cs typeface="Arial"/>
              </a:rPr>
              <a:t>o</a:t>
            </a:r>
            <a:r>
              <a:rPr sz="4800" spc="-13" dirty="0" smtClean="0">
                <a:solidFill>
                  <a:srgbClr val="FF0000"/>
                </a:solidFill>
                <a:latin typeface="Arial"/>
                <a:cs typeface="Arial"/>
              </a:rPr>
              <a:t>f</a:t>
            </a:r>
            <a:endParaRPr sz="4800">
              <a:latin typeface="Arial"/>
              <a:cs typeface="Arial"/>
            </a:endParaRPr>
          </a:p>
          <a:p>
            <a:pPr algn="ctr">
              <a:lnSpc>
                <a:spcPts val="5365"/>
              </a:lnSpc>
              <a:spcBef>
                <a:spcPts val="18"/>
              </a:spcBef>
            </a:pPr>
            <a:r>
              <a:rPr sz="4800" spc="0" dirty="0" smtClean="0">
                <a:solidFill>
                  <a:srgbClr val="FF0000"/>
                </a:solidFill>
                <a:latin typeface="Arial"/>
                <a:cs typeface="Arial"/>
              </a:rPr>
              <a:t>the</a:t>
            </a:r>
            <a:endParaRPr sz="4800">
              <a:latin typeface="Arial"/>
              <a:cs typeface="Arial"/>
            </a:endParaRPr>
          </a:p>
        </p:txBody>
      </p:sp>
      <p:sp>
        <p:nvSpPr>
          <p:cNvPr id="54" name="object 54"/>
          <p:cNvSpPr txBox="1"/>
          <p:nvPr/>
        </p:nvSpPr>
        <p:spPr>
          <a:xfrm>
            <a:off x="1606550" y="3271582"/>
            <a:ext cx="2159605" cy="6350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5000"/>
              </a:lnSpc>
              <a:spcBef>
                <a:spcPts val="250"/>
              </a:spcBef>
            </a:pPr>
            <a:r>
              <a:rPr sz="4800" spc="0" dirty="0" smtClean="0">
                <a:solidFill>
                  <a:srgbClr val="FF0000"/>
                </a:solidFill>
                <a:latin typeface="Arial"/>
                <a:cs typeface="Arial"/>
              </a:rPr>
              <a:t>te</a:t>
            </a:r>
            <a:r>
              <a:rPr sz="4800" spc="-14" dirty="0" smtClean="0">
                <a:solidFill>
                  <a:srgbClr val="FF0000"/>
                </a:solidFill>
                <a:latin typeface="Arial"/>
                <a:cs typeface="Arial"/>
              </a:rPr>
              <a:t>a</a:t>
            </a:r>
            <a:r>
              <a:rPr sz="4800" spc="0" dirty="0" smtClean="0">
                <a:solidFill>
                  <a:srgbClr val="FF0000"/>
                </a:solidFill>
                <a:latin typeface="Arial"/>
                <a:cs typeface="Arial"/>
              </a:rPr>
              <a:t>c</a:t>
            </a:r>
            <a:r>
              <a:rPr sz="4800" spc="-9" dirty="0" smtClean="0">
                <a:solidFill>
                  <a:srgbClr val="FF0000"/>
                </a:solidFill>
                <a:latin typeface="Arial"/>
                <a:cs typeface="Arial"/>
              </a:rPr>
              <a:t>h</a:t>
            </a:r>
            <a:r>
              <a:rPr sz="4800" spc="0" dirty="0" smtClean="0">
                <a:solidFill>
                  <a:srgbClr val="FF0000"/>
                </a:solidFill>
                <a:latin typeface="Arial"/>
                <a:cs typeface="Arial"/>
              </a:rPr>
              <a:t>er</a:t>
            </a:r>
            <a:endParaRPr sz="4800">
              <a:latin typeface="Arial"/>
              <a:cs typeface="Arial"/>
            </a:endParaRPr>
          </a:p>
        </p:txBody>
      </p:sp>
      <p:sp>
        <p:nvSpPr>
          <p:cNvPr id="55" name="object 55"/>
          <p:cNvSpPr txBox="1"/>
          <p:nvPr/>
        </p:nvSpPr>
        <p:spPr>
          <a:xfrm>
            <a:off x="3805377" y="3271582"/>
            <a:ext cx="1247122" cy="6350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5000"/>
              </a:lnSpc>
              <a:spcBef>
                <a:spcPts val="250"/>
              </a:spcBef>
            </a:pPr>
            <a:r>
              <a:rPr sz="4800" spc="-4" dirty="0" smtClean="0">
                <a:solidFill>
                  <a:srgbClr val="FF0000"/>
                </a:solidFill>
                <a:latin typeface="Arial"/>
                <a:cs typeface="Arial"/>
              </a:rPr>
              <a:t>w</a:t>
            </a:r>
            <a:r>
              <a:rPr sz="4800" spc="0" dirty="0" smtClean="0">
                <a:solidFill>
                  <a:srgbClr val="FF0000"/>
                </a:solidFill>
                <a:latin typeface="Arial"/>
                <a:cs typeface="Arial"/>
              </a:rPr>
              <a:t>ho</a:t>
            </a:r>
            <a:endParaRPr sz="4800">
              <a:latin typeface="Arial"/>
              <a:cs typeface="Arial"/>
            </a:endParaRPr>
          </a:p>
        </p:txBody>
      </p:sp>
      <p:sp>
        <p:nvSpPr>
          <p:cNvPr id="56" name="object 56"/>
          <p:cNvSpPr txBox="1"/>
          <p:nvPr/>
        </p:nvSpPr>
        <p:spPr>
          <a:xfrm>
            <a:off x="5091633" y="3271582"/>
            <a:ext cx="1076858" cy="6350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5000"/>
              </a:lnSpc>
              <a:spcBef>
                <a:spcPts val="250"/>
              </a:spcBef>
            </a:pPr>
            <a:r>
              <a:rPr sz="4800" spc="-9" dirty="0" smtClean="0">
                <a:solidFill>
                  <a:srgbClr val="FF0000"/>
                </a:solidFill>
                <a:latin typeface="Arial"/>
                <a:cs typeface="Arial"/>
              </a:rPr>
              <a:t>a</a:t>
            </a:r>
            <a:r>
              <a:rPr sz="4800" spc="0" dirty="0" smtClean="0">
                <a:solidFill>
                  <a:srgbClr val="FF0000"/>
                </a:solidFill>
                <a:latin typeface="Arial"/>
                <a:cs typeface="Arial"/>
              </a:rPr>
              <a:t>sk</a:t>
            </a:r>
            <a:endParaRPr sz="4800">
              <a:latin typeface="Arial"/>
              <a:cs typeface="Arial"/>
            </a:endParaRPr>
          </a:p>
        </p:txBody>
      </p:sp>
      <p:sp>
        <p:nvSpPr>
          <p:cNvPr id="57" name="object 57"/>
          <p:cNvSpPr txBox="1"/>
          <p:nvPr/>
        </p:nvSpPr>
        <p:spPr>
          <a:xfrm>
            <a:off x="1588769" y="3952302"/>
            <a:ext cx="2500460" cy="63499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5000"/>
              </a:lnSpc>
              <a:spcBef>
                <a:spcPts val="250"/>
              </a:spcBef>
            </a:pPr>
            <a:r>
              <a:rPr sz="4800" spc="0" dirty="0" smtClean="0">
                <a:solidFill>
                  <a:srgbClr val="FF0000"/>
                </a:solidFill>
                <a:latin typeface="Arial"/>
                <a:cs typeface="Arial"/>
              </a:rPr>
              <a:t>fo</a:t>
            </a:r>
            <a:r>
              <a:rPr sz="4800" spc="-9" dirty="0" smtClean="0">
                <a:solidFill>
                  <a:srgbClr val="FF0000"/>
                </a:solidFill>
                <a:latin typeface="Arial"/>
                <a:cs typeface="Arial"/>
              </a:rPr>
              <a:t>l</a:t>
            </a:r>
            <a:r>
              <a:rPr sz="4800" spc="4" dirty="0" smtClean="0">
                <a:solidFill>
                  <a:srgbClr val="FF0000"/>
                </a:solidFill>
                <a:latin typeface="Arial"/>
                <a:cs typeface="Arial"/>
              </a:rPr>
              <a:t>l</a:t>
            </a:r>
            <a:r>
              <a:rPr sz="4800" spc="0" dirty="0" smtClean="0">
                <a:solidFill>
                  <a:srgbClr val="FF0000"/>
                </a:solidFill>
                <a:latin typeface="Arial"/>
                <a:cs typeface="Arial"/>
              </a:rPr>
              <a:t>o</a:t>
            </a:r>
            <a:r>
              <a:rPr sz="4800" spc="-4" dirty="0" smtClean="0">
                <a:solidFill>
                  <a:srgbClr val="FF0000"/>
                </a:solidFill>
                <a:latin typeface="Arial"/>
                <a:cs typeface="Arial"/>
              </a:rPr>
              <a:t>w</a:t>
            </a:r>
            <a:r>
              <a:rPr sz="4800" spc="4" dirty="0" smtClean="0">
                <a:solidFill>
                  <a:srgbClr val="FF0000"/>
                </a:solidFill>
                <a:latin typeface="Arial"/>
                <a:cs typeface="Arial"/>
              </a:rPr>
              <a:t>i</a:t>
            </a:r>
            <a:r>
              <a:rPr sz="4800" spc="0" dirty="0" smtClean="0">
                <a:solidFill>
                  <a:srgbClr val="FF0000"/>
                </a:solidFill>
                <a:latin typeface="Arial"/>
                <a:cs typeface="Arial"/>
              </a:rPr>
              <a:t>ng</a:t>
            </a:r>
            <a:endParaRPr sz="4800">
              <a:latin typeface="Arial"/>
              <a:cs typeface="Arial"/>
            </a:endParaRPr>
          </a:p>
        </p:txBody>
      </p:sp>
      <p:sp>
        <p:nvSpPr>
          <p:cNvPr id="58" name="object 58"/>
          <p:cNvSpPr txBox="1"/>
          <p:nvPr/>
        </p:nvSpPr>
        <p:spPr>
          <a:xfrm>
            <a:off x="4127144" y="3952302"/>
            <a:ext cx="3074001" cy="63499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5000"/>
              </a:lnSpc>
              <a:spcBef>
                <a:spcPts val="250"/>
              </a:spcBef>
            </a:pPr>
            <a:r>
              <a:rPr sz="4800" spc="0" dirty="0" smtClean="0">
                <a:solidFill>
                  <a:srgbClr val="FF0000"/>
                </a:solidFill>
                <a:latin typeface="Arial"/>
                <a:cs typeface="Arial"/>
              </a:rPr>
              <a:t>q</a:t>
            </a:r>
            <a:r>
              <a:rPr sz="4800" spc="-9" dirty="0" smtClean="0">
                <a:solidFill>
                  <a:srgbClr val="FF0000"/>
                </a:solidFill>
                <a:latin typeface="Arial"/>
                <a:cs typeface="Arial"/>
              </a:rPr>
              <a:t>ue</a:t>
            </a:r>
            <a:r>
              <a:rPr sz="4800" spc="9" dirty="0" smtClean="0">
                <a:solidFill>
                  <a:srgbClr val="FF0000"/>
                </a:solidFill>
                <a:latin typeface="Arial"/>
                <a:cs typeface="Arial"/>
              </a:rPr>
              <a:t>s</a:t>
            </a:r>
            <a:r>
              <a:rPr sz="4800" spc="0" dirty="0" smtClean="0">
                <a:solidFill>
                  <a:srgbClr val="FF0000"/>
                </a:solidFill>
                <a:latin typeface="Arial"/>
                <a:cs typeface="Arial"/>
              </a:rPr>
              <a:t>t</a:t>
            </a:r>
            <a:r>
              <a:rPr sz="4800" spc="-9" dirty="0" smtClean="0">
                <a:solidFill>
                  <a:srgbClr val="FF0000"/>
                </a:solidFill>
                <a:latin typeface="Arial"/>
                <a:cs typeface="Arial"/>
              </a:rPr>
              <a:t>i</a:t>
            </a:r>
            <a:r>
              <a:rPr sz="4800" spc="0" dirty="0" smtClean="0">
                <a:solidFill>
                  <a:srgbClr val="FF0000"/>
                </a:solidFill>
                <a:latin typeface="Arial"/>
                <a:cs typeface="Arial"/>
              </a:rPr>
              <a:t>o</a:t>
            </a:r>
            <a:r>
              <a:rPr sz="4800" spc="-9" dirty="0" smtClean="0">
                <a:solidFill>
                  <a:srgbClr val="FF0000"/>
                </a:solidFill>
                <a:latin typeface="Arial"/>
                <a:cs typeface="Arial"/>
              </a:rPr>
              <a:t>n</a:t>
            </a:r>
            <a:r>
              <a:rPr sz="4800" spc="0" dirty="0" smtClean="0">
                <a:solidFill>
                  <a:srgbClr val="FF0000"/>
                </a:solidFill>
                <a:latin typeface="Arial"/>
                <a:cs typeface="Arial"/>
              </a:rPr>
              <a:t>s?</a:t>
            </a:r>
            <a:endParaRPr sz="4800"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817646636"/>
      </p:ext>
    </p:extLst>
  </p:cSld>
  <p:clrMapOvr>
    <a:masterClrMapping/>
  </p:clrMapOvr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9144000" cy="6857997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514350" y="1044575"/>
            <a:ext cx="8629650" cy="15112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514350" y="1044575"/>
            <a:ext cx="8629650" cy="15112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514350" y="1051686"/>
            <a:ext cx="8629650" cy="14986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108204" y="950975"/>
            <a:ext cx="3191256" cy="643127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" name="object 7"/>
          <p:cNvSpPr txBox="1"/>
          <p:nvPr/>
        </p:nvSpPr>
        <p:spPr>
          <a:xfrm>
            <a:off x="383540" y="663351"/>
            <a:ext cx="2723653" cy="482904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775"/>
              </a:lnSpc>
              <a:spcBef>
                <a:spcPts val="188"/>
              </a:spcBef>
            </a:pPr>
            <a:r>
              <a:rPr sz="3600" spc="0" dirty="0" smtClean="0">
                <a:solidFill>
                  <a:srgbClr val="4E3A2F"/>
                </a:solidFill>
                <a:latin typeface="Times New Roman"/>
                <a:cs typeface="Times New Roman"/>
              </a:rPr>
              <a:t>REF</a:t>
            </a:r>
            <a:r>
              <a:rPr sz="3600" spc="-9" dirty="0" smtClean="0">
                <a:solidFill>
                  <a:srgbClr val="4E3A2F"/>
                </a:solidFill>
                <a:latin typeface="Times New Roman"/>
                <a:cs typeface="Times New Roman"/>
              </a:rPr>
              <a:t>E</a:t>
            </a:r>
            <a:r>
              <a:rPr sz="3600" spc="0" dirty="0" smtClean="0">
                <a:solidFill>
                  <a:srgbClr val="4E3A2F"/>
                </a:solidFill>
                <a:latin typeface="Times New Roman"/>
                <a:cs typeface="Times New Roman"/>
              </a:rPr>
              <a:t>RENCE</a:t>
            </a:r>
            <a:endParaRPr sz="3600">
              <a:latin typeface="Times New Roman"/>
              <a:cs typeface="Times New Roman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726440" y="1791326"/>
            <a:ext cx="3530943" cy="304292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2345"/>
              </a:lnSpc>
              <a:spcBef>
                <a:spcPts val="117"/>
              </a:spcBef>
            </a:pPr>
            <a:r>
              <a:rPr sz="2200" b="1" spc="0" dirty="0" smtClean="0">
                <a:solidFill>
                  <a:srgbClr val="4E3A2F"/>
                </a:solidFill>
                <a:latin typeface="Times New Roman"/>
                <a:cs typeface="Times New Roman"/>
              </a:rPr>
              <a:t>Sh</a:t>
            </a:r>
            <a:r>
              <a:rPr sz="2200" b="1" spc="9" dirty="0" smtClean="0">
                <a:solidFill>
                  <a:srgbClr val="4E3A2F"/>
                </a:solidFill>
                <a:latin typeface="Times New Roman"/>
                <a:cs typeface="Times New Roman"/>
              </a:rPr>
              <a:t>a</a:t>
            </a:r>
            <a:r>
              <a:rPr sz="2200" b="1" spc="0" dirty="0" smtClean="0">
                <a:solidFill>
                  <a:srgbClr val="4E3A2F"/>
                </a:solidFill>
                <a:latin typeface="Times New Roman"/>
                <a:cs typeface="Times New Roman"/>
              </a:rPr>
              <a:t>r</a:t>
            </a:r>
            <a:r>
              <a:rPr sz="2200" b="1" spc="-9" dirty="0" smtClean="0">
                <a:solidFill>
                  <a:srgbClr val="4E3A2F"/>
                </a:solidFill>
                <a:latin typeface="Times New Roman"/>
                <a:cs typeface="Times New Roman"/>
              </a:rPr>
              <a:t>m</a:t>
            </a:r>
            <a:r>
              <a:rPr sz="2200" b="1" spc="0" dirty="0" smtClean="0">
                <a:solidFill>
                  <a:srgbClr val="4E3A2F"/>
                </a:solidFill>
                <a:latin typeface="Times New Roman"/>
                <a:cs typeface="Times New Roman"/>
              </a:rPr>
              <a:t>a</a:t>
            </a:r>
            <a:r>
              <a:rPr sz="2200" b="1" spc="-69" dirty="0" smtClean="0">
                <a:solidFill>
                  <a:srgbClr val="4E3A2F"/>
                </a:solidFill>
                <a:latin typeface="Times New Roman"/>
                <a:cs typeface="Times New Roman"/>
              </a:rPr>
              <a:t> </a:t>
            </a:r>
            <a:r>
              <a:rPr sz="2200" b="1" spc="0" dirty="0" smtClean="0">
                <a:solidFill>
                  <a:srgbClr val="4E3A2F"/>
                </a:solidFill>
                <a:latin typeface="Times New Roman"/>
                <a:cs typeface="Times New Roman"/>
              </a:rPr>
              <a:t>R.A</a:t>
            </a:r>
            <a:r>
              <a:rPr sz="2200" b="1" spc="-157" dirty="0" smtClean="0">
                <a:solidFill>
                  <a:srgbClr val="4E3A2F"/>
                </a:solidFill>
                <a:latin typeface="Times New Roman"/>
                <a:cs typeface="Times New Roman"/>
              </a:rPr>
              <a:t> </a:t>
            </a:r>
            <a:r>
              <a:rPr sz="2200" b="1" spc="0" dirty="0" smtClean="0">
                <a:solidFill>
                  <a:srgbClr val="4E3A2F"/>
                </a:solidFill>
                <a:latin typeface="Times New Roman"/>
                <a:cs typeface="Times New Roman"/>
              </a:rPr>
              <a:t>(</a:t>
            </a:r>
            <a:r>
              <a:rPr sz="2200" b="1" spc="4" dirty="0" smtClean="0">
                <a:solidFill>
                  <a:srgbClr val="4E3A2F"/>
                </a:solidFill>
                <a:latin typeface="Times New Roman"/>
                <a:cs typeface="Times New Roman"/>
              </a:rPr>
              <a:t>2</a:t>
            </a:r>
            <a:r>
              <a:rPr sz="2200" b="1" spc="0" dirty="0" smtClean="0">
                <a:solidFill>
                  <a:srgbClr val="4E3A2F"/>
                </a:solidFill>
                <a:latin typeface="Times New Roman"/>
                <a:cs typeface="Times New Roman"/>
              </a:rPr>
              <a:t>0</a:t>
            </a:r>
            <a:r>
              <a:rPr sz="2200" b="1" spc="9" dirty="0" smtClean="0">
                <a:solidFill>
                  <a:srgbClr val="4E3A2F"/>
                </a:solidFill>
                <a:latin typeface="Times New Roman"/>
                <a:cs typeface="Times New Roman"/>
              </a:rPr>
              <a:t>0</a:t>
            </a:r>
            <a:r>
              <a:rPr sz="2200" b="1" spc="0" dirty="0" smtClean="0">
                <a:solidFill>
                  <a:srgbClr val="4E3A2F"/>
                </a:solidFill>
                <a:latin typeface="Times New Roman"/>
                <a:cs typeface="Times New Roman"/>
              </a:rPr>
              <a:t>7</a:t>
            </a:r>
            <a:r>
              <a:rPr sz="2200" b="1" spc="4" dirty="0" smtClean="0">
                <a:solidFill>
                  <a:srgbClr val="4E3A2F"/>
                </a:solidFill>
                <a:latin typeface="Times New Roman"/>
                <a:cs typeface="Times New Roman"/>
              </a:rPr>
              <a:t>)</a:t>
            </a:r>
            <a:r>
              <a:rPr sz="2200" b="1" spc="0" dirty="0" smtClean="0">
                <a:solidFill>
                  <a:srgbClr val="4E3A2F"/>
                </a:solidFill>
                <a:latin typeface="Times New Roman"/>
                <a:cs typeface="Times New Roman"/>
              </a:rPr>
              <a:t>;Ess</a:t>
            </a:r>
            <a:r>
              <a:rPr sz="2200" b="1" spc="-4" dirty="0" smtClean="0">
                <a:solidFill>
                  <a:srgbClr val="4E3A2F"/>
                </a:solidFill>
                <a:latin typeface="Times New Roman"/>
                <a:cs typeface="Times New Roman"/>
              </a:rPr>
              <a:t>e</a:t>
            </a:r>
            <a:r>
              <a:rPr sz="2200" b="1" spc="0" dirty="0" smtClean="0">
                <a:solidFill>
                  <a:srgbClr val="4E3A2F"/>
                </a:solidFill>
                <a:latin typeface="Times New Roman"/>
                <a:cs typeface="Times New Roman"/>
              </a:rPr>
              <a:t>nti</a:t>
            </a:r>
            <a:r>
              <a:rPr sz="2200" b="1" spc="9" dirty="0" smtClean="0">
                <a:solidFill>
                  <a:srgbClr val="4E3A2F"/>
                </a:solidFill>
                <a:latin typeface="Times New Roman"/>
                <a:cs typeface="Times New Roman"/>
              </a:rPr>
              <a:t>a</a:t>
            </a:r>
            <a:r>
              <a:rPr sz="2200" b="1" spc="0" dirty="0" smtClean="0">
                <a:solidFill>
                  <a:srgbClr val="4E3A2F"/>
                </a:solidFill>
                <a:latin typeface="Times New Roman"/>
                <a:cs typeface="Times New Roman"/>
              </a:rPr>
              <a:t>l</a:t>
            </a:r>
            <a:endParaRPr sz="2200">
              <a:latin typeface="Times New Roman"/>
              <a:cs typeface="Times New Roman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4247172" y="1791326"/>
            <a:ext cx="4247974" cy="304292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2345"/>
              </a:lnSpc>
              <a:spcBef>
                <a:spcPts val="117"/>
              </a:spcBef>
            </a:pPr>
            <a:r>
              <a:rPr sz="2200" b="1" spc="9" dirty="0" smtClean="0">
                <a:solidFill>
                  <a:srgbClr val="4E3A2F"/>
                </a:solidFill>
                <a:latin typeface="Times New Roman"/>
                <a:cs typeface="Times New Roman"/>
              </a:rPr>
              <a:t>o</a:t>
            </a:r>
            <a:r>
              <a:rPr sz="2200" b="1" spc="0" dirty="0" smtClean="0">
                <a:solidFill>
                  <a:srgbClr val="4E3A2F"/>
                </a:solidFill>
                <a:latin typeface="Times New Roman"/>
                <a:cs typeface="Times New Roman"/>
              </a:rPr>
              <a:t>f</a:t>
            </a:r>
            <a:r>
              <a:rPr sz="2200" b="1" spc="-18" dirty="0" smtClean="0">
                <a:solidFill>
                  <a:srgbClr val="4E3A2F"/>
                </a:solidFill>
                <a:latin typeface="Times New Roman"/>
                <a:cs typeface="Times New Roman"/>
              </a:rPr>
              <a:t> </a:t>
            </a:r>
            <a:r>
              <a:rPr sz="2200" b="1" spc="4" dirty="0" smtClean="0">
                <a:solidFill>
                  <a:srgbClr val="4E3A2F"/>
                </a:solidFill>
                <a:latin typeface="Times New Roman"/>
                <a:cs typeface="Times New Roman"/>
              </a:rPr>
              <a:t>S</a:t>
            </a:r>
            <a:r>
              <a:rPr sz="2200" b="1" spc="0" dirty="0" smtClean="0">
                <a:solidFill>
                  <a:srgbClr val="4E3A2F"/>
                </a:solidFill>
                <a:latin typeface="Times New Roman"/>
                <a:cs typeface="Times New Roman"/>
              </a:rPr>
              <a:t>cientific</a:t>
            </a:r>
            <a:r>
              <a:rPr sz="2200" b="1" spc="-61" dirty="0" smtClean="0">
                <a:solidFill>
                  <a:srgbClr val="4E3A2F"/>
                </a:solidFill>
                <a:latin typeface="Times New Roman"/>
                <a:cs typeface="Times New Roman"/>
              </a:rPr>
              <a:t> </a:t>
            </a:r>
            <a:r>
              <a:rPr sz="2200" b="1" spc="0" dirty="0" smtClean="0">
                <a:solidFill>
                  <a:srgbClr val="4E3A2F"/>
                </a:solidFill>
                <a:latin typeface="Times New Roman"/>
                <a:cs typeface="Times New Roman"/>
              </a:rPr>
              <a:t>Beha</a:t>
            </a:r>
            <a:r>
              <a:rPr sz="2200" b="1" spc="9" dirty="0" smtClean="0">
                <a:solidFill>
                  <a:srgbClr val="4E3A2F"/>
                </a:solidFill>
                <a:latin typeface="Times New Roman"/>
                <a:cs typeface="Times New Roman"/>
              </a:rPr>
              <a:t>v</a:t>
            </a:r>
            <a:r>
              <a:rPr sz="2200" b="1" spc="0" dirty="0" smtClean="0">
                <a:solidFill>
                  <a:srgbClr val="4E3A2F"/>
                </a:solidFill>
                <a:latin typeface="Times New Roman"/>
                <a:cs typeface="Times New Roman"/>
              </a:rPr>
              <a:t>i</a:t>
            </a:r>
            <a:r>
              <a:rPr sz="2200" b="1" spc="4" dirty="0" smtClean="0">
                <a:solidFill>
                  <a:srgbClr val="4E3A2F"/>
                </a:solidFill>
                <a:latin typeface="Times New Roman"/>
                <a:cs typeface="Times New Roman"/>
              </a:rPr>
              <a:t>o</a:t>
            </a:r>
            <a:r>
              <a:rPr sz="2200" b="1" spc="0" dirty="0" smtClean="0">
                <a:solidFill>
                  <a:srgbClr val="4E3A2F"/>
                </a:solidFill>
                <a:latin typeface="Times New Roman"/>
                <a:cs typeface="Times New Roman"/>
              </a:rPr>
              <a:t>ural</a:t>
            </a:r>
            <a:r>
              <a:rPr sz="2200" b="1" spc="-114" dirty="0" smtClean="0">
                <a:solidFill>
                  <a:srgbClr val="4E3A2F"/>
                </a:solidFill>
                <a:latin typeface="Times New Roman"/>
                <a:cs typeface="Times New Roman"/>
              </a:rPr>
              <a:t> </a:t>
            </a:r>
            <a:r>
              <a:rPr sz="2200" b="1" spc="0" dirty="0" smtClean="0">
                <a:solidFill>
                  <a:srgbClr val="4E3A2F"/>
                </a:solidFill>
                <a:latin typeface="Times New Roman"/>
                <a:cs typeface="Times New Roman"/>
              </a:rPr>
              <a:t>Re</a:t>
            </a:r>
            <a:r>
              <a:rPr sz="2200" b="1" spc="-4" dirty="0" smtClean="0">
                <a:solidFill>
                  <a:srgbClr val="4E3A2F"/>
                </a:solidFill>
                <a:latin typeface="Times New Roman"/>
                <a:cs typeface="Times New Roman"/>
              </a:rPr>
              <a:t>s</a:t>
            </a:r>
            <a:r>
              <a:rPr sz="2200" b="1" spc="0" dirty="0" smtClean="0">
                <a:solidFill>
                  <a:srgbClr val="4E3A2F"/>
                </a:solidFill>
                <a:latin typeface="Times New Roman"/>
                <a:cs typeface="Times New Roman"/>
              </a:rPr>
              <a:t>ea</a:t>
            </a:r>
            <a:r>
              <a:rPr sz="2200" b="1" spc="-34" dirty="0" smtClean="0">
                <a:solidFill>
                  <a:srgbClr val="4E3A2F"/>
                </a:solidFill>
                <a:latin typeface="Times New Roman"/>
                <a:cs typeface="Times New Roman"/>
              </a:rPr>
              <a:t>r</a:t>
            </a:r>
            <a:r>
              <a:rPr sz="2200" b="1" spc="0" dirty="0" smtClean="0">
                <a:solidFill>
                  <a:srgbClr val="4E3A2F"/>
                </a:solidFill>
                <a:latin typeface="Times New Roman"/>
                <a:cs typeface="Times New Roman"/>
              </a:rPr>
              <a:t>ch,</a:t>
            </a:r>
            <a:endParaRPr sz="2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383540" y="1859704"/>
            <a:ext cx="241169" cy="22047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ct val="87849"/>
              </a:lnSpc>
              <a:spcBef>
                <a:spcPts val="60"/>
              </a:spcBef>
            </a:pPr>
            <a:r>
              <a:rPr sz="1500" spc="26" dirty="0" smtClean="0">
                <a:solidFill>
                  <a:srgbClr val="EFA12D"/>
                </a:solidFill>
                <a:latin typeface="Wingdings 2"/>
                <a:cs typeface="Wingdings 2"/>
              </a:rPr>
              <a:t></a:t>
            </a:r>
            <a:endParaRPr sz="1500">
              <a:latin typeface="Wingdings 2"/>
              <a:cs typeface="Wingdings 2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726440" y="2361311"/>
            <a:ext cx="3051219" cy="304596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2345"/>
              </a:lnSpc>
              <a:spcBef>
                <a:spcPts val="117"/>
              </a:spcBef>
            </a:pPr>
            <a:r>
              <a:rPr sz="2200" b="1" spc="0" dirty="0" smtClean="0">
                <a:solidFill>
                  <a:srgbClr val="4E3A2F"/>
                </a:solidFill>
                <a:latin typeface="Times New Roman"/>
                <a:cs typeface="Times New Roman"/>
              </a:rPr>
              <a:t>Me</a:t>
            </a:r>
            <a:r>
              <a:rPr sz="2200" b="1" spc="-4" dirty="0" smtClean="0">
                <a:solidFill>
                  <a:srgbClr val="4E3A2F"/>
                </a:solidFill>
                <a:latin typeface="Times New Roman"/>
                <a:cs typeface="Times New Roman"/>
              </a:rPr>
              <a:t>e</a:t>
            </a:r>
            <a:r>
              <a:rPr sz="2200" b="1" spc="0" dirty="0" smtClean="0">
                <a:solidFill>
                  <a:srgbClr val="4E3A2F"/>
                </a:solidFill>
                <a:latin typeface="Times New Roman"/>
                <a:cs typeface="Times New Roman"/>
              </a:rPr>
              <a:t>rut,</a:t>
            </a:r>
            <a:r>
              <a:rPr sz="2200" b="1" spc="-75" dirty="0" smtClean="0">
                <a:solidFill>
                  <a:srgbClr val="4E3A2F"/>
                </a:solidFill>
                <a:latin typeface="Times New Roman"/>
                <a:cs typeface="Times New Roman"/>
              </a:rPr>
              <a:t> </a:t>
            </a:r>
            <a:r>
              <a:rPr sz="2200" b="1" spc="0" dirty="0" smtClean="0">
                <a:solidFill>
                  <a:srgbClr val="4E3A2F"/>
                </a:solidFill>
                <a:latin typeface="Times New Roman"/>
                <a:cs typeface="Times New Roman"/>
              </a:rPr>
              <a:t>Lall</a:t>
            </a:r>
            <a:r>
              <a:rPr sz="2200" b="1" spc="-42" dirty="0" smtClean="0">
                <a:solidFill>
                  <a:srgbClr val="4E3A2F"/>
                </a:solidFill>
                <a:latin typeface="Times New Roman"/>
                <a:cs typeface="Times New Roman"/>
              </a:rPr>
              <a:t> </a:t>
            </a:r>
            <a:r>
              <a:rPr sz="2200" b="1" spc="0" dirty="0" smtClean="0">
                <a:solidFill>
                  <a:srgbClr val="4E3A2F"/>
                </a:solidFill>
                <a:latin typeface="Times New Roman"/>
                <a:cs typeface="Times New Roman"/>
              </a:rPr>
              <a:t>bo</a:t>
            </a:r>
            <a:r>
              <a:rPr sz="2200" b="1" spc="9" dirty="0" smtClean="0">
                <a:solidFill>
                  <a:srgbClr val="4E3A2F"/>
                </a:solidFill>
                <a:latin typeface="Times New Roman"/>
                <a:cs typeface="Times New Roman"/>
              </a:rPr>
              <a:t>o</a:t>
            </a:r>
            <a:r>
              <a:rPr sz="2200" b="1" spc="0" dirty="0" smtClean="0">
                <a:solidFill>
                  <a:srgbClr val="4E3A2F"/>
                </a:solidFill>
                <a:latin typeface="Times New Roman"/>
                <a:cs typeface="Times New Roman"/>
              </a:rPr>
              <a:t>k</a:t>
            </a:r>
            <a:r>
              <a:rPr sz="2200" b="1" spc="-46" dirty="0" smtClean="0">
                <a:solidFill>
                  <a:srgbClr val="4E3A2F"/>
                </a:solidFill>
                <a:latin typeface="Times New Roman"/>
                <a:cs typeface="Times New Roman"/>
              </a:rPr>
              <a:t> </a:t>
            </a:r>
            <a:r>
              <a:rPr sz="2200" b="1" spc="0" dirty="0" smtClean="0">
                <a:solidFill>
                  <a:srgbClr val="4E3A2F"/>
                </a:solidFill>
                <a:latin typeface="Times New Roman"/>
                <a:cs typeface="Times New Roman"/>
              </a:rPr>
              <a:t>dep</a:t>
            </a:r>
            <a:r>
              <a:rPr sz="2200" b="1" spc="4" dirty="0" smtClean="0">
                <a:solidFill>
                  <a:srgbClr val="4E3A2F"/>
                </a:solidFill>
                <a:latin typeface="Times New Roman"/>
                <a:cs typeface="Times New Roman"/>
              </a:rPr>
              <a:t>o</a:t>
            </a:r>
            <a:r>
              <a:rPr sz="2200" b="1" spc="0" dirty="0" smtClean="0">
                <a:solidFill>
                  <a:srgbClr val="4E3A2F"/>
                </a:solidFill>
                <a:latin typeface="Times New Roman"/>
                <a:cs typeface="Times New Roman"/>
              </a:rPr>
              <a:t>t.</a:t>
            </a:r>
            <a:endParaRPr sz="2200">
              <a:latin typeface="Times New Roman"/>
              <a:cs typeface="Times New Roman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726440" y="2998588"/>
            <a:ext cx="7408658" cy="304292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2345"/>
              </a:lnSpc>
              <a:spcBef>
                <a:spcPts val="117"/>
              </a:spcBef>
            </a:pPr>
            <a:r>
              <a:rPr sz="2200" b="1" spc="0" dirty="0" smtClean="0">
                <a:solidFill>
                  <a:srgbClr val="4E3A2F"/>
                </a:solidFill>
                <a:latin typeface="Times New Roman"/>
                <a:cs typeface="Times New Roman"/>
              </a:rPr>
              <a:t>Mehta</a:t>
            </a:r>
            <a:r>
              <a:rPr sz="2200" b="1" spc="-61" dirty="0" smtClean="0">
                <a:solidFill>
                  <a:srgbClr val="4E3A2F"/>
                </a:solidFill>
                <a:latin typeface="Times New Roman"/>
                <a:cs typeface="Times New Roman"/>
              </a:rPr>
              <a:t> </a:t>
            </a:r>
            <a:r>
              <a:rPr sz="2200" b="1" spc="0" dirty="0" smtClean="0">
                <a:solidFill>
                  <a:srgbClr val="4E3A2F"/>
                </a:solidFill>
                <a:latin typeface="Times New Roman"/>
                <a:cs typeface="Times New Roman"/>
              </a:rPr>
              <a:t>D.D</a:t>
            </a:r>
            <a:r>
              <a:rPr sz="2200" b="1" spc="-37" dirty="0" smtClean="0">
                <a:solidFill>
                  <a:srgbClr val="4E3A2F"/>
                </a:solidFill>
                <a:latin typeface="Times New Roman"/>
                <a:cs typeface="Times New Roman"/>
              </a:rPr>
              <a:t> </a:t>
            </a:r>
            <a:r>
              <a:rPr sz="2200" b="1" spc="0" dirty="0" smtClean="0">
                <a:solidFill>
                  <a:srgbClr val="4E3A2F"/>
                </a:solidFill>
                <a:latin typeface="Times New Roman"/>
                <a:cs typeface="Times New Roman"/>
              </a:rPr>
              <a:t>(</a:t>
            </a:r>
            <a:r>
              <a:rPr sz="2200" b="1" spc="4" dirty="0" smtClean="0">
                <a:solidFill>
                  <a:srgbClr val="4E3A2F"/>
                </a:solidFill>
                <a:latin typeface="Times New Roman"/>
                <a:cs typeface="Times New Roman"/>
              </a:rPr>
              <a:t>2</a:t>
            </a:r>
            <a:r>
              <a:rPr sz="2200" b="1" spc="0" dirty="0" smtClean="0">
                <a:solidFill>
                  <a:srgbClr val="4E3A2F"/>
                </a:solidFill>
                <a:latin typeface="Times New Roman"/>
                <a:cs typeface="Times New Roman"/>
              </a:rPr>
              <a:t>0</a:t>
            </a:r>
            <a:r>
              <a:rPr sz="2200" b="1" spc="-109" dirty="0" smtClean="0">
                <a:solidFill>
                  <a:srgbClr val="4E3A2F"/>
                </a:solidFill>
                <a:latin typeface="Times New Roman"/>
                <a:cs typeface="Times New Roman"/>
              </a:rPr>
              <a:t>1</a:t>
            </a:r>
            <a:r>
              <a:rPr sz="2200" b="1" spc="0" dirty="0" smtClean="0">
                <a:solidFill>
                  <a:srgbClr val="4E3A2F"/>
                </a:solidFill>
                <a:latin typeface="Times New Roman"/>
                <a:cs typeface="Times New Roman"/>
              </a:rPr>
              <a:t>1</a:t>
            </a:r>
            <a:r>
              <a:rPr sz="2200" b="1" spc="4" dirty="0" smtClean="0">
                <a:solidFill>
                  <a:srgbClr val="4E3A2F"/>
                </a:solidFill>
                <a:latin typeface="Times New Roman"/>
                <a:cs typeface="Times New Roman"/>
              </a:rPr>
              <a:t>)</a:t>
            </a:r>
            <a:r>
              <a:rPr sz="2200" b="1" spc="0" dirty="0" smtClean="0">
                <a:solidFill>
                  <a:srgbClr val="4E3A2F"/>
                </a:solidFill>
                <a:latin typeface="Times New Roman"/>
                <a:cs typeface="Times New Roman"/>
              </a:rPr>
              <a:t>;Educ</a:t>
            </a:r>
            <a:r>
              <a:rPr sz="2200" b="1" spc="4" dirty="0" smtClean="0">
                <a:solidFill>
                  <a:srgbClr val="4E3A2F"/>
                </a:solidFill>
                <a:latin typeface="Times New Roman"/>
                <a:cs typeface="Times New Roman"/>
              </a:rPr>
              <a:t>a</a:t>
            </a:r>
            <a:r>
              <a:rPr sz="2200" b="1" spc="0" dirty="0" smtClean="0">
                <a:solidFill>
                  <a:srgbClr val="4E3A2F"/>
                </a:solidFill>
                <a:latin typeface="Times New Roman"/>
                <a:cs typeface="Times New Roman"/>
              </a:rPr>
              <a:t>ti</a:t>
            </a:r>
            <a:r>
              <a:rPr sz="2200" b="1" spc="4" dirty="0" smtClean="0">
                <a:solidFill>
                  <a:srgbClr val="4E3A2F"/>
                </a:solidFill>
                <a:latin typeface="Times New Roman"/>
                <a:cs typeface="Times New Roman"/>
              </a:rPr>
              <a:t>o</a:t>
            </a:r>
            <a:r>
              <a:rPr sz="2200" b="1" spc="0" dirty="0" smtClean="0">
                <a:solidFill>
                  <a:srgbClr val="4E3A2F"/>
                </a:solidFill>
                <a:latin typeface="Times New Roman"/>
                <a:cs typeface="Times New Roman"/>
              </a:rPr>
              <a:t>n</a:t>
            </a:r>
            <a:r>
              <a:rPr sz="2200" b="1" spc="4" dirty="0" smtClean="0">
                <a:solidFill>
                  <a:srgbClr val="4E3A2F"/>
                </a:solidFill>
                <a:latin typeface="Times New Roman"/>
                <a:cs typeface="Times New Roman"/>
              </a:rPr>
              <a:t>a</a:t>
            </a:r>
            <a:r>
              <a:rPr sz="2200" b="1" spc="0" dirty="0" smtClean="0">
                <a:solidFill>
                  <a:srgbClr val="4E3A2F"/>
                </a:solidFill>
                <a:latin typeface="Times New Roman"/>
                <a:cs typeface="Times New Roman"/>
              </a:rPr>
              <a:t>l</a:t>
            </a:r>
            <a:r>
              <a:rPr sz="2200" b="1" spc="-179" dirty="0" smtClean="0">
                <a:solidFill>
                  <a:srgbClr val="4E3A2F"/>
                </a:solidFill>
                <a:latin typeface="Times New Roman"/>
                <a:cs typeface="Times New Roman"/>
              </a:rPr>
              <a:t> </a:t>
            </a:r>
            <a:r>
              <a:rPr sz="2200" b="1" spc="4" dirty="0" smtClean="0">
                <a:solidFill>
                  <a:srgbClr val="4E3A2F"/>
                </a:solidFill>
                <a:latin typeface="Times New Roman"/>
                <a:cs typeface="Times New Roman"/>
              </a:rPr>
              <a:t>M</a:t>
            </a:r>
            <a:r>
              <a:rPr sz="2200" b="1" spc="0" dirty="0" smtClean="0">
                <a:solidFill>
                  <a:srgbClr val="4E3A2F"/>
                </a:solidFill>
                <a:latin typeface="Times New Roman"/>
                <a:cs typeface="Times New Roman"/>
              </a:rPr>
              <a:t>easu</a:t>
            </a:r>
            <a:r>
              <a:rPr sz="2200" b="1" spc="-34" dirty="0" smtClean="0">
                <a:solidFill>
                  <a:srgbClr val="4E3A2F"/>
                </a:solidFill>
                <a:latin typeface="Times New Roman"/>
                <a:cs typeface="Times New Roman"/>
              </a:rPr>
              <a:t>r</a:t>
            </a:r>
            <a:r>
              <a:rPr sz="2200" b="1" spc="0" dirty="0" smtClean="0">
                <a:solidFill>
                  <a:srgbClr val="4E3A2F"/>
                </a:solidFill>
                <a:latin typeface="Times New Roman"/>
                <a:cs typeface="Times New Roman"/>
              </a:rPr>
              <a:t>e</a:t>
            </a:r>
            <a:r>
              <a:rPr sz="2200" b="1" spc="-9" dirty="0" smtClean="0">
                <a:solidFill>
                  <a:srgbClr val="4E3A2F"/>
                </a:solidFill>
                <a:latin typeface="Times New Roman"/>
                <a:cs typeface="Times New Roman"/>
              </a:rPr>
              <a:t>m</a:t>
            </a:r>
            <a:r>
              <a:rPr sz="2200" b="1" spc="0" dirty="0" smtClean="0">
                <a:solidFill>
                  <a:srgbClr val="4E3A2F"/>
                </a:solidFill>
                <a:latin typeface="Times New Roman"/>
                <a:cs typeface="Times New Roman"/>
              </a:rPr>
              <a:t>ent</a:t>
            </a:r>
            <a:r>
              <a:rPr sz="2200" b="1" spc="-104" dirty="0" smtClean="0">
                <a:solidFill>
                  <a:srgbClr val="4E3A2F"/>
                </a:solidFill>
                <a:latin typeface="Times New Roman"/>
                <a:cs typeface="Times New Roman"/>
              </a:rPr>
              <a:t> </a:t>
            </a:r>
            <a:r>
              <a:rPr sz="2200" b="1" spc="0" dirty="0" smtClean="0">
                <a:solidFill>
                  <a:srgbClr val="4E3A2F"/>
                </a:solidFill>
                <a:latin typeface="Times New Roman"/>
                <a:cs typeface="Times New Roman"/>
              </a:rPr>
              <a:t>a</a:t>
            </a:r>
            <a:r>
              <a:rPr sz="2200" b="1" spc="4" dirty="0" smtClean="0">
                <a:solidFill>
                  <a:srgbClr val="4E3A2F"/>
                </a:solidFill>
                <a:latin typeface="Times New Roman"/>
                <a:cs typeface="Times New Roman"/>
              </a:rPr>
              <a:t>n</a:t>
            </a:r>
            <a:r>
              <a:rPr sz="2200" b="1" spc="0" dirty="0" smtClean="0">
                <a:solidFill>
                  <a:srgbClr val="4E3A2F"/>
                </a:solidFill>
                <a:latin typeface="Times New Roman"/>
                <a:cs typeface="Times New Roman"/>
              </a:rPr>
              <a:t>d</a:t>
            </a:r>
            <a:r>
              <a:rPr sz="2200" b="1" spc="-35" dirty="0" smtClean="0">
                <a:solidFill>
                  <a:srgbClr val="4E3A2F"/>
                </a:solidFill>
                <a:latin typeface="Times New Roman"/>
                <a:cs typeface="Times New Roman"/>
              </a:rPr>
              <a:t> </a:t>
            </a:r>
            <a:r>
              <a:rPr sz="2200" b="1" spc="0" dirty="0" smtClean="0">
                <a:solidFill>
                  <a:srgbClr val="4E3A2F"/>
                </a:solidFill>
                <a:latin typeface="Times New Roman"/>
                <a:cs typeface="Times New Roman"/>
              </a:rPr>
              <a:t>E</a:t>
            </a:r>
            <a:r>
              <a:rPr sz="2200" b="1" spc="9" dirty="0" smtClean="0">
                <a:solidFill>
                  <a:srgbClr val="4E3A2F"/>
                </a:solidFill>
                <a:latin typeface="Times New Roman"/>
                <a:cs typeface="Times New Roman"/>
              </a:rPr>
              <a:t>v</a:t>
            </a:r>
            <a:r>
              <a:rPr sz="2200" b="1" spc="0" dirty="0" smtClean="0">
                <a:solidFill>
                  <a:srgbClr val="4E3A2F"/>
                </a:solidFill>
                <a:latin typeface="Times New Roman"/>
                <a:cs typeface="Times New Roman"/>
              </a:rPr>
              <a:t>a</a:t>
            </a:r>
            <a:r>
              <a:rPr sz="2200" b="1" spc="4" dirty="0" smtClean="0">
                <a:solidFill>
                  <a:srgbClr val="4E3A2F"/>
                </a:solidFill>
                <a:latin typeface="Times New Roman"/>
                <a:cs typeface="Times New Roman"/>
              </a:rPr>
              <a:t>l</a:t>
            </a:r>
            <a:r>
              <a:rPr sz="2200" b="1" spc="0" dirty="0" smtClean="0">
                <a:solidFill>
                  <a:srgbClr val="4E3A2F"/>
                </a:solidFill>
                <a:latin typeface="Times New Roman"/>
                <a:cs typeface="Times New Roman"/>
              </a:rPr>
              <a:t>u</a:t>
            </a:r>
            <a:r>
              <a:rPr sz="2200" b="1" spc="4" dirty="0" smtClean="0">
                <a:solidFill>
                  <a:srgbClr val="4E3A2F"/>
                </a:solidFill>
                <a:latin typeface="Times New Roman"/>
                <a:cs typeface="Times New Roman"/>
              </a:rPr>
              <a:t>a</a:t>
            </a:r>
            <a:r>
              <a:rPr sz="2200" b="1" spc="0" dirty="0" smtClean="0">
                <a:solidFill>
                  <a:srgbClr val="4E3A2F"/>
                </a:solidFill>
                <a:latin typeface="Times New Roman"/>
                <a:cs typeface="Times New Roman"/>
              </a:rPr>
              <a:t>ti</a:t>
            </a:r>
            <a:r>
              <a:rPr sz="2200" b="1" spc="4" dirty="0" smtClean="0">
                <a:solidFill>
                  <a:srgbClr val="4E3A2F"/>
                </a:solidFill>
                <a:latin typeface="Times New Roman"/>
                <a:cs typeface="Times New Roman"/>
              </a:rPr>
              <a:t>o</a:t>
            </a:r>
            <a:r>
              <a:rPr sz="2200" b="1" spc="0" dirty="0" smtClean="0">
                <a:solidFill>
                  <a:srgbClr val="4E3A2F"/>
                </a:solidFill>
                <a:latin typeface="Times New Roman"/>
                <a:cs typeface="Times New Roman"/>
              </a:rPr>
              <a:t>n,</a:t>
            </a:r>
            <a:endParaRPr sz="2200">
              <a:latin typeface="Times New Roman"/>
              <a:cs typeface="Times New Roman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383540" y="3066966"/>
            <a:ext cx="241169" cy="22047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ct val="87849"/>
              </a:lnSpc>
              <a:spcBef>
                <a:spcPts val="60"/>
              </a:spcBef>
            </a:pPr>
            <a:r>
              <a:rPr sz="1500" spc="26" dirty="0" smtClean="0">
                <a:solidFill>
                  <a:srgbClr val="EFA12D"/>
                </a:solidFill>
                <a:latin typeface="Wingdings 2"/>
                <a:cs typeface="Wingdings 2"/>
              </a:rPr>
              <a:t></a:t>
            </a:r>
            <a:endParaRPr sz="1500">
              <a:latin typeface="Wingdings 2"/>
              <a:cs typeface="Wingdings 2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726440" y="3568565"/>
            <a:ext cx="3493697" cy="30429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2345"/>
              </a:lnSpc>
              <a:spcBef>
                <a:spcPts val="117"/>
              </a:spcBef>
            </a:pPr>
            <a:r>
              <a:rPr sz="2200" b="1" spc="0" dirty="0" smtClean="0">
                <a:solidFill>
                  <a:srgbClr val="4E3A2F"/>
                </a:solidFill>
                <a:latin typeface="Times New Roman"/>
                <a:cs typeface="Times New Roman"/>
              </a:rPr>
              <a:t>Meerut,</a:t>
            </a:r>
            <a:r>
              <a:rPr sz="2200" b="1" spc="-105" dirty="0" smtClean="0">
                <a:solidFill>
                  <a:srgbClr val="4E3A2F"/>
                </a:solidFill>
                <a:latin typeface="Times New Roman"/>
                <a:cs typeface="Times New Roman"/>
              </a:rPr>
              <a:t> </a:t>
            </a:r>
            <a:r>
              <a:rPr sz="2200" b="1" spc="-204" dirty="0" smtClean="0">
                <a:solidFill>
                  <a:srgbClr val="4E3A2F"/>
                </a:solidFill>
                <a:latin typeface="Times New Roman"/>
                <a:cs typeface="Times New Roman"/>
              </a:rPr>
              <a:t>T</a:t>
            </a:r>
            <a:r>
              <a:rPr sz="2200" b="1" spc="0" dirty="0" smtClean="0">
                <a:solidFill>
                  <a:srgbClr val="4E3A2F"/>
                </a:solidFill>
                <a:latin typeface="Times New Roman"/>
                <a:cs typeface="Times New Roman"/>
              </a:rPr>
              <a:t>a</a:t>
            </a:r>
            <a:r>
              <a:rPr sz="2200" b="1" spc="4" dirty="0" smtClean="0">
                <a:solidFill>
                  <a:srgbClr val="4E3A2F"/>
                </a:solidFill>
                <a:latin typeface="Times New Roman"/>
                <a:cs typeface="Times New Roman"/>
              </a:rPr>
              <a:t>n</a:t>
            </a:r>
            <a:r>
              <a:rPr sz="2200" b="1" spc="0" dirty="0" smtClean="0">
                <a:solidFill>
                  <a:srgbClr val="4E3A2F"/>
                </a:solidFill>
                <a:latin typeface="Times New Roman"/>
                <a:cs typeface="Times New Roman"/>
              </a:rPr>
              <a:t>d</a:t>
            </a:r>
            <a:r>
              <a:rPr sz="2200" b="1" spc="4" dirty="0" smtClean="0">
                <a:solidFill>
                  <a:srgbClr val="4E3A2F"/>
                </a:solidFill>
                <a:latin typeface="Times New Roman"/>
                <a:cs typeface="Times New Roman"/>
              </a:rPr>
              <a:t>o</a:t>
            </a:r>
            <a:r>
              <a:rPr sz="2200" b="1" spc="0" dirty="0" smtClean="0">
                <a:solidFill>
                  <a:srgbClr val="4E3A2F"/>
                </a:solidFill>
                <a:latin typeface="Times New Roman"/>
                <a:cs typeface="Times New Roman"/>
              </a:rPr>
              <a:t>n</a:t>
            </a:r>
            <a:r>
              <a:rPr sz="2200" b="1" spc="-73" dirty="0" smtClean="0">
                <a:solidFill>
                  <a:srgbClr val="4E3A2F"/>
                </a:solidFill>
                <a:latin typeface="Times New Roman"/>
                <a:cs typeface="Times New Roman"/>
              </a:rPr>
              <a:t> </a:t>
            </a:r>
            <a:r>
              <a:rPr sz="2200" b="1" spc="0" dirty="0" smtClean="0">
                <a:solidFill>
                  <a:srgbClr val="4E3A2F"/>
                </a:solidFill>
                <a:latin typeface="Times New Roman"/>
                <a:cs typeface="Times New Roman"/>
              </a:rPr>
              <a:t>pu</a:t>
            </a:r>
            <a:r>
              <a:rPr sz="2200" b="1" spc="4" dirty="0" smtClean="0">
                <a:solidFill>
                  <a:srgbClr val="4E3A2F"/>
                </a:solidFill>
                <a:latin typeface="Times New Roman"/>
                <a:cs typeface="Times New Roman"/>
              </a:rPr>
              <a:t>b</a:t>
            </a:r>
            <a:r>
              <a:rPr sz="2200" b="1" spc="0" dirty="0" smtClean="0">
                <a:solidFill>
                  <a:srgbClr val="4E3A2F"/>
                </a:solidFill>
                <a:latin typeface="Times New Roman"/>
                <a:cs typeface="Times New Roman"/>
              </a:rPr>
              <a:t>lica</a:t>
            </a:r>
            <a:r>
              <a:rPr sz="2200" b="1" spc="4" dirty="0" smtClean="0">
                <a:solidFill>
                  <a:srgbClr val="4E3A2F"/>
                </a:solidFill>
                <a:latin typeface="Times New Roman"/>
                <a:cs typeface="Times New Roman"/>
              </a:rPr>
              <a:t>t</a:t>
            </a:r>
            <a:r>
              <a:rPr sz="2200" b="1" spc="0" dirty="0" smtClean="0">
                <a:solidFill>
                  <a:srgbClr val="4E3A2F"/>
                </a:solidFill>
                <a:latin typeface="Times New Roman"/>
                <a:cs typeface="Times New Roman"/>
              </a:rPr>
              <a:t>i</a:t>
            </a:r>
            <a:r>
              <a:rPr sz="2200" b="1" spc="4" dirty="0" smtClean="0">
                <a:solidFill>
                  <a:srgbClr val="4E3A2F"/>
                </a:solidFill>
                <a:latin typeface="Times New Roman"/>
                <a:cs typeface="Times New Roman"/>
              </a:rPr>
              <a:t>o</a:t>
            </a:r>
            <a:r>
              <a:rPr sz="2200" b="1" spc="0" dirty="0" smtClean="0">
                <a:solidFill>
                  <a:srgbClr val="4E3A2F"/>
                </a:solidFill>
                <a:latin typeface="Times New Roman"/>
                <a:cs typeface="Times New Roman"/>
              </a:rPr>
              <a:t>n.</a:t>
            </a:r>
            <a:endParaRPr sz="2200">
              <a:latin typeface="Times New Roman"/>
              <a:cs typeface="Times New Roman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726440" y="4205977"/>
            <a:ext cx="7849709" cy="30429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2345"/>
              </a:lnSpc>
              <a:spcBef>
                <a:spcPts val="117"/>
              </a:spcBef>
            </a:pPr>
            <a:r>
              <a:rPr sz="2200" b="1" spc="0" dirty="0" smtClean="0">
                <a:solidFill>
                  <a:srgbClr val="4E3A2F"/>
                </a:solidFill>
                <a:latin typeface="Times New Roman"/>
                <a:cs typeface="Times New Roman"/>
              </a:rPr>
              <a:t>Kulbir</a:t>
            </a:r>
            <a:r>
              <a:rPr sz="2200" b="1" spc="-93" dirty="0" smtClean="0">
                <a:solidFill>
                  <a:srgbClr val="4E3A2F"/>
                </a:solidFill>
                <a:latin typeface="Times New Roman"/>
                <a:cs typeface="Times New Roman"/>
              </a:rPr>
              <a:t> </a:t>
            </a:r>
            <a:r>
              <a:rPr sz="2200" b="1" spc="0" dirty="0" smtClean="0">
                <a:solidFill>
                  <a:srgbClr val="4E3A2F"/>
                </a:solidFill>
                <a:latin typeface="Times New Roman"/>
                <a:cs typeface="Times New Roman"/>
              </a:rPr>
              <a:t>Si</a:t>
            </a:r>
            <a:r>
              <a:rPr sz="2200" b="1" spc="4" dirty="0" smtClean="0">
                <a:solidFill>
                  <a:srgbClr val="4E3A2F"/>
                </a:solidFill>
                <a:latin typeface="Times New Roman"/>
                <a:cs typeface="Times New Roman"/>
              </a:rPr>
              <a:t>n</a:t>
            </a:r>
            <a:r>
              <a:rPr sz="2200" b="1" spc="0" dirty="0" smtClean="0">
                <a:solidFill>
                  <a:srgbClr val="4E3A2F"/>
                </a:solidFill>
                <a:latin typeface="Times New Roman"/>
                <a:cs typeface="Times New Roman"/>
              </a:rPr>
              <a:t>gh</a:t>
            </a:r>
            <a:r>
              <a:rPr sz="2200" b="1" spc="-38" dirty="0" smtClean="0">
                <a:solidFill>
                  <a:srgbClr val="4E3A2F"/>
                </a:solidFill>
                <a:latin typeface="Times New Roman"/>
                <a:cs typeface="Times New Roman"/>
              </a:rPr>
              <a:t> </a:t>
            </a:r>
            <a:r>
              <a:rPr sz="2200" b="1" spc="0" dirty="0" smtClean="0">
                <a:solidFill>
                  <a:srgbClr val="4E3A2F"/>
                </a:solidFill>
                <a:latin typeface="Times New Roman"/>
                <a:cs typeface="Times New Roman"/>
              </a:rPr>
              <a:t>Si</a:t>
            </a:r>
            <a:r>
              <a:rPr sz="2200" b="1" spc="4" dirty="0" smtClean="0">
                <a:solidFill>
                  <a:srgbClr val="4E3A2F"/>
                </a:solidFill>
                <a:latin typeface="Times New Roman"/>
                <a:cs typeface="Times New Roman"/>
              </a:rPr>
              <a:t>d</a:t>
            </a:r>
            <a:r>
              <a:rPr sz="2200" b="1" spc="0" dirty="0" smtClean="0">
                <a:solidFill>
                  <a:srgbClr val="4E3A2F"/>
                </a:solidFill>
                <a:latin typeface="Times New Roman"/>
                <a:cs typeface="Times New Roman"/>
              </a:rPr>
              <a:t>hu</a:t>
            </a:r>
            <a:r>
              <a:rPr sz="2200" b="1" spc="-40" dirty="0" smtClean="0">
                <a:solidFill>
                  <a:srgbClr val="4E3A2F"/>
                </a:solidFill>
                <a:latin typeface="Times New Roman"/>
                <a:cs typeface="Times New Roman"/>
              </a:rPr>
              <a:t> </a:t>
            </a:r>
            <a:r>
              <a:rPr sz="2200" b="1" spc="-7" dirty="0" smtClean="0">
                <a:solidFill>
                  <a:srgbClr val="4E3A2F"/>
                </a:solidFill>
                <a:latin typeface="Times New Roman"/>
                <a:cs typeface="Times New Roman"/>
              </a:rPr>
              <a:t>(</a:t>
            </a:r>
            <a:r>
              <a:rPr sz="2200" b="1" spc="-6" dirty="0" smtClean="0">
                <a:solidFill>
                  <a:srgbClr val="4E3A2F"/>
                </a:solidFill>
                <a:latin typeface="Times New Roman"/>
                <a:cs typeface="Times New Roman"/>
              </a:rPr>
              <a:t>2</a:t>
            </a:r>
            <a:r>
              <a:rPr sz="2200" b="1" spc="-10" dirty="0" smtClean="0">
                <a:solidFill>
                  <a:srgbClr val="4E3A2F"/>
                </a:solidFill>
                <a:latin typeface="Times New Roman"/>
                <a:cs typeface="Times New Roman"/>
              </a:rPr>
              <a:t>0</a:t>
            </a:r>
            <a:r>
              <a:rPr sz="2200" b="1" spc="-1" dirty="0" smtClean="0">
                <a:solidFill>
                  <a:srgbClr val="4E3A2F"/>
                </a:solidFill>
                <a:latin typeface="Times New Roman"/>
                <a:cs typeface="Times New Roman"/>
              </a:rPr>
              <a:t>0</a:t>
            </a:r>
            <a:r>
              <a:rPr sz="2200" b="1" spc="-10" dirty="0" smtClean="0">
                <a:solidFill>
                  <a:srgbClr val="4E3A2F"/>
                </a:solidFill>
                <a:latin typeface="Times New Roman"/>
                <a:cs typeface="Times New Roman"/>
              </a:rPr>
              <a:t>5</a:t>
            </a:r>
            <a:r>
              <a:rPr sz="2200" b="1" spc="-2" dirty="0" smtClean="0">
                <a:solidFill>
                  <a:srgbClr val="4E3A2F"/>
                </a:solidFill>
                <a:latin typeface="Times New Roman"/>
                <a:cs typeface="Times New Roman"/>
              </a:rPr>
              <a:t>)</a:t>
            </a:r>
            <a:r>
              <a:rPr sz="2200" b="1" spc="-12" dirty="0" smtClean="0">
                <a:solidFill>
                  <a:srgbClr val="4E3A2F"/>
                </a:solidFill>
                <a:latin typeface="Times New Roman"/>
                <a:cs typeface="Times New Roman"/>
              </a:rPr>
              <a:t>;New</a:t>
            </a:r>
            <a:r>
              <a:rPr sz="2200" b="1" spc="-124" dirty="0" smtClean="0">
                <a:solidFill>
                  <a:srgbClr val="4E3A2F"/>
                </a:solidFill>
                <a:latin typeface="Times New Roman"/>
                <a:cs typeface="Times New Roman"/>
              </a:rPr>
              <a:t> </a:t>
            </a:r>
            <a:r>
              <a:rPr sz="2200" b="1" spc="0" dirty="0" smtClean="0">
                <a:solidFill>
                  <a:srgbClr val="4E3A2F"/>
                </a:solidFill>
                <a:latin typeface="Times New Roman"/>
                <a:cs typeface="Times New Roman"/>
              </a:rPr>
              <a:t>App</a:t>
            </a:r>
            <a:r>
              <a:rPr sz="2200" b="1" spc="-34" dirty="0" smtClean="0">
                <a:solidFill>
                  <a:srgbClr val="4E3A2F"/>
                </a:solidFill>
                <a:latin typeface="Times New Roman"/>
                <a:cs typeface="Times New Roman"/>
              </a:rPr>
              <a:t>r</a:t>
            </a:r>
            <a:r>
              <a:rPr sz="2200" b="1" spc="0" dirty="0" smtClean="0">
                <a:solidFill>
                  <a:srgbClr val="4E3A2F"/>
                </a:solidFill>
                <a:latin typeface="Times New Roman"/>
                <a:cs typeface="Times New Roman"/>
              </a:rPr>
              <a:t>o</a:t>
            </a:r>
            <a:r>
              <a:rPr sz="2200" b="1" spc="9" dirty="0" smtClean="0">
                <a:solidFill>
                  <a:srgbClr val="4E3A2F"/>
                </a:solidFill>
                <a:latin typeface="Times New Roman"/>
                <a:cs typeface="Times New Roman"/>
              </a:rPr>
              <a:t>a</a:t>
            </a:r>
            <a:r>
              <a:rPr sz="2200" b="1" spc="0" dirty="0" smtClean="0">
                <a:solidFill>
                  <a:srgbClr val="4E3A2F"/>
                </a:solidFill>
                <a:latin typeface="Times New Roman"/>
                <a:cs typeface="Times New Roman"/>
              </a:rPr>
              <a:t>ches</a:t>
            </a:r>
            <a:r>
              <a:rPr sz="2200" b="1" spc="-112" dirty="0" smtClean="0">
                <a:solidFill>
                  <a:srgbClr val="4E3A2F"/>
                </a:solidFill>
                <a:latin typeface="Times New Roman"/>
                <a:cs typeface="Times New Roman"/>
              </a:rPr>
              <a:t> </a:t>
            </a:r>
            <a:r>
              <a:rPr sz="2200" b="1" spc="0" dirty="0" smtClean="0">
                <a:solidFill>
                  <a:srgbClr val="4E3A2F"/>
                </a:solidFill>
                <a:latin typeface="Times New Roman"/>
                <a:cs typeface="Times New Roman"/>
              </a:rPr>
              <a:t>to</a:t>
            </a:r>
            <a:r>
              <a:rPr sz="2200" b="1" spc="-18" dirty="0" smtClean="0">
                <a:solidFill>
                  <a:srgbClr val="4E3A2F"/>
                </a:solidFill>
                <a:latin typeface="Times New Roman"/>
                <a:cs typeface="Times New Roman"/>
              </a:rPr>
              <a:t> </a:t>
            </a:r>
            <a:r>
              <a:rPr sz="2200" b="1" spc="0" dirty="0" smtClean="0">
                <a:solidFill>
                  <a:srgbClr val="4E3A2F"/>
                </a:solidFill>
                <a:latin typeface="Times New Roman"/>
                <a:cs typeface="Times New Roman"/>
              </a:rPr>
              <a:t>Meas</a:t>
            </a:r>
            <a:r>
              <a:rPr sz="2200" b="1" spc="4" dirty="0" smtClean="0">
                <a:solidFill>
                  <a:srgbClr val="4E3A2F"/>
                </a:solidFill>
                <a:latin typeface="Times New Roman"/>
                <a:cs typeface="Times New Roman"/>
              </a:rPr>
              <a:t>u</a:t>
            </a:r>
            <a:r>
              <a:rPr sz="2200" b="1" spc="-39" dirty="0" smtClean="0">
                <a:solidFill>
                  <a:srgbClr val="4E3A2F"/>
                </a:solidFill>
                <a:latin typeface="Times New Roman"/>
                <a:cs typeface="Times New Roman"/>
              </a:rPr>
              <a:t>r</a:t>
            </a:r>
            <a:r>
              <a:rPr sz="2200" b="1" spc="0" dirty="0" smtClean="0">
                <a:solidFill>
                  <a:srgbClr val="4E3A2F"/>
                </a:solidFill>
                <a:latin typeface="Times New Roman"/>
                <a:cs typeface="Times New Roman"/>
              </a:rPr>
              <a:t>e</a:t>
            </a:r>
            <a:r>
              <a:rPr sz="2200" b="1" spc="-9" dirty="0" smtClean="0">
                <a:solidFill>
                  <a:srgbClr val="4E3A2F"/>
                </a:solidFill>
                <a:latin typeface="Times New Roman"/>
                <a:cs typeface="Times New Roman"/>
              </a:rPr>
              <a:t>m</a:t>
            </a:r>
            <a:r>
              <a:rPr sz="2200" b="1" spc="0" dirty="0" smtClean="0">
                <a:solidFill>
                  <a:srgbClr val="4E3A2F"/>
                </a:solidFill>
                <a:latin typeface="Times New Roman"/>
                <a:cs typeface="Times New Roman"/>
              </a:rPr>
              <a:t>ent</a:t>
            </a:r>
            <a:r>
              <a:rPr sz="2200" b="1" spc="-104" dirty="0" smtClean="0">
                <a:solidFill>
                  <a:srgbClr val="4E3A2F"/>
                </a:solidFill>
                <a:latin typeface="Times New Roman"/>
                <a:cs typeface="Times New Roman"/>
              </a:rPr>
              <a:t> </a:t>
            </a:r>
            <a:r>
              <a:rPr sz="2200" b="1" spc="0" dirty="0" smtClean="0">
                <a:solidFill>
                  <a:srgbClr val="4E3A2F"/>
                </a:solidFill>
                <a:latin typeface="Times New Roman"/>
                <a:cs typeface="Times New Roman"/>
              </a:rPr>
              <a:t>a</a:t>
            </a:r>
            <a:r>
              <a:rPr sz="2200" b="1" spc="4" dirty="0" smtClean="0">
                <a:solidFill>
                  <a:srgbClr val="4E3A2F"/>
                </a:solidFill>
                <a:latin typeface="Times New Roman"/>
                <a:cs typeface="Times New Roman"/>
              </a:rPr>
              <a:t>n</a:t>
            </a:r>
            <a:r>
              <a:rPr sz="2200" b="1" spc="0" dirty="0" smtClean="0">
                <a:solidFill>
                  <a:srgbClr val="4E3A2F"/>
                </a:solidFill>
                <a:latin typeface="Times New Roman"/>
                <a:cs typeface="Times New Roman"/>
              </a:rPr>
              <a:t>d</a:t>
            </a:r>
            <a:endParaRPr sz="2200">
              <a:latin typeface="Times New Roman"/>
              <a:cs typeface="Times New Roman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383540" y="4274355"/>
            <a:ext cx="241169" cy="220472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ct val="87849"/>
              </a:lnSpc>
              <a:spcBef>
                <a:spcPts val="60"/>
              </a:spcBef>
            </a:pPr>
            <a:r>
              <a:rPr sz="1500" spc="26" dirty="0" smtClean="0">
                <a:solidFill>
                  <a:srgbClr val="EFA12D"/>
                </a:solidFill>
                <a:latin typeface="Wingdings 2"/>
                <a:cs typeface="Wingdings 2"/>
              </a:rPr>
              <a:t></a:t>
            </a:r>
            <a:endParaRPr sz="1500">
              <a:latin typeface="Wingdings 2"/>
              <a:cs typeface="Wingdings 2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726440" y="4775953"/>
            <a:ext cx="5238041" cy="30429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2345"/>
              </a:lnSpc>
              <a:spcBef>
                <a:spcPts val="117"/>
              </a:spcBef>
            </a:pPr>
            <a:r>
              <a:rPr sz="2200" b="1" spc="0" dirty="0" smtClean="0">
                <a:solidFill>
                  <a:srgbClr val="4E3A2F"/>
                </a:solidFill>
                <a:latin typeface="Times New Roman"/>
                <a:cs typeface="Times New Roman"/>
              </a:rPr>
              <a:t>Ev</a:t>
            </a:r>
            <a:r>
              <a:rPr sz="2200" b="1" spc="9" dirty="0" smtClean="0">
                <a:solidFill>
                  <a:srgbClr val="4E3A2F"/>
                </a:solidFill>
                <a:latin typeface="Times New Roman"/>
                <a:cs typeface="Times New Roman"/>
              </a:rPr>
              <a:t>a</a:t>
            </a:r>
            <a:r>
              <a:rPr sz="2200" b="1" spc="0" dirty="0" smtClean="0">
                <a:solidFill>
                  <a:srgbClr val="4E3A2F"/>
                </a:solidFill>
                <a:latin typeface="Times New Roman"/>
                <a:cs typeface="Times New Roman"/>
              </a:rPr>
              <a:t>lu</a:t>
            </a:r>
            <a:r>
              <a:rPr sz="2200" b="1" spc="9" dirty="0" smtClean="0">
                <a:solidFill>
                  <a:srgbClr val="4E3A2F"/>
                </a:solidFill>
                <a:latin typeface="Times New Roman"/>
                <a:cs typeface="Times New Roman"/>
              </a:rPr>
              <a:t>a</a:t>
            </a:r>
            <a:r>
              <a:rPr sz="2200" b="1" spc="0" dirty="0" smtClean="0">
                <a:solidFill>
                  <a:srgbClr val="4E3A2F"/>
                </a:solidFill>
                <a:latin typeface="Times New Roman"/>
                <a:cs typeface="Times New Roman"/>
              </a:rPr>
              <a:t>ti</a:t>
            </a:r>
            <a:r>
              <a:rPr sz="2200" b="1" spc="4" dirty="0" smtClean="0">
                <a:solidFill>
                  <a:srgbClr val="4E3A2F"/>
                </a:solidFill>
                <a:latin typeface="Times New Roman"/>
                <a:cs typeface="Times New Roman"/>
              </a:rPr>
              <a:t>o</a:t>
            </a:r>
            <a:r>
              <a:rPr sz="2200" b="1" spc="0" dirty="0" smtClean="0">
                <a:solidFill>
                  <a:srgbClr val="4E3A2F"/>
                </a:solidFill>
                <a:latin typeface="Times New Roman"/>
                <a:cs typeface="Times New Roman"/>
              </a:rPr>
              <a:t>n,</a:t>
            </a:r>
            <a:r>
              <a:rPr sz="2200" b="1" spc="-123" dirty="0" smtClean="0">
                <a:solidFill>
                  <a:srgbClr val="4E3A2F"/>
                </a:solidFill>
                <a:latin typeface="Times New Roman"/>
                <a:cs typeface="Times New Roman"/>
              </a:rPr>
              <a:t> </a:t>
            </a:r>
            <a:r>
              <a:rPr sz="2200" b="1" spc="0" dirty="0" smtClean="0">
                <a:solidFill>
                  <a:srgbClr val="4E3A2F"/>
                </a:solidFill>
                <a:latin typeface="Times New Roman"/>
                <a:cs typeface="Times New Roman"/>
              </a:rPr>
              <a:t>New</a:t>
            </a:r>
            <a:r>
              <a:rPr sz="2200" b="1" spc="-36" dirty="0" smtClean="0">
                <a:solidFill>
                  <a:srgbClr val="4E3A2F"/>
                </a:solidFill>
                <a:latin typeface="Times New Roman"/>
                <a:cs typeface="Times New Roman"/>
              </a:rPr>
              <a:t> </a:t>
            </a:r>
            <a:r>
              <a:rPr sz="2200" b="1" spc="0" dirty="0" smtClean="0">
                <a:solidFill>
                  <a:srgbClr val="4E3A2F"/>
                </a:solidFill>
                <a:latin typeface="Times New Roman"/>
                <a:cs typeface="Times New Roman"/>
              </a:rPr>
              <a:t>Delhi,</a:t>
            </a:r>
            <a:r>
              <a:rPr sz="2200" b="1" spc="-55" dirty="0" smtClean="0">
                <a:solidFill>
                  <a:srgbClr val="4E3A2F"/>
                </a:solidFill>
                <a:latin typeface="Times New Roman"/>
                <a:cs typeface="Times New Roman"/>
              </a:rPr>
              <a:t> </a:t>
            </a:r>
            <a:r>
              <a:rPr sz="2200" b="1" spc="0" dirty="0" smtClean="0">
                <a:solidFill>
                  <a:srgbClr val="4E3A2F"/>
                </a:solidFill>
                <a:latin typeface="Times New Roman"/>
                <a:cs typeface="Times New Roman"/>
              </a:rPr>
              <a:t>Sterling</a:t>
            </a:r>
            <a:r>
              <a:rPr sz="2200" b="1" spc="-54" dirty="0" smtClean="0">
                <a:solidFill>
                  <a:srgbClr val="4E3A2F"/>
                </a:solidFill>
                <a:latin typeface="Times New Roman"/>
                <a:cs typeface="Times New Roman"/>
              </a:rPr>
              <a:t> </a:t>
            </a:r>
            <a:r>
              <a:rPr sz="2200" b="1" spc="0" dirty="0" smtClean="0">
                <a:solidFill>
                  <a:srgbClr val="4E3A2F"/>
                </a:solidFill>
                <a:latin typeface="Times New Roman"/>
                <a:cs typeface="Times New Roman"/>
              </a:rPr>
              <a:t>Pu</a:t>
            </a:r>
            <a:r>
              <a:rPr sz="2200" b="1" spc="4" dirty="0" smtClean="0">
                <a:solidFill>
                  <a:srgbClr val="4E3A2F"/>
                </a:solidFill>
                <a:latin typeface="Times New Roman"/>
                <a:cs typeface="Times New Roman"/>
              </a:rPr>
              <a:t>b</a:t>
            </a:r>
            <a:r>
              <a:rPr sz="2200" b="1" spc="0" dirty="0" smtClean="0">
                <a:solidFill>
                  <a:srgbClr val="4E3A2F"/>
                </a:solidFill>
                <a:latin typeface="Times New Roman"/>
                <a:cs typeface="Times New Roman"/>
              </a:rPr>
              <a:t>lishers.</a:t>
            </a:r>
            <a:endParaRPr sz="2200">
              <a:latin typeface="Times New Roman"/>
              <a:cs typeface="Times New Roman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726440" y="5413265"/>
            <a:ext cx="7760898" cy="304292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2345"/>
              </a:lnSpc>
              <a:spcBef>
                <a:spcPts val="117"/>
              </a:spcBef>
            </a:pPr>
            <a:r>
              <a:rPr sz="2200" b="1" spc="0" dirty="0" smtClean="0">
                <a:solidFill>
                  <a:srgbClr val="4E3A2F"/>
                </a:solidFill>
                <a:latin typeface="Times New Roman"/>
                <a:cs typeface="Times New Roman"/>
              </a:rPr>
              <a:t>Akb</a:t>
            </a:r>
            <a:r>
              <a:rPr sz="2200" b="1" spc="9" dirty="0" smtClean="0">
                <a:solidFill>
                  <a:srgbClr val="4E3A2F"/>
                </a:solidFill>
                <a:latin typeface="Times New Roman"/>
                <a:cs typeface="Times New Roman"/>
              </a:rPr>
              <a:t>a</a:t>
            </a:r>
            <a:r>
              <a:rPr sz="2200" b="1" spc="0" dirty="0" smtClean="0">
                <a:solidFill>
                  <a:srgbClr val="4E3A2F"/>
                </a:solidFill>
                <a:latin typeface="Times New Roman"/>
                <a:cs typeface="Times New Roman"/>
              </a:rPr>
              <a:t>r</a:t>
            </a:r>
            <a:r>
              <a:rPr sz="2200" b="1" spc="-111" dirty="0" smtClean="0">
                <a:solidFill>
                  <a:srgbClr val="4E3A2F"/>
                </a:solidFill>
                <a:latin typeface="Times New Roman"/>
                <a:cs typeface="Times New Roman"/>
              </a:rPr>
              <a:t> </a:t>
            </a:r>
            <a:r>
              <a:rPr sz="2200" b="1" spc="0" dirty="0" smtClean="0">
                <a:solidFill>
                  <a:srgbClr val="4E3A2F"/>
                </a:solidFill>
                <a:latin typeface="Times New Roman"/>
                <a:cs typeface="Times New Roman"/>
              </a:rPr>
              <a:t>Husain</a:t>
            </a:r>
            <a:r>
              <a:rPr sz="2200" b="1" spc="-67" dirty="0" smtClean="0">
                <a:solidFill>
                  <a:srgbClr val="4E3A2F"/>
                </a:solidFill>
                <a:latin typeface="Times New Roman"/>
                <a:cs typeface="Times New Roman"/>
              </a:rPr>
              <a:t> </a:t>
            </a:r>
            <a:r>
              <a:rPr sz="2200" b="1" spc="-7" dirty="0" smtClean="0">
                <a:solidFill>
                  <a:srgbClr val="4E3A2F"/>
                </a:solidFill>
                <a:latin typeface="Times New Roman"/>
                <a:cs typeface="Times New Roman"/>
              </a:rPr>
              <a:t>(</a:t>
            </a:r>
            <a:r>
              <a:rPr sz="2200" b="1" spc="-6" dirty="0" smtClean="0">
                <a:solidFill>
                  <a:srgbClr val="4E3A2F"/>
                </a:solidFill>
                <a:latin typeface="Times New Roman"/>
                <a:cs typeface="Times New Roman"/>
              </a:rPr>
              <a:t>2</a:t>
            </a:r>
            <a:r>
              <a:rPr sz="2200" b="1" spc="-10" dirty="0" smtClean="0">
                <a:solidFill>
                  <a:srgbClr val="4E3A2F"/>
                </a:solidFill>
                <a:latin typeface="Times New Roman"/>
                <a:cs typeface="Times New Roman"/>
              </a:rPr>
              <a:t>0</a:t>
            </a:r>
            <a:r>
              <a:rPr sz="2200" b="1" spc="-1" dirty="0" smtClean="0">
                <a:solidFill>
                  <a:srgbClr val="4E3A2F"/>
                </a:solidFill>
                <a:latin typeface="Times New Roman"/>
                <a:cs typeface="Times New Roman"/>
              </a:rPr>
              <a:t>1</a:t>
            </a:r>
            <a:r>
              <a:rPr sz="2200" b="1" spc="-10" dirty="0" smtClean="0">
                <a:solidFill>
                  <a:srgbClr val="4E3A2F"/>
                </a:solidFill>
                <a:latin typeface="Times New Roman"/>
                <a:cs typeface="Times New Roman"/>
              </a:rPr>
              <a:t>2</a:t>
            </a:r>
            <a:r>
              <a:rPr sz="2200" b="1" spc="-2" dirty="0" smtClean="0">
                <a:solidFill>
                  <a:srgbClr val="4E3A2F"/>
                </a:solidFill>
                <a:latin typeface="Times New Roman"/>
                <a:cs typeface="Times New Roman"/>
              </a:rPr>
              <a:t>)</a:t>
            </a:r>
            <a:r>
              <a:rPr sz="2200" b="1" spc="-9" dirty="0" smtClean="0">
                <a:solidFill>
                  <a:srgbClr val="4E3A2F"/>
                </a:solidFill>
                <a:latin typeface="Times New Roman"/>
                <a:cs typeface="Times New Roman"/>
              </a:rPr>
              <a:t>;Ps</a:t>
            </a:r>
            <a:r>
              <a:rPr sz="2200" b="1" spc="-6" dirty="0" smtClean="0">
                <a:solidFill>
                  <a:srgbClr val="4E3A2F"/>
                </a:solidFill>
                <a:latin typeface="Times New Roman"/>
                <a:cs typeface="Times New Roman"/>
              </a:rPr>
              <a:t>y</a:t>
            </a:r>
            <a:r>
              <a:rPr sz="2200" b="1" spc="-10" dirty="0" smtClean="0">
                <a:solidFill>
                  <a:srgbClr val="4E3A2F"/>
                </a:solidFill>
                <a:latin typeface="Times New Roman"/>
                <a:cs typeface="Times New Roman"/>
              </a:rPr>
              <a:t>cho</a:t>
            </a:r>
            <a:r>
              <a:rPr sz="2200" b="1" spc="-1" dirty="0" smtClean="0">
                <a:solidFill>
                  <a:srgbClr val="4E3A2F"/>
                </a:solidFill>
                <a:latin typeface="Times New Roman"/>
                <a:cs typeface="Times New Roman"/>
              </a:rPr>
              <a:t>l</a:t>
            </a:r>
            <a:r>
              <a:rPr sz="2200" b="1" spc="-10" dirty="0" smtClean="0">
                <a:solidFill>
                  <a:srgbClr val="4E3A2F"/>
                </a:solidFill>
                <a:latin typeface="Times New Roman"/>
                <a:cs typeface="Times New Roman"/>
              </a:rPr>
              <a:t>o</a:t>
            </a:r>
            <a:r>
              <a:rPr sz="2200" b="1" spc="-1" dirty="0" smtClean="0">
                <a:solidFill>
                  <a:srgbClr val="4E3A2F"/>
                </a:solidFill>
                <a:latin typeface="Times New Roman"/>
                <a:cs typeface="Times New Roman"/>
              </a:rPr>
              <a:t>g</a:t>
            </a:r>
            <a:r>
              <a:rPr sz="2200" b="1" spc="-8" dirty="0" smtClean="0">
                <a:solidFill>
                  <a:srgbClr val="4E3A2F"/>
                </a:solidFill>
                <a:latin typeface="Times New Roman"/>
                <a:cs typeface="Times New Roman"/>
              </a:rPr>
              <a:t>ical</a:t>
            </a:r>
            <a:r>
              <a:rPr sz="2200" b="1" spc="-39" dirty="0" smtClean="0">
                <a:solidFill>
                  <a:srgbClr val="4E3A2F"/>
                </a:solidFill>
                <a:latin typeface="Times New Roman"/>
                <a:cs typeface="Times New Roman"/>
              </a:rPr>
              <a:t> </a:t>
            </a:r>
            <a:r>
              <a:rPr sz="2200" b="1" spc="-204" dirty="0" smtClean="0">
                <a:solidFill>
                  <a:srgbClr val="4E3A2F"/>
                </a:solidFill>
                <a:latin typeface="Times New Roman"/>
                <a:cs typeface="Times New Roman"/>
              </a:rPr>
              <a:t>T</a:t>
            </a:r>
            <a:r>
              <a:rPr sz="2200" b="1" spc="0" dirty="0" smtClean="0">
                <a:solidFill>
                  <a:srgbClr val="4E3A2F"/>
                </a:solidFill>
                <a:latin typeface="Times New Roman"/>
                <a:cs typeface="Times New Roman"/>
              </a:rPr>
              <a:t>esting,</a:t>
            </a:r>
            <a:r>
              <a:rPr sz="2200" b="1" spc="-70" dirty="0" smtClean="0">
                <a:solidFill>
                  <a:srgbClr val="4E3A2F"/>
                </a:solidFill>
                <a:latin typeface="Times New Roman"/>
                <a:cs typeface="Times New Roman"/>
              </a:rPr>
              <a:t> </a:t>
            </a:r>
            <a:r>
              <a:rPr sz="2200" b="1" spc="0" dirty="0" smtClean="0">
                <a:solidFill>
                  <a:srgbClr val="4E3A2F"/>
                </a:solidFill>
                <a:latin typeface="Times New Roman"/>
                <a:cs typeface="Times New Roman"/>
              </a:rPr>
              <a:t>New</a:t>
            </a:r>
            <a:r>
              <a:rPr sz="2200" b="1" spc="-31" dirty="0" smtClean="0">
                <a:solidFill>
                  <a:srgbClr val="4E3A2F"/>
                </a:solidFill>
                <a:latin typeface="Times New Roman"/>
                <a:cs typeface="Times New Roman"/>
              </a:rPr>
              <a:t> </a:t>
            </a:r>
            <a:r>
              <a:rPr sz="2200" b="1" spc="0" dirty="0" smtClean="0">
                <a:solidFill>
                  <a:srgbClr val="4E3A2F"/>
                </a:solidFill>
                <a:latin typeface="Times New Roman"/>
                <a:cs typeface="Times New Roman"/>
              </a:rPr>
              <a:t>Delhi,</a:t>
            </a:r>
            <a:r>
              <a:rPr sz="2200" b="1" spc="-55" dirty="0" smtClean="0">
                <a:solidFill>
                  <a:srgbClr val="4E3A2F"/>
                </a:solidFill>
                <a:latin typeface="Times New Roman"/>
                <a:cs typeface="Times New Roman"/>
              </a:rPr>
              <a:t> </a:t>
            </a:r>
            <a:r>
              <a:rPr sz="2200" b="1" spc="0" dirty="0" smtClean="0">
                <a:solidFill>
                  <a:srgbClr val="4E3A2F"/>
                </a:solidFill>
                <a:latin typeface="Times New Roman"/>
                <a:cs typeface="Times New Roman"/>
              </a:rPr>
              <a:t>Pearso</a:t>
            </a:r>
            <a:r>
              <a:rPr sz="2200" b="1" spc="4" dirty="0" smtClean="0">
                <a:solidFill>
                  <a:srgbClr val="4E3A2F"/>
                </a:solidFill>
                <a:latin typeface="Times New Roman"/>
                <a:cs typeface="Times New Roman"/>
              </a:rPr>
              <a:t>n</a:t>
            </a:r>
            <a:r>
              <a:rPr sz="2200" b="1" spc="0" dirty="0" smtClean="0">
                <a:solidFill>
                  <a:srgbClr val="4E3A2F"/>
                </a:solidFill>
                <a:latin typeface="Times New Roman"/>
                <a:cs typeface="Times New Roman"/>
              </a:rPr>
              <a:t>.</a:t>
            </a:r>
            <a:endParaRPr sz="2200">
              <a:latin typeface="Times New Roman"/>
              <a:cs typeface="Times New Roman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383540" y="5481642"/>
            <a:ext cx="241169" cy="220472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ct val="87849"/>
              </a:lnSpc>
              <a:spcBef>
                <a:spcPts val="60"/>
              </a:spcBef>
            </a:pPr>
            <a:r>
              <a:rPr sz="1500" spc="26" dirty="0" smtClean="0">
                <a:solidFill>
                  <a:srgbClr val="EFA12D"/>
                </a:solidFill>
                <a:latin typeface="Wingdings 2"/>
                <a:cs typeface="Wingdings 2"/>
              </a:rPr>
              <a:t></a:t>
            </a:r>
            <a:endParaRPr sz="1500">
              <a:latin typeface="Wingdings 2"/>
              <a:cs typeface="Wingdings 2"/>
            </a:endParaRPr>
          </a:p>
        </p:txBody>
      </p:sp>
    </p:spTree>
    <p:extLst>
      <p:ext uri="{BB962C8B-B14F-4D97-AF65-F5344CB8AC3E}">
        <p14:creationId xmlns:p14="http://schemas.microsoft.com/office/powerpoint/2010/main" val="2587364523"/>
      </p:ext>
    </p:extLst>
  </p:cSld>
  <p:clrMapOvr>
    <a:masterClrMapping/>
  </p:clrMapOvr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9144000" cy="6857997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304800" y="4821173"/>
            <a:ext cx="8624951" cy="1520952"/>
          </a:xfrm>
          <a:custGeom>
            <a:avLst/>
            <a:gdLst/>
            <a:ahLst/>
            <a:cxnLst/>
            <a:rect l="l" t="t" r="r" b="b"/>
            <a:pathLst>
              <a:path w="8624951" h="1520952">
                <a:moveTo>
                  <a:pt x="8371458" y="0"/>
                </a:moveTo>
                <a:lnTo>
                  <a:pt x="253504" y="0"/>
                </a:lnTo>
                <a:lnTo>
                  <a:pt x="232713" y="839"/>
                </a:lnTo>
                <a:lnTo>
                  <a:pt x="192585" y="7362"/>
                </a:lnTo>
                <a:lnTo>
                  <a:pt x="154830" y="19909"/>
                </a:lnTo>
                <a:lnTo>
                  <a:pt x="119970" y="37959"/>
                </a:lnTo>
                <a:lnTo>
                  <a:pt x="88527" y="60992"/>
                </a:lnTo>
                <a:lnTo>
                  <a:pt x="61023" y="88488"/>
                </a:lnTo>
                <a:lnTo>
                  <a:pt x="37981" y="119927"/>
                </a:lnTo>
                <a:lnTo>
                  <a:pt x="19921" y="154787"/>
                </a:lnTo>
                <a:lnTo>
                  <a:pt x="7367" y="192548"/>
                </a:lnTo>
                <a:lnTo>
                  <a:pt x="840" y="232690"/>
                </a:lnTo>
                <a:lnTo>
                  <a:pt x="0" y="253492"/>
                </a:lnTo>
                <a:lnTo>
                  <a:pt x="0" y="1267447"/>
                </a:lnTo>
                <a:lnTo>
                  <a:pt x="3318" y="1308566"/>
                </a:lnTo>
                <a:lnTo>
                  <a:pt x="12924" y="1347573"/>
                </a:lnTo>
                <a:lnTo>
                  <a:pt x="28296" y="1383946"/>
                </a:lnTo>
                <a:lnTo>
                  <a:pt x="48912" y="1417163"/>
                </a:lnTo>
                <a:lnTo>
                  <a:pt x="74250" y="1446701"/>
                </a:lnTo>
                <a:lnTo>
                  <a:pt x="103788" y="1472039"/>
                </a:lnTo>
                <a:lnTo>
                  <a:pt x="137005" y="1492655"/>
                </a:lnTo>
                <a:lnTo>
                  <a:pt x="173378" y="1508027"/>
                </a:lnTo>
                <a:lnTo>
                  <a:pt x="212385" y="1517633"/>
                </a:lnTo>
                <a:lnTo>
                  <a:pt x="253504" y="1520952"/>
                </a:lnTo>
                <a:lnTo>
                  <a:pt x="8371458" y="1520952"/>
                </a:lnTo>
                <a:lnTo>
                  <a:pt x="8412565" y="1517633"/>
                </a:lnTo>
                <a:lnTo>
                  <a:pt x="8451564" y="1508027"/>
                </a:lnTo>
                <a:lnTo>
                  <a:pt x="8487932" y="1492655"/>
                </a:lnTo>
                <a:lnTo>
                  <a:pt x="8521148" y="1472039"/>
                </a:lnTo>
                <a:lnTo>
                  <a:pt x="8550687" y="1446701"/>
                </a:lnTo>
                <a:lnTo>
                  <a:pt x="8576028" y="1417163"/>
                </a:lnTo>
                <a:lnTo>
                  <a:pt x="8596648" y="1383946"/>
                </a:lnTo>
                <a:lnTo>
                  <a:pt x="8612023" y="1347573"/>
                </a:lnTo>
                <a:lnTo>
                  <a:pt x="8621631" y="1308566"/>
                </a:lnTo>
                <a:lnTo>
                  <a:pt x="8624951" y="1267447"/>
                </a:lnTo>
                <a:lnTo>
                  <a:pt x="8624951" y="253492"/>
                </a:lnTo>
                <a:lnTo>
                  <a:pt x="8621631" y="212354"/>
                </a:lnTo>
                <a:lnTo>
                  <a:pt x="8612023" y="173337"/>
                </a:lnTo>
                <a:lnTo>
                  <a:pt x="8596648" y="136962"/>
                </a:lnTo>
                <a:lnTo>
                  <a:pt x="8576028" y="103747"/>
                </a:lnTo>
                <a:lnTo>
                  <a:pt x="8550687" y="74215"/>
                </a:lnTo>
                <a:lnTo>
                  <a:pt x="8521148" y="48885"/>
                </a:lnTo>
                <a:lnTo>
                  <a:pt x="8487932" y="28278"/>
                </a:lnTo>
                <a:lnTo>
                  <a:pt x="8451564" y="12915"/>
                </a:lnTo>
                <a:lnTo>
                  <a:pt x="8412565" y="3315"/>
                </a:lnTo>
                <a:lnTo>
                  <a:pt x="8371458" y="0"/>
                </a:lnTo>
                <a:close/>
              </a:path>
            </a:pathLst>
          </a:custGeom>
          <a:solidFill>
            <a:srgbClr val="A4B59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304800" y="4821173"/>
            <a:ext cx="8624951" cy="1520952"/>
          </a:xfrm>
          <a:custGeom>
            <a:avLst/>
            <a:gdLst/>
            <a:ahLst/>
            <a:cxnLst/>
            <a:rect l="l" t="t" r="r" b="b"/>
            <a:pathLst>
              <a:path w="8624951" h="1520952">
                <a:moveTo>
                  <a:pt x="0" y="253492"/>
                </a:moveTo>
                <a:lnTo>
                  <a:pt x="3318" y="212354"/>
                </a:lnTo>
                <a:lnTo>
                  <a:pt x="12924" y="173337"/>
                </a:lnTo>
                <a:lnTo>
                  <a:pt x="28296" y="136962"/>
                </a:lnTo>
                <a:lnTo>
                  <a:pt x="48912" y="103747"/>
                </a:lnTo>
                <a:lnTo>
                  <a:pt x="74250" y="74215"/>
                </a:lnTo>
                <a:lnTo>
                  <a:pt x="103788" y="48885"/>
                </a:lnTo>
                <a:lnTo>
                  <a:pt x="137005" y="28278"/>
                </a:lnTo>
                <a:lnTo>
                  <a:pt x="173378" y="12915"/>
                </a:lnTo>
                <a:lnTo>
                  <a:pt x="212385" y="3315"/>
                </a:lnTo>
                <a:lnTo>
                  <a:pt x="253504" y="0"/>
                </a:lnTo>
                <a:lnTo>
                  <a:pt x="8371458" y="0"/>
                </a:lnTo>
                <a:lnTo>
                  <a:pt x="8392243" y="839"/>
                </a:lnTo>
                <a:lnTo>
                  <a:pt x="8412565" y="3315"/>
                </a:lnTo>
                <a:lnTo>
                  <a:pt x="8451564" y="12915"/>
                </a:lnTo>
                <a:lnTo>
                  <a:pt x="8487932" y="28278"/>
                </a:lnTo>
                <a:lnTo>
                  <a:pt x="8521148" y="48885"/>
                </a:lnTo>
                <a:lnTo>
                  <a:pt x="8550687" y="74215"/>
                </a:lnTo>
                <a:lnTo>
                  <a:pt x="8576028" y="103747"/>
                </a:lnTo>
                <a:lnTo>
                  <a:pt x="8596648" y="136962"/>
                </a:lnTo>
                <a:lnTo>
                  <a:pt x="8612023" y="173337"/>
                </a:lnTo>
                <a:lnTo>
                  <a:pt x="8621631" y="212354"/>
                </a:lnTo>
                <a:lnTo>
                  <a:pt x="8624951" y="253492"/>
                </a:lnTo>
                <a:lnTo>
                  <a:pt x="8624951" y="1267447"/>
                </a:lnTo>
                <a:lnTo>
                  <a:pt x="8624110" y="1288238"/>
                </a:lnTo>
                <a:lnTo>
                  <a:pt x="8621631" y="1308566"/>
                </a:lnTo>
                <a:lnTo>
                  <a:pt x="8612023" y="1347573"/>
                </a:lnTo>
                <a:lnTo>
                  <a:pt x="8596648" y="1383946"/>
                </a:lnTo>
                <a:lnTo>
                  <a:pt x="8576028" y="1417163"/>
                </a:lnTo>
                <a:lnTo>
                  <a:pt x="8550687" y="1446701"/>
                </a:lnTo>
                <a:lnTo>
                  <a:pt x="8521148" y="1472039"/>
                </a:lnTo>
                <a:lnTo>
                  <a:pt x="8487932" y="1492655"/>
                </a:lnTo>
                <a:lnTo>
                  <a:pt x="8451564" y="1508027"/>
                </a:lnTo>
                <a:lnTo>
                  <a:pt x="8412565" y="1517633"/>
                </a:lnTo>
                <a:lnTo>
                  <a:pt x="8371458" y="1520952"/>
                </a:lnTo>
                <a:lnTo>
                  <a:pt x="253504" y="1520952"/>
                </a:lnTo>
                <a:lnTo>
                  <a:pt x="232713" y="1520111"/>
                </a:lnTo>
                <a:lnTo>
                  <a:pt x="212385" y="1517633"/>
                </a:lnTo>
                <a:lnTo>
                  <a:pt x="173378" y="1508027"/>
                </a:lnTo>
                <a:lnTo>
                  <a:pt x="137005" y="1492655"/>
                </a:lnTo>
                <a:lnTo>
                  <a:pt x="103788" y="1472039"/>
                </a:lnTo>
                <a:lnTo>
                  <a:pt x="74250" y="1446701"/>
                </a:lnTo>
                <a:lnTo>
                  <a:pt x="48912" y="1417163"/>
                </a:lnTo>
                <a:lnTo>
                  <a:pt x="28296" y="1383946"/>
                </a:lnTo>
                <a:lnTo>
                  <a:pt x="12924" y="1347573"/>
                </a:lnTo>
                <a:lnTo>
                  <a:pt x="3318" y="1308566"/>
                </a:lnTo>
                <a:lnTo>
                  <a:pt x="0" y="1267447"/>
                </a:lnTo>
                <a:lnTo>
                  <a:pt x="0" y="253492"/>
                </a:lnTo>
                <a:close/>
              </a:path>
            </a:pathLst>
          </a:custGeom>
          <a:ln w="38099">
            <a:solidFill>
              <a:srgbClr val="FFFFFF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2571750" y="857250"/>
            <a:ext cx="4286250" cy="3050413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" name="object 6"/>
          <p:cNvSpPr txBox="1"/>
          <p:nvPr/>
        </p:nvSpPr>
        <p:spPr>
          <a:xfrm>
            <a:off x="2828670" y="5153211"/>
            <a:ext cx="2273276" cy="851712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6705"/>
              </a:lnSpc>
              <a:spcBef>
                <a:spcPts val="335"/>
              </a:spcBef>
            </a:pPr>
            <a:r>
              <a:rPr sz="6500" spc="0" dirty="0" smtClean="0">
                <a:solidFill>
                  <a:srgbClr val="C00000"/>
                </a:solidFill>
                <a:latin typeface="Times New Roman"/>
                <a:cs typeface="Times New Roman"/>
              </a:rPr>
              <a:t>Thank</a:t>
            </a:r>
            <a:endParaRPr sz="6500">
              <a:latin typeface="Times New Roman"/>
              <a:cs typeface="Times New Roman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5142346" y="5153211"/>
            <a:ext cx="1401516" cy="851712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6705"/>
              </a:lnSpc>
              <a:spcBef>
                <a:spcPts val="335"/>
              </a:spcBef>
            </a:pPr>
            <a:r>
              <a:rPr sz="6500" spc="0" dirty="0" smtClean="0">
                <a:solidFill>
                  <a:srgbClr val="C00000"/>
                </a:solidFill>
                <a:latin typeface="Times New Roman"/>
                <a:cs typeface="Times New Roman"/>
              </a:rPr>
              <a:t>you</a:t>
            </a:r>
            <a:endParaRPr sz="6500">
              <a:latin typeface="Times New Roman"/>
              <a:cs typeface="Times New Roman"/>
            </a:endParaRPr>
          </a:p>
        </p:txBody>
      </p:sp>
    </p:spTree>
    <p:extLst>
      <p:ext uri="{BB962C8B-B14F-4D97-AF65-F5344CB8AC3E}">
        <p14:creationId xmlns:p14="http://schemas.microsoft.com/office/powerpoint/2010/main" val="2784394452"/>
      </p:ext>
    </p:extLst>
  </p:cSld>
  <p:clrMapOvr>
    <a:masterClrMapping/>
  </p:clrMapOvr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7</TotalTime>
  <Words>4084</Words>
  <Application>Microsoft Office PowerPoint</Application>
  <PresentationFormat>On-screen Show (4:3)</PresentationFormat>
  <Paragraphs>2411</Paragraphs>
  <Slides>91</Slides>
  <Notes>0</Notes>
  <HiddenSlides>0</HiddenSlides>
  <MMClips>0</MMClips>
  <ScaleCrop>false</ScaleCrop>
  <HeadingPairs>
    <vt:vector size="4" baseType="variant">
      <vt:variant>
        <vt:lpstr>Theme</vt:lpstr>
      </vt:variant>
      <vt:variant>
        <vt:i4>1</vt:i4>
      </vt:variant>
      <vt:variant>
        <vt:lpstr>Slide Titles</vt:lpstr>
      </vt:variant>
      <vt:variant>
        <vt:i4>91</vt:i4>
      </vt:variant>
    </vt:vector>
  </HeadingPairs>
  <TitlesOfParts>
    <vt:vector size="92" baseType="lpstr">
      <vt:lpstr>Office Theme</vt:lpstr>
      <vt:lpstr>Planning of Test/ Examination Paper</vt:lpstr>
      <vt:lpstr>Planning of Test/ Examination Paper</vt:lpstr>
      <vt:lpstr>Standardization of Items/Questions</vt:lpstr>
      <vt:lpstr>PowerPoint Presentation</vt:lpstr>
      <vt:lpstr>Validity of Test items/ paper</vt:lpstr>
      <vt:lpstr>Reliability of Test Items</vt:lpstr>
      <vt:lpstr>Marking Scheme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Company>CtrlSoft</Company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Planning of Test/ Examination Paper</dc:title>
  <dc:creator>Dr MAMALIK</dc:creator>
  <cp:lastModifiedBy>DrMushtaq</cp:lastModifiedBy>
  <cp:revision>3</cp:revision>
  <dcterms:created xsi:type="dcterms:W3CDTF">2020-04-09T19:21:11Z</dcterms:created>
  <dcterms:modified xsi:type="dcterms:W3CDTF">2020-04-20T19:46:07Z</dcterms:modified>
</cp:coreProperties>
</file>